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embeddedFontLst>
    <p:embeddedFont>
      <p:font typeface="Oswald"/>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9" roundtripDataSignature="AMtx7mhbuG1/JtlPgtQ+SF7kX/rgQVTw7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C3C30E76-F76D-46F8-AB40-35D30F5B7E5A}">
  <a:tblStyle styleId="{C3C30E76-F76D-46F8-AB40-35D30F5B7E5A}"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a:tcStyle>
        <a:fill>
          <a:solidFill>
            <a:srgbClr val="CDD4EA"/>
          </a:solidFill>
        </a:fill>
      </a:tcStyle>
    </a:band1H>
    <a:band2H>
      <a:tcTxStyle/>
    </a:band2H>
    <a:band1V>
      <a:tcTxStyle/>
      <a:tcStyle>
        <a:fill>
          <a:solidFill>
            <a:srgbClr val="CDD4EA"/>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Oswald-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font" Target="fonts/Oswald-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5" name="Google Shape;105;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g3ebfd6e5ba6_0_58"/>
          <p:cNvSpPr txBox="1"/>
          <p:nvPr>
            <p:ph type="ctrTitle"/>
          </p:nvPr>
        </p:nvSpPr>
        <p:spPr>
          <a:xfrm>
            <a:off x="415611" y="992767"/>
            <a:ext cx="11360700" cy="27369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6900"/>
              <a:buNone/>
              <a:defRPr sz="690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p:txBody>
      </p:sp>
      <p:sp>
        <p:nvSpPr>
          <p:cNvPr id="11" name="Google Shape;11;g3ebfd6e5ba6_0_58"/>
          <p:cNvSpPr txBox="1"/>
          <p:nvPr>
            <p:ph idx="1" type="subTitle"/>
          </p:nvPr>
        </p:nvSpPr>
        <p:spPr>
          <a:xfrm>
            <a:off x="415600" y="3778833"/>
            <a:ext cx="11360700" cy="10569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SzPts val="3700"/>
              <a:buNone/>
              <a:defRPr sz="37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p:txBody>
      </p:sp>
      <p:sp>
        <p:nvSpPr>
          <p:cNvPr id="12" name="Google Shape;12;g3ebfd6e5ba6_0_58"/>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g3ebfd6e5ba6_0_62"/>
          <p:cNvSpPr txBox="1"/>
          <p:nvPr>
            <p:ph type="title"/>
          </p:nvPr>
        </p:nvSpPr>
        <p:spPr>
          <a:xfrm>
            <a:off x="415600" y="2867800"/>
            <a:ext cx="11360700" cy="11223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g3ebfd6e5ba6_0_6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g3ebfd6e5ba6_0_65"/>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18" name="Google Shape;18;g3ebfd6e5ba6_0_65"/>
          <p:cNvSpPr txBox="1"/>
          <p:nvPr>
            <p:ph idx="1" type="body"/>
          </p:nvPr>
        </p:nvSpPr>
        <p:spPr>
          <a:xfrm>
            <a:off x="415600" y="1536633"/>
            <a:ext cx="11360700" cy="4555200"/>
          </a:xfrm>
          <a:prstGeom prst="rect">
            <a:avLst/>
          </a:prstGeom>
        </p:spPr>
        <p:txBody>
          <a:bodyPr anchorCtr="0" anchor="t" bIns="121900" lIns="121900" spcFirstLastPara="1" rIns="121900" wrap="square" tIns="121900">
            <a:normAutofit/>
          </a:bodyPr>
          <a:lstStyle>
            <a:lvl1pPr indent="-381000" lvl="0" marL="457200">
              <a:spcBef>
                <a:spcPts val="0"/>
              </a:spcBef>
              <a:spcAft>
                <a:spcPts val="0"/>
              </a:spcAft>
              <a:buSzPts val="2400"/>
              <a:buChar char="●"/>
              <a:defRPr/>
            </a:lvl1pPr>
            <a:lvl2pPr indent="-349250" lvl="1" marL="914400">
              <a:spcBef>
                <a:spcPts val="0"/>
              </a:spcBef>
              <a:spcAft>
                <a:spcPts val="0"/>
              </a:spcAft>
              <a:buSzPts val="1900"/>
              <a:buChar char="○"/>
              <a:defRPr/>
            </a:lvl2pPr>
            <a:lvl3pPr indent="-349250" lvl="2" marL="1371600">
              <a:spcBef>
                <a:spcPts val="0"/>
              </a:spcBef>
              <a:spcAft>
                <a:spcPts val="0"/>
              </a:spcAft>
              <a:buSzPts val="1900"/>
              <a:buChar char="■"/>
              <a:defRPr/>
            </a:lvl3pPr>
            <a:lvl4pPr indent="-349250" lvl="3" marL="1828800">
              <a:spcBef>
                <a:spcPts val="0"/>
              </a:spcBef>
              <a:spcAft>
                <a:spcPts val="0"/>
              </a:spcAft>
              <a:buSzPts val="1900"/>
              <a:buChar char="●"/>
              <a:defRPr/>
            </a:lvl4pPr>
            <a:lvl5pPr indent="-349250" lvl="4" marL="2286000">
              <a:spcBef>
                <a:spcPts val="0"/>
              </a:spcBef>
              <a:spcAft>
                <a:spcPts val="0"/>
              </a:spcAft>
              <a:buSzPts val="1900"/>
              <a:buChar char="○"/>
              <a:defRPr/>
            </a:lvl5pPr>
            <a:lvl6pPr indent="-349250" lvl="5" marL="2743200">
              <a:spcBef>
                <a:spcPts val="0"/>
              </a:spcBef>
              <a:spcAft>
                <a:spcPts val="0"/>
              </a:spcAft>
              <a:buSzPts val="1900"/>
              <a:buChar char="■"/>
              <a:defRPr/>
            </a:lvl6pPr>
            <a:lvl7pPr indent="-349250" lvl="6" marL="3200400">
              <a:spcBef>
                <a:spcPts val="0"/>
              </a:spcBef>
              <a:spcAft>
                <a:spcPts val="0"/>
              </a:spcAft>
              <a:buSzPts val="1900"/>
              <a:buChar char="●"/>
              <a:defRPr/>
            </a:lvl7pPr>
            <a:lvl8pPr indent="-349250" lvl="7" marL="3657600">
              <a:spcBef>
                <a:spcPts val="0"/>
              </a:spcBef>
              <a:spcAft>
                <a:spcPts val="0"/>
              </a:spcAft>
              <a:buSzPts val="1900"/>
              <a:buChar char="○"/>
              <a:defRPr/>
            </a:lvl8pPr>
            <a:lvl9pPr indent="-349250" lvl="8" marL="4114800">
              <a:spcBef>
                <a:spcPts val="0"/>
              </a:spcBef>
              <a:spcAft>
                <a:spcPts val="0"/>
              </a:spcAft>
              <a:buSzPts val="1900"/>
              <a:buChar char="■"/>
              <a:defRPr/>
            </a:lvl9pPr>
          </a:lstStyle>
          <a:p/>
        </p:txBody>
      </p:sp>
      <p:sp>
        <p:nvSpPr>
          <p:cNvPr id="19" name="Google Shape;19;g3ebfd6e5ba6_0_65"/>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g3ebfd6e5ba6_0_69"/>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22" name="Google Shape;22;g3ebfd6e5ba6_0_69"/>
          <p:cNvSpPr txBox="1"/>
          <p:nvPr>
            <p:ph idx="1" type="body"/>
          </p:nvPr>
        </p:nvSpPr>
        <p:spPr>
          <a:xfrm>
            <a:off x="415600" y="1536633"/>
            <a:ext cx="5333100" cy="45552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sz="19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23" name="Google Shape;23;g3ebfd6e5ba6_0_69"/>
          <p:cNvSpPr txBox="1"/>
          <p:nvPr>
            <p:ph idx="2" type="body"/>
          </p:nvPr>
        </p:nvSpPr>
        <p:spPr>
          <a:xfrm>
            <a:off x="6443200" y="1536633"/>
            <a:ext cx="5333100" cy="45552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sz="19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24" name="Google Shape;24;g3ebfd6e5ba6_0_69"/>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g3ebfd6e5ba6_0_74"/>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27" name="Google Shape;27;g3ebfd6e5ba6_0_7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g3ebfd6e5ba6_0_77"/>
          <p:cNvSpPr txBox="1"/>
          <p:nvPr>
            <p:ph type="title"/>
          </p:nvPr>
        </p:nvSpPr>
        <p:spPr>
          <a:xfrm>
            <a:off x="415600" y="740800"/>
            <a:ext cx="3744000" cy="1007700"/>
          </a:xfrm>
          <a:prstGeom prst="rect">
            <a:avLst/>
          </a:prstGeom>
        </p:spPr>
        <p:txBody>
          <a:bodyPr anchorCtr="0" anchor="b"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30" name="Google Shape;30;g3ebfd6e5ba6_0_77"/>
          <p:cNvSpPr txBox="1"/>
          <p:nvPr>
            <p:ph idx="1" type="body"/>
          </p:nvPr>
        </p:nvSpPr>
        <p:spPr>
          <a:xfrm>
            <a:off x="415600" y="1852800"/>
            <a:ext cx="3744000" cy="4239300"/>
          </a:xfrm>
          <a:prstGeom prst="rect">
            <a:avLst/>
          </a:prstGeom>
        </p:spPr>
        <p:txBody>
          <a:bodyPr anchorCtr="0" anchor="t" bIns="121900" lIns="121900" spcFirstLastPara="1" rIns="121900" wrap="square" tIns="121900">
            <a:normAutofit/>
          </a:bodyPr>
          <a:lstStyle>
            <a:lvl1pPr indent="-330200" lvl="0" marL="457200">
              <a:spcBef>
                <a:spcPts val="0"/>
              </a:spcBef>
              <a:spcAft>
                <a:spcPts val="0"/>
              </a:spcAft>
              <a:buSzPts val="1600"/>
              <a:buChar char="●"/>
              <a:defRPr sz="16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31" name="Google Shape;31;g3ebfd6e5ba6_0_77"/>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g3ebfd6e5ba6_0_81"/>
          <p:cNvSpPr txBox="1"/>
          <p:nvPr>
            <p:ph type="title"/>
          </p:nvPr>
        </p:nvSpPr>
        <p:spPr>
          <a:xfrm>
            <a:off x="653667" y="600200"/>
            <a:ext cx="8490300" cy="5454300"/>
          </a:xfrm>
          <a:prstGeom prst="rect">
            <a:avLst/>
          </a:prstGeom>
        </p:spPr>
        <p:txBody>
          <a:bodyPr anchorCtr="0" anchor="ctr" bIns="121900" lIns="121900" spcFirstLastPara="1" rIns="121900" wrap="square" tIns="121900">
            <a:normAutofit/>
          </a:bodyPr>
          <a:lstStyle>
            <a:lvl1pPr lvl="0">
              <a:spcBef>
                <a:spcPts val="0"/>
              </a:spcBef>
              <a:spcAft>
                <a:spcPts val="0"/>
              </a:spcAft>
              <a:buSzPts val="6400"/>
              <a:buNone/>
              <a:defRPr sz="64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p:txBody>
      </p:sp>
      <p:sp>
        <p:nvSpPr>
          <p:cNvPr id="34" name="Google Shape;34;g3ebfd6e5ba6_0_81"/>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g3ebfd6e5ba6_0_84"/>
          <p:cNvSpPr/>
          <p:nvPr/>
        </p:nvSpPr>
        <p:spPr>
          <a:xfrm>
            <a:off x="6096000" y="-167"/>
            <a:ext cx="6096000" cy="6858000"/>
          </a:xfrm>
          <a:prstGeom prst="rect">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7" name="Google Shape;37;g3ebfd6e5ba6_0_84"/>
          <p:cNvSpPr txBox="1"/>
          <p:nvPr>
            <p:ph type="title"/>
          </p:nvPr>
        </p:nvSpPr>
        <p:spPr>
          <a:xfrm>
            <a:off x="354000" y="1644233"/>
            <a:ext cx="5393700" cy="19764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p:txBody>
      </p:sp>
      <p:sp>
        <p:nvSpPr>
          <p:cNvPr id="38" name="Google Shape;38;g3ebfd6e5ba6_0_84"/>
          <p:cNvSpPr txBox="1"/>
          <p:nvPr>
            <p:ph idx="1" type="subTitle"/>
          </p:nvPr>
        </p:nvSpPr>
        <p:spPr>
          <a:xfrm>
            <a:off x="354000" y="3737433"/>
            <a:ext cx="5393700" cy="16467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39" name="Google Shape;39;g3ebfd6e5ba6_0_84"/>
          <p:cNvSpPr txBox="1"/>
          <p:nvPr>
            <p:ph idx="2" type="body"/>
          </p:nvPr>
        </p:nvSpPr>
        <p:spPr>
          <a:xfrm>
            <a:off x="6586000" y="965433"/>
            <a:ext cx="5115900" cy="4926900"/>
          </a:xfrm>
          <a:prstGeom prst="rect">
            <a:avLst/>
          </a:prstGeom>
        </p:spPr>
        <p:txBody>
          <a:bodyPr anchorCtr="0" anchor="ctr" bIns="121900" lIns="121900" spcFirstLastPara="1" rIns="121900" wrap="square" tIns="121900">
            <a:normAutofit/>
          </a:bodyPr>
          <a:lstStyle>
            <a:lvl1pPr indent="-381000" lvl="0" marL="457200">
              <a:spcBef>
                <a:spcPts val="0"/>
              </a:spcBef>
              <a:spcAft>
                <a:spcPts val="0"/>
              </a:spcAft>
              <a:buSzPts val="2400"/>
              <a:buChar char="●"/>
              <a:defRPr/>
            </a:lvl1pPr>
            <a:lvl2pPr indent="-349250" lvl="1" marL="914400">
              <a:spcBef>
                <a:spcPts val="0"/>
              </a:spcBef>
              <a:spcAft>
                <a:spcPts val="0"/>
              </a:spcAft>
              <a:buSzPts val="1900"/>
              <a:buChar char="○"/>
              <a:defRPr/>
            </a:lvl2pPr>
            <a:lvl3pPr indent="-349250" lvl="2" marL="1371600">
              <a:spcBef>
                <a:spcPts val="0"/>
              </a:spcBef>
              <a:spcAft>
                <a:spcPts val="0"/>
              </a:spcAft>
              <a:buSzPts val="1900"/>
              <a:buChar char="■"/>
              <a:defRPr/>
            </a:lvl3pPr>
            <a:lvl4pPr indent="-349250" lvl="3" marL="1828800">
              <a:spcBef>
                <a:spcPts val="0"/>
              </a:spcBef>
              <a:spcAft>
                <a:spcPts val="0"/>
              </a:spcAft>
              <a:buSzPts val="1900"/>
              <a:buChar char="●"/>
              <a:defRPr/>
            </a:lvl4pPr>
            <a:lvl5pPr indent="-349250" lvl="4" marL="2286000">
              <a:spcBef>
                <a:spcPts val="0"/>
              </a:spcBef>
              <a:spcAft>
                <a:spcPts val="0"/>
              </a:spcAft>
              <a:buSzPts val="1900"/>
              <a:buChar char="○"/>
              <a:defRPr/>
            </a:lvl5pPr>
            <a:lvl6pPr indent="-349250" lvl="5" marL="2743200">
              <a:spcBef>
                <a:spcPts val="0"/>
              </a:spcBef>
              <a:spcAft>
                <a:spcPts val="0"/>
              </a:spcAft>
              <a:buSzPts val="1900"/>
              <a:buChar char="■"/>
              <a:defRPr/>
            </a:lvl6pPr>
            <a:lvl7pPr indent="-349250" lvl="6" marL="3200400">
              <a:spcBef>
                <a:spcPts val="0"/>
              </a:spcBef>
              <a:spcAft>
                <a:spcPts val="0"/>
              </a:spcAft>
              <a:buSzPts val="1900"/>
              <a:buChar char="●"/>
              <a:defRPr/>
            </a:lvl7pPr>
            <a:lvl8pPr indent="-349250" lvl="7" marL="3657600">
              <a:spcBef>
                <a:spcPts val="0"/>
              </a:spcBef>
              <a:spcAft>
                <a:spcPts val="0"/>
              </a:spcAft>
              <a:buSzPts val="1900"/>
              <a:buChar char="○"/>
              <a:defRPr/>
            </a:lvl8pPr>
            <a:lvl9pPr indent="-349250" lvl="8" marL="4114800">
              <a:spcBef>
                <a:spcPts val="0"/>
              </a:spcBef>
              <a:spcAft>
                <a:spcPts val="0"/>
              </a:spcAft>
              <a:buSzPts val="1900"/>
              <a:buChar char="■"/>
              <a:defRPr/>
            </a:lvl9pPr>
          </a:lstStyle>
          <a:p/>
        </p:txBody>
      </p:sp>
      <p:sp>
        <p:nvSpPr>
          <p:cNvPr id="40" name="Google Shape;40;g3ebfd6e5ba6_0_8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g3ebfd6e5ba6_0_90"/>
          <p:cNvSpPr txBox="1"/>
          <p:nvPr>
            <p:ph idx="1" type="body"/>
          </p:nvPr>
        </p:nvSpPr>
        <p:spPr>
          <a:xfrm>
            <a:off x="415600" y="5640767"/>
            <a:ext cx="7998300" cy="806700"/>
          </a:xfrm>
          <a:prstGeom prst="rect">
            <a:avLst/>
          </a:prstGeom>
        </p:spPr>
        <p:txBody>
          <a:bodyPr anchorCtr="0" anchor="ctr" bIns="121900" lIns="121900" spcFirstLastPara="1" rIns="121900" wrap="square" tIns="121900">
            <a:normAutofit/>
          </a:bodyPr>
          <a:lstStyle>
            <a:lvl1pPr indent="-228600" lvl="0" marL="457200">
              <a:lnSpc>
                <a:spcPct val="100000"/>
              </a:lnSpc>
              <a:spcBef>
                <a:spcPts val="0"/>
              </a:spcBef>
              <a:spcAft>
                <a:spcPts val="0"/>
              </a:spcAft>
              <a:buSzPts val="2400"/>
              <a:buNone/>
              <a:defRPr/>
            </a:lvl1pPr>
          </a:lstStyle>
          <a:p/>
        </p:txBody>
      </p:sp>
      <p:sp>
        <p:nvSpPr>
          <p:cNvPr id="43" name="Google Shape;43;g3ebfd6e5ba6_0_90"/>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g3ebfd6e5ba6_0_93"/>
          <p:cNvSpPr txBox="1"/>
          <p:nvPr>
            <p:ph hasCustomPrompt="1" type="title"/>
          </p:nvPr>
        </p:nvSpPr>
        <p:spPr>
          <a:xfrm>
            <a:off x="415600" y="1474833"/>
            <a:ext cx="11360700" cy="26181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16000"/>
              <a:buNone/>
              <a:defRPr sz="16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46" name="Google Shape;46;g3ebfd6e5ba6_0_93"/>
          <p:cNvSpPr txBox="1"/>
          <p:nvPr>
            <p:ph idx="1" type="body"/>
          </p:nvPr>
        </p:nvSpPr>
        <p:spPr>
          <a:xfrm>
            <a:off x="415600" y="4202967"/>
            <a:ext cx="11360700" cy="1734300"/>
          </a:xfrm>
          <a:prstGeom prst="rect">
            <a:avLst/>
          </a:prstGeom>
        </p:spPr>
        <p:txBody>
          <a:bodyPr anchorCtr="0" anchor="t" bIns="121900" lIns="121900" spcFirstLastPara="1" rIns="121900" wrap="square" tIns="121900">
            <a:normAutofit/>
          </a:bodyPr>
          <a:lstStyle>
            <a:lvl1pPr indent="-381000" lvl="0" marL="457200" algn="ctr">
              <a:spcBef>
                <a:spcPts val="0"/>
              </a:spcBef>
              <a:spcAft>
                <a:spcPts val="0"/>
              </a:spcAft>
              <a:buSzPts val="2400"/>
              <a:buChar char="●"/>
              <a:defRPr/>
            </a:lvl1pPr>
            <a:lvl2pPr indent="-349250" lvl="1" marL="914400" algn="ctr">
              <a:spcBef>
                <a:spcPts val="0"/>
              </a:spcBef>
              <a:spcAft>
                <a:spcPts val="0"/>
              </a:spcAft>
              <a:buSzPts val="1900"/>
              <a:buChar char="○"/>
              <a:defRPr/>
            </a:lvl2pPr>
            <a:lvl3pPr indent="-349250" lvl="2" marL="1371600" algn="ctr">
              <a:spcBef>
                <a:spcPts val="0"/>
              </a:spcBef>
              <a:spcAft>
                <a:spcPts val="0"/>
              </a:spcAft>
              <a:buSzPts val="1900"/>
              <a:buChar char="■"/>
              <a:defRPr/>
            </a:lvl3pPr>
            <a:lvl4pPr indent="-349250" lvl="3" marL="1828800" algn="ctr">
              <a:spcBef>
                <a:spcPts val="0"/>
              </a:spcBef>
              <a:spcAft>
                <a:spcPts val="0"/>
              </a:spcAft>
              <a:buSzPts val="1900"/>
              <a:buChar char="●"/>
              <a:defRPr/>
            </a:lvl4pPr>
            <a:lvl5pPr indent="-349250" lvl="4" marL="2286000" algn="ctr">
              <a:spcBef>
                <a:spcPts val="0"/>
              </a:spcBef>
              <a:spcAft>
                <a:spcPts val="0"/>
              </a:spcAft>
              <a:buSzPts val="1900"/>
              <a:buChar char="○"/>
              <a:defRPr/>
            </a:lvl5pPr>
            <a:lvl6pPr indent="-349250" lvl="5" marL="2743200" algn="ctr">
              <a:spcBef>
                <a:spcPts val="0"/>
              </a:spcBef>
              <a:spcAft>
                <a:spcPts val="0"/>
              </a:spcAft>
              <a:buSzPts val="1900"/>
              <a:buChar char="■"/>
              <a:defRPr/>
            </a:lvl6pPr>
            <a:lvl7pPr indent="-349250" lvl="6" marL="3200400" algn="ctr">
              <a:spcBef>
                <a:spcPts val="0"/>
              </a:spcBef>
              <a:spcAft>
                <a:spcPts val="0"/>
              </a:spcAft>
              <a:buSzPts val="1900"/>
              <a:buChar char="●"/>
              <a:defRPr/>
            </a:lvl7pPr>
            <a:lvl8pPr indent="-349250" lvl="7" marL="3657600" algn="ctr">
              <a:spcBef>
                <a:spcPts val="0"/>
              </a:spcBef>
              <a:spcAft>
                <a:spcPts val="0"/>
              </a:spcAft>
              <a:buSzPts val="1900"/>
              <a:buChar char="○"/>
              <a:defRPr/>
            </a:lvl8pPr>
            <a:lvl9pPr indent="-349250" lvl="8" marL="4114800" algn="ctr">
              <a:spcBef>
                <a:spcPts val="0"/>
              </a:spcBef>
              <a:spcAft>
                <a:spcPts val="0"/>
              </a:spcAft>
              <a:buSzPts val="1900"/>
              <a:buChar char="■"/>
              <a:defRPr/>
            </a:lvl9pPr>
          </a:lstStyle>
          <a:p/>
        </p:txBody>
      </p:sp>
      <p:sp>
        <p:nvSpPr>
          <p:cNvPr id="47" name="Google Shape;47;g3ebfd6e5ba6_0_93"/>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g3ebfd6e5ba6_0_97"/>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50" name="Shape 50"/>
        <p:cNvGrpSpPr/>
        <p:nvPr/>
      </p:nvGrpSpPr>
      <p:grpSpPr>
        <a:xfrm>
          <a:off x="0" y="0"/>
          <a:ext cx="0" cy="0"/>
          <a:chOff x="0" y="0"/>
          <a:chExt cx="0" cy="0"/>
        </a:xfrm>
      </p:grpSpPr>
      <p:sp>
        <p:nvSpPr>
          <p:cNvPr id="51" name="Google Shape;51;g3ebfd6e5ba6_0_99"/>
          <p:cNvSpPr txBox="1"/>
          <p:nvPr>
            <p:ph type="title"/>
          </p:nvPr>
        </p:nvSpPr>
        <p:spPr>
          <a:xfrm>
            <a:off x="838200" y="365125"/>
            <a:ext cx="10515600" cy="1325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52" name="Google Shape;52;g3ebfd6e5ba6_0_99"/>
          <p:cNvSpPr txBox="1"/>
          <p:nvPr>
            <p:ph idx="1" type="body"/>
          </p:nvPr>
        </p:nvSpPr>
        <p:spPr>
          <a:xfrm>
            <a:off x="838200" y="1825625"/>
            <a:ext cx="10515600" cy="43512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1600"/>
              </a:spcBef>
              <a:spcAft>
                <a:spcPts val="0"/>
              </a:spcAft>
              <a:buClr>
                <a:schemeClr val="dk1"/>
              </a:buClr>
              <a:buSzPts val="1800"/>
              <a:buChar char="○"/>
              <a:defRPr/>
            </a:lvl2pPr>
            <a:lvl3pPr indent="-342900" lvl="2" marL="1371600" algn="l">
              <a:lnSpc>
                <a:spcPct val="90000"/>
              </a:lnSpc>
              <a:spcBef>
                <a:spcPts val="1600"/>
              </a:spcBef>
              <a:spcAft>
                <a:spcPts val="0"/>
              </a:spcAft>
              <a:buClr>
                <a:schemeClr val="dk1"/>
              </a:buClr>
              <a:buSzPts val="1800"/>
              <a:buChar char="■"/>
              <a:defRPr/>
            </a:lvl3pPr>
            <a:lvl4pPr indent="-342900" lvl="3" marL="1828800" algn="l">
              <a:lnSpc>
                <a:spcPct val="90000"/>
              </a:lnSpc>
              <a:spcBef>
                <a:spcPts val="1600"/>
              </a:spcBef>
              <a:spcAft>
                <a:spcPts val="0"/>
              </a:spcAft>
              <a:buClr>
                <a:schemeClr val="dk1"/>
              </a:buClr>
              <a:buSzPts val="1800"/>
              <a:buChar char="●"/>
              <a:defRPr/>
            </a:lvl4pPr>
            <a:lvl5pPr indent="-342900" lvl="4" marL="2286000" algn="l">
              <a:lnSpc>
                <a:spcPct val="90000"/>
              </a:lnSpc>
              <a:spcBef>
                <a:spcPts val="1600"/>
              </a:spcBef>
              <a:spcAft>
                <a:spcPts val="0"/>
              </a:spcAft>
              <a:buClr>
                <a:schemeClr val="dk1"/>
              </a:buClr>
              <a:buSzPts val="1800"/>
              <a:buChar char="○"/>
              <a:defRPr/>
            </a:lvl5pPr>
            <a:lvl6pPr indent="-342900" lvl="5" marL="2743200" algn="l">
              <a:lnSpc>
                <a:spcPct val="90000"/>
              </a:lnSpc>
              <a:spcBef>
                <a:spcPts val="1600"/>
              </a:spcBef>
              <a:spcAft>
                <a:spcPts val="0"/>
              </a:spcAft>
              <a:buClr>
                <a:schemeClr val="dk1"/>
              </a:buClr>
              <a:buSzPts val="1800"/>
              <a:buChar char="■"/>
              <a:defRPr/>
            </a:lvl6pPr>
            <a:lvl7pPr indent="-342900" lvl="6" marL="3200400" algn="l">
              <a:lnSpc>
                <a:spcPct val="90000"/>
              </a:lnSpc>
              <a:spcBef>
                <a:spcPts val="1600"/>
              </a:spcBef>
              <a:spcAft>
                <a:spcPts val="0"/>
              </a:spcAft>
              <a:buClr>
                <a:schemeClr val="dk1"/>
              </a:buClr>
              <a:buSzPts val="1800"/>
              <a:buChar char="●"/>
              <a:defRPr/>
            </a:lvl7pPr>
            <a:lvl8pPr indent="-342900" lvl="7" marL="3657600" algn="l">
              <a:lnSpc>
                <a:spcPct val="90000"/>
              </a:lnSpc>
              <a:spcBef>
                <a:spcPts val="1600"/>
              </a:spcBef>
              <a:spcAft>
                <a:spcPts val="0"/>
              </a:spcAft>
              <a:buClr>
                <a:schemeClr val="dk1"/>
              </a:buClr>
              <a:buSzPts val="1800"/>
              <a:buChar char="○"/>
              <a:defRPr/>
            </a:lvl8pPr>
            <a:lvl9pPr indent="-342900" lvl="8" marL="4114800" algn="l">
              <a:lnSpc>
                <a:spcPct val="90000"/>
              </a:lnSpc>
              <a:spcBef>
                <a:spcPts val="1600"/>
              </a:spcBef>
              <a:spcAft>
                <a:spcPts val="1600"/>
              </a:spcAft>
              <a:buClr>
                <a:schemeClr val="dk1"/>
              </a:buClr>
              <a:buSzPts val="1800"/>
              <a:buChar char="■"/>
              <a:defRPr/>
            </a:lvl9pPr>
          </a:lstStyle>
          <a:p/>
        </p:txBody>
      </p:sp>
      <p:sp>
        <p:nvSpPr>
          <p:cNvPr id="53" name="Google Shape;53;g3ebfd6e5ba6_0_99"/>
          <p:cNvSpPr txBox="1"/>
          <p:nvPr>
            <p:ph idx="10" type="dt"/>
          </p:nvPr>
        </p:nvSpPr>
        <p:spPr>
          <a:xfrm>
            <a:off x="838200" y="6356350"/>
            <a:ext cx="2743200" cy="3651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g3ebfd6e5ba6_0_99"/>
          <p:cNvSpPr txBox="1"/>
          <p:nvPr>
            <p:ph idx="11" type="ftr"/>
          </p:nvPr>
        </p:nvSpPr>
        <p:spPr>
          <a:xfrm>
            <a:off x="4038600" y="6356350"/>
            <a:ext cx="4114800" cy="3651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g3ebfd6e5ba6_0_99"/>
          <p:cNvSpPr txBox="1"/>
          <p:nvPr>
            <p:ph idx="12" type="sldNum"/>
          </p:nvPr>
        </p:nvSpPr>
        <p:spPr>
          <a:xfrm>
            <a:off x="8610600" y="6356350"/>
            <a:ext cx="2743200" cy="365100"/>
          </a:xfrm>
          <a:prstGeom prst="rect">
            <a:avLst/>
          </a:prstGeom>
          <a:noFill/>
          <a:ln>
            <a:noFill/>
          </a:ln>
        </p:spPr>
        <p:txBody>
          <a:bodyPr anchorCtr="0" anchor="ctr" bIns="45700" lIns="91425" spcFirstLastPara="1" rIns="91425" wrap="square" tIns="45700">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ogo mono_image bckgrnd 2">
  <p:cSld name="logo mono_image bckgrnd 2">
    <p:spTree>
      <p:nvGrpSpPr>
        <p:cNvPr id="56" name="Shape 56"/>
        <p:cNvGrpSpPr/>
        <p:nvPr/>
      </p:nvGrpSpPr>
      <p:grpSpPr>
        <a:xfrm>
          <a:off x="0" y="0"/>
          <a:ext cx="0" cy="0"/>
          <a:chOff x="0" y="0"/>
          <a:chExt cx="0" cy="0"/>
        </a:xfrm>
      </p:grpSpPr>
      <p:sp>
        <p:nvSpPr>
          <p:cNvPr id="57" name="Google Shape;57;g3ebfd6e5ba6_0_105"/>
          <p:cNvSpPr/>
          <p:nvPr>
            <p:ph idx="2" type="pic"/>
          </p:nvPr>
        </p:nvSpPr>
        <p:spPr>
          <a:xfrm>
            <a:off x="0" y="0"/>
            <a:ext cx="12192000" cy="6858000"/>
          </a:xfrm>
          <a:prstGeom prst="rect">
            <a:avLst/>
          </a:prstGeom>
          <a:noFill/>
          <a:ln>
            <a:noFill/>
          </a:ln>
        </p:spPr>
      </p:sp>
      <p:pic>
        <p:nvPicPr>
          <p:cNvPr descr="A picture containing screenshot, white, design&#10;&#10;Description automatically generated" id="58" name="Google Shape;58;g3ebfd6e5ba6_0_105"/>
          <p:cNvPicPr preferRelativeResize="0"/>
          <p:nvPr/>
        </p:nvPicPr>
        <p:blipFill rotWithShape="1">
          <a:blip r:embed="rId2">
            <a:alphaModFix/>
          </a:blip>
          <a:srcRect b="0" l="0" r="0" t="0"/>
          <a:stretch/>
        </p:blipFill>
        <p:spPr>
          <a:xfrm>
            <a:off x="0" y="0"/>
            <a:ext cx="12192001" cy="68580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gradFill>
          <a:gsLst>
            <a:gs pos="0">
              <a:srgbClr val="DCECD5"/>
            </a:gs>
            <a:gs pos="100000">
              <a:srgbClr val="92BC81"/>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g3ebfd6e5ba6_0_54"/>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a:spcBef>
                <a:spcPts val="0"/>
              </a:spcBef>
              <a:spcAft>
                <a:spcPts val="0"/>
              </a:spcAft>
              <a:buClr>
                <a:schemeClr val="dk1"/>
              </a:buClr>
              <a:buSzPts val="3700"/>
              <a:buNone/>
              <a:defRPr sz="3700">
                <a:solidFill>
                  <a:schemeClr val="dk1"/>
                </a:solidFill>
              </a:defRPr>
            </a:lvl1pPr>
            <a:lvl2pPr lvl="1">
              <a:spcBef>
                <a:spcPts val="0"/>
              </a:spcBef>
              <a:spcAft>
                <a:spcPts val="0"/>
              </a:spcAft>
              <a:buClr>
                <a:schemeClr val="dk1"/>
              </a:buClr>
              <a:buSzPts val="3700"/>
              <a:buNone/>
              <a:defRPr sz="3700">
                <a:solidFill>
                  <a:schemeClr val="dk1"/>
                </a:solidFill>
              </a:defRPr>
            </a:lvl2pPr>
            <a:lvl3pPr lvl="2">
              <a:spcBef>
                <a:spcPts val="0"/>
              </a:spcBef>
              <a:spcAft>
                <a:spcPts val="0"/>
              </a:spcAft>
              <a:buClr>
                <a:schemeClr val="dk1"/>
              </a:buClr>
              <a:buSzPts val="3700"/>
              <a:buNone/>
              <a:defRPr sz="3700">
                <a:solidFill>
                  <a:schemeClr val="dk1"/>
                </a:solidFill>
              </a:defRPr>
            </a:lvl3pPr>
            <a:lvl4pPr lvl="3">
              <a:spcBef>
                <a:spcPts val="0"/>
              </a:spcBef>
              <a:spcAft>
                <a:spcPts val="0"/>
              </a:spcAft>
              <a:buClr>
                <a:schemeClr val="dk1"/>
              </a:buClr>
              <a:buSzPts val="3700"/>
              <a:buNone/>
              <a:defRPr sz="3700">
                <a:solidFill>
                  <a:schemeClr val="dk1"/>
                </a:solidFill>
              </a:defRPr>
            </a:lvl4pPr>
            <a:lvl5pPr lvl="4">
              <a:spcBef>
                <a:spcPts val="0"/>
              </a:spcBef>
              <a:spcAft>
                <a:spcPts val="0"/>
              </a:spcAft>
              <a:buClr>
                <a:schemeClr val="dk1"/>
              </a:buClr>
              <a:buSzPts val="3700"/>
              <a:buNone/>
              <a:defRPr sz="3700">
                <a:solidFill>
                  <a:schemeClr val="dk1"/>
                </a:solidFill>
              </a:defRPr>
            </a:lvl5pPr>
            <a:lvl6pPr lvl="5">
              <a:spcBef>
                <a:spcPts val="0"/>
              </a:spcBef>
              <a:spcAft>
                <a:spcPts val="0"/>
              </a:spcAft>
              <a:buClr>
                <a:schemeClr val="dk1"/>
              </a:buClr>
              <a:buSzPts val="3700"/>
              <a:buNone/>
              <a:defRPr sz="3700">
                <a:solidFill>
                  <a:schemeClr val="dk1"/>
                </a:solidFill>
              </a:defRPr>
            </a:lvl6pPr>
            <a:lvl7pPr lvl="6">
              <a:spcBef>
                <a:spcPts val="0"/>
              </a:spcBef>
              <a:spcAft>
                <a:spcPts val="0"/>
              </a:spcAft>
              <a:buClr>
                <a:schemeClr val="dk1"/>
              </a:buClr>
              <a:buSzPts val="3700"/>
              <a:buNone/>
              <a:defRPr sz="3700">
                <a:solidFill>
                  <a:schemeClr val="dk1"/>
                </a:solidFill>
              </a:defRPr>
            </a:lvl7pPr>
            <a:lvl8pPr lvl="7">
              <a:spcBef>
                <a:spcPts val="0"/>
              </a:spcBef>
              <a:spcAft>
                <a:spcPts val="0"/>
              </a:spcAft>
              <a:buClr>
                <a:schemeClr val="dk1"/>
              </a:buClr>
              <a:buSzPts val="3700"/>
              <a:buNone/>
              <a:defRPr sz="3700">
                <a:solidFill>
                  <a:schemeClr val="dk1"/>
                </a:solidFill>
              </a:defRPr>
            </a:lvl8pPr>
            <a:lvl9pPr lvl="8">
              <a:spcBef>
                <a:spcPts val="0"/>
              </a:spcBef>
              <a:spcAft>
                <a:spcPts val="0"/>
              </a:spcAft>
              <a:buClr>
                <a:schemeClr val="dk1"/>
              </a:buClr>
              <a:buSzPts val="3700"/>
              <a:buNone/>
              <a:defRPr sz="3700">
                <a:solidFill>
                  <a:schemeClr val="dk1"/>
                </a:solidFill>
              </a:defRPr>
            </a:lvl9pPr>
          </a:lstStyle>
          <a:p/>
        </p:txBody>
      </p:sp>
      <p:sp>
        <p:nvSpPr>
          <p:cNvPr id="7" name="Google Shape;7;g3ebfd6e5ba6_0_54"/>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rmAutofit/>
          </a:bodyPr>
          <a:lstStyle>
            <a:lvl1pPr indent="-381000" lvl="0" marL="457200">
              <a:lnSpc>
                <a:spcPct val="115000"/>
              </a:lnSpc>
              <a:spcBef>
                <a:spcPts val="0"/>
              </a:spcBef>
              <a:spcAft>
                <a:spcPts val="0"/>
              </a:spcAft>
              <a:buClr>
                <a:schemeClr val="dk2"/>
              </a:buClr>
              <a:buSzPts val="2400"/>
              <a:buChar char="●"/>
              <a:defRPr sz="2400">
                <a:solidFill>
                  <a:schemeClr val="dk2"/>
                </a:solidFill>
              </a:defRPr>
            </a:lvl1pPr>
            <a:lvl2pPr indent="-349250" lvl="1" marL="914400">
              <a:lnSpc>
                <a:spcPct val="115000"/>
              </a:lnSpc>
              <a:spcBef>
                <a:spcPts val="0"/>
              </a:spcBef>
              <a:spcAft>
                <a:spcPts val="0"/>
              </a:spcAft>
              <a:buClr>
                <a:schemeClr val="dk2"/>
              </a:buClr>
              <a:buSzPts val="1900"/>
              <a:buChar char="○"/>
              <a:defRPr sz="1900">
                <a:solidFill>
                  <a:schemeClr val="dk2"/>
                </a:solidFill>
              </a:defRPr>
            </a:lvl2pPr>
            <a:lvl3pPr indent="-349250" lvl="2" marL="1371600">
              <a:lnSpc>
                <a:spcPct val="115000"/>
              </a:lnSpc>
              <a:spcBef>
                <a:spcPts val="0"/>
              </a:spcBef>
              <a:spcAft>
                <a:spcPts val="0"/>
              </a:spcAft>
              <a:buClr>
                <a:schemeClr val="dk2"/>
              </a:buClr>
              <a:buSzPts val="1900"/>
              <a:buChar char="■"/>
              <a:defRPr sz="1900">
                <a:solidFill>
                  <a:schemeClr val="dk2"/>
                </a:solidFill>
              </a:defRPr>
            </a:lvl3pPr>
            <a:lvl4pPr indent="-349250" lvl="3" marL="1828800">
              <a:lnSpc>
                <a:spcPct val="115000"/>
              </a:lnSpc>
              <a:spcBef>
                <a:spcPts val="0"/>
              </a:spcBef>
              <a:spcAft>
                <a:spcPts val="0"/>
              </a:spcAft>
              <a:buClr>
                <a:schemeClr val="dk2"/>
              </a:buClr>
              <a:buSzPts val="1900"/>
              <a:buChar char="●"/>
              <a:defRPr sz="1900">
                <a:solidFill>
                  <a:schemeClr val="dk2"/>
                </a:solidFill>
              </a:defRPr>
            </a:lvl4pPr>
            <a:lvl5pPr indent="-349250" lvl="4" marL="2286000">
              <a:lnSpc>
                <a:spcPct val="115000"/>
              </a:lnSpc>
              <a:spcBef>
                <a:spcPts val="0"/>
              </a:spcBef>
              <a:spcAft>
                <a:spcPts val="0"/>
              </a:spcAft>
              <a:buClr>
                <a:schemeClr val="dk2"/>
              </a:buClr>
              <a:buSzPts val="1900"/>
              <a:buChar char="○"/>
              <a:defRPr sz="1900">
                <a:solidFill>
                  <a:schemeClr val="dk2"/>
                </a:solidFill>
              </a:defRPr>
            </a:lvl5pPr>
            <a:lvl6pPr indent="-349250" lvl="5" marL="2743200">
              <a:lnSpc>
                <a:spcPct val="115000"/>
              </a:lnSpc>
              <a:spcBef>
                <a:spcPts val="0"/>
              </a:spcBef>
              <a:spcAft>
                <a:spcPts val="0"/>
              </a:spcAft>
              <a:buClr>
                <a:schemeClr val="dk2"/>
              </a:buClr>
              <a:buSzPts val="1900"/>
              <a:buChar char="■"/>
              <a:defRPr sz="1900">
                <a:solidFill>
                  <a:schemeClr val="dk2"/>
                </a:solidFill>
              </a:defRPr>
            </a:lvl6pPr>
            <a:lvl7pPr indent="-349250" lvl="6" marL="3200400">
              <a:lnSpc>
                <a:spcPct val="115000"/>
              </a:lnSpc>
              <a:spcBef>
                <a:spcPts val="0"/>
              </a:spcBef>
              <a:spcAft>
                <a:spcPts val="0"/>
              </a:spcAft>
              <a:buClr>
                <a:schemeClr val="dk2"/>
              </a:buClr>
              <a:buSzPts val="1900"/>
              <a:buChar char="●"/>
              <a:defRPr sz="1900">
                <a:solidFill>
                  <a:schemeClr val="dk2"/>
                </a:solidFill>
              </a:defRPr>
            </a:lvl7pPr>
            <a:lvl8pPr indent="-349250" lvl="7" marL="3657600">
              <a:lnSpc>
                <a:spcPct val="115000"/>
              </a:lnSpc>
              <a:spcBef>
                <a:spcPts val="0"/>
              </a:spcBef>
              <a:spcAft>
                <a:spcPts val="0"/>
              </a:spcAft>
              <a:buClr>
                <a:schemeClr val="dk2"/>
              </a:buClr>
              <a:buSzPts val="1900"/>
              <a:buChar char="○"/>
              <a:defRPr sz="1900">
                <a:solidFill>
                  <a:schemeClr val="dk2"/>
                </a:solidFill>
              </a:defRPr>
            </a:lvl8pPr>
            <a:lvl9pPr indent="-349250" lvl="8" marL="4114800">
              <a:lnSpc>
                <a:spcPct val="115000"/>
              </a:lnSpc>
              <a:spcBef>
                <a:spcPts val="0"/>
              </a:spcBef>
              <a:spcAft>
                <a:spcPts val="0"/>
              </a:spcAft>
              <a:buClr>
                <a:schemeClr val="dk2"/>
              </a:buClr>
              <a:buSzPts val="1900"/>
              <a:buChar char="■"/>
              <a:defRPr sz="1900">
                <a:solidFill>
                  <a:schemeClr val="dk2"/>
                </a:solidFill>
              </a:defRPr>
            </a:lvl9pPr>
          </a:lstStyle>
          <a:p/>
        </p:txBody>
      </p:sp>
      <p:sp>
        <p:nvSpPr>
          <p:cNvPr id="8" name="Google Shape;8;g3ebfd6e5ba6_0_54"/>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 name="Shape 62"/>
        <p:cNvGrpSpPr/>
        <p:nvPr/>
      </p:nvGrpSpPr>
      <p:grpSpPr>
        <a:xfrm>
          <a:off x="0" y="0"/>
          <a:ext cx="0" cy="0"/>
          <a:chOff x="0" y="0"/>
          <a:chExt cx="0" cy="0"/>
        </a:xfrm>
      </p:grpSpPr>
      <p:sp>
        <p:nvSpPr>
          <p:cNvPr id="63" name="Google Shape;63;p1"/>
          <p:cNvSpPr txBox="1"/>
          <p:nvPr>
            <p:ph type="ctrTitle"/>
          </p:nvPr>
        </p:nvSpPr>
        <p:spPr>
          <a:xfrm>
            <a:off x="415650" y="3145046"/>
            <a:ext cx="11360700" cy="1287000"/>
          </a:xfrm>
          <a:prstGeom prst="rect">
            <a:avLst/>
          </a:prstGeom>
        </p:spPr>
        <p:txBody>
          <a:bodyPr anchorCtr="0" anchor="b" bIns="121900" lIns="121900" spcFirstLastPara="1" rIns="121900" wrap="square" tIns="121900">
            <a:normAutofit/>
          </a:bodyPr>
          <a:lstStyle/>
          <a:p>
            <a:pPr indent="0" lvl="0" marL="0" rtl="0" algn="ctr">
              <a:spcBef>
                <a:spcPts val="0"/>
              </a:spcBef>
              <a:spcAft>
                <a:spcPts val="0"/>
              </a:spcAft>
              <a:buNone/>
            </a:pPr>
            <a:r>
              <a:rPr lang="en-GB" sz="3600">
                <a:solidFill>
                  <a:srgbClr val="E06666"/>
                </a:solidFill>
              </a:rPr>
              <a:t> By </a:t>
            </a:r>
            <a:r>
              <a:rPr lang="en-GB" sz="3600">
                <a:solidFill>
                  <a:srgbClr val="E06666"/>
                </a:solidFill>
              </a:rPr>
              <a:t>Hiyam Al Bayati  2521405</a:t>
            </a:r>
            <a:endParaRPr sz="3600">
              <a:solidFill>
                <a:srgbClr val="E06666"/>
              </a:solidFill>
            </a:endParaRPr>
          </a:p>
        </p:txBody>
      </p:sp>
      <p:sp>
        <p:nvSpPr>
          <p:cNvPr id="64" name="Google Shape;64;p1"/>
          <p:cNvSpPr txBox="1"/>
          <p:nvPr>
            <p:ph idx="1" type="subTitle"/>
          </p:nvPr>
        </p:nvSpPr>
        <p:spPr>
          <a:xfrm>
            <a:off x="415650" y="1097633"/>
            <a:ext cx="11360700" cy="1056900"/>
          </a:xfrm>
          <a:prstGeom prst="rect">
            <a:avLst/>
          </a:prstGeom>
        </p:spPr>
        <p:txBody>
          <a:bodyPr anchorCtr="0" anchor="t" bIns="121900" lIns="121900" spcFirstLastPara="1" rIns="121900" wrap="square" tIns="121900">
            <a:normAutofit/>
          </a:bodyPr>
          <a:lstStyle/>
          <a:p>
            <a:pPr indent="0" lvl="0" marL="0" rtl="0" algn="ctr">
              <a:spcBef>
                <a:spcPts val="0"/>
              </a:spcBef>
              <a:spcAft>
                <a:spcPts val="0"/>
              </a:spcAft>
              <a:buNone/>
            </a:pPr>
            <a:r>
              <a:rPr lang="en-GB" sz="4800">
                <a:latin typeface="Oswald"/>
                <a:ea typeface="Oswald"/>
                <a:cs typeface="Oswald"/>
                <a:sym typeface="Oswald"/>
              </a:rPr>
              <a:t>Problem solving and Decision-Making LCLM 4004</a:t>
            </a:r>
            <a:endParaRPr sz="4800">
              <a:latin typeface="Oswald"/>
              <a:ea typeface="Oswald"/>
              <a:cs typeface="Oswald"/>
              <a:sym typeface="Oswald"/>
            </a:endParaRPr>
          </a:p>
        </p:txBody>
      </p:sp>
      <p:sp>
        <p:nvSpPr>
          <p:cNvPr id="65" name="Google Shape;65;p1"/>
          <p:cNvSpPr/>
          <p:nvPr/>
        </p:nvSpPr>
        <p:spPr>
          <a:xfrm>
            <a:off x="2226863" y="2527575"/>
            <a:ext cx="7584218" cy="1218845"/>
          </a:xfrm>
          <a:prstGeom prst="rect">
            <a:avLst/>
          </a:prstGeom>
        </p:spPr>
        <p:txBody>
          <a:bodyPr>
            <a:prstTxWarp prst="textPlain"/>
          </a:bodyPr>
          <a:lstStyle/>
          <a:p>
            <a:pPr lvl="0" algn="ctr"/>
            <a:r>
              <a:rPr b="0" i="0">
                <a:ln cap="flat" cmpd="sng" w="9525">
                  <a:solidFill>
                    <a:schemeClr val="dk2"/>
                  </a:solidFill>
                  <a:prstDash val="solid"/>
                  <a:round/>
                  <a:headEnd len="sm" w="sm" type="none"/>
                  <a:tailEnd len="sm" w="sm" type="none"/>
                </a:ln>
                <a:solidFill>
                  <a:schemeClr val="lt2"/>
                </a:solidFill>
                <a:latin typeface="Arial"/>
              </a:rPr>
              <a:t>basils bakery</a:t>
            </a:r>
          </a:p>
        </p:txBody>
      </p:sp>
      <p:sp>
        <p:nvSpPr>
          <p:cNvPr id="66" name="Google Shape;66;p1"/>
          <p:cNvSpPr txBox="1"/>
          <p:nvPr/>
        </p:nvSpPr>
        <p:spPr>
          <a:xfrm>
            <a:off x="8700175" y="5599475"/>
            <a:ext cx="2973000" cy="620100"/>
          </a:xfrm>
          <a:prstGeom prst="rect">
            <a:avLst/>
          </a:prstGeom>
          <a:solidFill>
            <a:schemeClr val="lt1"/>
          </a:solidFill>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GB" sz="2400">
                <a:solidFill>
                  <a:schemeClr val="dk2"/>
                </a:solidFill>
                <a:latin typeface="Oswald"/>
                <a:ea typeface="Oswald"/>
                <a:cs typeface="Oswald"/>
                <a:sym typeface="Oswald"/>
              </a:rPr>
              <a:t> Lectrur Dr deji olagboye</a:t>
            </a:r>
            <a:endParaRPr sz="2400">
              <a:solidFill>
                <a:schemeClr val="dk2"/>
              </a:solidFill>
              <a:latin typeface="Oswald"/>
              <a:ea typeface="Oswald"/>
              <a:cs typeface="Oswald"/>
              <a:sym typeface="Oswald"/>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6"/>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sp>
        <p:nvSpPr>
          <p:cNvPr id="71" name="Google Shape;71;p2"/>
          <p:cNvSpPr txBox="1"/>
          <p:nvPr>
            <p:ph type="title"/>
          </p:nvPr>
        </p:nvSpPr>
        <p:spPr>
          <a:xfrm>
            <a:off x="526211" y="227104"/>
            <a:ext cx="11326483" cy="747682"/>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3200"/>
              <a:buFont typeface="Arial"/>
              <a:buNone/>
            </a:pPr>
            <a:r>
              <a:rPr b="1" lang="en-GB" sz="3200" u="sng"/>
              <a:t>Introduction </a:t>
            </a:r>
            <a:endParaRPr/>
          </a:p>
        </p:txBody>
      </p:sp>
      <p:sp>
        <p:nvSpPr>
          <p:cNvPr id="72" name="Google Shape;72;p2"/>
          <p:cNvSpPr txBox="1"/>
          <p:nvPr>
            <p:ph idx="1" type="body"/>
          </p:nvPr>
        </p:nvSpPr>
        <p:spPr>
          <a:xfrm>
            <a:off x="526200" y="1265276"/>
            <a:ext cx="11326500" cy="5465100"/>
          </a:xfrm>
          <a:prstGeom prst="rect">
            <a:avLst/>
          </a:prstGeom>
          <a:noFill/>
          <a:ln>
            <a:noFill/>
          </a:ln>
        </p:spPr>
        <p:txBody>
          <a:bodyPr anchorCtr="0" anchor="t" bIns="45700" lIns="91425" spcFirstLastPara="1" rIns="91425" wrap="square" tIns="45700">
            <a:normAutofit lnSpcReduction="20000"/>
          </a:bodyPr>
          <a:lstStyle/>
          <a:p>
            <a:pPr indent="0" lvl="0" marL="0" rtl="0" algn="l">
              <a:lnSpc>
                <a:spcPct val="120000"/>
              </a:lnSpc>
              <a:spcBef>
                <a:spcPts val="1000"/>
              </a:spcBef>
              <a:spcAft>
                <a:spcPts val="0"/>
              </a:spcAft>
              <a:buNone/>
            </a:pPr>
            <a:r>
              <a:t/>
            </a:r>
            <a:endParaRPr sz="900">
              <a:latin typeface="Arial"/>
              <a:ea typeface="Arial"/>
              <a:cs typeface="Arial"/>
              <a:sym typeface="Arial"/>
            </a:endParaRPr>
          </a:p>
          <a:p>
            <a:pPr indent="-228600" lvl="0" marL="228600" marR="0" rtl="0" algn="l">
              <a:lnSpc>
                <a:spcPct val="120000"/>
              </a:lnSpc>
              <a:spcBef>
                <a:spcPts val="1000"/>
              </a:spcBef>
              <a:spcAft>
                <a:spcPts val="0"/>
              </a:spcAft>
              <a:buSzPts val="2800"/>
              <a:buChar char="●"/>
            </a:pPr>
            <a:r>
              <a:rPr lang="en-GB"/>
              <a:t>A </a:t>
            </a:r>
            <a:r>
              <a:rPr lang="en-GB"/>
              <a:t>brief</a:t>
            </a:r>
            <a:r>
              <a:rPr lang="en-GB"/>
              <a:t> summery of basils bakery </a:t>
            </a:r>
            <a:endParaRPr/>
          </a:p>
          <a:p>
            <a:pPr indent="-228600" lvl="0" marL="228600" marR="0" rtl="0" algn="l">
              <a:lnSpc>
                <a:spcPct val="120000"/>
              </a:lnSpc>
              <a:spcBef>
                <a:spcPts val="1000"/>
              </a:spcBef>
              <a:spcAft>
                <a:spcPts val="0"/>
              </a:spcAft>
              <a:buSzPts val="2800"/>
              <a:buChar char="●"/>
            </a:pPr>
            <a:r>
              <a:rPr lang="en-GB" sz="2400"/>
              <a:t> the nature and scope of the problems they are facing </a:t>
            </a:r>
            <a:endParaRPr sz="2400"/>
          </a:p>
          <a:p>
            <a:pPr indent="-228600" lvl="0" marL="228600" marR="0" rtl="0" algn="l">
              <a:lnSpc>
                <a:spcPct val="120000"/>
              </a:lnSpc>
              <a:spcBef>
                <a:spcPts val="1000"/>
              </a:spcBef>
              <a:spcAft>
                <a:spcPts val="0"/>
              </a:spcAft>
              <a:buSzPts val="2800"/>
              <a:buChar char="●"/>
            </a:pPr>
            <a:r>
              <a:rPr lang="en-GB" sz="2400"/>
              <a:t>the PESTEL framework.</a:t>
            </a:r>
            <a:endParaRPr sz="2400"/>
          </a:p>
          <a:p>
            <a:pPr indent="-228600" lvl="0" marL="228600" marR="0" rtl="0" algn="l">
              <a:lnSpc>
                <a:spcPct val="120000"/>
              </a:lnSpc>
              <a:spcBef>
                <a:spcPts val="1000"/>
              </a:spcBef>
              <a:spcAft>
                <a:spcPts val="0"/>
              </a:spcAft>
              <a:buSzPts val="2800"/>
              <a:buChar char="●"/>
            </a:pPr>
            <a:r>
              <a:rPr lang="en-GB" sz="2400"/>
              <a:t>Provide a critique and application of the Cause-and-Effect model.</a:t>
            </a:r>
            <a:endParaRPr sz="2400"/>
          </a:p>
          <a:p>
            <a:pPr indent="-228600" lvl="0" marL="228600" marR="0" rtl="0" algn="l">
              <a:lnSpc>
                <a:spcPct val="120000"/>
              </a:lnSpc>
              <a:spcBef>
                <a:spcPts val="1000"/>
              </a:spcBef>
              <a:spcAft>
                <a:spcPts val="0"/>
              </a:spcAft>
              <a:buSzPts val="2800"/>
              <a:buChar char="●"/>
            </a:pPr>
            <a:r>
              <a:rPr lang="en-GB" sz="2400"/>
              <a:t>And, finally, provide a summary of the key findings.</a:t>
            </a:r>
            <a:endParaRPr sz="2400"/>
          </a:p>
          <a:p>
            <a:pPr indent="-228600" lvl="0" marL="228600" marR="0" rtl="0" algn="l">
              <a:lnSpc>
                <a:spcPct val="120000"/>
              </a:lnSpc>
              <a:spcBef>
                <a:spcPts val="1000"/>
              </a:spcBef>
              <a:spcAft>
                <a:spcPts val="0"/>
              </a:spcAft>
              <a:buSzPts val="2800"/>
              <a:buChar char="●"/>
            </a:pPr>
            <a:r>
              <a:rPr lang="en-GB"/>
              <a:t> </a:t>
            </a:r>
            <a:r>
              <a:rPr lang="en-GB"/>
              <a:t>Recommendation</a:t>
            </a:r>
            <a:r>
              <a:rPr lang="en-GB"/>
              <a:t> </a:t>
            </a:r>
            <a:endParaRPr/>
          </a:p>
          <a:p>
            <a:pPr indent="0" lvl="0" marL="228600" marR="0" rtl="0" algn="l">
              <a:lnSpc>
                <a:spcPct val="120000"/>
              </a:lnSpc>
              <a:spcBef>
                <a:spcPts val="1000"/>
              </a:spcBef>
              <a:spcAft>
                <a:spcPts val="0"/>
              </a:spcAft>
              <a:buNone/>
            </a:pPr>
            <a:r>
              <a:t/>
            </a:r>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50800" lvl="0" marL="228600" rtl="0" algn="l">
              <a:lnSpc>
                <a:spcPct val="90000"/>
              </a:lnSpc>
              <a:spcBef>
                <a:spcPts val="1000"/>
              </a:spcBef>
              <a:spcAft>
                <a:spcPts val="0"/>
              </a:spcAft>
              <a:buClr>
                <a:schemeClr val="dk1"/>
              </a:buClr>
              <a:buSzPts val="2800"/>
              <a:buNone/>
            </a:pPr>
            <a:r>
              <a:t/>
            </a:r>
            <a:endParaRPr/>
          </a:p>
          <a:p>
            <a:pPr indent="-50800" lvl="0" marL="228600" rtl="0" algn="l">
              <a:lnSpc>
                <a:spcPct val="90000"/>
              </a:lnSpc>
              <a:spcBef>
                <a:spcPts val="1000"/>
              </a:spcBef>
              <a:spcAft>
                <a:spcPts val="1600"/>
              </a:spcAft>
              <a:buClr>
                <a:schemeClr val="dk1"/>
              </a:buClr>
              <a:buSzPts val="28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pic>
        <p:nvPicPr>
          <p:cNvPr id="77" name="Google Shape;77;p3"/>
          <p:cNvPicPr preferRelativeResize="0"/>
          <p:nvPr/>
        </p:nvPicPr>
        <p:blipFill rotWithShape="1">
          <a:blip r:embed="rId3">
            <a:alphaModFix/>
          </a:blip>
          <a:srcRect b="4250" l="0" r="0" t="-4250"/>
          <a:stretch/>
        </p:blipFill>
        <p:spPr>
          <a:xfrm>
            <a:off x="7204550" y="98175"/>
            <a:ext cx="4905900" cy="4905900"/>
          </a:xfrm>
          <a:prstGeom prst="rect">
            <a:avLst/>
          </a:prstGeom>
          <a:noFill/>
          <a:ln>
            <a:noFill/>
          </a:ln>
        </p:spPr>
      </p:pic>
      <p:sp>
        <p:nvSpPr>
          <p:cNvPr id="78" name="Google Shape;78;p3"/>
          <p:cNvSpPr txBox="1"/>
          <p:nvPr/>
        </p:nvSpPr>
        <p:spPr>
          <a:xfrm>
            <a:off x="310075" y="1338225"/>
            <a:ext cx="6748500" cy="242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400">
                <a:solidFill>
                  <a:schemeClr val="dk2"/>
                </a:solidFill>
              </a:rPr>
              <a:t>Basils bakery is a long-established, family-run independent business based locally in the UK. Founded to provide high-quality baked goods. Focus on freshness, taste, and customer satisfaction. Offers breads, cakes, pastries, cookies, and specialty desserts. </a:t>
            </a:r>
            <a:endParaRPr sz="2400">
              <a:solidFill>
                <a:schemeClr val="dk2"/>
              </a:solidFill>
            </a:endParaRPr>
          </a:p>
          <a:p>
            <a:pPr indent="0" lvl="0" marL="0" rtl="0" algn="l">
              <a:spcBef>
                <a:spcPts val="0"/>
              </a:spcBef>
              <a:spcAft>
                <a:spcPts val="0"/>
              </a:spcAft>
              <a:buNone/>
            </a:pPr>
            <a:r>
              <a:rPr lang="en-GB" sz="2400">
                <a:solidFill>
                  <a:schemeClr val="dk2"/>
                </a:solidFill>
              </a:rPr>
              <a:t> Today, however, it faces growing pressure: rising costs, changing customer habits, and tough competition from supermarkets and new high‑street brands.</a:t>
            </a:r>
            <a:endParaRPr sz="2400">
              <a:solidFill>
                <a:schemeClr val="dk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 name="Shape 82"/>
        <p:cNvGrpSpPr/>
        <p:nvPr/>
      </p:nvGrpSpPr>
      <p:grpSpPr>
        <a:xfrm>
          <a:off x="0" y="0"/>
          <a:ext cx="0" cy="0"/>
          <a:chOff x="0" y="0"/>
          <a:chExt cx="0" cy="0"/>
        </a:xfrm>
      </p:grpSpPr>
      <p:sp>
        <p:nvSpPr>
          <p:cNvPr id="83" name="Google Shape;83;p4"/>
          <p:cNvSpPr txBox="1"/>
          <p:nvPr>
            <p:ph type="title"/>
          </p:nvPr>
        </p:nvSpPr>
        <p:spPr>
          <a:xfrm>
            <a:off x="506083" y="104833"/>
            <a:ext cx="11179834"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900"/>
              <a:buFont typeface="Arial"/>
              <a:buNone/>
            </a:pPr>
            <a:r>
              <a:rPr b="1" lang="en-GB" sz="2900" u="sng"/>
              <a:t>   </a:t>
            </a:r>
            <a:r>
              <a:rPr b="1" lang="en-GB" sz="2900" u="sng">
                <a:latin typeface="Arial"/>
                <a:ea typeface="Arial"/>
                <a:cs typeface="Arial"/>
                <a:sym typeface="Arial"/>
              </a:rPr>
              <a:t> the problems Basil’s Bakery are facing.</a:t>
            </a:r>
            <a:endParaRPr sz="2900"/>
          </a:p>
        </p:txBody>
      </p:sp>
      <p:sp>
        <p:nvSpPr>
          <p:cNvPr id="84" name="Google Shape;84;p4"/>
          <p:cNvSpPr txBox="1"/>
          <p:nvPr>
            <p:ph idx="1" type="body"/>
          </p:nvPr>
        </p:nvSpPr>
        <p:spPr>
          <a:xfrm>
            <a:off x="823823" y="1430396"/>
            <a:ext cx="10515600" cy="4976215"/>
          </a:xfrm>
          <a:prstGeom prst="rect">
            <a:avLst/>
          </a:prstGeom>
          <a:noFill/>
          <a:ln>
            <a:noFill/>
          </a:ln>
        </p:spPr>
        <p:txBody>
          <a:bodyPr anchorCtr="0" anchor="t" bIns="45700" lIns="91425" spcFirstLastPara="1" rIns="91425" wrap="square" tIns="45700">
            <a:normAutofit/>
          </a:bodyPr>
          <a:lstStyle/>
          <a:p>
            <a:pPr indent="-241935" lvl="0" marL="228600" rtl="0" algn="l">
              <a:lnSpc>
                <a:spcPct val="120000"/>
              </a:lnSpc>
              <a:spcBef>
                <a:spcPts val="0"/>
              </a:spcBef>
              <a:spcAft>
                <a:spcPts val="0"/>
              </a:spcAft>
              <a:buClr>
                <a:schemeClr val="dk1"/>
              </a:buClr>
              <a:buSzPts val="2800"/>
              <a:buChar char="●"/>
            </a:pPr>
            <a:r>
              <a:rPr lang="en-GB"/>
              <a:t>Root problems: sales stagnation</a:t>
            </a:r>
            <a:endParaRPr/>
          </a:p>
          <a:p>
            <a:pPr indent="-178435" lvl="0" marL="228600" rtl="0" algn="l">
              <a:lnSpc>
                <a:spcPct val="120000"/>
              </a:lnSpc>
              <a:spcBef>
                <a:spcPts val="0"/>
              </a:spcBef>
              <a:spcAft>
                <a:spcPts val="0"/>
              </a:spcAft>
              <a:buSzPts val="1800"/>
              <a:buChar char="●"/>
            </a:pPr>
            <a:r>
              <a:rPr lang="en-GB"/>
              <a:t>Outdated</a:t>
            </a:r>
            <a:r>
              <a:rPr lang="en-GB"/>
              <a:t> product offering </a:t>
            </a:r>
            <a:endParaRPr/>
          </a:p>
          <a:p>
            <a:pPr indent="-178435" lvl="0" marL="228600" rtl="0" algn="l">
              <a:lnSpc>
                <a:spcPct val="120000"/>
              </a:lnSpc>
              <a:spcBef>
                <a:spcPts val="0"/>
              </a:spcBef>
              <a:spcAft>
                <a:spcPts val="0"/>
              </a:spcAft>
              <a:buSzPts val="1800"/>
              <a:buChar char="●"/>
            </a:pPr>
            <a:r>
              <a:rPr lang="en-GB"/>
              <a:t>Weak marketing </a:t>
            </a:r>
            <a:endParaRPr/>
          </a:p>
          <a:p>
            <a:pPr indent="-178435" lvl="0" marL="228600" rtl="0" algn="l">
              <a:lnSpc>
                <a:spcPct val="120000"/>
              </a:lnSpc>
              <a:spcBef>
                <a:spcPts val="0"/>
              </a:spcBef>
              <a:spcAft>
                <a:spcPts val="0"/>
              </a:spcAft>
              <a:buSzPts val="1800"/>
              <a:buChar char="●"/>
            </a:pPr>
            <a:r>
              <a:rPr lang="en-GB"/>
              <a:t>Poor </a:t>
            </a:r>
            <a:r>
              <a:rPr lang="en-GB"/>
              <a:t>financial</a:t>
            </a:r>
            <a:r>
              <a:rPr lang="en-GB"/>
              <a:t> </a:t>
            </a:r>
            <a:r>
              <a:rPr lang="en-GB"/>
              <a:t>management</a:t>
            </a:r>
            <a:endParaRPr/>
          </a:p>
          <a:p>
            <a:pPr indent="-178435" lvl="0" marL="228600" rtl="0" algn="l">
              <a:lnSpc>
                <a:spcPct val="120000"/>
              </a:lnSpc>
              <a:spcBef>
                <a:spcPts val="0"/>
              </a:spcBef>
              <a:spcAft>
                <a:spcPts val="0"/>
              </a:spcAft>
              <a:buSzPts val="1800"/>
              <a:buChar char="●"/>
            </a:pPr>
            <a:r>
              <a:rPr lang="en-GB"/>
              <a:t>Increased </a:t>
            </a:r>
            <a:r>
              <a:rPr lang="en-GB"/>
              <a:t>competition</a:t>
            </a:r>
            <a:r>
              <a:rPr lang="en-GB"/>
              <a:t> </a:t>
            </a:r>
            <a:endParaRPr/>
          </a:p>
          <a:p>
            <a:pPr indent="-178435" lvl="0" marL="228600" rtl="0" algn="l">
              <a:lnSpc>
                <a:spcPct val="120000"/>
              </a:lnSpc>
              <a:spcBef>
                <a:spcPts val="0"/>
              </a:spcBef>
              <a:spcAft>
                <a:spcPts val="0"/>
              </a:spcAft>
              <a:buSzPts val="1800"/>
              <a:buChar char="●"/>
            </a:pPr>
            <a:r>
              <a:rPr lang="en-GB"/>
              <a:t>Changing customer </a:t>
            </a:r>
            <a:r>
              <a:rPr lang="en-GB"/>
              <a:t>preferences</a:t>
            </a:r>
            <a:endParaRPr/>
          </a:p>
          <a:p>
            <a:pPr indent="0" lvl="0" marL="0" rtl="0" algn="l">
              <a:lnSpc>
                <a:spcPct val="120000"/>
              </a:lnSpc>
              <a:spcBef>
                <a:spcPts val="0"/>
              </a:spcBef>
              <a:spcAft>
                <a:spcPts val="0"/>
              </a:spcAft>
              <a:buNone/>
            </a:pPr>
            <a:r>
              <a:rPr lang="en-GB"/>
              <a:t>Staffing issues. </a:t>
            </a:r>
            <a:endParaRPr>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5"/>
          <p:cNvSpPr txBox="1"/>
          <p:nvPr>
            <p:ph type="title"/>
          </p:nvPr>
        </p:nvSpPr>
        <p:spPr>
          <a:xfrm>
            <a:off x="838200" y="24435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 PESTEL Framework </a:t>
            </a:r>
            <a:br>
              <a:rPr b="1" lang="en-GB" sz="3200">
                <a:latin typeface="Arial"/>
                <a:ea typeface="Arial"/>
                <a:cs typeface="Arial"/>
                <a:sym typeface="Arial"/>
              </a:rPr>
            </a:br>
            <a:endParaRPr/>
          </a:p>
        </p:txBody>
      </p:sp>
      <p:sp>
        <p:nvSpPr>
          <p:cNvPr id="90" name="Google Shape;90;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fontScale="47500" lnSpcReduction="20000"/>
          </a:bodyPr>
          <a:lstStyle/>
          <a:p>
            <a:pPr indent="0" lvl="0" marL="0" rtl="0" algn="l">
              <a:lnSpc>
                <a:spcPct val="100000"/>
              </a:lnSpc>
              <a:spcBef>
                <a:spcPts val="500"/>
              </a:spcBef>
              <a:spcAft>
                <a:spcPts val="0"/>
              </a:spcAft>
              <a:buClr>
                <a:schemeClr val="dk1"/>
              </a:buClr>
              <a:buSzPct val="26918"/>
              <a:buFont typeface="Arial"/>
              <a:buNone/>
            </a:pPr>
            <a:r>
              <a:rPr lang="en-GB" sz="4087">
                <a:solidFill>
                  <a:schemeClr val="dk1"/>
                </a:solidFill>
              </a:rPr>
              <a:t>PESTEL is a strategic framework that analyses the Political, Economic, Social, Technological, Environmental, and Legal macro‑environment factors affecting an organisation. It is widely used across all sectors — including small businesses like Basil’s Bakery — to identify external opportunities and threats before making decisions or diagnosing problems.</a:t>
            </a:r>
            <a:endParaRPr sz="4087">
              <a:solidFill>
                <a:schemeClr val="dk1"/>
              </a:solidFill>
            </a:endParaRPr>
          </a:p>
          <a:p>
            <a:pPr indent="0" lvl="0" marL="0" rtl="0" algn="l">
              <a:lnSpc>
                <a:spcPct val="100000"/>
              </a:lnSpc>
              <a:spcBef>
                <a:spcPts val="1600"/>
              </a:spcBef>
              <a:spcAft>
                <a:spcPts val="0"/>
              </a:spcAft>
              <a:buClr>
                <a:schemeClr val="dk1"/>
              </a:buClr>
              <a:buSzPct val="26918"/>
              <a:buFont typeface="Arial"/>
              <a:buNone/>
            </a:pPr>
            <a:r>
              <a:rPr lang="en-GB" sz="4087">
                <a:solidFill>
                  <a:schemeClr val="dk1"/>
                </a:solidFill>
              </a:rPr>
              <a:t> </a:t>
            </a:r>
            <a:endParaRPr sz="4087">
              <a:solidFill>
                <a:schemeClr val="dk1"/>
              </a:solidFill>
            </a:endParaRPr>
          </a:p>
          <a:p>
            <a:pPr indent="0" lvl="0" marL="0" rtl="0" algn="l">
              <a:lnSpc>
                <a:spcPct val="100000"/>
              </a:lnSpc>
              <a:spcBef>
                <a:spcPts val="1600"/>
              </a:spcBef>
              <a:spcAft>
                <a:spcPts val="0"/>
              </a:spcAft>
              <a:buClr>
                <a:schemeClr val="dk1"/>
              </a:buClr>
              <a:buSzPct val="26918"/>
              <a:buFont typeface="Arial"/>
              <a:buNone/>
            </a:pPr>
            <a:r>
              <a:rPr lang="en-GB" sz="4087">
                <a:solidFill>
                  <a:schemeClr val="dk1"/>
                </a:solidFill>
              </a:rPr>
              <a:t>Its main strengths are simplicity, clear structure, and ensuring no major outside influence is overlooked. However, it also has clear limits: it focuses only on external issues, ignoring internal strengths and weaknesses; it works as a static snapshot, not well suited to fast‑changing markets; categories often overlap; and it does not measure how serious each factor actually is.</a:t>
            </a:r>
            <a:endParaRPr sz="4087">
              <a:solidFill>
                <a:schemeClr val="dk1"/>
              </a:solidFill>
            </a:endParaRPr>
          </a:p>
          <a:p>
            <a:pPr indent="0" lvl="0" marL="0" rtl="0" algn="l">
              <a:lnSpc>
                <a:spcPct val="100000"/>
              </a:lnSpc>
              <a:spcBef>
                <a:spcPts val="1600"/>
              </a:spcBef>
              <a:spcAft>
                <a:spcPts val="0"/>
              </a:spcAft>
              <a:buClr>
                <a:schemeClr val="dk1"/>
              </a:buClr>
              <a:buSzPct val="26918"/>
              <a:buFont typeface="Arial"/>
              <a:buNone/>
            </a:pPr>
            <a:r>
              <a:rPr lang="en-GB" sz="4087">
                <a:solidFill>
                  <a:schemeClr val="dk1"/>
                </a:solidFill>
              </a:rPr>
              <a:t> </a:t>
            </a:r>
            <a:endParaRPr sz="4087">
              <a:solidFill>
                <a:schemeClr val="dk1"/>
              </a:solidFill>
            </a:endParaRPr>
          </a:p>
          <a:p>
            <a:pPr indent="0" lvl="0" marL="0" rtl="0" algn="l">
              <a:lnSpc>
                <a:spcPct val="100000"/>
              </a:lnSpc>
              <a:spcBef>
                <a:spcPts val="1600"/>
              </a:spcBef>
              <a:spcAft>
                <a:spcPts val="0"/>
              </a:spcAft>
              <a:buClr>
                <a:schemeClr val="dk1"/>
              </a:buClr>
              <a:buSzPct val="26918"/>
              <a:buFont typeface="Arial"/>
              <a:buNone/>
            </a:pPr>
            <a:r>
              <a:rPr lang="en-GB" sz="4087">
                <a:solidFill>
                  <a:schemeClr val="dk1"/>
                </a:solidFill>
              </a:rPr>
              <a:t>Reference: Johnson, G., Whittington, R., Scholes, K., Angwin, D. &amp; Regnér, P. (2017) Exploring Strategy, 11th ed. Harlow: Pearson Education.</a:t>
            </a:r>
            <a:endParaRPr sz="4087">
              <a:solidFill>
                <a:schemeClr val="dk1"/>
              </a:solidFill>
            </a:endParaRPr>
          </a:p>
          <a:p>
            <a:pPr indent="0" lvl="0" marL="0" rtl="0" algn="l">
              <a:lnSpc>
                <a:spcPct val="100000"/>
              </a:lnSpc>
              <a:spcBef>
                <a:spcPts val="1600"/>
              </a:spcBef>
              <a:spcAft>
                <a:spcPts val="1600"/>
              </a:spcAft>
              <a:buNone/>
            </a:pPr>
            <a:r>
              <a:t/>
            </a:r>
            <a:endParaRPr sz="280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9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6"/>
          <p:cNvSpPr txBox="1"/>
          <p:nvPr>
            <p:ph type="title"/>
          </p:nvPr>
        </p:nvSpPr>
        <p:spPr>
          <a:xfrm>
            <a:off x="682304" y="489116"/>
            <a:ext cx="10827390" cy="1179002"/>
          </a:xfrm>
          <a:prstGeom prst="rect">
            <a:avLst/>
          </a:prstGeom>
          <a:noFill/>
          <a:ln>
            <a:noFill/>
          </a:ln>
        </p:spPr>
        <p:txBody>
          <a:bodyPr anchorCtr="0" anchor="ctr" bIns="45700" lIns="91425" spcFirstLastPara="1" rIns="91425" wrap="square" tIns="45700">
            <a:normAutofit fontScale="90000"/>
          </a:bodyPr>
          <a:lstStyle/>
          <a:p>
            <a:pPr indent="0" lvl="0" marL="0" rtl="0" algn="l">
              <a:lnSpc>
                <a:spcPct val="90000"/>
              </a:lnSpc>
              <a:spcBef>
                <a:spcPts val="0"/>
              </a:spcBef>
              <a:spcAft>
                <a:spcPts val="0"/>
              </a:spcAft>
              <a:buClr>
                <a:schemeClr val="dk1"/>
              </a:buClr>
              <a:buSzPct val="133333"/>
              <a:buFont typeface="Arial"/>
              <a:buNone/>
            </a:pPr>
            <a:r>
              <a:rPr b="1" lang="en-GB" sz="3300" u="sng">
                <a:latin typeface="Arial"/>
                <a:ea typeface="Arial"/>
                <a:cs typeface="Arial"/>
                <a:sym typeface="Arial"/>
              </a:rPr>
              <a:t>PESTEL Framework </a:t>
            </a:r>
            <a:br>
              <a:rPr b="1" lang="en-GB" u="sng"/>
            </a:br>
            <a:br>
              <a:rPr b="1" lang="en-GB">
                <a:latin typeface="Arial"/>
                <a:ea typeface="Arial"/>
                <a:cs typeface="Arial"/>
                <a:sym typeface="Arial"/>
              </a:rPr>
            </a:br>
            <a:endParaRPr/>
          </a:p>
        </p:txBody>
      </p:sp>
      <p:graphicFrame>
        <p:nvGraphicFramePr>
          <p:cNvPr id="96" name="Google Shape;96;p6"/>
          <p:cNvGraphicFramePr/>
          <p:nvPr/>
        </p:nvGraphicFramePr>
        <p:xfrm>
          <a:off x="204379" y="2022563"/>
          <a:ext cx="3000000" cy="3000000"/>
        </p:xfrm>
        <a:graphic>
          <a:graphicData uri="http://schemas.openxmlformats.org/drawingml/2006/table">
            <a:tbl>
              <a:tblPr bandRow="1" firstRow="1">
                <a:noFill/>
                <a:tableStyleId>{C3C30E76-F76D-46F8-AB40-35D30F5B7E5A}</a:tableStyleId>
              </a:tblPr>
              <a:tblGrid>
                <a:gridCol w="2359500"/>
                <a:gridCol w="1644650"/>
                <a:gridCol w="1906275"/>
                <a:gridCol w="2069925"/>
                <a:gridCol w="1809975"/>
                <a:gridCol w="1992925"/>
              </a:tblGrid>
              <a:tr h="1381350">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Political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Economic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Social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Technological </a:t>
                      </a:r>
                      <a:endParaRPr/>
                    </a:p>
                    <a:p>
                      <a:pPr indent="0" lvl="0" marL="0" marR="0" rtl="0" algn="ctr">
                        <a:spcBef>
                          <a:spcPts val="0"/>
                        </a:spcBef>
                        <a:spcAft>
                          <a:spcPts val="0"/>
                        </a:spcAft>
                        <a:buNone/>
                      </a:pPr>
                      <a:r>
                        <a:rPr lang="en-GB" sz="2400">
                          <a:solidFill>
                            <a:schemeClr val="dk1"/>
                          </a:solidFill>
                        </a:rPr>
                        <a:t>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400">
                          <a:solidFill>
                            <a:schemeClr val="dk1"/>
                          </a:solidFill>
                        </a:rPr>
                        <a:t>Legal Factors</a:t>
                      </a:r>
                      <a:endParaRPr/>
                    </a:p>
                  </a:txBody>
                  <a:tcPr marT="45725" marB="45725" marR="91450" marL="91450">
                    <a:solidFill>
                      <a:schemeClr val="lt1"/>
                    </a:solidFill>
                  </a:tcPr>
                </a:tc>
                <a:tc>
                  <a:txBody>
                    <a:bodyPr/>
                    <a:lstStyle/>
                    <a:p>
                      <a:pPr indent="0" lvl="0" marL="0" marR="0" rtl="0" algn="l">
                        <a:spcBef>
                          <a:spcPts val="0"/>
                        </a:spcBef>
                        <a:spcAft>
                          <a:spcPts val="0"/>
                        </a:spcAft>
                        <a:buNone/>
                      </a:pPr>
                      <a:r>
                        <a:t/>
                      </a:r>
                      <a:endParaRPr sz="1600"/>
                    </a:p>
                    <a:p>
                      <a:pPr indent="0" lvl="0" marL="0" marR="0" rtl="0" algn="ctr">
                        <a:spcBef>
                          <a:spcPts val="0"/>
                        </a:spcBef>
                        <a:spcAft>
                          <a:spcPts val="0"/>
                        </a:spcAft>
                        <a:buNone/>
                      </a:pPr>
                      <a:r>
                        <a:rPr lang="en-GB" sz="2100">
                          <a:solidFill>
                            <a:schemeClr val="dk1"/>
                          </a:solidFill>
                        </a:rPr>
                        <a:t>Environmental Factors</a:t>
                      </a:r>
                      <a:endParaRPr/>
                    </a:p>
                  </a:txBody>
                  <a:tcPr marT="45725" marB="45725" marR="91450" marL="91450">
                    <a:solidFill>
                      <a:schemeClr val="lt1"/>
                    </a:solidFill>
                  </a:tcPr>
                </a:tc>
              </a:tr>
              <a:tr h="2036400">
                <a:tc>
                  <a:txBody>
                    <a:bodyPr/>
                    <a:lstStyle/>
                    <a:p>
                      <a:pPr indent="-285750" lvl="0" marL="285750" marR="0" rtl="0" algn="l">
                        <a:spcBef>
                          <a:spcPts val="0"/>
                        </a:spcBef>
                        <a:spcAft>
                          <a:spcPts val="0"/>
                        </a:spcAft>
                        <a:buClr>
                          <a:schemeClr val="dk1"/>
                        </a:buClr>
                        <a:buSzPts val="1400"/>
                        <a:buFont typeface="Noto Sans Symbols"/>
                        <a:buChar char="▪"/>
                      </a:pPr>
                      <a:r>
                        <a:rPr b="1" lang="en-GB"/>
                        <a:t>Food safety </a:t>
                      </a:r>
                      <a:endParaRPr/>
                    </a:p>
                    <a:p>
                      <a:pPr indent="-285750" lvl="0" marL="285750" marR="0" rtl="0" algn="l">
                        <a:spcBef>
                          <a:spcPts val="0"/>
                        </a:spcBef>
                        <a:spcAft>
                          <a:spcPts val="0"/>
                        </a:spcAft>
                        <a:buClr>
                          <a:schemeClr val="dk1"/>
                        </a:buClr>
                        <a:buSzPts val="1400"/>
                        <a:buFont typeface="Noto Sans Symbols"/>
                        <a:buChar char="▪"/>
                      </a:pPr>
                      <a:r>
                        <a:rPr b="1" lang="en-GB"/>
                        <a:t>Government  </a:t>
                      </a:r>
                      <a:r>
                        <a:rPr b="1" lang="en-GB"/>
                        <a:t>policies</a:t>
                      </a:r>
                      <a:endParaRPr/>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a:t>Rising inflation</a:t>
                      </a:r>
                      <a:endParaRPr/>
                    </a:p>
                    <a:p>
                      <a:pPr indent="-285750" lvl="0" marL="285750" marR="0" rtl="0" algn="l">
                        <a:spcBef>
                          <a:spcPts val="0"/>
                        </a:spcBef>
                        <a:spcAft>
                          <a:spcPts val="0"/>
                        </a:spcAft>
                        <a:buClr>
                          <a:schemeClr val="dk1"/>
                        </a:buClr>
                        <a:buSzPts val="1400"/>
                        <a:buFont typeface="Noto Sans Symbols"/>
                        <a:buChar char="▪"/>
                      </a:pPr>
                      <a:r>
                        <a:rPr b="1" lang="en-GB"/>
                        <a:t>Reduced consumers</a:t>
                      </a:r>
                      <a:endParaRPr/>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a:t>Demand for healthier/ </a:t>
                      </a:r>
                      <a:r>
                        <a:rPr b="1" lang="en-GB"/>
                        <a:t>alternatives</a:t>
                      </a:r>
                      <a:r>
                        <a:rPr b="1" lang="en-GB"/>
                        <a:t> </a:t>
                      </a:r>
                      <a:endParaRPr/>
                    </a:p>
                    <a:p>
                      <a:pPr indent="-285750" lvl="0" marL="285750" marR="0" rtl="0" algn="l">
                        <a:spcBef>
                          <a:spcPts val="0"/>
                        </a:spcBef>
                        <a:spcAft>
                          <a:spcPts val="0"/>
                        </a:spcAft>
                        <a:buClr>
                          <a:schemeClr val="dk1"/>
                        </a:buClr>
                        <a:buSzPts val="1400"/>
                        <a:buFont typeface="Noto Sans Symbols"/>
                        <a:buChar char="▪"/>
                      </a:pPr>
                      <a:r>
                        <a:rPr b="1" lang="en-GB"/>
                        <a:t>Shift towards </a:t>
                      </a:r>
                      <a:r>
                        <a:rPr b="1" lang="en-GB"/>
                        <a:t>convenience</a:t>
                      </a:r>
                      <a:r>
                        <a:rPr b="1" lang="en-GB"/>
                        <a:t> &amp; delivery </a:t>
                      </a:r>
                      <a:endParaRPr/>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a:t>Low digital adoption</a:t>
                      </a:r>
                      <a:endParaRPr/>
                    </a:p>
                    <a:p>
                      <a:pPr indent="-285750" lvl="0" marL="285750" marR="0" rtl="0" algn="l">
                        <a:spcBef>
                          <a:spcPts val="0"/>
                        </a:spcBef>
                        <a:spcAft>
                          <a:spcPts val="0"/>
                        </a:spcAft>
                        <a:buClr>
                          <a:schemeClr val="dk1"/>
                        </a:buClr>
                        <a:buSzPts val="1400"/>
                        <a:buFont typeface="Noto Sans Symbols"/>
                        <a:buChar char="▪"/>
                      </a:pPr>
                      <a:r>
                        <a:rPr b="1" lang="en-GB"/>
                        <a:t>No online sales or social media</a:t>
                      </a:r>
                      <a:endParaRPr/>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a:t>Wage increases</a:t>
                      </a:r>
                      <a:endParaRPr/>
                    </a:p>
                    <a:p>
                      <a:pPr indent="-285750" lvl="0" marL="285750" marR="0" rtl="0" algn="l">
                        <a:spcBef>
                          <a:spcPts val="0"/>
                        </a:spcBef>
                        <a:spcAft>
                          <a:spcPts val="0"/>
                        </a:spcAft>
                        <a:buClr>
                          <a:schemeClr val="dk1"/>
                        </a:buClr>
                        <a:buSzPts val="1400"/>
                        <a:buFont typeface="Noto Sans Symbols"/>
                        <a:buChar char="▪"/>
                      </a:pPr>
                      <a:r>
                        <a:rPr b="1" lang="en-GB"/>
                        <a:t>Food hygiene</a:t>
                      </a:r>
                      <a:endParaRPr/>
                    </a:p>
                    <a:p>
                      <a:pPr indent="0" lvl="0" marL="0" marR="0" rtl="0" algn="l">
                        <a:spcBef>
                          <a:spcPts val="0"/>
                        </a:spcBef>
                        <a:spcAft>
                          <a:spcPts val="0"/>
                        </a:spcAft>
                        <a:buNone/>
                      </a:pPr>
                      <a:r>
                        <a:t/>
                      </a:r>
                      <a:endParaRPr b="1" sz="1400"/>
                    </a:p>
                  </a:txBody>
                  <a:tcPr marT="45725" marB="45725" marR="91450" marL="91450">
                    <a:solidFill>
                      <a:schemeClr val="lt1"/>
                    </a:solidFill>
                  </a:tcPr>
                </a:tc>
                <a:tc>
                  <a:txBody>
                    <a:bodyPr/>
                    <a:lstStyle/>
                    <a:p>
                      <a:pPr indent="-285750" lvl="0" marL="285750" marR="0" rtl="0" algn="l">
                        <a:spcBef>
                          <a:spcPts val="0"/>
                        </a:spcBef>
                        <a:spcAft>
                          <a:spcPts val="0"/>
                        </a:spcAft>
                        <a:buClr>
                          <a:schemeClr val="dk1"/>
                        </a:buClr>
                        <a:buSzPts val="1400"/>
                        <a:buFont typeface="Noto Sans Symbols"/>
                        <a:buChar char="▪"/>
                      </a:pPr>
                      <a:r>
                        <a:rPr b="1" lang="en-GB"/>
                        <a:t>Sustainable</a:t>
                      </a:r>
                      <a:r>
                        <a:rPr b="1" lang="en-GB"/>
                        <a:t> packging</a:t>
                      </a:r>
                      <a:endParaRPr/>
                    </a:p>
                    <a:p>
                      <a:pPr indent="-285750" lvl="0" marL="285750" marR="0" rtl="0" algn="l">
                        <a:spcBef>
                          <a:spcPts val="0"/>
                        </a:spcBef>
                        <a:spcAft>
                          <a:spcPts val="0"/>
                        </a:spcAft>
                        <a:buClr>
                          <a:schemeClr val="dk1"/>
                        </a:buClr>
                        <a:buSzPts val="1400"/>
                        <a:buFont typeface="Noto Sans Symbols"/>
                        <a:buChar char="▪"/>
                      </a:pPr>
                      <a:r>
                        <a:rPr b="1" lang="en-GB"/>
                        <a:t>Carbon and waste reductin rules</a:t>
                      </a:r>
                      <a:endParaRPr/>
                    </a:p>
                    <a:p>
                      <a:pPr indent="0" lvl="0" marL="0" marR="0" rtl="0" algn="l">
                        <a:spcBef>
                          <a:spcPts val="0"/>
                        </a:spcBef>
                        <a:spcAft>
                          <a:spcPts val="0"/>
                        </a:spcAft>
                        <a:buNone/>
                      </a:pPr>
                      <a:r>
                        <a:t/>
                      </a:r>
                      <a:endParaRPr b="1" sz="1400"/>
                    </a:p>
                  </a:txBody>
                  <a:tcPr marT="45725" marB="45725" marR="91450" marL="91450">
                    <a:solidFill>
                      <a:schemeClr val="lt1"/>
                    </a:solidFill>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7"/>
          <p:cNvSpPr txBox="1"/>
          <p:nvPr>
            <p:ph type="title"/>
          </p:nvPr>
        </p:nvSpPr>
        <p:spPr>
          <a:xfrm>
            <a:off x="838200" y="218476"/>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 Cause-and-Effect model </a:t>
            </a:r>
            <a:endParaRPr/>
          </a:p>
        </p:txBody>
      </p:sp>
      <p:sp>
        <p:nvSpPr>
          <p:cNvPr id="102" name="Google Shape;102;p7"/>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0" lvl="0" marL="228600" rtl="0" algn="l">
              <a:lnSpc>
                <a:spcPct val="100000"/>
              </a:lnSpc>
              <a:spcBef>
                <a:spcPts val="0"/>
              </a:spcBef>
              <a:spcAft>
                <a:spcPts val="0"/>
              </a:spcAft>
              <a:buNone/>
            </a:pPr>
            <a:r>
              <a:t/>
            </a:r>
            <a:endParaRPr/>
          </a:p>
          <a:p>
            <a:pPr indent="0" lvl="0" marL="0" rtl="0" algn="l">
              <a:lnSpc>
                <a:spcPct val="100000"/>
              </a:lnSpc>
              <a:spcBef>
                <a:spcPts val="0"/>
              </a:spcBef>
              <a:spcAft>
                <a:spcPts val="0"/>
              </a:spcAft>
              <a:buNone/>
            </a:pPr>
            <a:r>
              <a:rPr lang="en-GB"/>
              <a:t>The Cause and Effect Model is used to identify the root causes of declining sales at Basil’s Bakery, such as pricing, marketing, product quality, customer service, and competition. This helps the bakery develop appropriate strategies to improve sales and business performance.</a:t>
            </a:r>
            <a:endParaRPr/>
          </a:p>
          <a:p>
            <a:pPr indent="0" lvl="0" marL="0" rtl="0" algn="l">
              <a:lnSpc>
                <a:spcPct val="100000"/>
              </a:lnSpc>
              <a:spcBef>
                <a:spcPts val="0"/>
              </a:spcBef>
              <a:spcAft>
                <a:spcPts val="0"/>
              </a:spcAft>
              <a:buNone/>
            </a:pPr>
            <a:r>
              <a:rPr lang="en-GB"/>
              <a:t>The Cause and Effect Model was used to identify the possible reasons for declining sales, such as pricing, marketing, product quality, customer service, and competition</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8"/>
          <p:cNvSpPr/>
          <p:nvPr>
            <p:ph idx="2" type="pic"/>
          </p:nvPr>
        </p:nvSpPr>
        <p:spPr>
          <a:xfrm>
            <a:off x="388466" y="1028763"/>
            <a:ext cx="11585447" cy="4496781"/>
          </a:xfrm>
          <a:prstGeom prst="rect">
            <a:avLst/>
          </a:prstGeom>
          <a:noFill/>
          <a:ln cap="flat" cmpd="sng" w="38100">
            <a:solidFill>
              <a:schemeClr val="dk1"/>
            </a:solidFill>
            <a:prstDash val="solid"/>
            <a:round/>
            <a:headEnd len="sm" w="sm" type="none"/>
            <a:tailEnd len="sm" w="sm" type="none"/>
          </a:ln>
        </p:spPr>
      </p:sp>
      <p:cxnSp>
        <p:nvCxnSpPr>
          <p:cNvPr id="108" name="Google Shape;108;p8"/>
          <p:cNvCxnSpPr/>
          <p:nvPr/>
        </p:nvCxnSpPr>
        <p:spPr>
          <a:xfrm>
            <a:off x="701977" y="3417569"/>
            <a:ext cx="8615759" cy="22861"/>
          </a:xfrm>
          <a:prstGeom prst="straightConnector1">
            <a:avLst/>
          </a:prstGeom>
          <a:noFill/>
          <a:ln cap="flat" cmpd="sng" w="57150">
            <a:solidFill>
              <a:schemeClr val="dk1"/>
            </a:solidFill>
            <a:prstDash val="solid"/>
            <a:miter lim="8000"/>
            <a:headEnd len="sm" w="sm" type="none"/>
            <a:tailEnd len="sm" w="sm" type="none"/>
          </a:ln>
        </p:spPr>
      </p:cxnSp>
      <p:cxnSp>
        <p:nvCxnSpPr>
          <p:cNvPr id="109" name="Google Shape;109;p8"/>
          <p:cNvCxnSpPr/>
          <p:nvPr/>
        </p:nvCxnSpPr>
        <p:spPr>
          <a:xfrm rot="10800000">
            <a:off x="1744458" y="1936353"/>
            <a:ext cx="1466092" cy="1453896"/>
          </a:xfrm>
          <a:prstGeom prst="straightConnector1">
            <a:avLst/>
          </a:prstGeom>
          <a:noFill/>
          <a:ln cap="flat" cmpd="sng" w="57150">
            <a:solidFill>
              <a:srgbClr val="FFC000"/>
            </a:solidFill>
            <a:prstDash val="solid"/>
            <a:miter lim="8000"/>
            <a:headEnd len="sm" w="sm" type="none"/>
            <a:tailEnd len="sm" w="sm" type="none"/>
          </a:ln>
        </p:spPr>
      </p:cxnSp>
      <p:cxnSp>
        <p:nvCxnSpPr>
          <p:cNvPr id="110" name="Google Shape;110;p8"/>
          <p:cNvCxnSpPr/>
          <p:nvPr/>
        </p:nvCxnSpPr>
        <p:spPr>
          <a:xfrm flipH="1">
            <a:off x="1736841" y="3456320"/>
            <a:ext cx="1481326" cy="1460754"/>
          </a:xfrm>
          <a:prstGeom prst="straightConnector1">
            <a:avLst/>
          </a:prstGeom>
          <a:noFill/>
          <a:ln cap="flat" cmpd="sng" w="57150">
            <a:solidFill>
              <a:srgbClr val="7030A0"/>
            </a:solidFill>
            <a:prstDash val="solid"/>
            <a:miter lim="8000"/>
            <a:headEnd len="sm" w="sm" type="none"/>
            <a:tailEnd len="sm" w="sm" type="none"/>
          </a:ln>
        </p:spPr>
      </p:cxnSp>
      <p:cxnSp>
        <p:nvCxnSpPr>
          <p:cNvPr id="111" name="Google Shape;111;p8"/>
          <p:cNvCxnSpPr/>
          <p:nvPr/>
        </p:nvCxnSpPr>
        <p:spPr>
          <a:xfrm rot="10800000">
            <a:off x="4610100" y="1967102"/>
            <a:ext cx="1485900" cy="1442466"/>
          </a:xfrm>
          <a:prstGeom prst="straightConnector1">
            <a:avLst/>
          </a:prstGeom>
          <a:noFill/>
          <a:ln cap="flat" cmpd="sng" w="57150">
            <a:solidFill>
              <a:srgbClr val="FF0000"/>
            </a:solidFill>
            <a:prstDash val="solid"/>
            <a:miter lim="8000"/>
            <a:headEnd len="sm" w="sm" type="none"/>
            <a:tailEnd len="sm" w="sm" type="none"/>
          </a:ln>
        </p:spPr>
      </p:cxnSp>
      <p:cxnSp>
        <p:nvCxnSpPr>
          <p:cNvPr id="112" name="Google Shape;112;p8"/>
          <p:cNvCxnSpPr/>
          <p:nvPr/>
        </p:nvCxnSpPr>
        <p:spPr>
          <a:xfrm flipH="1">
            <a:off x="4578912" y="3445002"/>
            <a:ext cx="1485900" cy="1440180"/>
          </a:xfrm>
          <a:prstGeom prst="straightConnector1">
            <a:avLst/>
          </a:prstGeom>
          <a:noFill/>
          <a:ln cap="flat" cmpd="sng" w="57150">
            <a:solidFill>
              <a:srgbClr val="00B0F0"/>
            </a:solidFill>
            <a:prstDash val="solid"/>
            <a:miter lim="8000"/>
            <a:headEnd len="sm" w="sm" type="none"/>
            <a:tailEnd len="sm" w="sm" type="none"/>
          </a:ln>
        </p:spPr>
      </p:cxnSp>
      <p:cxnSp>
        <p:nvCxnSpPr>
          <p:cNvPr id="113" name="Google Shape;113;p8"/>
          <p:cNvCxnSpPr>
            <a:endCxn id="114" idx="2"/>
          </p:cNvCxnSpPr>
          <p:nvPr/>
        </p:nvCxnSpPr>
        <p:spPr>
          <a:xfrm rot="10800000">
            <a:off x="7481250" y="1976409"/>
            <a:ext cx="1524300" cy="1441200"/>
          </a:xfrm>
          <a:prstGeom prst="straightConnector1">
            <a:avLst/>
          </a:prstGeom>
          <a:noFill/>
          <a:ln cap="flat" cmpd="sng" w="57150">
            <a:solidFill>
              <a:srgbClr val="C00000"/>
            </a:solidFill>
            <a:prstDash val="solid"/>
            <a:miter lim="8000"/>
            <a:headEnd len="sm" w="sm" type="none"/>
            <a:tailEnd len="sm" w="sm" type="none"/>
          </a:ln>
        </p:spPr>
      </p:cxnSp>
      <p:cxnSp>
        <p:nvCxnSpPr>
          <p:cNvPr id="115" name="Google Shape;115;p8"/>
          <p:cNvCxnSpPr/>
          <p:nvPr/>
        </p:nvCxnSpPr>
        <p:spPr>
          <a:xfrm flipH="1">
            <a:off x="7481251" y="3458662"/>
            <a:ext cx="1501135" cy="1440180"/>
          </a:xfrm>
          <a:prstGeom prst="straightConnector1">
            <a:avLst/>
          </a:prstGeom>
          <a:noFill/>
          <a:ln cap="flat" cmpd="sng" w="57150">
            <a:solidFill>
              <a:srgbClr val="00B050"/>
            </a:solidFill>
            <a:prstDash val="solid"/>
            <a:miter lim="8000"/>
            <a:headEnd len="sm" w="sm" type="none"/>
            <a:tailEnd len="sm" w="sm" type="none"/>
          </a:ln>
        </p:spPr>
      </p:cxnSp>
      <p:sp>
        <p:nvSpPr>
          <p:cNvPr id="116" name="Google Shape;116;p8"/>
          <p:cNvSpPr txBox="1"/>
          <p:nvPr/>
        </p:nvSpPr>
        <p:spPr>
          <a:xfrm>
            <a:off x="608512" y="1484101"/>
            <a:ext cx="2129680" cy="461665"/>
          </a:xfrm>
          <a:prstGeom prst="rect">
            <a:avLst/>
          </a:prstGeom>
          <a:noFill/>
          <a:ln cap="flat" cmpd="sng" w="57150">
            <a:solidFill>
              <a:srgbClr val="FFC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FFC000"/>
                </a:solidFill>
                <a:latin typeface="Arial"/>
                <a:ea typeface="Arial"/>
                <a:cs typeface="Arial"/>
                <a:sym typeface="Arial"/>
              </a:rPr>
              <a:t>Methods</a:t>
            </a:r>
            <a:endParaRPr/>
          </a:p>
        </p:txBody>
      </p:sp>
      <p:sp>
        <p:nvSpPr>
          <p:cNvPr id="117" name="Google Shape;117;p8"/>
          <p:cNvSpPr txBox="1"/>
          <p:nvPr/>
        </p:nvSpPr>
        <p:spPr>
          <a:xfrm>
            <a:off x="3545260" y="1505437"/>
            <a:ext cx="2129680" cy="461665"/>
          </a:xfrm>
          <a:prstGeom prst="rect">
            <a:avLst/>
          </a:prstGeom>
          <a:noFill/>
          <a:ln cap="flat" cmpd="sng" w="57150">
            <a:solidFill>
              <a:srgbClr val="FF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FF0000"/>
                </a:solidFill>
                <a:latin typeface="Arial"/>
                <a:ea typeface="Arial"/>
                <a:cs typeface="Arial"/>
                <a:sym typeface="Arial"/>
              </a:rPr>
              <a:t>Machines</a:t>
            </a:r>
            <a:endParaRPr/>
          </a:p>
        </p:txBody>
      </p:sp>
      <p:sp>
        <p:nvSpPr>
          <p:cNvPr id="114" name="Google Shape;114;p8"/>
          <p:cNvSpPr txBox="1"/>
          <p:nvPr/>
        </p:nvSpPr>
        <p:spPr>
          <a:xfrm>
            <a:off x="6405359" y="1514744"/>
            <a:ext cx="2151782" cy="461665"/>
          </a:xfrm>
          <a:prstGeom prst="rect">
            <a:avLst/>
          </a:prstGeom>
          <a:noFill/>
          <a:ln cap="flat" cmpd="sng" w="57150">
            <a:solidFill>
              <a:srgbClr val="C0000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C00000"/>
                </a:solidFill>
                <a:latin typeface="Arial"/>
                <a:ea typeface="Arial"/>
                <a:cs typeface="Arial"/>
                <a:sym typeface="Arial"/>
              </a:rPr>
              <a:t>People</a:t>
            </a:r>
            <a:endParaRPr/>
          </a:p>
        </p:txBody>
      </p:sp>
      <p:sp>
        <p:nvSpPr>
          <p:cNvPr id="118" name="Google Shape;118;p8"/>
          <p:cNvSpPr txBox="1"/>
          <p:nvPr/>
        </p:nvSpPr>
        <p:spPr>
          <a:xfrm>
            <a:off x="587172" y="4912234"/>
            <a:ext cx="2151020" cy="461665"/>
          </a:xfrm>
          <a:prstGeom prst="rect">
            <a:avLst/>
          </a:prstGeom>
          <a:noFill/>
          <a:ln cap="flat" cmpd="sng" w="57150">
            <a:solidFill>
              <a:srgbClr val="7030A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7030A0"/>
                </a:solidFill>
                <a:latin typeface="Arial"/>
                <a:ea typeface="Arial"/>
                <a:cs typeface="Arial"/>
                <a:sym typeface="Arial"/>
              </a:rPr>
              <a:t>Materials</a:t>
            </a:r>
            <a:endParaRPr/>
          </a:p>
        </p:txBody>
      </p:sp>
      <p:sp>
        <p:nvSpPr>
          <p:cNvPr id="119" name="Google Shape;119;p8"/>
          <p:cNvSpPr txBox="1"/>
          <p:nvPr/>
        </p:nvSpPr>
        <p:spPr>
          <a:xfrm>
            <a:off x="3503402" y="4921646"/>
            <a:ext cx="2151020" cy="461665"/>
          </a:xfrm>
          <a:prstGeom prst="rect">
            <a:avLst/>
          </a:prstGeom>
          <a:noFill/>
          <a:ln cap="flat" cmpd="sng" w="57150">
            <a:solidFill>
              <a:srgbClr val="00B0F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00B0F0"/>
                </a:solidFill>
                <a:latin typeface="Arial"/>
                <a:ea typeface="Arial"/>
                <a:cs typeface="Arial"/>
                <a:sym typeface="Arial"/>
              </a:rPr>
              <a:t>Measurement</a:t>
            </a:r>
            <a:endParaRPr/>
          </a:p>
        </p:txBody>
      </p:sp>
      <p:sp>
        <p:nvSpPr>
          <p:cNvPr id="120" name="Google Shape;120;p8"/>
          <p:cNvSpPr txBox="1"/>
          <p:nvPr/>
        </p:nvSpPr>
        <p:spPr>
          <a:xfrm>
            <a:off x="6385494" y="4917074"/>
            <a:ext cx="2191513" cy="461665"/>
          </a:xfrm>
          <a:prstGeom prst="rect">
            <a:avLst/>
          </a:prstGeom>
          <a:noFill/>
          <a:ln cap="flat" cmpd="sng" w="57150">
            <a:solidFill>
              <a:srgbClr val="00B050"/>
            </a:solidFill>
            <a:prstDash val="solid"/>
            <a:round/>
            <a:headEnd len="sm" w="sm" type="none"/>
            <a:tailEnd len="sm" w="sm" type="none"/>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rgbClr val="00B050"/>
                </a:solidFill>
                <a:latin typeface="Arial"/>
                <a:ea typeface="Arial"/>
                <a:cs typeface="Arial"/>
                <a:sym typeface="Arial"/>
              </a:rPr>
              <a:t>Environment</a:t>
            </a:r>
            <a:endParaRPr/>
          </a:p>
        </p:txBody>
      </p:sp>
      <p:sp>
        <p:nvSpPr>
          <p:cNvPr id="121" name="Google Shape;121;p8"/>
          <p:cNvSpPr txBox="1"/>
          <p:nvPr/>
        </p:nvSpPr>
        <p:spPr>
          <a:xfrm>
            <a:off x="9424002" y="3186737"/>
            <a:ext cx="2167200" cy="276900"/>
          </a:xfrm>
          <a:prstGeom prst="rect">
            <a:avLst/>
          </a:prstGeom>
          <a:noFill/>
          <a:ln cap="flat" cmpd="sng" w="5715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200">
                <a:solidFill>
                  <a:schemeClr val="dk1"/>
                </a:solidFill>
              </a:rPr>
              <a:t>Stagnant &amp; declining sales</a:t>
            </a:r>
            <a:endParaRPr/>
          </a:p>
        </p:txBody>
      </p:sp>
      <p:sp>
        <p:nvSpPr>
          <p:cNvPr id="122" name="Google Shape;122;p8"/>
          <p:cNvSpPr txBox="1"/>
          <p:nvPr/>
        </p:nvSpPr>
        <p:spPr>
          <a:xfrm>
            <a:off x="6369413" y="4416742"/>
            <a:ext cx="2207700" cy="4617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Shifting</a:t>
            </a:r>
            <a:r>
              <a:rPr lang="en-GB" sz="1200">
                <a:solidFill>
                  <a:schemeClr val="dk1"/>
                </a:solidFill>
              </a:rPr>
              <a:t> customers buying habits</a:t>
            </a:r>
            <a:endParaRPr/>
          </a:p>
        </p:txBody>
      </p:sp>
      <p:sp>
        <p:nvSpPr>
          <p:cNvPr id="123" name="Google Shape;123;p8"/>
          <p:cNvSpPr txBox="1"/>
          <p:nvPr/>
        </p:nvSpPr>
        <p:spPr>
          <a:xfrm>
            <a:off x="6377453" y="3799203"/>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Strong local competition </a:t>
            </a:r>
            <a:endParaRPr/>
          </a:p>
        </p:txBody>
      </p:sp>
      <p:sp>
        <p:nvSpPr>
          <p:cNvPr id="124" name="Google Shape;124;p8"/>
          <p:cNvSpPr txBox="1"/>
          <p:nvPr/>
        </p:nvSpPr>
        <p:spPr>
          <a:xfrm>
            <a:off x="6405359" y="2241614"/>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Limited staff training </a:t>
            </a:r>
            <a:endParaRPr/>
          </a:p>
        </p:txBody>
      </p:sp>
      <p:sp>
        <p:nvSpPr>
          <p:cNvPr id="125" name="Google Shape;125;p8"/>
          <p:cNvSpPr txBox="1"/>
          <p:nvPr/>
        </p:nvSpPr>
        <p:spPr>
          <a:xfrm>
            <a:off x="6405359" y="2814221"/>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Low digital skills</a:t>
            </a:r>
            <a:endParaRPr/>
          </a:p>
        </p:txBody>
      </p:sp>
      <p:sp>
        <p:nvSpPr>
          <p:cNvPr id="126" name="Google Shape;126;p8"/>
          <p:cNvSpPr txBox="1"/>
          <p:nvPr/>
        </p:nvSpPr>
        <p:spPr>
          <a:xfrm>
            <a:off x="3506303" y="4416742"/>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No formal waste monitoring</a:t>
            </a:r>
            <a:endParaRPr/>
          </a:p>
        </p:txBody>
      </p:sp>
      <p:sp>
        <p:nvSpPr>
          <p:cNvPr id="127" name="Google Shape;127;p8"/>
          <p:cNvSpPr txBox="1"/>
          <p:nvPr/>
        </p:nvSpPr>
        <p:spPr>
          <a:xfrm>
            <a:off x="3545260" y="3791588"/>
            <a:ext cx="2207700" cy="3078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a:t>No regular sales</a:t>
            </a:r>
            <a:endParaRPr/>
          </a:p>
        </p:txBody>
      </p:sp>
      <p:sp>
        <p:nvSpPr>
          <p:cNvPr id="128" name="Google Shape;128;p8"/>
          <p:cNvSpPr txBox="1"/>
          <p:nvPr/>
        </p:nvSpPr>
        <p:spPr>
          <a:xfrm>
            <a:off x="614996" y="4389626"/>
            <a:ext cx="2207700" cy="4617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Limited sustainable </a:t>
            </a:r>
            <a:r>
              <a:rPr lang="en-GB" sz="1200">
                <a:solidFill>
                  <a:schemeClr val="dk1"/>
                </a:solidFill>
              </a:rPr>
              <a:t>packaging</a:t>
            </a:r>
            <a:r>
              <a:rPr lang="en-GB" sz="1200">
                <a:solidFill>
                  <a:schemeClr val="dk1"/>
                </a:solidFill>
              </a:rPr>
              <a:t> options</a:t>
            </a:r>
            <a:endParaRPr/>
          </a:p>
        </p:txBody>
      </p:sp>
      <p:sp>
        <p:nvSpPr>
          <p:cNvPr id="129" name="Google Shape;129;p8"/>
          <p:cNvSpPr txBox="1"/>
          <p:nvPr/>
        </p:nvSpPr>
        <p:spPr>
          <a:xfrm>
            <a:off x="614996" y="3799203"/>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Energy cosrs</a:t>
            </a:r>
            <a:endParaRPr/>
          </a:p>
        </p:txBody>
      </p:sp>
      <p:sp>
        <p:nvSpPr>
          <p:cNvPr id="130" name="Google Shape;130;p8"/>
          <p:cNvSpPr txBox="1"/>
          <p:nvPr/>
        </p:nvSpPr>
        <p:spPr>
          <a:xfrm>
            <a:off x="3492003" y="2178258"/>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Outdated baking equipment</a:t>
            </a:r>
            <a:endParaRPr/>
          </a:p>
        </p:txBody>
      </p:sp>
      <p:sp>
        <p:nvSpPr>
          <p:cNvPr id="131" name="Google Shape;131;p8"/>
          <p:cNvSpPr txBox="1"/>
          <p:nvPr/>
        </p:nvSpPr>
        <p:spPr>
          <a:xfrm>
            <a:off x="3519909" y="2814220"/>
            <a:ext cx="2207700" cy="4617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Limited payment &amp; pos systems</a:t>
            </a:r>
            <a:endParaRPr/>
          </a:p>
        </p:txBody>
      </p:sp>
      <p:sp>
        <p:nvSpPr>
          <p:cNvPr id="132" name="Google Shape;132;p8"/>
          <p:cNvSpPr txBox="1"/>
          <p:nvPr/>
        </p:nvSpPr>
        <p:spPr>
          <a:xfrm>
            <a:off x="569555" y="2177470"/>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s</a:t>
            </a:r>
            <a:r>
              <a:rPr lang="en-GB" sz="1200">
                <a:solidFill>
                  <a:schemeClr val="dk1"/>
                </a:solidFill>
              </a:rPr>
              <a:t>low , manual workflows.</a:t>
            </a:r>
            <a:endParaRPr/>
          </a:p>
        </p:txBody>
      </p:sp>
      <p:sp>
        <p:nvSpPr>
          <p:cNvPr id="133" name="Google Shape;133;p8"/>
          <p:cNvSpPr txBox="1"/>
          <p:nvPr/>
        </p:nvSpPr>
        <p:spPr>
          <a:xfrm>
            <a:off x="606084" y="2797352"/>
            <a:ext cx="2207700" cy="276900"/>
          </a:xfrm>
          <a:prstGeom prst="rect">
            <a:avLst/>
          </a:prstGeom>
          <a:noFill/>
          <a:ln cap="flat" cmpd="sng" w="12700">
            <a:solidFill>
              <a:schemeClr val="dk1"/>
            </a:solidFill>
            <a:prstDash val="solid"/>
            <a:round/>
            <a:headEnd len="sm" w="sm" type="none"/>
            <a:tailEnd len="sm" w="sm" type="none"/>
          </a:ln>
        </p:spPr>
        <p:txBody>
          <a:bodyPr anchorCtr="0" anchor="t" bIns="45700" lIns="91425" spcFirstLastPara="1" rIns="91425" wrap="square" tIns="45700">
            <a:spAutoFit/>
          </a:bodyPr>
          <a:lstStyle/>
          <a:p>
            <a:pPr indent="0" lvl="0" marL="0" marR="0" rtl="0" algn="l">
              <a:spcBef>
                <a:spcPts val="0"/>
              </a:spcBef>
              <a:spcAft>
                <a:spcPts val="0"/>
              </a:spcAft>
              <a:buNone/>
            </a:pPr>
            <a:r>
              <a:rPr lang="en-GB" sz="1200">
                <a:solidFill>
                  <a:schemeClr val="dk1"/>
                </a:solidFill>
              </a:rPr>
              <a:t>No online ordering process</a:t>
            </a:r>
            <a:endParaRPr/>
          </a:p>
        </p:txBody>
      </p:sp>
      <p:sp>
        <p:nvSpPr>
          <p:cNvPr id="134" name="Google Shape;134;p8"/>
          <p:cNvSpPr txBox="1"/>
          <p:nvPr/>
        </p:nvSpPr>
        <p:spPr>
          <a:xfrm>
            <a:off x="388465" y="94505"/>
            <a:ext cx="11585400" cy="52320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800" u="sng">
                <a:solidFill>
                  <a:schemeClr val="dk1"/>
                </a:solidFill>
                <a:latin typeface="Arial"/>
                <a:ea typeface="Arial"/>
                <a:cs typeface="Arial"/>
                <a:sym typeface="Arial"/>
              </a:rPr>
              <a:t>Cause-and-Effect diagram </a:t>
            </a:r>
            <a:endParaRPr/>
          </a:p>
        </p:txBody>
      </p:sp>
      <p:sp>
        <p:nvSpPr>
          <p:cNvPr id="135" name="Google Shape;135;p8"/>
          <p:cNvSpPr txBox="1"/>
          <p:nvPr/>
        </p:nvSpPr>
        <p:spPr>
          <a:xfrm>
            <a:off x="1932318" y="5874927"/>
            <a:ext cx="10041600" cy="646500"/>
          </a:xfrm>
          <a:prstGeom prst="rect">
            <a:avLst/>
          </a:prstGeom>
          <a:noFill/>
          <a:ln>
            <a:noFill/>
          </a:ln>
        </p:spPr>
        <p:txBody>
          <a:bodyPr anchorCtr="0" anchor="t" bIns="45700" lIns="91425" spcFirstLastPara="1" rIns="91425" wrap="square" tIns="45700">
            <a:spAutoFit/>
          </a:bodyPr>
          <a:lstStyle/>
          <a:p>
            <a:pPr indent="0" lvl="0" marL="457200" marR="0" rtl="0" algn="l">
              <a:spcBef>
                <a:spcPts val="0"/>
              </a:spcBef>
              <a:spcAft>
                <a:spcPts val="0"/>
              </a:spcAft>
              <a:buNone/>
            </a:pPr>
            <a:r>
              <a:rPr b="1" lang="en-GB" sz="1800">
                <a:solidFill>
                  <a:srgbClr val="FF0000"/>
                </a:solidFill>
              </a:rPr>
              <a:t>Reference: Slack, N., Brandon‑Jones, A. &amp; Johnston, R. (2022) Operations Management, 10th ed. Harlow: Pearson Education.</a:t>
            </a:r>
            <a:endParaRPr sz="1800">
              <a:solidFill>
                <a:schemeClr val="dk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9"/>
          <p:cNvSpPr txBox="1"/>
          <p:nvPr>
            <p:ph type="title"/>
          </p:nvPr>
        </p:nvSpPr>
        <p:spPr>
          <a:xfrm>
            <a:off x="838200" y="563533"/>
            <a:ext cx="10515600" cy="930275"/>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200"/>
              <a:buFont typeface="Arial"/>
              <a:buNone/>
            </a:pPr>
            <a:r>
              <a:rPr b="1" lang="en-GB" sz="3200" u="sng">
                <a:latin typeface="Arial"/>
                <a:ea typeface="Arial"/>
                <a:cs typeface="Arial"/>
                <a:sym typeface="Arial"/>
              </a:rPr>
              <a:t>Key Findi</a:t>
            </a:r>
            <a:r>
              <a:rPr b="1" lang="en-GB" sz="3200" u="sng"/>
              <a:t>ngs</a:t>
            </a:r>
            <a:endParaRPr/>
          </a:p>
        </p:txBody>
      </p:sp>
      <p:sp>
        <p:nvSpPr>
          <p:cNvPr id="141" name="Google Shape;141;p9"/>
          <p:cNvSpPr txBox="1"/>
          <p:nvPr>
            <p:ph idx="1" type="body"/>
          </p:nvPr>
        </p:nvSpPr>
        <p:spPr>
          <a:xfrm>
            <a:off x="747000" y="1776712"/>
            <a:ext cx="10515600" cy="43512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None/>
            </a:pPr>
            <a:r>
              <a:t/>
            </a:r>
            <a:endParaRPr/>
          </a:p>
          <a:p>
            <a:pPr indent="-165100" lvl="0" marL="228600" rtl="0" algn="l">
              <a:lnSpc>
                <a:spcPct val="90000"/>
              </a:lnSpc>
              <a:spcBef>
                <a:spcPts val="1000"/>
              </a:spcBef>
              <a:spcAft>
                <a:spcPts val="0"/>
              </a:spcAft>
              <a:buClr>
                <a:schemeClr val="dk1"/>
              </a:buClr>
              <a:buSzPts val="1000"/>
              <a:buNone/>
            </a:pPr>
            <a:r>
              <a:t/>
            </a:r>
            <a:endParaRPr sz="1000">
              <a:latin typeface="Arial"/>
              <a:ea typeface="Arial"/>
              <a:cs typeface="Arial"/>
              <a:sym typeface="Arial"/>
            </a:endParaRPr>
          </a:p>
          <a:p>
            <a:pPr indent="-228600" lvl="2" marL="1143000" rtl="0" algn="l">
              <a:lnSpc>
                <a:spcPct val="90000"/>
              </a:lnSpc>
              <a:spcBef>
                <a:spcPts val="500"/>
              </a:spcBef>
              <a:spcAft>
                <a:spcPts val="0"/>
              </a:spcAft>
              <a:buClr>
                <a:schemeClr val="dk1"/>
              </a:buClr>
              <a:buSzPts val="2400"/>
              <a:buChar char="■"/>
            </a:pPr>
            <a:r>
              <a:rPr b="1" lang="en-GB" sz="2400"/>
              <a:t>Digital marketing needs </a:t>
            </a:r>
            <a:r>
              <a:rPr b="1" lang="en-GB" sz="2400"/>
              <a:t>improvement</a:t>
            </a:r>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228600" lvl="2" marL="1143000" rtl="0" algn="l">
              <a:lnSpc>
                <a:spcPct val="90000"/>
              </a:lnSpc>
              <a:spcBef>
                <a:spcPts val="500"/>
              </a:spcBef>
              <a:spcAft>
                <a:spcPts val="0"/>
              </a:spcAft>
              <a:buClr>
                <a:schemeClr val="dk1"/>
              </a:buClr>
              <a:buSzPts val="2400"/>
              <a:buChar char="■"/>
            </a:pPr>
            <a:r>
              <a:rPr b="1" lang="en-GB" sz="2400"/>
              <a:t>Higher pricing has negatively impacted demand</a:t>
            </a:r>
            <a:endParaRPr/>
          </a:p>
          <a:p>
            <a:pPr indent="-50800" lvl="0" marL="22860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228600" lvl="2" marL="1143000" rtl="0" algn="l">
              <a:lnSpc>
                <a:spcPct val="90000"/>
              </a:lnSpc>
              <a:spcBef>
                <a:spcPts val="500"/>
              </a:spcBef>
              <a:spcAft>
                <a:spcPts val="0"/>
              </a:spcAft>
              <a:buClr>
                <a:schemeClr val="dk1"/>
              </a:buClr>
              <a:buSzPts val="2400"/>
              <a:buChar char="■"/>
            </a:pPr>
            <a:r>
              <a:rPr b="1" lang="en-GB" sz="2400"/>
              <a:t>Competition has increased significantly</a:t>
            </a:r>
            <a:endParaRPr/>
          </a:p>
          <a:p>
            <a:pPr indent="0" lvl="0" marL="0" rtl="0" algn="l">
              <a:lnSpc>
                <a:spcPct val="90000"/>
              </a:lnSpc>
              <a:spcBef>
                <a:spcPts val="1000"/>
              </a:spcBef>
              <a:spcAft>
                <a:spcPts val="0"/>
              </a:spcAft>
              <a:buClr>
                <a:schemeClr val="dk1"/>
              </a:buClr>
              <a:buSzPts val="2800"/>
              <a:buNone/>
            </a:pPr>
            <a:r>
              <a:t/>
            </a:r>
            <a:endParaRPr>
              <a:latin typeface="Arial"/>
              <a:ea typeface="Arial"/>
              <a:cs typeface="Arial"/>
              <a:sym typeface="Arial"/>
            </a:endParaRPr>
          </a:p>
          <a:p>
            <a:pPr indent="-228600" lvl="2" marL="1143000" rtl="0" algn="l">
              <a:lnSpc>
                <a:spcPct val="90000"/>
              </a:lnSpc>
              <a:spcBef>
                <a:spcPts val="500"/>
              </a:spcBef>
              <a:spcAft>
                <a:spcPts val="1600"/>
              </a:spcAft>
              <a:buClr>
                <a:schemeClr val="dk1"/>
              </a:buClr>
              <a:buSzPts val="2400"/>
              <a:buChar char="■"/>
            </a:pPr>
            <a:r>
              <a:rPr b="1" lang="en-GB" sz="2400"/>
              <a:t>There is growth potential through online ordering</a:t>
            </a:r>
            <a:r>
              <a:rPr lang="en-GB" sz="2400">
                <a:latin typeface="Arial"/>
                <a:ea typeface="Arial"/>
                <a:cs typeface="Arial"/>
                <a:sym typeface="Arial"/>
              </a:rPr>
              <a: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Arial"/>
              <a:buNone/>
            </a:pPr>
            <a:br>
              <a:rPr b="1" lang="en-GB">
                <a:latin typeface="Arial"/>
                <a:ea typeface="Arial"/>
                <a:cs typeface="Arial"/>
                <a:sym typeface="Arial"/>
              </a:rPr>
            </a:br>
            <a:endParaRPr b="1">
              <a:latin typeface="Arial"/>
              <a:ea typeface="Arial"/>
              <a:cs typeface="Arial"/>
              <a:sym typeface="Arial"/>
            </a:endParaRPr>
          </a:p>
        </p:txBody>
      </p:sp>
      <p:sp>
        <p:nvSpPr>
          <p:cNvPr id="147" name="Google Shape;147;p11"/>
          <p:cNvSpPr txBox="1"/>
          <p:nvPr>
            <p:ph idx="1" type="body"/>
          </p:nvPr>
        </p:nvSpPr>
        <p:spPr>
          <a:xfrm>
            <a:off x="838200" y="2424023"/>
            <a:ext cx="10515600" cy="1570007"/>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latin typeface="Arial"/>
              <a:ea typeface="Arial"/>
              <a:cs typeface="Arial"/>
              <a:sym typeface="Arial"/>
            </a:endParaRPr>
          </a:p>
          <a:p>
            <a:pPr indent="0" lvl="0" marL="0" rtl="0" algn="ctr">
              <a:lnSpc>
                <a:spcPct val="90000"/>
              </a:lnSpc>
              <a:spcBef>
                <a:spcPts val="1000"/>
              </a:spcBef>
              <a:spcAft>
                <a:spcPts val="1600"/>
              </a:spcAft>
              <a:buClr>
                <a:schemeClr val="dk1"/>
              </a:buClr>
              <a:buSzPts val="4800"/>
              <a:buNone/>
            </a:pPr>
            <a:r>
              <a:rPr b="1" lang="en-GB" sz="4800">
                <a:latin typeface="Arial"/>
                <a:ea typeface="Arial"/>
                <a:cs typeface="Arial"/>
                <a:sym typeface="Arial"/>
              </a:rPr>
              <a:t>Thank you for listening</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12"/>
          <p:cNvSpPr txBox="1"/>
          <p:nvPr>
            <p:ph idx="1" type="body"/>
          </p:nvPr>
        </p:nvSpPr>
        <p:spPr>
          <a:xfrm>
            <a:off x="769121" y="1495426"/>
            <a:ext cx="10584679" cy="4681537"/>
          </a:xfrm>
          <a:prstGeom prst="rect">
            <a:avLst/>
          </a:prstGeom>
          <a:noFill/>
          <a:ln>
            <a:noFill/>
          </a:ln>
        </p:spPr>
        <p:txBody>
          <a:bodyPr anchorCtr="0" anchor="t" bIns="45700" lIns="91425" spcFirstLastPara="1" rIns="91425" wrap="square" tIns="45700">
            <a:normAutofit/>
          </a:bodyPr>
          <a:lstStyle/>
          <a:p>
            <a:pPr indent="-50800" lvl="0" marL="228600" rtl="0" algn="l">
              <a:lnSpc>
                <a:spcPct val="90000"/>
              </a:lnSpc>
              <a:spcBef>
                <a:spcPts val="0"/>
              </a:spcBef>
              <a:spcAft>
                <a:spcPts val="0"/>
              </a:spcAft>
              <a:buClr>
                <a:schemeClr val="dk1"/>
              </a:buClr>
              <a:buSzPts val="2800"/>
              <a:buNone/>
            </a:pPr>
            <a:r>
              <a:t/>
            </a:r>
            <a:endParaRPr>
              <a:latin typeface="Arial"/>
              <a:ea typeface="Arial"/>
              <a:cs typeface="Arial"/>
              <a:sym typeface="Arial"/>
            </a:endParaRPr>
          </a:p>
          <a:p>
            <a:pPr indent="0" lvl="0" marL="0" rtl="0" algn="ctr">
              <a:lnSpc>
                <a:spcPct val="90000"/>
              </a:lnSpc>
              <a:spcBef>
                <a:spcPts val="1000"/>
              </a:spcBef>
              <a:spcAft>
                <a:spcPts val="1600"/>
              </a:spcAft>
              <a:buClr>
                <a:schemeClr val="dk1"/>
              </a:buClr>
              <a:buSzPts val="4800"/>
              <a:buNone/>
            </a:pPr>
            <a:r>
              <a:t/>
            </a:r>
            <a:endParaRPr sz="4800">
              <a:latin typeface="Arial"/>
              <a:ea typeface="Arial"/>
              <a:cs typeface="Arial"/>
              <a:sym typeface="Arial"/>
            </a:endParaRPr>
          </a:p>
        </p:txBody>
      </p:sp>
      <p:pic>
        <p:nvPicPr>
          <p:cNvPr descr="Questions &amp; Answers on Collaboration ..." id="153" name="Google Shape;153;p12"/>
          <p:cNvPicPr preferRelativeResize="0"/>
          <p:nvPr/>
        </p:nvPicPr>
        <p:blipFill rotWithShape="1">
          <a:blip r:embed="rId3">
            <a:alphaModFix/>
          </a:blip>
          <a:srcRect b="0" l="0" r="0" t="0"/>
          <a:stretch/>
        </p:blipFill>
        <p:spPr>
          <a:xfrm>
            <a:off x="2885871" y="2087592"/>
            <a:ext cx="6551427" cy="2737628"/>
          </a:xfrm>
          <a:prstGeom prst="rect">
            <a:avLst/>
          </a:prstGeom>
          <a:noFill/>
          <a:ln cap="flat" cmpd="sng" w="57150">
            <a:solidFill>
              <a:schemeClr val="dk1"/>
            </a:solidFill>
            <a:prstDash val="solid"/>
            <a:round/>
            <a:headEnd len="sm" w="sm" type="none"/>
            <a:tailEnd len="sm" w="sm" type="none"/>
          </a:ln>
        </p:spPr>
      </p:pic>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2024-01-29T11:42:05Z</dcterms:created>
  <dc:creator>Olu Adegbite</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