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77" r:id="rId1"/>
  </p:sldMasterIdLst>
  <p:sldIdLst>
    <p:sldId id="256" r:id="rId2"/>
    <p:sldId id="257" r:id="rId3"/>
    <p:sldId id="282" r:id="rId4"/>
    <p:sldId id="283" r:id="rId5"/>
    <p:sldId id="284" r:id="rId6"/>
    <p:sldId id="259" r:id="rId7"/>
    <p:sldId id="289" r:id="rId8"/>
    <p:sldId id="287" r:id="rId9"/>
    <p:sldId id="288" r:id="rId10"/>
    <p:sldId id="290" r:id="rId11"/>
    <p:sldId id="271" r:id="rId12"/>
    <p:sldId id="270" r:id="rId13"/>
    <p:sldId id="262" r:id="rId14"/>
    <p:sldId id="291"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78" d="100"/>
          <a:sy n="78" d="100"/>
        </p:scale>
        <p:origin x="130" y="6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_rels/data6.xml.rels><?xml version="1.0" encoding="UTF-8" standalone="yes"?>
<Relationships xmlns="http://schemas.openxmlformats.org/package/2006/relationships"><Relationship Id="rId8" Type="http://schemas.openxmlformats.org/officeDocument/2006/relationships/image" Target="../media/image11.svg"/><Relationship Id="rId13" Type="http://schemas.openxmlformats.org/officeDocument/2006/relationships/image" Target="../media/image16.png"/><Relationship Id="rId3" Type="http://schemas.openxmlformats.org/officeDocument/2006/relationships/image" Target="../media/image6.png"/><Relationship Id="rId7" Type="http://schemas.openxmlformats.org/officeDocument/2006/relationships/image" Target="../media/image10.png"/><Relationship Id="rId12" Type="http://schemas.openxmlformats.org/officeDocument/2006/relationships/image" Target="../media/image15.sv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11" Type="http://schemas.openxmlformats.org/officeDocument/2006/relationships/image" Target="../media/image14.png"/><Relationship Id="rId5" Type="http://schemas.openxmlformats.org/officeDocument/2006/relationships/image" Target="../media/image8.png"/><Relationship Id="rId10" Type="http://schemas.openxmlformats.org/officeDocument/2006/relationships/image" Target="../media/image13.svg"/><Relationship Id="rId4" Type="http://schemas.openxmlformats.org/officeDocument/2006/relationships/image" Target="../media/image7.svg"/><Relationship Id="rId9" Type="http://schemas.openxmlformats.org/officeDocument/2006/relationships/image" Target="../media/image12.png"/><Relationship Id="rId14" Type="http://schemas.openxmlformats.org/officeDocument/2006/relationships/image" Target="../media/image17.svg"/></Relationships>
</file>

<file path=ppt/diagrams/_rels/drawing6.xml.rels><?xml version="1.0" encoding="UTF-8" standalone="yes"?>
<Relationships xmlns="http://schemas.openxmlformats.org/package/2006/relationships"><Relationship Id="rId8" Type="http://schemas.openxmlformats.org/officeDocument/2006/relationships/image" Target="../media/image11.svg"/><Relationship Id="rId13" Type="http://schemas.openxmlformats.org/officeDocument/2006/relationships/image" Target="../media/image16.png"/><Relationship Id="rId3" Type="http://schemas.openxmlformats.org/officeDocument/2006/relationships/image" Target="../media/image6.png"/><Relationship Id="rId7" Type="http://schemas.openxmlformats.org/officeDocument/2006/relationships/image" Target="../media/image10.png"/><Relationship Id="rId12" Type="http://schemas.openxmlformats.org/officeDocument/2006/relationships/image" Target="../media/image15.sv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11" Type="http://schemas.openxmlformats.org/officeDocument/2006/relationships/image" Target="../media/image14.png"/><Relationship Id="rId5" Type="http://schemas.openxmlformats.org/officeDocument/2006/relationships/image" Target="../media/image8.png"/><Relationship Id="rId10" Type="http://schemas.openxmlformats.org/officeDocument/2006/relationships/image" Target="../media/image13.svg"/><Relationship Id="rId4" Type="http://schemas.openxmlformats.org/officeDocument/2006/relationships/image" Target="../media/image7.svg"/><Relationship Id="rId9" Type="http://schemas.openxmlformats.org/officeDocument/2006/relationships/image" Target="../media/image12.png"/><Relationship Id="rId14" Type="http://schemas.openxmlformats.org/officeDocument/2006/relationships/image" Target="../media/image17.sv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58B108A-2AEB-4915-8838-D06A78E1B0B0}"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1E42431C-EEBB-46DC-B56D-DD1BF302BEE8}">
      <dgm:prSet/>
      <dgm:spPr/>
      <dgm:t>
        <a:bodyPr/>
        <a:lstStyle/>
        <a:p>
          <a:r>
            <a:rPr lang="en-GB"/>
            <a:t>Name</a:t>
          </a:r>
          <a:endParaRPr lang="en-US"/>
        </a:p>
      </dgm:t>
    </dgm:pt>
    <dgm:pt modelId="{8CF223F4-1217-4780-9D22-D0DBBD579079}" type="parTrans" cxnId="{31220411-599C-46EB-AF61-FD7B0F81623B}">
      <dgm:prSet/>
      <dgm:spPr/>
      <dgm:t>
        <a:bodyPr/>
        <a:lstStyle/>
        <a:p>
          <a:endParaRPr lang="en-US"/>
        </a:p>
      </dgm:t>
    </dgm:pt>
    <dgm:pt modelId="{4ABF408F-E413-430C-B7A8-9BF332C62058}" type="sibTrans" cxnId="{31220411-599C-46EB-AF61-FD7B0F81623B}">
      <dgm:prSet/>
      <dgm:spPr/>
      <dgm:t>
        <a:bodyPr/>
        <a:lstStyle/>
        <a:p>
          <a:endParaRPr lang="en-US"/>
        </a:p>
      </dgm:t>
    </dgm:pt>
    <dgm:pt modelId="{CCBD5405-AF17-48B5-B2E5-442109950DA8}">
      <dgm:prSet/>
      <dgm:spPr/>
      <dgm:t>
        <a:bodyPr/>
        <a:lstStyle/>
        <a:p>
          <a:r>
            <a:rPr lang="en-GB"/>
            <a:t>Current work </a:t>
          </a:r>
          <a:endParaRPr lang="en-US"/>
        </a:p>
      </dgm:t>
    </dgm:pt>
    <dgm:pt modelId="{42D4E043-F8CB-43D2-B486-21BAFCE7FCE3}" type="parTrans" cxnId="{76A37B2C-4DE2-448E-B577-FB8DA9678C1E}">
      <dgm:prSet/>
      <dgm:spPr/>
      <dgm:t>
        <a:bodyPr/>
        <a:lstStyle/>
        <a:p>
          <a:endParaRPr lang="en-US"/>
        </a:p>
      </dgm:t>
    </dgm:pt>
    <dgm:pt modelId="{2FB4B330-200F-480C-9DF0-E932F12E808D}" type="sibTrans" cxnId="{76A37B2C-4DE2-448E-B577-FB8DA9678C1E}">
      <dgm:prSet/>
      <dgm:spPr/>
      <dgm:t>
        <a:bodyPr/>
        <a:lstStyle/>
        <a:p>
          <a:endParaRPr lang="en-US"/>
        </a:p>
      </dgm:t>
    </dgm:pt>
    <dgm:pt modelId="{4AA6B10E-1ECC-44C4-A0CD-8F280D5CB7DC}">
      <dgm:prSet/>
      <dgm:spPr/>
      <dgm:t>
        <a:bodyPr/>
        <a:lstStyle/>
        <a:p>
          <a:r>
            <a:rPr lang="en-GB"/>
            <a:t>Purpose of taking this course</a:t>
          </a:r>
          <a:endParaRPr lang="en-US"/>
        </a:p>
      </dgm:t>
    </dgm:pt>
    <dgm:pt modelId="{8732FB4F-8378-49C8-90E4-794FD28E017B}" type="parTrans" cxnId="{2BCEDE26-3DAC-4F32-83CA-AFA9BC82FCE2}">
      <dgm:prSet/>
      <dgm:spPr/>
      <dgm:t>
        <a:bodyPr/>
        <a:lstStyle/>
        <a:p>
          <a:endParaRPr lang="en-US"/>
        </a:p>
      </dgm:t>
    </dgm:pt>
    <dgm:pt modelId="{F7DD8F48-A6A6-4515-8EDC-FBEE348B69B7}" type="sibTrans" cxnId="{2BCEDE26-3DAC-4F32-83CA-AFA9BC82FCE2}">
      <dgm:prSet/>
      <dgm:spPr/>
      <dgm:t>
        <a:bodyPr/>
        <a:lstStyle/>
        <a:p>
          <a:endParaRPr lang="en-US"/>
        </a:p>
      </dgm:t>
    </dgm:pt>
    <dgm:pt modelId="{D2660170-953F-4B9C-B1AC-C7CCD9989866}">
      <dgm:prSet/>
      <dgm:spPr/>
      <dgm:t>
        <a:bodyPr/>
        <a:lstStyle/>
        <a:p>
          <a:r>
            <a:rPr lang="en-GB"/>
            <a:t>Anticipated challenges</a:t>
          </a:r>
          <a:endParaRPr lang="en-US"/>
        </a:p>
      </dgm:t>
    </dgm:pt>
    <dgm:pt modelId="{1AD7166D-8B15-426B-B843-38359E68880A}" type="parTrans" cxnId="{D124D8C7-E266-4931-BF73-593813936930}">
      <dgm:prSet/>
      <dgm:spPr/>
      <dgm:t>
        <a:bodyPr/>
        <a:lstStyle/>
        <a:p>
          <a:endParaRPr lang="en-US"/>
        </a:p>
      </dgm:t>
    </dgm:pt>
    <dgm:pt modelId="{B2B8B0CB-1701-4B7C-B9D0-0B5092A9AD2D}" type="sibTrans" cxnId="{D124D8C7-E266-4931-BF73-593813936930}">
      <dgm:prSet/>
      <dgm:spPr/>
      <dgm:t>
        <a:bodyPr/>
        <a:lstStyle/>
        <a:p>
          <a:endParaRPr lang="en-US"/>
        </a:p>
      </dgm:t>
    </dgm:pt>
    <dgm:pt modelId="{0B1212CB-C57D-4F42-9FDC-2BD5E1D98F40}">
      <dgm:prSet/>
      <dgm:spPr/>
      <dgm:t>
        <a:bodyPr/>
        <a:lstStyle/>
        <a:p>
          <a:r>
            <a:rPr lang="en-GB"/>
            <a:t>Goals</a:t>
          </a:r>
          <a:endParaRPr lang="en-US"/>
        </a:p>
      </dgm:t>
    </dgm:pt>
    <dgm:pt modelId="{D213B162-F093-4B78-94E6-898BF4CC8A50}" type="parTrans" cxnId="{646EEFAC-6095-452F-9F56-F9A7004073CE}">
      <dgm:prSet/>
      <dgm:spPr/>
      <dgm:t>
        <a:bodyPr/>
        <a:lstStyle/>
        <a:p>
          <a:endParaRPr lang="en-US"/>
        </a:p>
      </dgm:t>
    </dgm:pt>
    <dgm:pt modelId="{7E582B77-2576-4674-9815-236A0B043B3F}" type="sibTrans" cxnId="{646EEFAC-6095-452F-9F56-F9A7004073CE}">
      <dgm:prSet/>
      <dgm:spPr/>
      <dgm:t>
        <a:bodyPr/>
        <a:lstStyle/>
        <a:p>
          <a:endParaRPr lang="en-US"/>
        </a:p>
      </dgm:t>
    </dgm:pt>
    <dgm:pt modelId="{E2C562D5-69B9-4EA5-8DBB-30E800714469}" type="pres">
      <dgm:prSet presAssocID="{858B108A-2AEB-4915-8838-D06A78E1B0B0}" presName="vert0" presStyleCnt="0">
        <dgm:presLayoutVars>
          <dgm:dir/>
          <dgm:animOne val="branch"/>
          <dgm:animLvl val="lvl"/>
        </dgm:presLayoutVars>
      </dgm:prSet>
      <dgm:spPr/>
    </dgm:pt>
    <dgm:pt modelId="{90F2D26A-F6C1-479D-86EC-6DF551DD6711}" type="pres">
      <dgm:prSet presAssocID="{1E42431C-EEBB-46DC-B56D-DD1BF302BEE8}" presName="thickLine" presStyleLbl="alignNode1" presStyleIdx="0" presStyleCnt="5"/>
      <dgm:spPr/>
    </dgm:pt>
    <dgm:pt modelId="{E1B5BF94-F7B1-4013-9716-DE772D56B736}" type="pres">
      <dgm:prSet presAssocID="{1E42431C-EEBB-46DC-B56D-DD1BF302BEE8}" presName="horz1" presStyleCnt="0"/>
      <dgm:spPr/>
    </dgm:pt>
    <dgm:pt modelId="{09B32AF8-9F29-4A5D-9B1F-595E4B6B2245}" type="pres">
      <dgm:prSet presAssocID="{1E42431C-EEBB-46DC-B56D-DD1BF302BEE8}" presName="tx1" presStyleLbl="revTx" presStyleIdx="0" presStyleCnt="5"/>
      <dgm:spPr/>
    </dgm:pt>
    <dgm:pt modelId="{ABA39DAA-1D1B-4026-B595-FD7666643F73}" type="pres">
      <dgm:prSet presAssocID="{1E42431C-EEBB-46DC-B56D-DD1BF302BEE8}" presName="vert1" presStyleCnt="0"/>
      <dgm:spPr/>
    </dgm:pt>
    <dgm:pt modelId="{A930301F-8625-4560-8FAC-2DF1A63196DE}" type="pres">
      <dgm:prSet presAssocID="{CCBD5405-AF17-48B5-B2E5-442109950DA8}" presName="thickLine" presStyleLbl="alignNode1" presStyleIdx="1" presStyleCnt="5"/>
      <dgm:spPr/>
    </dgm:pt>
    <dgm:pt modelId="{77551F6B-8EDB-4587-9A24-BF0DF9C3655A}" type="pres">
      <dgm:prSet presAssocID="{CCBD5405-AF17-48B5-B2E5-442109950DA8}" presName="horz1" presStyleCnt="0"/>
      <dgm:spPr/>
    </dgm:pt>
    <dgm:pt modelId="{2A22D283-915A-41DE-9978-BD592C38D8D2}" type="pres">
      <dgm:prSet presAssocID="{CCBD5405-AF17-48B5-B2E5-442109950DA8}" presName="tx1" presStyleLbl="revTx" presStyleIdx="1" presStyleCnt="5"/>
      <dgm:spPr/>
    </dgm:pt>
    <dgm:pt modelId="{2A1D67D8-278D-4477-948A-70D670D062F8}" type="pres">
      <dgm:prSet presAssocID="{CCBD5405-AF17-48B5-B2E5-442109950DA8}" presName="vert1" presStyleCnt="0"/>
      <dgm:spPr/>
    </dgm:pt>
    <dgm:pt modelId="{123CB174-0B4B-40B8-A3FE-0E78E154F3BF}" type="pres">
      <dgm:prSet presAssocID="{4AA6B10E-1ECC-44C4-A0CD-8F280D5CB7DC}" presName="thickLine" presStyleLbl="alignNode1" presStyleIdx="2" presStyleCnt="5"/>
      <dgm:spPr/>
    </dgm:pt>
    <dgm:pt modelId="{CC4C1EC5-5745-42C8-8BE1-1953BFC85438}" type="pres">
      <dgm:prSet presAssocID="{4AA6B10E-1ECC-44C4-A0CD-8F280D5CB7DC}" presName="horz1" presStyleCnt="0"/>
      <dgm:spPr/>
    </dgm:pt>
    <dgm:pt modelId="{373DB29B-6BB1-4BB7-A6C5-538FDD1F4AD9}" type="pres">
      <dgm:prSet presAssocID="{4AA6B10E-1ECC-44C4-A0CD-8F280D5CB7DC}" presName="tx1" presStyleLbl="revTx" presStyleIdx="2" presStyleCnt="5"/>
      <dgm:spPr/>
    </dgm:pt>
    <dgm:pt modelId="{1CCC24FC-874D-440E-92C3-05290CDAA69D}" type="pres">
      <dgm:prSet presAssocID="{4AA6B10E-1ECC-44C4-A0CD-8F280D5CB7DC}" presName="vert1" presStyleCnt="0"/>
      <dgm:spPr/>
    </dgm:pt>
    <dgm:pt modelId="{D2BDCF72-4DAE-4D32-A7E8-720789C59DC0}" type="pres">
      <dgm:prSet presAssocID="{D2660170-953F-4B9C-B1AC-C7CCD9989866}" presName="thickLine" presStyleLbl="alignNode1" presStyleIdx="3" presStyleCnt="5"/>
      <dgm:spPr/>
    </dgm:pt>
    <dgm:pt modelId="{B3168B65-9E2F-4BBD-B85C-33C3C6283A9D}" type="pres">
      <dgm:prSet presAssocID="{D2660170-953F-4B9C-B1AC-C7CCD9989866}" presName="horz1" presStyleCnt="0"/>
      <dgm:spPr/>
    </dgm:pt>
    <dgm:pt modelId="{6A82341E-4446-456B-A4C6-E5C20803CFA4}" type="pres">
      <dgm:prSet presAssocID="{D2660170-953F-4B9C-B1AC-C7CCD9989866}" presName="tx1" presStyleLbl="revTx" presStyleIdx="3" presStyleCnt="5"/>
      <dgm:spPr/>
    </dgm:pt>
    <dgm:pt modelId="{95EF6AD9-449D-4C59-A289-16601D28EA1C}" type="pres">
      <dgm:prSet presAssocID="{D2660170-953F-4B9C-B1AC-C7CCD9989866}" presName="vert1" presStyleCnt="0"/>
      <dgm:spPr/>
    </dgm:pt>
    <dgm:pt modelId="{5D3CCDA3-A61A-4991-9734-F1E9A9CC289D}" type="pres">
      <dgm:prSet presAssocID="{0B1212CB-C57D-4F42-9FDC-2BD5E1D98F40}" presName="thickLine" presStyleLbl="alignNode1" presStyleIdx="4" presStyleCnt="5"/>
      <dgm:spPr/>
    </dgm:pt>
    <dgm:pt modelId="{5F1E7A79-CACE-40C5-814A-22D8A4BF2F54}" type="pres">
      <dgm:prSet presAssocID="{0B1212CB-C57D-4F42-9FDC-2BD5E1D98F40}" presName="horz1" presStyleCnt="0"/>
      <dgm:spPr/>
    </dgm:pt>
    <dgm:pt modelId="{DFB109E3-37E2-4EB3-B775-371B02B71B79}" type="pres">
      <dgm:prSet presAssocID="{0B1212CB-C57D-4F42-9FDC-2BD5E1D98F40}" presName="tx1" presStyleLbl="revTx" presStyleIdx="4" presStyleCnt="5"/>
      <dgm:spPr/>
    </dgm:pt>
    <dgm:pt modelId="{6B282611-2922-489D-AB7E-BA20774549E5}" type="pres">
      <dgm:prSet presAssocID="{0B1212CB-C57D-4F42-9FDC-2BD5E1D98F40}" presName="vert1" presStyleCnt="0"/>
      <dgm:spPr/>
    </dgm:pt>
  </dgm:ptLst>
  <dgm:cxnLst>
    <dgm:cxn modelId="{31220411-599C-46EB-AF61-FD7B0F81623B}" srcId="{858B108A-2AEB-4915-8838-D06A78E1B0B0}" destId="{1E42431C-EEBB-46DC-B56D-DD1BF302BEE8}" srcOrd="0" destOrd="0" parTransId="{8CF223F4-1217-4780-9D22-D0DBBD579079}" sibTransId="{4ABF408F-E413-430C-B7A8-9BF332C62058}"/>
    <dgm:cxn modelId="{ECA95023-75FC-4CA6-8A8A-54CFE1EBF11F}" type="presOf" srcId="{4AA6B10E-1ECC-44C4-A0CD-8F280D5CB7DC}" destId="{373DB29B-6BB1-4BB7-A6C5-538FDD1F4AD9}" srcOrd="0" destOrd="0" presId="urn:microsoft.com/office/officeart/2008/layout/LinedList"/>
    <dgm:cxn modelId="{2BCEDE26-3DAC-4F32-83CA-AFA9BC82FCE2}" srcId="{858B108A-2AEB-4915-8838-D06A78E1B0B0}" destId="{4AA6B10E-1ECC-44C4-A0CD-8F280D5CB7DC}" srcOrd="2" destOrd="0" parTransId="{8732FB4F-8378-49C8-90E4-794FD28E017B}" sibTransId="{F7DD8F48-A6A6-4515-8EDC-FBEE348B69B7}"/>
    <dgm:cxn modelId="{76A37B2C-4DE2-448E-B577-FB8DA9678C1E}" srcId="{858B108A-2AEB-4915-8838-D06A78E1B0B0}" destId="{CCBD5405-AF17-48B5-B2E5-442109950DA8}" srcOrd="1" destOrd="0" parTransId="{42D4E043-F8CB-43D2-B486-21BAFCE7FCE3}" sibTransId="{2FB4B330-200F-480C-9DF0-E932F12E808D}"/>
    <dgm:cxn modelId="{BDB5C78E-8531-445B-87FD-66EA4227B0C3}" type="presOf" srcId="{CCBD5405-AF17-48B5-B2E5-442109950DA8}" destId="{2A22D283-915A-41DE-9978-BD592C38D8D2}" srcOrd="0" destOrd="0" presId="urn:microsoft.com/office/officeart/2008/layout/LinedList"/>
    <dgm:cxn modelId="{116B2AA9-94D7-49E4-ABF1-EAD95A92F936}" type="presOf" srcId="{0B1212CB-C57D-4F42-9FDC-2BD5E1D98F40}" destId="{DFB109E3-37E2-4EB3-B775-371B02B71B79}" srcOrd="0" destOrd="0" presId="urn:microsoft.com/office/officeart/2008/layout/LinedList"/>
    <dgm:cxn modelId="{646EEFAC-6095-452F-9F56-F9A7004073CE}" srcId="{858B108A-2AEB-4915-8838-D06A78E1B0B0}" destId="{0B1212CB-C57D-4F42-9FDC-2BD5E1D98F40}" srcOrd="4" destOrd="0" parTransId="{D213B162-F093-4B78-94E6-898BF4CC8A50}" sibTransId="{7E582B77-2576-4674-9815-236A0B043B3F}"/>
    <dgm:cxn modelId="{5B39C1AD-FE24-4FDE-A8AA-D3331513A649}" type="presOf" srcId="{D2660170-953F-4B9C-B1AC-C7CCD9989866}" destId="{6A82341E-4446-456B-A4C6-E5C20803CFA4}" srcOrd="0" destOrd="0" presId="urn:microsoft.com/office/officeart/2008/layout/LinedList"/>
    <dgm:cxn modelId="{495D90BD-6C6C-4B55-B76E-7C74A7A20B0F}" type="presOf" srcId="{1E42431C-EEBB-46DC-B56D-DD1BF302BEE8}" destId="{09B32AF8-9F29-4A5D-9B1F-595E4B6B2245}" srcOrd="0" destOrd="0" presId="urn:microsoft.com/office/officeart/2008/layout/LinedList"/>
    <dgm:cxn modelId="{D124D8C7-E266-4931-BF73-593813936930}" srcId="{858B108A-2AEB-4915-8838-D06A78E1B0B0}" destId="{D2660170-953F-4B9C-B1AC-C7CCD9989866}" srcOrd="3" destOrd="0" parTransId="{1AD7166D-8B15-426B-B843-38359E68880A}" sibTransId="{B2B8B0CB-1701-4B7C-B9D0-0B5092A9AD2D}"/>
    <dgm:cxn modelId="{D1168EF6-6F01-43D3-A291-E2DC56EC7BF3}" type="presOf" srcId="{858B108A-2AEB-4915-8838-D06A78E1B0B0}" destId="{E2C562D5-69B9-4EA5-8DBB-30E800714469}" srcOrd="0" destOrd="0" presId="urn:microsoft.com/office/officeart/2008/layout/LinedList"/>
    <dgm:cxn modelId="{26B8EF55-3992-4504-A3E4-A8DE233E7924}" type="presParOf" srcId="{E2C562D5-69B9-4EA5-8DBB-30E800714469}" destId="{90F2D26A-F6C1-479D-86EC-6DF551DD6711}" srcOrd="0" destOrd="0" presId="urn:microsoft.com/office/officeart/2008/layout/LinedList"/>
    <dgm:cxn modelId="{07E593A2-76EC-4EFA-9724-CE9C1A6B7335}" type="presParOf" srcId="{E2C562D5-69B9-4EA5-8DBB-30E800714469}" destId="{E1B5BF94-F7B1-4013-9716-DE772D56B736}" srcOrd="1" destOrd="0" presId="urn:microsoft.com/office/officeart/2008/layout/LinedList"/>
    <dgm:cxn modelId="{6A960CBA-A46E-4829-8EF5-FBD69FE65680}" type="presParOf" srcId="{E1B5BF94-F7B1-4013-9716-DE772D56B736}" destId="{09B32AF8-9F29-4A5D-9B1F-595E4B6B2245}" srcOrd="0" destOrd="0" presId="urn:microsoft.com/office/officeart/2008/layout/LinedList"/>
    <dgm:cxn modelId="{FD4D2676-DD80-4DD6-A998-903CE648B177}" type="presParOf" srcId="{E1B5BF94-F7B1-4013-9716-DE772D56B736}" destId="{ABA39DAA-1D1B-4026-B595-FD7666643F73}" srcOrd="1" destOrd="0" presId="urn:microsoft.com/office/officeart/2008/layout/LinedList"/>
    <dgm:cxn modelId="{5FAFFF75-B9C7-4795-BB65-40FEF98A3E80}" type="presParOf" srcId="{E2C562D5-69B9-4EA5-8DBB-30E800714469}" destId="{A930301F-8625-4560-8FAC-2DF1A63196DE}" srcOrd="2" destOrd="0" presId="urn:microsoft.com/office/officeart/2008/layout/LinedList"/>
    <dgm:cxn modelId="{63610596-134B-43BD-BF99-7282BCBA67A5}" type="presParOf" srcId="{E2C562D5-69B9-4EA5-8DBB-30E800714469}" destId="{77551F6B-8EDB-4587-9A24-BF0DF9C3655A}" srcOrd="3" destOrd="0" presId="urn:microsoft.com/office/officeart/2008/layout/LinedList"/>
    <dgm:cxn modelId="{A3041B35-C9D0-45BC-96B6-0D143A46CA6F}" type="presParOf" srcId="{77551F6B-8EDB-4587-9A24-BF0DF9C3655A}" destId="{2A22D283-915A-41DE-9978-BD592C38D8D2}" srcOrd="0" destOrd="0" presId="urn:microsoft.com/office/officeart/2008/layout/LinedList"/>
    <dgm:cxn modelId="{1525D53B-76BA-4794-8AD4-E4668A6B35BD}" type="presParOf" srcId="{77551F6B-8EDB-4587-9A24-BF0DF9C3655A}" destId="{2A1D67D8-278D-4477-948A-70D670D062F8}" srcOrd="1" destOrd="0" presId="urn:microsoft.com/office/officeart/2008/layout/LinedList"/>
    <dgm:cxn modelId="{005D0F5C-E7FA-4E74-9D64-A607F35481C2}" type="presParOf" srcId="{E2C562D5-69B9-4EA5-8DBB-30E800714469}" destId="{123CB174-0B4B-40B8-A3FE-0E78E154F3BF}" srcOrd="4" destOrd="0" presId="urn:microsoft.com/office/officeart/2008/layout/LinedList"/>
    <dgm:cxn modelId="{7344F75B-D1A8-42F5-8AE2-5DCED619202F}" type="presParOf" srcId="{E2C562D5-69B9-4EA5-8DBB-30E800714469}" destId="{CC4C1EC5-5745-42C8-8BE1-1953BFC85438}" srcOrd="5" destOrd="0" presId="urn:microsoft.com/office/officeart/2008/layout/LinedList"/>
    <dgm:cxn modelId="{709C884F-19A7-4AAF-A4F6-73C4173A30C4}" type="presParOf" srcId="{CC4C1EC5-5745-42C8-8BE1-1953BFC85438}" destId="{373DB29B-6BB1-4BB7-A6C5-538FDD1F4AD9}" srcOrd="0" destOrd="0" presId="urn:microsoft.com/office/officeart/2008/layout/LinedList"/>
    <dgm:cxn modelId="{6686EBC3-6B70-478D-BBD7-2AD483F0E66D}" type="presParOf" srcId="{CC4C1EC5-5745-42C8-8BE1-1953BFC85438}" destId="{1CCC24FC-874D-440E-92C3-05290CDAA69D}" srcOrd="1" destOrd="0" presId="urn:microsoft.com/office/officeart/2008/layout/LinedList"/>
    <dgm:cxn modelId="{504F365C-AD02-4772-B6D0-5B68D1C86F4E}" type="presParOf" srcId="{E2C562D5-69B9-4EA5-8DBB-30E800714469}" destId="{D2BDCF72-4DAE-4D32-A7E8-720789C59DC0}" srcOrd="6" destOrd="0" presId="urn:microsoft.com/office/officeart/2008/layout/LinedList"/>
    <dgm:cxn modelId="{D0575696-DB4E-4B37-BF05-35A79CD675D0}" type="presParOf" srcId="{E2C562D5-69B9-4EA5-8DBB-30E800714469}" destId="{B3168B65-9E2F-4BBD-B85C-33C3C6283A9D}" srcOrd="7" destOrd="0" presId="urn:microsoft.com/office/officeart/2008/layout/LinedList"/>
    <dgm:cxn modelId="{E0C4EABC-B906-4D78-B3D7-65471E8B312E}" type="presParOf" srcId="{B3168B65-9E2F-4BBD-B85C-33C3C6283A9D}" destId="{6A82341E-4446-456B-A4C6-E5C20803CFA4}" srcOrd="0" destOrd="0" presId="urn:microsoft.com/office/officeart/2008/layout/LinedList"/>
    <dgm:cxn modelId="{9C430DB1-C044-4674-A86D-AF2F88D46DBE}" type="presParOf" srcId="{B3168B65-9E2F-4BBD-B85C-33C3C6283A9D}" destId="{95EF6AD9-449D-4C59-A289-16601D28EA1C}" srcOrd="1" destOrd="0" presId="urn:microsoft.com/office/officeart/2008/layout/LinedList"/>
    <dgm:cxn modelId="{95FB76A1-9902-491D-97E3-830547C0DA9A}" type="presParOf" srcId="{E2C562D5-69B9-4EA5-8DBB-30E800714469}" destId="{5D3CCDA3-A61A-4991-9734-F1E9A9CC289D}" srcOrd="8" destOrd="0" presId="urn:microsoft.com/office/officeart/2008/layout/LinedList"/>
    <dgm:cxn modelId="{A8096D66-66E9-4328-927B-90045CF9A942}" type="presParOf" srcId="{E2C562D5-69B9-4EA5-8DBB-30E800714469}" destId="{5F1E7A79-CACE-40C5-814A-22D8A4BF2F54}" srcOrd="9" destOrd="0" presId="urn:microsoft.com/office/officeart/2008/layout/LinedList"/>
    <dgm:cxn modelId="{B104FB66-F00D-4B50-AAEB-13F64E279852}" type="presParOf" srcId="{5F1E7A79-CACE-40C5-814A-22D8A4BF2F54}" destId="{DFB109E3-37E2-4EB3-B775-371B02B71B79}" srcOrd="0" destOrd="0" presId="urn:microsoft.com/office/officeart/2008/layout/LinedList"/>
    <dgm:cxn modelId="{845CB4B3-F6C4-45A7-B384-5E35850F0275}" type="presParOf" srcId="{5F1E7A79-CACE-40C5-814A-22D8A4BF2F54}" destId="{6B282611-2922-489D-AB7E-BA20774549E5}"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5976FDE-6D98-4136-8C5B-F9449D469C77}" type="doc">
      <dgm:prSet loTypeId="urn:microsoft.com/office/officeart/2005/8/layout/matrix3" loCatId="matrix" qsTypeId="urn:microsoft.com/office/officeart/2005/8/quickstyle/simple1" qsCatId="simple" csTypeId="urn:microsoft.com/office/officeart/2005/8/colors/colorful5" csCatId="colorful"/>
      <dgm:spPr/>
      <dgm:t>
        <a:bodyPr/>
        <a:lstStyle/>
        <a:p>
          <a:endParaRPr lang="en-US"/>
        </a:p>
      </dgm:t>
    </dgm:pt>
    <dgm:pt modelId="{53238070-8383-4207-BAFF-12FD05D2E53B}">
      <dgm:prSet/>
      <dgm:spPr/>
      <dgm:t>
        <a:bodyPr/>
        <a:lstStyle/>
        <a:p>
          <a:r>
            <a:rPr lang="en-GB"/>
            <a:t>Interactive </a:t>
          </a:r>
          <a:endParaRPr lang="en-US"/>
        </a:p>
      </dgm:t>
    </dgm:pt>
    <dgm:pt modelId="{E06F1867-C45B-434E-B300-252CBE43D841}" type="parTrans" cxnId="{271DAEED-5048-4C58-98CF-6E9B2DAC4709}">
      <dgm:prSet/>
      <dgm:spPr/>
      <dgm:t>
        <a:bodyPr/>
        <a:lstStyle/>
        <a:p>
          <a:endParaRPr lang="en-US"/>
        </a:p>
      </dgm:t>
    </dgm:pt>
    <dgm:pt modelId="{457735A4-DE99-45BB-ACDE-9DFE3D690C90}" type="sibTrans" cxnId="{271DAEED-5048-4C58-98CF-6E9B2DAC4709}">
      <dgm:prSet/>
      <dgm:spPr/>
      <dgm:t>
        <a:bodyPr/>
        <a:lstStyle/>
        <a:p>
          <a:endParaRPr lang="en-US"/>
        </a:p>
      </dgm:t>
    </dgm:pt>
    <dgm:pt modelId="{BDB37CCF-A8FE-4820-A4D5-AE051D880817}">
      <dgm:prSet/>
      <dgm:spPr/>
      <dgm:t>
        <a:bodyPr/>
        <a:lstStyle/>
        <a:p>
          <a:r>
            <a:rPr lang="en-GB"/>
            <a:t>Small group work</a:t>
          </a:r>
          <a:endParaRPr lang="en-US"/>
        </a:p>
      </dgm:t>
    </dgm:pt>
    <dgm:pt modelId="{548FC554-5B64-4798-A132-E27ACC363235}" type="parTrans" cxnId="{73F8404F-C52F-4DB6-B34D-BD0CF34A8A87}">
      <dgm:prSet/>
      <dgm:spPr/>
      <dgm:t>
        <a:bodyPr/>
        <a:lstStyle/>
        <a:p>
          <a:endParaRPr lang="en-US"/>
        </a:p>
      </dgm:t>
    </dgm:pt>
    <dgm:pt modelId="{9CEB6B05-DBFA-43AC-925E-3854A0BC371D}" type="sibTrans" cxnId="{73F8404F-C52F-4DB6-B34D-BD0CF34A8A87}">
      <dgm:prSet/>
      <dgm:spPr/>
      <dgm:t>
        <a:bodyPr/>
        <a:lstStyle/>
        <a:p>
          <a:endParaRPr lang="en-US"/>
        </a:p>
      </dgm:t>
    </dgm:pt>
    <dgm:pt modelId="{F47B2B50-1E0B-4D54-BF3D-4D7F1D88119B}">
      <dgm:prSet/>
      <dgm:spPr/>
      <dgm:t>
        <a:bodyPr/>
        <a:lstStyle/>
        <a:p>
          <a:r>
            <a:rPr lang="en-GB"/>
            <a:t>Role playing</a:t>
          </a:r>
          <a:endParaRPr lang="en-US"/>
        </a:p>
      </dgm:t>
    </dgm:pt>
    <dgm:pt modelId="{E0BE4DDE-C6E7-4742-8CE6-66BC6295FAF9}" type="parTrans" cxnId="{BE9B59CD-B155-47DE-9E6C-E8696D303E83}">
      <dgm:prSet/>
      <dgm:spPr/>
      <dgm:t>
        <a:bodyPr/>
        <a:lstStyle/>
        <a:p>
          <a:endParaRPr lang="en-US"/>
        </a:p>
      </dgm:t>
    </dgm:pt>
    <dgm:pt modelId="{BF7D6FA9-25D4-4A35-9F9D-98BE0A103940}" type="sibTrans" cxnId="{BE9B59CD-B155-47DE-9E6C-E8696D303E83}">
      <dgm:prSet/>
      <dgm:spPr/>
      <dgm:t>
        <a:bodyPr/>
        <a:lstStyle/>
        <a:p>
          <a:endParaRPr lang="en-US"/>
        </a:p>
      </dgm:t>
    </dgm:pt>
    <dgm:pt modelId="{AB805610-9822-4A1C-9027-AA50AC652DBE}">
      <dgm:prSet/>
      <dgm:spPr/>
      <dgm:t>
        <a:bodyPr/>
        <a:lstStyle/>
        <a:p>
          <a:r>
            <a:rPr lang="en-GB"/>
            <a:t>Mixed format:  lecture, videos, guest speakers, written work</a:t>
          </a:r>
          <a:endParaRPr lang="en-US"/>
        </a:p>
      </dgm:t>
    </dgm:pt>
    <dgm:pt modelId="{94B4A23E-FA02-4673-B320-DC1F78C40108}" type="parTrans" cxnId="{289F892F-9F26-4D13-A419-A553209285D0}">
      <dgm:prSet/>
      <dgm:spPr/>
      <dgm:t>
        <a:bodyPr/>
        <a:lstStyle/>
        <a:p>
          <a:endParaRPr lang="en-US"/>
        </a:p>
      </dgm:t>
    </dgm:pt>
    <dgm:pt modelId="{28F1D4DA-0F00-4BCE-9559-D32EB6912768}" type="sibTrans" cxnId="{289F892F-9F26-4D13-A419-A553209285D0}">
      <dgm:prSet/>
      <dgm:spPr/>
      <dgm:t>
        <a:bodyPr/>
        <a:lstStyle/>
        <a:p>
          <a:endParaRPr lang="en-US"/>
        </a:p>
      </dgm:t>
    </dgm:pt>
    <dgm:pt modelId="{DFD09F00-8545-4162-9906-765CB75704D0}" type="pres">
      <dgm:prSet presAssocID="{05976FDE-6D98-4136-8C5B-F9449D469C77}" presName="matrix" presStyleCnt="0">
        <dgm:presLayoutVars>
          <dgm:chMax val="1"/>
          <dgm:dir/>
          <dgm:resizeHandles val="exact"/>
        </dgm:presLayoutVars>
      </dgm:prSet>
      <dgm:spPr/>
    </dgm:pt>
    <dgm:pt modelId="{9B361D3E-C6A5-4599-A826-152AC6EC972F}" type="pres">
      <dgm:prSet presAssocID="{05976FDE-6D98-4136-8C5B-F9449D469C77}" presName="diamond" presStyleLbl="bgShp" presStyleIdx="0" presStyleCnt="1"/>
      <dgm:spPr/>
    </dgm:pt>
    <dgm:pt modelId="{B393F86B-52AB-4C20-8950-447E1BF260D5}" type="pres">
      <dgm:prSet presAssocID="{05976FDE-6D98-4136-8C5B-F9449D469C77}" presName="quad1" presStyleLbl="node1" presStyleIdx="0" presStyleCnt="4">
        <dgm:presLayoutVars>
          <dgm:chMax val="0"/>
          <dgm:chPref val="0"/>
          <dgm:bulletEnabled val="1"/>
        </dgm:presLayoutVars>
      </dgm:prSet>
      <dgm:spPr/>
    </dgm:pt>
    <dgm:pt modelId="{0DA06116-7728-4D59-B0AC-171ACDF3186A}" type="pres">
      <dgm:prSet presAssocID="{05976FDE-6D98-4136-8C5B-F9449D469C77}" presName="quad2" presStyleLbl="node1" presStyleIdx="1" presStyleCnt="4">
        <dgm:presLayoutVars>
          <dgm:chMax val="0"/>
          <dgm:chPref val="0"/>
          <dgm:bulletEnabled val="1"/>
        </dgm:presLayoutVars>
      </dgm:prSet>
      <dgm:spPr/>
    </dgm:pt>
    <dgm:pt modelId="{F530EF98-661C-4433-B543-103777F40975}" type="pres">
      <dgm:prSet presAssocID="{05976FDE-6D98-4136-8C5B-F9449D469C77}" presName="quad3" presStyleLbl="node1" presStyleIdx="2" presStyleCnt="4">
        <dgm:presLayoutVars>
          <dgm:chMax val="0"/>
          <dgm:chPref val="0"/>
          <dgm:bulletEnabled val="1"/>
        </dgm:presLayoutVars>
      </dgm:prSet>
      <dgm:spPr/>
    </dgm:pt>
    <dgm:pt modelId="{B206D905-6E13-413E-BACF-8A222A32F52B}" type="pres">
      <dgm:prSet presAssocID="{05976FDE-6D98-4136-8C5B-F9449D469C77}" presName="quad4" presStyleLbl="node1" presStyleIdx="3" presStyleCnt="4">
        <dgm:presLayoutVars>
          <dgm:chMax val="0"/>
          <dgm:chPref val="0"/>
          <dgm:bulletEnabled val="1"/>
        </dgm:presLayoutVars>
      </dgm:prSet>
      <dgm:spPr/>
    </dgm:pt>
  </dgm:ptLst>
  <dgm:cxnLst>
    <dgm:cxn modelId="{22073410-1EE4-4FF8-8B5D-FB03966D3A2F}" type="presOf" srcId="{53238070-8383-4207-BAFF-12FD05D2E53B}" destId="{B393F86B-52AB-4C20-8950-447E1BF260D5}" srcOrd="0" destOrd="0" presId="urn:microsoft.com/office/officeart/2005/8/layout/matrix3"/>
    <dgm:cxn modelId="{289F892F-9F26-4D13-A419-A553209285D0}" srcId="{05976FDE-6D98-4136-8C5B-F9449D469C77}" destId="{AB805610-9822-4A1C-9027-AA50AC652DBE}" srcOrd="3" destOrd="0" parTransId="{94B4A23E-FA02-4673-B320-DC1F78C40108}" sibTransId="{28F1D4DA-0F00-4BCE-9559-D32EB6912768}"/>
    <dgm:cxn modelId="{55471266-C547-4785-B615-955A6FB39DB9}" type="presOf" srcId="{05976FDE-6D98-4136-8C5B-F9449D469C77}" destId="{DFD09F00-8545-4162-9906-765CB75704D0}" srcOrd="0" destOrd="0" presId="urn:microsoft.com/office/officeart/2005/8/layout/matrix3"/>
    <dgm:cxn modelId="{73F8404F-C52F-4DB6-B34D-BD0CF34A8A87}" srcId="{05976FDE-6D98-4136-8C5B-F9449D469C77}" destId="{BDB37CCF-A8FE-4820-A4D5-AE051D880817}" srcOrd="1" destOrd="0" parTransId="{548FC554-5B64-4798-A132-E27ACC363235}" sibTransId="{9CEB6B05-DBFA-43AC-925E-3854A0BC371D}"/>
    <dgm:cxn modelId="{DEC8D17D-9F8E-4F68-9234-1EC40D90A7EC}" type="presOf" srcId="{BDB37CCF-A8FE-4820-A4D5-AE051D880817}" destId="{0DA06116-7728-4D59-B0AC-171ACDF3186A}" srcOrd="0" destOrd="0" presId="urn:microsoft.com/office/officeart/2005/8/layout/matrix3"/>
    <dgm:cxn modelId="{A5FB01A5-89AD-4A51-8B6A-B36BD405EB1E}" type="presOf" srcId="{AB805610-9822-4A1C-9027-AA50AC652DBE}" destId="{B206D905-6E13-413E-BACF-8A222A32F52B}" srcOrd="0" destOrd="0" presId="urn:microsoft.com/office/officeart/2005/8/layout/matrix3"/>
    <dgm:cxn modelId="{BE9B59CD-B155-47DE-9E6C-E8696D303E83}" srcId="{05976FDE-6D98-4136-8C5B-F9449D469C77}" destId="{F47B2B50-1E0B-4D54-BF3D-4D7F1D88119B}" srcOrd="2" destOrd="0" parTransId="{E0BE4DDE-C6E7-4742-8CE6-66BC6295FAF9}" sibTransId="{BF7D6FA9-25D4-4A35-9F9D-98BE0A103940}"/>
    <dgm:cxn modelId="{0FC761ED-F23D-4955-A786-45CFBF33DB56}" type="presOf" srcId="{F47B2B50-1E0B-4D54-BF3D-4D7F1D88119B}" destId="{F530EF98-661C-4433-B543-103777F40975}" srcOrd="0" destOrd="0" presId="urn:microsoft.com/office/officeart/2005/8/layout/matrix3"/>
    <dgm:cxn modelId="{271DAEED-5048-4C58-98CF-6E9B2DAC4709}" srcId="{05976FDE-6D98-4136-8C5B-F9449D469C77}" destId="{53238070-8383-4207-BAFF-12FD05D2E53B}" srcOrd="0" destOrd="0" parTransId="{E06F1867-C45B-434E-B300-252CBE43D841}" sibTransId="{457735A4-DE99-45BB-ACDE-9DFE3D690C90}"/>
    <dgm:cxn modelId="{7EBF93D7-E3EF-42AF-BF01-41852067125B}" type="presParOf" srcId="{DFD09F00-8545-4162-9906-765CB75704D0}" destId="{9B361D3E-C6A5-4599-A826-152AC6EC972F}" srcOrd="0" destOrd="0" presId="urn:microsoft.com/office/officeart/2005/8/layout/matrix3"/>
    <dgm:cxn modelId="{AB40CB65-E8D3-49AD-AB2D-B792B70B4F9A}" type="presParOf" srcId="{DFD09F00-8545-4162-9906-765CB75704D0}" destId="{B393F86B-52AB-4C20-8950-447E1BF260D5}" srcOrd="1" destOrd="0" presId="urn:microsoft.com/office/officeart/2005/8/layout/matrix3"/>
    <dgm:cxn modelId="{971D4C11-FE35-44EB-8DD4-8AFC3556F7B9}" type="presParOf" srcId="{DFD09F00-8545-4162-9906-765CB75704D0}" destId="{0DA06116-7728-4D59-B0AC-171ACDF3186A}" srcOrd="2" destOrd="0" presId="urn:microsoft.com/office/officeart/2005/8/layout/matrix3"/>
    <dgm:cxn modelId="{04BC96C0-553D-4666-8E32-5E5F16DDABA1}" type="presParOf" srcId="{DFD09F00-8545-4162-9906-765CB75704D0}" destId="{F530EF98-661C-4433-B543-103777F40975}" srcOrd="3" destOrd="0" presId="urn:microsoft.com/office/officeart/2005/8/layout/matrix3"/>
    <dgm:cxn modelId="{A01690C5-19E2-41F4-AD44-2E0D54A99169}" type="presParOf" srcId="{DFD09F00-8545-4162-9906-765CB75704D0}" destId="{B206D905-6E13-413E-BACF-8A222A32F52B}" srcOrd="4" destOrd="0" presId="urn:microsoft.com/office/officeart/2005/8/layout/matrix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0DB41B8F-B25C-477F-AFC1-7094E7083FAD}" type="doc">
      <dgm:prSet loTypeId="urn:microsoft.com/office/officeart/2005/8/layout/matrix3" loCatId="matrix" qsTypeId="urn:microsoft.com/office/officeart/2005/8/quickstyle/simple4" qsCatId="simple" csTypeId="urn:microsoft.com/office/officeart/2005/8/colors/colorful1" csCatId="colorful"/>
      <dgm:spPr/>
      <dgm:t>
        <a:bodyPr/>
        <a:lstStyle/>
        <a:p>
          <a:endParaRPr lang="en-US"/>
        </a:p>
      </dgm:t>
    </dgm:pt>
    <dgm:pt modelId="{C5B64A5D-E7F7-45EC-A67E-B3BADDA9FFC0}">
      <dgm:prSet/>
      <dgm:spPr/>
      <dgm:t>
        <a:bodyPr/>
        <a:lstStyle/>
        <a:p>
          <a:r>
            <a:rPr lang="en-GB" b="0"/>
            <a:t>Ability to establish rapport and trust.</a:t>
          </a:r>
          <a:endParaRPr lang="en-US"/>
        </a:p>
      </dgm:t>
    </dgm:pt>
    <dgm:pt modelId="{03BA69BD-A874-40BE-BEC9-AB6941228FE3}" type="parTrans" cxnId="{7BD28879-2E81-4598-B52D-4CE2B76A8966}">
      <dgm:prSet/>
      <dgm:spPr/>
      <dgm:t>
        <a:bodyPr/>
        <a:lstStyle/>
        <a:p>
          <a:endParaRPr lang="en-US"/>
        </a:p>
      </dgm:t>
    </dgm:pt>
    <dgm:pt modelId="{D188B986-0DF6-4AB3-899E-BEB28E4A712A}" type="sibTrans" cxnId="{7BD28879-2E81-4598-B52D-4CE2B76A8966}">
      <dgm:prSet/>
      <dgm:spPr/>
      <dgm:t>
        <a:bodyPr/>
        <a:lstStyle/>
        <a:p>
          <a:endParaRPr lang="en-US"/>
        </a:p>
      </dgm:t>
    </dgm:pt>
    <dgm:pt modelId="{332276B8-8F56-4683-A248-FB5972235C87}">
      <dgm:prSet/>
      <dgm:spPr/>
      <dgm:t>
        <a:bodyPr/>
        <a:lstStyle/>
        <a:p>
          <a:r>
            <a:rPr lang="en-GB" b="0"/>
            <a:t>Use of active listening and reflective skills.</a:t>
          </a:r>
          <a:endParaRPr lang="en-US"/>
        </a:p>
      </dgm:t>
    </dgm:pt>
    <dgm:pt modelId="{A7F63538-966B-436F-8D9B-55F044CFBB17}" type="parTrans" cxnId="{D57A4BB6-E24C-4920-B126-4677606D0EFE}">
      <dgm:prSet/>
      <dgm:spPr/>
      <dgm:t>
        <a:bodyPr/>
        <a:lstStyle/>
        <a:p>
          <a:endParaRPr lang="en-US"/>
        </a:p>
      </dgm:t>
    </dgm:pt>
    <dgm:pt modelId="{2778542C-7EF9-4A5E-8523-844E5E2E945C}" type="sibTrans" cxnId="{D57A4BB6-E24C-4920-B126-4677606D0EFE}">
      <dgm:prSet/>
      <dgm:spPr/>
      <dgm:t>
        <a:bodyPr/>
        <a:lstStyle/>
        <a:p>
          <a:endParaRPr lang="en-US"/>
        </a:p>
      </dgm:t>
    </dgm:pt>
    <dgm:pt modelId="{470B15F8-B1E1-48B6-BC09-495D772CF70A}">
      <dgm:prSet/>
      <dgm:spPr/>
      <dgm:t>
        <a:bodyPr/>
        <a:lstStyle/>
        <a:p>
          <a:r>
            <a:rPr lang="en-GB" b="0"/>
            <a:t>Demonstration of empathy and support.</a:t>
          </a:r>
          <a:endParaRPr lang="en-US"/>
        </a:p>
      </dgm:t>
    </dgm:pt>
    <dgm:pt modelId="{8E3AA5EE-6201-4394-B3BD-F86E73B15010}" type="parTrans" cxnId="{2A3F6F58-751A-4DB9-945F-03CF81495CFD}">
      <dgm:prSet/>
      <dgm:spPr/>
      <dgm:t>
        <a:bodyPr/>
        <a:lstStyle/>
        <a:p>
          <a:endParaRPr lang="en-US"/>
        </a:p>
      </dgm:t>
    </dgm:pt>
    <dgm:pt modelId="{86EDC962-CDC9-453D-BF03-79D09971ABEC}" type="sibTrans" cxnId="{2A3F6F58-751A-4DB9-945F-03CF81495CFD}">
      <dgm:prSet/>
      <dgm:spPr/>
      <dgm:t>
        <a:bodyPr/>
        <a:lstStyle/>
        <a:p>
          <a:endParaRPr lang="en-US"/>
        </a:p>
      </dgm:t>
    </dgm:pt>
    <dgm:pt modelId="{BC377C42-81F1-4A9E-8B82-834AF45720CB}">
      <dgm:prSet/>
      <dgm:spPr/>
      <dgm:t>
        <a:bodyPr/>
        <a:lstStyle/>
        <a:p>
          <a:r>
            <a:rPr lang="en-GB"/>
            <a:t>Effective summarization and closure of the interaction</a:t>
          </a:r>
          <a:endParaRPr lang="en-US"/>
        </a:p>
      </dgm:t>
    </dgm:pt>
    <dgm:pt modelId="{E9F1CA1E-D348-4831-A28A-4B02ADB1DE33}" type="parTrans" cxnId="{5115766D-FF02-46EB-8179-1B54C9D0E209}">
      <dgm:prSet/>
      <dgm:spPr/>
      <dgm:t>
        <a:bodyPr/>
        <a:lstStyle/>
        <a:p>
          <a:endParaRPr lang="en-US"/>
        </a:p>
      </dgm:t>
    </dgm:pt>
    <dgm:pt modelId="{A2486BB8-0036-46C2-9DF8-5B5544922D2D}" type="sibTrans" cxnId="{5115766D-FF02-46EB-8179-1B54C9D0E209}">
      <dgm:prSet/>
      <dgm:spPr/>
      <dgm:t>
        <a:bodyPr/>
        <a:lstStyle/>
        <a:p>
          <a:endParaRPr lang="en-US"/>
        </a:p>
      </dgm:t>
    </dgm:pt>
    <dgm:pt modelId="{7D67F226-3519-4059-8BCA-DFD6298040A1}" type="pres">
      <dgm:prSet presAssocID="{0DB41B8F-B25C-477F-AFC1-7094E7083FAD}" presName="matrix" presStyleCnt="0">
        <dgm:presLayoutVars>
          <dgm:chMax val="1"/>
          <dgm:dir/>
          <dgm:resizeHandles val="exact"/>
        </dgm:presLayoutVars>
      </dgm:prSet>
      <dgm:spPr/>
    </dgm:pt>
    <dgm:pt modelId="{7E9DE9CA-32C9-408A-891B-C0ECA4E167FE}" type="pres">
      <dgm:prSet presAssocID="{0DB41B8F-B25C-477F-AFC1-7094E7083FAD}" presName="diamond" presStyleLbl="bgShp" presStyleIdx="0" presStyleCnt="1"/>
      <dgm:spPr/>
    </dgm:pt>
    <dgm:pt modelId="{3398CB5B-48A8-427B-BB28-0FE64046B072}" type="pres">
      <dgm:prSet presAssocID="{0DB41B8F-B25C-477F-AFC1-7094E7083FAD}" presName="quad1" presStyleLbl="node1" presStyleIdx="0" presStyleCnt="4">
        <dgm:presLayoutVars>
          <dgm:chMax val="0"/>
          <dgm:chPref val="0"/>
          <dgm:bulletEnabled val="1"/>
        </dgm:presLayoutVars>
      </dgm:prSet>
      <dgm:spPr/>
    </dgm:pt>
    <dgm:pt modelId="{8DD94E51-3D53-44D6-9A0E-F7D74F261FD3}" type="pres">
      <dgm:prSet presAssocID="{0DB41B8F-B25C-477F-AFC1-7094E7083FAD}" presName="quad2" presStyleLbl="node1" presStyleIdx="1" presStyleCnt="4">
        <dgm:presLayoutVars>
          <dgm:chMax val="0"/>
          <dgm:chPref val="0"/>
          <dgm:bulletEnabled val="1"/>
        </dgm:presLayoutVars>
      </dgm:prSet>
      <dgm:spPr/>
    </dgm:pt>
    <dgm:pt modelId="{F96F664A-F34E-4DB8-9B1C-E8FF1CC8D1F0}" type="pres">
      <dgm:prSet presAssocID="{0DB41B8F-B25C-477F-AFC1-7094E7083FAD}" presName="quad3" presStyleLbl="node1" presStyleIdx="2" presStyleCnt="4">
        <dgm:presLayoutVars>
          <dgm:chMax val="0"/>
          <dgm:chPref val="0"/>
          <dgm:bulletEnabled val="1"/>
        </dgm:presLayoutVars>
      </dgm:prSet>
      <dgm:spPr/>
    </dgm:pt>
    <dgm:pt modelId="{6D068F12-2EFE-460B-9407-738D8E9F583D}" type="pres">
      <dgm:prSet presAssocID="{0DB41B8F-B25C-477F-AFC1-7094E7083FAD}" presName="quad4" presStyleLbl="node1" presStyleIdx="3" presStyleCnt="4">
        <dgm:presLayoutVars>
          <dgm:chMax val="0"/>
          <dgm:chPref val="0"/>
          <dgm:bulletEnabled val="1"/>
        </dgm:presLayoutVars>
      </dgm:prSet>
      <dgm:spPr/>
    </dgm:pt>
  </dgm:ptLst>
  <dgm:cxnLst>
    <dgm:cxn modelId="{0C096F42-2ADB-477A-93A7-A50B8D9A65A7}" type="presOf" srcId="{332276B8-8F56-4683-A248-FB5972235C87}" destId="{8DD94E51-3D53-44D6-9A0E-F7D74F261FD3}" srcOrd="0" destOrd="0" presId="urn:microsoft.com/office/officeart/2005/8/layout/matrix3"/>
    <dgm:cxn modelId="{06A65C45-9989-4A18-BC02-CC668D537D5E}" type="presOf" srcId="{C5B64A5D-E7F7-45EC-A67E-B3BADDA9FFC0}" destId="{3398CB5B-48A8-427B-BB28-0FE64046B072}" srcOrd="0" destOrd="0" presId="urn:microsoft.com/office/officeart/2005/8/layout/matrix3"/>
    <dgm:cxn modelId="{5115766D-FF02-46EB-8179-1B54C9D0E209}" srcId="{0DB41B8F-B25C-477F-AFC1-7094E7083FAD}" destId="{BC377C42-81F1-4A9E-8B82-834AF45720CB}" srcOrd="3" destOrd="0" parTransId="{E9F1CA1E-D348-4831-A28A-4B02ADB1DE33}" sibTransId="{A2486BB8-0036-46C2-9DF8-5B5544922D2D}"/>
    <dgm:cxn modelId="{2A3F6F58-751A-4DB9-945F-03CF81495CFD}" srcId="{0DB41B8F-B25C-477F-AFC1-7094E7083FAD}" destId="{470B15F8-B1E1-48B6-BC09-495D772CF70A}" srcOrd="2" destOrd="0" parTransId="{8E3AA5EE-6201-4394-B3BD-F86E73B15010}" sibTransId="{86EDC962-CDC9-453D-BF03-79D09971ABEC}"/>
    <dgm:cxn modelId="{7BD28879-2E81-4598-B52D-4CE2B76A8966}" srcId="{0DB41B8F-B25C-477F-AFC1-7094E7083FAD}" destId="{C5B64A5D-E7F7-45EC-A67E-B3BADDA9FFC0}" srcOrd="0" destOrd="0" parTransId="{03BA69BD-A874-40BE-BEC9-AB6941228FE3}" sibTransId="{D188B986-0DF6-4AB3-899E-BEB28E4A712A}"/>
    <dgm:cxn modelId="{863445AF-E74B-461A-AC50-D8CB986A7406}" type="presOf" srcId="{0DB41B8F-B25C-477F-AFC1-7094E7083FAD}" destId="{7D67F226-3519-4059-8BCA-DFD6298040A1}" srcOrd="0" destOrd="0" presId="urn:microsoft.com/office/officeart/2005/8/layout/matrix3"/>
    <dgm:cxn modelId="{D57A4BB6-E24C-4920-B126-4677606D0EFE}" srcId="{0DB41B8F-B25C-477F-AFC1-7094E7083FAD}" destId="{332276B8-8F56-4683-A248-FB5972235C87}" srcOrd="1" destOrd="0" parTransId="{A7F63538-966B-436F-8D9B-55F044CFBB17}" sibTransId="{2778542C-7EF9-4A5E-8523-844E5E2E945C}"/>
    <dgm:cxn modelId="{193851B8-46CF-42F1-94E1-43CC38A71645}" type="presOf" srcId="{470B15F8-B1E1-48B6-BC09-495D772CF70A}" destId="{F96F664A-F34E-4DB8-9B1C-E8FF1CC8D1F0}" srcOrd="0" destOrd="0" presId="urn:microsoft.com/office/officeart/2005/8/layout/matrix3"/>
    <dgm:cxn modelId="{1C1320FF-8559-4B56-A3A8-A566476E4FCC}" type="presOf" srcId="{BC377C42-81F1-4A9E-8B82-834AF45720CB}" destId="{6D068F12-2EFE-460B-9407-738D8E9F583D}" srcOrd="0" destOrd="0" presId="urn:microsoft.com/office/officeart/2005/8/layout/matrix3"/>
    <dgm:cxn modelId="{6069B75E-A249-48FD-84EB-9E24B9756118}" type="presParOf" srcId="{7D67F226-3519-4059-8BCA-DFD6298040A1}" destId="{7E9DE9CA-32C9-408A-891B-C0ECA4E167FE}" srcOrd="0" destOrd="0" presId="urn:microsoft.com/office/officeart/2005/8/layout/matrix3"/>
    <dgm:cxn modelId="{EAD5C95C-2240-4D6F-BF80-41E6DB3EE815}" type="presParOf" srcId="{7D67F226-3519-4059-8BCA-DFD6298040A1}" destId="{3398CB5B-48A8-427B-BB28-0FE64046B072}" srcOrd="1" destOrd="0" presId="urn:microsoft.com/office/officeart/2005/8/layout/matrix3"/>
    <dgm:cxn modelId="{9EC51704-B087-4606-9194-6878ABEE2803}" type="presParOf" srcId="{7D67F226-3519-4059-8BCA-DFD6298040A1}" destId="{8DD94E51-3D53-44D6-9A0E-F7D74F261FD3}" srcOrd="2" destOrd="0" presId="urn:microsoft.com/office/officeart/2005/8/layout/matrix3"/>
    <dgm:cxn modelId="{021DF51C-B583-426F-9DEB-134FCCA567C3}" type="presParOf" srcId="{7D67F226-3519-4059-8BCA-DFD6298040A1}" destId="{F96F664A-F34E-4DB8-9B1C-E8FF1CC8D1F0}" srcOrd="3" destOrd="0" presId="urn:microsoft.com/office/officeart/2005/8/layout/matrix3"/>
    <dgm:cxn modelId="{20859881-CFB7-4EC7-8557-D83B68F54E89}" type="presParOf" srcId="{7D67F226-3519-4059-8BCA-DFD6298040A1}" destId="{6D068F12-2EFE-460B-9407-738D8E9F583D}" srcOrd="4" destOrd="0" presId="urn:microsoft.com/office/officeart/2005/8/layout/matrix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337539E5-C399-4AF9-B607-0CDDEB1F599F}"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44901A36-2DC0-4F46-BF63-7E75A06B1790}">
      <dgm:prSet/>
      <dgm:spPr/>
      <dgm:t>
        <a:bodyPr/>
        <a:lstStyle/>
        <a:p>
          <a:r>
            <a:rPr lang="en-GB" b="0"/>
            <a:t>Objective: To examine and evaluate the impact of person-centred care in professional practice.</a:t>
          </a:r>
          <a:endParaRPr lang="en-US"/>
        </a:p>
      </dgm:t>
    </dgm:pt>
    <dgm:pt modelId="{A2352A8D-6A67-406D-9695-3F7A24267A7A}" type="parTrans" cxnId="{8CFFC197-295E-46D1-A88E-76CA7A418378}">
      <dgm:prSet/>
      <dgm:spPr/>
      <dgm:t>
        <a:bodyPr/>
        <a:lstStyle/>
        <a:p>
          <a:endParaRPr lang="en-US"/>
        </a:p>
      </dgm:t>
    </dgm:pt>
    <dgm:pt modelId="{A0874EB1-41FE-474E-AD69-407317C0F6E3}" type="sibTrans" cxnId="{8CFFC197-295E-46D1-A88E-76CA7A418378}">
      <dgm:prSet/>
      <dgm:spPr/>
      <dgm:t>
        <a:bodyPr/>
        <a:lstStyle/>
        <a:p>
          <a:endParaRPr lang="en-US"/>
        </a:p>
      </dgm:t>
    </dgm:pt>
    <dgm:pt modelId="{402DC726-5864-43BF-B607-600959B84854}">
      <dgm:prSet/>
      <dgm:spPr/>
      <dgm:t>
        <a:bodyPr/>
        <a:lstStyle/>
        <a:p>
          <a:r>
            <a:rPr lang="en-GB" b="0"/>
            <a:t>Task: Create an 8-minute video presentation discussing the impact of person-centred care on patient satisfaction and healthcare outcomes.</a:t>
          </a:r>
          <a:endParaRPr lang="en-US"/>
        </a:p>
      </dgm:t>
    </dgm:pt>
    <dgm:pt modelId="{38285F7D-3471-41DE-8215-FCDBC6AA9614}" type="parTrans" cxnId="{82E1BFCC-0CE1-4FA3-B48E-3432E33D04C4}">
      <dgm:prSet/>
      <dgm:spPr/>
      <dgm:t>
        <a:bodyPr/>
        <a:lstStyle/>
        <a:p>
          <a:endParaRPr lang="en-US"/>
        </a:p>
      </dgm:t>
    </dgm:pt>
    <dgm:pt modelId="{75086A17-9C4C-444D-9411-9B138D84B09F}" type="sibTrans" cxnId="{82E1BFCC-0CE1-4FA3-B48E-3432E33D04C4}">
      <dgm:prSet/>
      <dgm:spPr/>
      <dgm:t>
        <a:bodyPr/>
        <a:lstStyle/>
        <a:p>
          <a:endParaRPr lang="en-US"/>
        </a:p>
      </dgm:t>
    </dgm:pt>
    <dgm:pt modelId="{056899CC-69F5-45DA-8BBA-ACB08479041E}">
      <dgm:prSet/>
      <dgm:spPr/>
      <dgm:t>
        <a:bodyPr/>
        <a:lstStyle/>
        <a:p>
          <a:r>
            <a:rPr lang="en-GB" b="0"/>
            <a:t>Instructions:</a:t>
          </a:r>
          <a:endParaRPr lang="en-US"/>
        </a:p>
      </dgm:t>
    </dgm:pt>
    <dgm:pt modelId="{B7C6D72C-1F72-47FD-A57B-CA1F3086F03A}" type="parTrans" cxnId="{06E3D948-876D-497C-8115-EA4589B1864E}">
      <dgm:prSet/>
      <dgm:spPr/>
      <dgm:t>
        <a:bodyPr/>
        <a:lstStyle/>
        <a:p>
          <a:endParaRPr lang="en-US"/>
        </a:p>
      </dgm:t>
    </dgm:pt>
    <dgm:pt modelId="{D3CBBE91-4F32-425E-902B-5B099BE23255}" type="sibTrans" cxnId="{06E3D948-876D-497C-8115-EA4589B1864E}">
      <dgm:prSet/>
      <dgm:spPr/>
      <dgm:t>
        <a:bodyPr/>
        <a:lstStyle/>
        <a:p>
          <a:endParaRPr lang="en-US"/>
        </a:p>
      </dgm:t>
    </dgm:pt>
    <dgm:pt modelId="{70935912-B2EC-4C3E-A90C-EFC4080DE5A0}">
      <dgm:prSet/>
      <dgm:spPr/>
      <dgm:t>
        <a:bodyPr/>
        <a:lstStyle/>
        <a:p>
          <a:r>
            <a:rPr lang="en-GB" b="0"/>
            <a:t>Introduction (1 minute): Introduce the topic and outline the key points you will cover.</a:t>
          </a:r>
          <a:endParaRPr lang="en-US"/>
        </a:p>
      </dgm:t>
    </dgm:pt>
    <dgm:pt modelId="{6242B8CE-A5A3-4392-8AD1-6136C90CDC28}" type="parTrans" cxnId="{21276A1C-5E5F-4D58-9958-6B45D9FD9B63}">
      <dgm:prSet/>
      <dgm:spPr/>
      <dgm:t>
        <a:bodyPr/>
        <a:lstStyle/>
        <a:p>
          <a:endParaRPr lang="en-US"/>
        </a:p>
      </dgm:t>
    </dgm:pt>
    <dgm:pt modelId="{AE03CD09-B131-43C2-855D-DDC972F21BBC}" type="sibTrans" cxnId="{21276A1C-5E5F-4D58-9958-6B45D9FD9B63}">
      <dgm:prSet/>
      <dgm:spPr/>
      <dgm:t>
        <a:bodyPr/>
        <a:lstStyle/>
        <a:p>
          <a:endParaRPr lang="en-US"/>
        </a:p>
      </dgm:t>
    </dgm:pt>
    <dgm:pt modelId="{DD3E910D-5F26-4012-8769-3B715AD3B289}">
      <dgm:prSet/>
      <dgm:spPr/>
      <dgm:t>
        <a:bodyPr/>
        <a:lstStyle/>
        <a:p>
          <a:r>
            <a:rPr lang="en-GB" b="0"/>
            <a:t>Communication and Interpersonal Skills (2 minutes): Discuss the importance of communication and interpersonal skills in person-centred care.</a:t>
          </a:r>
          <a:endParaRPr lang="en-US"/>
        </a:p>
      </dgm:t>
    </dgm:pt>
    <dgm:pt modelId="{E4A13783-C5EA-4C4E-9639-A1F60F352611}" type="parTrans" cxnId="{AAFF13D7-75A5-4D20-9955-68CC4073F500}">
      <dgm:prSet/>
      <dgm:spPr/>
      <dgm:t>
        <a:bodyPr/>
        <a:lstStyle/>
        <a:p>
          <a:endParaRPr lang="en-US"/>
        </a:p>
      </dgm:t>
    </dgm:pt>
    <dgm:pt modelId="{FB0C9CB9-D306-4768-912B-15BD62B7A824}" type="sibTrans" cxnId="{AAFF13D7-75A5-4D20-9955-68CC4073F500}">
      <dgm:prSet/>
      <dgm:spPr/>
      <dgm:t>
        <a:bodyPr/>
        <a:lstStyle/>
        <a:p>
          <a:endParaRPr lang="en-US"/>
        </a:p>
      </dgm:t>
    </dgm:pt>
    <dgm:pt modelId="{29E7433C-EC8C-4243-B4DB-37D0BC2EB6FC}">
      <dgm:prSet/>
      <dgm:spPr/>
      <dgm:t>
        <a:bodyPr/>
        <a:lstStyle/>
        <a:p>
          <a:r>
            <a:rPr lang="en-GB" b="0"/>
            <a:t>Basic Counselling Skills (2 minutes): Explain how basic counselling skills are applied in person-centred care.</a:t>
          </a:r>
          <a:endParaRPr lang="en-US"/>
        </a:p>
      </dgm:t>
    </dgm:pt>
    <dgm:pt modelId="{2A6B7C70-CB5F-44BB-8EA8-2F3CAD56B792}" type="parTrans" cxnId="{86C746DA-BEF4-4004-BE81-BB9FFBE3392B}">
      <dgm:prSet/>
      <dgm:spPr/>
      <dgm:t>
        <a:bodyPr/>
        <a:lstStyle/>
        <a:p>
          <a:endParaRPr lang="en-US"/>
        </a:p>
      </dgm:t>
    </dgm:pt>
    <dgm:pt modelId="{F72AF1A0-B83C-4FA8-9341-BB71FD75131D}" type="sibTrans" cxnId="{86C746DA-BEF4-4004-BE81-BB9FFBE3392B}">
      <dgm:prSet/>
      <dgm:spPr/>
      <dgm:t>
        <a:bodyPr/>
        <a:lstStyle/>
        <a:p>
          <a:endParaRPr lang="en-US"/>
        </a:p>
      </dgm:t>
    </dgm:pt>
    <dgm:pt modelId="{332083B5-6E45-4C15-8F2A-C1EA8935E73D}">
      <dgm:prSet/>
      <dgm:spPr/>
      <dgm:t>
        <a:bodyPr/>
        <a:lstStyle/>
        <a:p>
          <a:r>
            <a:rPr lang="en-GB" b="0"/>
            <a:t>Patient Satisfaction and Outcomes (2 minutes): Evaluate how person-centred care improves patient satisfaction and healthcare outcomes.</a:t>
          </a:r>
          <a:endParaRPr lang="en-US"/>
        </a:p>
      </dgm:t>
    </dgm:pt>
    <dgm:pt modelId="{CDD96776-C857-42BD-A917-B400405CAD61}" type="parTrans" cxnId="{A1FECD36-79CC-48A4-920F-0ADA4209FAC5}">
      <dgm:prSet/>
      <dgm:spPr/>
      <dgm:t>
        <a:bodyPr/>
        <a:lstStyle/>
        <a:p>
          <a:endParaRPr lang="en-US"/>
        </a:p>
      </dgm:t>
    </dgm:pt>
    <dgm:pt modelId="{4DA5D46B-F1F1-4386-916D-776BC37856CD}" type="sibTrans" cxnId="{A1FECD36-79CC-48A4-920F-0ADA4209FAC5}">
      <dgm:prSet/>
      <dgm:spPr/>
      <dgm:t>
        <a:bodyPr/>
        <a:lstStyle/>
        <a:p>
          <a:endParaRPr lang="en-US"/>
        </a:p>
      </dgm:t>
    </dgm:pt>
    <dgm:pt modelId="{ECB02D70-E6ED-4CC4-9803-C79624F94D26}">
      <dgm:prSet/>
      <dgm:spPr/>
      <dgm:t>
        <a:bodyPr/>
        <a:lstStyle/>
        <a:p>
          <a:r>
            <a:rPr lang="en-GB" b="0"/>
            <a:t>Conclusion (1 minute): Summarize the main points and provide a closing statement.</a:t>
          </a:r>
          <a:endParaRPr lang="en-US"/>
        </a:p>
      </dgm:t>
    </dgm:pt>
    <dgm:pt modelId="{69CA4B4A-BDA2-4121-B673-35FEE430422F}" type="parTrans" cxnId="{2B43176C-A418-4495-AFE6-F75F4639D88A}">
      <dgm:prSet/>
      <dgm:spPr/>
      <dgm:t>
        <a:bodyPr/>
        <a:lstStyle/>
        <a:p>
          <a:endParaRPr lang="en-US"/>
        </a:p>
      </dgm:t>
    </dgm:pt>
    <dgm:pt modelId="{FD3F9A8D-5103-4C2A-9645-5BBA2AB67EC7}" type="sibTrans" cxnId="{2B43176C-A418-4495-AFE6-F75F4639D88A}">
      <dgm:prSet/>
      <dgm:spPr/>
      <dgm:t>
        <a:bodyPr/>
        <a:lstStyle/>
        <a:p>
          <a:endParaRPr lang="en-US"/>
        </a:p>
      </dgm:t>
    </dgm:pt>
    <dgm:pt modelId="{A147BE7A-F169-414F-BC98-964C116AE0A2}" type="pres">
      <dgm:prSet presAssocID="{337539E5-C399-4AF9-B607-0CDDEB1F599F}" presName="linear" presStyleCnt="0">
        <dgm:presLayoutVars>
          <dgm:animLvl val="lvl"/>
          <dgm:resizeHandles val="exact"/>
        </dgm:presLayoutVars>
      </dgm:prSet>
      <dgm:spPr/>
    </dgm:pt>
    <dgm:pt modelId="{1FA7FDB0-2042-4464-AF1E-411F64E62DD0}" type="pres">
      <dgm:prSet presAssocID="{44901A36-2DC0-4F46-BF63-7E75A06B1790}" presName="parentText" presStyleLbl="node1" presStyleIdx="0" presStyleCnt="3">
        <dgm:presLayoutVars>
          <dgm:chMax val="0"/>
          <dgm:bulletEnabled val="1"/>
        </dgm:presLayoutVars>
      </dgm:prSet>
      <dgm:spPr/>
    </dgm:pt>
    <dgm:pt modelId="{D1D97381-0B25-40EE-8A5B-A358DA190ECA}" type="pres">
      <dgm:prSet presAssocID="{A0874EB1-41FE-474E-AD69-407317C0F6E3}" presName="spacer" presStyleCnt="0"/>
      <dgm:spPr/>
    </dgm:pt>
    <dgm:pt modelId="{962E44A2-62E1-49FA-B4E4-2DB2EB19658C}" type="pres">
      <dgm:prSet presAssocID="{402DC726-5864-43BF-B607-600959B84854}" presName="parentText" presStyleLbl="node1" presStyleIdx="1" presStyleCnt="3">
        <dgm:presLayoutVars>
          <dgm:chMax val="0"/>
          <dgm:bulletEnabled val="1"/>
        </dgm:presLayoutVars>
      </dgm:prSet>
      <dgm:spPr/>
    </dgm:pt>
    <dgm:pt modelId="{2F296462-1FB8-4DF6-AF9A-4E1B5D5D3A74}" type="pres">
      <dgm:prSet presAssocID="{75086A17-9C4C-444D-9411-9B138D84B09F}" presName="spacer" presStyleCnt="0"/>
      <dgm:spPr/>
    </dgm:pt>
    <dgm:pt modelId="{532BA090-EC71-4B68-A08C-6924090EF457}" type="pres">
      <dgm:prSet presAssocID="{056899CC-69F5-45DA-8BBA-ACB08479041E}" presName="parentText" presStyleLbl="node1" presStyleIdx="2" presStyleCnt="3">
        <dgm:presLayoutVars>
          <dgm:chMax val="0"/>
          <dgm:bulletEnabled val="1"/>
        </dgm:presLayoutVars>
      </dgm:prSet>
      <dgm:spPr/>
    </dgm:pt>
    <dgm:pt modelId="{A78258E9-6359-47B7-8FEE-24B87061DDA9}" type="pres">
      <dgm:prSet presAssocID="{056899CC-69F5-45DA-8BBA-ACB08479041E}" presName="childText" presStyleLbl="revTx" presStyleIdx="0" presStyleCnt="1">
        <dgm:presLayoutVars>
          <dgm:bulletEnabled val="1"/>
        </dgm:presLayoutVars>
      </dgm:prSet>
      <dgm:spPr/>
    </dgm:pt>
  </dgm:ptLst>
  <dgm:cxnLst>
    <dgm:cxn modelId="{BA626019-2863-47D0-8576-A5053B9CE241}" type="presOf" srcId="{332083B5-6E45-4C15-8F2A-C1EA8935E73D}" destId="{A78258E9-6359-47B7-8FEE-24B87061DDA9}" srcOrd="0" destOrd="3" presId="urn:microsoft.com/office/officeart/2005/8/layout/vList2"/>
    <dgm:cxn modelId="{21276A1C-5E5F-4D58-9958-6B45D9FD9B63}" srcId="{056899CC-69F5-45DA-8BBA-ACB08479041E}" destId="{70935912-B2EC-4C3E-A90C-EFC4080DE5A0}" srcOrd="0" destOrd="0" parTransId="{6242B8CE-A5A3-4392-8AD1-6136C90CDC28}" sibTransId="{AE03CD09-B131-43C2-855D-DDC972F21BBC}"/>
    <dgm:cxn modelId="{A1FECD36-79CC-48A4-920F-0ADA4209FAC5}" srcId="{056899CC-69F5-45DA-8BBA-ACB08479041E}" destId="{332083B5-6E45-4C15-8F2A-C1EA8935E73D}" srcOrd="3" destOrd="0" parTransId="{CDD96776-C857-42BD-A917-B400405CAD61}" sibTransId="{4DA5D46B-F1F1-4386-916D-776BC37856CD}"/>
    <dgm:cxn modelId="{4C53E040-B580-4E47-8AF7-7AF44A589FC0}" type="presOf" srcId="{ECB02D70-E6ED-4CC4-9803-C79624F94D26}" destId="{A78258E9-6359-47B7-8FEE-24B87061DDA9}" srcOrd="0" destOrd="4" presId="urn:microsoft.com/office/officeart/2005/8/layout/vList2"/>
    <dgm:cxn modelId="{06E3D948-876D-497C-8115-EA4589B1864E}" srcId="{337539E5-C399-4AF9-B607-0CDDEB1F599F}" destId="{056899CC-69F5-45DA-8BBA-ACB08479041E}" srcOrd="2" destOrd="0" parTransId="{B7C6D72C-1F72-47FD-A57B-CA1F3086F03A}" sibTransId="{D3CBBE91-4F32-425E-902B-5B099BE23255}"/>
    <dgm:cxn modelId="{2B43176C-A418-4495-AFE6-F75F4639D88A}" srcId="{056899CC-69F5-45DA-8BBA-ACB08479041E}" destId="{ECB02D70-E6ED-4CC4-9803-C79624F94D26}" srcOrd="4" destOrd="0" parTransId="{69CA4B4A-BDA2-4121-B673-35FEE430422F}" sibTransId="{FD3F9A8D-5103-4C2A-9645-5BBA2AB67EC7}"/>
    <dgm:cxn modelId="{0A20947E-76E9-4EA1-A5C7-CDC8D8A2BEBC}" type="presOf" srcId="{29E7433C-EC8C-4243-B4DB-37D0BC2EB6FC}" destId="{A78258E9-6359-47B7-8FEE-24B87061DDA9}" srcOrd="0" destOrd="2" presId="urn:microsoft.com/office/officeart/2005/8/layout/vList2"/>
    <dgm:cxn modelId="{A8094B87-1400-41A0-997D-01C1ACD4B633}" type="presOf" srcId="{DD3E910D-5F26-4012-8769-3B715AD3B289}" destId="{A78258E9-6359-47B7-8FEE-24B87061DDA9}" srcOrd="0" destOrd="1" presId="urn:microsoft.com/office/officeart/2005/8/layout/vList2"/>
    <dgm:cxn modelId="{4C1A3D93-18A0-463D-89B0-034C8B1FB351}" type="presOf" srcId="{337539E5-C399-4AF9-B607-0CDDEB1F599F}" destId="{A147BE7A-F169-414F-BC98-964C116AE0A2}" srcOrd="0" destOrd="0" presId="urn:microsoft.com/office/officeart/2005/8/layout/vList2"/>
    <dgm:cxn modelId="{D9356393-28F3-4A34-A5AC-4C43779C9298}" type="presOf" srcId="{44901A36-2DC0-4F46-BF63-7E75A06B1790}" destId="{1FA7FDB0-2042-4464-AF1E-411F64E62DD0}" srcOrd="0" destOrd="0" presId="urn:microsoft.com/office/officeart/2005/8/layout/vList2"/>
    <dgm:cxn modelId="{8CFFC197-295E-46D1-A88E-76CA7A418378}" srcId="{337539E5-C399-4AF9-B607-0CDDEB1F599F}" destId="{44901A36-2DC0-4F46-BF63-7E75A06B1790}" srcOrd="0" destOrd="0" parTransId="{A2352A8D-6A67-406D-9695-3F7A24267A7A}" sibTransId="{A0874EB1-41FE-474E-AD69-407317C0F6E3}"/>
    <dgm:cxn modelId="{01BEDDC7-28FC-4AEA-9750-CDD3D78339D9}" type="presOf" srcId="{402DC726-5864-43BF-B607-600959B84854}" destId="{962E44A2-62E1-49FA-B4E4-2DB2EB19658C}" srcOrd="0" destOrd="0" presId="urn:microsoft.com/office/officeart/2005/8/layout/vList2"/>
    <dgm:cxn modelId="{98E094C9-1A49-460B-9D8F-29C465806545}" type="presOf" srcId="{70935912-B2EC-4C3E-A90C-EFC4080DE5A0}" destId="{A78258E9-6359-47B7-8FEE-24B87061DDA9}" srcOrd="0" destOrd="0" presId="urn:microsoft.com/office/officeart/2005/8/layout/vList2"/>
    <dgm:cxn modelId="{82E1BFCC-0CE1-4FA3-B48E-3432E33D04C4}" srcId="{337539E5-C399-4AF9-B607-0CDDEB1F599F}" destId="{402DC726-5864-43BF-B607-600959B84854}" srcOrd="1" destOrd="0" parTransId="{38285F7D-3471-41DE-8215-FCDBC6AA9614}" sibTransId="{75086A17-9C4C-444D-9411-9B138D84B09F}"/>
    <dgm:cxn modelId="{AAFF13D7-75A5-4D20-9955-68CC4073F500}" srcId="{056899CC-69F5-45DA-8BBA-ACB08479041E}" destId="{DD3E910D-5F26-4012-8769-3B715AD3B289}" srcOrd="1" destOrd="0" parTransId="{E4A13783-C5EA-4C4E-9639-A1F60F352611}" sibTransId="{FB0C9CB9-D306-4768-912B-15BD62B7A824}"/>
    <dgm:cxn modelId="{86C746DA-BEF4-4004-BE81-BB9FFBE3392B}" srcId="{056899CC-69F5-45DA-8BBA-ACB08479041E}" destId="{29E7433C-EC8C-4243-B4DB-37D0BC2EB6FC}" srcOrd="2" destOrd="0" parTransId="{2A6B7C70-CB5F-44BB-8EA8-2F3CAD56B792}" sibTransId="{F72AF1A0-B83C-4FA8-9341-BB71FD75131D}"/>
    <dgm:cxn modelId="{B58CDEDE-C86E-437A-9971-4241F661573F}" type="presOf" srcId="{056899CC-69F5-45DA-8BBA-ACB08479041E}" destId="{532BA090-EC71-4B68-A08C-6924090EF457}" srcOrd="0" destOrd="0" presId="urn:microsoft.com/office/officeart/2005/8/layout/vList2"/>
    <dgm:cxn modelId="{955D7E67-9B45-4643-9531-594C3E427CEF}" type="presParOf" srcId="{A147BE7A-F169-414F-BC98-964C116AE0A2}" destId="{1FA7FDB0-2042-4464-AF1E-411F64E62DD0}" srcOrd="0" destOrd="0" presId="urn:microsoft.com/office/officeart/2005/8/layout/vList2"/>
    <dgm:cxn modelId="{4B3E1A3D-891C-4162-9532-B263A1B2ACB0}" type="presParOf" srcId="{A147BE7A-F169-414F-BC98-964C116AE0A2}" destId="{D1D97381-0B25-40EE-8A5B-A358DA190ECA}" srcOrd="1" destOrd="0" presId="urn:microsoft.com/office/officeart/2005/8/layout/vList2"/>
    <dgm:cxn modelId="{A6C0BD53-C152-4B16-B016-7B2C2132C797}" type="presParOf" srcId="{A147BE7A-F169-414F-BC98-964C116AE0A2}" destId="{962E44A2-62E1-49FA-B4E4-2DB2EB19658C}" srcOrd="2" destOrd="0" presId="urn:microsoft.com/office/officeart/2005/8/layout/vList2"/>
    <dgm:cxn modelId="{61CA8728-85E6-485F-A185-BF1A0D8B35D9}" type="presParOf" srcId="{A147BE7A-F169-414F-BC98-964C116AE0A2}" destId="{2F296462-1FB8-4DF6-AF9A-4E1B5D5D3A74}" srcOrd="3" destOrd="0" presId="urn:microsoft.com/office/officeart/2005/8/layout/vList2"/>
    <dgm:cxn modelId="{61009150-0583-4B99-83B2-C5C642856442}" type="presParOf" srcId="{A147BE7A-F169-414F-BC98-964C116AE0A2}" destId="{532BA090-EC71-4B68-A08C-6924090EF457}" srcOrd="4" destOrd="0" presId="urn:microsoft.com/office/officeart/2005/8/layout/vList2"/>
    <dgm:cxn modelId="{61CC8339-6E03-45DB-92E3-9C5C5C394989}" type="presParOf" srcId="{A147BE7A-F169-414F-BC98-964C116AE0A2}" destId="{A78258E9-6359-47B7-8FEE-24B87061DDA9}" srcOrd="5"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11E2878A-229C-4AD8-95DB-8627A28A3816}" type="doc">
      <dgm:prSet loTypeId="urn:microsoft.com/office/officeart/2008/layout/LinedList" loCatId="list" qsTypeId="urn:microsoft.com/office/officeart/2005/8/quickstyle/simple4" qsCatId="simple" csTypeId="urn:microsoft.com/office/officeart/2005/8/colors/accent0_3" csCatId="mainScheme"/>
      <dgm:spPr/>
      <dgm:t>
        <a:bodyPr/>
        <a:lstStyle/>
        <a:p>
          <a:endParaRPr lang="en-US"/>
        </a:p>
      </dgm:t>
    </dgm:pt>
    <dgm:pt modelId="{3AB7437A-64D6-4259-8B1D-5C0DE0509DD3}">
      <dgm:prSet/>
      <dgm:spPr/>
      <dgm:t>
        <a:bodyPr/>
        <a:lstStyle/>
        <a:p>
          <a:r>
            <a:rPr lang="en-GB" b="0"/>
            <a:t>Clarity and coherence of the presentation.</a:t>
          </a:r>
          <a:endParaRPr lang="en-US"/>
        </a:p>
      </dgm:t>
    </dgm:pt>
    <dgm:pt modelId="{B60BBB3F-85E4-483D-A54D-A1EBE9EB582D}" type="parTrans" cxnId="{10C16E6C-C486-425B-897D-EF39D8DB6C50}">
      <dgm:prSet/>
      <dgm:spPr/>
      <dgm:t>
        <a:bodyPr/>
        <a:lstStyle/>
        <a:p>
          <a:endParaRPr lang="en-US"/>
        </a:p>
      </dgm:t>
    </dgm:pt>
    <dgm:pt modelId="{53EE9C8A-4C66-4960-A14D-B8CA6BC518BD}" type="sibTrans" cxnId="{10C16E6C-C486-425B-897D-EF39D8DB6C50}">
      <dgm:prSet/>
      <dgm:spPr/>
      <dgm:t>
        <a:bodyPr/>
        <a:lstStyle/>
        <a:p>
          <a:endParaRPr lang="en-US"/>
        </a:p>
      </dgm:t>
    </dgm:pt>
    <dgm:pt modelId="{62318D00-FCC5-4792-BDBC-94BB9422CB64}">
      <dgm:prSet/>
      <dgm:spPr/>
      <dgm:t>
        <a:bodyPr/>
        <a:lstStyle/>
        <a:p>
          <a:r>
            <a:rPr lang="en-GB" b="0"/>
            <a:t>Depth of analysis and evaluation.</a:t>
          </a:r>
          <a:endParaRPr lang="en-US"/>
        </a:p>
      </dgm:t>
    </dgm:pt>
    <dgm:pt modelId="{A5D08433-51D3-4715-9CB8-062910D49F3C}" type="parTrans" cxnId="{303914FB-AD5B-4E24-8DE9-0506D7BF6BCB}">
      <dgm:prSet/>
      <dgm:spPr/>
      <dgm:t>
        <a:bodyPr/>
        <a:lstStyle/>
        <a:p>
          <a:endParaRPr lang="en-US"/>
        </a:p>
      </dgm:t>
    </dgm:pt>
    <dgm:pt modelId="{081BD4C0-8AB9-4E24-B969-0359244B2A69}" type="sibTrans" cxnId="{303914FB-AD5B-4E24-8DE9-0506D7BF6BCB}">
      <dgm:prSet/>
      <dgm:spPr/>
      <dgm:t>
        <a:bodyPr/>
        <a:lstStyle/>
        <a:p>
          <a:endParaRPr lang="en-US"/>
        </a:p>
      </dgm:t>
    </dgm:pt>
    <dgm:pt modelId="{358A2E78-DC58-4802-841D-CB8A9F857521}">
      <dgm:prSet/>
      <dgm:spPr/>
      <dgm:t>
        <a:bodyPr/>
        <a:lstStyle/>
        <a:p>
          <a:r>
            <a:rPr lang="en-GB" b="0"/>
            <a:t>Use of relevant examples and evidence.</a:t>
          </a:r>
          <a:endParaRPr lang="en-US"/>
        </a:p>
      </dgm:t>
    </dgm:pt>
    <dgm:pt modelId="{64C8B4E1-194D-4267-9F47-C1D78BD834AB}" type="parTrans" cxnId="{D925F2D0-98B5-4B85-96B5-0EB2D40A01D1}">
      <dgm:prSet/>
      <dgm:spPr/>
      <dgm:t>
        <a:bodyPr/>
        <a:lstStyle/>
        <a:p>
          <a:endParaRPr lang="en-US"/>
        </a:p>
      </dgm:t>
    </dgm:pt>
    <dgm:pt modelId="{33AD3BCB-18F1-4DC2-B35E-D9922EF64EDB}" type="sibTrans" cxnId="{D925F2D0-98B5-4B85-96B5-0EB2D40A01D1}">
      <dgm:prSet/>
      <dgm:spPr/>
      <dgm:t>
        <a:bodyPr/>
        <a:lstStyle/>
        <a:p>
          <a:endParaRPr lang="en-US"/>
        </a:p>
      </dgm:t>
    </dgm:pt>
    <dgm:pt modelId="{5EA894B7-174F-4260-BAD1-77C6AF6479C0}">
      <dgm:prSet/>
      <dgm:spPr/>
      <dgm:t>
        <a:bodyPr/>
        <a:lstStyle/>
        <a:p>
          <a:r>
            <a:rPr lang="en-GB" b="0"/>
            <a:t>Presentation skills, including voice modulation and body language.</a:t>
          </a:r>
          <a:endParaRPr lang="en-US"/>
        </a:p>
      </dgm:t>
    </dgm:pt>
    <dgm:pt modelId="{48A92589-AD31-4875-9C28-912E59E0A92C}" type="parTrans" cxnId="{D766A3BD-7D8D-43E8-9343-B664238FD377}">
      <dgm:prSet/>
      <dgm:spPr/>
      <dgm:t>
        <a:bodyPr/>
        <a:lstStyle/>
        <a:p>
          <a:endParaRPr lang="en-US"/>
        </a:p>
      </dgm:t>
    </dgm:pt>
    <dgm:pt modelId="{5802F81A-27BB-4436-8034-F07CAD495329}" type="sibTrans" cxnId="{D766A3BD-7D8D-43E8-9343-B664238FD377}">
      <dgm:prSet/>
      <dgm:spPr/>
      <dgm:t>
        <a:bodyPr/>
        <a:lstStyle/>
        <a:p>
          <a:endParaRPr lang="en-US"/>
        </a:p>
      </dgm:t>
    </dgm:pt>
    <dgm:pt modelId="{B22B0FC2-2B08-4516-AFC1-72ABFE623B4B}" type="pres">
      <dgm:prSet presAssocID="{11E2878A-229C-4AD8-95DB-8627A28A3816}" presName="vert0" presStyleCnt="0">
        <dgm:presLayoutVars>
          <dgm:dir/>
          <dgm:animOne val="branch"/>
          <dgm:animLvl val="lvl"/>
        </dgm:presLayoutVars>
      </dgm:prSet>
      <dgm:spPr/>
    </dgm:pt>
    <dgm:pt modelId="{A4D9E594-DBD8-496A-A21C-4A16369093EC}" type="pres">
      <dgm:prSet presAssocID="{3AB7437A-64D6-4259-8B1D-5C0DE0509DD3}" presName="thickLine" presStyleLbl="alignNode1" presStyleIdx="0" presStyleCnt="4"/>
      <dgm:spPr/>
    </dgm:pt>
    <dgm:pt modelId="{F4B619C2-235A-452D-B962-3BC60F6B2E3F}" type="pres">
      <dgm:prSet presAssocID="{3AB7437A-64D6-4259-8B1D-5C0DE0509DD3}" presName="horz1" presStyleCnt="0"/>
      <dgm:spPr/>
    </dgm:pt>
    <dgm:pt modelId="{075E2FEF-7660-4453-83A9-730130CD63F0}" type="pres">
      <dgm:prSet presAssocID="{3AB7437A-64D6-4259-8B1D-5C0DE0509DD3}" presName="tx1" presStyleLbl="revTx" presStyleIdx="0" presStyleCnt="4"/>
      <dgm:spPr/>
    </dgm:pt>
    <dgm:pt modelId="{1C96E35A-081A-48AC-8D01-2D3AF8F1D190}" type="pres">
      <dgm:prSet presAssocID="{3AB7437A-64D6-4259-8B1D-5C0DE0509DD3}" presName="vert1" presStyleCnt="0"/>
      <dgm:spPr/>
    </dgm:pt>
    <dgm:pt modelId="{4999E586-7114-4D02-B11B-CD5C94F8A949}" type="pres">
      <dgm:prSet presAssocID="{62318D00-FCC5-4792-BDBC-94BB9422CB64}" presName="thickLine" presStyleLbl="alignNode1" presStyleIdx="1" presStyleCnt="4"/>
      <dgm:spPr/>
    </dgm:pt>
    <dgm:pt modelId="{E227B991-93F0-426C-9BD2-740C6FE4D975}" type="pres">
      <dgm:prSet presAssocID="{62318D00-FCC5-4792-BDBC-94BB9422CB64}" presName="horz1" presStyleCnt="0"/>
      <dgm:spPr/>
    </dgm:pt>
    <dgm:pt modelId="{FA3C58D1-D7ED-43CF-BF1E-7D1A3AFBC579}" type="pres">
      <dgm:prSet presAssocID="{62318D00-FCC5-4792-BDBC-94BB9422CB64}" presName="tx1" presStyleLbl="revTx" presStyleIdx="1" presStyleCnt="4"/>
      <dgm:spPr/>
    </dgm:pt>
    <dgm:pt modelId="{4CBA41F8-3AA8-48CA-A5EC-626D5A5DEB73}" type="pres">
      <dgm:prSet presAssocID="{62318D00-FCC5-4792-BDBC-94BB9422CB64}" presName="vert1" presStyleCnt="0"/>
      <dgm:spPr/>
    </dgm:pt>
    <dgm:pt modelId="{213F29DD-6EF5-47B1-A07A-6A16D00B3267}" type="pres">
      <dgm:prSet presAssocID="{358A2E78-DC58-4802-841D-CB8A9F857521}" presName="thickLine" presStyleLbl="alignNode1" presStyleIdx="2" presStyleCnt="4"/>
      <dgm:spPr/>
    </dgm:pt>
    <dgm:pt modelId="{BE3A3C74-E7C5-4D59-8EA5-50E752EC0C3A}" type="pres">
      <dgm:prSet presAssocID="{358A2E78-DC58-4802-841D-CB8A9F857521}" presName="horz1" presStyleCnt="0"/>
      <dgm:spPr/>
    </dgm:pt>
    <dgm:pt modelId="{CB1DBBD5-993A-4FD4-9C25-8943DEE0B6CF}" type="pres">
      <dgm:prSet presAssocID="{358A2E78-DC58-4802-841D-CB8A9F857521}" presName="tx1" presStyleLbl="revTx" presStyleIdx="2" presStyleCnt="4"/>
      <dgm:spPr/>
    </dgm:pt>
    <dgm:pt modelId="{4A04AE71-A63D-45F3-B1D3-7A32EE417E13}" type="pres">
      <dgm:prSet presAssocID="{358A2E78-DC58-4802-841D-CB8A9F857521}" presName="vert1" presStyleCnt="0"/>
      <dgm:spPr/>
    </dgm:pt>
    <dgm:pt modelId="{9678F6CE-DC2F-4D4B-B41C-9866C8734E57}" type="pres">
      <dgm:prSet presAssocID="{5EA894B7-174F-4260-BAD1-77C6AF6479C0}" presName="thickLine" presStyleLbl="alignNode1" presStyleIdx="3" presStyleCnt="4"/>
      <dgm:spPr/>
    </dgm:pt>
    <dgm:pt modelId="{4F35B9DC-5C75-45F6-A904-CF63D09B6858}" type="pres">
      <dgm:prSet presAssocID="{5EA894B7-174F-4260-BAD1-77C6AF6479C0}" presName="horz1" presStyleCnt="0"/>
      <dgm:spPr/>
    </dgm:pt>
    <dgm:pt modelId="{D8AFFE50-3FA8-41D2-8724-ADA4FA480E1D}" type="pres">
      <dgm:prSet presAssocID="{5EA894B7-174F-4260-BAD1-77C6AF6479C0}" presName="tx1" presStyleLbl="revTx" presStyleIdx="3" presStyleCnt="4"/>
      <dgm:spPr/>
    </dgm:pt>
    <dgm:pt modelId="{82320C97-B0F7-422A-BF33-35EF668F5349}" type="pres">
      <dgm:prSet presAssocID="{5EA894B7-174F-4260-BAD1-77C6AF6479C0}" presName="vert1" presStyleCnt="0"/>
      <dgm:spPr/>
    </dgm:pt>
  </dgm:ptLst>
  <dgm:cxnLst>
    <dgm:cxn modelId="{CC03B623-320C-4CE2-9832-0B569F782CBA}" type="presOf" srcId="{62318D00-FCC5-4792-BDBC-94BB9422CB64}" destId="{FA3C58D1-D7ED-43CF-BF1E-7D1A3AFBC579}" srcOrd="0" destOrd="0" presId="urn:microsoft.com/office/officeart/2008/layout/LinedList"/>
    <dgm:cxn modelId="{88685841-7C96-4ACF-AAD5-A230701AEB1A}" type="presOf" srcId="{5EA894B7-174F-4260-BAD1-77C6AF6479C0}" destId="{D8AFFE50-3FA8-41D2-8724-ADA4FA480E1D}" srcOrd="0" destOrd="0" presId="urn:microsoft.com/office/officeart/2008/layout/LinedList"/>
    <dgm:cxn modelId="{10C16E6C-C486-425B-897D-EF39D8DB6C50}" srcId="{11E2878A-229C-4AD8-95DB-8627A28A3816}" destId="{3AB7437A-64D6-4259-8B1D-5C0DE0509DD3}" srcOrd="0" destOrd="0" parTransId="{B60BBB3F-85E4-483D-A54D-A1EBE9EB582D}" sibTransId="{53EE9C8A-4C66-4960-A14D-B8CA6BC518BD}"/>
    <dgm:cxn modelId="{B7DFBB85-8ECF-4777-96EE-D19616ACEB9E}" type="presOf" srcId="{3AB7437A-64D6-4259-8B1D-5C0DE0509DD3}" destId="{075E2FEF-7660-4453-83A9-730130CD63F0}" srcOrd="0" destOrd="0" presId="urn:microsoft.com/office/officeart/2008/layout/LinedList"/>
    <dgm:cxn modelId="{30BAA28C-7F81-4F60-AD3D-8DBC1F90BFD2}" type="presOf" srcId="{358A2E78-DC58-4802-841D-CB8A9F857521}" destId="{CB1DBBD5-993A-4FD4-9C25-8943DEE0B6CF}" srcOrd="0" destOrd="0" presId="urn:microsoft.com/office/officeart/2008/layout/LinedList"/>
    <dgm:cxn modelId="{46E39B91-0052-43D6-AF46-7F37FDEB0F15}" type="presOf" srcId="{11E2878A-229C-4AD8-95DB-8627A28A3816}" destId="{B22B0FC2-2B08-4516-AFC1-72ABFE623B4B}" srcOrd="0" destOrd="0" presId="urn:microsoft.com/office/officeart/2008/layout/LinedList"/>
    <dgm:cxn modelId="{D766A3BD-7D8D-43E8-9343-B664238FD377}" srcId="{11E2878A-229C-4AD8-95DB-8627A28A3816}" destId="{5EA894B7-174F-4260-BAD1-77C6AF6479C0}" srcOrd="3" destOrd="0" parTransId="{48A92589-AD31-4875-9C28-912E59E0A92C}" sibTransId="{5802F81A-27BB-4436-8034-F07CAD495329}"/>
    <dgm:cxn modelId="{D925F2D0-98B5-4B85-96B5-0EB2D40A01D1}" srcId="{11E2878A-229C-4AD8-95DB-8627A28A3816}" destId="{358A2E78-DC58-4802-841D-CB8A9F857521}" srcOrd="2" destOrd="0" parTransId="{64C8B4E1-194D-4267-9F47-C1D78BD834AB}" sibTransId="{33AD3BCB-18F1-4DC2-B35E-D9922EF64EDB}"/>
    <dgm:cxn modelId="{303914FB-AD5B-4E24-8DE9-0506D7BF6BCB}" srcId="{11E2878A-229C-4AD8-95DB-8627A28A3816}" destId="{62318D00-FCC5-4792-BDBC-94BB9422CB64}" srcOrd="1" destOrd="0" parTransId="{A5D08433-51D3-4715-9CB8-062910D49F3C}" sibTransId="{081BD4C0-8AB9-4E24-B969-0359244B2A69}"/>
    <dgm:cxn modelId="{06D69907-7FC3-49E9-8983-9578A19269FB}" type="presParOf" srcId="{B22B0FC2-2B08-4516-AFC1-72ABFE623B4B}" destId="{A4D9E594-DBD8-496A-A21C-4A16369093EC}" srcOrd="0" destOrd="0" presId="urn:microsoft.com/office/officeart/2008/layout/LinedList"/>
    <dgm:cxn modelId="{EB5BBCAA-B0EC-454F-8231-314280BED9B6}" type="presParOf" srcId="{B22B0FC2-2B08-4516-AFC1-72ABFE623B4B}" destId="{F4B619C2-235A-452D-B962-3BC60F6B2E3F}" srcOrd="1" destOrd="0" presId="urn:microsoft.com/office/officeart/2008/layout/LinedList"/>
    <dgm:cxn modelId="{B8130DC0-2883-4B5F-B299-FAB95F136DD3}" type="presParOf" srcId="{F4B619C2-235A-452D-B962-3BC60F6B2E3F}" destId="{075E2FEF-7660-4453-83A9-730130CD63F0}" srcOrd="0" destOrd="0" presId="urn:microsoft.com/office/officeart/2008/layout/LinedList"/>
    <dgm:cxn modelId="{626F6FDD-C4F0-4001-BD9F-4E511573FFDD}" type="presParOf" srcId="{F4B619C2-235A-452D-B962-3BC60F6B2E3F}" destId="{1C96E35A-081A-48AC-8D01-2D3AF8F1D190}" srcOrd="1" destOrd="0" presId="urn:microsoft.com/office/officeart/2008/layout/LinedList"/>
    <dgm:cxn modelId="{7F8177EA-15D8-47A4-BB8D-3401D8C88DC4}" type="presParOf" srcId="{B22B0FC2-2B08-4516-AFC1-72ABFE623B4B}" destId="{4999E586-7114-4D02-B11B-CD5C94F8A949}" srcOrd="2" destOrd="0" presId="urn:microsoft.com/office/officeart/2008/layout/LinedList"/>
    <dgm:cxn modelId="{6FE3484F-8B5D-467C-81B0-80DF848C4C2A}" type="presParOf" srcId="{B22B0FC2-2B08-4516-AFC1-72ABFE623B4B}" destId="{E227B991-93F0-426C-9BD2-740C6FE4D975}" srcOrd="3" destOrd="0" presId="urn:microsoft.com/office/officeart/2008/layout/LinedList"/>
    <dgm:cxn modelId="{4C674D70-60D5-406B-9FEB-66E7ADD10024}" type="presParOf" srcId="{E227B991-93F0-426C-9BD2-740C6FE4D975}" destId="{FA3C58D1-D7ED-43CF-BF1E-7D1A3AFBC579}" srcOrd="0" destOrd="0" presId="urn:microsoft.com/office/officeart/2008/layout/LinedList"/>
    <dgm:cxn modelId="{D1AB4DC0-ECC4-44C2-8CBB-58DC89630022}" type="presParOf" srcId="{E227B991-93F0-426C-9BD2-740C6FE4D975}" destId="{4CBA41F8-3AA8-48CA-A5EC-626D5A5DEB73}" srcOrd="1" destOrd="0" presId="urn:microsoft.com/office/officeart/2008/layout/LinedList"/>
    <dgm:cxn modelId="{F7578171-C28E-4ED4-93B7-A5A94266C510}" type="presParOf" srcId="{B22B0FC2-2B08-4516-AFC1-72ABFE623B4B}" destId="{213F29DD-6EF5-47B1-A07A-6A16D00B3267}" srcOrd="4" destOrd="0" presId="urn:microsoft.com/office/officeart/2008/layout/LinedList"/>
    <dgm:cxn modelId="{B4DE2AD8-E9D8-496C-8BD7-E3747DE87125}" type="presParOf" srcId="{B22B0FC2-2B08-4516-AFC1-72ABFE623B4B}" destId="{BE3A3C74-E7C5-4D59-8EA5-50E752EC0C3A}" srcOrd="5" destOrd="0" presId="urn:microsoft.com/office/officeart/2008/layout/LinedList"/>
    <dgm:cxn modelId="{C9ADC909-CB0F-40EF-AC56-4AC671FBF30A}" type="presParOf" srcId="{BE3A3C74-E7C5-4D59-8EA5-50E752EC0C3A}" destId="{CB1DBBD5-993A-4FD4-9C25-8943DEE0B6CF}" srcOrd="0" destOrd="0" presId="urn:microsoft.com/office/officeart/2008/layout/LinedList"/>
    <dgm:cxn modelId="{763EF3FE-E112-4A19-982D-14849B1B58B7}" type="presParOf" srcId="{BE3A3C74-E7C5-4D59-8EA5-50E752EC0C3A}" destId="{4A04AE71-A63D-45F3-B1D3-7A32EE417E13}" srcOrd="1" destOrd="0" presId="urn:microsoft.com/office/officeart/2008/layout/LinedList"/>
    <dgm:cxn modelId="{E6E3E3C0-A3C1-4771-B523-878B4FEA8264}" type="presParOf" srcId="{B22B0FC2-2B08-4516-AFC1-72ABFE623B4B}" destId="{9678F6CE-DC2F-4D4B-B41C-9866C8734E57}" srcOrd="6" destOrd="0" presId="urn:microsoft.com/office/officeart/2008/layout/LinedList"/>
    <dgm:cxn modelId="{C6BFCE6A-30C1-4EDF-860C-D18203BEF186}" type="presParOf" srcId="{B22B0FC2-2B08-4516-AFC1-72ABFE623B4B}" destId="{4F35B9DC-5C75-45F6-A904-CF63D09B6858}" srcOrd="7" destOrd="0" presId="urn:microsoft.com/office/officeart/2008/layout/LinedList"/>
    <dgm:cxn modelId="{5576FFFB-1142-486A-9EB2-0808E1173F2A}" type="presParOf" srcId="{4F35B9DC-5C75-45F6-A904-CF63D09B6858}" destId="{D8AFFE50-3FA8-41D2-8724-ADA4FA480E1D}" srcOrd="0" destOrd="0" presId="urn:microsoft.com/office/officeart/2008/layout/LinedList"/>
    <dgm:cxn modelId="{B81F555B-449B-4D78-90C5-EAFFA37BB875}" type="presParOf" srcId="{4F35B9DC-5C75-45F6-A904-CF63D09B6858}" destId="{82320C97-B0F7-422A-BF33-35EF668F5349}"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267ED09C-C2BF-4F0A-AB62-F8224851F725}"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DE9E9E06-ECC2-45A1-92FF-BFD5B625F27F}">
      <dgm:prSet/>
      <dgm:spPr/>
      <dgm:t>
        <a:bodyPr/>
        <a:lstStyle/>
        <a:p>
          <a:r>
            <a:rPr lang="en-GB"/>
            <a:t>Reduces defensiveness and opens up attention to a receptive mind state </a:t>
          </a:r>
          <a:endParaRPr lang="en-US"/>
        </a:p>
      </dgm:t>
    </dgm:pt>
    <dgm:pt modelId="{CA166290-337E-4AFB-B1B5-8FB518B2C3D0}" type="parTrans" cxnId="{112F2783-2644-43D0-BAC3-EE5133A06BF8}">
      <dgm:prSet/>
      <dgm:spPr/>
      <dgm:t>
        <a:bodyPr/>
        <a:lstStyle/>
        <a:p>
          <a:endParaRPr lang="en-US"/>
        </a:p>
      </dgm:t>
    </dgm:pt>
    <dgm:pt modelId="{8179C981-2F06-4FF6-BF83-F9144D21D5F3}" type="sibTrans" cxnId="{112F2783-2644-43D0-BAC3-EE5133A06BF8}">
      <dgm:prSet/>
      <dgm:spPr/>
      <dgm:t>
        <a:bodyPr/>
        <a:lstStyle/>
        <a:p>
          <a:endParaRPr lang="en-US"/>
        </a:p>
      </dgm:t>
    </dgm:pt>
    <dgm:pt modelId="{3D618D9F-7B5F-4997-B125-D5C1A0B88145}">
      <dgm:prSet/>
      <dgm:spPr/>
      <dgm:t>
        <a:bodyPr/>
        <a:lstStyle/>
        <a:p>
          <a:r>
            <a:rPr lang="en-GB"/>
            <a:t>Enhances personal wisdom</a:t>
          </a:r>
          <a:endParaRPr lang="en-US"/>
        </a:p>
      </dgm:t>
    </dgm:pt>
    <dgm:pt modelId="{A91D931E-32F2-4231-9C09-BF6AC9B80A07}" type="parTrans" cxnId="{5C92B4E9-0256-4592-A748-7E1BC65B14EE}">
      <dgm:prSet/>
      <dgm:spPr/>
      <dgm:t>
        <a:bodyPr/>
        <a:lstStyle/>
        <a:p>
          <a:endParaRPr lang="en-US"/>
        </a:p>
      </dgm:t>
    </dgm:pt>
    <dgm:pt modelId="{5ADA57F6-ADC9-4F72-B561-7B93D935A831}" type="sibTrans" cxnId="{5C92B4E9-0256-4592-A748-7E1BC65B14EE}">
      <dgm:prSet/>
      <dgm:spPr/>
      <dgm:t>
        <a:bodyPr/>
        <a:lstStyle/>
        <a:p>
          <a:endParaRPr lang="en-US"/>
        </a:p>
      </dgm:t>
    </dgm:pt>
    <dgm:pt modelId="{ADE86082-708B-4218-A666-2BF064989555}">
      <dgm:prSet/>
      <dgm:spPr/>
      <dgm:t>
        <a:bodyPr/>
        <a:lstStyle/>
        <a:p>
          <a:r>
            <a:rPr lang="en-GB"/>
            <a:t>Clients feel recognised as persons</a:t>
          </a:r>
          <a:endParaRPr lang="en-US"/>
        </a:p>
      </dgm:t>
    </dgm:pt>
    <dgm:pt modelId="{25AE6017-4167-4951-AAC8-7A74CD499B0E}" type="parTrans" cxnId="{737A3AE0-D153-40A8-8F04-D46D8986315B}">
      <dgm:prSet/>
      <dgm:spPr/>
      <dgm:t>
        <a:bodyPr/>
        <a:lstStyle/>
        <a:p>
          <a:endParaRPr lang="en-US"/>
        </a:p>
      </dgm:t>
    </dgm:pt>
    <dgm:pt modelId="{C9ADED55-70BB-43D3-BCFF-6FC48A81375F}" type="sibTrans" cxnId="{737A3AE0-D153-40A8-8F04-D46D8986315B}">
      <dgm:prSet/>
      <dgm:spPr/>
      <dgm:t>
        <a:bodyPr/>
        <a:lstStyle/>
        <a:p>
          <a:endParaRPr lang="en-US"/>
        </a:p>
      </dgm:t>
    </dgm:pt>
    <dgm:pt modelId="{1654287A-6412-413C-A719-7C0F0676DCC7}">
      <dgm:prSet/>
      <dgm:spPr/>
      <dgm:t>
        <a:bodyPr/>
        <a:lstStyle/>
        <a:p>
          <a:r>
            <a:rPr lang="en-GB"/>
            <a:t>Evidence shows it reduces antisocial/aggressive behaviour</a:t>
          </a:r>
          <a:endParaRPr lang="en-US"/>
        </a:p>
      </dgm:t>
    </dgm:pt>
    <dgm:pt modelId="{576EF11B-1C2B-44CC-8029-23182713556C}" type="parTrans" cxnId="{B634F6B6-5FCD-48D3-AC50-2E34BB777DEE}">
      <dgm:prSet/>
      <dgm:spPr/>
      <dgm:t>
        <a:bodyPr/>
        <a:lstStyle/>
        <a:p>
          <a:endParaRPr lang="en-US"/>
        </a:p>
      </dgm:t>
    </dgm:pt>
    <dgm:pt modelId="{127BADFC-0CE0-4038-A0B0-C5DAF146DFF6}" type="sibTrans" cxnId="{B634F6B6-5FCD-48D3-AC50-2E34BB777DEE}">
      <dgm:prSet/>
      <dgm:spPr/>
      <dgm:t>
        <a:bodyPr/>
        <a:lstStyle/>
        <a:p>
          <a:endParaRPr lang="en-US"/>
        </a:p>
      </dgm:t>
    </dgm:pt>
    <dgm:pt modelId="{47FB0E8A-DA8C-4A09-8955-74862F0179D9}">
      <dgm:prSet/>
      <dgm:spPr/>
      <dgm:t>
        <a:bodyPr/>
        <a:lstStyle/>
        <a:p>
          <a:r>
            <a:rPr lang="en-GB"/>
            <a:t>Clients come into focus for themselves – find their own voice</a:t>
          </a:r>
          <a:endParaRPr lang="en-US"/>
        </a:p>
      </dgm:t>
    </dgm:pt>
    <dgm:pt modelId="{D67EA34A-DC2E-44FE-AB8E-FD3EE5816667}" type="parTrans" cxnId="{E1294FBA-CC89-497F-9612-8948A937D137}">
      <dgm:prSet/>
      <dgm:spPr/>
      <dgm:t>
        <a:bodyPr/>
        <a:lstStyle/>
        <a:p>
          <a:endParaRPr lang="en-US"/>
        </a:p>
      </dgm:t>
    </dgm:pt>
    <dgm:pt modelId="{6791BF1F-10B9-4AE4-9D10-4E37BC29B805}" type="sibTrans" cxnId="{E1294FBA-CC89-497F-9612-8948A937D137}">
      <dgm:prSet/>
      <dgm:spPr/>
      <dgm:t>
        <a:bodyPr/>
        <a:lstStyle/>
        <a:p>
          <a:endParaRPr lang="en-US"/>
        </a:p>
      </dgm:t>
    </dgm:pt>
    <dgm:pt modelId="{C7391E85-D967-461D-86E4-2C1FE30BDACC}">
      <dgm:prSet/>
      <dgm:spPr/>
      <dgm:t>
        <a:bodyPr/>
        <a:lstStyle/>
        <a:p>
          <a:r>
            <a:rPr lang="en-GB"/>
            <a:t>Clients move outward toward connection </a:t>
          </a:r>
          <a:endParaRPr lang="en-US"/>
        </a:p>
      </dgm:t>
    </dgm:pt>
    <dgm:pt modelId="{C9009192-BF90-4BC5-8EB2-D240CE24ECEB}" type="parTrans" cxnId="{CE9D80DB-DD24-474C-926D-D4DDD9239DB3}">
      <dgm:prSet/>
      <dgm:spPr/>
      <dgm:t>
        <a:bodyPr/>
        <a:lstStyle/>
        <a:p>
          <a:endParaRPr lang="en-US"/>
        </a:p>
      </dgm:t>
    </dgm:pt>
    <dgm:pt modelId="{92838F7D-B718-4E98-9811-4A13ECCEF881}" type="sibTrans" cxnId="{CE9D80DB-DD24-474C-926D-D4DDD9239DB3}">
      <dgm:prSet/>
      <dgm:spPr/>
      <dgm:t>
        <a:bodyPr/>
        <a:lstStyle/>
        <a:p>
          <a:endParaRPr lang="en-US"/>
        </a:p>
      </dgm:t>
    </dgm:pt>
    <dgm:pt modelId="{279914AE-69EE-4C8B-AFC2-E5A3FAF3CE61}">
      <dgm:prSet/>
      <dgm:spPr/>
      <dgm:t>
        <a:bodyPr/>
        <a:lstStyle/>
        <a:p>
          <a:r>
            <a:rPr lang="en-GB"/>
            <a:t>Clients feel seen</a:t>
          </a:r>
          <a:endParaRPr lang="en-US"/>
        </a:p>
      </dgm:t>
    </dgm:pt>
    <dgm:pt modelId="{A441FD13-78D0-4DBB-9068-B6ADCB4A913F}" type="parTrans" cxnId="{D19CBE55-9B38-4716-9545-980EA703551D}">
      <dgm:prSet/>
      <dgm:spPr/>
      <dgm:t>
        <a:bodyPr/>
        <a:lstStyle/>
        <a:p>
          <a:endParaRPr lang="en-US"/>
        </a:p>
      </dgm:t>
    </dgm:pt>
    <dgm:pt modelId="{359F6E6D-98CF-4C1E-8B48-FE59B353235E}" type="sibTrans" cxnId="{D19CBE55-9B38-4716-9545-980EA703551D}">
      <dgm:prSet/>
      <dgm:spPr/>
      <dgm:t>
        <a:bodyPr/>
        <a:lstStyle/>
        <a:p>
          <a:endParaRPr lang="en-US"/>
        </a:p>
      </dgm:t>
    </dgm:pt>
    <dgm:pt modelId="{E8D80DBC-78A6-406B-88AA-3A7D5057B8F9}" type="pres">
      <dgm:prSet presAssocID="{267ED09C-C2BF-4F0A-AB62-F8224851F725}" presName="root" presStyleCnt="0">
        <dgm:presLayoutVars>
          <dgm:dir/>
          <dgm:resizeHandles val="exact"/>
        </dgm:presLayoutVars>
      </dgm:prSet>
      <dgm:spPr/>
    </dgm:pt>
    <dgm:pt modelId="{87C3FAA3-E424-47AE-B6B9-A8F5D24B4FAB}" type="pres">
      <dgm:prSet presAssocID="{DE9E9E06-ECC2-45A1-92FF-BFD5B625F27F}" presName="compNode" presStyleCnt="0"/>
      <dgm:spPr/>
    </dgm:pt>
    <dgm:pt modelId="{EA5034D3-FFAB-4B7B-A34A-8A332676F69D}" type="pres">
      <dgm:prSet presAssocID="{DE9E9E06-ECC2-45A1-92FF-BFD5B625F27F}" presName="bgRect" presStyleLbl="bgShp" presStyleIdx="0" presStyleCnt="7"/>
      <dgm:spPr/>
    </dgm:pt>
    <dgm:pt modelId="{94E1FE1A-C2D9-4C7D-BDF0-75F0C49E90B8}" type="pres">
      <dgm:prSet presAssocID="{DE9E9E06-ECC2-45A1-92FF-BFD5B625F27F}" presName="iconRect" presStyleLbl="node1" presStyleIdx="0" presStyleCnt="7"/>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rain in head"/>
        </a:ext>
      </dgm:extLst>
    </dgm:pt>
    <dgm:pt modelId="{366CC1B6-5D97-46A7-B9B7-C3A9B81DD48D}" type="pres">
      <dgm:prSet presAssocID="{DE9E9E06-ECC2-45A1-92FF-BFD5B625F27F}" presName="spaceRect" presStyleCnt="0"/>
      <dgm:spPr/>
    </dgm:pt>
    <dgm:pt modelId="{48A2B7F6-5F58-4744-AAE7-AD8C8C04409B}" type="pres">
      <dgm:prSet presAssocID="{DE9E9E06-ECC2-45A1-92FF-BFD5B625F27F}" presName="parTx" presStyleLbl="revTx" presStyleIdx="0" presStyleCnt="7">
        <dgm:presLayoutVars>
          <dgm:chMax val="0"/>
          <dgm:chPref val="0"/>
        </dgm:presLayoutVars>
      </dgm:prSet>
      <dgm:spPr/>
    </dgm:pt>
    <dgm:pt modelId="{2BF1E540-31B7-4E55-B4F7-64CC8F96B541}" type="pres">
      <dgm:prSet presAssocID="{8179C981-2F06-4FF6-BF83-F9144D21D5F3}" presName="sibTrans" presStyleCnt="0"/>
      <dgm:spPr/>
    </dgm:pt>
    <dgm:pt modelId="{100D49EE-DD27-477F-9A30-DAA95466586D}" type="pres">
      <dgm:prSet presAssocID="{3D618D9F-7B5F-4997-B125-D5C1A0B88145}" presName="compNode" presStyleCnt="0"/>
      <dgm:spPr/>
    </dgm:pt>
    <dgm:pt modelId="{9CC392C4-9C7D-4F8F-8984-F1A956E574B6}" type="pres">
      <dgm:prSet presAssocID="{3D618D9F-7B5F-4997-B125-D5C1A0B88145}" presName="bgRect" presStyleLbl="bgShp" presStyleIdx="1" presStyleCnt="7"/>
      <dgm:spPr/>
    </dgm:pt>
    <dgm:pt modelId="{FC79B128-CD3F-4317-ABC2-AD6B4E5A33AC}" type="pres">
      <dgm:prSet presAssocID="{3D618D9F-7B5F-4997-B125-D5C1A0B88145}" presName="iconRect" presStyleLbl="node1" presStyleIdx="1" presStyleCnt="7"/>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ead with Gears"/>
        </a:ext>
      </dgm:extLst>
    </dgm:pt>
    <dgm:pt modelId="{2D08AAF5-715A-4BC6-9857-B0482D1BC784}" type="pres">
      <dgm:prSet presAssocID="{3D618D9F-7B5F-4997-B125-D5C1A0B88145}" presName="spaceRect" presStyleCnt="0"/>
      <dgm:spPr/>
    </dgm:pt>
    <dgm:pt modelId="{C7FE6925-E27D-4E47-BCE6-C6965EE413D0}" type="pres">
      <dgm:prSet presAssocID="{3D618D9F-7B5F-4997-B125-D5C1A0B88145}" presName="parTx" presStyleLbl="revTx" presStyleIdx="1" presStyleCnt="7">
        <dgm:presLayoutVars>
          <dgm:chMax val="0"/>
          <dgm:chPref val="0"/>
        </dgm:presLayoutVars>
      </dgm:prSet>
      <dgm:spPr/>
    </dgm:pt>
    <dgm:pt modelId="{0368DBA5-22F9-40FC-A10F-D2F6023CB0A1}" type="pres">
      <dgm:prSet presAssocID="{5ADA57F6-ADC9-4F72-B561-7B93D935A831}" presName="sibTrans" presStyleCnt="0"/>
      <dgm:spPr/>
    </dgm:pt>
    <dgm:pt modelId="{99521870-2019-4094-ABD5-25779D5EFD74}" type="pres">
      <dgm:prSet presAssocID="{ADE86082-708B-4218-A666-2BF064989555}" presName="compNode" presStyleCnt="0"/>
      <dgm:spPr/>
    </dgm:pt>
    <dgm:pt modelId="{8D1BE29F-8181-454C-86AA-8C551D66AD23}" type="pres">
      <dgm:prSet presAssocID="{ADE86082-708B-4218-A666-2BF064989555}" presName="bgRect" presStyleLbl="bgShp" presStyleIdx="2" presStyleCnt="7"/>
      <dgm:spPr/>
    </dgm:pt>
    <dgm:pt modelId="{D2EDB3F5-C32E-49BA-958A-D2F17DCB15A3}" type="pres">
      <dgm:prSet presAssocID="{ADE86082-708B-4218-A666-2BF064989555}" presName="iconRect" presStyleLbl="node1" presStyleIdx="2" presStyleCnt="7"/>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andshake"/>
        </a:ext>
      </dgm:extLst>
    </dgm:pt>
    <dgm:pt modelId="{E9340B4E-6F49-4B1D-9D7E-FD4370517A1A}" type="pres">
      <dgm:prSet presAssocID="{ADE86082-708B-4218-A666-2BF064989555}" presName="spaceRect" presStyleCnt="0"/>
      <dgm:spPr/>
    </dgm:pt>
    <dgm:pt modelId="{AF95E22D-AD2A-4673-9E63-6E7B0DFE91DF}" type="pres">
      <dgm:prSet presAssocID="{ADE86082-708B-4218-A666-2BF064989555}" presName="parTx" presStyleLbl="revTx" presStyleIdx="2" presStyleCnt="7">
        <dgm:presLayoutVars>
          <dgm:chMax val="0"/>
          <dgm:chPref val="0"/>
        </dgm:presLayoutVars>
      </dgm:prSet>
      <dgm:spPr/>
    </dgm:pt>
    <dgm:pt modelId="{63CB9AEA-71BA-44FD-8F59-849C66275507}" type="pres">
      <dgm:prSet presAssocID="{C9ADED55-70BB-43D3-BCFF-6FC48A81375F}" presName="sibTrans" presStyleCnt="0"/>
      <dgm:spPr/>
    </dgm:pt>
    <dgm:pt modelId="{7E69B3B2-A7FD-457E-8DFB-0C96EEEEE705}" type="pres">
      <dgm:prSet presAssocID="{1654287A-6412-413C-A719-7C0F0676DCC7}" presName="compNode" presStyleCnt="0"/>
      <dgm:spPr/>
    </dgm:pt>
    <dgm:pt modelId="{18C4B567-6B74-4CEC-9FE0-62F674D9C70C}" type="pres">
      <dgm:prSet presAssocID="{1654287A-6412-413C-A719-7C0F0676DCC7}" presName="bgRect" presStyleLbl="bgShp" presStyleIdx="3" presStyleCnt="7"/>
      <dgm:spPr/>
    </dgm:pt>
    <dgm:pt modelId="{2E8893F2-D57D-4892-9A4A-6DBDDE3717EF}" type="pres">
      <dgm:prSet presAssocID="{1654287A-6412-413C-A719-7C0F0676DCC7}" presName="iconRect" presStyleLbl="node1" presStyleIdx="3" presStyleCnt="7"/>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Angry Face with Solid Fill"/>
        </a:ext>
      </dgm:extLst>
    </dgm:pt>
    <dgm:pt modelId="{9EB40DD2-9313-4964-A0DC-A1D4A0A3CBC4}" type="pres">
      <dgm:prSet presAssocID="{1654287A-6412-413C-A719-7C0F0676DCC7}" presName="spaceRect" presStyleCnt="0"/>
      <dgm:spPr/>
    </dgm:pt>
    <dgm:pt modelId="{3094B566-7D45-4297-8675-DD7E14000916}" type="pres">
      <dgm:prSet presAssocID="{1654287A-6412-413C-A719-7C0F0676DCC7}" presName="parTx" presStyleLbl="revTx" presStyleIdx="3" presStyleCnt="7">
        <dgm:presLayoutVars>
          <dgm:chMax val="0"/>
          <dgm:chPref val="0"/>
        </dgm:presLayoutVars>
      </dgm:prSet>
      <dgm:spPr/>
    </dgm:pt>
    <dgm:pt modelId="{CFBF381A-D32C-4EDD-BC40-7649E8E0929D}" type="pres">
      <dgm:prSet presAssocID="{127BADFC-0CE0-4038-A0B0-C5DAF146DFF6}" presName="sibTrans" presStyleCnt="0"/>
      <dgm:spPr/>
    </dgm:pt>
    <dgm:pt modelId="{7EA0C088-80FE-4736-B0A0-0EC7F4FD867B}" type="pres">
      <dgm:prSet presAssocID="{47FB0E8A-DA8C-4A09-8955-74862F0179D9}" presName="compNode" presStyleCnt="0"/>
      <dgm:spPr/>
    </dgm:pt>
    <dgm:pt modelId="{20E8AB0C-F87F-4617-A0AC-746AFD066A37}" type="pres">
      <dgm:prSet presAssocID="{47FB0E8A-DA8C-4A09-8955-74862F0179D9}" presName="bgRect" presStyleLbl="bgShp" presStyleIdx="4" presStyleCnt="7"/>
      <dgm:spPr/>
    </dgm:pt>
    <dgm:pt modelId="{675EC172-8240-4EDD-A863-52174546DC26}" type="pres">
      <dgm:prSet presAssocID="{47FB0E8A-DA8C-4A09-8955-74862F0179D9}" presName="iconRect" presStyleLbl="node1" presStyleIdx="4" presStyleCnt="7"/>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Magnifying glass"/>
        </a:ext>
      </dgm:extLst>
    </dgm:pt>
    <dgm:pt modelId="{4A548AA5-F804-44BB-902F-694CCE87499C}" type="pres">
      <dgm:prSet presAssocID="{47FB0E8A-DA8C-4A09-8955-74862F0179D9}" presName="spaceRect" presStyleCnt="0"/>
      <dgm:spPr/>
    </dgm:pt>
    <dgm:pt modelId="{226EEEF4-D5CA-408C-930A-31069DC20CBA}" type="pres">
      <dgm:prSet presAssocID="{47FB0E8A-DA8C-4A09-8955-74862F0179D9}" presName="parTx" presStyleLbl="revTx" presStyleIdx="4" presStyleCnt="7">
        <dgm:presLayoutVars>
          <dgm:chMax val="0"/>
          <dgm:chPref val="0"/>
        </dgm:presLayoutVars>
      </dgm:prSet>
      <dgm:spPr/>
    </dgm:pt>
    <dgm:pt modelId="{C4257C9D-D885-4D4E-A240-A8427BFFEC0B}" type="pres">
      <dgm:prSet presAssocID="{6791BF1F-10B9-4AE4-9D10-4E37BC29B805}" presName="sibTrans" presStyleCnt="0"/>
      <dgm:spPr/>
    </dgm:pt>
    <dgm:pt modelId="{F602A123-C39E-43FC-B58A-900EA6D06B6F}" type="pres">
      <dgm:prSet presAssocID="{C7391E85-D967-461D-86E4-2C1FE30BDACC}" presName="compNode" presStyleCnt="0"/>
      <dgm:spPr/>
    </dgm:pt>
    <dgm:pt modelId="{845971A2-6CE9-4ABC-9761-D54C83382228}" type="pres">
      <dgm:prSet presAssocID="{C7391E85-D967-461D-86E4-2C1FE30BDACC}" presName="bgRect" presStyleLbl="bgShp" presStyleIdx="5" presStyleCnt="7"/>
      <dgm:spPr/>
    </dgm:pt>
    <dgm:pt modelId="{A1FD67B7-D31D-4D4C-A694-971284C9DDF6}" type="pres">
      <dgm:prSet presAssocID="{C7391E85-D967-461D-86E4-2C1FE30BDACC}" presName="iconRect" presStyleLbl="node1" presStyleIdx="5" presStyleCnt="7"/>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User"/>
        </a:ext>
      </dgm:extLst>
    </dgm:pt>
    <dgm:pt modelId="{83346A3C-212A-4769-B072-2E6DB2190801}" type="pres">
      <dgm:prSet presAssocID="{C7391E85-D967-461D-86E4-2C1FE30BDACC}" presName="spaceRect" presStyleCnt="0"/>
      <dgm:spPr/>
    </dgm:pt>
    <dgm:pt modelId="{4C866CA9-637D-4EBF-AFE3-A92784AB903E}" type="pres">
      <dgm:prSet presAssocID="{C7391E85-D967-461D-86E4-2C1FE30BDACC}" presName="parTx" presStyleLbl="revTx" presStyleIdx="5" presStyleCnt="7">
        <dgm:presLayoutVars>
          <dgm:chMax val="0"/>
          <dgm:chPref val="0"/>
        </dgm:presLayoutVars>
      </dgm:prSet>
      <dgm:spPr/>
    </dgm:pt>
    <dgm:pt modelId="{148598A8-26FB-443E-AACB-F613E18298E2}" type="pres">
      <dgm:prSet presAssocID="{92838F7D-B718-4E98-9811-4A13ECCEF881}" presName="sibTrans" presStyleCnt="0"/>
      <dgm:spPr/>
    </dgm:pt>
    <dgm:pt modelId="{BBCD73B2-15C7-420E-A0EC-1B473BE9BBF6}" type="pres">
      <dgm:prSet presAssocID="{279914AE-69EE-4C8B-AFC2-E5A3FAF3CE61}" presName="compNode" presStyleCnt="0"/>
      <dgm:spPr/>
    </dgm:pt>
    <dgm:pt modelId="{B2A0CFDF-7C08-465C-828F-C6927A90C067}" type="pres">
      <dgm:prSet presAssocID="{279914AE-69EE-4C8B-AFC2-E5A3FAF3CE61}" presName="bgRect" presStyleLbl="bgShp" presStyleIdx="6" presStyleCnt="7"/>
      <dgm:spPr/>
    </dgm:pt>
    <dgm:pt modelId="{ECE9B240-0C4C-440B-BD1B-AEBCF7EB28C9}" type="pres">
      <dgm:prSet presAssocID="{279914AE-69EE-4C8B-AFC2-E5A3FAF3CE61}" presName="iconRect" presStyleLbl="node1" presStyleIdx="6" presStyleCnt="7"/>
      <dgm:spPr>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a:noFill/>
        </a:ln>
      </dgm:spPr>
      <dgm:extLst>
        <a:ext uri="{E40237B7-FDA0-4F09-8148-C483321AD2D9}">
          <dgm14:cNvPr xmlns:dgm14="http://schemas.microsoft.com/office/drawing/2010/diagram" id="0" name="" descr="Smiling Face with No Fill"/>
        </a:ext>
      </dgm:extLst>
    </dgm:pt>
    <dgm:pt modelId="{76D850FB-8C9F-4C61-A415-1E70D5F39DA2}" type="pres">
      <dgm:prSet presAssocID="{279914AE-69EE-4C8B-AFC2-E5A3FAF3CE61}" presName="spaceRect" presStyleCnt="0"/>
      <dgm:spPr/>
    </dgm:pt>
    <dgm:pt modelId="{5C9F4CC3-1D77-4DC1-81BE-750E06531A37}" type="pres">
      <dgm:prSet presAssocID="{279914AE-69EE-4C8B-AFC2-E5A3FAF3CE61}" presName="parTx" presStyleLbl="revTx" presStyleIdx="6" presStyleCnt="7">
        <dgm:presLayoutVars>
          <dgm:chMax val="0"/>
          <dgm:chPref val="0"/>
        </dgm:presLayoutVars>
      </dgm:prSet>
      <dgm:spPr/>
    </dgm:pt>
  </dgm:ptLst>
  <dgm:cxnLst>
    <dgm:cxn modelId="{04A0E305-9CE6-4492-BE4E-F8CEFD90E96F}" type="presOf" srcId="{DE9E9E06-ECC2-45A1-92FF-BFD5B625F27F}" destId="{48A2B7F6-5F58-4744-AAE7-AD8C8C04409B}" srcOrd="0" destOrd="0" presId="urn:microsoft.com/office/officeart/2018/2/layout/IconVerticalSolidList"/>
    <dgm:cxn modelId="{2E2C2568-43E0-48C3-9FB2-563AD65E5685}" type="presOf" srcId="{267ED09C-C2BF-4F0A-AB62-F8224851F725}" destId="{E8D80DBC-78A6-406B-88AA-3A7D5057B8F9}" srcOrd="0" destOrd="0" presId="urn:microsoft.com/office/officeart/2018/2/layout/IconVerticalSolidList"/>
    <dgm:cxn modelId="{D509B268-7930-42C4-A183-8B99E2D40E2E}" type="presOf" srcId="{C7391E85-D967-461D-86E4-2C1FE30BDACC}" destId="{4C866CA9-637D-4EBF-AFE3-A92784AB903E}" srcOrd="0" destOrd="0" presId="urn:microsoft.com/office/officeart/2018/2/layout/IconVerticalSolidList"/>
    <dgm:cxn modelId="{28FF9069-6AE3-418A-B320-1E0FB7F97F47}" type="presOf" srcId="{47FB0E8A-DA8C-4A09-8955-74862F0179D9}" destId="{226EEEF4-D5CA-408C-930A-31069DC20CBA}" srcOrd="0" destOrd="0" presId="urn:microsoft.com/office/officeart/2018/2/layout/IconVerticalSolidList"/>
    <dgm:cxn modelId="{D19CBE55-9B38-4716-9545-980EA703551D}" srcId="{267ED09C-C2BF-4F0A-AB62-F8224851F725}" destId="{279914AE-69EE-4C8B-AFC2-E5A3FAF3CE61}" srcOrd="6" destOrd="0" parTransId="{A441FD13-78D0-4DBB-9068-B6ADCB4A913F}" sibTransId="{359F6E6D-98CF-4C1E-8B48-FE59B353235E}"/>
    <dgm:cxn modelId="{112F2783-2644-43D0-BAC3-EE5133A06BF8}" srcId="{267ED09C-C2BF-4F0A-AB62-F8224851F725}" destId="{DE9E9E06-ECC2-45A1-92FF-BFD5B625F27F}" srcOrd="0" destOrd="0" parTransId="{CA166290-337E-4AFB-B1B5-8FB518B2C3D0}" sibTransId="{8179C981-2F06-4FF6-BF83-F9144D21D5F3}"/>
    <dgm:cxn modelId="{2E3D508A-28AE-4172-9839-3B0705CD474F}" type="presOf" srcId="{3D618D9F-7B5F-4997-B125-D5C1A0B88145}" destId="{C7FE6925-E27D-4E47-BCE6-C6965EE413D0}" srcOrd="0" destOrd="0" presId="urn:microsoft.com/office/officeart/2018/2/layout/IconVerticalSolidList"/>
    <dgm:cxn modelId="{B634F6B6-5FCD-48D3-AC50-2E34BB777DEE}" srcId="{267ED09C-C2BF-4F0A-AB62-F8224851F725}" destId="{1654287A-6412-413C-A719-7C0F0676DCC7}" srcOrd="3" destOrd="0" parTransId="{576EF11B-1C2B-44CC-8029-23182713556C}" sibTransId="{127BADFC-0CE0-4038-A0B0-C5DAF146DFF6}"/>
    <dgm:cxn modelId="{6896E4B8-4CAD-470E-89BC-6D9402B7CEC1}" type="presOf" srcId="{279914AE-69EE-4C8B-AFC2-E5A3FAF3CE61}" destId="{5C9F4CC3-1D77-4DC1-81BE-750E06531A37}" srcOrd="0" destOrd="0" presId="urn:microsoft.com/office/officeart/2018/2/layout/IconVerticalSolidList"/>
    <dgm:cxn modelId="{E1294FBA-CC89-497F-9612-8948A937D137}" srcId="{267ED09C-C2BF-4F0A-AB62-F8224851F725}" destId="{47FB0E8A-DA8C-4A09-8955-74862F0179D9}" srcOrd="4" destOrd="0" parTransId="{D67EA34A-DC2E-44FE-AB8E-FD3EE5816667}" sibTransId="{6791BF1F-10B9-4AE4-9D10-4E37BC29B805}"/>
    <dgm:cxn modelId="{36CCF5D8-2E53-4BBB-A29E-8EB72D497C29}" type="presOf" srcId="{ADE86082-708B-4218-A666-2BF064989555}" destId="{AF95E22D-AD2A-4673-9E63-6E7B0DFE91DF}" srcOrd="0" destOrd="0" presId="urn:microsoft.com/office/officeart/2018/2/layout/IconVerticalSolidList"/>
    <dgm:cxn modelId="{CE9D80DB-DD24-474C-926D-D4DDD9239DB3}" srcId="{267ED09C-C2BF-4F0A-AB62-F8224851F725}" destId="{C7391E85-D967-461D-86E4-2C1FE30BDACC}" srcOrd="5" destOrd="0" parTransId="{C9009192-BF90-4BC5-8EB2-D240CE24ECEB}" sibTransId="{92838F7D-B718-4E98-9811-4A13ECCEF881}"/>
    <dgm:cxn modelId="{737A3AE0-D153-40A8-8F04-D46D8986315B}" srcId="{267ED09C-C2BF-4F0A-AB62-F8224851F725}" destId="{ADE86082-708B-4218-A666-2BF064989555}" srcOrd="2" destOrd="0" parTransId="{25AE6017-4167-4951-AAC8-7A74CD499B0E}" sibTransId="{C9ADED55-70BB-43D3-BCFF-6FC48A81375F}"/>
    <dgm:cxn modelId="{5C92B4E9-0256-4592-A748-7E1BC65B14EE}" srcId="{267ED09C-C2BF-4F0A-AB62-F8224851F725}" destId="{3D618D9F-7B5F-4997-B125-D5C1A0B88145}" srcOrd="1" destOrd="0" parTransId="{A91D931E-32F2-4231-9C09-BF6AC9B80A07}" sibTransId="{5ADA57F6-ADC9-4F72-B561-7B93D935A831}"/>
    <dgm:cxn modelId="{6107A0FF-23CA-43EA-9A23-52E1B9C5C19B}" type="presOf" srcId="{1654287A-6412-413C-A719-7C0F0676DCC7}" destId="{3094B566-7D45-4297-8675-DD7E14000916}" srcOrd="0" destOrd="0" presId="urn:microsoft.com/office/officeart/2018/2/layout/IconVerticalSolidList"/>
    <dgm:cxn modelId="{85764B02-745C-4ECF-9A03-25362F3B4063}" type="presParOf" srcId="{E8D80DBC-78A6-406B-88AA-3A7D5057B8F9}" destId="{87C3FAA3-E424-47AE-B6B9-A8F5D24B4FAB}" srcOrd="0" destOrd="0" presId="urn:microsoft.com/office/officeart/2018/2/layout/IconVerticalSolidList"/>
    <dgm:cxn modelId="{60F06D18-4F9C-4F75-B168-738784B761A0}" type="presParOf" srcId="{87C3FAA3-E424-47AE-B6B9-A8F5D24B4FAB}" destId="{EA5034D3-FFAB-4B7B-A34A-8A332676F69D}" srcOrd="0" destOrd="0" presId="urn:microsoft.com/office/officeart/2018/2/layout/IconVerticalSolidList"/>
    <dgm:cxn modelId="{F68E0E43-88DF-4937-AF02-0936B59FB252}" type="presParOf" srcId="{87C3FAA3-E424-47AE-B6B9-A8F5D24B4FAB}" destId="{94E1FE1A-C2D9-4C7D-BDF0-75F0C49E90B8}" srcOrd="1" destOrd="0" presId="urn:microsoft.com/office/officeart/2018/2/layout/IconVerticalSolidList"/>
    <dgm:cxn modelId="{203E42E1-08A3-40C6-81A9-EE94F08B5C9F}" type="presParOf" srcId="{87C3FAA3-E424-47AE-B6B9-A8F5D24B4FAB}" destId="{366CC1B6-5D97-46A7-B9B7-C3A9B81DD48D}" srcOrd="2" destOrd="0" presId="urn:microsoft.com/office/officeart/2018/2/layout/IconVerticalSolidList"/>
    <dgm:cxn modelId="{2EA85F01-C267-4F11-A93F-4B3F586198F9}" type="presParOf" srcId="{87C3FAA3-E424-47AE-B6B9-A8F5D24B4FAB}" destId="{48A2B7F6-5F58-4744-AAE7-AD8C8C04409B}" srcOrd="3" destOrd="0" presId="urn:microsoft.com/office/officeart/2018/2/layout/IconVerticalSolidList"/>
    <dgm:cxn modelId="{99E58B36-D9E6-469D-9A1E-E2F2457C35A3}" type="presParOf" srcId="{E8D80DBC-78A6-406B-88AA-3A7D5057B8F9}" destId="{2BF1E540-31B7-4E55-B4F7-64CC8F96B541}" srcOrd="1" destOrd="0" presId="urn:microsoft.com/office/officeart/2018/2/layout/IconVerticalSolidList"/>
    <dgm:cxn modelId="{DC8C6872-3501-4F7F-928E-C3BE9DD7CC8D}" type="presParOf" srcId="{E8D80DBC-78A6-406B-88AA-3A7D5057B8F9}" destId="{100D49EE-DD27-477F-9A30-DAA95466586D}" srcOrd="2" destOrd="0" presId="urn:microsoft.com/office/officeart/2018/2/layout/IconVerticalSolidList"/>
    <dgm:cxn modelId="{7396DDBD-F603-4060-86EA-1913C64A3705}" type="presParOf" srcId="{100D49EE-DD27-477F-9A30-DAA95466586D}" destId="{9CC392C4-9C7D-4F8F-8984-F1A956E574B6}" srcOrd="0" destOrd="0" presId="urn:microsoft.com/office/officeart/2018/2/layout/IconVerticalSolidList"/>
    <dgm:cxn modelId="{40F824ED-BA35-4985-BD2E-57091A77DBB9}" type="presParOf" srcId="{100D49EE-DD27-477F-9A30-DAA95466586D}" destId="{FC79B128-CD3F-4317-ABC2-AD6B4E5A33AC}" srcOrd="1" destOrd="0" presId="urn:microsoft.com/office/officeart/2018/2/layout/IconVerticalSolidList"/>
    <dgm:cxn modelId="{191EEBB2-5511-4ABE-B8C3-3162BA1B5B57}" type="presParOf" srcId="{100D49EE-DD27-477F-9A30-DAA95466586D}" destId="{2D08AAF5-715A-4BC6-9857-B0482D1BC784}" srcOrd="2" destOrd="0" presId="urn:microsoft.com/office/officeart/2018/2/layout/IconVerticalSolidList"/>
    <dgm:cxn modelId="{898300E6-77A4-496C-9F27-915D65A0F25C}" type="presParOf" srcId="{100D49EE-DD27-477F-9A30-DAA95466586D}" destId="{C7FE6925-E27D-4E47-BCE6-C6965EE413D0}" srcOrd="3" destOrd="0" presId="urn:microsoft.com/office/officeart/2018/2/layout/IconVerticalSolidList"/>
    <dgm:cxn modelId="{3E332EF2-C6E7-41C8-A20C-B386D88A3C28}" type="presParOf" srcId="{E8D80DBC-78A6-406B-88AA-3A7D5057B8F9}" destId="{0368DBA5-22F9-40FC-A10F-D2F6023CB0A1}" srcOrd="3" destOrd="0" presId="urn:microsoft.com/office/officeart/2018/2/layout/IconVerticalSolidList"/>
    <dgm:cxn modelId="{81113FE5-A0E3-48C8-9303-9FC8974179D0}" type="presParOf" srcId="{E8D80DBC-78A6-406B-88AA-3A7D5057B8F9}" destId="{99521870-2019-4094-ABD5-25779D5EFD74}" srcOrd="4" destOrd="0" presId="urn:microsoft.com/office/officeart/2018/2/layout/IconVerticalSolidList"/>
    <dgm:cxn modelId="{2C7E1E40-6087-4C78-BA5F-6EEE015E769D}" type="presParOf" srcId="{99521870-2019-4094-ABD5-25779D5EFD74}" destId="{8D1BE29F-8181-454C-86AA-8C551D66AD23}" srcOrd="0" destOrd="0" presId="urn:microsoft.com/office/officeart/2018/2/layout/IconVerticalSolidList"/>
    <dgm:cxn modelId="{2AFA2419-5734-43C6-9AFC-72D27C6C7A30}" type="presParOf" srcId="{99521870-2019-4094-ABD5-25779D5EFD74}" destId="{D2EDB3F5-C32E-49BA-958A-D2F17DCB15A3}" srcOrd="1" destOrd="0" presId="urn:microsoft.com/office/officeart/2018/2/layout/IconVerticalSolidList"/>
    <dgm:cxn modelId="{BE2025CF-E76C-43C8-BBEC-FB74C646BAE4}" type="presParOf" srcId="{99521870-2019-4094-ABD5-25779D5EFD74}" destId="{E9340B4E-6F49-4B1D-9D7E-FD4370517A1A}" srcOrd="2" destOrd="0" presId="urn:microsoft.com/office/officeart/2018/2/layout/IconVerticalSolidList"/>
    <dgm:cxn modelId="{FD1E482C-9F5B-46F1-9E3D-874C70136760}" type="presParOf" srcId="{99521870-2019-4094-ABD5-25779D5EFD74}" destId="{AF95E22D-AD2A-4673-9E63-6E7B0DFE91DF}" srcOrd="3" destOrd="0" presId="urn:microsoft.com/office/officeart/2018/2/layout/IconVerticalSolidList"/>
    <dgm:cxn modelId="{983D2EF0-C707-488F-8341-2397AAF85098}" type="presParOf" srcId="{E8D80DBC-78A6-406B-88AA-3A7D5057B8F9}" destId="{63CB9AEA-71BA-44FD-8F59-849C66275507}" srcOrd="5" destOrd="0" presId="urn:microsoft.com/office/officeart/2018/2/layout/IconVerticalSolidList"/>
    <dgm:cxn modelId="{4209E2AF-0F31-480A-BEF8-BFB43311402D}" type="presParOf" srcId="{E8D80DBC-78A6-406B-88AA-3A7D5057B8F9}" destId="{7E69B3B2-A7FD-457E-8DFB-0C96EEEEE705}" srcOrd="6" destOrd="0" presId="urn:microsoft.com/office/officeart/2018/2/layout/IconVerticalSolidList"/>
    <dgm:cxn modelId="{B02DBDF9-6515-45DB-8261-9E7AF7E3BF28}" type="presParOf" srcId="{7E69B3B2-A7FD-457E-8DFB-0C96EEEEE705}" destId="{18C4B567-6B74-4CEC-9FE0-62F674D9C70C}" srcOrd="0" destOrd="0" presId="urn:microsoft.com/office/officeart/2018/2/layout/IconVerticalSolidList"/>
    <dgm:cxn modelId="{8EAB6115-6A6F-420D-8E6E-B0757151A806}" type="presParOf" srcId="{7E69B3B2-A7FD-457E-8DFB-0C96EEEEE705}" destId="{2E8893F2-D57D-4892-9A4A-6DBDDE3717EF}" srcOrd="1" destOrd="0" presId="urn:microsoft.com/office/officeart/2018/2/layout/IconVerticalSolidList"/>
    <dgm:cxn modelId="{F1DEED94-612D-4058-81E5-F558158D1AD7}" type="presParOf" srcId="{7E69B3B2-A7FD-457E-8DFB-0C96EEEEE705}" destId="{9EB40DD2-9313-4964-A0DC-A1D4A0A3CBC4}" srcOrd="2" destOrd="0" presId="urn:microsoft.com/office/officeart/2018/2/layout/IconVerticalSolidList"/>
    <dgm:cxn modelId="{11BDB355-DB94-4107-A999-2E299DA88444}" type="presParOf" srcId="{7E69B3B2-A7FD-457E-8DFB-0C96EEEEE705}" destId="{3094B566-7D45-4297-8675-DD7E14000916}" srcOrd="3" destOrd="0" presId="urn:microsoft.com/office/officeart/2018/2/layout/IconVerticalSolidList"/>
    <dgm:cxn modelId="{E3EC5448-DA93-4923-A8D0-097BD5C83240}" type="presParOf" srcId="{E8D80DBC-78A6-406B-88AA-3A7D5057B8F9}" destId="{CFBF381A-D32C-4EDD-BC40-7649E8E0929D}" srcOrd="7" destOrd="0" presId="urn:microsoft.com/office/officeart/2018/2/layout/IconVerticalSolidList"/>
    <dgm:cxn modelId="{01CE0631-75E6-4128-81CB-28746036FF56}" type="presParOf" srcId="{E8D80DBC-78A6-406B-88AA-3A7D5057B8F9}" destId="{7EA0C088-80FE-4736-B0A0-0EC7F4FD867B}" srcOrd="8" destOrd="0" presId="urn:microsoft.com/office/officeart/2018/2/layout/IconVerticalSolidList"/>
    <dgm:cxn modelId="{F50919CF-CD13-4E40-88DB-0D5F153FE0B9}" type="presParOf" srcId="{7EA0C088-80FE-4736-B0A0-0EC7F4FD867B}" destId="{20E8AB0C-F87F-4617-A0AC-746AFD066A37}" srcOrd="0" destOrd="0" presId="urn:microsoft.com/office/officeart/2018/2/layout/IconVerticalSolidList"/>
    <dgm:cxn modelId="{72EE7D95-88FD-4B8C-B24A-2263827787EA}" type="presParOf" srcId="{7EA0C088-80FE-4736-B0A0-0EC7F4FD867B}" destId="{675EC172-8240-4EDD-A863-52174546DC26}" srcOrd="1" destOrd="0" presId="urn:microsoft.com/office/officeart/2018/2/layout/IconVerticalSolidList"/>
    <dgm:cxn modelId="{888ECCCA-129C-4DA2-9E84-69194758B44B}" type="presParOf" srcId="{7EA0C088-80FE-4736-B0A0-0EC7F4FD867B}" destId="{4A548AA5-F804-44BB-902F-694CCE87499C}" srcOrd="2" destOrd="0" presId="urn:microsoft.com/office/officeart/2018/2/layout/IconVerticalSolidList"/>
    <dgm:cxn modelId="{1CDB1F1C-A467-4080-B7D2-3A587741A8C5}" type="presParOf" srcId="{7EA0C088-80FE-4736-B0A0-0EC7F4FD867B}" destId="{226EEEF4-D5CA-408C-930A-31069DC20CBA}" srcOrd="3" destOrd="0" presId="urn:microsoft.com/office/officeart/2018/2/layout/IconVerticalSolidList"/>
    <dgm:cxn modelId="{4AA6B286-5A41-4F30-9F07-3E6C3F708A3C}" type="presParOf" srcId="{E8D80DBC-78A6-406B-88AA-3A7D5057B8F9}" destId="{C4257C9D-D885-4D4E-A240-A8427BFFEC0B}" srcOrd="9" destOrd="0" presId="urn:microsoft.com/office/officeart/2018/2/layout/IconVerticalSolidList"/>
    <dgm:cxn modelId="{4CA54EBF-6961-4E9A-97A5-163FB2D99943}" type="presParOf" srcId="{E8D80DBC-78A6-406B-88AA-3A7D5057B8F9}" destId="{F602A123-C39E-43FC-B58A-900EA6D06B6F}" srcOrd="10" destOrd="0" presId="urn:microsoft.com/office/officeart/2018/2/layout/IconVerticalSolidList"/>
    <dgm:cxn modelId="{019FCD9F-01C7-46F6-A344-83E4121F1BEA}" type="presParOf" srcId="{F602A123-C39E-43FC-B58A-900EA6D06B6F}" destId="{845971A2-6CE9-4ABC-9761-D54C83382228}" srcOrd="0" destOrd="0" presId="urn:microsoft.com/office/officeart/2018/2/layout/IconVerticalSolidList"/>
    <dgm:cxn modelId="{2BD0C47E-FC22-43E1-8BBA-40C82C567B55}" type="presParOf" srcId="{F602A123-C39E-43FC-B58A-900EA6D06B6F}" destId="{A1FD67B7-D31D-4D4C-A694-971284C9DDF6}" srcOrd="1" destOrd="0" presId="urn:microsoft.com/office/officeart/2018/2/layout/IconVerticalSolidList"/>
    <dgm:cxn modelId="{DA5CA7B4-5F41-4454-9523-8E79BC56D1FC}" type="presParOf" srcId="{F602A123-C39E-43FC-B58A-900EA6D06B6F}" destId="{83346A3C-212A-4769-B072-2E6DB2190801}" srcOrd="2" destOrd="0" presId="urn:microsoft.com/office/officeart/2018/2/layout/IconVerticalSolidList"/>
    <dgm:cxn modelId="{1071393A-1372-4171-B178-F089072A4396}" type="presParOf" srcId="{F602A123-C39E-43FC-B58A-900EA6D06B6F}" destId="{4C866CA9-637D-4EBF-AFE3-A92784AB903E}" srcOrd="3" destOrd="0" presId="urn:microsoft.com/office/officeart/2018/2/layout/IconVerticalSolidList"/>
    <dgm:cxn modelId="{FF641431-BB5E-46E3-B482-0AAD9B216E17}" type="presParOf" srcId="{E8D80DBC-78A6-406B-88AA-3A7D5057B8F9}" destId="{148598A8-26FB-443E-AACB-F613E18298E2}" srcOrd="11" destOrd="0" presId="urn:microsoft.com/office/officeart/2018/2/layout/IconVerticalSolidList"/>
    <dgm:cxn modelId="{DE337328-39C1-4CF5-8BEA-2EF8CB104BFE}" type="presParOf" srcId="{E8D80DBC-78A6-406B-88AA-3A7D5057B8F9}" destId="{BBCD73B2-15C7-420E-A0EC-1B473BE9BBF6}" srcOrd="12" destOrd="0" presId="urn:microsoft.com/office/officeart/2018/2/layout/IconVerticalSolidList"/>
    <dgm:cxn modelId="{723A2336-7137-4D6F-8F9C-65291343B61F}" type="presParOf" srcId="{BBCD73B2-15C7-420E-A0EC-1B473BE9BBF6}" destId="{B2A0CFDF-7C08-465C-828F-C6927A90C067}" srcOrd="0" destOrd="0" presId="urn:microsoft.com/office/officeart/2018/2/layout/IconVerticalSolidList"/>
    <dgm:cxn modelId="{8615CD16-719A-425C-99EE-72A19F341F1C}" type="presParOf" srcId="{BBCD73B2-15C7-420E-A0EC-1B473BE9BBF6}" destId="{ECE9B240-0C4C-440B-BD1B-AEBCF7EB28C9}" srcOrd="1" destOrd="0" presId="urn:microsoft.com/office/officeart/2018/2/layout/IconVerticalSolidList"/>
    <dgm:cxn modelId="{935EFA21-DF19-4181-8CB6-A3E2D42560EC}" type="presParOf" srcId="{BBCD73B2-15C7-420E-A0EC-1B473BE9BBF6}" destId="{76D850FB-8C9F-4C61-A415-1E70D5F39DA2}" srcOrd="2" destOrd="0" presId="urn:microsoft.com/office/officeart/2018/2/layout/IconVerticalSolidList"/>
    <dgm:cxn modelId="{66A15655-5FD4-42F4-B2D6-C3FDD9970E10}" type="presParOf" srcId="{BBCD73B2-15C7-420E-A0EC-1B473BE9BBF6}" destId="{5C9F4CC3-1D77-4DC1-81BE-750E06531A37}"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0F2D26A-F6C1-479D-86EC-6DF551DD6711}">
      <dsp:nvSpPr>
        <dsp:cNvPr id="0" name=""/>
        <dsp:cNvSpPr/>
      </dsp:nvSpPr>
      <dsp:spPr>
        <a:xfrm>
          <a:off x="0" y="675"/>
          <a:ext cx="6900512" cy="0"/>
        </a:xfrm>
        <a:prstGeom prst="line">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9B32AF8-9F29-4A5D-9B1F-595E4B6B2245}">
      <dsp:nvSpPr>
        <dsp:cNvPr id="0" name=""/>
        <dsp:cNvSpPr/>
      </dsp:nvSpPr>
      <dsp:spPr>
        <a:xfrm>
          <a:off x="0" y="675"/>
          <a:ext cx="6900512"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6210" tIns="156210" rIns="156210" bIns="156210" numCol="1" spcCol="1270" anchor="t" anchorCtr="0">
          <a:noAutofit/>
        </a:bodyPr>
        <a:lstStyle/>
        <a:p>
          <a:pPr marL="0" lvl="0" indent="0" algn="l" defTabSz="1822450">
            <a:lnSpc>
              <a:spcPct val="90000"/>
            </a:lnSpc>
            <a:spcBef>
              <a:spcPct val="0"/>
            </a:spcBef>
            <a:spcAft>
              <a:spcPct val="35000"/>
            </a:spcAft>
            <a:buNone/>
          </a:pPr>
          <a:r>
            <a:rPr lang="en-GB" sz="4100" kern="1200"/>
            <a:t>Name</a:t>
          </a:r>
          <a:endParaRPr lang="en-US" sz="4100" kern="1200"/>
        </a:p>
      </dsp:txBody>
      <dsp:txXfrm>
        <a:off x="0" y="675"/>
        <a:ext cx="6900512" cy="1106957"/>
      </dsp:txXfrm>
    </dsp:sp>
    <dsp:sp modelId="{A930301F-8625-4560-8FAC-2DF1A63196DE}">
      <dsp:nvSpPr>
        <dsp:cNvPr id="0" name=""/>
        <dsp:cNvSpPr/>
      </dsp:nvSpPr>
      <dsp:spPr>
        <a:xfrm>
          <a:off x="0" y="1107633"/>
          <a:ext cx="6900512" cy="0"/>
        </a:xfrm>
        <a:prstGeom prst="line">
          <a:avLst/>
        </a:prstGeom>
        <a:solidFill>
          <a:schemeClr val="accent2">
            <a:hueOff val="1610903"/>
            <a:satOff val="-4623"/>
            <a:lumOff val="-7402"/>
            <a:alphaOff val="0"/>
          </a:schemeClr>
        </a:solidFill>
        <a:ln w="19050" cap="flat" cmpd="sng" algn="ctr">
          <a:solidFill>
            <a:schemeClr val="accent2">
              <a:hueOff val="1610903"/>
              <a:satOff val="-4623"/>
              <a:lumOff val="-740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A22D283-915A-41DE-9978-BD592C38D8D2}">
      <dsp:nvSpPr>
        <dsp:cNvPr id="0" name=""/>
        <dsp:cNvSpPr/>
      </dsp:nvSpPr>
      <dsp:spPr>
        <a:xfrm>
          <a:off x="0" y="1107633"/>
          <a:ext cx="6900512"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6210" tIns="156210" rIns="156210" bIns="156210" numCol="1" spcCol="1270" anchor="t" anchorCtr="0">
          <a:noAutofit/>
        </a:bodyPr>
        <a:lstStyle/>
        <a:p>
          <a:pPr marL="0" lvl="0" indent="0" algn="l" defTabSz="1822450">
            <a:lnSpc>
              <a:spcPct val="90000"/>
            </a:lnSpc>
            <a:spcBef>
              <a:spcPct val="0"/>
            </a:spcBef>
            <a:spcAft>
              <a:spcPct val="35000"/>
            </a:spcAft>
            <a:buNone/>
          </a:pPr>
          <a:r>
            <a:rPr lang="en-GB" sz="4100" kern="1200"/>
            <a:t>Current work </a:t>
          </a:r>
          <a:endParaRPr lang="en-US" sz="4100" kern="1200"/>
        </a:p>
      </dsp:txBody>
      <dsp:txXfrm>
        <a:off x="0" y="1107633"/>
        <a:ext cx="6900512" cy="1106957"/>
      </dsp:txXfrm>
    </dsp:sp>
    <dsp:sp modelId="{123CB174-0B4B-40B8-A3FE-0E78E154F3BF}">
      <dsp:nvSpPr>
        <dsp:cNvPr id="0" name=""/>
        <dsp:cNvSpPr/>
      </dsp:nvSpPr>
      <dsp:spPr>
        <a:xfrm>
          <a:off x="0" y="2214591"/>
          <a:ext cx="6900512" cy="0"/>
        </a:xfrm>
        <a:prstGeom prst="line">
          <a:avLst/>
        </a:prstGeom>
        <a:solidFill>
          <a:schemeClr val="accent2">
            <a:hueOff val="3221807"/>
            <a:satOff val="-9246"/>
            <a:lumOff val="-14805"/>
            <a:alphaOff val="0"/>
          </a:schemeClr>
        </a:solidFill>
        <a:ln w="19050" cap="flat" cmpd="sng" algn="ctr">
          <a:solidFill>
            <a:schemeClr val="accent2">
              <a:hueOff val="3221807"/>
              <a:satOff val="-9246"/>
              <a:lumOff val="-1480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73DB29B-6BB1-4BB7-A6C5-538FDD1F4AD9}">
      <dsp:nvSpPr>
        <dsp:cNvPr id="0" name=""/>
        <dsp:cNvSpPr/>
      </dsp:nvSpPr>
      <dsp:spPr>
        <a:xfrm>
          <a:off x="0" y="2214591"/>
          <a:ext cx="6900512"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6210" tIns="156210" rIns="156210" bIns="156210" numCol="1" spcCol="1270" anchor="t" anchorCtr="0">
          <a:noAutofit/>
        </a:bodyPr>
        <a:lstStyle/>
        <a:p>
          <a:pPr marL="0" lvl="0" indent="0" algn="l" defTabSz="1822450">
            <a:lnSpc>
              <a:spcPct val="90000"/>
            </a:lnSpc>
            <a:spcBef>
              <a:spcPct val="0"/>
            </a:spcBef>
            <a:spcAft>
              <a:spcPct val="35000"/>
            </a:spcAft>
            <a:buNone/>
          </a:pPr>
          <a:r>
            <a:rPr lang="en-GB" sz="4100" kern="1200"/>
            <a:t>Purpose of taking this course</a:t>
          </a:r>
          <a:endParaRPr lang="en-US" sz="4100" kern="1200"/>
        </a:p>
      </dsp:txBody>
      <dsp:txXfrm>
        <a:off x="0" y="2214591"/>
        <a:ext cx="6900512" cy="1106957"/>
      </dsp:txXfrm>
    </dsp:sp>
    <dsp:sp modelId="{D2BDCF72-4DAE-4D32-A7E8-720789C59DC0}">
      <dsp:nvSpPr>
        <dsp:cNvPr id="0" name=""/>
        <dsp:cNvSpPr/>
      </dsp:nvSpPr>
      <dsp:spPr>
        <a:xfrm>
          <a:off x="0" y="3321549"/>
          <a:ext cx="6900512" cy="0"/>
        </a:xfrm>
        <a:prstGeom prst="line">
          <a:avLst/>
        </a:prstGeom>
        <a:solidFill>
          <a:schemeClr val="accent2">
            <a:hueOff val="4832710"/>
            <a:satOff val="-13870"/>
            <a:lumOff val="-22207"/>
            <a:alphaOff val="0"/>
          </a:schemeClr>
        </a:solidFill>
        <a:ln w="19050" cap="flat" cmpd="sng" algn="ctr">
          <a:solidFill>
            <a:schemeClr val="accent2">
              <a:hueOff val="4832710"/>
              <a:satOff val="-13870"/>
              <a:lumOff val="-2220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A82341E-4446-456B-A4C6-E5C20803CFA4}">
      <dsp:nvSpPr>
        <dsp:cNvPr id="0" name=""/>
        <dsp:cNvSpPr/>
      </dsp:nvSpPr>
      <dsp:spPr>
        <a:xfrm>
          <a:off x="0" y="3321549"/>
          <a:ext cx="6900512"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6210" tIns="156210" rIns="156210" bIns="156210" numCol="1" spcCol="1270" anchor="t" anchorCtr="0">
          <a:noAutofit/>
        </a:bodyPr>
        <a:lstStyle/>
        <a:p>
          <a:pPr marL="0" lvl="0" indent="0" algn="l" defTabSz="1822450">
            <a:lnSpc>
              <a:spcPct val="90000"/>
            </a:lnSpc>
            <a:spcBef>
              <a:spcPct val="0"/>
            </a:spcBef>
            <a:spcAft>
              <a:spcPct val="35000"/>
            </a:spcAft>
            <a:buNone/>
          </a:pPr>
          <a:r>
            <a:rPr lang="en-GB" sz="4100" kern="1200"/>
            <a:t>Anticipated challenges</a:t>
          </a:r>
          <a:endParaRPr lang="en-US" sz="4100" kern="1200"/>
        </a:p>
      </dsp:txBody>
      <dsp:txXfrm>
        <a:off x="0" y="3321549"/>
        <a:ext cx="6900512" cy="1106957"/>
      </dsp:txXfrm>
    </dsp:sp>
    <dsp:sp modelId="{5D3CCDA3-A61A-4991-9734-F1E9A9CC289D}">
      <dsp:nvSpPr>
        <dsp:cNvPr id="0" name=""/>
        <dsp:cNvSpPr/>
      </dsp:nvSpPr>
      <dsp:spPr>
        <a:xfrm>
          <a:off x="0" y="4428507"/>
          <a:ext cx="6900512" cy="0"/>
        </a:xfrm>
        <a:prstGeom prst="line">
          <a:avLst/>
        </a:prstGeom>
        <a:solidFill>
          <a:schemeClr val="accent2">
            <a:hueOff val="6443614"/>
            <a:satOff val="-18493"/>
            <a:lumOff val="-29609"/>
            <a:alphaOff val="0"/>
          </a:schemeClr>
        </a:solidFill>
        <a:ln w="19050" cap="flat" cmpd="sng" algn="ctr">
          <a:solidFill>
            <a:schemeClr val="accent2">
              <a:hueOff val="6443614"/>
              <a:satOff val="-18493"/>
              <a:lumOff val="-2960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FB109E3-37E2-4EB3-B775-371B02B71B79}">
      <dsp:nvSpPr>
        <dsp:cNvPr id="0" name=""/>
        <dsp:cNvSpPr/>
      </dsp:nvSpPr>
      <dsp:spPr>
        <a:xfrm>
          <a:off x="0" y="4428507"/>
          <a:ext cx="6900512"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6210" tIns="156210" rIns="156210" bIns="156210" numCol="1" spcCol="1270" anchor="t" anchorCtr="0">
          <a:noAutofit/>
        </a:bodyPr>
        <a:lstStyle/>
        <a:p>
          <a:pPr marL="0" lvl="0" indent="0" algn="l" defTabSz="1822450">
            <a:lnSpc>
              <a:spcPct val="90000"/>
            </a:lnSpc>
            <a:spcBef>
              <a:spcPct val="0"/>
            </a:spcBef>
            <a:spcAft>
              <a:spcPct val="35000"/>
            </a:spcAft>
            <a:buNone/>
          </a:pPr>
          <a:r>
            <a:rPr lang="en-GB" sz="4100" kern="1200"/>
            <a:t>Goals</a:t>
          </a:r>
          <a:endParaRPr lang="en-US" sz="4100" kern="1200"/>
        </a:p>
      </dsp:txBody>
      <dsp:txXfrm>
        <a:off x="0" y="4428507"/>
        <a:ext cx="6900512" cy="110695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B361D3E-C6A5-4599-A826-152AC6EC972F}">
      <dsp:nvSpPr>
        <dsp:cNvPr id="0" name=""/>
        <dsp:cNvSpPr/>
      </dsp:nvSpPr>
      <dsp:spPr>
        <a:xfrm>
          <a:off x="0" y="18850"/>
          <a:ext cx="6367912" cy="6367912"/>
        </a:xfrm>
        <a:prstGeom prst="diamond">
          <a:avLst/>
        </a:prstGeom>
        <a:solidFill>
          <a:schemeClr val="accent5">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393F86B-52AB-4C20-8950-447E1BF260D5}">
      <dsp:nvSpPr>
        <dsp:cNvPr id="0" name=""/>
        <dsp:cNvSpPr/>
      </dsp:nvSpPr>
      <dsp:spPr>
        <a:xfrm>
          <a:off x="604951" y="623801"/>
          <a:ext cx="2483486" cy="2483486"/>
        </a:xfrm>
        <a:prstGeom prst="round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kern="1200"/>
            <a:t>Interactive </a:t>
          </a:r>
          <a:endParaRPr lang="en-US" sz="2700" kern="1200"/>
        </a:p>
      </dsp:txBody>
      <dsp:txXfrm>
        <a:off x="726185" y="745035"/>
        <a:ext cx="2241018" cy="2241018"/>
      </dsp:txXfrm>
    </dsp:sp>
    <dsp:sp modelId="{0DA06116-7728-4D59-B0AC-171ACDF3186A}">
      <dsp:nvSpPr>
        <dsp:cNvPr id="0" name=""/>
        <dsp:cNvSpPr/>
      </dsp:nvSpPr>
      <dsp:spPr>
        <a:xfrm>
          <a:off x="3279475" y="623801"/>
          <a:ext cx="2483486" cy="2483486"/>
        </a:xfrm>
        <a:prstGeom prst="roundRect">
          <a:avLst/>
        </a:prstGeom>
        <a:solidFill>
          <a:schemeClr val="accent5">
            <a:hueOff val="-4050717"/>
            <a:satOff val="-275"/>
            <a:lumOff val="654"/>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kern="1200"/>
            <a:t>Small group work</a:t>
          </a:r>
          <a:endParaRPr lang="en-US" sz="2700" kern="1200"/>
        </a:p>
      </dsp:txBody>
      <dsp:txXfrm>
        <a:off x="3400709" y="745035"/>
        <a:ext cx="2241018" cy="2241018"/>
      </dsp:txXfrm>
    </dsp:sp>
    <dsp:sp modelId="{F530EF98-661C-4433-B543-103777F40975}">
      <dsp:nvSpPr>
        <dsp:cNvPr id="0" name=""/>
        <dsp:cNvSpPr/>
      </dsp:nvSpPr>
      <dsp:spPr>
        <a:xfrm>
          <a:off x="604951" y="3298325"/>
          <a:ext cx="2483486" cy="2483486"/>
        </a:xfrm>
        <a:prstGeom prst="roundRect">
          <a:avLst/>
        </a:prstGeom>
        <a:solidFill>
          <a:schemeClr val="accent5">
            <a:hueOff val="-8101434"/>
            <a:satOff val="-551"/>
            <a:lumOff val="1307"/>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kern="1200"/>
            <a:t>Role playing</a:t>
          </a:r>
          <a:endParaRPr lang="en-US" sz="2700" kern="1200"/>
        </a:p>
      </dsp:txBody>
      <dsp:txXfrm>
        <a:off x="726185" y="3419559"/>
        <a:ext cx="2241018" cy="2241018"/>
      </dsp:txXfrm>
    </dsp:sp>
    <dsp:sp modelId="{B206D905-6E13-413E-BACF-8A222A32F52B}">
      <dsp:nvSpPr>
        <dsp:cNvPr id="0" name=""/>
        <dsp:cNvSpPr/>
      </dsp:nvSpPr>
      <dsp:spPr>
        <a:xfrm>
          <a:off x="3279475" y="3298325"/>
          <a:ext cx="2483486" cy="2483486"/>
        </a:xfrm>
        <a:prstGeom prst="roundRect">
          <a:avLst/>
        </a:prstGeom>
        <a:solidFill>
          <a:schemeClr val="accent5">
            <a:hueOff val="-12152150"/>
            <a:satOff val="-826"/>
            <a:lumOff val="196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kern="1200"/>
            <a:t>Mixed format:  lecture, videos, guest speakers, written work</a:t>
          </a:r>
          <a:endParaRPr lang="en-US" sz="2700" kern="1200"/>
        </a:p>
      </dsp:txBody>
      <dsp:txXfrm>
        <a:off x="3400709" y="3419559"/>
        <a:ext cx="2241018" cy="224101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E9DE9CA-32C9-408A-891B-C0ECA4E167FE}">
      <dsp:nvSpPr>
        <dsp:cNvPr id="0" name=""/>
        <dsp:cNvSpPr/>
      </dsp:nvSpPr>
      <dsp:spPr>
        <a:xfrm>
          <a:off x="606456" y="0"/>
          <a:ext cx="5453920" cy="5453920"/>
        </a:xfrm>
        <a:prstGeom prst="diamond">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3398CB5B-48A8-427B-BB28-0FE64046B072}">
      <dsp:nvSpPr>
        <dsp:cNvPr id="0" name=""/>
        <dsp:cNvSpPr/>
      </dsp:nvSpPr>
      <dsp:spPr>
        <a:xfrm>
          <a:off x="1124578" y="518122"/>
          <a:ext cx="2127028" cy="2127028"/>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b="0" kern="1200"/>
            <a:t>Ability to establish rapport and trust.</a:t>
          </a:r>
          <a:endParaRPr lang="en-US" sz="2100" kern="1200"/>
        </a:p>
      </dsp:txBody>
      <dsp:txXfrm>
        <a:off x="1228411" y="621955"/>
        <a:ext cx="1919362" cy="1919362"/>
      </dsp:txXfrm>
    </dsp:sp>
    <dsp:sp modelId="{8DD94E51-3D53-44D6-9A0E-F7D74F261FD3}">
      <dsp:nvSpPr>
        <dsp:cNvPr id="0" name=""/>
        <dsp:cNvSpPr/>
      </dsp:nvSpPr>
      <dsp:spPr>
        <a:xfrm>
          <a:off x="3415225" y="518122"/>
          <a:ext cx="2127028" cy="2127028"/>
        </a:xfrm>
        <a:prstGeom prst="round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b="0" kern="1200"/>
            <a:t>Use of active listening and reflective skills.</a:t>
          </a:r>
          <a:endParaRPr lang="en-US" sz="2100" kern="1200"/>
        </a:p>
      </dsp:txBody>
      <dsp:txXfrm>
        <a:off x="3519058" y="621955"/>
        <a:ext cx="1919362" cy="1919362"/>
      </dsp:txXfrm>
    </dsp:sp>
    <dsp:sp modelId="{F96F664A-F34E-4DB8-9B1C-E8FF1CC8D1F0}">
      <dsp:nvSpPr>
        <dsp:cNvPr id="0" name=""/>
        <dsp:cNvSpPr/>
      </dsp:nvSpPr>
      <dsp:spPr>
        <a:xfrm>
          <a:off x="1124578" y="2808768"/>
          <a:ext cx="2127028" cy="2127028"/>
        </a:xfrm>
        <a:prstGeom prst="roundRect">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b="0" kern="1200"/>
            <a:t>Demonstration of empathy and support.</a:t>
          </a:r>
          <a:endParaRPr lang="en-US" sz="2100" kern="1200"/>
        </a:p>
      </dsp:txBody>
      <dsp:txXfrm>
        <a:off x="1228411" y="2912601"/>
        <a:ext cx="1919362" cy="1919362"/>
      </dsp:txXfrm>
    </dsp:sp>
    <dsp:sp modelId="{6D068F12-2EFE-460B-9407-738D8E9F583D}">
      <dsp:nvSpPr>
        <dsp:cNvPr id="0" name=""/>
        <dsp:cNvSpPr/>
      </dsp:nvSpPr>
      <dsp:spPr>
        <a:xfrm>
          <a:off x="3415225" y="2808768"/>
          <a:ext cx="2127028" cy="2127028"/>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a:t>Effective summarization and closure of the interaction</a:t>
          </a:r>
          <a:endParaRPr lang="en-US" sz="2100" kern="1200"/>
        </a:p>
      </dsp:txBody>
      <dsp:txXfrm>
        <a:off x="3519058" y="2912601"/>
        <a:ext cx="1919362" cy="1919362"/>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FA7FDB0-2042-4464-AF1E-411F64E62DD0}">
      <dsp:nvSpPr>
        <dsp:cNvPr id="0" name=""/>
        <dsp:cNvSpPr/>
      </dsp:nvSpPr>
      <dsp:spPr>
        <a:xfrm>
          <a:off x="0" y="65553"/>
          <a:ext cx="6666833" cy="1006931"/>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b="0" kern="1200"/>
            <a:t>Objective: To examine and evaluate the impact of person-centred care in professional practice.</a:t>
          </a:r>
          <a:endParaRPr lang="en-US" sz="1800" kern="1200"/>
        </a:p>
      </dsp:txBody>
      <dsp:txXfrm>
        <a:off x="49154" y="114707"/>
        <a:ext cx="6568525" cy="908623"/>
      </dsp:txXfrm>
    </dsp:sp>
    <dsp:sp modelId="{962E44A2-62E1-49FA-B4E4-2DB2EB19658C}">
      <dsp:nvSpPr>
        <dsp:cNvPr id="0" name=""/>
        <dsp:cNvSpPr/>
      </dsp:nvSpPr>
      <dsp:spPr>
        <a:xfrm>
          <a:off x="0" y="1124324"/>
          <a:ext cx="6666833" cy="1006931"/>
        </a:xfrm>
        <a:prstGeom prst="roundRect">
          <a:avLst/>
        </a:prstGeom>
        <a:gradFill rotWithShape="0">
          <a:gsLst>
            <a:gs pos="0">
              <a:schemeClr val="accent2">
                <a:hueOff val="3221807"/>
                <a:satOff val="-9246"/>
                <a:lumOff val="-14805"/>
                <a:alphaOff val="0"/>
                <a:satMod val="103000"/>
                <a:lumMod val="102000"/>
                <a:tint val="94000"/>
              </a:schemeClr>
            </a:gs>
            <a:gs pos="50000">
              <a:schemeClr val="accent2">
                <a:hueOff val="3221807"/>
                <a:satOff val="-9246"/>
                <a:lumOff val="-14805"/>
                <a:alphaOff val="0"/>
                <a:satMod val="110000"/>
                <a:lumMod val="100000"/>
                <a:shade val="100000"/>
              </a:schemeClr>
            </a:gs>
            <a:gs pos="100000">
              <a:schemeClr val="accent2">
                <a:hueOff val="3221807"/>
                <a:satOff val="-9246"/>
                <a:lumOff val="-14805"/>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b="0" kern="1200"/>
            <a:t>Task: Create an 8-minute video presentation discussing the impact of person-centred care on patient satisfaction and healthcare outcomes.</a:t>
          </a:r>
          <a:endParaRPr lang="en-US" sz="1800" kern="1200"/>
        </a:p>
      </dsp:txBody>
      <dsp:txXfrm>
        <a:off x="49154" y="1173478"/>
        <a:ext cx="6568525" cy="908623"/>
      </dsp:txXfrm>
    </dsp:sp>
    <dsp:sp modelId="{532BA090-EC71-4B68-A08C-6924090EF457}">
      <dsp:nvSpPr>
        <dsp:cNvPr id="0" name=""/>
        <dsp:cNvSpPr/>
      </dsp:nvSpPr>
      <dsp:spPr>
        <a:xfrm>
          <a:off x="0" y="2183095"/>
          <a:ext cx="6666833" cy="1006931"/>
        </a:xfrm>
        <a:prstGeom prst="roundRect">
          <a:avLst/>
        </a:prstGeom>
        <a:gradFill rotWithShape="0">
          <a:gsLst>
            <a:gs pos="0">
              <a:schemeClr val="accent2">
                <a:hueOff val="6443614"/>
                <a:satOff val="-18493"/>
                <a:lumOff val="-29609"/>
                <a:alphaOff val="0"/>
                <a:satMod val="103000"/>
                <a:lumMod val="102000"/>
                <a:tint val="94000"/>
              </a:schemeClr>
            </a:gs>
            <a:gs pos="50000">
              <a:schemeClr val="accent2">
                <a:hueOff val="6443614"/>
                <a:satOff val="-18493"/>
                <a:lumOff val="-29609"/>
                <a:alphaOff val="0"/>
                <a:satMod val="110000"/>
                <a:lumMod val="100000"/>
                <a:shade val="100000"/>
              </a:schemeClr>
            </a:gs>
            <a:gs pos="100000">
              <a:schemeClr val="accent2">
                <a:hueOff val="6443614"/>
                <a:satOff val="-18493"/>
                <a:lumOff val="-29609"/>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b="0" kern="1200"/>
            <a:t>Instructions:</a:t>
          </a:r>
          <a:endParaRPr lang="en-US" sz="1800" kern="1200"/>
        </a:p>
      </dsp:txBody>
      <dsp:txXfrm>
        <a:off x="49154" y="2232249"/>
        <a:ext cx="6568525" cy="908623"/>
      </dsp:txXfrm>
    </dsp:sp>
    <dsp:sp modelId="{A78258E9-6359-47B7-8FEE-24B87061DDA9}">
      <dsp:nvSpPr>
        <dsp:cNvPr id="0" name=""/>
        <dsp:cNvSpPr/>
      </dsp:nvSpPr>
      <dsp:spPr>
        <a:xfrm>
          <a:off x="0" y="3190026"/>
          <a:ext cx="6666833" cy="21983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11672" tIns="22860" rIns="128016" bIns="22860" numCol="1" spcCol="1270" anchor="t" anchorCtr="0">
          <a:noAutofit/>
        </a:bodyPr>
        <a:lstStyle/>
        <a:p>
          <a:pPr marL="114300" lvl="1" indent="-114300" algn="l" defTabSz="622300">
            <a:lnSpc>
              <a:spcPct val="90000"/>
            </a:lnSpc>
            <a:spcBef>
              <a:spcPct val="0"/>
            </a:spcBef>
            <a:spcAft>
              <a:spcPct val="20000"/>
            </a:spcAft>
            <a:buChar char="•"/>
          </a:pPr>
          <a:r>
            <a:rPr lang="en-GB" sz="1400" b="0" kern="1200"/>
            <a:t>Introduction (1 minute): Introduce the topic and outline the key points you will cover.</a:t>
          </a:r>
          <a:endParaRPr lang="en-US" sz="1400" kern="1200"/>
        </a:p>
        <a:p>
          <a:pPr marL="114300" lvl="1" indent="-114300" algn="l" defTabSz="622300">
            <a:lnSpc>
              <a:spcPct val="90000"/>
            </a:lnSpc>
            <a:spcBef>
              <a:spcPct val="0"/>
            </a:spcBef>
            <a:spcAft>
              <a:spcPct val="20000"/>
            </a:spcAft>
            <a:buChar char="•"/>
          </a:pPr>
          <a:r>
            <a:rPr lang="en-GB" sz="1400" b="0" kern="1200"/>
            <a:t>Communication and Interpersonal Skills (2 minutes): Discuss the importance of communication and interpersonal skills in person-centred care.</a:t>
          </a:r>
          <a:endParaRPr lang="en-US" sz="1400" kern="1200"/>
        </a:p>
        <a:p>
          <a:pPr marL="114300" lvl="1" indent="-114300" algn="l" defTabSz="622300">
            <a:lnSpc>
              <a:spcPct val="90000"/>
            </a:lnSpc>
            <a:spcBef>
              <a:spcPct val="0"/>
            </a:spcBef>
            <a:spcAft>
              <a:spcPct val="20000"/>
            </a:spcAft>
            <a:buChar char="•"/>
          </a:pPr>
          <a:r>
            <a:rPr lang="en-GB" sz="1400" b="0" kern="1200"/>
            <a:t>Basic Counselling Skills (2 minutes): Explain how basic counselling skills are applied in person-centred care.</a:t>
          </a:r>
          <a:endParaRPr lang="en-US" sz="1400" kern="1200"/>
        </a:p>
        <a:p>
          <a:pPr marL="114300" lvl="1" indent="-114300" algn="l" defTabSz="622300">
            <a:lnSpc>
              <a:spcPct val="90000"/>
            </a:lnSpc>
            <a:spcBef>
              <a:spcPct val="0"/>
            </a:spcBef>
            <a:spcAft>
              <a:spcPct val="20000"/>
            </a:spcAft>
            <a:buChar char="•"/>
          </a:pPr>
          <a:r>
            <a:rPr lang="en-GB" sz="1400" b="0" kern="1200"/>
            <a:t>Patient Satisfaction and Outcomes (2 minutes): Evaluate how person-centred care improves patient satisfaction and healthcare outcomes.</a:t>
          </a:r>
          <a:endParaRPr lang="en-US" sz="1400" kern="1200"/>
        </a:p>
        <a:p>
          <a:pPr marL="114300" lvl="1" indent="-114300" algn="l" defTabSz="622300">
            <a:lnSpc>
              <a:spcPct val="90000"/>
            </a:lnSpc>
            <a:spcBef>
              <a:spcPct val="0"/>
            </a:spcBef>
            <a:spcAft>
              <a:spcPct val="20000"/>
            </a:spcAft>
            <a:buChar char="•"/>
          </a:pPr>
          <a:r>
            <a:rPr lang="en-GB" sz="1400" b="0" kern="1200"/>
            <a:t>Conclusion (1 minute): Summarize the main points and provide a closing statement.</a:t>
          </a:r>
          <a:endParaRPr lang="en-US" sz="1400" kern="1200"/>
        </a:p>
      </dsp:txBody>
      <dsp:txXfrm>
        <a:off x="0" y="3190026"/>
        <a:ext cx="6666833" cy="219834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4D9E594-DBD8-496A-A21C-4A16369093EC}">
      <dsp:nvSpPr>
        <dsp:cNvPr id="0" name=""/>
        <dsp:cNvSpPr/>
      </dsp:nvSpPr>
      <dsp:spPr>
        <a:xfrm>
          <a:off x="0" y="0"/>
          <a:ext cx="666683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1270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075E2FEF-7660-4453-83A9-730130CD63F0}">
      <dsp:nvSpPr>
        <dsp:cNvPr id="0" name=""/>
        <dsp:cNvSpPr/>
      </dsp:nvSpPr>
      <dsp:spPr>
        <a:xfrm>
          <a:off x="0" y="0"/>
          <a:ext cx="6666833" cy="13634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9540" tIns="129540" rIns="129540" bIns="129540" numCol="1" spcCol="1270" anchor="t" anchorCtr="0">
          <a:noAutofit/>
        </a:bodyPr>
        <a:lstStyle/>
        <a:p>
          <a:pPr marL="0" lvl="0" indent="0" algn="l" defTabSz="1511300">
            <a:lnSpc>
              <a:spcPct val="90000"/>
            </a:lnSpc>
            <a:spcBef>
              <a:spcPct val="0"/>
            </a:spcBef>
            <a:spcAft>
              <a:spcPct val="35000"/>
            </a:spcAft>
            <a:buNone/>
          </a:pPr>
          <a:r>
            <a:rPr lang="en-GB" sz="3400" b="0" kern="1200"/>
            <a:t>Clarity and coherence of the presentation.</a:t>
          </a:r>
          <a:endParaRPr lang="en-US" sz="3400" kern="1200"/>
        </a:p>
      </dsp:txBody>
      <dsp:txXfrm>
        <a:off x="0" y="0"/>
        <a:ext cx="6666833" cy="1363480"/>
      </dsp:txXfrm>
    </dsp:sp>
    <dsp:sp modelId="{4999E586-7114-4D02-B11B-CD5C94F8A949}">
      <dsp:nvSpPr>
        <dsp:cNvPr id="0" name=""/>
        <dsp:cNvSpPr/>
      </dsp:nvSpPr>
      <dsp:spPr>
        <a:xfrm>
          <a:off x="0" y="1363480"/>
          <a:ext cx="666683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1270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FA3C58D1-D7ED-43CF-BF1E-7D1A3AFBC579}">
      <dsp:nvSpPr>
        <dsp:cNvPr id="0" name=""/>
        <dsp:cNvSpPr/>
      </dsp:nvSpPr>
      <dsp:spPr>
        <a:xfrm>
          <a:off x="0" y="1363480"/>
          <a:ext cx="6666833" cy="13634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9540" tIns="129540" rIns="129540" bIns="129540" numCol="1" spcCol="1270" anchor="t" anchorCtr="0">
          <a:noAutofit/>
        </a:bodyPr>
        <a:lstStyle/>
        <a:p>
          <a:pPr marL="0" lvl="0" indent="0" algn="l" defTabSz="1511300">
            <a:lnSpc>
              <a:spcPct val="90000"/>
            </a:lnSpc>
            <a:spcBef>
              <a:spcPct val="0"/>
            </a:spcBef>
            <a:spcAft>
              <a:spcPct val="35000"/>
            </a:spcAft>
            <a:buNone/>
          </a:pPr>
          <a:r>
            <a:rPr lang="en-GB" sz="3400" b="0" kern="1200"/>
            <a:t>Depth of analysis and evaluation.</a:t>
          </a:r>
          <a:endParaRPr lang="en-US" sz="3400" kern="1200"/>
        </a:p>
      </dsp:txBody>
      <dsp:txXfrm>
        <a:off x="0" y="1363480"/>
        <a:ext cx="6666833" cy="1363480"/>
      </dsp:txXfrm>
    </dsp:sp>
    <dsp:sp modelId="{213F29DD-6EF5-47B1-A07A-6A16D00B3267}">
      <dsp:nvSpPr>
        <dsp:cNvPr id="0" name=""/>
        <dsp:cNvSpPr/>
      </dsp:nvSpPr>
      <dsp:spPr>
        <a:xfrm>
          <a:off x="0" y="2726960"/>
          <a:ext cx="666683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1270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CB1DBBD5-993A-4FD4-9C25-8943DEE0B6CF}">
      <dsp:nvSpPr>
        <dsp:cNvPr id="0" name=""/>
        <dsp:cNvSpPr/>
      </dsp:nvSpPr>
      <dsp:spPr>
        <a:xfrm>
          <a:off x="0" y="2726960"/>
          <a:ext cx="6666833" cy="13634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9540" tIns="129540" rIns="129540" bIns="129540" numCol="1" spcCol="1270" anchor="t" anchorCtr="0">
          <a:noAutofit/>
        </a:bodyPr>
        <a:lstStyle/>
        <a:p>
          <a:pPr marL="0" lvl="0" indent="0" algn="l" defTabSz="1511300">
            <a:lnSpc>
              <a:spcPct val="90000"/>
            </a:lnSpc>
            <a:spcBef>
              <a:spcPct val="0"/>
            </a:spcBef>
            <a:spcAft>
              <a:spcPct val="35000"/>
            </a:spcAft>
            <a:buNone/>
          </a:pPr>
          <a:r>
            <a:rPr lang="en-GB" sz="3400" b="0" kern="1200"/>
            <a:t>Use of relevant examples and evidence.</a:t>
          </a:r>
          <a:endParaRPr lang="en-US" sz="3400" kern="1200"/>
        </a:p>
      </dsp:txBody>
      <dsp:txXfrm>
        <a:off x="0" y="2726960"/>
        <a:ext cx="6666833" cy="1363480"/>
      </dsp:txXfrm>
    </dsp:sp>
    <dsp:sp modelId="{9678F6CE-DC2F-4D4B-B41C-9866C8734E57}">
      <dsp:nvSpPr>
        <dsp:cNvPr id="0" name=""/>
        <dsp:cNvSpPr/>
      </dsp:nvSpPr>
      <dsp:spPr>
        <a:xfrm>
          <a:off x="0" y="4090440"/>
          <a:ext cx="666683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1270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D8AFFE50-3FA8-41D2-8724-ADA4FA480E1D}">
      <dsp:nvSpPr>
        <dsp:cNvPr id="0" name=""/>
        <dsp:cNvSpPr/>
      </dsp:nvSpPr>
      <dsp:spPr>
        <a:xfrm>
          <a:off x="0" y="4090440"/>
          <a:ext cx="6666833" cy="13634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9540" tIns="129540" rIns="129540" bIns="129540" numCol="1" spcCol="1270" anchor="t" anchorCtr="0">
          <a:noAutofit/>
        </a:bodyPr>
        <a:lstStyle/>
        <a:p>
          <a:pPr marL="0" lvl="0" indent="0" algn="l" defTabSz="1511300">
            <a:lnSpc>
              <a:spcPct val="90000"/>
            </a:lnSpc>
            <a:spcBef>
              <a:spcPct val="0"/>
            </a:spcBef>
            <a:spcAft>
              <a:spcPct val="35000"/>
            </a:spcAft>
            <a:buNone/>
          </a:pPr>
          <a:r>
            <a:rPr lang="en-GB" sz="3400" b="0" kern="1200"/>
            <a:t>Presentation skills, including voice modulation and body language.</a:t>
          </a:r>
          <a:endParaRPr lang="en-US" sz="3400" kern="1200"/>
        </a:p>
      </dsp:txBody>
      <dsp:txXfrm>
        <a:off x="0" y="4090440"/>
        <a:ext cx="6666833" cy="1363480"/>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A5034D3-FFAB-4B7B-A34A-8A332676F69D}">
      <dsp:nvSpPr>
        <dsp:cNvPr id="0" name=""/>
        <dsp:cNvSpPr/>
      </dsp:nvSpPr>
      <dsp:spPr>
        <a:xfrm>
          <a:off x="0" y="477"/>
          <a:ext cx="6245265" cy="65745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4E1FE1A-C2D9-4C7D-BDF0-75F0C49E90B8}">
      <dsp:nvSpPr>
        <dsp:cNvPr id="0" name=""/>
        <dsp:cNvSpPr/>
      </dsp:nvSpPr>
      <dsp:spPr>
        <a:xfrm>
          <a:off x="198881" y="148405"/>
          <a:ext cx="361601" cy="36160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8A2B7F6-5F58-4744-AAE7-AD8C8C04409B}">
      <dsp:nvSpPr>
        <dsp:cNvPr id="0" name=""/>
        <dsp:cNvSpPr/>
      </dsp:nvSpPr>
      <dsp:spPr>
        <a:xfrm>
          <a:off x="759363" y="477"/>
          <a:ext cx="5485901" cy="6574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9581" tIns="69581" rIns="69581" bIns="69581" numCol="1" spcCol="1270" anchor="ctr" anchorCtr="0">
          <a:noAutofit/>
        </a:bodyPr>
        <a:lstStyle/>
        <a:p>
          <a:pPr marL="0" lvl="0" indent="0" algn="l" defTabSz="711200">
            <a:lnSpc>
              <a:spcPct val="90000"/>
            </a:lnSpc>
            <a:spcBef>
              <a:spcPct val="0"/>
            </a:spcBef>
            <a:spcAft>
              <a:spcPct val="35000"/>
            </a:spcAft>
            <a:buNone/>
          </a:pPr>
          <a:r>
            <a:rPr lang="en-GB" sz="1600" kern="1200"/>
            <a:t>Reduces defensiveness and opens up attention to a receptive mind state </a:t>
          </a:r>
          <a:endParaRPr lang="en-US" sz="1600" kern="1200"/>
        </a:p>
      </dsp:txBody>
      <dsp:txXfrm>
        <a:off x="759363" y="477"/>
        <a:ext cx="5485901" cy="657457"/>
      </dsp:txXfrm>
    </dsp:sp>
    <dsp:sp modelId="{9CC392C4-9C7D-4F8F-8984-F1A956E574B6}">
      <dsp:nvSpPr>
        <dsp:cNvPr id="0" name=""/>
        <dsp:cNvSpPr/>
      </dsp:nvSpPr>
      <dsp:spPr>
        <a:xfrm>
          <a:off x="0" y="822299"/>
          <a:ext cx="6245265" cy="65745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C79B128-CD3F-4317-ABC2-AD6B4E5A33AC}">
      <dsp:nvSpPr>
        <dsp:cNvPr id="0" name=""/>
        <dsp:cNvSpPr/>
      </dsp:nvSpPr>
      <dsp:spPr>
        <a:xfrm>
          <a:off x="198881" y="970227"/>
          <a:ext cx="361601" cy="36160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7FE6925-E27D-4E47-BCE6-C6965EE413D0}">
      <dsp:nvSpPr>
        <dsp:cNvPr id="0" name=""/>
        <dsp:cNvSpPr/>
      </dsp:nvSpPr>
      <dsp:spPr>
        <a:xfrm>
          <a:off x="759363" y="822299"/>
          <a:ext cx="5485901" cy="6574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9581" tIns="69581" rIns="69581" bIns="69581" numCol="1" spcCol="1270" anchor="ctr" anchorCtr="0">
          <a:noAutofit/>
        </a:bodyPr>
        <a:lstStyle/>
        <a:p>
          <a:pPr marL="0" lvl="0" indent="0" algn="l" defTabSz="711200">
            <a:lnSpc>
              <a:spcPct val="90000"/>
            </a:lnSpc>
            <a:spcBef>
              <a:spcPct val="0"/>
            </a:spcBef>
            <a:spcAft>
              <a:spcPct val="35000"/>
            </a:spcAft>
            <a:buNone/>
          </a:pPr>
          <a:r>
            <a:rPr lang="en-GB" sz="1600" kern="1200"/>
            <a:t>Enhances personal wisdom</a:t>
          </a:r>
          <a:endParaRPr lang="en-US" sz="1600" kern="1200"/>
        </a:p>
      </dsp:txBody>
      <dsp:txXfrm>
        <a:off x="759363" y="822299"/>
        <a:ext cx="5485901" cy="657457"/>
      </dsp:txXfrm>
    </dsp:sp>
    <dsp:sp modelId="{8D1BE29F-8181-454C-86AA-8C551D66AD23}">
      <dsp:nvSpPr>
        <dsp:cNvPr id="0" name=""/>
        <dsp:cNvSpPr/>
      </dsp:nvSpPr>
      <dsp:spPr>
        <a:xfrm>
          <a:off x="0" y="1644122"/>
          <a:ext cx="6245265" cy="65745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2EDB3F5-C32E-49BA-958A-D2F17DCB15A3}">
      <dsp:nvSpPr>
        <dsp:cNvPr id="0" name=""/>
        <dsp:cNvSpPr/>
      </dsp:nvSpPr>
      <dsp:spPr>
        <a:xfrm>
          <a:off x="198881" y="1792050"/>
          <a:ext cx="361601" cy="36160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F95E22D-AD2A-4673-9E63-6E7B0DFE91DF}">
      <dsp:nvSpPr>
        <dsp:cNvPr id="0" name=""/>
        <dsp:cNvSpPr/>
      </dsp:nvSpPr>
      <dsp:spPr>
        <a:xfrm>
          <a:off x="759363" y="1644122"/>
          <a:ext cx="5485901" cy="6574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9581" tIns="69581" rIns="69581" bIns="69581" numCol="1" spcCol="1270" anchor="ctr" anchorCtr="0">
          <a:noAutofit/>
        </a:bodyPr>
        <a:lstStyle/>
        <a:p>
          <a:pPr marL="0" lvl="0" indent="0" algn="l" defTabSz="711200">
            <a:lnSpc>
              <a:spcPct val="90000"/>
            </a:lnSpc>
            <a:spcBef>
              <a:spcPct val="0"/>
            </a:spcBef>
            <a:spcAft>
              <a:spcPct val="35000"/>
            </a:spcAft>
            <a:buNone/>
          </a:pPr>
          <a:r>
            <a:rPr lang="en-GB" sz="1600" kern="1200"/>
            <a:t>Clients feel recognised as persons</a:t>
          </a:r>
          <a:endParaRPr lang="en-US" sz="1600" kern="1200"/>
        </a:p>
      </dsp:txBody>
      <dsp:txXfrm>
        <a:off x="759363" y="1644122"/>
        <a:ext cx="5485901" cy="657457"/>
      </dsp:txXfrm>
    </dsp:sp>
    <dsp:sp modelId="{18C4B567-6B74-4CEC-9FE0-62F674D9C70C}">
      <dsp:nvSpPr>
        <dsp:cNvPr id="0" name=""/>
        <dsp:cNvSpPr/>
      </dsp:nvSpPr>
      <dsp:spPr>
        <a:xfrm>
          <a:off x="0" y="2465944"/>
          <a:ext cx="6245265" cy="65745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E8893F2-D57D-4892-9A4A-6DBDDE3717EF}">
      <dsp:nvSpPr>
        <dsp:cNvPr id="0" name=""/>
        <dsp:cNvSpPr/>
      </dsp:nvSpPr>
      <dsp:spPr>
        <a:xfrm>
          <a:off x="198881" y="2613872"/>
          <a:ext cx="361601" cy="361601"/>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094B566-7D45-4297-8675-DD7E14000916}">
      <dsp:nvSpPr>
        <dsp:cNvPr id="0" name=""/>
        <dsp:cNvSpPr/>
      </dsp:nvSpPr>
      <dsp:spPr>
        <a:xfrm>
          <a:off x="759363" y="2465944"/>
          <a:ext cx="5485901" cy="6574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9581" tIns="69581" rIns="69581" bIns="69581" numCol="1" spcCol="1270" anchor="ctr" anchorCtr="0">
          <a:noAutofit/>
        </a:bodyPr>
        <a:lstStyle/>
        <a:p>
          <a:pPr marL="0" lvl="0" indent="0" algn="l" defTabSz="711200">
            <a:lnSpc>
              <a:spcPct val="90000"/>
            </a:lnSpc>
            <a:spcBef>
              <a:spcPct val="0"/>
            </a:spcBef>
            <a:spcAft>
              <a:spcPct val="35000"/>
            </a:spcAft>
            <a:buNone/>
          </a:pPr>
          <a:r>
            <a:rPr lang="en-GB" sz="1600" kern="1200"/>
            <a:t>Evidence shows it reduces antisocial/aggressive behaviour</a:t>
          </a:r>
          <a:endParaRPr lang="en-US" sz="1600" kern="1200"/>
        </a:p>
      </dsp:txBody>
      <dsp:txXfrm>
        <a:off x="759363" y="2465944"/>
        <a:ext cx="5485901" cy="657457"/>
      </dsp:txXfrm>
    </dsp:sp>
    <dsp:sp modelId="{20E8AB0C-F87F-4617-A0AC-746AFD066A37}">
      <dsp:nvSpPr>
        <dsp:cNvPr id="0" name=""/>
        <dsp:cNvSpPr/>
      </dsp:nvSpPr>
      <dsp:spPr>
        <a:xfrm>
          <a:off x="0" y="3287766"/>
          <a:ext cx="6245265" cy="65745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75EC172-8240-4EDD-A863-52174546DC26}">
      <dsp:nvSpPr>
        <dsp:cNvPr id="0" name=""/>
        <dsp:cNvSpPr/>
      </dsp:nvSpPr>
      <dsp:spPr>
        <a:xfrm>
          <a:off x="198881" y="3435694"/>
          <a:ext cx="361601" cy="361601"/>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26EEEF4-D5CA-408C-930A-31069DC20CBA}">
      <dsp:nvSpPr>
        <dsp:cNvPr id="0" name=""/>
        <dsp:cNvSpPr/>
      </dsp:nvSpPr>
      <dsp:spPr>
        <a:xfrm>
          <a:off x="759363" y="3287766"/>
          <a:ext cx="5485901" cy="6574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9581" tIns="69581" rIns="69581" bIns="69581" numCol="1" spcCol="1270" anchor="ctr" anchorCtr="0">
          <a:noAutofit/>
        </a:bodyPr>
        <a:lstStyle/>
        <a:p>
          <a:pPr marL="0" lvl="0" indent="0" algn="l" defTabSz="711200">
            <a:lnSpc>
              <a:spcPct val="90000"/>
            </a:lnSpc>
            <a:spcBef>
              <a:spcPct val="0"/>
            </a:spcBef>
            <a:spcAft>
              <a:spcPct val="35000"/>
            </a:spcAft>
            <a:buNone/>
          </a:pPr>
          <a:r>
            <a:rPr lang="en-GB" sz="1600" kern="1200"/>
            <a:t>Clients come into focus for themselves – find their own voice</a:t>
          </a:r>
          <a:endParaRPr lang="en-US" sz="1600" kern="1200"/>
        </a:p>
      </dsp:txBody>
      <dsp:txXfrm>
        <a:off x="759363" y="3287766"/>
        <a:ext cx="5485901" cy="657457"/>
      </dsp:txXfrm>
    </dsp:sp>
    <dsp:sp modelId="{845971A2-6CE9-4ABC-9761-D54C83382228}">
      <dsp:nvSpPr>
        <dsp:cNvPr id="0" name=""/>
        <dsp:cNvSpPr/>
      </dsp:nvSpPr>
      <dsp:spPr>
        <a:xfrm>
          <a:off x="0" y="4109589"/>
          <a:ext cx="6245265" cy="65745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1FD67B7-D31D-4D4C-A694-971284C9DDF6}">
      <dsp:nvSpPr>
        <dsp:cNvPr id="0" name=""/>
        <dsp:cNvSpPr/>
      </dsp:nvSpPr>
      <dsp:spPr>
        <a:xfrm>
          <a:off x="198881" y="4257517"/>
          <a:ext cx="361601" cy="361601"/>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C866CA9-637D-4EBF-AFE3-A92784AB903E}">
      <dsp:nvSpPr>
        <dsp:cNvPr id="0" name=""/>
        <dsp:cNvSpPr/>
      </dsp:nvSpPr>
      <dsp:spPr>
        <a:xfrm>
          <a:off x="759363" y="4109589"/>
          <a:ext cx="5485901" cy="6574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9581" tIns="69581" rIns="69581" bIns="69581" numCol="1" spcCol="1270" anchor="ctr" anchorCtr="0">
          <a:noAutofit/>
        </a:bodyPr>
        <a:lstStyle/>
        <a:p>
          <a:pPr marL="0" lvl="0" indent="0" algn="l" defTabSz="711200">
            <a:lnSpc>
              <a:spcPct val="90000"/>
            </a:lnSpc>
            <a:spcBef>
              <a:spcPct val="0"/>
            </a:spcBef>
            <a:spcAft>
              <a:spcPct val="35000"/>
            </a:spcAft>
            <a:buNone/>
          </a:pPr>
          <a:r>
            <a:rPr lang="en-GB" sz="1600" kern="1200"/>
            <a:t>Clients move outward toward connection </a:t>
          </a:r>
          <a:endParaRPr lang="en-US" sz="1600" kern="1200"/>
        </a:p>
      </dsp:txBody>
      <dsp:txXfrm>
        <a:off x="759363" y="4109589"/>
        <a:ext cx="5485901" cy="657457"/>
      </dsp:txXfrm>
    </dsp:sp>
    <dsp:sp modelId="{B2A0CFDF-7C08-465C-828F-C6927A90C067}">
      <dsp:nvSpPr>
        <dsp:cNvPr id="0" name=""/>
        <dsp:cNvSpPr/>
      </dsp:nvSpPr>
      <dsp:spPr>
        <a:xfrm>
          <a:off x="0" y="4931411"/>
          <a:ext cx="6245265" cy="65745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CE9B240-0C4C-440B-BD1B-AEBCF7EB28C9}">
      <dsp:nvSpPr>
        <dsp:cNvPr id="0" name=""/>
        <dsp:cNvSpPr/>
      </dsp:nvSpPr>
      <dsp:spPr>
        <a:xfrm>
          <a:off x="198881" y="5079339"/>
          <a:ext cx="361601" cy="361601"/>
        </a:xfrm>
        <a:prstGeom prst="rect">
          <a:avLst/>
        </a:prstGeom>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C9F4CC3-1D77-4DC1-81BE-750E06531A37}">
      <dsp:nvSpPr>
        <dsp:cNvPr id="0" name=""/>
        <dsp:cNvSpPr/>
      </dsp:nvSpPr>
      <dsp:spPr>
        <a:xfrm>
          <a:off x="759363" y="4931411"/>
          <a:ext cx="5485901" cy="6574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9581" tIns="69581" rIns="69581" bIns="69581" numCol="1" spcCol="1270" anchor="ctr" anchorCtr="0">
          <a:noAutofit/>
        </a:bodyPr>
        <a:lstStyle/>
        <a:p>
          <a:pPr marL="0" lvl="0" indent="0" algn="l" defTabSz="711200">
            <a:lnSpc>
              <a:spcPct val="90000"/>
            </a:lnSpc>
            <a:spcBef>
              <a:spcPct val="0"/>
            </a:spcBef>
            <a:spcAft>
              <a:spcPct val="35000"/>
            </a:spcAft>
            <a:buNone/>
          </a:pPr>
          <a:r>
            <a:rPr lang="en-GB" sz="1600" kern="1200"/>
            <a:t>Clients feel seen</a:t>
          </a:r>
          <a:endParaRPr lang="en-US" sz="1600" kern="1200"/>
        </a:p>
      </dsp:txBody>
      <dsp:txXfrm>
        <a:off x="759363" y="4931411"/>
        <a:ext cx="5485901" cy="657457"/>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matrix3">
  <dgm:title val=""/>
  <dgm:desc val=""/>
  <dgm:catLst>
    <dgm:cat type="matrix" pri="1000"/>
    <dgm:cat type="convert" pri="18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w" for="ch" forName="diamond" refType="w"/>
          <dgm:constr type="h" for="ch" forName="diamond" refType="h"/>
          <dgm:constr type="w" for="ch" forName="quad1" refType="w" fact="0.39"/>
          <dgm:constr type="h" for="ch" forName="quad1" refType="h" fact="0.39"/>
          <dgm:constr type="ctrX" for="ch" forName="quad1" refType="w" fact="0.29"/>
          <dgm:constr type="ctrY" for="ch" forName="quad1" refType="h" fact="0.29"/>
          <dgm:constr type="w" for="ch" forName="quad2" refType="w" fact="0.39"/>
          <dgm:constr type="h" for="ch" forName="quad2" refType="h" fact="0.39"/>
          <dgm:constr type="ctrX" for="ch" forName="quad2" refType="w" fact="0.71"/>
          <dgm:constr type="ctrY" for="ch" forName="quad2" refType="h" fact="0.29"/>
          <dgm:constr type="w" for="ch" forName="quad3" refType="w" fact="0.39"/>
          <dgm:constr type="h" for="ch" forName="quad3" refType="h" fact="0.39"/>
          <dgm:constr type="ctrX" for="ch" forName="quad3" refType="w" fact="0.29"/>
          <dgm:constr type="ctrY" for="ch" forName="quad3" refType="h" fact="0.71"/>
          <dgm:constr type="w" for="ch" forName="quad4" refType="w" fact="0.39"/>
          <dgm:constr type="h" for="ch" forName="quad4" refType="h" fact="0.39"/>
          <dgm:constr type="ctrX" for="ch" forName="quad4" refType="w" fact="0.71"/>
          <dgm:constr type="ctrY" for="ch" forName="quad4" refType="h" fact="0.71"/>
          <dgm:constr type="primFontSz" for="des" ptType="node" op="equ" val="65"/>
        </dgm:constrLst>
      </dgm:if>
      <dgm:else name="Name2">
        <dgm:constrLst>
          <dgm:constr type="w" for="ch" forName="diamond" refType="w"/>
          <dgm:constr type="h" for="ch" forName="diamond" refType="h"/>
          <dgm:constr type="w" for="ch" forName="quad1" refType="w" fact="0.39"/>
          <dgm:constr type="h" for="ch" forName="quad1" refType="h" fact="0.39"/>
          <dgm:constr type="ctrX" for="ch" forName="quad1" refType="w" fact="0.71"/>
          <dgm:constr type="ctrY" for="ch" forName="quad1" refType="h" fact="0.29"/>
          <dgm:constr type="w" for="ch" forName="quad2" refType="w" fact="0.39"/>
          <dgm:constr type="h" for="ch" forName="quad2" refType="h" fact="0.39"/>
          <dgm:constr type="ctrX" for="ch" forName="quad2" refType="w" fact="0.29"/>
          <dgm:constr type="ctrY" for="ch" forName="quad2" refType="h" fact="0.29"/>
          <dgm:constr type="w" for="ch" forName="quad3" refType="w" fact="0.39"/>
          <dgm:constr type="h" for="ch" forName="quad3" refType="h" fact="0.39"/>
          <dgm:constr type="ctrX" for="ch" forName="quad3" refType="w" fact="0.71"/>
          <dgm:constr type="ctrY" for="ch" forName="quad3" refType="h" fact="0.71"/>
          <dgm:constr type="w" for="ch" forName="quad4" refType="w" fact="0.39"/>
          <dgm:constr type="h" for="ch" forName="quad4" refType="h" fact="0.39"/>
          <dgm:constr type="ctrX" for="ch" forName="quad4" refType="w" fact="0.29"/>
          <dgm:constr type="ctrY" for="ch" forName="quad4" refType="h" fact="0.71"/>
          <dgm:constr type="primFontSz" for="des" ptType="node" op="equ" val="65"/>
        </dgm:constrLst>
      </dgm:else>
    </dgm:choose>
    <dgm:ruleLst/>
    <dgm:choose name="Name3">
      <dgm:if name="Name4" axis="ch" ptType="node" func="cnt" op="gte" val="1">
        <dgm:layoutNode name="diamond" styleLbl="bgShp">
          <dgm:alg type="sp"/>
          <dgm:shape xmlns:r="http://schemas.openxmlformats.org/officeDocument/2006/relationships" type="diamond" r:blip="">
            <dgm:adjLst/>
          </dgm:shape>
          <dgm:presOf/>
          <dgm:constrLst>
            <dgm:constr type="w" refType="h" op="equ"/>
          </dgm:constrLst>
          <dgm:ruleLst/>
        </dgm:layoutNode>
        <dgm:layoutNode name="quad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layout3.xml><?xml version="1.0" encoding="utf-8"?>
<dgm:layoutDef xmlns:dgm="http://schemas.openxmlformats.org/drawingml/2006/diagram" xmlns:a="http://schemas.openxmlformats.org/drawingml/2006/main" uniqueId="urn:microsoft.com/office/officeart/2005/8/layout/matrix3">
  <dgm:title val=""/>
  <dgm:desc val=""/>
  <dgm:catLst>
    <dgm:cat type="matrix" pri="1000"/>
    <dgm:cat type="convert" pri="18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w" for="ch" forName="diamond" refType="w"/>
          <dgm:constr type="h" for="ch" forName="diamond" refType="h"/>
          <dgm:constr type="w" for="ch" forName="quad1" refType="w" fact="0.39"/>
          <dgm:constr type="h" for="ch" forName="quad1" refType="h" fact="0.39"/>
          <dgm:constr type="ctrX" for="ch" forName="quad1" refType="w" fact="0.29"/>
          <dgm:constr type="ctrY" for="ch" forName="quad1" refType="h" fact="0.29"/>
          <dgm:constr type="w" for="ch" forName="quad2" refType="w" fact="0.39"/>
          <dgm:constr type="h" for="ch" forName="quad2" refType="h" fact="0.39"/>
          <dgm:constr type="ctrX" for="ch" forName="quad2" refType="w" fact="0.71"/>
          <dgm:constr type="ctrY" for="ch" forName="quad2" refType="h" fact="0.29"/>
          <dgm:constr type="w" for="ch" forName="quad3" refType="w" fact="0.39"/>
          <dgm:constr type="h" for="ch" forName="quad3" refType="h" fact="0.39"/>
          <dgm:constr type="ctrX" for="ch" forName="quad3" refType="w" fact="0.29"/>
          <dgm:constr type="ctrY" for="ch" forName="quad3" refType="h" fact="0.71"/>
          <dgm:constr type="w" for="ch" forName="quad4" refType="w" fact="0.39"/>
          <dgm:constr type="h" for="ch" forName="quad4" refType="h" fact="0.39"/>
          <dgm:constr type="ctrX" for="ch" forName="quad4" refType="w" fact="0.71"/>
          <dgm:constr type="ctrY" for="ch" forName="quad4" refType="h" fact="0.71"/>
          <dgm:constr type="primFontSz" for="des" ptType="node" op="equ" val="65"/>
        </dgm:constrLst>
      </dgm:if>
      <dgm:else name="Name2">
        <dgm:constrLst>
          <dgm:constr type="w" for="ch" forName="diamond" refType="w"/>
          <dgm:constr type="h" for="ch" forName="diamond" refType="h"/>
          <dgm:constr type="w" for="ch" forName="quad1" refType="w" fact="0.39"/>
          <dgm:constr type="h" for="ch" forName="quad1" refType="h" fact="0.39"/>
          <dgm:constr type="ctrX" for="ch" forName="quad1" refType="w" fact="0.71"/>
          <dgm:constr type="ctrY" for="ch" forName="quad1" refType="h" fact="0.29"/>
          <dgm:constr type="w" for="ch" forName="quad2" refType="w" fact="0.39"/>
          <dgm:constr type="h" for="ch" forName="quad2" refType="h" fact="0.39"/>
          <dgm:constr type="ctrX" for="ch" forName="quad2" refType="w" fact="0.29"/>
          <dgm:constr type="ctrY" for="ch" forName="quad2" refType="h" fact="0.29"/>
          <dgm:constr type="w" for="ch" forName="quad3" refType="w" fact="0.39"/>
          <dgm:constr type="h" for="ch" forName="quad3" refType="h" fact="0.39"/>
          <dgm:constr type="ctrX" for="ch" forName="quad3" refType="w" fact="0.71"/>
          <dgm:constr type="ctrY" for="ch" forName="quad3" refType="h" fact="0.71"/>
          <dgm:constr type="w" for="ch" forName="quad4" refType="w" fact="0.39"/>
          <dgm:constr type="h" for="ch" forName="quad4" refType="h" fact="0.39"/>
          <dgm:constr type="ctrX" for="ch" forName="quad4" refType="w" fact="0.29"/>
          <dgm:constr type="ctrY" for="ch" forName="quad4" refType="h" fact="0.71"/>
          <dgm:constr type="primFontSz" for="des" ptType="node" op="equ" val="65"/>
        </dgm:constrLst>
      </dgm:else>
    </dgm:choose>
    <dgm:ruleLst/>
    <dgm:choose name="Name3">
      <dgm:if name="Name4" axis="ch" ptType="node" func="cnt" op="gte" val="1">
        <dgm:layoutNode name="diamond" styleLbl="bgShp">
          <dgm:alg type="sp"/>
          <dgm:shape xmlns:r="http://schemas.openxmlformats.org/officeDocument/2006/relationships" type="diamond" r:blip="">
            <dgm:adjLst/>
          </dgm:shape>
          <dgm:presOf/>
          <dgm:constrLst>
            <dgm:constr type="w" refType="h" op="equ"/>
          </dgm:constrLst>
          <dgm:ruleLst/>
        </dgm:layoutNode>
        <dgm:layoutNode name="quad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6.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D22709-5E74-A00D-A1BF-3D7A7228417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97DB6A6-AD70-1B0A-8882-A11D582F0A8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E6395A27-7E2F-AF1B-D0A2-AACE1247F8D2}"/>
              </a:ext>
            </a:extLst>
          </p:cNvPr>
          <p:cNvSpPr>
            <a:spLocks noGrp="1"/>
          </p:cNvSpPr>
          <p:nvPr>
            <p:ph type="dt" sz="half" idx="10"/>
          </p:nvPr>
        </p:nvSpPr>
        <p:spPr/>
        <p:txBody>
          <a:bodyPr/>
          <a:lstStyle/>
          <a:p>
            <a:fld id="{48A87A34-81AB-432B-8DAE-1953F412C126}" type="datetimeFigureOut">
              <a:rPr lang="en-US" smtClean="0"/>
              <a:t>9/19/2024</a:t>
            </a:fld>
            <a:endParaRPr lang="en-US" dirty="0"/>
          </a:p>
        </p:txBody>
      </p:sp>
      <p:sp>
        <p:nvSpPr>
          <p:cNvPr id="5" name="Footer Placeholder 4">
            <a:extLst>
              <a:ext uri="{FF2B5EF4-FFF2-40B4-BE49-F238E27FC236}">
                <a16:creationId xmlns:a16="http://schemas.microsoft.com/office/drawing/2014/main" id="{97571303-1063-6506-381B-2326BAAB0E3D}"/>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77A2BB9A-E95D-14B5-D58D-9DE59E4201B2}"/>
              </a:ext>
            </a:extLst>
          </p:cNvPr>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52721813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BF86C2-59F6-4F40-97DD-E5A1560E1BD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D09993B-587A-4AB9-DE21-0D382EF4160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2445530-CE0C-032C-97F1-9715B7CA4CF8}"/>
              </a:ext>
            </a:extLst>
          </p:cNvPr>
          <p:cNvSpPr>
            <a:spLocks noGrp="1"/>
          </p:cNvSpPr>
          <p:nvPr>
            <p:ph type="dt" sz="half" idx="10"/>
          </p:nvPr>
        </p:nvSpPr>
        <p:spPr/>
        <p:txBody>
          <a:bodyPr/>
          <a:lstStyle/>
          <a:p>
            <a:fld id="{48A87A34-81AB-432B-8DAE-1953F412C126}" type="datetimeFigureOut">
              <a:rPr lang="en-US" smtClean="0"/>
              <a:t>9/19/2024</a:t>
            </a:fld>
            <a:endParaRPr lang="en-US" dirty="0"/>
          </a:p>
        </p:txBody>
      </p:sp>
      <p:sp>
        <p:nvSpPr>
          <p:cNvPr id="5" name="Footer Placeholder 4">
            <a:extLst>
              <a:ext uri="{FF2B5EF4-FFF2-40B4-BE49-F238E27FC236}">
                <a16:creationId xmlns:a16="http://schemas.microsoft.com/office/drawing/2014/main" id="{861C17D9-CE66-FDEB-6996-3F8AE7A0DFAF}"/>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3CE1A68B-EB86-2E7A-DE2E-A4526F9BBD79}"/>
              </a:ext>
            </a:extLst>
          </p:cNvPr>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1955769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4C777A-2E4F-DBDE-04D5-6C5E23550D3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DBA57DA-6F45-9DDC-1B4B-FF42934086F9}"/>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185437E-A191-BF61-6D13-3D5E4B5B636F}"/>
              </a:ext>
            </a:extLst>
          </p:cNvPr>
          <p:cNvSpPr>
            <a:spLocks noGrp="1"/>
          </p:cNvSpPr>
          <p:nvPr>
            <p:ph type="dt" sz="half" idx="10"/>
          </p:nvPr>
        </p:nvSpPr>
        <p:spPr/>
        <p:txBody>
          <a:bodyPr/>
          <a:lstStyle/>
          <a:p>
            <a:fld id="{48A87A34-81AB-432B-8DAE-1953F412C126}" type="datetimeFigureOut">
              <a:rPr lang="en-US" smtClean="0"/>
              <a:t>9/19/2024</a:t>
            </a:fld>
            <a:endParaRPr lang="en-US" dirty="0"/>
          </a:p>
        </p:txBody>
      </p:sp>
      <p:sp>
        <p:nvSpPr>
          <p:cNvPr id="5" name="Footer Placeholder 4">
            <a:extLst>
              <a:ext uri="{FF2B5EF4-FFF2-40B4-BE49-F238E27FC236}">
                <a16:creationId xmlns:a16="http://schemas.microsoft.com/office/drawing/2014/main" id="{014819A1-7560-6DC7-7C60-3E5C0085C81B}"/>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4C1497C1-9340-8535-6BF6-A841CEAC9917}"/>
              </a:ext>
            </a:extLst>
          </p:cNvPr>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45391085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6D2624-E84B-CF50-A488-A01CB0ED1EB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B38D92A-62EF-FC4F-50A8-3E44065A6C5E}"/>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ADF32D4B-2F34-2020-C0BE-649BC4A5677B}"/>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A881D561-1C10-E1D7-D84E-88DB31BCDDD6}"/>
              </a:ext>
            </a:extLst>
          </p:cNvPr>
          <p:cNvSpPr>
            <a:spLocks noGrp="1"/>
          </p:cNvSpPr>
          <p:nvPr>
            <p:ph type="dt" sz="half" idx="10"/>
          </p:nvPr>
        </p:nvSpPr>
        <p:spPr/>
        <p:txBody>
          <a:bodyPr/>
          <a:lstStyle/>
          <a:p>
            <a:fld id="{48A87A34-81AB-432B-8DAE-1953F412C126}" type="datetimeFigureOut">
              <a:rPr lang="en-US" smtClean="0"/>
              <a:t>9/19/2024</a:t>
            </a:fld>
            <a:endParaRPr lang="en-US" dirty="0"/>
          </a:p>
        </p:txBody>
      </p:sp>
      <p:sp>
        <p:nvSpPr>
          <p:cNvPr id="6" name="Footer Placeholder 5">
            <a:extLst>
              <a:ext uri="{FF2B5EF4-FFF2-40B4-BE49-F238E27FC236}">
                <a16:creationId xmlns:a16="http://schemas.microsoft.com/office/drawing/2014/main" id="{08728572-4172-1237-8C9B-8AF5A8D22526}"/>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72144FFB-B730-1F7A-88DC-9D9591C96A5D}"/>
              </a:ext>
            </a:extLst>
          </p:cNvPr>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45596519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2B9318-AB41-87B8-5278-4909CA5E3444}"/>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A7A8A1D-7EB2-F048-6174-1623A7B2173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39D90CB2-88EF-2BE9-54EB-685300F0774C}"/>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D9A6677B-3C83-11FD-1A1A-C4E5F980688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6BDFD802-459A-6D2C-4696-250C907A70E5}"/>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954E8467-5B0A-A28C-28C3-BA6FB0F56272}"/>
              </a:ext>
            </a:extLst>
          </p:cNvPr>
          <p:cNvSpPr>
            <a:spLocks noGrp="1"/>
          </p:cNvSpPr>
          <p:nvPr>
            <p:ph type="dt" sz="half" idx="10"/>
          </p:nvPr>
        </p:nvSpPr>
        <p:spPr/>
        <p:txBody>
          <a:bodyPr/>
          <a:lstStyle/>
          <a:p>
            <a:fld id="{48A87A34-81AB-432B-8DAE-1953F412C126}" type="datetimeFigureOut">
              <a:rPr lang="en-US" smtClean="0"/>
              <a:t>9/19/2024</a:t>
            </a:fld>
            <a:endParaRPr lang="en-US" dirty="0"/>
          </a:p>
        </p:txBody>
      </p:sp>
      <p:sp>
        <p:nvSpPr>
          <p:cNvPr id="8" name="Footer Placeholder 7">
            <a:extLst>
              <a:ext uri="{FF2B5EF4-FFF2-40B4-BE49-F238E27FC236}">
                <a16:creationId xmlns:a16="http://schemas.microsoft.com/office/drawing/2014/main" id="{414C89D1-E3C5-786B-C43B-3C3522B6FF8C}"/>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C429752A-4DC0-B330-0E8A-BB11893D89F4}"/>
              </a:ext>
            </a:extLst>
          </p:cNvPr>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41212552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B39932-D0BB-591B-3313-84DF721BEBC8}"/>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6ED24829-B457-5C14-EAE8-97B557F001F8}"/>
              </a:ext>
            </a:extLst>
          </p:cNvPr>
          <p:cNvSpPr>
            <a:spLocks noGrp="1"/>
          </p:cNvSpPr>
          <p:nvPr>
            <p:ph type="dt" sz="half" idx="10"/>
          </p:nvPr>
        </p:nvSpPr>
        <p:spPr/>
        <p:txBody>
          <a:bodyPr/>
          <a:lstStyle/>
          <a:p>
            <a:fld id="{48A87A34-81AB-432B-8DAE-1953F412C126}" type="datetimeFigureOut">
              <a:rPr lang="en-US" smtClean="0"/>
              <a:t>9/19/2024</a:t>
            </a:fld>
            <a:endParaRPr lang="en-US" dirty="0"/>
          </a:p>
        </p:txBody>
      </p:sp>
      <p:sp>
        <p:nvSpPr>
          <p:cNvPr id="4" name="Footer Placeholder 3">
            <a:extLst>
              <a:ext uri="{FF2B5EF4-FFF2-40B4-BE49-F238E27FC236}">
                <a16:creationId xmlns:a16="http://schemas.microsoft.com/office/drawing/2014/main" id="{186090B6-6539-3805-3049-BC6A99CF067E}"/>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C46A63E7-C3A4-F5DD-D007-458BF5E591A4}"/>
              </a:ext>
            </a:extLst>
          </p:cNvPr>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2838017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1C1EEE9-2474-EE25-FF36-B4846BFFDFD3}"/>
              </a:ext>
            </a:extLst>
          </p:cNvPr>
          <p:cNvSpPr>
            <a:spLocks noGrp="1"/>
          </p:cNvSpPr>
          <p:nvPr>
            <p:ph type="dt" sz="half" idx="10"/>
          </p:nvPr>
        </p:nvSpPr>
        <p:spPr/>
        <p:txBody>
          <a:bodyPr/>
          <a:lstStyle/>
          <a:p>
            <a:fld id="{48A87A34-81AB-432B-8DAE-1953F412C126}" type="datetimeFigureOut">
              <a:rPr lang="en-US" smtClean="0"/>
              <a:t>9/19/2024</a:t>
            </a:fld>
            <a:endParaRPr lang="en-US" dirty="0"/>
          </a:p>
        </p:txBody>
      </p:sp>
      <p:sp>
        <p:nvSpPr>
          <p:cNvPr id="3" name="Footer Placeholder 2">
            <a:extLst>
              <a:ext uri="{FF2B5EF4-FFF2-40B4-BE49-F238E27FC236}">
                <a16:creationId xmlns:a16="http://schemas.microsoft.com/office/drawing/2014/main" id="{90C0FC9B-EC94-1B93-2B65-1972A5181124}"/>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E82E0855-C96B-44F0-85AD-EDBB32C79A3F}"/>
              </a:ext>
            </a:extLst>
          </p:cNvPr>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5304429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B29CC0-C499-F70B-D59E-D4F3D164BF2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8E1FA3DA-DC05-E5F7-9BCA-2B51810ACA5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98D45FDB-324B-D795-35FD-8B6D5B6561E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550C9A4-AC72-5414-56D9-9EF81A0171F0}"/>
              </a:ext>
            </a:extLst>
          </p:cNvPr>
          <p:cNvSpPr>
            <a:spLocks noGrp="1"/>
          </p:cNvSpPr>
          <p:nvPr>
            <p:ph type="dt" sz="half" idx="10"/>
          </p:nvPr>
        </p:nvSpPr>
        <p:spPr/>
        <p:txBody>
          <a:bodyPr/>
          <a:lstStyle/>
          <a:p>
            <a:fld id="{48A87A34-81AB-432B-8DAE-1953F412C126}" type="datetimeFigureOut">
              <a:rPr lang="en-US" smtClean="0"/>
              <a:t>9/19/2024</a:t>
            </a:fld>
            <a:endParaRPr lang="en-US" dirty="0"/>
          </a:p>
        </p:txBody>
      </p:sp>
      <p:sp>
        <p:nvSpPr>
          <p:cNvPr id="6" name="Footer Placeholder 5">
            <a:extLst>
              <a:ext uri="{FF2B5EF4-FFF2-40B4-BE49-F238E27FC236}">
                <a16:creationId xmlns:a16="http://schemas.microsoft.com/office/drawing/2014/main" id="{AA5A29E3-9D40-39B2-6946-94FE841F4D0D}"/>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BB4D15E7-D610-5E45-1A20-BB822D777CBB}"/>
              </a:ext>
            </a:extLst>
          </p:cNvPr>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85218498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58BF7A-6332-08A9-FACB-F083D65AC22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6A5C6FEC-9290-D70C-7E16-A64A9B5EDF6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726518D8-C914-3C50-AC7E-9415492D21F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0BBF28C-9607-81F3-083B-8D5ECBB45D4C}"/>
              </a:ext>
            </a:extLst>
          </p:cNvPr>
          <p:cNvSpPr>
            <a:spLocks noGrp="1"/>
          </p:cNvSpPr>
          <p:nvPr>
            <p:ph type="dt" sz="half" idx="10"/>
          </p:nvPr>
        </p:nvSpPr>
        <p:spPr/>
        <p:txBody>
          <a:bodyPr/>
          <a:lstStyle/>
          <a:p>
            <a:fld id="{48A87A34-81AB-432B-8DAE-1953F412C126}" type="datetimeFigureOut">
              <a:rPr lang="en-US" smtClean="0"/>
              <a:pPr/>
              <a:t>9/19/2024</a:t>
            </a:fld>
            <a:endParaRPr lang="en-US" dirty="0"/>
          </a:p>
        </p:txBody>
      </p:sp>
      <p:sp>
        <p:nvSpPr>
          <p:cNvPr id="6" name="Footer Placeholder 5">
            <a:extLst>
              <a:ext uri="{FF2B5EF4-FFF2-40B4-BE49-F238E27FC236}">
                <a16:creationId xmlns:a16="http://schemas.microsoft.com/office/drawing/2014/main" id="{39ADEA87-BD37-FB5C-8EFB-B236C961F4BA}"/>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A178368A-6283-926D-FBAE-F27122072DDF}"/>
              </a:ext>
            </a:extLst>
          </p:cNvPr>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53622972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B60D31-0DC1-C228-BA7F-B73D705B5D3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1A89913-933F-2A92-89B5-6E98EAFA2D76}"/>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D885393-8FEC-B9C5-2464-2B69E0D0C398}"/>
              </a:ext>
            </a:extLst>
          </p:cNvPr>
          <p:cNvSpPr>
            <a:spLocks noGrp="1"/>
          </p:cNvSpPr>
          <p:nvPr>
            <p:ph type="dt" sz="half" idx="10"/>
          </p:nvPr>
        </p:nvSpPr>
        <p:spPr/>
        <p:txBody>
          <a:bodyPr/>
          <a:lstStyle/>
          <a:p>
            <a:fld id="{48A87A34-81AB-432B-8DAE-1953F412C126}" type="datetimeFigureOut">
              <a:rPr lang="en-US" smtClean="0"/>
              <a:t>9/19/2024</a:t>
            </a:fld>
            <a:endParaRPr lang="en-US" dirty="0"/>
          </a:p>
        </p:txBody>
      </p:sp>
      <p:sp>
        <p:nvSpPr>
          <p:cNvPr id="5" name="Footer Placeholder 4">
            <a:extLst>
              <a:ext uri="{FF2B5EF4-FFF2-40B4-BE49-F238E27FC236}">
                <a16:creationId xmlns:a16="http://schemas.microsoft.com/office/drawing/2014/main" id="{D2C5F77D-1250-C660-FD74-8FE953E7A868}"/>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70E34F95-9A6A-1C48-5289-EBA74E1A4FDC}"/>
              </a:ext>
            </a:extLst>
          </p:cNvPr>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39568982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A9C7D42-55E9-777E-ABE6-BE7227F7993D}"/>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27FF4F0-FC55-A4C2-06D3-89FA42143934}"/>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4439E42-960A-AE70-6144-5A18206A1181}"/>
              </a:ext>
            </a:extLst>
          </p:cNvPr>
          <p:cNvSpPr>
            <a:spLocks noGrp="1"/>
          </p:cNvSpPr>
          <p:nvPr>
            <p:ph type="dt" sz="half" idx="10"/>
          </p:nvPr>
        </p:nvSpPr>
        <p:spPr/>
        <p:txBody>
          <a:bodyPr/>
          <a:lstStyle/>
          <a:p>
            <a:fld id="{48A87A34-81AB-432B-8DAE-1953F412C126}" type="datetimeFigureOut">
              <a:rPr lang="en-US" smtClean="0"/>
              <a:t>9/19/2024</a:t>
            </a:fld>
            <a:endParaRPr lang="en-US" dirty="0"/>
          </a:p>
        </p:txBody>
      </p:sp>
      <p:sp>
        <p:nvSpPr>
          <p:cNvPr id="5" name="Footer Placeholder 4">
            <a:extLst>
              <a:ext uri="{FF2B5EF4-FFF2-40B4-BE49-F238E27FC236}">
                <a16:creationId xmlns:a16="http://schemas.microsoft.com/office/drawing/2014/main" id="{56C99F5D-5711-6B51-89D3-C07C1C4EA732}"/>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8A70CA0C-1075-3DFA-000E-B96FCA7ABBAB}"/>
              </a:ext>
            </a:extLst>
          </p:cNvPr>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41490189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F9A9A3C-25F1-B269-D89F-73749482928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02D9480-23A2-CEC4-3386-324B3B529A4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DE87C96-0C04-73E0-8780-4F6E27DAACD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48A87A34-81AB-432B-8DAE-1953F412C126}" type="datetimeFigureOut">
              <a:rPr lang="en-US" smtClean="0"/>
              <a:pPr/>
              <a:t>9/19/2024</a:t>
            </a:fld>
            <a:endParaRPr lang="en-US" dirty="0"/>
          </a:p>
        </p:txBody>
      </p:sp>
      <p:sp>
        <p:nvSpPr>
          <p:cNvPr id="5" name="Footer Placeholder 4">
            <a:extLst>
              <a:ext uri="{FF2B5EF4-FFF2-40B4-BE49-F238E27FC236}">
                <a16:creationId xmlns:a16="http://schemas.microsoft.com/office/drawing/2014/main" id="{494FEAB5-B173-4155-4E0F-14306B26A54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dirty="0"/>
          </a:p>
        </p:txBody>
      </p:sp>
      <p:sp>
        <p:nvSpPr>
          <p:cNvPr id="6" name="Slide Number Placeholder 5">
            <a:extLst>
              <a:ext uri="{FF2B5EF4-FFF2-40B4-BE49-F238E27FC236}">
                <a16:creationId xmlns:a16="http://schemas.microsoft.com/office/drawing/2014/main" id="{7A2E51EB-DDF8-5E8D-0034-FCABD93DBA3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3135218294"/>
      </p:ext>
    </p:extLst>
  </p:cSld>
  <p:clrMap bg1="lt1" tx1="dk1" bg2="lt2" tx2="dk2" accent1="accent1" accent2="accent2" accent3="accent3" accent4="accent4" accent5="accent5" accent6="accent6" hlink="hlink" folHlink="folHlink"/>
  <p:sldLayoutIdLst>
    <p:sldLayoutId id="2147483678" r:id="rId1"/>
    <p:sldLayoutId id="2147483679" r:id="rId2"/>
    <p:sldLayoutId id="2147483680" r:id="rId3"/>
    <p:sldLayoutId id="2147483681" r:id="rId4"/>
    <p:sldLayoutId id="2147483682" r:id="rId5"/>
    <p:sldLayoutId id="2147483683" r:id="rId6"/>
    <p:sldLayoutId id="2147483684" r:id="rId7"/>
    <p:sldLayoutId id="2147483685" r:id="rId8"/>
    <p:sldLayoutId id="2147483686" r:id="rId9"/>
    <p:sldLayoutId id="2147483687" r:id="rId10"/>
    <p:sldLayoutId id="2147483688"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0.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slideLayout" Target="../slideLayouts/slideLayout2.xml"/><Relationship Id="rId1" Type="http://schemas.openxmlformats.org/officeDocument/2006/relationships/video" Target="https://www.youtube.com/embed/TrbLsa1iDVk?feature=oembed" TargetMode="Externa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3.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slideLayout" Target="../slideLayouts/slideLayout2.xml"/><Relationship Id="rId1" Type="http://schemas.openxmlformats.org/officeDocument/2006/relationships/video" Target="https://www.youtube.com/embed/90GRqrIqrfI?feature=oembed"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47766EE-4192-4B2D-A5A0-F60F9A5F74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5">
            <a:extLst>
              <a:ext uri="{FF2B5EF4-FFF2-40B4-BE49-F238E27FC236}">
                <a16:creationId xmlns:a16="http://schemas.microsoft.com/office/drawing/2014/main" id="{8B09320E-F95F-27EB-2D84-A0526BDFF75D}"/>
              </a:ext>
            </a:extLst>
          </p:cNvPr>
          <p:cNvPicPr>
            <a:picLocks noChangeAspect="1"/>
          </p:cNvPicPr>
          <p:nvPr/>
        </p:nvPicPr>
        <p:blipFill>
          <a:blip r:embed="rId2"/>
          <a:srcRect l="2759" r="3018"/>
          <a:stretch/>
        </p:blipFill>
        <p:spPr>
          <a:xfrm>
            <a:off x="20" y="10"/>
            <a:ext cx="12191980" cy="6857990"/>
          </a:xfrm>
          <a:prstGeom prst="rect">
            <a:avLst/>
          </a:prstGeom>
        </p:spPr>
      </p:pic>
      <p:sp>
        <p:nvSpPr>
          <p:cNvPr id="11" name="Graphic 1">
            <a:extLst>
              <a:ext uri="{FF2B5EF4-FFF2-40B4-BE49-F238E27FC236}">
                <a16:creationId xmlns:a16="http://schemas.microsoft.com/office/drawing/2014/main" id="{D6705569-F545-4F47-A260-A9202826EA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V="1">
            <a:off x="1969639" y="158592"/>
            <a:ext cx="8252722" cy="6022258"/>
          </a:xfrm>
          <a:custGeom>
            <a:avLst/>
            <a:gdLst>
              <a:gd name="connsiteX0" fmla="*/ 5458905 w 6886274"/>
              <a:gd name="connsiteY0" fmla="*/ 754119 h 5025119"/>
              <a:gd name="connsiteX1" fmla="*/ 3455557 w 6886274"/>
              <a:gd name="connsiteY1" fmla="*/ 1027709 h 5025119"/>
              <a:gd name="connsiteX2" fmla="*/ 3338677 w 6886274"/>
              <a:gd name="connsiteY2" fmla="*/ 1021381 h 5025119"/>
              <a:gd name="connsiteX3" fmla="*/ 2518280 w 6886274"/>
              <a:gd name="connsiteY3" fmla="*/ 980435 h 5025119"/>
              <a:gd name="connsiteX4" fmla="*/ 1673687 w 6886274"/>
              <a:gd name="connsiteY4" fmla="*/ 739229 h 5025119"/>
              <a:gd name="connsiteX5" fmla="*/ 1183459 w 6886274"/>
              <a:gd name="connsiteY5" fmla="*/ 397149 h 5025119"/>
              <a:gd name="connsiteX6" fmla="*/ 977987 w 6886274"/>
              <a:gd name="connsiteY6" fmla="*/ 241184 h 5025119"/>
              <a:gd name="connsiteX7" fmla="*/ 788150 w 6886274"/>
              <a:gd name="connsiteY7" fmla="*/ 66980 h 5025119"/>
              <a:gd name="connsiteX8" fmla="*/ 721148 w 6886274"/>
              <a:gd name="connsiteY8" fmla="*/ 31990 h 5025119"/>
              <a:gd name="connsiteX9" fmla="*/ 701792 w 6886274"/>
              <a:gd name="connsiteY9" fmla="*/ 32362 h 5025119"/>
              <a:gd name="connsiteX10" fmla="*/ 686530 w 6886274"/>
              <a:gd name="connsiteY10" fmla="*/ 43157 h 5025119"/>
              <a:gd name="connsiteX11" fmla="*/ 693603 w 6886274"/>
              <a:gd name="connsiteY11" fmla="*/ 58046 h 5025119"/>
              <a:gd name="connsiteX12" fmla="*/ 705886 w 6886274"/>
              <a:gd name="connsiteY12" fmla="*/ 65491 h 5025119"/>
              <a:gd name="connsiteX13" fmla="*/ 762838 w 6886274"/>
              <a:gd name="connsiteY13" fmla="*/ 112764 h 5025119"/>
              <a:gd name="connsiteX14" fmla="*/ 764327 w 6886274"/>
              <a:gd name="connsiteY14" fmla="*/ 140309 h 5025119"/>
              <a:gd name="connsiteX15" fmla="*/ 775121 w 6886274"/>
              <a:gd name="connsiteY15" fmla="*/ 159666 h 5025119"/>
              <a:gd name="connsiteX16" fmla="*/ 823139 w 6886274"/>
              <a:gd name="connsiteY16" fmla="*/ 176416 h 5025119"/>
              <a:gd name="connsiteX17" fmla="*/ 707748 w 6886274"/>
              <a:gd name="connsiteY17" fmla="*/ 109414 h 5025119"/>
              <a:gd name="connsiteX18" fmla="*/ 681319 w 6886274"/>
              <a:gd name="connsiteY18" fmla="*/ 69958 h 5025119"/>
              <a:gd name="connsiteX19" fmla="*/ 640746 w 6886274"/>
              <a:gd name="connsiteY19" fmla="*/ 67352 h 5025119"/>
              <a:gd name="connsiteX20" fmla="*/ 614318 w 6886274"/>
              <a:gd name="connsiteY20" fmla="*/ 61396 h 5025119"/>
              <a:gd name="connsiteX21" fmla="*/ 560716 w 6886274"/>
              <a:gd name="connsiteY21" fmla="*/ 3701 h 5025119"/>
              <a:gd name="connsiteX22" fmla="*/ 540616 w 6886274"/>
              <a:gd name="connsiteY22" fmla="*/ 3701 h 5025119"/>
              <a:gd name="connsiteX23" fmla="*/ 543594 w 6886274"/>
              <a:gd name="connsiteY23" fmla="*/ 21940 h 5025119"/>
              <a:gd name="connsiteX24" fmla="*/ 558855 w 6886274"/>
              <a:gd name="connsiteY24" fmla="*/ 51346 h 5025119"/>
              <a:gd name="connsiteX25" fmla="*/ 557366 w 6886274"/>
              <a:gd name="connsiteY25" fmla="*/ 72563 h 5025119"/>
              <a:gd name="connsiteX26" fmla="*/ 570022 w 6886274"/>
              <a:gd name="connsiteY26" fmla="*/ 120209 h 5025119"/>
              <a:gd name="connsiteX27" fmla="*/ 599801 w 6886274"/>
              <a:gd name="connsiteY27" fmla="*/ 192794 h 5025119"/>
              <a:gd name="connsiteX28" fmla="*/ 614318 w 6886274"/>
              <a:gd name="connsiteY28" fmla="*/ 212150 h 5025119"/>
              <a:gd name="connsiteX29" fmla="*/ 623996 w 6886274"/>
              <a:gd name="connsiteY29" fmla="*/ 220711 h 5025119"/>
              <a:gd name="connsiteX30" fmla="*/ 821278 w 6886274"/>
              <a:gd name="connsiteY30" fmla="*/ 503235 h 5025119"/>
              <a:gd name="connsiteX31" fmla="*/ 1033822 w 6886274"/>
              <a:gd name="connsiteY31" fmla="*/ 694562 h 5025119"/>
              <a:gd name="connsiteX32" fmla="*/ 1039406 w 6886274"/>
              <a:gd name="connsiteY32" fmla="*/ 702378 h 5025119"/>
              <a:gd name="connsiteX33" fmla="*/ 944114 w 6886274"/>
              <a:gd name="connsiteY33" fmla="*/ 662550 h 5025119"/>
              <a:gd name="connsiteX34" fmla="*/ 733432 w 6886274"/>
              <a:gd name="connsiteY34" fmla="*/ 500629 h 5025119"/>
              <a:gd name="connsiteX35" fmla="*/ 606501 w 6886274"/>
              <a:gd name="connsiteY35" fmla="*/ 399755 h 5025119"/>
              <a:gd name="connsiteX36" fmla="*/ 588634 w 6886274"/>
              <a:gd name="connsiteY36" fmla="*/ 381143 h 5025119"/>
              <a:gd name="connsiteX37" fmla="*/ 575978 w 6886274"/>
              <a:gd name="connsiteY37" fmla="*/ 375560 h 5025119"/>
              <a:gd name="connsiteX38" fmla="*/ 567044 w 6886274"/>
              <a:gd name="connsiteY38" fmla="*/ 388588 h 5025119"/>
              <a:gd name="connsiteX39" fmla="*/ 578956 w 6886274"/>
              <a:gd name="connsiteY39" fmla="*/ 437722 h 5025119"/>
              <a:gd name="connsiteX40" fmla="*/ 675736 w 6886274"/>
              <a:gd name="connsiteY40" fmla="*/ 535619 h 5025119"/>
              <a:gd name="connsiteX41" fmla="*/ 811600 w 6886274"/>
              <a:gd name="connsiteY41" fmla="*/ 652872 h 5025119"/>
              <a:gd name="connsiteX42" fmla="*/ 818300 w 6886274"/>
              <a:gd name="connsiteY42" fmla="*/ 666272 h 5025119"/>
              <a:gd name="connsiteX43" fmla="*/ 741621 w 6886274"/>
              <a:gd name="connsiteY43" fmla="*/ 608576 h 5025119"/>
              <a:gd name="connsiteX44" fmla="*/ 666430 w 6886274"/>
              <a:gd name="connsiteY44" fmla="*/ 553114 h 5025119"/>
              <a:gd name="connsiteX45" fmla="*/ 645585 w 6886274"/>
              <a:gd name="connsiteY45" fmla="*/ 547903 h 5025119"/>
              <a:gd name="connsiteX46" fmla="*/ 640002 w 6886274"/>
              <a:gd name="connsiteY46" fmla="*/ 570236 h 5025119"/>
              <a:gd name="connsiteX47" fmla="*/ 675736 w 6886274"/>
              <a:gd name="connsiteY47" fmla="*/ 628677 h 5025119"/>
              <a:gd name="connsiteX48" fmla="*/ 855896 w 6886274"/>
              <a:gd name="connsiteY48" fmla="*/ 786875 h 5025119"/>
              <a:gd name="connsiteX49" fmla="*/ 946348 w 6886274"/>
              <a:gd name="connsiteY49" fmla="*/ 877699 h 5025119"/>
              <a:gd name="connsiteX50" fmla="*/ 950442 w 6886274"/>
              <a:gd name="connsiteY50" fmla="*/ 899661 h 5025119"/>
              <a:gd name="connsiteX51" fmla="*/ 991760 w 6886274"/>
              <a:gd name="connsiteY51" fmla="*/ 937629 h 5025119"/>
              <a:gd name="connsiteX52" fmla="*/ 1018188 w 6886274"/>
              <a:gd name="connsiteY52" fmla="*/ 945445 h 5025119"/>
              <a:gd name="connsiteX53" fmla="*/ 1315601 w 6886274"/>
              <a:gd name="connsiteY53" fmla="*/ 1196329 h 5025119"/>
              <a:gd name="connsiteX54" fmla="*/ 1454443 w 6886274"/>
              <a:gd name="connsiteY54" fmla="*/ 1279709 h 5025119"/>
              <a:gd name="connsiteX55" fmla="*/ 1454443 w 6886274"/>
              <a:gd name="connsiteY55" fmla="*/ 1285665 h 5025119"/>
              <a:gd name="connsiteX56" fmla="*/ 1453327 w 6886274"/>
              <a:gd name="connsiteY56" fmla="*/ 1291993 h 5025119"/>
              <a:gd name="connsiteX57" fmla="*/ 1256416 w 6886274"/>
              <a:gd name="connsiteY57" fmla="*/ 1166923 h 5025119"/>
              <a:gd name="connsiteX58" fmla="*/ 745715 w 6886274"/>
              <a:gd name="connsiteY58" fmla="*/ 798786 h 5025119"/>
              <a:gd name="connsiteX59" fmla="*/ 592356 w 6886274"/>
              <a:gd name="connsiteY59" fmla="*/ 656966 h 5025119"/>
              <a:gd name="connsiteX60" fmla="*/ 485526 w 6886274"/>
              <a:gd name="connsiteY60" fmla="*/ 567259 h 5025119"/>
              <a:gd name="connsiteX61" fmla="*/ 430063 w 6886274"/>
              <a:gd name="connsiteY61" fmla="*/ 550136 h 5025119"/>
              <a:gd name="connsiteX62" fmla="*/ 408846 w 6886274"/>
              <a:gd name="connsiteY62" fmla="*/ 563164 h 5025119"/>
              <a:gd name="connsiteX63" fmla="*/ 421130 w 6886274"/>
              <a:gd name="connsiteY63" fmla="*/ 581403 h 5025119"/>
              <a:gd name="connsiteX64" fmla="*/ 426713 w 6886274"/>
              <a:gd name="connsiteY64" fmla="*/ 584009 h 5025119"/>
              <a:gd name="connsiteX65" fmla="*/ 487015 w 6886274"/>
              <a:gd name="connsiteY65" fmla="*/ 635005 h 5025119"/>
              <a:gd name="connsiteX66" fmla="*/ 487015 w 6886274"/>
              <a:gd name="connsiteY66" fmla="*/ 655105 h 5025119"/>
              <a:gd name="connsiteX67" fmla="*/ 497437 w 6886274"/>
              <a:gd name="connsiteY67" fmla="*/ 678183 h 5025119"/>
              <a:gd name="connsiteX68" fmla="*/ 539871 w 6886274"/>
              <a:gd name="connsiteY68" fmla="*/ 691584 h 5025119"/>
              <a:gd name="connsiteX69" fmla="*/ 485898 w 6886274"/>
              <a:gd name="connsiteY69" fmla="*/ 681906 h 5025119"/>
              <a:gd name="connsiteX70" fmla="*/ 410335 w 6886274"/>
              <a:gd name="connsiteY70" fmla="*/ 600387 h 5025119"/>
              <a:gd name="connsiteX71" fmla="*/ 397307 w 6886274"/>
              <a:gd name="connsiteY71" fmla="*/ 582892 h 5025119"/>
              <a:gd name="connsiteX72" fmla="*/ 363062 w 6886274"/>
              <a:gd name="connsiteY72" fmla="*/ 584009 h 5025119"/>
              <a:gd name="connsiteX73" fmla="*/ 334772 w 6886274"/>
              <a:gd name="connsiteY73" fmla="*/ 578426 h 5025119"/>
              <a:gd name="connsiteX74" fmla="*/ 281915 w 6886274"/>
              <a:gd name="connsiteY74" fmla="*/ 522219 h 5025119"/>
              <a:gd name="connsiteX75" fmla="*/ 263304 w 6886274"/>
              <a:gd name="connsiteY75" fmla="*/ 521846 h 5025119"/>
              <a:gd name="connsiteX76" fmla="*/ 263676 w 6886274"/>
              <a:gd name="connsiteY76" fmla="*/ 538225 h 5025119"/>
              <a:gd name="connsiteX77" fmla="*/ 275215 w 6886274"/>
              <a:gd name="connsiteY77" fmla="*/ 563164 h 5025119"/>
              <a:gd name="connsiteX78" fmla="*/ 271121 w 6886274"/>
              <a:gd name="connsiteY78" fmla="*/ 604854 h 5025119"/>
              <a:gd name="connsiteX79" fmla="*/ 274471 w 6886274"/>
              <a:gd name="connsiteY79" fmla="*/ 627560 h 5025119"/>
              <a:gd name="connsiteX80" fmla="*/ 319138 w 6886274"/>
              <a:gd name="connsiteY80" fmla="*/ 718012 h 5025119"/>
              <a:gd name="connsiteX81" fmla="*/ 326583 w 6886274"/>
              <a:gd name="connsiteY81" fmla="*/ 729551 h 5025119"/>
              <a:gd name="connsiteX82" fmla="*/ 349289 w 6886274"/>
              <a:gd name="connsiteY82" fmla="*/ 748163 h 5025119"/>
              <a:gd name="connsiteX83" fmla="*/ 528332 w 6886274"/>
              <a:gd name="connsiteY83" fmla="*/ 1007608 h 5025119"/>
              <a:gd name="connsiteX84" fmla="*/ 766932 w 6886274"/>
              <a:gd name="connsiteY84" fmla="*/ 1222758 h 5025119"/>
              <a:gd name="connsiteX85" fmla="*/ 681319 w 6886274"/>
              <a:gd name="connsiteY85" fmla="*/ 1190746 h 5025119"/>
              <a:gd name="connsiteX86" fmla="*/ 469520 w 6886274"/>
              <a:gd name="connsiteY86" fmla="*/ 1032920 h 5025119"/>
              <a:gd name="connsiteX87" fmla="*/ 325466 w 6886274"/>
              <a:gd name="connsiteY87" fmla="*/ 917900 h 5025119"/>
              <a:gd name="connsiteX88" fmla="*/ 312066 w 6886274"/>
              <a:gd name="connsiteY88" fmla="*/ 903383 h 5025119"/>
              <a:gd name="connsiteX89" fmla="*/ 296805 w 6886274"/>
              <a:gd name="connsiteY89" fmla="*/ 895566 h 5025119"/>
              <a:gd name="connsiteX90" fmla="*/ 288243 w 6886274"/>
              <a:gd name="connsiteY90" fmla="*/ 910828 h 5025119"/>
              <a:gd name="connsiteX91" fmla="*/ 309460 w 6886274"/>
              <a:gd name="connsiteY91" fmla="*/ 971129 h 5025119"/>
              <a:gd name="connsiteX92" fmla="*/ 407729 w 6886274"/>
              <a:gd name="connsiteY92" fmla="*/ 1062698 h 5025119"/>
              <a:gd name="connsiteX93" fmla="*/ 544338 w 6886274"/>
              <a:gd name="connsiteY93" fmla="*/ 1189257 h 5025119"/>
              <a:gd name="connsiteX94" fmla="*/ 454630 w 6886274"/>
              <a:gd name="connsiteY94" fmla="*/ 1120766 h 5025119"/>
              <a:gd name="connsiteX95" fmla="*/ 385396 w 6886274"/>
              <a:gd name="connsiteY95" fmla="*/ 1070515 h 5025119"/>
              <a:gd name="connsiteX96" fmla="*/ 366040 w 6886274"/>
              <a:gd name="connsiteY96" fmla="*/ 1067537 h 5025119"/>
              <a:gd name="connsiteX97" fmla="*/ 361573 w 6886274"/>
              <a:gd name="connsiteY97" fmla="*/ 1086149 h 5025119"/>
              <a:gd name="connsiteX98" fmla="*/ 402146 w 6886274"/>
              <a:gd name="connsiteY98" fmla="*/ 1152778 h 5025119"/>
              <a:gd name="connsiteX99" fmla="*/ 475475 w 6886274"/>
              <a:gd name="connsiteY99" fmla="*/ 1218663 h 5025119"/>
              <a:gd name="connsiteX100" fmla="*/ 393957 w 6886274"/>
              <a:gd name="connsiteY100" fmla="*/ 1201913 h 5025119"/>
              <a:gd name="connsiteX101" fmla="*/ 460586 w 6886274"/>
              <a:gd name="connsiteY101" fmla="*/ 1260353 h 5025119"/>
              <a:gd name="connsiteX102" fmla="*/ 561089 w 6886274"/>
              <a:gd name="connsiteY102" fmla="*/ 1291993 h 5025119"/>
              <a:gd name="connsiteX103" fmla="*/ 602034 w 6886274"/>
              <a:gd name="connsiteY103" fmla="*/ 1328843 h 5025119"/>
              <a:gd name="connsiteX104" fmla="*/ 641863 w 6886274"/>
              <a:gd name="connsiteY104" fmla="*/ 1368672 h 5025119"/>
              <a:gd name="connsiteX105" fmla="*/ 651541 w 6886274"/>
              <a:gd name="connsiteY105" fmla="*/ 1404406 h 5025119"/>
              <a:gd name="connsiteX106" fmla="*/ 688392 w 6886274"/>
              <a:gd name="connsiteY106" fmla="*/ 1457263 h 5025119"/>
              <a:gd name="connsiteX107" fmla="*/ 692486 w 6886274"/>
              <a:gd name="connsiteY107" fmla="*/ 1458008 h 5025119"/>
              <a:gd name="connsiteX108" fmla="*/ 719287 w 6886274"/>
              <a:gd name="connsiteY108" fmla="*/ 1485181 h 5025119"/>
              <a:gd name="connsiteX109" fmla="*/ 745343 w 6886274"/>
              <a:gd name="connsiteY109" fmla="*/ 1512353 h 5025119"/>
              <a:gd name="connsiteX110" fmla="*/ 750926 w 6886274"/>
              <a:gd name="connsiteY110" fmla="*/ 1516448 h 5025119"/>
              <a:gd name="connsiteX111" fmla="*/ 890141 w 6886274"/>
              <a:gd name="connsiteY111" fmla="*/ 1685813 h 5025119"/>
              <a:gd name="connsiteX112" fmla="*/ 899074 w 6886274"/>
              <a:gd name="connsiteY112" fmla="*/ 1693630 h 5025119"/>
              <a:gd name="connsiteX113" fmla="*/ 605012 w 6886274"/>
              <a:gd name="connsiteY113" fmla="*/ 1669435 h 5025119"/>
              <a:gd name="connsiteX114" fmla="*/ 229431 w 6886274"/>
              <a:gd name="connsiteY114" fmla="*/ 1545110 h 5025119"/>
              <a:gd name="connsiteX115" fmla="*/ 251765 w 6886274"/>
              <a:gd name="connsiteY115" fmla="*/ 1614717 h 5025119"/>
              <a:gd name="connsiteX116" fmla="*/ 237992 w 6886274"/>
              <a:gd name="connsiteY116" fmla="*/ 1675391 h 5025119"/>
              <a:gd name="connsiteX117" fmla="*/ 232781 w 6886274"/>
              <a:gd name="connsiteY117" fmla="*/ 1807160 h 5025119"/>
              <a:gd name="connsiteX118" fmla="*/ 236131 w 6886274"/>
              <a:gd name="connsiteY118" fmla="*/ 1828750 h 5025119"/>
              <a:gd name="connsiteX119" fmla="*/ 152007 w 6886274"/>
              <a:gd name="connsiteY119" fmla="*/ 1842150 h 5025119"/>
              <a:gd name="connsiteX120" fmla="*/ 653030 w 6886274"/>
              <a:gd name="connsiteY120" fmla="*/ 2213265 h 5025119"/>
              <a:gd name="connsiteX121" fmla="*/ 318394 w 6886274"/>
              <a:gd name="connsiteY121" fmla="*/ 2143285 h 5025119"/>
              <a:gd name="connsiteX122" fmla="*/ 272982 w 6886274"/>
              <a:gd name="connsiteY122" fmla="*/ 2258305 h 5025119"/>
              <a:gd name="connsiteX123" fmla="*/ 430435 w 6886274"/>
              <a:gd name="connsiteY123" fmla="*/ 2360668 h 5025119"/>
              <a:gd name="connsiteX124" fmla="*/ 488876 w 6886274"/>
              <a:gd name="connsiteY124" fmla="*/ 2563162 h 5025119"/>
              <a:gd name="connsiteX125" fmla="*/ 460586 w 6886274"/>
              <a:gd name="connsiteY125" fmla="*/ 2748533 h 5025119"/>
              <a:gd name="connsiteX126" fmla="*/ 393212 w 6886274"/>
              <a:gd name="connsiteY126" fmla="*/ 2807345 h 5025119"/>
              <a:gd name="connsiteX127" fmla="*/ 295688 w 6886274"/>
              <a:gd name="connsiteY127" fmla="*/ 2913059 h 5025119"/>
              <a:gd name="connsiteX128" fmla="*/ 235386 w 6886274"/>
              <a:gd name="connsiteY128" fmla="*/ 2978572 h 5025119"/>
              <a:gd name="connsiteX129" fmla="*/ 25448 w 6886274"/>
              <a:gd name="connsiteY129" fmla="*/ 2952888 h 5025119"/>
              <a:gd name="connsiteX130" fmla="*/ 305738 w 6886274"/>
              <a:gd name="connsiteY130" fmla="*/ 3119275 h 5025119"/>
              <a:gd name="connsiteX131" fmla="*/ 79049 w 6886274"/>
              <a:gd name="connsiteY131" fmla="*/ 3098430 h 5025119"/>
              <a:gd name="connsiteX132" fmla="*/ 4975 w 6886274"/>
              <a:gd name="connsiteY132" fmla="*/ 3109969 h 5025119"/>
              <a:gd name="connsiteX133" fmla="*/ 47037 w 6886274"/>
              <a:gd name="connsiteY133" fmla="*/ 3163943 h 5025119"/>
              <a:gd name="connsiteX134" fmla="*/ 213425 w 6886274"/>
              <a:gd name="connsiteY134" fmla="*/ 3255139 h 5025119"/>
              <a:gd name="connsiteX135" fmla="*/ 556622 w 6886274"/>
              <a:gd name="connsiteY135" fmla="*/ 3502301 h 5025119"/>
              <a:gd name="connsiteX136" fmla="*/ 224592 w 6886274"/>
              <a:gd name="connsiteY136" fmla="*/ 3388771 h 5025119"/>
              <a:gd name="connsiteX137" fmla="*/ 574861 w 6886274"/>
              <a:gd name="connsiteY137" fmla="*/ 3643004 h 5025119"/>
              <a:gd name="connsiteX138" fmla="*/ 652657 w 6886274"/>
              <a:gd name="connsiteY138" fmla="*/ 3727501 h 5025119"/>
              <a:gd name="connsiteX139" fmla="*/ 810111 w 6886274"/>
              <a:gd name="connsiteY139" fmla="*/ 3937067 h 5025119"/>
              <a:gd name="connsiteX140" fmla="*/ 802294 w 6886274"/>
              <a:gd name="connsiteY140" fmla="*/ 3960890 h 5025119"/>
              <a:gd name="connsiteX141" fmla="*/ 620646 w 6886274"/>
              <a:gd name="connsiteY141" fmla="*/ 3927017 h 5025119"/>
              <a:gd name="connsiteX142" fmla="*/ 856268 w 6886274"/>
              <a:gd name="connsiteY142" fmla="*/ 4103082 h 5025119"/>
              <a:gd name="connsiteX143" fmla="*/ 1099707 w 6886274"/>
              <a:gd name="connsiteY143" fmla="*/ 4238574 h 5025119"/>
              <a:gd name="connsiteX144" fmla="*/ 926992 w 6886274"/>
              <a:gd name="connsiteY144" fmla="*/ 4218102 h 5025119"/>
              <a:gd name="connsiteX145" fmla="*/ 689508 w 6886274"/>
              <a:gd name="connsiteY145" fmla="*/ 4140677 h 5025119"/>
              <a:gd name="connsiteX146" fmla="*/ 606873 w 6886274"/>
              <a:gd name="connsiteY146" fmla="*/ 4169711 h 5025119"/>
              <a:gd name="connsiteX147" fmla="*/ 831701 w 6886274"/>
              <a:gd name="connsiteY147" fmla="*/ 4297759 h 5025119"/>
              <a:gd name="connsiteX148" fmla="*/ 960493 w 6886274"/>
              <a:gd name="connsiteY148" fmla="*/ 4356944 h 5025119"/>
              <a:gd name="connsiteX149" fmla="*/ 1012233 w 6886274"/>
              <a:gd name="connsiteY149" fmla="*/ 4402356 h 5025119"/>
              <a:gd name="connsiteX150" fmla="*/ 1159636 w 6886274"/>
              <a:gd name="connsiteY150" fmla="*/ 4564276 h 5025119"/>
              <a:gd name="connsiteX151" fmla="*/ 1592169 w 6886274"/>
              <a:gd name="connsiteY151" fmla="*/ 4741458 h 5025119"/>
              <a:gd name="connsiteX152" fmla="*/ 3110499 w 6886274"/>
              <a:gd name="connsiteY152" fmla="*/ 5032171 h 5025119"/>
              <a:gd name="connsiteX153" fmla="*/ 6033630 w 6886274"/>
              <a:gd name="connsiteY153" fmla="*/ 4091915 h 5025119"/>
              <a:gd name="connsiteX154" fmla="*/ 6180661 w 6886274"/>
              <a:gd name="connsiteY154" fmla="*/ 3957912 h 5025119"/>
              <a:gd name="connsiteX155" fmla="*/ 6305359 w 6886274"/>
              <a:gd name="connsiteY155" fmla="*/ 3837309 h 5025119"/>
              <a:gd name="connsiteX156" fmla="*/ 6240218 w 6886274"/>
              <a:gd name="connsiteY156" fmla="*/ 3796364 h 5025119"/>
              <a:gd name="connsiteX157" fmla="*/ 6328437 w 6886274"/>
              <a:gd name="connsiteY157" fmla="*/ 3681344 h 5025119"/>
              <a:gd name="connsiteX158" fmla="*/ 6608355 w 6886274"/>
              <a:gd name="connsiteY158" fmla="*/ 3326236 h 5025119"/>
              <a:gd name="connsiteX159" fmla="*/ 6731191 w 6886274"/>
              <a:gd name="connsiteY159" fmla="*/ 3248067 h 5025119"/>
              <a:gd name="connsiteX160" fmla="*/ 6880456 w 6886274"/>
              <a:gd name="connsiteY160" fmla="*/ 3051529 h 5025119"/>
              <a:gd name="connsiteX161" fmla="*/ 6901673 w 6886274"/>
              <a:gd name="connsiteY161" fmla="*/ 2763795 h 5025119"/>
              <a:gd name="connsiteX162" fmla="*/ 6871150 w 6886274"/>
              <a:gd name="connsiteY162" fmla="*/ 2948421 h 5025119"/>
              <a:gd name="connsiteX163" fmla="*/ 6848444 w 6886274"/>
              <a:gd name="connsiteY163" fmla="*/ 2890353 h 5025119"/>
              <a:gd name="connsiteX164" fmla="*/ 6878223 w 6886274"/>
              <a:gd name="connsiteY164" fmla="*/ 2873230 h 5025119"/>
              <a:gd name="connsiteX165" fmla="*/ 6762459 w 6886274"/>
              <a:gd name="connsiteY165" fmla="*/ 2568745 h 5025119"/>
              <a:gd name="connsiteX166" fmla="*/ 6673123 w 6886274"/>
              <a:gd name="connsiteY166" fmla="*/ 2451493 h 5025119"/>
              <a:gd name="connsiteX167" fmla="*/ 6662700 w 6886274"/>
              <a:gd name="connsiteY167" fmla="*/ 2346896 h 5025119"/>
              <a:gd name="connsiteX168" fmla="*/ 6487752 w 6886274"/>
              <a:gd name="connsiteY168" fmla="*/ 2285105 h 5025119"/>
              <a:gd name="connsiteX169" fmla="*/ 6652278 w 6886274"/>
              <a:gd name="connsiteY169" fmla="*/ 2063628 h 5025119"/>
              <a:gd name="connsiteX170" fmla="*/ 6668656 w 6886274"/>
              <a:gd name="connsiteY170" fmla="*/ 2017843 h 5025119"/>
              <a:gd name="connsiteX171" fmla="*/ 6570015 w 6886274"/>
              <a:gd name="connsiteY171" fmla="*/ 1854062 h 5025119"/>
              <a:gd name="connsiteX172" fmla="*/ 6554009 w 6886274"/>
              <a:gd name="connsiteY172" fmla="*/ 1827633 h 5025119"/>
              <a:gd name="connsiteX173" fmla="*/ 6517531 w 6886274"/>
              <a:gd name="connsiteY173" fmla="*/ 1775149 h 5025119"/>
              <a:gd name="connsiteX174" fmla="*/ 6412934 w 6886274"/>
              <a:gd name="connsiteY174" fmla="*/ 1762493 h 5025119"/>
              <a:gd name="connsiteX175" fmla="*/ 6467279 w 6886274"/>
              <a:gd name="connsiteY175" fmla="*/ 1725642 h 5025119"/>
              <a:gd name="connsiteX176" fmla="*/ 6572621 w 6886274"/>
              <a:gd name="connsiteY176" fmla="*/ 1600200 h 5025119"/>
              <a:gd name="connsiteX177" fmla="*/ 6502641 w 6886274"/>
              <a:gd name="connsiteY177" fmla="*/ 1480341 h 5025119"/>
              <a:gd name="connsiteX178" fmla="*/ 6481796 w 6886274"/>
              <a:gd name="connsiteY178" fmla="*/ 1461358 h 5025119"/>
              <a:gd name="connsiteX179" fmla="*/ 6509713 w 6886274"/>
              <a:gd name="connsiteY179" fmla="*/ 1436418 h 5025119"/>
              <a:gd name="connsiteX180" fmla="*/ 6567037 w 6886274"/>
              <a:gd name="connsiteY180" fmla="*/ 1348199 h 5025119"/>
              <a:gd name="connsiteX181" fmla="*/ 6596816 w 6886274"/>
              <a:gd name="connsiteY181" fmla="*/ 1286781 h 5025119"/>
              <a:gd name="connsiteX182" fmla="*/ 6632178 w 6886274"/>
              <a:gd name="connsiteY182" fmla="*/ 1261842 h 5025119"/>
              <a:gd name="connsiteX183" fmla="*/ 6639994 w 6886274"/>
              <a:gd name="connsiteY183" fmla="*/ 1240625 h 5025119"/>
              <a:gd name="connsiteX184" fmla="*/ 6622127 w 6886274"/>
              <a:gd name="connsiteY184" fmla="*/ 1136400 h 5025119"/>
              <a:gd name="connsiteX185" fmla="*/ 6612077 w 6886274"/>
              <a:gd name="connsiteY185" fmla="*/ 1109599 h 5025119"/>
              <a:gd name="connsiteX186" fmla="*/ 6531675 w 6886274"/>
              <a:gd name="connsiteY186" fmla="*/ 1009469 h 5025119"/>
              <a:gd name="connsiteX187" fmla="*/ 6456113 w 6886274"/>
              <a:gd name="connsiteY187" fmla="*/ 845315 h 5025119"/>
              <a:gd name="connsiteX188" fmla="*/ 6440851 w 6886274"/>
              <a:gd name="connsiteY188" fmla="*/ 739229 h 5025119"/>
              <a:gd name="connsiteX189" fmla="*/ 6434523 w 6886274"/>
              <a:gd name="connsiteY189" fmla="*/ 715034 h 5025119"/>
              <a:gd name="connsiteX190" fmla="*/ 6432290 w 6886274"/>
              <a:gd name="connsiteY190" fmla="*/ 617510 h 5025119"/>
              <a:gd name="connsiteX191" fmla="*/ 6416284 w 6886274"/>
              <a:gd name="connsiteY191" fmla="*/ 595176 h 5025119"/>
              <a:gd name="connsiteX192" fmla="*/ 6267763 w 6886274"/>
              <a:gd name="connsiteY192" fmla="*/ 591826 h 5025119"/>
              <a:gd name="connsiteX193" fmla="*/ 6236496 w 6886274"/>
              <a:gd name="connsiteY193" fmla="*/ 521102 h 5025119"/>
              <a:gd name="connsiteX194" fmla="*/ 6257341 w 6886274"/>
              <a:gd name="connsiteY194" fmla="*/ 487229 h 5025119"/>
              <a:gd name="connsiteX195" fmla="*/ 6248780 w 6886274"/>
              <a:gd name="connsiteY195" fmla="*/ 465267 h 5025119"/>
              <a:gd name="connsiteX196" fmla="*/ 6226818 w 6886274"/>
              <a:gd name="connsiteY196" fmla="*/ 473456 h 5025119"/>
              <a:gd name="connsiteX197" fmla="*/ 6115149 w 6886274"/>
              <a:gd name="connsiteY197" fmla="*/ 551625 h 5025119"/>
              <a:gd name="connsiteX198" fmla="*/ 5951739 w 6886274"/>
              <a:gd name="connsiteY198" fmla="*/ 659944 h 5025119"/>
              <a:gd name="connsiteX199" fmla="*/ 5917122 w 6886274"/>
              <a:gd name="connsiteY199" fmla="*/ 644310 h 5025119"/>
              <a:gd name="connsiteX200" fmla="*/ 5890694 w 6886274"/>
              <a:gd name="connsiteY200" fmla="*/ 630538 h 5025119"/>
              <a:gd name="connsiteX201" fmla="*/ 5837464 w 6886274"/>
              <a:gd name="connsiteY201" fmla="*/ 646916 h 5025119"/>
              <a:gd name="connsiteX202" fmla="*/ 5809175 w 6886274"/>
              <a:gd name="connsiteY202" fmla="*/ 683395 h 5025119"/>
              <a:gd name="connsiteX203" fmla="*/ 5815503 w 6886274"/>
              <a:gd name="connsiteY203" fmla="*/ 698656 h 5025119"/>
              <a:gd name="connsiteX204" fmla="*/ 5746268 w 6886274"/>
              <a:gd name="connsiteY204" fmla="*/ 667389 h 5025119"/>
              <a:gd name="connsiteX205" fmla="*/ 5458905 w 6886274"/>
              <a:gd name="connsiteY205" fmla="*/ 754119 h 5025119"/>
              <a:gd name="connsiteX206" fmla="*/ 885302 w 6886274"/>
              <a:gd name="connsiteY206" fmla="*/ 1333310 h 5025119"/>
              <a:gd name="connsiteX207" fmla="*/ 862596 w 6886274"/>
              <a:gd name="connsiteY207" fmla="*/ 1314326 h 5025119"/>
              <a:gd name="connsiteX208" fmla="*/ 866318 w 6886274"/>
              <a:gd name="connsiteY208" fmla="*/ 1309860 h 5025119"/>
              <a:gd name="connsiteX209" fmla="*/ 912103 w 6886274"/>
              <a:gd name="connsiteY209" fmla="*/ 1341127 h 5025119"/>
              <a:gd name="connsiteX210" fmla="*/ 885302 w 6886274"/>
              <a:gd name="connsiteY210" fmla="*/ 1333310 h 5025119"/>
              <a:gd name="connsiteX211" fmla="*/ 1140280 w 6886274"/>
              <a:gd name="connsiteY211" fmla="*/ 787619 h 5025119"/>
              <a:gd name="connsiteX212" fmla="*/ 1414987 w 6886274"/>
              <a:gd name="connsiteY212" fmla="*/ 975596 h 5025119"/>
              <a:gd name="connsiteX213" fmla="*/ 1410892 w 6886274"/>
              <a:gd name="connsiteY213" fmla="*/ 980063 h 5025119"/>
              <a:gd name="connsiteX214" fmla="*/ 1140280 w 6886274"/>
              <a:gd name="connsiteY214" fmla="*/ 787619 h 5025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bg1">
              <a:alpha val="95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lt1"/>
              </a:solidFill>
            </a:endParaRPr>
          </a:p>
        </p:txBody>
      </p:sp>
      <p:sp>
        <p:nvSpPr>
          <p:cNvPr id="2" name="Title 1">
            <a:extLst>
              <a:ext uri="{FF2B5EF4-FFF2-40B4-BE49-F238E27FC236}">
                <a16:creationId xmlns:a16="http://schemas.microsoft.com/office/drawing/2014/main" id="{25A0A3A8-6D6B-6741-A0D4-4BCD4AFCF7A5}"/>
              </a:ext>
            </a:extLst>
          </p:cNvPr>
          <p:cNvSpPr>
            <a:spLocks noGrp="1"/>
          </p:cNvSpPr>
          <p:nvPr>
            <p:ph type="ctrTitle"/>
          </p:nvPr>
        </p:nvSpPr>
        <p:spPr>
          <a:xfrm>
            <a:off x="3325473" y="1524000"/>
            <a:ext cx="5541054" cy="2688545"/>
          </a:xfrm>
        </p:spPr>
        <p:txBody>
          <a:bodyPr>
            <a:normAutofit/>
          </a:bodyPr>
          <a:lstStyle/>
          <a:p>
            <a:br>
              <a:rPr lang="en-GB" sz="4400"/>
            </a:br>
            <a:br>
              <a:rPr lang="en-GB" sz="4400"/>
            </a:br>
            <a:r>
              <a:rPr lang="en-GB" sz="4400"/>
              <a:t>Communication and </a:t>
            </a:r>
            <a:br>
              <a:rPr lang="en-GB" sz="4400"/>
            </a:br>
            <a:r>
              <a:rPr lang="en-GB" sz="4400"/>
              <a:t>integrated working </a:t>
            </a:r>
            <a:endParaRPr lang="en-US" sz="4400"/>
          </a:p>
        </p:txBody>
      </p:sp>
      <p:sp>
        <p:nvSpPr>
          <p:cNvPr id="3" name="Subtitle 2">
            <a:extLst>
              <a:ext uri="{FF2B5EF4-FFF2-40B4-BE49-F238E27FC236}">
                <a16:creationId xmlns:a16="http://schemas.microsoft.com/office/drawing/2014/main" id="{EF5C1F7E-DAC0-29BA-2AD7-17EE771DB499}"/>
              </a:ext>
            </a:extLst>
          </p:cNvPr>
          <p:cNvSpPr>
            <a:spLocks noGrp="1"/>
          </p:cNvSpPr>
          <p:nvPr>
            <p:ph type="subTitle" idx="1"/>
          </p:nvPr>
        </p:nvSpPr>
        <p:spPr>
          <a:xfrm>
            <a:off x="3880419" y="4300833"/>
            <a:ext cx="4431162" cy="1337967"/>
          </a:xfrm>
        </p:spPr>
        <p:txBody>
          <a:bodyPr>
            <a:normAutofit/>
          </a:bodyPr>
          <a:lstStyle/>
          <a:p>
            <a:r>
              <a:rPr lang="en-US"/>
              <a:t>BMNS4017</a:t>
            </a:r>
          </a:p>
        </p:txBody>
      </p:sp>
    </p:spTree>
    <p:extLst>
      <p:ext uri="{BB962C8B-B14F-4D97-AF65-F5344CB8AC3E}">
        <p14:creationId xmlns:p14="http://schemas.microsoft.com/office/powerpoint/2010/main" val="423628518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92901BA-F6FD-4976-080D-816A9600CC62}"/>
              </a:ext>
            </a:extLst>
          </p:cNvPr>
          <p:cNvSpPr>
            <a:spLocks noGrp="1"/>
          </p:cNvSpPr>
          <p:nvPr>
            <p:ph type="title"/>
          </p:nvPr>
        </p:nvSpPr>
        <p:spPr>
          <a:xfrm>
            <a:off x="761803" y="350196"/>
            <a:ext cx="4646904" cy="1624520"/>
          </a:xfrm>
        </p:spPr>
        <p:txBody>
          <a:bodyPr anchor="ctr">
            <a:normAutofit/>
          </a:bodyPr>
          <a:lstStyle/>
          <a:p>
            <a:r>
              <a:rPr lang="en-GB" sz="4000"/>
              <a:t>Week 1 - agenda </a:t>
            </a:r>
            <a:endParaRPr lang="en-US" sz="4000"/>
          </a:p>
        </p:txBody>
      </p:sp>
      <p:sp>
        <p:nvSpPr>
          <p:cNvPr id="3" name="Content Placeholder 2">
            <a:extLst>
              <a:ext uri="{FF2B5EF4-FFF2-40B4-BE49-F238E27FC236}">
                <a16:creationId xmlns:a16="http://schemas.microsoft.com/office/drawing/2014/main" id="{A764D00A-F6B1-C8FB-5F39-AFFCA0983B76}"/>
              </a:ext>
            </a:extLst>
          </p:cNvPr>
          <p:cNvSpPr>
            <a:spLocks noGrp="1"/>
          </p:cNvSpPr>
          <p:nvPr>
            <p:ph idx="1"/>
          </p:nvPr>
        </p:nvSpPr>
        <p:spPr>
          <a:xfrm>
            <a:off x="761802" y="2743200"/>
            <a:ext cx="4646905" cy="3613149"/>
          </a:xfrm>
        </p:spPr>
        <p:txBody>
          <a:bodyPr anchor="ctr">
            <a:normAutofit/>
          </a:bodyPr>
          <a:lstStyle/>
          <a:p>
            <a:r>
              <a:rPr lang="en-GB" sz="2000" dirty="0"/>
              <a:t>Introductions – your stories</a:t>
            </a:r>
          </a:p>
          <a:p>
            <a:r>
              <a:rPr lang="en-GB" sz="2000" dirty="0"/>
              <a:t>Description of course</a:t>
            </a:r>
          </a:p>
          <a:p>
            <a:r>
              <a:rPr lang="en-GB" sz="2000" dirty="0"/>
              <a:t>Assignment discussions and deadlines </a:t>
            </a:r>
          </a:p>
          <a:p>
            <a:r>
              <a:rPr lang="en-GB" sz="2000" dirty="0"/>
              <a:t>Ground rules, safeguarding</a:t>
            </a:r>
          </a:p>
          <a:p>
            <a:endParaRPr lang="en-GB" sz="2000" dirty="0"/>
          </a:p>
        </p:txBody>
      </p:sp>
      <p:pic>
        <p:nvPicPr>
          <p:cNvPr id="5" name="Picture 4" descr="White calendar with a blue pen on top">
            <a:extLst>
              <a:ext uri="{FF2B5EF4-FFF2-40B4-BE49-F238E27FC236}">
                <a16:creationId xmlns:a16="http://schemas.microsoft.com/office/drawing/2014/main" id="{D9A6DF89-086E-CEBE-2C2E-1FA1A7C76221}"/>
              </a:ext>
            </a:extLst>
          </p:cNvPr>
          <p:cNvPicPr>
            <a:picLocks noChangeAspect="1"/>
          </p:cNvPicPr>
          <p:nvPr/>
        </p:nvPicPr>
        <p:blipFill>
          <a:blip r:embed="rId2"/>
          <a:srcRect l="40601" r="-2" b="-2"/>
          <a:stretch/>
        </p:blipFill>
        <p:spPr>
          <a:xfrm>
            <a:off x="6096000" y="1"/>
            <a:ext cx="6102825" cy="6858000"/>
          </a:xfrm>
          <a:prstGeom prst="rect">
            <a:avLst/>
          </a:prstGeom>
        </p:spPr>
      </p:pic>
    </p:spTree>
    <p:extLst>
      <p:ext uri="{BB962C8B-B14F-4D97-AF65-F5344CB8AC3E}">
        <p14:creationId xmlns:p14="http://schemas.microsoft.com/office/powerpoint/2010/main" val="359281964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92901BA-F6FD-4976-080D-816A9600CC62}"/>
              </a:ext>
            </a:extLst>
          </p:cNvPr>
          <p:cNvSpPr>
            <a:spLocks noGrp="1"/>
          </p:cNvSpPr>
          <p:nvPr>
            <p:ph type="title"/>
          </p:nvPr>
        </p:nvSpPr>
        <p:spPr>
          <a:xfrm>
            <a:off x="635000" y="640823"/>
            <a:ext cx="3418659" cy="5583148"/>
          </a:xfrm>
        </p:spPr>
        <p:txBody>
          <a:bodyPr anchor="ctr">
            <a:normAutofit/>
          </a:bodyPr>
          <a:lstStyle/>
          <a:p>
            <a:r>
              <a:rPr lang="en-GB" sz="4600"/>
              <a:t>Introductions – about you</a:t>
            </a:r>
            <a:endParaRPr lang="en-US" sz="4600"/>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B6800A2E-9637-DE14-EBF0-580E403D00F8}"/>
              </a:ext>
            </a:extLst>
          </p:cNvPr>
          <p:cNvGraphicFramePr>
            <a:graphicFrameLocks noGrp="1"/>
          </p:cNvGraphicFramePr>
          <p:nvPr>
            <p:ph idx="1"/>
            <p:extLst>
              <p:ext uri="{D42A27DB-BD31-4B8C-83A1-F6EECF244321}">
                <p14:modId xmlns:p14="http://schemas.microsoft.com/office/powerpoint/2010/main" val="616642931"/>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99624721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Color Cover">
            <a:extLst>
              <a:ext uri="{FF2B5EF4-FFF2-40B4-BE49-F238E27FC236}">
                <a16:creationId xmlns:a16="http://schemas.microsoft.com/office/drawing/2014/main" id="{815925C2-A704-4D47-B1C1-3FCA52512E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Color Cover">
            <a:extLst>
              <a:ext uri="{FF2B5EF4-FFF2-40B4-BE49-F238E27FC236}">
                <a16:creationId xmlns:a16="http://schemas.microsoft.com/office/drawing/2014/main" id="{01D4315C-C23C-4FD3-98DF-08C29E2292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2" name="Group 11">
            <a:extLst>
              <a:ext uri="{FF2B5EF4-FFF2-40B4-BE49-F238E27FC236}">
                <a16:creationId xmlns:a16="http://schemas.microsoft.com/office/drawing/2014/main" id="{5E6B47BC-43FD-4C91-8BFF-B41B99A8A39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6064235" cy="6858000"/>
            <a:chOff x="651279" y="598259"/>
            <a:chExt cx="10889442" cy="5680742"/>
          </a:xfrm>
        </p:grpSpPr>
        <p:sp>
          <p:nvSpPr>
            <p:cNvPr id="13" name="Color">
              <a:extLst>
                <a:ext uri="{FF2B5EF4-FFF2-40B4-BE49-F238E27FC236}">
                  <a16:creationId xmlns:a16="http://schemas.microsoft.com/office/drawing/2014/main" id="{13038185-AC3C-4595-945F-25311424C5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Color">
              <a:extLst>
                <a:ext uri="{FF2B5EF4-FFF2-40B4-BE49-F238E27FC236}">
                  <a16:creationId xmlns:a16="http://schemas.microsoft.com/office/drawing/2014/main" id="{75D51AA0-C095-4650-A361-B294320BFE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6" name="Group 15">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7" name="Freeform: Shape 16">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8" name="Freeform: Shape 17">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9" name="Freeform: Shape 18">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592901BA-F6FD-4976-080D-816A9600CC62}"/>
              </a:ext>
            </a:extLst>
          </p:cNvPr>
          <p:cNvSpPr>
            <a:spLocks noGrp="1"/>
          </p:cNvSpPr>
          <p:nvPr>
            <p:ph type="title"/>
          </p:nvPr>
        </p:nvSpPr>
        <p:spPr>
          <a:xfrm>
            <a:off x="786385" y="841248"/>
            <a:ext cx="5129600" cy="5340097"/>
          </a:xfrm>
        </p:spPr>
        <p:txBody>
          <a:bodyPr anchor="ctr">
            <a:normAutofit/>
          </a:bodyPr>
          <a:lstStyle/>
          <a:p>
            <a:r>
              <a:rPr lang="en-GB" sz="4800">
                <a:solidFill>
                  <a:schemeClr val="bg1"/>
                </a:solidFill>
              </a:rPr>
              <a:t>Course overview </a:t>
            </a:r>
            <a:endParaRPr lang="en-US" sz="4800">
              <a:solidFill>
                <a:schemeClr val="bg1"/>
              </a:solidFill>
            </a:endParaRPr>
          </a:p>
        </p:txBody>
      </p:sp>
      <p:sp>
        <p:nvSpPr>
          <p:cNvPr id="3" name="Content Placeholder 2">
            <a:extLst>
              <a:ext uri="{FF2B5EF4-FFF2-40B4-BE49-F238E27FC236}">
                <a16:creationId xmlns:a16="http://schemas.microsoft.com/office/drawing/2014/main" id="{A764D00A-F6B1-C8FB-5F39-AFFCA0983B76}"/>
              </a:ext>
            </a:extLst>
          </p:cNvPr>
          <p:cNvSpPr>
            <a:spLocks noGrp="1"/>
          </p:cNvSpPr>
          <p:nvPr>
            <p:ph idx="1"/>
          </p:nvPr>
        </p:nvSpPr>
        <p:spPr>
          <a:xfrm>
            <a:off x="6536210" y="422787"/>
            <a:ext cx="5488642" cy="6027174"/>
          </a:xfrm>
        </p:spPr>
        <p:txBody>
          <a:bodyPr anchor="ctr">
            <a:normAutofit/>
          </a:bodyPr>
          <a:lstStyle/>
          <a:p>
            <a:r>
              <a:rPr lang="en-GB" sz="2400" dirty="0">
                <a:solidFill>
                  <a:schemeClr val="tx2"/>
                </a:solidFill>
              </a:rPr>
              <a:t>Bad communication versus good communication</a:t>
            </a:r>
          </a:p>
          <a:p>
            <a:r>
              <a:rPr lang="en-GB" sz="2400" dirty="0">
                <a:solidFill>
                  <a:schemeClr val="tx2"/>
                </a:solidFill>
              </a:rPr>
              <a:t>Types of communication</a:t>
            </a:r>
          </a:p>
          <a:p>
            <a:pPr lvl="4">
              <a:buFont typeface="Wingdings" pitchFamily="2" charset="2"/>
              <a:buChar char="Ø"/>
            </a:pPr>
            <a:r>
              <a:rPr lang="en-GB" sz="2400" dirty="0">
                <a:solidFill>
                  <a:schemeClr val="tx2"/>
                </a:solidFill>
              </a:rPr>
              <a:t>Active listening skills</a:t>
            </a:r>
          </a:p>
          <a:p>
            <a:pPr lvl="4">
              <a:buFont typeface="Wingdings" pitchFamily="2" charset="2"/>
              <a:buChar char="Ø"/>
            </a:pPr>
            <a:r>
              <a:rPr lang="en-GB" sz="2400" dirty="0">
                <a:solidFill>
                  <a:schemeClr val="tx2"/>
                </a:solidFill>
              </a:rPr>
              <a:t>Non violent communication</a:t>
            </a:r>
          </a:p>
          <a:p>
            <a:pPr lvl="4">
              <a:buFont typeface="Wingdings" pitchFamily="2" charset="2"/>
              <a:buChar char="Ø"/>
            </a:pPr>
            <a:r>
              <a:rPr lang="en-GB" sz="2400" dirty="0">
                <a:solidFill>
                  <a:schemeClr val="tx2"/>
                </a:solidFill>
              </a:rPr>
              <a:t>Assertive communication</a:t>
            </a:r>
          </a:p>
          <a:p>
            <a:pPr lvl="4">
              <a:buFont typeface="Wingdings" pitchFamily="2" charset="2"/>
              <a:buChar char="Ø"/>
            </a:pPr>
            <a:r>
              <a:rPr lang="en-GB" sz="2400" dirty="0">
                <a:solidFill>
                  <a:schemeClr val="tx2"/>
                </a:solidFill>
              </a:rPr>
              <a:t>Working in teams</a:t>
            </a:r>
          </a:p>
          <a:p>
            <a:pPr lvl="4">
              <a:buFont typeface="Wingdings" pitchFamily="2" charset="2"/>
              <a:buChar char="Ø"/>
            </a:pPr>
            <a:r>
              <a:rPr lang="en-GB" sz="2400" dirty="0">
                <a:solidFill>
                  <a:schemeClr val="tx2"/>
                </a:solidFill>
              </a:rPr>
              <a:t>Written communication </a:t>
            </a:r>
          </a:p>
          <a:p>
            <a:pPr lvl="4">
              <a:buFont typeface="Wingdings" pitchFamily="2" charset="2"/>
              <a:buChar char="Ø"/>
            </a:pPr>
            <a:r>
              <a:rPr lang="en-GB" sz="2400" dirty="0">
                <a:solidFill>
                  <a:schemeClr val="tx2"/>
                </a:solidFill>
              </a:rPr>
              <a:t>Barriers to effective communication </a:t>
            </a:r>
          </a:p>
          <a:p>
            <a:pPr lvl="4">
              <a:buFont typeface="Wingdings" pitchFamily="2" charset="2"/>
              <a:buChar char="Ø"/>
            </a:pPr>
            <a:endParaRPr lang="en-GB" dirty="0">
              <a:solidFill>
                <a:schemeClr val="tx2"/>
              </a:solidFill>
            </a:endParaRPr>
          </a:p>
          <a:p>
            <a:pPr lvl="4">
              <a:buFont typeface="Wingdings" pitchFamily="2" charset="2"/>
              <a:buChar char="Ø"/>
            </a:pPr>
            <a:endParaRPr lang="en-GB" dirty="0">
              <a:solidFill>
                <a:schemeClr val="tx2"/>
              </a:solidFill>
            </a:endParaRPr>
          </a:p>
          <a:p>
            <a:endParaRPr lang="en-GB" sz="1800" dirty="0">
              <a:solidFill>
                <a:schemeClr val="tx2"/>
              </a:solidFill>
            </a:endParaRPr>
          </a:p>
          <a:p>
            <a:endParaRPr lang="en-GB" sz="1800" dirty="0">
              <a:solidFill>
                <a:schemeClr val="tx2"/>
              </a:solidFill>
            </a:endParaRPr>
          </a:p>
        </p:txBody>
      </p:sp>
    </p:spTree>
    <p:extLst>
      <p:ext uri="{BB962C8B-B14F-4D97-AF65-F5344CB8AC3E}">
        <p14:creationId xmlns:p14="http://schemas.microsoft.com/office/powerpoint/2010/main" val="364195355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fill">
            <a:extLst>
              <a:ext uri="{FF2B5EF4-FFF2-40B4-BE49-F238E27FC236}">
                <a16:creationId xmlns:a16="http://schemas.microsoft.com/office/drawing/2014/main" id="{1D63C574-BFD2-41A1-A567-B0C3CC7FDD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Color 2">
            <a:extLst>
              <a:ext uri="{FF2B5EF4-FFF2-40B4-BE49-F238E27FC236}">
                <a16:creationId xmlns:a16="http://schemas.microsoft.com/office/drawing/2014/main" id="{E2A46BAB-8C31-42B2-90E8-B26DD3E81D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3" name="Group 12">
            <a:extLst>
              <a:ext uri="{FF2B5EF4-FFF2-40B4-BE49-F238E27FC236}">
                <a16:creationId xmlns:a16="http://schemas.microsoft.com/office/drawing/2014/main" id="{B3F7A3C7-0737-4E57-B30E-8EEFE638B40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4707053" cy="6858000"/>
            <a:chOff x="651279" y="598259"/>
            <a:chExt cx="10889442" cy="5680742"/>
          </a:xfrm>
        </p:grpSpPr>
        <p:sp>
          <p:nvSpPr>
            <p:cNvPr id="14" name="Color">
              <a:extLst>
                <a:ext uri="{FF2B5EF4-FFF2-40B4-BE49-F238E27FC236}">
                  <a16:creationId xmlns:a16="http://schemas.microsoft.com/office/drawing/2014/main" id="{3BE6D516-DFC6-4698-B3F1-5F591C1130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Color">
              <a:extLst>
                <a:ext uri="{FF2B5EF4-FFF2-40B4-BE49-F238E27FC236}">
                  <a16:creationId xmlns:a16="http://schemas.microsoft.com/office/drawing/2014/main" id="{C2580FB0-D146-458C-AF1B-8E8BBF6BBA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7" name="Group 16">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8" name="Freeform: Shape 17">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9" name="Freeform: Shape 18">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4" name="Freeform: Shape 23">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592901BA-F6FD-4976-080D-816A9600CC62}"/>
              </a:ext>
            </a:extLst>
          </p:cNvPr>
          <p:cNvSpPr>
            <a:spLocks noGrp="1"/>
          </p:cNvSpPr>
          <p:nvPr>
            <p:ph type="title"/>
          </p:nvPr>
        </p:nvSpPr>
        <p:spPr>
          <a:xfrm>
            <a:off x="786385" y="841248"/>
            <a:ext cx="3515244" cy="5340097"/>
          </a:xfrm>
        </p:spPr>
        <p:txBody>
          <a:bodyPr anchor="ctr">
            <a:normAutofit/>
          </a:bodyPr>
          <a:lstStyle/>
          <a:p>
            <a:r>
              <a:rPr lang="en-GB" sz="4800">
                <a:solidFill>
                  <a:schemeClr val="bg1"/>
                </a:solidFill>
              </a:rPr>
              <a:t>Delivery style</a:t>
            </a:r>
            <a:endParaRPr lang="en-US" sz="4800">
              <a:solidFill>
                <a:schemeClr val="bg1"/>
              </a:solidFill>
            </a:endParaRPr>
          </a:p>
        </p:txBody>
      </p:sp>
      <p:graphicFrame>
        <p:nvGraphicFramePr>
          <p:cNvPr id="5" name="Content Placeholder 2">
            <a:extLst>
              <a:ext uri="{FF2B5EF4-FFF2-40B4-BE49-F238E27FC236}">
                <a16:creationId xmlns:a16="http://schemas.microsoft.com/office/drawing/2014/main" id="{35C64121-9544-8088-14FD-C22D2D42110C}"/>
              </a:ext>
            </a:extLst>
          </p:cNvPr>
          <p:cNvGraphicFramePr>
            <a:graphicFrameLocks noGrp="1"/>
          </p:cNvGraphicFramePr>
          <p:nvPr>
            <p:ph idx="1"/>
            <p:extLst>
              <p:ext uri="{D42A27DB-BD31-4B8C-83A1-F6EECF244321}">
                <p14:modId xmlns:p14="http://schemas.microsoft.com/office/powerpoint/2010/main" val="3151124794"/>
              </p:ext>
            </p:extLst>
          </p:nvPr>
        </p:nvGraphicFramePr>
        <p:xfrm>
          <a:off x="4985886" y="231006"/>
          <a:ext cx="6367913" cy="640561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56946126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Color Cover">
            <a:extLst>
              <a:ext uri="{FF2B5EF4-FFF2-40B4-BE49-F238E27FC236}">
                <a16:creationId xmlns:a16="http://schemas.microsoft.com/office/drawing/2014/main" id="{815925C2-A704-4D47-B1C1-3FCA52512E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Color Cover">
            <a:extLst>
              <a:ext uri="{FF2B5EF4-FFF2-40B4-BE49-F238E27FC236}">
                <a16:creationId xmlns:a16="http://schemas.microsoft.com/office/drawing/2014/main" id="{01D4315C-C23C-4FD3-98DF-08C29E2292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2" name="Group 11">
            <a:extLst>
              <a:ext uri="{FF2B5EF4-FFF2-40B4-BE49-F238E27FC236}">
                <a16:creationId xmlns:a16="http://schemas.microsoft.com/office/drawing/2014/main" id="{5E6B47BC-43FD-4C91-8BFF-B41B99A8A39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6064235" cy="6858000"/>
            <a:chOff x="651279" y="598259"/>
            <a:chExt cx="10889442" cy="5680742"/>
          </a:xfrm>
        </p:grpSpPr>
        <p:sp>
          <p:nvSpPr>
            <p:cNvPr id="13" name="Color">
              <a:extLst>
                <a:ext uri="{FF2B5EF4-FFF2-40B4-BE49-F238E27FC236}">
                  <a16:creationId xmlns:a16="http://schemas.microsoft.com/office/drawing/2014/main" id="{13038185-AC3C-4595-945F-25311424C5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Color">
              <a:extLst>
                <a:ext uri="{FF2B5EF4-FFF2-40B4-BE49-F238E27FC236}">
                  <a16:creationId xmlns:a16="http://schemas.microsoft.com/office/drawing/2014/main" id="{75D51AA0-C095-4650-A361-B294320BFE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6" name="Group 15">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7" name="Freeform: Shape 16">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8" name="Freeform: Shape 17">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9" name="Freeform: Shape 18">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450F30A5-4A0E-0ED2-4211-26787D280BDB}"/>
              </a:ext>
            </a:extLst>
          </p:cNvPr>
          <p:cNvSpPr>
            <a:spLocks noGrp="1"/>
          </p:cNvSpPr>
          <p:nvPr>
            <p:ph type="title"/>
          </p:nvPr>
        </p:nvSpPr>
        <p:spPr>
          <a:xfrm>
            <a:off x="786385" y="841248"/>
            <a:ext cx="5129600" cy="5340097"/>
          </a:xfrm>
        </p:spPr>
        <p:txBody>
          <a:bodyPr anchor="ctr">
            <a:normAutofit/>
          </a:bodyPr>
          <a:lstStyle/>
          <a:p>
            <a:r>
              <a:rPr lang="en-GB" sz="4800" b="1">
                <a:solidFill>
                  <a:schemeClr val="bg1"/>
                </a:solidFill>
                <a:effectLst/>
                <a:latin typeface="Arial" panose="020B0604020202020204" pitchFamily="34" charset="0"/>
              </a:rPr>
              <a:t>Assessment 1: 10-Minute Role Play</a:t>
            </a:r>
            <a:br>
              <a:rPr lang="en-GB" sz="4800" b="1">
                <a:solidFill>
                  <a:schemeClr val="bg1"/>
                </a:solidFill>
                <a:effectLst/>
                <a:latin typeface="Times New Roman" panose="02020603050405020304" pitchFamily="18" charset="0"/>
              </a:rPr>
            </a:br>
            <a:endParaRPr lang="en-US" sz="4800">
              <a:solidFill>
                <a:schemeClr val="bg1"/>
              </a:solidFill>
            </a:endParaRPr>
          </a:p>
        </p:txBody>
      </p:sp>
      <p:sp>
        <p:nvSpPr>
          <p:cNvPr id="24" name="Content Placeholder 2">
            <a:extLst>
              <a:ext uri="{FF2B5EF4-FFF2-40B4-BE49-F238E27FC236}">
                <a16:creationId xmlns:a16="http://schemas.microsoft.com/office/drawing/2014/main" id="{E56D00C4-C703-8D39-AC23-9D8931727148}"/>
              </a:ext>
            </a:extLst>
          </p:cNvPr>
          <p:cNvSpPr>
            <a:spLocks noGrp="1"/>
          </p:cNvSpPr>
          <p:nvPr>
            <p:ph idx="1"/>
          </p:nvPr>
        </p:nvSpPr>
        <p:spPr>
          <a:xfrm>
            <a:off x="6234037" y="229733"/>
            <a:ext cx="5982558" cy="6377543"/>
          </a:xfrm>
        </p:spPr>
        <p:txBody>
          <a:bodyPr anchor="ctr">
            <a:normAutofit lnSpcReduction="10000"/>
          </a:bodyPr>
          <a:lstStyle/>
          <a:p>
            <a:pPr marL="342900" lvl="0" indent="-342900">
              <a:buSzPts val="1000"/>
              <a:buFont typeface="Symbol" panose="05050102010706020507" pitchFamily="18" charset="2"/>
              <a:buChar char=""/>
              <a:tabLst>
                <a:tab pos="457200" algn="l"/>
              </a:tabLst>
            </a:pPr>
            <a:r>
              <a:rPr lang="en-GB" sz="2000" b="0" dirty="0">
                <a:solidFill>
                  <a:schemeClr val="tx2"/>
                </a:solidFill>
                <a:effectLst/>
                <a:latin typeface="Arial" panose="020B0604020202020204" pitchFamily="34" charset="0"/>
              </a:rPr>
              <a:t>Objective: To demonstrate a range of communication skills within a health setting.</a:t>
            </a:r>
            <a:endParaRPr lang="en-GB" sz="2000" b="1" dirty="0">
              <a:solidFill>
                <a:schemeClr val="tx2"/>
              </a:solidFill>
              <a:effectLst/>
              <a:latin typeface="Times New Roman" panose="02020603050405020304" pitchFamily="18" charset="0"/>
            </a:endParaRPr>
          </a:p>
          <a:p>
            <a:pPr marL="342900" lvl="0" indent="-342900">
              <a:buSzPts val="1000"/>
              <a:buFont typeface="Symbol" panose="05050102010706020507" pitchFamily="18" charset="2"/>
              <a:buChar char=""/>
              <a:tabLst>
                <a:tab pos="457200" algn="l"/>
              </a:tabLst>
            </a:pPr>
            <a:r>
              <a:rPr lang="en-GB" sz="2000" b="0" dirty="0">
                <a:solidFill>
                  <a:schemeClr val="tx2"/>
                </a:solidFill>
                <a:effectLst/>
                <a:latin typeface="Arial" panose="020B0604020202020204" pitchFamily="34" charset="0"/>
              </a:rPr>
              <a:t>Scenario: You will play the role of a healthcare professional interacting with a patient. The patient will be played by a peer.</a:t>
            </a:r>
            <a:endParaRPr lang="en-GB" sz="2000" b="1" dirty="0">
              <a:solidFill>
                <a:schemeClr val="tx2"/>
              </a:solidFill>
              <a:effectLst/>
              <a:latin typeface="Times New Roman" panose="02020603050405020304" pitchFamily="18" charset="0"/>
            </a:endParaRPr>
          </a:p>
          <a:p>
            <a:pPr marL="342900" lvl="0" indent="-342900">
              <a:buSzPts val="1000"/>
              <a:buFont typeface="Symbol" panose="05050102010706020507" pitchFamily="18" charset="2"/>
              <a:buChar char=""/>
              <a:tabLst>
                <a:tab pos="457200" algn="l"/>
              </a:tabLst>
            </a:pPr>
            <a:r>
              <a:rPr lang="en-GB" sz="2000" b="0" dirty="0">
                <a:solidFill>
                  <a:schemeClr val="tx2"/>
                </a:solidFill>
                <a:effectLst/>
                <a:latin typeface="Arial" panose="020B0604020202020204" pitchFamily="34" charset="0"/>
              </a:rPr>
              <a:t>Instructions:</a:t>
            </a:r>
            <a:endParaRPr lang="en-GB" sz="2000" b="1" dirty="0">
              <a:solidFill>
                <a:schemeClr val="tx2"/>
              </a:solidFill>
              <a:effectLst/>
              <a:latin typeface="Times New Roman" panose="02020603050405020304" pitchFamily="18" charset="0"/>
            </a:endParaRPr>
          </a:p>
          <a:p>
            <a:pPr marL="742950" lvl="1" indent="-285750">
              <a:tabLst>
                <a:tab pos="914400" algn="l"/>
              </a:tabLst>
            </a:pPr>
            <a:r>
              <a:rPr lang="en-GB" sz="2000" b="0" dirty="0">
                <a:solidFill>
                  <a:schemeClr val="tx2"/>
                </a:solidFill>
                <a:effectLst/>
                <a:latin typeface="Arial" panose="020B0604020202020204" pitchFamily="34" charset="0"/>
              </a:rPr>
              <a:t>Introduction (2 minutes): Begin by introducing yourself and establishing rapport with the patient.</a:t>
            </a:r>
            <a:endParaRPr lang="en-GB" sz="2000" b="1" dirty="0">
              <a:solidFill>
                <a:schemeClr val="tx2"/>
              </a:solidFill>
              <a:effectLst/>
              <a:latin typeface="Times New Roman" panose="02020603050405020304" pitchFamily="18" charset="0"/>
            </a:endParaRPr>
          </a:p>
          <a:p>
            <a:pPr marL="742950" lvl="1" indent="-285750">
              <a:tabLst>
                <a:tab pos="914400" algn="l"/>
              </a:tabLst>
            </a:pPr>
            <a:r>
              <a:rPr lang="en-GB" sz="2000" b="0" dirty="0">
                <a:solidFill>
                  <a:schemeClr val="tx2"/>
                </a:solidFill>
                <a:effectLst/>
                <a:latin typeface="Arial" panose="020B0604020202020204" pitchFamily="34" charset="0"/>
              </a:rPr>
              <a:t>Active Listening (3 minutes): Use active listening skills to understand the patient’s concerns. Reflect back what you hear to show understanding.</a:t>
            </a:r>
            <a:endParaRPr lang="en-GB" sz="2000" b="1" dirty="0">
              <a:solidFill>
                <a:schemeClr val="tx2"/>
              </a:solidFill>
              <a:effectLst/>
              <a:latin typeface="Times New Roman" panose="02020603050405020304" pitchFamily="18" charset="0"/>
            </a:endParaRPr>
          </a:p>
          <a:p>
            <a:pPr marL="742950" lvl="1" indent="-285750">
              <a:tabLst>
                <a:tab pos="914400" algn="l"/>
              </a:tabLst>
            </a:pPr>
            <a:r>
              <a:rPr lang="en-GB" sz="2000" b="0" dirty="0">
                <a:solidFill>
                  <a:schemeClr val="tx2"/>
                </a:solidFill>
                <a:effectLst/>
                <a:latin typeface="Arial" panose="020B0604020202020204" pitchFamily="34" charset="0"/>
              </a:rPr>
              <a:t>Empathy and Support (3 minutes): Demonstrate empathy and provide emotional support. Use open-ended questions to encourage the patient to express their feelings.</a:t>
            </a:r>
            <a:endParaRPr lang="en-GB" sz="2000" b="1" dirty="0">
              <a:solidFill>
                <a:schemeClr val="tx2"/>
              </a:solidFill>
              <a:effectLst/>
              <a:latin typeface="Times New Roman" panose="02020603050405020304" pitchFamily="18" charset="0"/>
            </a:endParaRPr>
          </a:p>
          <a:p>
            <a:pPr marL="742950" lvl="1" indent="-285750">
              <a:tabLst>
                <a:tab pos="914400" algn="l"/>
              </a:tabLst>
            </a:pPr>
            <a:r>
              <a:rPr lang="en-GB" sz="2000" b="0" dirty="0">
                <a:solidFill>
                  <a:schemeClr val="tx2"/>
                </a:solidFill>
                <a:effectLst/>
                <a:latin typeface="Arial" panose="020B0604020202020204" pitchFamily="34" charset="0"/>
              </a:rPr>
              <a:t>Summarization and Closure (2 minutes): Summarize the key points discussed and agree on the next steps or follow-up actions.</a:t>
            </a:r>
            <a:endParaRPr lang="en-GB" sz="2000" b="1" dirty="0">
              <a:solidFill>
                <a:schemeClr val="tx2"/>
              </a:solidFill>
              <a:effectLst/>
              <a:latin typeface="Times New Roman" panose="02020603050405020304" pitchFamily="18" charset="0"/>
            </a:endParaRPr>
          </a:p>
          <a:p>
            <a:pPr marL="0" indent="0">
              <a:buNone/>
            </a:pPr>
            <a:endParaRPr lang="en-GB" sz="1500" dirty="0">
              <a:solidFill>
                <a:schemeClr val="tx2"/>
              </a:solidFill>
            </a:endParaRPr>
          </a:p>
        </p:txBody>
      </p:sp>
    </p:spTree>
    <p:extLst>
      <p:ext uri="{BB962C8B-B14F-4D97-AF65-F5344CB8AC3E}">
        <p14:creationId xmlns:p14="http://schemas.microsoft.com/office/powerpoint/2010/main" val="129973390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C5742A3-F6AC-30C2-E73C-86E42EAB0481}"/>
              </a:ext>
            </a:extLst>
          </p:cNvPr>
          <p:cNvSpPr>
            <a:spLocks noGrp="1"/>
          </p:cNvSpPr>
          <p:nvPr>
            <p:ph type="title"/>
          </p:nvPr>
        </p:nvSpPr>
        <p:spPr>
          <a:xfrm>
            <a:off x="586478" y="1683756"/>
            <a:ext cx="3115265" cy="2396359"/>
          </a:xfrm>
        </p:spPr>
        <p:txBody>
          <a:bodyPr anchor="b">
            <a:normAutofit/>
          </a:bodyPr>
          <a:lstStyle/>
          <a:p>
            <a:pPr algn="r"/>
            <a:r>
              <a:rPr lang="en-US" sz="4000">
                <a:solidFill>
                  <a:srgbClr val="FFFFFF"/>
                </a:solidFill>
              </a:rPr>
              <a:t>Assessment CRITERIA</a:t>
            </a:r>
            <a:endParaRPr lang="en-GB" sz="4000">
              <a:solidFill>
                <a:srgbClr val="FFFFFF"/>
              </a:solidFill>
            </a:endParaRPr>
          </a:p>
        </p:txBody>
      </p:sp>
      <p:graphicFrame>
        <p:nvGraphicFramePr>
          <p:cNvPr id="5" name="Content Placeholder 2">
            <a:extLst>
              <a:ext uri="{FF2B5EF4-FFF2-40B4-BE49-F238E27FC236}">
                <a16:creationId xmlns:a16="http://schemas.microsoft.com/office/drawing/2014/main" id="{D08B66C1-CC45-70BA-D448-3F42EB032094}"/>
              </a:ext>
            </a:extLst>
          </p:cNvPr>
          <p:cNvGraphicFramePr>
            <a:graphicFrameLocks noGrp="1"/>
          </p:cNvGraphicFramePr>
          <p:nvPr>
            <p:ph idx="1"/>
            <p:extLst>
              <p:ext uri="{D42A27DB-BD31-4B8C-83A1-F6EECF244321}">
                <p14:modId xmlns:p14="http://schemas.microsoft.com/office/powerpoint/2010/main" val="1668288724"/>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79857286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50F30A5-4A0E-0ED2-4211-26787D280BDB}"/>
              </a:ext>
            </a:extLst>
          </p:cNvPr>
          <p:cNvSpPr>
            <a:spLocks noGrp="1"/>
          </p:cNvSpPr>
          <p:nvPr>
            <p:ph type="title"/>
          </p:nvPr>
        </p:nvSpPr>
        <p:spPr>
          <a:xfrm>
            <a:off x="586478" y="1683756"/>
            <a:ext cx="3115265" cy="2396359"/>
          </a:xfrm>
        </p:spPr>
        <p:txBody>
          <a:bodyPr anchor="b">
            <a:normAutofit/>
          </a:bodyPr>
          <a:lstStyle/>
          <a:p>
            <a:pPr algn="r"/>
            <a:r>
              <a:rPr lang="en-GB" sz="3700" b="1">
                <a:solidFill>
                  <a:srgbClr val="FFFFFF"/>
                </a:solidFill>
                <a:effectLst/>
                <a:latin typeface="Arial" panose="020B0604020202020204" pitchFamily="34" charset="0"/>
              </a:rPr>
              <a:t>Assessment 2: 8-Minute Video</a:t>
            </a:r>
            <a:br>
              <a:rPr lang="en-GB" sz="3700" b="1">
                <a:solidFill>
                  <a:srgbClr val="FFFFFF"/>
                </a:solidFill>
                <a:effectLst/>
                <a:latin typeface="Times New Roman" panose="02020603050405020304" pitchFamily="18" charset="0"/>
              </a:rPr>
            </a:br>
            <a:endParaRPr lang="en-US" sz="3700">
              <a:solidFill>
                <a:srgbClr val="FFFFFF"/>
              </a:solidFill>
            </a:endParaRPr>
          </a:p>
        </p:txBody>
      </p:sp>
      <p:graphicFrame>
        <p:nvGraphicFramePr>
          <p:cNvPr id="5" name="Content Placeholder 2">
            <a:extLst>
              <a:ext uri="{FF2B5EF4-FFF2-40B4-BE49-F238E27FC236}">
                <a16:creationId xmlns:a16="http://schemas.microsoft.com/office/drawing/2014/main" id="{AAADE7A2-1997-712F-B2D8-EE4FAF57C5D3}"/>
              </a:ext>
            </a:extLst>
          </p:cNvPr>
          <p:cNvGraphicFramePr>
            <a:graphicFrameLocks noGrp="1"/>
          </p:cNvGraphicFramePr>
          <p:nvPr>
            <p:ph idx="1"/>
            <p:extLst>
              <p:ext uri="{D42A27DB-BD31-4B8C-83A1-F6EECF244321}">
                <p14:modId xmlns:p14="http://schemas.microsoft.com/office/powerpoint/2010/main" val="1554157083"/>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49349212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50F30A5-4A0E-0ED2-4211-26787D280BDB}"/>
              </a:ext>
            </a:extLst>
          </p:cNvPr>
          <p:cNvSpPr>
            <a:spLocks noGrp="1"/>
          </p:cNvSpPr>
          <p:nvPr>
            <p:ph type="title"/>
          </p:nvPr>
        </p:nvSpPr>
        <p:spPr>
          <a:xfrm>
            <a:off x="586478" y="1683756"/>
            <a:ext cx="3115265" cy="2396359"/>
          </a:xfrm>
        </p:spPr>
        <p:txBody>
          <a:bodyPr anchor="b">
            <a:normAutofit/>
          </a:bodyPr>
          <a:lstStyle/>
          <a:p>
            <a:pPr algn="r"/>
            <a:r>
              <a:rPr lang="en-US" sz="4000">
                <a:solidFill>
                  <a:srgbClr val="FFFFFF"/>
                </a:solidFill>
              </a:rPr>
              <a:t>Assessment CRITERIA</a:t>
            </a:r>
          </a:p>
        </p:txBody>
      </p:sp>
      <p:graphicFrame>
        <p:nvGraphicFramePr>
          <p:cNvPr id="5" name="Content Placeholder 2">
            <a:extLst>
              <a:ext uri="{FF2B5EF4-FFF2-40B4-BE49-F238E27FC236}">
                <a16:creationId xmlns:a16="http://schemas.microsoft.com/office/drawing/2014/main" id="{C0F10AAB-328B-DD9F-16C8-89BC809A1F2B}"/>
              </a:ext>
            </a:extLst>
          </p:cNvPr>
          <p:cNvGraphicFramePr>
            <a:graphicFrameLocks noGrp="1"/>
          </p:cNvGraphicFramePr>
          <p:nvPr>
            <p:ph idx="1"/>
            <p:extLst>
              <p:ext uri="{D42A27DB-BD31-4B8C-83A1-F6EECF244321}">
                <p14:modId xmlns:p14="http://schemas.microsoft.com/office/powerpoint/2010/main" val="2262898236"/>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86587628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3000"/>
                <a:satMod val="150000"/>
                <a:shade val="98000"/>
                <a:lumMod val="102000"/>
              </a:schemeClr>
            </a:gs>
            <a:gs pos="50000">
              <a:schemeClr val="bg2">
                <a:tint val="98000"/>
                <a:satMod val="130000"/>
                <a:shade val="90000"/>
                <a:lumMod val="103000"/>
              </a:schemeClr>
            </a:gs>
            <a:gs pos="100000">
              <a:schemeClr val="bg2">
                <a:shade val="63000"/>
                <a:satMod val="120000"/>
              </a:schemeClr>
            </a:gs>
          </a:gsLst>
          <a:lin ang="5400000" scaled="0"/>
        </a:gradFill>
        <a:effectLst/>
      </p:bgPr>
    </p:bg>
    <p:spTree>
      <p:nvGrpSpPr>
        <p:cNvPr id="1" name=""/>
        <p:cNvGrpSpPr/>
        <p:nvPr/>
      </p:nvGrpSpPr>
      <p:grpSpPr>
        <a:xfrm>
          <a:off x="0" y="0"/>
          <a:ext cx="0" cy="0"/>
          <a:chOff x="0" y="0"/>
          <a:chExt cx="0" cy="0"/>
        </a:xfrm>
      </p:grpSpPr>
      <p:sp>
        <p:nvSpPr>
          <p:cNvPr id="19" name="Rectangle: Rounded Corners 18">
            <a:extLst>
              <a:ext uri="{FF2B5EF4-FFF2-40B4-BE49-F238E27FC236}">
                <a16:creationId xmlns:a16="http://schemas.microsoft.com/office/drawing/2014/main" id="{6AA24DE7-C336-4994-8C52-D9B3F3D0FA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3311" y="953311"/>
            <a:ext cx="10603149" cy="5263867"/>
          </a:xfrm>
          <a:prstGeom prst="roundRect">
            <a:avLst>
              <a:gd name="adj" fmla="val 1566"/>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7E56AE5-32BA-ED21-02AD-5F469E730F39}"/>
              </a:ext>
            </a:extLst>
          </p:cNvPr>
          <p:cNvSpPr>
            <a:spLocks noGrp="1"/>
          </p:cNvSpPr>
          <p:nvPr>
            <p:ph type="title"/>
          </p:nvPr>
        </p:nvSpPr>
        <p:spPr>
          <a:xfrm>
            <a:off x="640080" y="640080"/>
            <a:ext cx="2752354" cy="2709275"/>
          </a:xfrm>
          <a:prstGeom prst="rect">
            <a:avLst/>
          </a:prstGeom>
          <a:solidFill>
            <a:srgbClr val="425D61"/>
          </a:solidFill>
          <a:ln>
            <a:solidFill>
              <a:srgbClr val="425D61"/>
            </a:solidFill>
          </a:ln>
        </p:spPr>
        <p:txBody>
          <a:bodyPr vert="horz" lIns="91440" tIns="45720" rIns="91440" bIns="45720" rtlCol="0" anchor="ctr">
            <a:normAutofit/>
          </a:bodyPr>
          <a:lstStyle/>
          <a:p>
            <a:pPr algn="ctr"/>
            <a:r>
              <a:rPr lang="en-US" sz="2800" kern="1200">
                <a:solidFill>
                  <a:srgbClr val="FFFFFF"/>
                </a:solidFill>
                <a:latin typeface="+mj-lt"/>
                <a:ea typeface="+mj-ea"/>
                <a:cs typeface="+mj-cs"/>
              </a:rPr>
              <a:t>What is EMPATHY</a:t>
            </a:r>
          </a:p>
        </p:txBody>
      </p:sp>
      <p:pic>
        <p:nvPicPr>
          <p:cNvPr id="4" name="Online Media 3" title="What is Empathy?">
            <a:hlinkClick r:id="" action="ppaction://media"/>
            <a:extLst>
              <a:ext uri="{FF2B5EF4-FFF2-40B4-BE49-F238E27FC236}">
                <a16:creationId xmlns:a16="http://schemas.microsoft.com/office/drawing/2014/main" id="{8745149E-B4E4-CEF6-BC19-C5D20786CA2B}"/>
              </a:ext>
            </a:extLst>
          </p:cNvPr>
          <p:cNvPicPr>
            <a:picLocks noGrp="1" noRot="1" noChangeAspect="1"/>
          </p:cNvPicPr>
          <p:nvPr>
            <p:ph idx="1"/>
            <a:videoFile r:link="rId1"/>
          </p:nvPr>
        </p:nvPicPr>
        <p:blipFill>
          <a:blip r:embed="rId3"/>
          <a:stretch>
            <a:fillRect/>
          </a:stretch>
        </p:blipFill>
        <p:spPr>
          <a:xfrm>
            <a:off x="4110665" y="1663056"/>
            <a:ext cx="6804078" cy="3844304"/>
          </a:xfrm>
          <a:prstGeom prst="rect">
            <a:avLst/>
          </a:prstGeom>
        </p:spPr>
      </p:pic>
    </p:spTree>
    <p:extLst>
      <p:ext uri="{BB962C8B-B14F-4D97-AF65-F5344CB8AC3E}">
        <p14:creationId xmlns:p14="http://schemas.microsoft.com/office/powerpoint/2010/main" val="18634967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9F617FB-D690-2A07-2539-F4D1E5CFE2DB}"/>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Empathy according to Carl rogers</a:t>
            </a:r>
            <a:endParaRPr lang="en-US" sz="4000">
              <a:solidFill>
                <a:srgbClr val="FFFFFF"/>
              </a:solidFill>
            </a:endParaRPr>
          </a:p>
        </p:txBody>
      </p:sp>
      <p:sp>
        <p:nvSpPr>
          <p:cNvPr id="3" name="Content Placeholder 2">
            <a:extLst>
              <a:ext uri="{FF2B5EF4-FFF2-40B4-BE49-F238E27FC236}">
                <a16:creationId xmlns:a16="http://schemas.microsoft.com/office/drawing/2014/main" id="{2C363EF0-ED07-2A51-4167-9C6E57165992}"/>
              </a:ext>
            </a:extLst>
          </p:cNvPr>
          <p:cNvSpPr>
            <a:spLocks noGrp="1"/>
          </p:cNvSpPr>
          <p:nvPr>
            <p:ph idx="1"/>
          </p:nvPr>
        </p:nvSpPr>
        <p:spPr>
          <a:xfrm>
            <a:off x="4810259" y="649480"/>
            <a:ext cx="6555347" cy="5546047"/>
          </a:xfrm>
        </p:spPr>
        <p:txBody>
          <a:bodyPr anchor="ctr">
            <a:normAutofit/>
          </a:bodyPr>
          <a:lstStyle/>
          <a:p>
            <a:pPr marL="0" indent="0">
              <a:buNone/>
            </a:pPr>
            <a:r>
              <a:rPr lang="en-GB" sz="2000"/>
              <a:t>Empathy is: ‘The therapist’s sensitive ability and willingness to understand the client’s thoughts, feelings and struggles from the client’s point of view.  [It is] this ability to see completely through the client’s eyes, to adopt his frame of reference…It means entering the private perceptual world of the other…being sensitive, moment by moment, to the changing felt meanings which flow in this other person. It means sensing meanings of which he or she is scarcely aware. ‘ (Rogers, 1980, p. 142)</a:t>
            </a:r>
            <a:endParaRPr lang="en-US" sz="2000"/>
          </a:p>
        </p:txBody>
      </p:sp>
    </p:spTree>
    <p:extLst>
      <p:ext uri="{BB962C8B-B14F-4D97-AF65-F5344CB8AC3E}">
        <p14:creationId xmlns:p14="http://schemas.microsoft.com/office/powerpoint/2010/main" val="207202848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659FDB4-FCBE-4A89-B46D-43D4FA5446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313"/>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2" name="Title 1">
            <a:extLst>
              <a:ext uri="{FF2B5EF4-FFF2-40B4-BE49-F238E27FC236}">
                <a16:creationId xmlns:a16="http://schemas.microsoft.com/office/drawing/2014/main" id="{5FF7CB51-5819-B789-E470-631C4116E6B9}"/>
              </a:ext>
            </a:extLst>
          </p:cNvPr>
          <p:cNvSpPr>
            <a:spLocks noGrp="1"/>
          </p:cNvSpPr>
          <p:nvPr>
            <p:ph type="title"/>
          </p:nvPr>
        </p:nvSpPr>
        <p:spPr>
          <a:xfrm>
            <a:off x="479394" y="1070800"/>
            <a:ext cx="3939688" cy="5583126"/>
          </a:xfrm>
        </p:spPr>
        <p:txBody>
          <a:bodyPr>
            <a:normAutofit/>
          </a:bodyPr>
          <a:lstStyle/>
          <a:p>
            <a:pPr algn="r"/>
            <a:r>
              <a:rPr lang="en-GB" sz="8000"/>
              <a:t>What does empathy do?</a:t>
            </a:r>
            <a:endParaRPr lang="en-US" sz="8000"/>
          </a:p>
        </p:txBody>
      </p:sp>
      <p:cxnSp>
        <p:nvCxnSpPr>
          <p:cNvPr id="11" name="Straight Connector 10">
            <a:extLst>
              <a:ext uri="{FF2B5EF4-FFF2-40B4-BE49-F238E27FC236}">
                <a16:creationId xmlns:a16="http://schemas.microsoft.com/office/drawing/2014/main" id="{C8F51B3F-8331-4E4A-AE96-D47B1006EE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28053" y="1132114"/>
            <a:ext cx="0" cy="5717573"/>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57A024C1-68CD-0BB3-27D6-58F59767690D}"/>
              </a:ext>
            </a:extLst>
          </p:cNvPr>
          <p:cNvGraphicFramePr>
            <a:graphicFrameLocks noGrp="1"/>
          </p:cNvGraphicFramePr>
          <p:nvPr>
            <p:ph idx="1"/>
            <p:extLst>
              <p:ext uri="{D42A27DB-BD31-4B8C-83A1-F6EECF244321}">
                <p14:modId xmlns:p14="http://schemas.microsoft.com/office/powerpoint/2010/main" val="3335307637"/>
              </p:ext>
            </p:extLst>
          </p:nvPr>
        </p:nvGraphicFramePr>
        <p:xfrm>
          <a:off x="5108535" y="1070800"/>
          <a:ext cx="6245265" cy="558934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41829791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79E27D9-03C7-44E2-9FF8-15D0C8506A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57A3F4A-C5A3-3184-57C1-40F0AAEE333E}"/>
              </a:ext>
            </a:extLst>
          </p:cNvPr>
          <p:cNvSpPr>
            <a:spLocks noGrp="1"/>
          </p:cNvSpPr>
          <p:nvPr>
            <p:ph type="title"/>
          </p:nvPr>
        </p:nvSpPr>
        <p:spPr>
          <a:xfrm>
            <a:off x="1136397" y="502021"/>
            <a:ext cx="4959603" cy="1642969"/>
          </a:xfrm>
        </p:spPr>
        <p:txBody>
          <a:bodyPr anchor="b">
            <a:normAutofit/>
          </a:bodyPr>
          <a:lstStyle/>
          <a:p>
            <a:r>
              <a:rPr lang="en-GB" sz="4000"/>
              <a:t>What is unconditional positive regard?</a:t>
            </a:r>
            <a:endParaRPr lang="en-US" sz="4000"/>
          </a:p>
        </p:txBody>
      </p:sp>
      <p:sp>
        <p:nvSpPr>
          <p:cNvPr id="3" name="Content Placeholder 2">
            <a:extLst>
              <a:ext uri="{FF2B5EF4-FFF2-40B4-BE49-F238E27FC236}">
                <a16:creationId xmlns:a16="http://schemas.microsoft.com/office/drawing/2014/main" id="{FA112BAC-9CEA-B57F-0F21-9CBC9F3DAEC3}"/>
              </a:ext>
            </a:extLst>
          </p:cNvPr>
          <p:cNvSpPr>
            <a:spLocks noGrp="1"/>
          </p:cNvSpPr>
          <p:nvPr>
            <p:ph idx="1"/>
          </p:nvPr>
        </p:nvSpPr>
        <p:spPr>
          <a:xfrm>
            <a:off x="1136397" y="2418408"/>
            <a:ext cx="4959603" cy="3522569"/>
          </a:xfrm>
        </p:spPr>
        <p:txBody>
          <a:bodyPr anchor="t">
            <a:normAutofit/>
          </a:bodyPr>
          <a:lstStyle/>
          <a:p>
            <a:r>
              <a:rPr lang="en-GB" sz="2000"/>
              <a:t>An attitude of warmth, caring, and interest towards the client</a:t>
            </a:r>
          </a:p>
          <a:p>
            <a:r>
              <a:rPr lang="en-GB" sz="2000"/>
              <a:t>A willingness to acknowledge the separation between a person and their behaviour </a:t>
            </a:r>
          </a:p>
          <a:p>
            <a:r>
              <a:rPr lang="en-GB" sz="2000"/>
              <a:t>Implies a non-judgemental approach and an acceptance of all the constituent parts of an individual without discrimination</a:t>
            </a:r>
          </a:p>
          <a:p>
            <a:r>
              <a:rPr lang="en-GB" sz="2000"/>
              <a:t>If you accept another they can accept themselves</a:t>
            </a:r>
          </a:p>
        </p:txBody>
      </p:sp>
      <p:pic>
        <p:nvPicPr>
          <p:cNvPr id="4" name="Picture 4">
            <a:extLst>
              <a:ext uri="{FF2B5EF4-FFF2-40B4-BE49-F238E27FC236}">
                <a16:creationId xmlns:a16="http://schemas.microsoft.com/office/drawing/2014/main" id="{18D91002-3848-4ECD-15B4-27EBC75E2BD6}"/>
              </a:ext>
            </a:extLst>
          </p:cNvPr>
          <p:cNvPicPr>
            <a:picLocks noChangeAspect="1"/>
          </p:cNvPicPr>
          <p:nvPr/>
        </p:nvPicPr>
        <p:blipFill>
          <a:blip r:embed="rId2"/>
          <a:stretch>
            <a:fillRect/>
          </a:stretch>
        </p:blipFill>
        <p:spPr>
          <a:xfrm>
            <a:off x="6512442" y="621610"/>
            <a:ext cx="5201023" cy="5201023"/>
          </a:xfrm>
          <a:prstGeom prst="rect">
            <a:avLst/>
          </a:prstGeom>
        </p:spPr>
      </p:pic>
      <p:sp>
        <p:nvSpPr>
          <p:cNvPr id="11" name="Rectangle 10">
            <a:extLst>
              <a:ext uri="{FF2B5EF4-FFF2-40B4-BE49-F238E27FC236}">
                <a16:creationId xmlns:a16="http://schemas.microsoft.com/office/drawing/2014/main" id="{EEBF1590-3B36-48EE-A89D-3B6F3CB256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0">
                <a:schemeClr val="accent1"/>
              </a:gs>
              <a:gs pos="78000">
                <a:srgbClr val="000000"/>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C8F6C8C-AB5A-4548-942D-E3FD40ACBC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0">
                <a:srgbClr val="000000">
                  <a:alpha val="63000"/>
                </a:srgbClr>
              </a:gs>
              <a:gs pos="100000">
                <a:schemeClr val="accent1">
                  <a:lumMod val="7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53189221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6753252F-4873-4F63-801D-CC719279A7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047C8CCB-F95D-4249-92DD-651249D353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013557" cy="6858000"/>
          </a:xfrm>
          <a:prstGeom prst="rect">
            <a:avLst/>
          </a:prstGeom>
          <a:solidFill>
            <a:srgbClr val="543A4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E5DB1C4-1711-48EF-344F-9FC7051C6926}"/>
              </a:ext>
            </a:extLst>
          </p:cNvPr>
          <p:cNvSpPr>
            <a:spLocks noGrp="1"/>
          </p:cNvSpPr>
          <p:nvPr>
            <p:ph type="title"/>
          </p:nvPr>
        </p:nvSpPr>
        <p:spPr>
          <a:xfrm>
            <a:off x="640080" y="2074363"/>
            <a:ext cx="2752354" cy="2709275"/>
          </a:xfrm>
          <a:prstGeom prst="ellipse">
            <a:avLst/>
          </a:prstGeom>
          <a:solidFill>
            <a:srgbClr val="262626"/>
          </a:solidFill>
          <a:ln w="174625" cmpd="thinThick">
            <a:solidFill>
              <a:srgbClr val="262626"/>
            </a:solidFill>
          </a:ln>
        </p:spPr>
        <p:txBody>
          <a:bodyPr vert="horz" lIns="91440" tIns="45720" rIns="91440" bIns="45720" rtlCol="0" anchor="ctr">
            <a:normAutofit/>
          </a:bodyPr>
          <a:lstStyle/>
          <a:p>
            <a:pPr algn="ctr"/>
            <a:r>
              <a:rPr lang="en-US" sz="2400" kern="1200">
                <a:solidFill>
                  <a:srgbClr val="FFFFFF"/>
                </a:solidFill>
                <a:latin typeface="+mj-lt"/>
                <a:ea typeface="+mj-ea"/>
                <a:cs typeface="+mj-cs"/>
              </a:rPr>
              <a:t>Unconditional Positive Regard in Action.</a:t>
            </a:r>
          </a:p>
        </p:txBody>
      </p:sp>
      <p:pic>
        <p:nvPicPr>
          <p:cNvPr id="4" name="Online Media 3" title="What is Unconditional Positive Regard?">
            <a:hlinkClick r:id="" action="ppaction://media"/>
            <a:extLst>
              <a:ext uri="{FF2B5EF4-FFF2-40B4-BE49-F238E27FC236}">
                <a16:creationId xmlns:a16="http://schemas.microsoft.com/office/drawing/2014/main" id="{63B65B0D-6D6E-4035-F048-BDA543FD3661}"/>
              </a:ext>
            </a:extLst>
          </p:cNvPr>
          <p:cNvPicPr>
            <a:picLocks noGrp="1" noRot="1" noChangeAspect="1"/>
          </p:cNvPicPr>
          <p:nvPr>
            <p:ph idx="1"/>
            <a:videoFile r:link="rId1"/>
          </p:nvPr>
        </p:nvPicPr>
        <p:blipFill>
          <a:blip r:embed="rId3"/>
          <a:stretch>
            <a:fillRect/>
          </a:stretch>
        </p:blipFill>
        <p:spPr>
          <a:xfrm>
            <a:off x="4038600" y="1396639"/>
            <a:ext cx="7188199" cy="4061332"/>
          </a:xfrm>
          <a:prstGeom prst="rect">
            <a:avLst/>
          </a:prstGeom>
        </p:spPr>
      </p:pic>
    </p:spTree>
    <p:extLst>
      <p:ext uri="{BB962C8B-B14F-4D97-AF65-F5344CB8AC3E}">
        <p14:creationId xmlns:p14="http://schemas.microsoft.com/office/powerpoint/2010/main" val="39307835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
  <TotalTime>0</TotalTime>
  <Words>640</Words>
  <Application>Microsoft Office PowerPoint</Application>
  <PresentationFormat>Widescreen</PresentationFormat>
  <Paragraphs>73</Paragraphs>
  <Slides>14</Slides>
  <Notes>0</Notes>
  <HiddenSlides>0</HiddenSlides>
  <MMClips>2</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14</vt:i4>
      </vt:variant>
    </vt:vector>
  </HeadingPairs>
  <TitlesOfParts>
    <vt:vector size="21" baseType="lpstr">
      <vt:lpstr>Aptos</vt:lpstr>
      <vt:lpstr>Aptos Display</vt:lpstr>
      <vt:lpstr>Arial</vt:lpstr>
      <vt:lpstr>Symbol</vt:lpstr>
      <vt:lpstr>Times New Roman</vt:lpstr>
      <vt:lpstr>Wingdings</vt:lpstr>
      <vt:lpstr>Office Theme</vt:lpstr>
      <vt:lpstr>  Communication and  integrated working </vt:lpstr>
      <vt:lpstr>Week 1 - agenda </vt:lpstr>
      <vt:lpstr>Introductions – about you</vt:lpstr>
      <vt:lpstr>Course overview </vt:lpstr>
      <vt:lpstr>Delivery style</vt:lpstr>
      <vt:lpstr>Assessment 1: 10-Minute Role Play </vt:lpstr>
      <vt:lpstr>Assessment CRITERIA</vt:lpstr>
      <vt:lpstr>Assessment 2: 8-Minute Video </vt:lpstr>
      <vt:lpstr>Assessment CRITERIA</vt:lpstr>
      <vt:lpstr>What is EMPATHY</vt:lpstr>
      <vt:lpstr>Empathy according to Carl rogers</vt:lpstr>
      <vt:lpstr>What does empathy do?</vt:lpstr>
      <vt:lpstr>What is unconditional positive regard?</vt:lpstr>
      <vt:lpstr>Unconditional Positive Regard in Action.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Core Conditions</dc:title>
  <dc:creator>Jenny Brown (2106914)</dc:creator>
  <cp:lastModifiedBy>Felicity Peacock</cp:lastModifiedBy>
  <cp:revision>31</cp:revision>
  <dcterms:created xsi:type="dcterms:W3CDTF">2022-11-28T16:29:49Z</dcterms:created>
  <dcterms:modified xsi:type="dcterms:W3CDTF">2024-09-19T11:03:43Z</dcterms:modified>
</cp:coreProperties>
</file>