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5" r:id="rId4"/>
  </p:sldMasterIdLst>
  <p:notesMasterIdLst>
    <p:notesMasterId r:id="rId21"/>
  </p:notesMasterIdLst>
  <p:handoutMasterIdLst>
    <p:handoutMasterId r:id="rId22"/>
  </p:handoutMasterIdLst>
  <p:sldIdLst>
    <p:sldId id="299" r:id="rId5"/>
    <p:sldId id="297" r:id="rId6"/>
    <p:sldId id="261" r:id="rId7"/>
    <p:sldId id="298" r:id="rId8"/>
    <p:sldId id="301" r:id="rId9"/>
    <p:sldId id="293" r:id="rId10"/>
    <p:sldId id="268" r:id="rId11"/>
    <p:sldId id="269" r:id="rId12"/>
    <p:sldId id="300" r:id="rId13"/>
    <p:sldId id="295" r:id="rId14"/>
    <p:sldId id="302" r:id="rId15"/>
    <p:sldId id="303" r:id="rId16"/>
    <p:sldId id="304" r:id="rId17"/>
    <p:sldId id="305" r:id="rId18"/>
    <p:sldId id="306" r:id="rId19"/>
    <p:sldId id="289"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536" userDrawn="1">
          <p15:clr>
            <a:srgbClr val="A4A3A4"/>
          </p15:clr>
        </p15:guide>
        <p15:guide id="2" pos="312"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6E0EB"/>
    <a:srgbClr val="D84400"/>
    <a:srgbClr val="446992"/>
    <a:srgbClr val="AEC2D8"/>
    <a:srgbClr val="98432A"/>
    <a:srgbClr val="44678D"/>
    <a:srgbClr val="263E5A"/>
    <a:srgbClr val="728DAB"/>
    <a:srgbClr val="C95B3A"/>
    <a:srgbClr val="2D4C6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7C39D11-5867-40EC-BECB-397CD2E89E0C}" v="142" dt="2026-07-11T17:53:24.460"/>
  </p1510:revLst>
</p1510:revInfo>
</file>

<file path=ppt/tableStyles.xml><?xml version="1.0" encoding="utf-8"?>
<a:tblStyleLst xmlns:a="http://schemas.openxmlformats.org/drawingml/2006/main" def="{9DCAF9ED-07DC-4A11-8D7F-57B35C25682E}">
  <a:tblStyle styleId="{5C22544A-7EE6-4342-B048-85BDC9FD1C3A}" styleName="中度样式 2 - 强调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375" autoAdjust="0"/>
    <p:restoredTop sz="76998" autoAdjust="0"/>
  </p:normalViewPr>
  <p:slideViewPr>
    <p:cSldViewPr snapToGrid="0" showGuides="1">
      <p:cViewPr varScale="1">
        <p:scale>
          <a:sx n="85" d="100"/>
          <a:sy n="85" d="100"/>
        </p:scale>
        <p:origin x="1686" y="84"/>
      </p:cViewPr>
      <p:guideLst>
        <p:guide orient="horz" pos="1536"/>
        <p:guide pos="312"/>
      </p:guideLst>
    </p:cSldViewPr>
  </p:slideViewPr>
  <p:outlineViewPr>
    <p:cViewPr>
      <p:scale>
        <a:sx n="33" d="100"/>
        <a:sy n="33" d="100"/>
      </p:scale>
      <p:origin x="0" y="0"/>
    </p:cViewPr>
  </p:outlineViewPr>
  <p:notesTextViewPr>
    <p:cViewPr>
      <p:scale>
        <a:sx n="25" d="100"/>
        <a:sy n="25" d="100"/>
      </p:scale>
      <p:origin x="0" y="0"/>
    </p:cViewPr>
  </p:notesTextViewPr>
  <p:sorterViewPr>
    <p:cViewPr>
      <p:scale>
        <a:sx n="150" d="100"/>
        <a:sy n="150" d="100"/>
      </p:scale>
      <p:origin x="0" y="-3426"/>
    </p:cViewPr>
  </p:sorterViewPr>
  <p:notesViewPr>
    <p:cSldViewPr snapToGrid="0">
      <p:cViewPr varScale="1">
        <p:scale>
          <a:sx n="58" d="100"/>
          <a:sy n="58" d="100"/>
        </p:scale>
        <p:origin x="2491" y="6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8/10/relationships/authors" Targe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a iqbal" userId="9219cfbb36f00cf0" providerId="LiveId" clId="{097C3A50-6291-42CF-9D02-92851E8A5151}"/>
    <pc:docChg chg="undo redo custSel addSld delSld modSld sldOrd modMainMaster">
      <pc:chgData name="sana iqbal" userId="9219cfbb36f00cf0" providerId="LiveId" clId="{097C3A50-6291-42CF-9D02-92851E8A5151}" dt="2026-07-11T17:45:25.141" v="1620" actId="6549"/>
      <pc:docMkLst>
        <pc:docMk/>
      </pc:docMkLst>
      <pc:sldChg chg="addSp delSp modSp mod modTransition">
        <pc:chgData name="sana iqbal" userId="9219cfbb36f00cf0" providerId="LiveId" clId="{097C3A50-6291-42CF-9D02-92851E8A5151}" dt="2026-07-11T17:17:15.295" v="1543" actId="1036"/>
        <pc:sldMkLst>
          <pc:docMk/>
          <pc:sldMk cId="3666674671" sldId="261"/>
        </pc:sldMkLst>
        <pc:spChg chg="add mod">
          <ac:chgData name="sana iqbal" userId="9219cfbb36f00cf0" providerId="LiveId" clId="{097C3A50-6291-42CF-9D02-92851E8A5151}" dt="2026-07-10T09:09:59.654" v="1344" actId="5793"/>
          <ac:spMkLst>
            <pc:docMk/>
            <pc:sldMk cId="3666674671" sldId="261"/>
            <ac:spMk id="10" creationId="{708E1C0C-A7D5-9932-BEC9-23338C781199}"/>
          </ac:spMkLst>
        </pc:spChg>
        <pc:picChg chg="mod">
          <ac:chgData name="sana iqbal" userId="9219cfbb36f00cf0" providerId="LiveId" clId="{097C3A50-6291-42CF-9D02-92851E8A5151}" dt="2026-07-11T17:17:15.295" v="1543" actId="1036"/>
          <ac:picMkLst>
            <pc:docMk/>
            <pc:sldMk cId="3666674671" sldId="261"/>
            <ac:picMk id="2" creationId="{8EDCCCDF-111D-9C90-CC91-A9446A633370}"/>
          </ac:picMkLst>
        </pc:picChg>
      </pc:sldChg>
      <pc:sldChg chg="addSp delSp modSp mod modTransition delAnim">
        <pc:chgData name="sana iqbal" userId="9219cfbb36f00cf0" providerId="LiveId" clId="{097C3A50-6291-42CF-9D02-92851E8A5151}" dt="2026-07-11T17:26:12.301" v="1554" actId="478"/>
        <pc:sldMkLst>
          <pc:docMk/>
          <pc:sldMk cId="4259977132" sldId="268"/>
        </pc:sldMkLst>
        <pc:spChg chg="add mod">
          <ac:chgData name="sana iqbal" userId="9219cfbb36f00cf0" providerId="LiveId" clId="{097C3A50-6291-42CF-9D02-92851E8A5151}" dt="2026-07-10T09:03:44.343" v="1193" actId="1076"/>
          <ac:spMkLst>
            <pc:docMk/>
            <pc:sldMk cId="4259977132" sldId="268"/>
            <ac:spMk id="4" creationId="{0D729229-A5DE-7AE0-FA7A-541D7A765FB0}"/>
          </ac:spMkLst>
        </pc:spChg>
        <pc:spChg chg="add mod">
          <ac:chgData name="sana iqbal" userId="9219cfbb36f00cf0" providerId="LiveId" clId="{097C3A50-6291-42CF-9D02-92851E8A5151}" dt="2026-07-10T08:56:52.944" v="1101" actId="14100"/>
          <ac:spMkLst>
            <pc:docMk/>
            <pc:sldMk cId="4259977132" sldId="268"/>
            <ac:spMk id="12" creationId="{1216B840-485E-5DDE-DA61-972B760612D7}"/>
          </ac:spMkLst>
        </pc:spChg>
        <pc:spChg chg="add mod">
          <ac:chgData name="sana iqbal" userId="9219cfbb36f00cf0" providerId="LiveId" clId="{097C3A50-6291-42CF-9D02-92851E8A5151}" dt="2026-07-10T09:05:39.396" v="1308" actId="20577"/>
          <ac:spMkLst>
            <pc:docMk/>
            <pc:sldMk cId="4259977132" sldId="268"/>
            <ac:spMk id="17" creationId="{B358AC2E-9A09-9726-9A26-B0338ED7508A}"/>
          </ac:spMkLst>
        </pc:spChg>
        <pc:picChg chg="del">
          <ac:chgData name="sana iqbal" userId="9219cfbb36f00cf0" providerId="LiveId" clId="{097C3A50-6291-42CF-9D02-92851E8A5151}" dt="2026-07-11T17:26:12.301" v="1554" actId="478"/>
          <ac:picMkLst>
            <pc:docMk/>
            <pc:sldMk cId="4259977132" sldId="268"/>
            <ac:picMk id="2" creationId="{04461EF8-7B19-F1C4-5208-90D633D0E474}"/>
          </ac:picMkLst>
        </pc:picChg>
        <pc:picChg chg="del">
          <ac:chgData name="sana iqbal" userId="9219cfbb36f00cf0" providerId="LiveId" clId="{097C3A50-6291-42CF-9D02-92851E8A5151}" dt="2026-07-11T17:26:02.264" v="1553" actId="478"/>
          <ac:picMkLst>
            <pc:docMk/>
            <pc:sldMk cId="4259977132" sldId="268"/>
            <ac:picMk id="3" creationId="{F7D69BC7-2B67-E3DD-A475-A8102427DDEE}"/>
          </ac:picMkLst>
        </pc:picChg>
        <pc:picChg chg="add mod">
          <ac:chgData name="sana iqbal" userId="9219cfbb36f00cf0" providerId="LiveId" clId="{097C3A50-6291-42CF-9D02-92851E8A5151}" dt="2026-07-10T09:02:56.193" v="1187" actId="14100"/>
          <ac:picMkLst>
            <pc:docMk/>
            <pc:sldMk cId="4259977132" sldId="268"/>
            <ac:picMk id="15" creationId="{59EF48E4-50FF-910C-B711-FC4088C14D34}"/>
          </ac:picMkLst>
        </pc:picChg>
      </pc:sldChg>
      <pc:sldChg chg="addSp delSp modSp mod ord modTransition">
        <pc:chgData name="sana iqbal" userId="9219cfbb36f00cf0" providerId="LiveId" clId="{097C3A50-6291-42CF-9D02-92851E8A5151}" dt="2026-07-10T09:51:27.996" v="1500"/>
        <pc:sldMkLst>
          <pc:docMk/>
          <pc:sldMk cId="3604630649" sldId="269"/>
        </pc:sldMkLst>
        <pc:spChg chg="add mod">
          <ac:chgData name="sana iqbal" userId="9219cfbb36f00cf0" providerId="LiveId" clId="{097C3A50-6291-42CF-9D02-92851E8A5151}" dt="2026-07-10T09:12:09.740" v="1348" actId="20577"/>
          <ac:spMkLst>
            <pc:docMk/>
            <pc:sldMk cId="3604630649" sldId="269"/>
            <ac:spMk id="9" creationId="{C60DD13D-748C-8BD2-4F34-18D77DDF799A}"/>
          </ac:spMkLst>
        </pc:spChg>
      </pc:sldChg>
      <pc:sldChg chg="addSp delSp modSp mod modTransition">
        <pc:chgData name="sana iqbal" userId="9219cfbb36f00cf0" providerId="LiveId" clId="{097C3A50-6291-42CF-9D02-92851E8A5151}" dt="2026-07-10T09:53:02.089" v="1508"/>
        <pc:sldMkLst>
          <pc:docMk/>
          <pc:sldMk cId="529279411" sldId="289"/>
        </pc:sldMkLst>
        <pc:spChg chg="add del mod">
          <ac:chgData name="sana iqbal" userId="9219cfbb36f00cf0" providerId="LiveId" clId="{097C3A50-6291-42CF-9D02-92851E8A5151}" dt="2026-07-10T09:35:33.641" v="1457" actId="478"/>
          <ac:spMkLst>
            <pc:docMk/>
            <pc:sldMk cId="529279411" sldId="289"/>
            <ac:spMk id="3" creationId="{A839D237-D8AF-41EC-7886-E763583776F4}"/>
          </ac:spMkLst>
        </pc:spChg>
        <pc:spChg chg="del">
          <ac:chgData name="sana iqbal" userId="9219cfbb36f00cf0" providerId="LiveId" clId="{097C3A50-6291-42CF-9D02-92851E8A5151}" dt="2026-07-10T09:35:28.467" v="1456" actId="478"/>
          <ac:spMkLst>
            <pc:docMk/>
            <pc:sldMk cId="529279411" sldId="289"/>
            <ac:spMk id="25" creationId="{B993E4D5-4AD0-4740-096D-6822944C8FF6}"/>
          </ac:spMkLst>
        </pc:spChg>
      </pc:sldChg>
      <pc:sldChg chg="addSp delSp modSp del mod">
        <pc:chgData name="sana iqbal" userId="9219cfbb36f00cf0" providerId="LiveId" clId="{097C3A50-6291-42CF-9D02-92851E8A5151}" dt="2026-07-10T08:39:56.208" v="855" actId="47"/>
        <pc:sldMkLst>
          <pc:docMk/>
          <pc:sldMk cId="3898447929" sldId="292"/>
        </pc:sldMkLst>
        <pc:spChg chg="add del mod">
          <ac:chgData name="sana iqbal" userId="9219cfbb36f00cf0" providerId="LiveId" clId="{097C3A50-6291-42CF-9D02-92851E8A5151}" dt="2026-07-10T08:39:12.692" v="852" actId="478"/>
          <ac:spMkLst>
            <pc:docMk/>
            <pc:sldMk cId="3898447929" sldId="292"/>
            <ac:spMk id="3" creationId="{9A3041DA-648D-2448-02BD-2821DDA689C0}"/>
          </ac:spMkLst>
        </pc:spChg>
        <pc:spChg chg="add del mod">
          <ac:chgData name="sana iqbal" userId="9219cfbb36f00cf0" providerId="LiveId" clId="{097C3A50-6291-42CF-9D02-92851E8A5151}" dt="2026-07-10T08:39:20.495" v="854" actId="478"/>
          <ac:spMkLst>
            <pc:docMk/>
            <pc:sldMk cId="3898447929" sldId="292"/>
            <ac:spMk id="5" creationId="{5AFB635C-9B92-B23D-9C8F-095D2C988BC3}"/>
          </ac:spMkLst>
        </pc:spChg>
        <pc:spChg chg="del">
          <ac:chgData name="sana iqbal" userId="9219cfbb36f00cf0" providerId="LiveId" clId="{097C3A50-6291-42CF-9D02-92851E8A5151}" dt="2026-07-10T08:39:09.992" v="851" actId="478"/>
          <ac:spMkLst>
            <pc:docMk/>
            <pc:sldMk cId="3898447929" sldId="292"/>
            <ac:spMk id="7" creationId="{93A3B864-5E85-99D2-93E5-5CA1F4F35DC7}"/>
          </ac:spMkLst>
        </pc:spChg>
        <pc:spChg chg="del">
          <ac:chgData name="sana iqbal" userId="9219cfbb36f00cf0" providerId="LiveId" clId="{097C3A50-6291-42CF-9D02-92851E8A5151}" dt="2026-07-10T08:39:18.447" v="853" actId="478"/>
          <ac:spMkLst>
            <pc:docMk/>
            <pc:sldMk cId="3898447929" sldId="292"/>
            <ac:spMk id="9" creationId="{485E0237-B9A1-0B58-E0AA-05EF84817EB4}"/>
          </ac:spMkLst>
        </pc:spChg>
      </pc:sldChg>
      <pc:sldChg chg="addSp delSp modSp mod modTransition">
        <pc:chgData name="sana iqbal" userId="9219cfbb36f00cf0" providerId="LiveId" clId="{097C3A50-6291-42CF-9D02-92851E8A5151}" dt="2026-07-10T09:51:06.197" v="1498"/>
        <pc:sldMkLst>
          <pc:docMk/>
          <pc:sldMk cId="4182148033" sldId="293"/>
        </pc:sldMkLst>
        <pc:spChg chg="add mod">
          <ac:chgData name="sana iqbal" userId="9219cfbb36f00cf0" providerId="LiveId" clId="{097C3A50-6291-42CF-9D02-92851E8A5151}" dt="2026-07-10T09:13:05.443" v="1356" actId="20577"/>
          <ac:spMkLst>
            <pc:docMk/>
            <pc:sldMk cId="4182148033" sldId="293"/>
            <ac:spMk id="10" creationId="{60F89D82-445A-9A5D-71B8-E3E3F5BABAF5}"/>
          </ac:spMkLst>
        </pc:spChg>
      </pc:sldChg>
      <pc:sldChg chg="addSp delSp modSp mod modTransition modClrScheme chgLayout">
        <pc:chgData name="sana iqbal" userId="9219cfbb36f00cf0" providerId="LiveId" clId="{097C3A50-6291-42CF-9D02-92851E8A5151}" dt="2026-07-11T17:09:54.940" v="1542" actId="478"/>
        <pc:sldMkLst>
          <pc:docMk/>
          <pc:sldMk cId="2519727083" sldId="295"/>
        </pc:sldMkLst>
        <pc:spChg chg="del">
          <ac:chgData name="sana iqbal" userId="9219cfbb36f00cf0" providerId="LiveId" clId="{097C3A50-6291-42CF-9D02-92851E8A5151}" dt="2026-07-11T17:09:54.940" v="1542" actId="478"/>
          <ac:spMkLst>
            <pc:docMk/>
            <pc:sldMk cId="2519727083" sldId="295"/>
            <ac:spMk id="2" creationId="{7EC1CEC5-D685-7930-566B-CE5BE584C7DB}"/>
          </ac:spMkLst>
        </pc:spChg>
        <pc:spChg chg="add mod">
          <ac:chgData name="sana iqbal" userId="9219cfbb36f00cf0" providerId="LiveId" clId="{097C3A50-6291-42CF-9D02-92851E8A5151}" dt="2026-07-09T13:46:53.187" v="426" actId="1076"/>
          <ac:spMkLst>
            <pc:docMk/>
            <pc:sldMk cId="2519727083" sldId="295"/>
            <ac:spMk id="6" creationId="{E7484719-3753-6C12-DD34-CC397B8ADA44}"/>
          </ac:spMkLst>
        </pc:spChg>
        <pc:spChg chg="add mod">
          <ac:chgData name="sana iqbal" userId="9219cfbb36f00cf0" providerId="LiveId" clId="{097C3A50-6291-42CF-9D02-92851E8A5151}" dt="2026-07-10T09:13:43.047" v="1357" actId="113"/>
          <ac:spMkLst>
            <pc:docMk/>
            <pc:sldMk cId="2519727083" sldId="295"/>
            <ac:spMk id="18" creationId="{E1ADB921-0466-D939-00B4-9F72090A8115}"/>
          </ac:spMkLst>
        </pc:spChg>
        <pc:picChg chg="add mod">
          <ac:chgData name="sana iqbal" userId="9219cfbb36f00cf0" providerId="LiveId" clId="{097C3A50-6291-42CF-9D02-92851E8A5151}" dt="2026-07-09T13:45:26.365" v="413" actId="14100"/>
          <ac:picMkLst>
            <pc:docMk/>
            <pc:sldMk cId="2519727083" sldId="295"/>
            <ac:picMk id="16" creationId="{345509C0-B103-8C6E-1898-6E0D0D3965C5}"/>
          </ac:picMkLst>
        </pc:picChg>
      </pc:sldChg>
      <pc:sldChg chg="addSp delSp modSp mod modTransition">
        <pc:chgData name="sana iqbal" userId="9219cfbb36f00cf0" providerId="LiveId" clId="{097C3A50-6291-42CF-9D02-92851E8A5151}" dt="2026-07-10T09:50:43.635" v="1496"/>
        <pc:sldMkLst>
          <pc:docMk/>
          <pc:sldMk cId="3530111904" sldId="297"/>
        </pc:sldMkLst>
        <pc:spChg chg="add mod">
          <ac:chgData name="sana iqbal" userId="9219cfbb36f00cf0" providerId="LiveId" clId="{097C3A50-6291-42CF-9D02-92851E8A5151}" dt="2026-07-10T09:09:36.100" v="1342" actId="113"/>
          <ac:spMkLst>
            <pc:docMk/>
            <pc:sldMk cId="3530111904" sldId="297"/>
            <ac:spMk id="5" creationId="{3800D992-C381-05EB-79E3-E8B2A70B97C1}"/>
          </ac:spMkLst>
        </pc:spChg>
      </pc:sldChg>
      <pc:sldChg chg="addSp delSp modSp mod modTransition modClrScheme delAnim chgLayout">
        <pc:chgData name="sana iqbal" userId="9219cfbb36f00cf0" providerId="LiveId" clId="{097C3A50-6291-42CF-9D02-92851E8A5151}" dt="2026-07-11T17:21:46.645" v="1549" actId="478"/>
        <pc:sldMkLst>
          <pc:docMk/>
          <pc:sldMk cId="2735087570" sldId="298"/>
        </pc:sldMkLst>
        <pc:spChg chg="add mod">
          <ac:chgData name="sana iqbal" userId="9219cfbb36f00cf0" providerId="LiveId" clId="{097C3A50-6291-42CF-9D02-92851E8A5151}" dt="2026-07-09T13:40:22.667" v="370" actId="14100"/>
          <ac:spMkLst>
            <pc:docMk/>
            <pc:sldMk cId="2735087570" sldId="298"/>
            <ac:spMk id="13" creationId="{87942B00-670D-D47D-290C-CA9BCC53347F}"/>
          </ac:spMkLst>
        </pc:spChg>
        <pc:spChg chg="add mod">
          <ac:chgData name="sana iqbal" userId="9219cfbb36f00cf0" providerId="LiveId" clId="{097C3A50-6291-42CF-9D02-92851E8A5151}" dt="2026-07-10T09:12:27.288" v="1350" actId="113"/>
          <ac:spMkLst>
            <pc:docMk/>
            <pc:sldMk cId="2735087570" sldId="298"/>
            <ac:spMk id="14" creationId="{6853E4B9-66F4-DE4F-D655-2E877D075A69}"/>
          </ac:spMkLst>
        </pc:spChg>
        <pc:spChg chg="add mod">
          <ac:chgData name="sana iqbal" userId="9219cfbb36f00cf0" providerId="LiveId" clId="{097C3A50-6291-42CF-9D02-92851E8A5151}" dt="2026-07-06T19:31:40.026" v="188" actId="207"/>
          <ac:spMkLst>
            <pc:docMk/>
            <pc:sldMk cId="2735087570" sldId="298"/>
            <ac:spMk id="16" creationId="{DE71C6FE-9AD6-7C0A-E360-1E674A5B53F9}"/>
          </ac:spMkLst>
        </pc:spChg>
        <pc:picChg chg="del">
          <ac:chgData name="sana iqbal" userId="9219cfbb36f00cf0" providerId="LiveId" clId="{097C3A50-6291-42CF-9D02-92851E8A5151}" dt="2026-07-11T17:21:46.645" v="1549" actId="478"/>
          <ac:picMkLst>
            <pc:docMk/>
            <pc:sldMk cId="2735087570" sldId="298"/>
            <ac:picMk id="2" creationId="{85EA41F7-BAB3-0A43-F767-14FF452A2CD5}"/>
          </ac:picMkLst>
        </pc:picChg>
        <pc:picChg chg="del">
          <ac:chgData name="sana iqbal" userId="9219cfbb36f00cf0" providerId="LiveId" clId="{097C3A50-6291-42CF-9D02-92851E8A5151}" dt="2026-07-11T17:21:42.067" v="1548" actId="478"/>
          <ac:picMkLst>
            <pc:docMk/>
            <pc:sldMk cId="2735087570" sldId="298"/>
            <ac:picMk id="4" creationId="{D2F0811B-7082-ABF3-BC2D-52153F6C4883}"/>
          </ac:picMkLst>
        </pc:picChg>
        <pc:picChg chg="del">
          <ac:chgData name="sana iqbal" userId="9219cfbb36f00cf0" providerId="LiveId" clId="{097C3A50-6291-42CF-9D02-92851E8A5151}" dt="2026-07-11T17:21:17.469" v="1546" actId="478"/>
          <ac:picMkLst>
            <pc:docMk/>
            <pc:sldMk cId="2735087570" sldId="298"/>
            <ac:picMk id="5" creationId="{B0CF3096-E4BB-4F96-E8D8-3B78AAD458B0}"/>
          </ac:picMkLst>
        </pc:picChg>
        <pc:picChg chg="add mod ord">
          <ac:chgData name="sana iqbal" userId="9219cfbb36f00cf0" providerId="LiveId" clId="{097C3A50-6291-42CF-9D02-92851E8A5151}" dt="2026-07-10T08:51:18.196" v="988" actId="1076"/>
          <ac:picMkLst>
            <pc:docMk/>
            <pc:sldMk cId="2735087570" sldId="298"/>
            <ac:picMk id="1025" creationId="{A4DE62F4-408D-0D47-AF85-5E29378D08FD}"/>
          </ac:picMkLst>
        </pc:picChg>
      </pc:sldChg>
      <pc:sldChg chg="addSp delSp modSp mod modTransition">
        <pc:chgData name="sana iqbal" userId="9219cfbb36f00cf0" providerId="LiveId" clId="{097C3A50-6291-42CF-9D02-92851E8A5151}" dt="2026-07-11T17:25:19.110" v="1551" actId="1038"/>
        <pc:sldMkLst>
          <pc:docMk/>
          <pc:sldMk cId="1485080791" sldId="299"/>
        </pc:sldMkLst>
        <pc:spChg chg="mod">
          <ac:chgData name="sana iqbal" userId="9219cfbb36f00cf0" providerId="LiveId" clId="{097C3A50-6291-42CF-9D02-92851E8A5151}" dt="2026-07-06T19:15:29.515" v="0" actId="20577"/>
          <ac:spMkLst>
            <pc:docMk/>
            <pc:sldMk cId="1485080791" sldId="299"/>
            <ac:spMk id="2" creationId="{725F021C-3CEB-0FBA-DA89-C9C82E741BB3}"/>
          </ac:spMkLst>
        </pc:spChg>
        <pc:spChg chg="add mod">
          <ac:chgData name="sana iqbal" userId="9219cfbb36f00cf0" providerId="LiveId" clId="{097C3A50-6291-42CF-9D02-92851E8A5151}" dt="2026-07-10T09:17:34.677" v="1379" actId="21"/>
          <ac:spMkLst>
            <pc:docMk/>
            <pc:sldMk cId="1485080791" sldId="299"/>
            <ac:spMk id="6" creationId="{F745DC6C-3895-825B-DED8-75A3C0B841AE}"/>
          </ac:spMkLst>
        </pc:spChg>
        <pc:picChg chg="mod">
          <ac:chgData name="sana iqbal" userId="9219cfbb36f00cf0" providerId="LiveId" clId="{097C3A50-6291-42CF-9D02-92851E8A5151}" dt="2026-07-11T17:25:19.110" v="1551" actId="1038"/>
          <ac:picMkLst>
            <pc:docMk/>
            <pc:sldMk cId="1485080791" sldId="299"/>
            <ac:picMk id="3" creationId="{427BF376-DACD-19CC-1B9C-D8530C189DD4}"/>
          </ac:picMkLst>
        </pc:picChg>
      </pc:sldChg>
      <pc:sldChg chg="addSp delSp modSp mod modTransition">
        <pc:chgData name="sana iqbal" userId="9219cfbb36f00cf0" providerId="LiveId" clId="{097C3A50-6291-42CF-9D02-92851E8A5151}" dt="2026-07-10T09:51:39.927" v="1501"/>
        <pc:sldMkLst>
          <pc:docMk/>
          <pc:sldMk cId="1148227982" sldId="300"/>
        </pc:sldMkLst>
        <pc:spChg chg="add mod">
          <ac:chgData name="sana iqbal" userId="9219cfbb36f00cf0" providerId="LiveId" clId="{097C3A50-6291-42CF-9D02-92851E8A5151}" dt="2026-07-10T09:09:18.678" v="1341" actId="113"/>
          <ac:spMkLst>
            <pc:docMk/>
            <pc:sldMk cId="1148227982" sldId="300"/>
            <ac:spMk id="9" creationId="{F4088CB0-64BA-08DA-6619-986E40B09C17}"/>
          </ac:spMkLst>
        </pc:spChg>
      </pc:sldChg>
      <pc:sldChg chg="addSp delSp modSp new mod modTransition modClrScheme delAnim chgLayout">
        <pc:chgData name="sana iqbal" userId="9219cfbb36f00cf0" providerId="LiveId" clId="{097C3A50-6291-42CF-9D02-92851E8A5151}" dt="2026-07-11T17:20:50.687" v="1545" actId="478"/>
        <pc:sldMkLst>
          <pc:docMk/>
          <pc:sldMk cId="2719876962" sldId="301"/>
        </pc:sldMkLst>
        <pc:spChg chg="add mod">
          <ac:chgData name="sana iqbal" userId="9219cfbb36f00cf0" providerId="LiveId" clId="{097C3A50-6291-42CF-9D02-92851E8A5151}" dt="2026-07-10T09:12:37.098" v="1351" actId="113"/>
          <ac:spMkLst>
            <pc:docMk/>
            <pc:sldMk cId="2719876962" sldId="301"/>
            <ac:spMk id="7" creationId="{BD780F0E-B440-60B9-D6CB-4BFD9ACD38EF}"/>
          </ac:spMkLst>
        </pc:spChg>
        <pc:picChg chg="del">
          <ac:chgData name="sana iqbal" userId="9219cfbb36f00cf0" providerId="LiveId" clId="{097C3A50-6291-42CF-9D02-92851E8A5151}" dt="2026-07-11T17:20:50.687" v="1545" actId="478"/>
          <ac:picMkLst>
            <pc:docMk/>
            <pc:sldMk cId="2719876962" sldId="301"/>
            <ac:picMk id="2" creationId="{AADBAA55-C053-F449-3EE4-5AACCFDE9275}"/>
          </ac:picMkLst>
        </pc:picChg>
        <pc:picChg chg="add mod">
          <ac:chgData name="sana iqbal" userId="9219cfbb36f00cf0" providerId="LiveId" clId="{097C3A50-6291-42CF-9D02-92851E8A5151}" dt="2026-07-10T08:53:35.316" v="1002" actId="14100"/>
          <ac:picMkLst>
            <pc:docMk/>
            <pc:sldMk cId="2719876962" sldId="301"/>
            <ac:picMk id="3" creationId="{21D8C12D-1164-16E2-8EFF-D7C928FF72C0}"/>
          </ac:picMkLst>
        </pc:picChg>
      </pc:sldChg>
      <pc:sldChg chg="addSp delSp modSp new mod ord modTransition">
        <pc:chgData name="sana iqbal" userId="9219cfbb36f00cf0" providerId="LiveId" clId="{097C3A50-6291-42CF-9D02-92851E8A5151}" dt="2026-07-11T16:56:29.946" v="1541" actId="20577"/>
        <pc:sldMkLst>
          <pc:docMk/>
          <pc:sldMk cId="1314510462" sldId="302"/>
        </pc:sldMkLst>
        <pc:spChg chg="add mod">
          <ac:chgData name="sana iqbal" userId="9219cfbb36f00cf0" providerId="LiveId" clId="{097C3A50-6291-42CF-9D02-92851E8A5151}" dt="2026-07-11T16:56:29.946" v="1541" actId="20577"/>
          <ac:spMkLst>
            <pc:docMk/>
            <pc:sldMk cId="1314510462" sldId="302"/>
            <ac:spMk id="5" creationId="{4D10A3D7-A20D-DE8A-6CE1-A325117D0A23}"/>
          </ac:spMkLst>
        </pc:spChg>
      </pc:sldChg>
      <pc:sldChg chg="addSp delSp modSp new mod modTransition">
        <pc:chgData name="sana iqbal" userId="9219cfbb36f00cf0" providerId="LiveId" clId="{097C3A50-6291-42CF-9D02-92851E8A5151}" dt="2026-07-11T16:56:22.490" v="1532" actId="20577"/>
        <pc:sldMkLst>
          <pc:docMk/>
          <pc:sldMk cId="93974046" sldId="303"/>
        </pc:sldMkLst>
        <pc:spChg chg="add mod">
          <ac:chgData name="sana iqbal" userId="9219cfbb36f00cf0" providerId="LiveId" clId="{097C3A50-6291-42CF-9D02-92851E8A5151}" dt="2026-07-11T16:56:22.490" v="1532" actId="20577"/>
          <ac:spMkLst>
            <pc:docMk/>
            <pc:sldMk cId="93974046" sldId="303"/>
            <ac:spMk id="6" creationId="{ECE310F1-9AFB-4EA8-B488-16AA498DD25C}"/>
          </ac:spMkLst>
        </pc:spChg>
      </pc:sldChg>
      <pc:sldChg chg="addSp delSp modSp new mod modTransition">
        <pc:chgData name="sana iqbal" userId="9219cfbb36f00cf0" providerId="LiveId" clId="{097C3A50-6291-42CF-9D02-92851E8A5151}" dt="2026-07-10T09:52:35.685" v="1505"/>
        <pc:sldMkLst>
          <pc:docMk/>
          <pc:sldMk cId="3675783361" sldId="304"/>
        </pc:sldMkLst>
        <pc:spChg chg="add mod">
          <ac:chgData name="sana iqbal" userId="9219cfbb36f00cf0" providerId="LiveId" clId="{097C3A50-6291-42CF-9D02-92851E8A5151}" dt="2026-07-10T09:34:59.573" v="1455" actId="115"/>
          <ac:spMkLst>
            <pc:docMk/>
            <pc:sldMk cId="3675783361" sldId="304"/>
            <ac:spMk id="5" creationId="{D03FECAB-9892-C603-58D9-67BAEEBFB7BE}"/>
          </ac:spMkLst>
        </pc:spChg>
      </pc:sldChg>
      <pc:sldChg chg="addSp delSp modSp new mod modTransition">
        <pc:chgData name="sana iqbal" userId="9219cfbb36f00cf0" providerId="LiveId" clId="{097C3A50-6291-42CF-9D02-92851E8A5151}" dt="2026-07-10T09:52:46.043" v="1506"/>
        <pc:sldMkLst>
          <pc:docMk/>
          <pc:sldMk cId="3520188002" sldId="305"/>
        </pc:sldMkLst>
        <pc:spChg chg="add mod">
          <ac:chgData name="sana iqbal" userId="9219cfbb36f00cf0" providerId="LiveId" clId="{097C3A50-6291-42CF-9D02-92851E8A5151}" dt="2026-07-09T14:43:13.451" v="674" actId="20577"/>
          <ac:spMkLst>
            <pc:docMk/>
            <pc:sldMk cId="3520188002" sldId="305"/>
            <ac:spMk id="7" creationId="{E4B7FC84-2A30-14F9-6644-EA1FB97E3F96}"/>
          </ac:spMkLst>
        </pc:spChg>
      </pc:sldChg>
      <pc:sldChg chg="addSp delSp modSp new mod modTransition">
        <pc:chgData name="sana iqbal" userId="9219cfbb36f00cf0" providerId="LiveId" clId="{097C3A50-6291-42CF-9D02-92851E8A5151}" dt="2026-07-11T17:45:25.141" v="1620" actId="6549"/>
        <pc:sldMkLst>
          <pc:docMk/>
          <pc:sldMk cId="1608134880" sldId="306"/>
        </pc:sldMkLst>
        <pc:spChg chg="add mod">
          <ac:chgData name="sana iqbal" userId="9219cfbb36f00cf0" providerId="LiveId" clId="{097C3A50-6291-42CF-9D02-92851E8A5151}" dt="2026-07-11T17:45:25.141" v="1620" actId="6549"/>
          <ac:spMkLst>
            <pc:docMk/>
            <pc:sldMk cId="1608134880" sldId="306"/>
            <ac:spMk id="7" creationId="{0C80C0B7-8A3D-56A5-071D-7557C1F24BE1}"/>
          </ac:spMkLst>
        </pc:spChg>
      </pc:sldChg>
      <pc:sldChg chg="delSp new mod">
        <pc:chgData name="sana iqbal" userId="9219cfbb36f00cf0" providerId="LiveId" clId="{097C3A50-6291-42CF-9D02-92851E8A5151}" dt="2026-07-10T09:47:42.491" v="1494" actId="478"/>
        <pc:sldMkLst>
          <pc:docMk/>
          <pc:sldMk cId="2218829493" sldId="307"/>
        </pc:sldMkLst>
        <pc:spChg chg="del">
          <ac:chgData name="sana iqbal" userId="9219cfbb36f00cf0" providerId="LiveId" clId="{097C3A50-6291-42CF-9D02-92851E8A5151}" dt="2026-07-10T09:47:38.314" v="1493" actId="478"/>
          <ac:spMkLst>
            <pc:docMk/>
            <pc:sldMk cId="2218829493" sldId="307"/>
            <ac:spMk id="2" creationId="{DEAF6FC1-9439-6F5C-EEBA-D80217429A0D}"/>
          </ac:spMkLst>
        </pc:spChg>
        <pc:spChg chg="del">
          <ac:chgData name="sana iqbal" userId="9219cfbb36f00cf0" providerId="LiveId" clId="{097C3A50-6291-42CF-9D02-92851E8A5151}" dt="2026-07-10T09:47:42.491" v="1494" actId="478"/>
          <ac:spMkLst>
            <pc:docMk/>
            <pc:sldMk cId="2218829493" sldId="307"/>
            <ac:spMk id="3" creationId="{37C79D66-B24E-4457-785B-4B9D74281FF7}"/>
          </ac:spMkLst>
        </pc:spChg>
      </pc:sldChg>
      <pc:sldMasterChg chg="modTransition modSldLayout">
        <pc:chgData name="sana iqbal" userId="9219cfbb36f00cf0" providerId="LiveId" clId="{097C3A50-6291-42CF-9D02-92851E8A5151}" dt="2026-07-10T09:46:21.699" v="1488"/>
        <pc:sldMasterMkLst>
          <pc:docMk/>
          <pc:sldMasterMk cId="2020574204" sldId="2147483648"/>
        </pc:sldMasterMkLst>
        <pc:sldLayoutChg chg="modTransition">
          <pc:chgData name="sana iqbal" userId="9219cfbb36f00cf0" providerId="LiveId" clId="{097C3A50-6291-42CF-9D02-92851E8A5151}" dt="2026-07-10T09:46:21.699" v="1488"/>
          <pc:sldLayoutMkLst>
            <pc:docMk/>
            <pc:sldMasterMk cId="2240589514" sldId="2147483675"/>
            <pc:sldLayoutMk cId="4161259845" sldId="2147483651"/>
          </pc:sldLayoutMkLst>
        </pc:sldLayoutChg>
        <pc:sldLayoutChg chg="modTransition">
          <pc:chgData name="sana iqbal" userId="9219cfbb36f00cf0" providerId="LiveId" clId="{097C3A50-6291-42CF-9D02-92851E8A5151}" dt="2026-07-10T09:46:21.699" v="1488"/>
          <pc:sldLayoutMkLst>
            <pc:docMk/>
            <pc:sldMasterMk cId="2020574204" sldId="2147483648"/>
            <pc:sldLayoutMk cId="3407711345" sldId="2147483653"/>
          </pc:sldLayoutMkLst>
        </pc:sldLayoutChg>
        <pc:sldLayoutChg chg="modTransition">
          <pc:chgData name="sana iqbal" userId="9219cfbb36f00cf0" providerId="LiveId" clId="{097C3A50-6291-42CF-9D02-92851E8A5151}" dt="2026-07-10T09:46:21.699" v="1488"/>
          <pc:sldLayoutMkLst>
            <pc:docMk/>
            <pc:sldMasterMk cId="2240589514" sldId="2147483675"/>
            <pc:sldLayoutMk cId="2121256304" sldId="2147483655"/>
          </pc:sldLayoutMkLst>
        </pc:sldLayoutChg>
        <pc:sldLayoutChg chg="modTransition">
          <pc:chgData name="sana iqbal" userId="9219cfbb36f00cf0" providerId="LiveId" clId="{097C3A50-6291-42CF-9D02-92851E8A5151}" dt="2026-07-10T09:46:21.699" v="1488"/>
          <pc:sldLayoutMkLst>
            <pc:docMk/>
            <pc:sldMasterMk cId="2020574204" sldId="2147483648"/>
            <pc:sldLayoutMk cId="3613646376" sldId="2147483662"/>
          </pc:sldLayoutMkLst>
        </pc:sldLayoutChg>
        <pc:sldLayoutChg chg="modTransition">
          <pc:chgData name="sana iqbal" userId="9219cfbb36f00cf0" providerId="LiveId" clId="{097C3A50-6291-42CF-9D02-92851E8A5151}" dt="2026-07-10T09:46:21.699" v="1488"/>
          <pc:sldLayoutMkLst>
            <pc:docMk/>
            <pc:sldMasterMk cId="2020574204" sldId="2147483648"/>
            <pc:sldLayoutMk cId="2662113756" sldId="2147483663"/>
          </pc:sldLayoutMkLst>
        </pc:sldLayoutChg>
        <pc:sldLayoutChg chg="modTransition">
          <pc:chgData name="sana iqbal" userId="9219cfbb36f00cf0" providerId="LiveId" clId="{097C3A50-6291-42CF-9D02-92851E8A5151}" dt="2026-07-10T09:46:21.699" v="1488"/>
          <pc:sldLayoutMkLst>
            <pc:docMk/>
            <pc:sldMasterMk cId="2020574204" sldId="2147483648"/>
            <pc:sldLayoutMk cId="3147334202" sldId="2147483665"/>
          </pc:sldLayoutMkLst>
        </pc:sldLayoutChg>
        <pc:sldLayoutChg chg="modTransition">
          <pc:chgData name="sana iqbal" userId="9219cfbb36f00cf0" providerId="LiveId" clId="{097C3A50-6291-42CF-9D02-92851E8A5151}" dt="2026-07-10T09:46:21.699" v="1488"/>
          <pc:sldLayoutMkLst>
            <pc:docMk/>
            <pc:sldMasterMk cId="2020574204" sldId="2147483648"/>
            <pc:sldLayoutMk cId="3496649517" sldId="2147483667"/>
          </pc:sldLayoutMkLst>
        </pc:sldLayoutChg>
        <pc:sldLayoutChg chg="modTransition">
          <pc:chgData name="sana iqbal" userId="9219cfbb36f00cf0" providerId="LiveId" clId="{097C3A50-6291-42CF-9D02-92851E8A5151}" dt="2026-07-10T09:46:21.699" v="1488"/>
          <pc:sldLayoutMkLst>
            <pc:docMk/>
            <pc:sldMasterMk cId="2240589514" sldId="2147483675"/>
            <pc:sldLayoutMk cId="777926280" sldId="2147483669"/>
          </pc:sldLayoutMkLst>
        </pc:sldLayoutChg>
        <pc:sldLayoutChg chg="modTransition">
          <pc:chgData name="sana iqbal" userId="9219cfbb36f00cf0" providerId="LiveId" clId="{097C3A50-6291-42CF-9D02-92851E8A5151}" dt="2026-07-10T09:46:21.699" v="1488"/>
          <pc:sldLayoutMkLst>
            <pc:docMk/>
            <pc:sldMasterMk cId="2020574204" sldId="2147483648"/>
            <pc:sldLayoutMk cId="453787407" sldId="2147483670"/>
          </pc:sldLayoutMkLst>
        </pc:sldLayoutChg>
        <pc:sldLayoutChg chg="modTransition">
          <pc:chgData name="sana iqbal" userId="9219cfbb36f00cf0" providerId="LiveId" clId="{097C3A50-6291-42CF-9D02-92851E8A5151}" dt="2026-07-10T09:46:21.699" v="1488"/>
          <pc:sldLayoutMkLst>
            <pc:docMk/>
            <pc:sldMasterMk cId="2020574204" sldId="2147483648"/>
            <pc:sldLayoutMk cId="1143481105" sldId="2147483671"/>
          </pc:sldLayoutMkLst>
        </pc:sldLayoutChg>
        <pc:sldLayoutChg chg="modTransition">
          <pc:chgData name="sana iqbal" userId="9219cfbb36f00cf0" providerId="LiveId" clId="{097C3A50-6291-42CF-9D02-92851E8A5151}" dt="2026-07-10T09:46:21.699" v="1488"/>
          <pc:sldLayoutMkLst>
            <pc:docMk/>
            <pc:sldMasterMk cId="2020574204" sldId="2147483648"/>
            <pc:sldLayoutMk cId="924390820" sldId="2147483672"/>
          </pc:sldLayoutMkLst>
        </pc:sldLayoutChg>
        <pc:sldLayoutChg chg="modTransition">
          <pc:chgData name="sana iqbal" userId="9219cfbb36f00cf0" providerId="LiveId" clId="{097C3A50-6291-42CF-9D02-92851E8A5151}" dt="2026-07-10T09:46:21.699" v="1488"/>
          <pc:sldLayoutMkLst>
            <pc:docMk/>
            <pc:sldMasterMk cId="2020574204" sldId="2147483648"/>
            <pc:sldLayoutMk cId="389171272" sldId="2147483673"/>
          </pc:sldLayoutMkLst>
        </pc:sldLayoutChg>
        <pc:sldLayoutChg chg="modTransition">
          <pc:chgData name="sana iqbal" userId="9219cfbb36f00cf0" providerId="LiveId" clId="{097C3A50-6291-42CF-9D02-92851E8A5151}" dt="2026-07-10T09:46:21.699" v="1488"/>
          <pc:sldLayoutMkLst>
            <pc:docMk/>
            <pc:sldMasterMk cId="2020574204" sldId="2147483648"/>
            <pc:sldLayoutMk cId="2612047778" sldId="2147483674"/>
          </pc:sldLayoutMkLst>
        </pc:sldLayoutChg>
      </pc:sldMaster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27E3961-5613-64C6-63C3-6085D0CDAE5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06D1F08-FF42-95F6-3130-AE63E56048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CD26A2A-0A96-0647-84E5-C82F2EFD9474}" type="datetimeFigureOut">
              <a:rPr lang="en-US" smtClean="0"/>
              <a:t>7/11/2026</a:t>
            </a:fld>
            <a:endParaRPr lang="en-US" dirty="0"/>
          </a:p>
        </p:txBody>
      </p:sp>
      <p:sp>
        <p:nvSpPr>
          <p:cNvPr id="4" name="Footer Placeholder 3">
            <a:extLst>
              <a:ext uri="{FF2B5EF4-FFF2-40B4-BE49-F238E27FC236}">
                <a16:creationId xmlns:a16="http://schemas.microsoft.com/office/drawing/2014/main" id="{4CD5B35B-A046-EC3C-A80E-3D9D12C1498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7202DDE3-703C-8B4C-9506-EC0A39AACDD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B8DC1D1-B6C2-C644-8BF1-C34DBFFE1C78}" type="slidenum">
              <a:rPr lang="en-US" smtClean="0"/>
              <a:t>‹#›</a:t>
            </a:fld>
            <a:endParaRPr lang="en-US" dirty="0"/>
          </a:p>
        </p:txBody>
      </p:sp>
    </p:spTree>
    <p:extLst>
      <p:ext uri="{BB962C8B-B14F-4D97-AF65-F5344CB8AC3E}">
        <p14:creationId xmlns:p14="http://schemas.microsoft.com/office/powerpoint/2010/main" val="9334793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Header Placeholder 7">
            <a:extLst>
              <a:ext uri="{FF2B5EF4-FFF2-40B4-BE49-F238E27FC236}">
                <a16:creationId xmlns:a16="http://schemas.microsoft.com/office/drawing/2014/main" id="{0D2594CA-29C5-062F-2EA7-C593B096C62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9" name="Slide Image Placeholder 8">
            <a:extLst>
              <a:ext uri="{FF2B5EF4-FFF2-40B4-BE49-F238E27FC236}">
                <a16:creationId xmlns:a16="http://schemas.microsoft.com/office/drawing/2014/main" id="{E04BB896-BA64-B358-A066-15B96D23BC88}"/>
              </a:ext>
            </a:extLst>
          </p:cNvPr>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10" name="Footer Placeholder 9">
            <a:extLst>
              <a:ext uri="{FF2B5EF4-FFF2-40B4-BE49-F238E27FC236}">
                <a16:creationId xmlns:a16="http://schemas.microsoft.com/office/drawing/2014/main" id="{5EFA2818-7747-F326-294F-EEAC9BEF6EBD}"/>
              </a:ext>
            </a:extLst>
          </p:cNvPr>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11" name="Date Placeholder 10">
            <a:extLst>
              <a:ext uri="{FF2B5EF4-FFF2-40B4-BE49-F238E27FC236}">
                <a16:creationId xmlns:a16="http://schemas.microsoft.com/office/drawing/2014/main" id="{6B76E0F0-B7F9-756A-3EA4-2114B75370E5}"/>
              </a:ext>
            </a:extLst>
          </p:cNvPr>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B0CF20C-6BCC-41A4-8C16-5A346425718D}" type="datetimeFigureOut">
              <a:rPr lang="en-US" smtClean="0"/>
              <a:t>7/11/2026</a:t>
            </a:fld>
            <a:endParaRPr lang="en-US" dirty="0"/>
          </a:p>
        </p:txBody>
      </p:sp>
      <p:sp>
        <p:nvSpPr>
          <p:cNvPr id="12" name="Notes Placeholder 11">
            <a:extLst>
              <a:ext uri="{FF2B5EF4-FFF2-40B4-BE49-F238E27FC236}">
                <a16:creationId xmlns:a16="http://schemas.microsoft.com/office/drawing/2014/main" id="{5161C21F-108C-0F07-CDDD-AFB8DDBF6941}"/>
              </a:ext>
            </a:extLst>
          </p:cNvPr>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Slide Number Placeholder 12">
            <a:extLst>
              <a:ext uri="{FF2B5EF4-FFF2-40B4-BE49-F238E27FC236}">
                <a16:creationId xmlns:a16="http://schemas.microsoft.com/office/drawing/2014/main" id="{A507CBA7-2A1E-725E-35DA-D1CFF08EC633}"/>
              </a:ext>
            </a:extLst>
          </p:cNvPr>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60679C-80C7-4E7D-9614-ABA41C5B2858}" type="slidenum">
              <a:rPr lang="en-US" smtClean="0"/>
              <a:t>‹#›</a:t>
            </a:fld>
            <a:endParaRPr lang="en-US" dirty="0"/>
          </a:p>
        </p:txBody>
      </p:sp>
    </p:spTree>
    <p:extLst>
      <p:ext uri="{BB962C8B-B14F-4D97-AF65-F5344CB8AC3E}">
        <p14:creationId xmlns:p14="http://schemas.microsoft.com/office/powerpoint/2010/main" val="422665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6</a:t>
            </a:fld>
            <a:endParaRPr lang="en-US" altLang="zh-CN" noProof="0" dirty="0"/>
          </a:p>
        </p:txBody>
      </p:sp>
    </p:spTree>
    <p:extLst>
      <p:ext uri="{BB962C8B-B14F-4D97-AF65-F5344CB8AC3E}">
        <p14:creationId xmlns:p14="http://schemas.microsoft.com/office/powerpoint/2010/main" val="20938003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smtClean="0"/>
              <a:t>10</a:t>
            </a:fld>
            <a:endParaRPr lang="en-US" altLang="zh-CN" dirty="0"/>
          </a:p>
        </p:txBody>
      </p:sp>
    </p:spTree>
    <p:extLst>
      <p:ext uri="{BB962C8B-B14F-4D97-AF65-F5344CB8AC3E}">
        <p14:creationId xmlns:p14="http://schemas.microsoft.com/office/powerpoint/2010/main" val="24243314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60679C-80C7-4E7D-9614-ABA41C5B2858}" type="slidenum">
              <a:rPr lang="en-US" smtClean="0"/>
              <a:t>11</a:t>
            </a:fld>
            <a:endParaRPr lang="en-US" dirty="0"/>
          </a:p>
        </p:txBody>
      </p:sp>
    </p:spTree>
    <p:extLst>
      <p:ext uri="{BB962C8B-B14F-4D97-AF65-F5344CB8AC3E}">
        <p14:creationId xmlns:p14="http://schemas.microsoft.com/office/powerpoint/2010/main" val="1266316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dirty="0"/>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16</a:t>
            </a:fld>
            <a:endParaRPr lang="en-US" altLang="zh-CN" noProof="0" dirty="0"/>
          </a:p>
        </p:txBody>
      </p:sp>
    </p:spTree>
    <p:extLst>
      <p:ext uri="{BB962C8B-B14F-4D97-AF65-F5344CB8AC3E}">
        <p14:creationId xmlns:p14="http://schemas.microsoft.com/office/powerpoint/2010/main" val="11818200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GB"/>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47FEACEE-25B4-4A2D-B147-27296E36371D}" type="slidenum">
              <a:rPr lang="en-US" altLang="zh-CN" noProof="0" smtClean="0"/>
              <a:pPr/>
              <a:t>‹#›</a:t>
            </a:fld>
            <a:endParaRPr lang="en-US" altLang="zh-CN" noProof="0"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598919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6811371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GB"/>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949978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10016844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endParaRPr lang="en-US" dirty="0"/>
          </a:p>
        </p:txBody>
      </p:sp>
      <p:sp>
        <p:nvSpPr>
          <p:cNvPr id="8" name="Footer Placeholder 7"/>
          <p:cNvSpPr>
            <a:spLocks noGrp="1"/>
          </p:cNvSpPr>
          <p:nvPr>
            <p:ph type="ftr" sz="quarter" idx="11"/>
          </p:nvPr>
        </p:nvSpPr>
        <p:spPr/>
        <p:txBody>
          <a:bodyPr/>
          <a:lstStyle/>
          <a:p>
            <a:endParaRPr lang="en-US" noProof="0" dirty="0"/>
          </a:p>
        </p:txBody>
      </p:sp>
      <p:sp>
        <p:nvSpPr>
          <p:cNvPr id="9" name="Slide Number Placeholder 8"/>
          <p:cNvSpPr>
            <a:spLocks noGrp="1"/>
          </p:cNvSpPr>
          <p:nvPr>
            <p:ph type="sldNum" sz="quarter" idx="12"/>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2537563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endParaRPr lang="en-US" dirty="0"/>
          </a:p>
        </p:txBody>
      </p:sp>
      <p:sp>
        <p:nvSpPr>
          <p:cNvPr id="4" name="Footer Placeholder 3"/>
          <p:cNvSpPr>
            <a:spLocks noGrp="1"/>
          </p:cNvSpPr>
          <p:nvPr>
            <p:ph type="ftr" sz="quarter" idx="11"/>
          </p:nvPr>
        </p:nvSpPr>
        <p:spPr/>
        <p:txBody>
          <a:bodyPr/>
          <a:lstStyle/>
          <a:p>
            <a:endParaRPr lang="en-US" noProof="0" dirty="0"/>
          </a:p>
        </p:txBody>
      </p:sp>
      <p:sp>
        <p:nvSpPr>
          <p:cNvPr id="5" name="Slide Number Placeholder 4"/>
          <p:cNvSpPr>
            <a:spLocks noGrp="1"/>
          </p:cNvSpPr>
          <p:nvPr>
            <p:ph type="sldNum" sz="quarter" idx="12"/>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12548511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dirty="0"/>
          </a:p>
        </p:txBody>
      </p:sp>
      <p:sp>
        <p:nvSpPr>
          <p:cNvPr id="3" name="Footer Placeholder 2"/>
          <p:cNvSpPr>
            <a:spLocks noGrp="1"/>
          </p:cNvSpPr>
          <p:nvPr>
            <p:ph type="ftr" sz="quarter" idx="11"/>
          </p:nvPr>
        </p:nvSpPr>
        <p:spPr/>
        <p:txBody>
          <a:bodyPr/>
          <a:lstStyle/>
          <a:p>
            <a:endParaRPr lang="en-US" noProof="0" dirty="0"/>
          </a:p>
        </p:txBody>
      </p:sp>
      <p:sp>
        <p:nvSpPr>
          <p:cNvPr id="4" name="Slide Number Placeholder 3"/>
          <p:cNvSpPr>
            <a:spLocks noGrp="1"/>
          </p:cNvSpPr>
          <p:nvPr>
            <p:ph type="sldNum" sz="quarter" idx="12"/>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11491688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8812245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GB"/>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US" dirty="0"/>
          </a:p>
        </p:txBody>
      </p:sp>
      <p:sp>
        <p:nvSpPr>
          <p:cNvPr id="6" name="Footer Placeholder 5"/>
          <p:cNvSpPr>
            <a:spLocks noGrp="1"/>
          </p:cNvSpPr>
          <p:nvPr>
            <p:ph type="ftr" sz="quarter" idx="11"/>
          </p:nvPr>
        </p:nvSpPr>
        <p:spPr/>
        <p:txBody>
          <a:bodyPr/>
          <a:lstStyle/>
          <a:p>
            <a:endParaRPr lang="en-US" noProof="0" dirty="0"/>
          </a:p>
        </p:txBody>
      </p:sp>
      <p:sp>
        <p:nvSpPr>
          <p:cNvPr id="7" name="Slide Number Placeholder 6"/>
          <p:cNvSpPr>
            <a:spLocks noGrp="1"/>
          </p:cNvSpPr>
          <p:nvPr>
            <p:ph type="sldNum" sz="quarter" idx="12"/>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9314731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Date Placeholder 2"/>
          <p:cNvSpPr>
            <a:spLocks noGrp="1"/>
          </p:cNvSpPr>
          <p:nvPr>
            <p:ph type="dt" sz="half" idx="10"/>
          </p:nvPr>
        </p:nvSpPr>
        <p:spPr/>
        <p:txBody>
          <a:bodyPr/>
          <a:lstStyle/>
          <a:p>
            <a:endParaRPr lang="en-US" dirty="0"/>
          </a:p>
        </p:txBody>
      </p:sp>
      <p:sp>
        <p:nvSpPr>
          <p:cNvPr id="4" name="Footer Placeholder 3"/>
          <p:cNvSpPr>
            <a:spLocks noGrp="1"/>
          </p:cNvSpPr>
          <p:nvPr>
            <p:ph type="ftr" sz="quarter" idx="11"/>
          </p:nvPr>
        </p:nvSpPr>
        <p:spPr/>
        <p:txBody>
          <a:bodyPr/>
          <a:lstStyle/>
          <a:p>
            <a:endParaRPr lang="en-US" noProof="0" dirty="0"/>
          </a:p>
        </p:txBody>
      </p:sp>
      <p:sp>
        <p:nvSpPr>
          <p:cNvPr id="5" name="Slide Number Placeholder 4"/>
          <p:cNvSpPr>
            <a:spLocks noGrp="1"/>
          </p:cNvSpPr>
          <p:nvPr>
            <p:ph type="sldNum" sz="quarter" idx="12"/>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0774752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11200499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47FEACEE-25B4-4A2D-B147-27296E36371D}" type="slidenum">
              <a:rPr lang="en-US" altLang="zh-CN" noProof="0" smtClean="0"/>
              <a:pPr/>
              <a:t>‹#›</a:t>
            </a:fld>
            <a:endParaRPr lang="en-US" altLang="zh-CN" noProof="0"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644981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GB"/>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42384503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GB"/>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47FEACEE-25B4-4A2D-B147-27296E36371D}" type="slidenum">
              <a:rPr lang="en-US" altLang="zh-CN" noProof="0" smtClean="0"/>
              <a:pPr/>
              <a:t>‹#›</a:t>
            </a:fld>
            <a:endParaRPr lang="en-US" altLang="zh-CN" noProof="0"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8639238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GB"/>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GB"/>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89507334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10969601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noProof="0" dirty="0"/>
          </a:p>
        </p:txBody>
      </p:sp>
      <p:sp>
        <p:nvSpPr>
          <p:cNvPr id="6" name="Slide Number Placeholder 5"/>
          <p:cNvSpPr>
            <a:spLocks noGrp="1"/>
          </p:cNvSpPr>
          <p:nvPr>
            <p:ph type="sldNum" sz="quarter" idx="12"/>
          </p:nvPr>
        </p:nvSpPr>
        <p:spPr/>
        <p:txBody>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54973467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Agenda">
    <p:spTree>
      <p:nvGrpSpPr>
        <p:cNvPr id="1" name=""/>
        <p:cNvGrpSpPr/>
        <p:nvPr/>
      </p:nvGrpSpPr>
      <p:grpSpPr>
        <a:xfrm>
          <a:off x="0" y="0"/>
          <a:ext cx="0" cy="0"/>
          <a:chOff x="0" y="0"/>
          <a:chExt cx="0" cy="0"/>
        </a:xfrm>
      </p:grpSpPr>
      <p:sp>
        <p:nvSpPr>
          <p:cNvPr id="17" name="Title 16">
            <a:extLst>
              <a:ext uri="{FF2B5EF4-FFF2-40B4-BE49-F238E27FC236}">
                <a16:creationId xmlns:a16="http://schemas.microsoft.com/office/drawing/2014/main" id="{5518B595-5A04-0768-52B1-73F11E4754EA}"/>
              </a:ext>
            </a:extLst>
          </p:cNvPr>
          <p:cNvSpPr>
            <a:spLocks noGrp="1"/>
          </p:cNvSpPr>
          <p:nvPr>
            <p:ph type="title"/>
          </p:nvPr>
        </p:nvSpPr>
        <p:spPr>
          <a:xfrm>
            <a:off x="914400" y="3429000"/>
            <a:ext cx="4206240" cy="2377440"/>
          </a:xfrm>
        </p:spPr>
        <p:txBody>
          <a:bodyPr anchor="t">
            <a:noAutofit/>
          </a:bodyPr>
          <a:lstStyle>
            <a:lvl1pPr>
              <a:defRPr sz="3600"/>
            </a:lvl1pPr>
          </a:lstStyle>
          <a:p>
            <a:r>
              <a:rPr lang="en-GB" noProof="0"/>
              <a:t>Click to edit Master title style</a:t>
            </a:r>
            <a:endParaRPr lang="en-US" noProof="0" dirty="0"/>
          </a:p>
        </p:txBody>
      </p:sp>
      <p:sp>
        <p:nvSpPr>
          <p:cNvPr id="6" name="Content Placeholder 4">
            <a:extLst>
              <a:ext uri="{FF2B5EF4-FFF2-40B4-BE49-F238E27FC236}">
                <a16:creationId xmlns:a16="http://schemas.microsoft.com/office/drawing/2014/main" id="{73CCCCFD-E0FE-BDB7-CF9D-FCA345E6BA55}"/>
              </a:ext>
            </a:extLst>
          </p:cNvPr>
          <p:cNvSpPr>
            <a:spLocks noGrp="1"/>
          </p:cNvSpPr>
          <p:nvPr>
            <p:ph sz="quarter" idx="35"/>
          </p:nvPr>
        </p:nvSpPr>
        <p:spPr>
          <a:xfrm>
            <a:off x="5394325" y="3429000"/>
            <a:ext cx="3475038" cy="2378075"/>
          </a:xfrm>
        </p:spPr>
        <p:txBody>
          <a:bodyPr anchor="ctr"/>
          <a:lstStyle>
            <a:lvl1pPr marL="347472">
              <a:defRPr sz="2000"/>
            </a:lvl1pPr>
            <a:lvl2pPr>
              <a:defRPr sz="2000"/>
            </a:lvl2pPr>
            <a:lvl3pPr>
              <a:defRPr sz="20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Freeform: Shape 4">
            <a:extLst>
              <a:ext uri="{FF2B5EF4-FFF2-40B4-BE49-F238E27FC236}">
                <a16:creationId xmlns:a16="http://schemas.microsoft.com/office/drawing/2014/main" id="{AE722AFD-22D7-4BD8-B055-3867C3800E16}"/>
              </a:ext>
            </a:extLst>
          </p:cNvPr>
          <p:cNvSpPr/>
          <p:nvPr userDrawn="1"/>
        </p:nvSpPr>
        <p:spPr>
          <a:xfrm>
            <a:off x="6282845" y="525294"/>
            <a:ext cx="1913128" cy="214008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3" name="Freeform: Shape 12">
            <a:extLst>
              <a:ext uri="{FF2B5EF4-FFF2-40B4-BE49-F238E27FC236}">
                <a16:creationId xmlns:a16="http://schemas.microsoft.com/office/drawing/2014/main" id="{5D0355E4-3980-42A9-9376-74163520D39D}"/>
              </a:ext>
            </a:extLst>
          </p:cNvPr>
          <p:cNvSpPr/>
          <p:nvPr userDrawn="1"/>
        </p:nvSpPr>
        <p:spPr>
          <a:xfrm>
            <a:off x="8375472" y="496110"/>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6" name="Freeform: Shape 15">
            <a:extLst>
              <a:ext uri="{FF2B5EF4-FFF2-40B4-BE49-F238E27FC236}">
                <a16:creationId xmlns:a16="http://schemas.microsoft.com/office/drawing/2014/main" id="{B9D430ED-A815-4274-966C-8192C4230569}"/>
              </a:ext>
            </a:extLst>
          </p:cNvPr>
          <p:cNvSpPr/>
          <p:nvPr userDrawn="1"/>
        </p:nvSpPr>
        <p:spPr>
          <a:xfrm>
            <a:off x="9403474" y="2310314"/>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29" name="Freeform 28">
            <a:extLst>
              <a:ext uri="{FF2B5EF4-FFF2-40B4-BE49-F238E27FC236}">
                <a16:creationId xmlns:a16="http://schemas.microsoft.com/office/drawing/2014/main" id="{0B88ADED-0863-78D3-7710-E131932E965F}"/>
              </a:ext>
            </a:extLst>
          </p:cNvPr>
          <p:cNvSpPr/>
          <p:nvPr userDrawn="1"/>
        </p:nvSpPr>
        <p:spPr>
          <a:xfrm>
            <a:off x="10460480" y="505838"/>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8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8"/>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8" name="Freeform 27">
            <a:extLst>
              <a:ext uri="{FF2B5EF4-FFF2-40B4-BE49-F238E27FC236}">
                <a16:creationId xmlns:a16="http://schemas.microsoft.com/office/drawing/2014/main" id="{32435EB1-8BEE-9EEE-D9E4-E53D56B7E09C}"/>
              </a:ext>
            </a:extLst>
          </p:cNvPr>
          <p:cNvSpPr/>
          <p:nvPr userDrawn="1"/>
        </p:nvSpPr>
        <p:spPr>
          <a:xfrm>
            <a:off x="11498097" y="2436654"/>
            <a:ext cx="698022" cy="1868948"/>
          </a:xfrm>
          <a:custGeom>
            <a:avLst/>
            <a:gdLst>
              <a:gd name="connsiteX0" fmla="*/ 698022 w 698022"/>
              <a:gd name="connsiteY0" fmla="*/ 0 h 1868948"/>
              <a:gd name="connsiteX1" fmla="*/ 698022 w 698022"/>
              <a:gd name="connsiteY1" fmla="*/ 1868948 h 1868948"/>
              <a:gd name="connsiteX2" fmla="*/ 0 w 698022"/>
              <a:gd name="connsiteY2" fmla="*/ 1477709 h 1868948"/>
              <a:gd name="connsiteX3" fmla="*/ 0 w 698022"/>
              <a:gd name="connsiteY3" fmla="*/ 397939 h 1868948"/>
            </a:gdLst>
            <a:ahLst/>
            <a:cxnLst>
              <a:cxn ang="0">
                <a:pos x="connsiteX0" y="connsiteY0"/>
              </a:cxn>
              <a:cxn ang="0">
                <a:pos x="connsiteX1" y="connsiteY1"/>
              </a:cxn>
              <a:cxn ang="0">
                <a:pos x="connsiteX2" y="connsiteY2"/>
              </a:cxn>
              <a:cxn ang="0">
                <a:pos x="connsiteX3" y="connsiteY3"/>
              </a:cxn>
            </a:cxnLst>
            <a:rect l="l" t="t" r="r" b="b"/>
            <a:pathLst>
              <a:path w="698022" h="1868948">
                <a:moveTo>
                  <a:pt x="698022" y="0"/>
                </a:moveTo>
                <a:lnTo>
                  <a:pt x="698022" y="1868948"/>
                </a:lnTo>
                <a:lnTo>
                  <a:pt x="0" y="1477709"/>
                </a:lnTo>
                <a:lnTo>
                  <a:pt x="0" y="3979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30" name="Freeform 29">
            <a:extLst>
              <a:ext uri="{FF2B5EF4-FFF2-40B4-BE49-F238E27FC236}">
                <a16:creationId xmlns:a16="http://schemas.microsoft.com/office/drawing/2014/main" id="{2692688E-3654-181E-6244-F2CED7612746}"/>
              </a:ext>
            </a:extLst>
          </p:cNvPr>
          <p:cNvSpPr/>
          <p:nvPr userDrawn="1"/>
        </p:nvSpPr>
        <p:spPr>
          <a:xfrm>
            <a:off x="10460480" y="4114794"/>
            <a:ext cx="1731521" cy="2159541"/>
          </a:xfrm>
          <a:custGeom>
            <a:avLst/>
            <a:gdLst>
              <a:gd name="connsiteX0" fmla="*/ 953758 w 1731521"/>
              <a:gd name="connsiteY0" fmla="*/ 0 h 2159541"/>
              <a:gd name="connsiteX1" fmla="*/ 1731521 w 1731521"/>
              <a:gd name="connsiteY1" fmla="*/ 438909 h 2159541"/>
              <a:gd name="connsiteX2" fmla="*/ 1731521 w 1731521"/>
              <a:gd name="connsiteY2" fmla="*/ 1724629 h 2159541"/>
              <a:gd name="connsiteX3" fmla="*/ 956364 w 1731521"/>
              <a:gd name="connsiteY3" fmla="*/ 2159541 h 2159541"/>
              <a:gd name="connsiteX4" fmla="*/ 0 w 1731521"/>
              <a:gd name="connsiteY4" fmla="*/ 1623503 h 2159541"/>
              <a:gd name="connsiteX5" fmla="*/ 0 w 1731521"/>
              <a:gd name="connsiteY5" fmla="*/ 543733 h 2159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1521" h="2159541">
                <a:moveTo>
                  <a:pt x="953758" y="0"/>
                </a:moveTo>
                <a:lnTo>
                  <a:pt x="1731521" y="438909"/>
                </a:lnTo>
                <a:lnTo>
                  <a:pt x="1731521" y="1724629"/>
                </a:lnTo>
                <a:lnTo>
                  <a:pt x="956364" y="2159541"/>
                </a:lnTo>
                <a:lnTo>
                  <a:pt x="0" y="1623503"/>
                </a:lnTo>
                <a:lnTo>
                  <a:pt x="0" y="543733"/>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2" name="Footer Placeholder 1">
            <a:extLst>
              <a:ext uri="{FF2B5EF4-FFF2-40B4-BE49-F238E27FC236}">
                <a16:creationId xmlns:a16="http://schemas.microsoft.com/office/drawing/2014/main" id="{D6B1A7E0-D0BF-7FCA-D296-94BFC0D611C5}"/>
              </a:ext>
            </a:extLst>
          </p:cNvPr>
          <p:cNvSpPr>
            <a:spLocks noGrp="1"/>
          </p:cNvSpPr>
          <p:nvPr>
            <p:ph type="ftr" sz="quarter" idx="33"/>
          </p:nvPr>
        </p:nvSpPr>
        <p:spPr/>
        <p:txBody>
          <a:bodyPr/>
          <a:lstStyle/>
          <a:p>
            <a:endParaRPr lang="en-US" noProof="0" dirty="0"/>
          </a:p>
        </p:txBody>
      </p:sp>
      <p:sp>
        <p:nvSpPr>
          <p:cNvPr id="3" name="Slide Number Placeholder 2">
            <a:extLst>
              <a:ext uri="{FF2B5EF4-FFF2-40B4-BE49-F238E27FC236}">
                <a16:creationId xmlns:a16="http://schemas.microsoft.com/office/drawing/2014/main" id="{FCAC10D1-DF42-8734-0793-84312B963E62}"/>
              </a:ext>
            </a:extLst>
          </p:cNvPr>
          <p:cNvSpPr>
            <a:spLocks noGrp="1"/>
          </p:cNvSpPr>
          <p:nvPr>
            <p:ph type="sldNum" sz="quarter" idx="34"/>
          </p:nvPr>
        </p:nvSpPr>
        <p:spPr/>
        <p:txBody>
          <a:bodyPr/>
          <a:lstStyle/>
          <a:p>
            <a:fld id="{47FEACEE-25B4-4A2D-B147-27296E36371D}" type="slidenum">
              <a:rPr lang="en-US" altLang="zh-CN" noProof="0" smtClean="0"/>
              <a:pPr/>
              <a:t>‹#›</a:t>
            </a:fld>
            <a:endParaRPr lang="en-US" altLang="zh-CN" noProof="0" dirty="0"/>
          </a:p>
        </p:txBody>
      </p:sp>
      <p:sp>
        <p:nvSpPr>
          <p:cNvPr id="8" name="Freeform 7">
            <a:extLst>
              <a:ext uri="{FF2B5EF4-FFF2-40B4-BE49-F238E27FC236}">
                <a16:creationId xmlns:a16="http://schemas.microsoft.com/office/drawing/2014/main" id="{24C8F37E-3F74-F3FA-C9D8-7083DF2BBECC}"/>
              </a:ext>
            </a:extLst>
          </p:cNvPr>
          <p:cNvSpPr/>
          <p:nvPr userDrawn="1"/>
        </p:nvSpPr>
        <p:spPr>
          <a:xfrm>
            <a:off x="7325349" y="0"/>
            <a:ext cx="1911968" cy="866964"/>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noFill/>
          <a:ln w="190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8">
            <a:extLst>
              <a:ext uri="{FF2B5EF4-FFF2-40B4-BE49-F238E27FC236}">
                <a16:creationId xmlns:a16="http://schemas.microsoft.com/office/drawing/2014/main" id="{FB905CE6-1C2F-E053-4D14-6B86F4EFDC10}"/>
              </a:ext>
            </a:extLst>
          </p:cNvPr>
          <p:cNvSpPr/>
          <p:nvPr userDrawn="1"/>
        </p:nvSpPr>
        <p:spPr>
          <a:xfrm>
            <a:off x="9416816" y="0"/>
            <a:ext cx="1911968" cy="866964"/>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Shape 12">
            <a:extLst>
              <a:ext uri="{FF2B5EF4-FFF2-40B4-BE49-F238E27FC236}">
                <a16:creationId xmlns:a16="http://schemas.microsoft.com/office/drawing/2014/main" id="{0B2D3BF4-495E-23C2-9911-15BC9E0D8EA7}"/>
              </a:ext>
            </a:extLst>
          </p:cNvPr>
          <p:cNvSpPr/>
          <p:nvPr userDrawn="1"/>
        </p:nvSpPr>
        <p:spPr>
          <a:xfrm>
            <a:off x="1571157" y="505838"/>
            <a:ext cx="1913128" cy="215954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18" name="Freeform 17">
            <a:extLst>
              <a:ext uri="{FF2B5EF4-FFF2-40B4-BE49-F238E27FC236}">
                <a16:creationId xmlns:a16="http://schemas.microsoft.com/office/drawing/2014/main" id="{62629C19-89EB-BC19-9230-7F7675E16EFF}"/>
              </a:ext>
            </a:extLst>
          </p:cNvPr>
          <p:cNvSpPr/>
          <p:nvPr userDrawn="1"/>
        </p:nvSpPr>
        <p:spPr>
          <a:xfrm>
            <a:off x="521034" y="0"/>
            <a:ext cx="1911968" cy="866964"/>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2"/>
          </a:solidFill>
          <a:ln w="190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82514719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extLst>
    <p:ext uri="{DCECCB84-F9BA-43D5-87BE-67443E8EF086}">
      <p15:sldGuideLst xmlns:p15="http://schemas.microsoft.com/office/powerpoint/2012/main">
        <p15:guide id="1" orient="horz" pos="528">
          <p15:clr>
            <a:srgbClr val="FBAE40"/>
          </p15:clr>
        </p15:guide>
        <p15:guide id="2" pos="504">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Section break">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5998464" y="731520"/>
            <a:ext cx="5029200" cy="3291840"/>
          </a:xfrm>
        </p:spPr>
        <p:txBody>
          <a:bodyPr anchor="b">
            <a:normAutofit/>
          </a:bodyPr>
          <a:lstStyle/>
          <a:p>
            <a:r>
              <a:rPr lang="en-GB" noProof="0"/>
              <a:t>Click to edit Master title style</a:t>
            </a:r>
            <a:endParaRPr lang="en-US" noProof="0" dirty="0"/>
          </a:p>
        </p:txBody>
      </p: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6117336" y="4172084"/>
            <a:ext cx="4910328" cy="1005840"/>
          </a:xfrm>
          <a:prstGeom prst="rect">
            <a:avLst/>
          </a:prstGeom>
        </p:spPr>
        <p:txBody>
          <a:bodyPr>
            <a:normAutofit/>
          </a:bodyPr>
          <a:lstStyle>
            <a:lvl1pPr marL="0" indent="0">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GB" altLang="zh-CN" noProof="0"/>
              <a:t>Click to edit Master text styles</a:t>
            </a:r>
          </a:p>
        </p:txBody>
      </p:sp>
      <p:sp>
        <p:nvSpPr>
          <p:cNvPr id="2" name="Freeform: Shape 5">
            <a:extLst>
              <a:ext uri="{FF2B5EF4-FFF2-40B4-BE49-F238E27FC236}">
                <a16:creationId xmlns:a16="http://schemas.microsoft.com/office/drawing/2014/main" id="{B17C1EC9-3787-8D41-B5F1-BF16FD5C7ACB}"/>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4" name="Freeform: Shape 6">
            <a:extLst>
              <a:ext uri="{FF2B5EF4-FFF2-40B4-BE49-F238E27FC236}">
                <a16:creationId xmlns:a16="http://schemas.microsoft.com/office/drawing/2014/main" id="{E945D8B2-8BED-B43F-8D56-AB19D0D29970}"/>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noProof="0" dirty="0"/>
          </a:p>
        </p:txBody>
      </p:sp>
      <p:sp>
        <p:nvSpPr>
          <p:cNvPr id="5" name="Freeform: Shape 7">
            <a:extLst>
              <a:ext uri="{FF2B5EF4-FFF2-40B4-BE49-F238E27FC236}">
                <a16:creationId xmlns:a16="http://schemas.microsoft.com/office/drawing/2014/main" id="{3853EA5E-735A-20F3-684A-C0AD030EC2D4}"/>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6" name="Freeform: Shape 11">
            <a:extLst>
              <a:ext uri="{FF2B5EF4-FFF2-40B4-BE49-F238E27FC236}">
                <a16:creationId xmlns:a16="http://schemas.microsoft.com/office/drawing/2014/main" id="{75DB4848-0824-8316-ED27-44DF37AD6F3D}"/>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cxnSp>
        <p:nvCxnSpPr>
          <p:cNvPr id="7" name="Straight Connector 2">
            <a:extLst>
              <a:ext uri="{FF2B5EF4-FFF2-40B4-BE49-F238E27FC236}">
                <a16:creationId xmlns:a16="http://schemas.microsoft.com/office/drawing/2014/main" id="{8784B377-2FE4-4091-C29F-46938ECFA73E}"/>
              </a:ext>
            </a:extLst>
          </p:cNvPr>
          <p:cNvCxnSpPr/>
          <p:nvPr userDrawn="1"/>
        </p:nvCxnSpPr>
        <p:spPr>
          <a:xfrm>
            <a:off x="5998709" y="4172084"/>
            <a:ext cx="0" cy="760288"/>
          </a:xfrm>
          <a:prstGeom prst="line">
            <a:avLst/>
          </a:prstGeom>
          <a:noFill/>
          <a:ln w="19050" cap="flat" cmpd="sng" algn="ctr">
            <a:solidFill>
              <a:srgbClr val="D84400"/>
            </a:solidFill>
            <a:prstDash val="solid"/>
            <a:miter lim="800000"/>
          </a:ln>
          <a:effectLst/>
        </p:spPr>
      </p:cxnSp>
    </p:spTree>
    <p:extLst>
      <p:ext uri="{BB962C8B-B14F-4D97-AF65-F5344CB8AC3E}">
        <p14:creationId xmlns:p14="http://schemas.microsoft.com/office/powerpoint/2010/main" val="134334664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Two content 0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914400" y="731520"/>
            <a:ext cx="4389120" cy="2103120"/>
          </a:xfrm>
        </p:spPr>
        <p:txBody>
          <a:bodyPr anchor="b" anchorCtr="0">
            <a:normAutofit/>
          </a:bodyPr>
          <a:lstStyle>
            <a:lvl1pPr>
              <a:defRPr sz="3600"/>
            </a:lvl1pPr>
          </a:lstStyle>
          <a:p>
            <a:r>
              <a:rPr lang="en-GB"/>
              <a:t>Click to edit Master title style</a:t>
            </a:r>
            <a:endParaRPr lang="en-US"/>
          </a:p>
        </p:txBody>
      </p:sp>
      <p:sp>
        <p:nvSpPr>
          <p:cNvPr id="4" name="Content Placeholder 2">
            <a:extLst>
              <a:ext uri="{FF2B5EF4-FFF2-40B4-BE49-F238E27FC236}">
                <a16:creationId xmlns:a16="http://schemas.microsoft.com/office/drawing/2014/main" id="{C403123E-E3E0-5E2A-E1FB-EC28A2C68EEB}"/>
              </a:ext>
            </a:extLst>
          </p:cNvPr>
          <p:cNvSpPr>
            <a:spLocks noGrp="1"/>
          </p:cNvSpPr>
          <p:nvPr>
            <p:ph idx="14"/>
          </p:nvPr>
        </p:nvSpPr>
        <p:spPr>
          <a:xfrm>
            <a:off x="914400" y="3108960"/>
            <a:ext cx="4389120" cy="1920240"/>
          </a:xfrm>
        </p:spPr>
        <p:txBody>
          <a:bodyPr/>
          <a:lstStyle>
            <a:lvl1pPr>
              <a:defRPr sz="1800"/>
            </a:lvl1pPr>
            <a:lvl2pPr>
              <a:defRPr sz="1800"/>
            </a:lvl2pPr>
            <a:lvl3pPr>
              <a:defRPr sz="1800"/>
            </a:lvl3pPr>
            <a:lvl4pPr>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9" name="Content Placeholder 2">
            <a:extLst>
              <a:ext uri="{FF2B5EF4-FFF2-40B4-BE49-F238E27FC236}">
                <a16:creationId xmlns:a16="http://schemas.microsoft.com/office/drawing/2014/main" id="{5B0A6B95-C59B-C125-7957-8C41B37891E1}"/>
              </a:ext>
            </a:extLst>
          </p:cNvPr>
          <p:cNvSpPr>
            <a:spLocks noGrp="1"/>
          </p:cNvSpPr>
          <p:nvPr>
            <p:ph idx="1"/>
          </p:nvPr>
        </p:nvSpPr>
        <p:spPr>
          <a:xfrm>
            <a:off x="5852160" y="731520"/>
            <a:ext cx="5367528" cy="5212080"/>
          </a:xfrm>
        </p:spPr>
        <p:txBody>
          <a:bodyPr/>
          <a:lstStyle>
            <a:lvl1pPr>
              <a:defRPr sz="1800"/>
            </a:lvl1pPr>
            <a:lvl2pPr>
              <a:defRPr sz="1800"/>
            </a:lvl2pPr>
            <a:lvl3pPr>
              <a:defRPr sz="1800"/>
            </a:lvl3pPr>
            <a:lvl4pPr>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12" name="Freeform 11">
            <a:extLst>
              <a:ext uri="{FF2B5EF4-FFF2-40B4-BE49-F238E27FC236}">
                <a16:creationId xmlns:a16="http://schemas.microsoft.com/office/drawing/2014/main" id="{18CD2E87-8426-FC12-6665-A6E2F64FEA93}"/>
              </a:ext>
            </a:extLst>
          </p:cNvPr>
          <p:cNvSpPr>
            <a:spLocks noChangeAspect="1"/>
          </p:cNvSpPr>
          <p:nvPr userDrawn="1"/>
        </p:nvSpPr>
        <p:spPr>
          <a:xfrm flipH="1">
            <a:off x="-9525" y="5039331"/>
            <a:ext cx="986377" cy="128016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3" name="Freeform: Shape 11">
            <a:extLst>
              <a:ext uri="{FF2B5EF4-FFF2-40B4-BE49-F238E27FC236}">
                <a16:creationId xmlns:a16="http://schemas.microsoft.com/office/drawing/2014/main" id="{D35CF771-1335-6C94-6AA8-AF68EADDDF00}"/>
              </a:ext>
            </a:extLst>
          </p:cNvPr>
          <p:cNvSpPr/>
          <p:nvPr userDrawn="1"/>
        </p:nvSpPr>
        <p:spPr>
          <a:xfrm>
            <a:off x="1140014" y="5142797"/>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chemeClr val="bg2">
                <a:lumMod val="75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402731353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Two content 02">
    <p:spTree>
      <p:nvGrpSpPr>
        <p:cNvPr id="1" name=""/>
        <p:cNvGrpSpPr/>
        <p:nvPr/>
      </p:nvGrpSpPr>
      <p:grpSpPr>
        <a:xfrm>
          <a:off x="0" y="0"/>
          <a:ext cx="0" cy="0"/>
          <a:chOff x="0" y="0"/>
          <a:chExt cx="0" cy="0"/>
        </a:xfrm>
      </p:grpSpPr>
      <p:sp>
        <p:nvSpPr>
          <p:cNvPr id="4" name="Rectangle 13">
            <a:extLst>
              <a:ext uri="{FF2B5EF4-FFF2-40B4-BE49-F238E27FC236}">
                <a16:creationId xmlns:a16="http://schemas.microsoft.com/office/drawing/2014/main" id="{12BFFCE7-C68B-4904-8795-9589C3F38FD4}"/>
              </a:ext>
            </a:extLst>
          </p:cNvPr>
          <p:cNvSpPr/>
          <p:nvPr userDrawn="1"/>
        </p:nvSpPr>
        <p:spPr>
          <a:xfrm>
            <a:off x="636161" y="5854024"/>
            <a:ext cx="2330137" cy="708120"/>
          </a:xfrm>
          <a:prstGeom prst="rect">
            <a:avLst/>
          </a:prstGeom>
          <a:solidFill>
            <a:srgbClr val="0F26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2" name="Freeform: Shape 19">
            <a:extLst>
              <a:ext uri="{FF2B5EF4-FFF2-40B4-BE49-F238E27FC236}">
                <a16:creationId xmlns:a16="http://schemas.microsoft.com/office/drawing/2014/main" id="{9D307BA6-8A60-85D7-CC8B-894256DC4B90}"/>
              </a:ext>
            </a:extLst>
          </p:cNvPr>
          <p:cNvSpPr/>
          <p:nvPr userDrawn="1"/>
        </p:nvSpPr>
        <p:spPr>
          <a:xfrm>
            <a:off x="8517470" y="2248218"/>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7" name="Freeform: Shape 19">
            <a:extLst>
              <a:ext uri="{FF2B5EF4-FFF2-40B4-BE49-F238E27FC236}">
                <a16:creationId xmlns:a16="http://schemas.microsoft.com/office/drawing/2014/main" id="{F38B75F8-75D4-4B41-B7C7-433032DD0A6F}"/>
              </a:ext>
            </a:extLst>
          </p:cNvPr>
          <p:cNvSpPr/>
          <p:nvPr userDrawn="1"/>
        </p:nvSpPr>
        <p:spPr>
          <a:xfrm>
            <a:off x="9578882" y="460803"/>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8" name="Freeform: Shape 24">
            <a:extLst>
              <a:ext uri="{FF2B5EF4-FFF2-40B4-BE49-F238E27FC236}">
                <a16:creationId xmlns:a16="http://schemas.microsoft.com/office/drawing/2014/main" id="{671D1224-EDDC-4900-92DC-13608D44C524}"/>
              </a:ext>
            </a:extLst>
          </p:cNvPr>
          <p:cNvSpPr/>
          <p:nvPr userDrawn="1"/>
        </p:nvSpPr>
        <p:spPr>
          <a:xfrm>
            <a:off x="9522496" y="4057904"/>
            <a:ext cx="1886359"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
        <p:nvSpPr>
          <p:cNvPr id="15" name="Freeform 14">
            <a:extLst>
              <a:ext uri="{FF2B5EF4-FFF2-40B4-BE49-F238E27FC236}">
                <a16:creationId xmlns:a16="http://schemas.microsoft.com/office/drawing/2014/main" id="{635A9E44-4E60-1AD1-0B85-72422683B48A}"/>
              </a:ext>
            </a:extLst>
          </p:cNvPr>
          <p:cNvSpPr/>
          <p:nvPr userDrawn="1"/>
        </p:nvSpPr>
        <p:spPr>
          <a:xfrm>
            <a:off x="11034052" y="3709992"/>
            <a:ext cx="1173188" cy="150283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dirty="0"/>
          </a:p>
        </p:txBody>
      </p:sp>
      <p:sp>
        <p:nvSpPr>
          <p:cNvPr id="17" name="Title 1">
            <a:extLst>
              <a:ext uri="{FF2B5EF4-FFF2-40B4-BE49-F238E27FC236}">
                <a16:creationId xmlns:a16="http://schemas.microsoft.com/office/drawing/2014/main" id="{D041C638-CBB8-1159-9AF8-B5D14CC7BE0F}"/>
              </a:ext>
            </a:extLst>
          </p:cNvPr>
          <p:cNvSpPr>
            <a:spLocks noGrp="1"/>
          </p:cNvSpPr>
          <p:nvPr>
            <p:ph type="title"/>
          </p:nvPr>
        </p:nvSpPr>
        <p:spPr>
          <a:xfrm>
            <a:off x="914400" y="1060704"/>
            <a:ext cx="7132320" cy="1773936"/>
          </a:xfrm>
        </p:spPr>
        <p:txBody>
          <a:bodyPr anchor="b">
            <a:normAutofit/>
          </a:bodyPr>
          <a:lstStyle>
            <a:lvl1pPr>
              <a:defRPr sz="3600"/>
            </a:lvl1pPr>
          </a:lstStyle>
          <a:p>
            <a:r>
              <a:rPr lang="en-GB" noProof="0"/>
              <a:t>Click to edit Master title style</a:t>
            </a:r>
            <a:endParaRPr lang="en-US" noProof="0" dirty="0"/>
          </a:p>
        </p:txBody>
      </p:sp>
      <p:sp>
        <p:nvSpPr>
          <p:cNvPr id="3" name="Content Placeholder 2">
            <a:extLst>
              <a:ext uri="{FF2B5EF4-FFF2-40B4-BE49-F238E27FC236}">
                <a16:creationId xmlns:a16="http://schemas.microsoft.com/office/drawing/2014/main" id="{E3E34C76-4814-6AFA-CEFD-F82B9ED9BB1D}"/>
              </a:ext>
            </a:extLst>
          </p:cNvPr>
          <p:cNvSpPr>
            <a:spLocks noGrp="1"/>
          </p:cNvSpPr>
          <p:nvPr>
            <p:ph idx="1"/>
          </p:nvPr>
        </p:nvSpPr>
        <p:spPr>
          <a:xfrm>
            <a:off x="914400" y="3108960"/>
            <a:ext cx="3291840" cy="2651760"/>
          </a:xfrm>
        </p:spPr>
        <p:txBody>
          <a:bodyPr/>
          <a:lstStyle>
            <a:lvl1pPr marL="0" indent="0">
              <a:buNone/>
              <a:defRPr sz="1800"/>
            </a:lvl1pPr>
            <a:lvl2pPr marL="347472">
              <a:defRPr sz="1800"/>
            </a:lvl2pPr>
            <a:lvl3pPr marL="731520">
              <a:defRPr sz="1800"/>
            </a:lvl3pPr>
            <a:lvl4pPr marL="1097280">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5" name="Content Placeholder 2">
            <a:extLst>
              <a:ext uri="{FF2B5EF4-FFF2-40B4-BE49-F238E27FC236}">
                <a16:creationId xmlns:a16="http://schemas.microsoft.com/office/drawing/2014/main" id="{D42F254A-B4C7-D072-FEB9-22F9A2B0CA64}"/>
              </a:ext>
            </a:extLst>
          </p:cNvPr>
          <p:cNvSpPr>
            <a:spLocks noGrp="1"/>
          </p:cNvSpPr>
          <p:nvPr>
            <p:ph idx="56"/>
          </p:nvPr>
        </p:nvSpPr>
        <p:spPr>
          <a:xfrm>
            <a:off x="4754880" y="3108960"/>
            <a:ext cx="3291840" cy="2651760"/>
          </a:xfrm>
        </p:spPr>
        <p:txBody>
          <a:bodyPr/>
          <a:lstStyle>
            <a:lvl1pPr marL="0" indent="0">
              <a:buNone/>
              <a:defRPr sz="1800"/>
            </a:lvl1pPr>
            <a:lvl2pPr marL="347472">
              <a:defRPr sz="1800"/>
            </a:lvl2pPr>
            <a:lvl3pPr marL="731520">
              <a:defRPr sz="1800"/>
            </a:lvl3pPr>
            <a:lvl4pPr marL="1097280">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9" name="Footer Placeholder 8">
            <a:extLst>
              <a:ext uri="{FF2B5EF4-FFF2-40B4-BE49-F238E27FC236}">
                <a16:creationId xmlns:a16="http://schemas.microsoft.com/office/drawing/2014/main" id="{85DBF4DF-D0B4-1DA6-0271-5D4033A9C19C}"/>
              </a:ext>
            </a:extLst>
          </p:cNvPr>
          <p:cNvSpPr>
            <a:spLocks noGrp="1"/>
          </p:cNvSpPr>
          <p:nvPr>
            <p:ph type="ftr" sz="quarter" idx="57"/>
          </p:nvPr>
        </p:nvSpPr>
        <p:spPr/>
        <p:txBody>
          <a:bodyPr/>
          <a:lstStyle/>
          <a:p>
            <a:endParaRPr lang="en-US" noProof="0" dirty="0"/>
          </a:p>
        </p:txBody>
      </p:sp>
      <p:sp>
        <p:nvSpPr>
          <p:cNvPr id="6" name="Slide Number Placeholder 5">
            <a:extLst>
              <a:ext uri="{FF2B5EF4-FFF2-40B4-BE49-F238E27FC236}">
                <a16:creationId xmlns:a16="http://schemas.microsoft.com/office/drawing/2014/main" id="{F507335A-F59E-2A6C-D2D6-F10391DA8D69}"/>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351139008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Title and content 0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914400" y="731520"/>
            <a:ext cx="7671816" cy="2103120"/>
          </a:xfrm>
        </p:spPr>
        <p:txBody>
          <a:bodyPr anchor="b" anchorCtr="0">
            <a:normAutofit/>
          </a:bodyPr>
          <a:lstStyle/>
          <a:p>
            <a:r>
              <a:rPr lang="en-GB"/>
              <a:t>Click to edit Master title style</a:t>
            </a:r>
            <a:endParaRPr lang="en-US" dirty="0"/>
          </a:p>
        </p:txBody>
      </p:sp>
      <p:sp>
        <p:nvSpPr>
          <p:cNvPr id="15" name="Content Placeholder 2">
            <a:extLst>
              <a:ext uri="{FF2B5EF4-FFF2-40B4-BE49-F238E27FC236}">
                <a16:creationId xmlns:a16="http://schemas.microsoft.com/office/drawing/2014/main" id="{F9296AFE-5FB8-52A4-3111-3B53DBE4DB3E}"/>
              </a:ext>
            </a:extLst>
          </p:cNvPr>
          <p:cNvSpPr>
            <a:spLocks noGrp="1"/>
          </p:cNvSpPr>
          <p:nvPr>
            <p:ph idx="14"/>
          </p:nvPr>
        </p:nvSpPr>
        <p:spPr>
          <a:xfrm>
            <a:off x="914400" y="3200400"/>
            <a:ext cx="10149840" cy="2834640"/>
          </a:xfrm>
        </p:spPr>
        <p:txBody>
          <a:bodyPr>
            <a:normAutofit/>
          </a:bodyPr>
          <a:lstStyle>
            <a:lvl1pPr>
              <a:defRPr sz="1800"/>
            </a:lvl1pPr>
            <a:lvl2pPr>
              <a:defRPr sz="1800"/>
            </a:lvl2pPr>
            <a:lvl3pPr>
              <a:defRPr sz="1800"/>
            </a:lvl3pPr>
            <a:lvl4pPr>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t>‹#›</a:t>
            </a:fld>
            <a:endParaRPr lang="en-US" dirty="0"/>
          </a:p>
        </p:txBody>
      </p:sp>
      <p:sp>
        <p:nvSpPr>
          <p:cNvPr id="3" name="Freeform: Shape 12">
            <a:extLst>
              <a:ext uri="{FF2B5EF4-FFF2-40B4-BE49-F238E27FC236}">
                <a16:creationId xmlns:a16="http://schemas.microsoft.com/office/drawing/2014/main" id="{809C5320-0161-C582-141C-55F06D4F3BAE}"/>
              </a:ext>
            </a:extLst>
          </p:cNvPr>
          <p:cNvSpPr/>
          <p:nvPr userDrawn="1"/>
        </p:nvSpPr>
        <p:spPr>
          <a:xfrm>
            <a:off x="8893126" y="351937"/>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7" name="Freeform 6">
            <a:extLst>
              <a:ext uri="{FF2B5EF4-FFF2-40B4-BE49-F238E27FC236}">
                <a16:creationId xmlns:a16="http://schemas.microsoft.com/office/drawing/2014/main" id="{29C982F3-4477-76AC-0429-350585A39FFA}"/>
              </a:ext>
            </a:extLst>
          </p:cNvPr>
          <p:cNvSpPr/>
          <p:nvPr userDrawn="1"/>
        </p:nvSpPr>
        <p:spPr>
          <a:xfrm>
            <a:off x="5255120"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5">
              <a:lumMod val="75000"/>
            </a:schemeClr>
          </a:solidFill>
          <a:ln w="190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Freeform 7">
            <a:extLst>
              <a:ext uri="{FF2B5EF4-FFF2-40B4-BE49-F238E27FC236}">
                <a16:creationId xmlns:a16="http://schemas.microsoft.com/office/drawing/2014/main" id="{87A8F7B2-0552-AAD4-9DE2-845DE10CA10A}"/>
              </a:ext>
            </a:extLst>
          </p:cNvPr>
          <p:cNvSpPr/>
          <p:nvPr userDrawn="1"/>
        </p:nvSpPr>
        <p:spPr>
          <a:xfrm>
            <a:off x="6710252"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 name="Freeform 9">
            <a:extLst>
              <a:ext uri="{FF2B5EF4-FFF2-40B4-BE49-F238E27FC236}">
                <a16:creationId xmlns:a16="http://schemas.microsoft.com/office/drawing/2014/main" id="{395DA7FF-BAA0-F04C-CA6C-16E9C2D55593}"/>
              </a:ext>
            </a:extLst>
          </p:cNvPr>
          <p:cNvSpPr/>
          <p:nvPr userDrawn="1"/>
        </p:nvSpPr>
        <p:spPr>
          <a:xfrm>
            <a:off x="879765"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w="19050">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 name="Freeform 10">
            <a:extLst>
              <a:ext uri="{FF2B5EF4-FFF2-40B4-BE49-F238E27FC236}">
                <a16:creationId xmlns:a16="http://schemas.microsoft.com/office/drawing/2014/main" id="{468D9CEC-53B7-B8DC-B77E-E3F86681879C}"/>
              </a:ext>
            </a:extLst>
          </p:cNvPr>
          <p:cNvSpPr/>
          <p:nvPr userDrawn="1"/>
        </p:nvSpPr>
        <p:spPr>
          <a:xfrm>
            <a:off x="2336512" y="-9525"/>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noFill/>
          <a:ln w="190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11">
            <a:extLst>
              <a:ext uri="{FF2B5EF4-FFF2-40B4-BE49-F238E27FC236}">
                <a16:creationId xmlns:a16="http://schemas.microsoft.com/office/drawing/2014/main" id="{9222D4D6-56B1-C4C3-0E51-FB22F0CD902B}"/>
              </a:ext>
            </a:extLst>
          </p:cNvPr>
          <p:cNvSpPr/>
          <p:nvPr userDrawn="1"/>
        </p:nvSpPr>
        <p:spPr>
          <a:xfrm>
            <a:off x="8160084" y="-10376"/>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noFill/>
          <a:ln w="190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12">
            <a:extLst>
              <a:ext uri="{FF2B5EF4-FFF2-40B4-BE49-F238E27FC236}">
                <a16:creationId xmlns:a16="http://schemas.microsoft.com/office/drawing/2014/main" id="{0E6292F0-9E78-C98C-097B-30DEBBC1B179}"/>
              </a:ext>
            </a:extLst>
          </p:cNvPr>
          <p:cNvSpPr/>
          <p:nvPr userDrawn="1"/>
        </p:nvSpPr>
        <p:spPr>
          <a:xfrm>
            <a:off x="9615216" y="0"/>
            <a:ext cx="1330247" cy="603188"/>
          </a:xfrm>
          <a:custGeom>
            <a:avLst/>
            <a:gdLst>
              <a:gd name="connsiteX0" fmla="*/ 0 w 1911968"/>
              <a:gd name="connsiteY0" fmla="*/ 0 h 866964"/>
              <a:gd name="connsiteX1" fmla="*/ 1911968 w 1911968"/>
              <a:gd name="connsiteY1" fmla="*/ 0 h 866964"/>
              <a:gd name="connsiteX2" fmla="*/ 1911621 w 1911968"/>
              <a:gd name="connsiteY2" fmla="*/ 335832 h 866964"/>
              <a:gd name="connsiteX3" fmla="*/ 956364 w 1911968"/>
              <a:gd name="connsiteY3" fmla="*/ 866964 h 866964"/>
              <a:gd name="connsiteX4" fmla="*/ 0 w 1911968"/>
              <a:gd name="connsiteY4" fmla="*/ 335755 h 866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11968" h="866964">
                <a:moveTo>
                  <a:pt x="0" y="0"/>
                </a:moveTo>
                <a:lnTo>
                  <a:pt x="1911968" y="0"/>
                </a:lnTo>
                <a:lnTo>
                  <a:pt x="1911621" y="335832"/>
                </a:lnTo>
                <a:lnTo>
                  <a:pt x="956364" y="866964"/>
                </a:lnTo>
                <a:lnTo>
                  <a:pt x="0" y="335755"/>
                </a:lnTo>
                <a:close/>
              </a:path>
            </a:pathLst>
          </a:custGeom>
          <a:solidFill>
            <a:schemeClr val="accent1">
              <a:lumMod val="60000"/>
              <a:lumOff val="4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2">
            <a:extLst>
              <a:ext uri="{FF2B5EF4-FFF2-40B4-BE49-F238E27FC236}">
                <a16:creationId xmlns:a16="http://schemas.microsoft.com/office/drawing/2014/main" id="{315817B3-76DB-FDD0-60F7-E385C0E84F58}"/>
              </a:ext>
            </a:extLst>
          </p:cNvPr>
          <p:cNvSpPr/>
          <p:nvPr userDrawn="1"/>
        </p:nvSpPr>
        <p:spPr>
          <a:xfrm>
            <a:off x="10342958" y="320527"/>
            <a:ext cx="1331054" cy="1502495"/>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Tree>
    <p:extLst>
      <p:ext uri="{BB962C8B-B14F-4D97-AF65-F5344CB8AC3E}">
        <p14:creationId xmlns:p14="http://schemas.microsoft.com/office/powerpoint/2010/main" val="137641740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Title and image">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2" name="Content placeholder 47">
            <a:extLst>
              <a:ext uri="{FF2B5EF4-FFF2-40B4-BE49-F238E27FC236}">
                <a16:creationId xmlns:a16="http://schemas.microsoft.com/office/drawing/2014/main" id="{117BCD91-6BBA-AACD-3424-C3A4E5C1AB1D}"/>
              </a:ext>
            </a:extLst>
          </p:cNvPr>
          <p:cNvSpPr>
            <a:spLocks noGrp="1" noChangeAspect="1"/>
          </p:cNvSpPr>
          <p:nvPr>
            <p:ph type="pic" sz="quarter" idx="48"/>
          </p:nvPr>
        </p:nvSpPr>
        <p:spPr>
          <a:xfrm>
            <a:off x="914400" y="539496"/>
            <a:ext cx="5025207" cy="5779008"/>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GB" altLang="zh-CN" noProof="0"/>
              <a:t>Click icon to add picture</a:t>
            </a:r>
            <a:endParaRPr lang="en-US" altLang="zh-CN" noProof="0" dirty="0"/>
          </a:p>
        </p:txBody>
      </p:sp>
      <p:pic>
        <p:nvPicPr>
          <p:cNvPr id="7" name="Shape 33">
            <a:extLst>
              <a:ext uri="{FF2B5EF4-FFF2-40B4-BE49-F238E27FC236}">
                <a16:creationId xmlns:a16="http://schemas.microsoft.com/office/drawing/2014/main" id="{78B6A20E-2402-E586-7E92-A2C0D0B854DB}"/>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a:xfrm>
            <a:off x="352010" y="4038403"/>
            <a:ext cx="1438713" cy="1645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3" name="Freeform: Shape 11">
            <a:extLst>
              <a:ext uri="{FF2B5EF4-FFF2-40B4-BE49-F238E27FC236}">
                <a16:creationId xmlns:a16="http://schemas.microsoft.com/office/drawing/2014/main" id="{20E24AA2-A4D8-FFB3-C801-0E57990B8CB6}"/>
              </a:ext>
            </a:extLst>
          </p:cNvPr>
          <p:cNvSpPr/>
          <p:nvPr userDrawn="1"/>
        </p:nvSpPr>
        <p:spPr>
          <a:xfrm>
            <a:off x="1360235" y="5541405"/>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1">
              <a:lumMod val="60000"/>
              <a:lumOff val="4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9" name="Freeform: Shape 5">
            <a:extLst>
              <a:ext uri="{FF2B5EF4-FFF2-40B4-BE49-F238E27FC236}">
                <a16:creationId xmlns:a16="http://schemas.microsoft.com/office/drawing/2014/main" id="{1FEC53F3-5030-5BCF-54CA-ABB14457C073}"/>
              </a:ext>
            </a:extLst>
          </p:cNvPr>
          <p:cNvSpPr/>
          <p:nvPr userDrawn="1"/>
        </p:nvSpPr>
        <p:spPr>
          <a:xfrm>
            <a:off x="5429027" y="393334"/>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dirty="0"/>
          </a:p>
        </p:txBody>
      </p:sp>
    </p:spTree>
    <p:extLst>
      <p:ext uri="{BB962C8B-B14F-4D97-AF65-F5344CB8AC3E}">
        <p14:creationId xmlns:p14="http://schemas.microsoft.com/office/powerpoint/2010/main" val="3097152439"/>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Three Content">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86721E85-C7DE-A05F-D33D-97CAF161E33A}"/>
              </a:ext>
            </a:extLst>
          </p:cNvPr>
          <p:cNvSpPr/>
          <p:nvPr userDrawn="1"/>
        </p:nvSpPr>
        <p:spPr>
          <a:xfrm>
            <a:off x="0" y="2860787"/>
            <a:ext cx="2004570" cy="3676532"/>
          </a:xfrm>
          <a:custGeom>
            <a:avLst/>
            <a:gdLst>
              <a:gd name="connsiteX0" fmla="*/ 417538 w 2004570"/>
              <a:gd name="connsiteY0" fmla="*/ 0 h 3676532"/>
              <a:gd name="connsiteX1" fmla="*/ 2004570 w 2004570"/>
              <a:gd name="connsiteY1" fmla="*/ 925683 h 3676532"/>
              <a:gd name="connsiteX2" fmla="*/ 2004570 w 2004570"/>
              <a:gd name="connsiteY2" fmla="*/ 2763949 h 3676532"/>
              <a:gd name="connsiteX3" fmla="*/ 413202 w 2004570"/>
              <a:gd name="connsiteY3" fmla="*/ 3676532 h 3676532"/>
              <a:gd name="connsiteX4" fmla="*/ 0 w 2004570"/>
              <a:gd name="connsiteY4" fmla="*/ 3439338 h 3676532"/>
              <a:gd name="connsiteX5" fmla="*/ 0 w 2004570"/>
              <a:gd name="connsiteY5" fmla="*/ 241075 h 3676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04570" h="3676532">
                <a:moveTo>
                  <a:pt x="417538" y="0"/>
                </a:moveTo>
                <a:lnTo>
                  <a:pt x="2004570" y="925683"/>
                </a:lnTo>
                <a:lnTo>
                  <a:pt x="2004570" y="2763949"/>
                </a:lnTo>
                <a:lnTo>
                  <a:pt x="413202" y="3676532"/>
                </a:lnTo>
                <a:lnTo>
                  <a:pt x="0" y="3439338"/>
                </a:lnTo>
                <a:lnTo>
                  <a:pt x="0" y="241075"/>
                </a:lnTo>
                <a:close/>
              </a:path>
            </a:pathLst>
          </a:custGeom>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15">
            <a:extLst>
              <a:ext uri="{FF2B5EF4-FFF2-40B4-BE49-F238E27FC236}">
                <a16:creationId xmlns:a16="http://schemas.microsoft.com/office/drawing/2014/main" id="{2BA5A58B-9440-7DAB-E7D7-3143B049FBAC}"/>
              </a:ext>
            </a:extLst>
          </p:cNvPr>
          <p:cNvSpPr/>
          <p:nvPr userDrawn="1"/>
        </p:nvSpPr>
        <p:spPr>
          <a:xfrm flipH="1">
            <a:off x="657773" y="5253270"/>
            <a:ext cx="1710765" cy="1621875"/>
          </a:xfrm>
          <a:custGeom>
            <a:avLst/>
            <a:gdLst>
              <a:gd name="connsiteX0" fmla="*/ 852873 w 1710765"/>
              <a:gd name="connsiteY0" fmla="*/ 0 h 1593273"/>
              <a:gd name="connsiteX1" fmla="*/ 0 w 1710765"/>
              <a:gd name="connsiteY1" fmla="*/ 494134 h 1593273"/>
              <a:gd name="connsiteX2" fmla="*/ 0 w 1710765"/>
              <a:gd name="connsiteY2" fmla="*/ 1475410 h 1593273"/>
              <a:gd name="connsiteX3" fmla="*/ 206916 w 1710765"/>
              <a:gd name="connsiteY3" fmla="*/ 1593273 h 1593273"/>
              <a:gd name="connsiteX4" fmla="*/ 1502835 w 1710765"/>
              <a:gd name="connsiteY4" fmla="*/ 1593273 h 1593273"/>
              <a:gd name="connsiteX5" fmla="*/ 1709418 w 1710765"/>
              <a:gd name="connsiteY5" fmla="*/ 1475480 h 1593273"/>
              <a:gd name="connsiteX6" fmla="*/ 1710407 w 1710765"/>
              <a:gd name="connsiteY6" fmla="*/ 491803 h 1593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10765" h="1593273">
                <a:moveTo>
                  <a:pt x="852873" y="0"/>
                </a:moveTo>
                <a:lnTo>
                  <a:pt x="0" y="494134"/>
                </a:lnTo>
                <a:lnTo>
                  <a:pt x="0" y="1475410"/>
                </a:lnTo>
                <a:lnTo>
                  <a:pt x="206916" y="1593273"/>
                </a:lnTo>
                <a:lnTo>
                  <a:pt x="1502835" y="1593273"/>
                </a:lnTo>
                <a:lnTo>
                  <a:pt x="1709418" y="1475480"/>
                </a:lnTo>
                <a:cubicBezTo>
                  <a:pt x="1707864" y="1146834"/>
                  <a:pt x="1711961" y="820449"/>
                  <a:pt x="1710407" y="491803"/>
                </a:cubicBez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Freeform: Shape 24">
            <a:extLst>
              <a:ext uri="{FF2B5EF4-FFF2-40B4-BE49-F238E27FC236}">
                <a16:creationId xmlns:a16="http://schemas.microsoft.com/office/drawing/2014/main" id="{A23F9759-CF52-CE45-5E22-9678534685A7}"/>
              </a:ext>
            </a:extLst>
          </p:cNvPr>
          <p:cNvSpPr/>
          <p:nvPr userDrawn="1"/>
        </p:nvSpPr>
        <p:spPr>
          <a:xfrm flipH="1">
            <a:off x="2275432" y="4699053"/>
            <a:ext cx="668814" cy="784693"/>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Title 5">
            <a:extLst>
              <a:ext uri="{FF2B5EF4-FFF2-40B4-BE49-F238E27FC236}">
                <a16:creationId xmlns:a16="http://schemas.microsoft.com/office/drawing/2014/main" id="{5D84FCC1-368D-680C-31AA-597C3AAF4232}"/>
              </a:ext>
            </a:extLst>
          </p:cNvPr>
          <p:cNvSpPr>
            <a:spLocks noGrp="1"/>
          </p:cNvSpPr>
          <p:nvPr>
            <p:ph type="title"/>
          </p:nvPr>
        </p:nvSpPr>
        <p:spPr>
          <a:xfrm>
            <a:off x="3465576" y="1499616"/>
            <a:ext cx="7955280" cy="1335024"/>
          </a:xfrm>
        </p:spPr>
        <p:txBody>
          <a:bodyPr anchor="b">
            <a:normAutofit/>
          </a:bodyPr>
          <a:lstStyle>
            <a:lvl1pPr>
              <a:defRPr sz="3600"/>
            </a:lvl1pPr>
          </a:lstStyle>
          <a:p>
            <a:r>
              <a:rPr lang="en-GB"/>
              <a:t>Click to edit Master title style</a:t>
            </a:r>
            <a:endParaRPr lang="en-US" dirty="0"/>
          </a:p>
        </p:txBody>
      </p:sp>
      <p:sp>
        <p:nvSpPr>
          <p:cNvPr id="4" name="Content Placeholder 2">
            <a:extLst>
              <a:ext uri="{FF2B5EF4-FFF2-40B4-BE49-F238E27FC236}">
                <a16:creationId xmlns:a16="http://schemas.microsoft.com/office/drawing/2014/main" id="{6FFF81D2-C0B4-3B82-8DF6-D10CC07C441C}"/>
              </a:ext>
            </a:extLst>
          </p:cNvPr>
          <p:cNvSpPr>
            <a:spLocks noGrp="1"/>
          </p:cNvSpPr>
          <p:nvPr>
            <p:ph idx="14"/>
          </p:nvPr>
        </p:nvSpPr>
        <p:spPr>
          <a:xfrm>
            <a:off x="3465576" y="3108960"/>
            <a:ext cx="4572000" cy="3108960"/>
          </a:xfrm>
        </p:spPr>
        <p:txBody>
          <a:bodyPr/>
          <a:lstStyle>
            <a:lvl1pPr marL="512064" indent="-512064">
              <a:buFont typeface="+mj-lt"/>
              <a:buAutoNum type="arabicPeriod"/>
              <a:defRPr sz="1800"/>
            </a:lvl1pPr>
            <a:lvl2pPr marL="1097280" indent="-512064">
              <a:buFont typeface="+mj-lt"/>
              <a:buAutoNum type="alphaLcPeriod"/>
              <a:defRPr sz="1800"/>
            </a:lvl2pPr>
            <a:lvl3pPr marL="1645920" indent="-512064">
              <a:buFont typeface="+mj-lt"/>
              <a:buAutoNum type="romanLcPeriod"/>
              <a:defRPr sz="1800"/>
            </a:lvl3pPr>
            <a:lvl4pPr marL="2194560" indent="-512064">
              <a:buFont typeface="+mj-lt"/>
              <a:buAutoNum type="arabicParenR"/>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7" name="Content Placeholder 2">
            <a:extLst>
              <a:ext uri="{FF2B5EF4-FFF2-40B4-BE49-F238E27FC236}">
                <a16:creationId xmlns:a16="http://schemas.microsoft.com/office/drawing/2014/main" id="{F190F721-56C7-251D-948D-117696095C32}"/>
              </a:ext>
            </a:extLst>
          </p:cNvPr>
          <p:cNvSpPr>
            <a:spLocks noGrp="1"/>
          </p:cNvSpPr>
          <p:nvPr>
            <p:ph idx="1"/>
          </p:nvPr>
        </p:nvSpPr>
        <p:spPr>
          <a:xfrm>
            <a:off x="8229600" y="3108960"/>
            <a:ext cx="3017520" cy="3108960"/>
          </a:xfrm>
        </p:spPr>
        <p:txBody>
          <a:bodyPr/>
          <a:lstStyle>
            <a:lvl1pPr marL="0" indent="0">
              <a:lnSpc>
                <a:spcPct val="100000"/>
              </a:lnSpc>
              <a:spcBef>
                <a:spcPts val="0"/>
              </a:spcBef>
              <a:spcAft>
                <a:spcPts val="600"/>
              </a:spcAft>
              <a:buNone/>
              <a:defRPr sz="1800"/>
            </a:lvl1pPr>
            <a:lvl2pPr>
              <a:lnSpc>
                <a:spcPct val="100000"/>
              </a:lnSpc>
              <a:spcBef>
                <a:spcPts val="0"/>
              </a:spcBef>
              <a:spcAft>
                <a:spcPts val="600"/>
              </a:spcAft>
              <a:defRPr sz="1800"/>
            </a:lvl2pPr>
            <a:lvl3pPr>
              <a:lnSpc>
                <a:spcPct val="100000"/>
              </a:lnSpc>
              <a:spcBef>
                <a:spcPts val="0"/>
              </a:spcBef>
              <a:spcAft>
                <a:spcPts val="600"/>
              </a:spcAft>
              <a:defRPr sz="1800"/>
            </a:lvl3pPr>
            <a:lvl4pPr>
              <a:lnSpc>
                <a:spcPct val="100000"/>
              </a:lnSpc>
              <a:spcBef>
                <a:spcPts val="0"/>
              </a:spcBef>
              <a:spcAft>
                <a:spcPts val="600"/>
              </a:spcAft>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8" name="Footer Placeholder 7">
            <a:extLst>
              <a:ext uri="{FF2B5EF4-FFF2-40B4-BE49-F238E27FC236}">
                <a16:creationId xmlns:a16="http://schemas.microsoft.com/office/drawing/2014/main" id="{6C94E8A0-C02C-2322-50C1-50080A793F84}"/>
              </a:ext>
            </a:extLst>
          </p:cNvPr>
          <p:cNvSpPr>
            <a:spLocks noGrp="1"/>
          </p:cNvSpPr>
          <p:nvPr>
            <p:ph type="ftr" sz="quarter" idx="41"/>
          </p:nvPr>
        </p:nvSpPr>
        <p:spPr>
          <a:xfrm>
            <a:off x="3465576" y="6217920"/>
            <a:ext cx="4114800" cy="365125"/>
          </a:xfrm>
        </p:spPr>
        <p:txBody>
          <a:bodyPr/>
          <a:lstStyle/>
          <a:p>
            <a:endParaRPr lang="en-US" noProof="0" dirty="0"/>
          </a:p>
        </p:txBody>
      </p:sp>
      <p:sp>
        <p:nvSpPr>
          <p:cNvPr id="5" name="Slide Number Placeholder 4">
            <a:extLst>
              <a:ext uri="{FF2B5EF4-FFF2-40B4-BE49-F238E27FC236}">
                <a16:creationId xmlns:a16="http://schemas.microsoft.com/office/drawing/2014/main" id="{2446A453-65E1-B688-A3F9-EA0AA347DDEA}"/>
              </a:ext>
            </a:extLst>
          </p:cNvPr>
          <p:cNvSpPr>
            <a:spLocks noGrp="1"/>
          </p:cNvSpPr>
          <p:nvPr>
            <p:ph type="sldNum" sz="quarter" idx="40"/>
          </p:nvPr>
        </p:nvSpPr>
        <p:spPr/>
        <p:txBody>
          <a:bodyPr>
            <a:noAutofit/>
          </a:bodyPr>
          <a:lstStyle/>
          <a:p>
            <a:fld id="{47FEACEE-25B4-4A2D-B147-27296E36371D}" type="slidenum">
              <a:rPr lang="en-US" altLang="zh-CN" noProof="0" smtClean="0"/>
              <a:pPr/>
              <a:t>‹#›</a:t>
            </a:fld>
            <a:endParaRPr lang="en-US" altLang="zh-CN" noProof="0" dirty="0"/>
          </a:p>
        </p:txBody>
      </p:sp>
      <p:sp>
        <p:nvSpPr>
          <p:cNvPr id="2" name="Freeform: Shape 12">
            <a:extLst>
              <a:ext uri="{FF2B5EF4-FFF2-40B4-BE49-F238E27FC236}">
                <a16:creationId xmlns:a16="http://schemas.microsoft.com/office/drawing/2014/main" id="{0750FD92-E143-4402-D455-30DC417CBDBE}"/>
              </a:ext>
            </a:extLst>
          </p:cNvPr>
          <p:cNvSpPr/>
          <p:nvPr userDrawn="1"/>
        </p:nvSpPr>
        <p:spPr>
          <a:xfrm>
            <a:off x="1198465" y="958947"/>
            <a:ext cx="1544735" cy="1743698"/>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800" noProof="0" dirty="0"/>
          </a:p>
        </p:txBody>
      </p:sp>
      <p:sp>
        <p:nvSpPr>
          <p:cNvPr id="29" name="Freeform 28">
            <a:extLst>
              <a:ext uri="{FF2B5EF4-FFF2-40B4-BE49-F238E27FC236}">
                <a16:creationId xmlns:a16="http://schemas.microsoft.com/office/drawing/2014/main" id="{6B13E9E2-D67B-E75B-D60D-CE3782A4FC67}"/>
              </a:ext>
            </a:extLst>
          </p:cNvPr>
          <p:cNvSpPr/>
          <p:nvPr userDrawn="1"/>
        </p:nvSpPr>
        <p:spPr>
          <a:xfrm>
            <a:off x="326738" y="0"/>
            <a:ext cx="1544359" cy="1254845"/>
          </a:xfrm>
          <a:custGeom>
            <a:avLst/>
            <a:gdLst>
              <a:gd name="connsiteX0" fmla="*/ 0 w 1544359"/>
              <a:gd name="connsiteY0" fmla="*/ 0 h 1254845"/>
              <a:gd name="connsiteX1" fmla="*/ 1544359 w 1544359"/>
              <a:gd name="connsiteY1" fmla="*/ 0 h 1254845"/>
              <a:gd name="connsiteX2" fmla="*/ 1543519 w 1544359"/>
              <a:gd name="connsiteY2" fmla="*/ 822090 h 1254845"/>
              <a:gd name="connsiteX3" fmla="*/ 772206 w 1544359"/>
              <a:gd name="connsiteY3" fmla="*/ 1254845 h 1254845"/>
              <a:gd name="connsiteX4" fmla="*/ 0 w 1544359"/>
              <a:gd name="connsiteY4" fmla="*/ 822027 h 12548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44359" h="1254845">
                <a:moveTo>
                  <a:pt x="0" y="0"/>
                </a:moveTo>
                <a:lnTo>
                  <a:pt x="1544359" y="0"/>
                </a:lnTo>
                <a:lnTo>
                  <a:pt x="1543519" y="822090"/>
                </a:lnTo>
                <a:lnTo>
                  <a:pt x="772206" y="1254845"/>
                </a:lnTo>
                <a:lnTo>
                  <a:pt x="0" y="822027"/>
                </a:ln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9501082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Title Slide with Image">
    <p:bg>
      <p:bgPr>
        <a:solidFill>
          <a:schemeClr val="accent6"/>
        </a:solidFill>
        <a:effectLst/>
      </p:bgPr>
    </p:bg>
    <p:spTree>
      <p:nvGrpSpPr>
        <p:cNvPr id="1" name=""/>
        <p:cNvGrpSpPr/>
        <p:nvPr/>
      </p:nvGrpSpPr>
      <p:grpSpPr>
        <a:xfrm>
          <a:off x="0" y="0"/>
          <a:ext cx="0" cy="0"/>
          <a:chOff x="0" y="0"/>
          <a:chExt cx="0" cy="0"/>
        </a:xfrm>
      </p:grpSpPr>
      <p:pic>
        <p:nvPicPr>
          <p:cNvPr id="13" name="Shape 33">
            <a:extLst>
              <a:ext uri="{FF2B5EF4-FFF2-40B4-BE49-F238E27FC236}">
                <a16:creationId xmlns:a16="http://schemas.microsoft.com/office/drawing/2014/main" id="{4D81E37E-7366-D88D-83B8-BBA577CA4626}"/>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a:xfrm>
            <a:off x="9897686" y="106446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pic>
        <p:nvPicPr>
          <p:cNvPr id="12" name="Shape 31">
            <a:extLst>
              <a:ext uri="{FF2B5EF4-FFF2-40B4-BE49-F238E27FC236}">
                <a16:creationId xmlns:a16="http://schemas.microsoft.com/office/drawing/2014/main" id="{A2E096B7-3B4F-355B-58E5-41784AC8BE29}"/>
              </a:ext>
              <a:ext uri="{C183D7F6-B498-43B3-948B-1728B52AA6E4}">
                <adec:decorative xmlns:adec="http://schemas.microsoft.com/office/drawing/2017/decorative" val="1"/>
              </a:ext>
            </a:extLst>
          </p:cNvPr>
          <p:cNvPicPr>
            <a:picLocks noChangeAspect="1"/>
          </p:cNvPicPr>
          <p:nvPr userDrawn="1"/>
        </p:nvPicPr>
        <p:blipFill>
          <a:blip r:embed="rId3" cstate="print">
            <a:extLst>
              <a:ext uri="{28A0092B-C50C-407E-A947-70E740481C1C}">
                <a14:useLocalDpi xmlns:a14="http://schemas.microsoft.com/office/drawing/2010/main"/>
              </a:ext>
            </a:extLst>
          </a:blip>
          <a:srcRect t="2555" b="2555"/>
          <a:stretch>
            <a:fillRect/>
          </a:stretch>
        </p:blipFill>
        <p:spPr>
          <a:xfrm>
            <a:off x="6284315" y="398445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144292" y="731520"/>
            <a:ext cx="5029200" cy="3291840"/>
          </a:xfrm>
        </p:spPr>
        <p:txBody>
          <a:bodyPr anchor="b">
            <a:normAutofit/>
          </a:bodyPr>
          <a:lstStyle>
            <a:lvl1pPr>
              <a:defRPr sz="4800"/>
            </a:lvl1pPr>
          </a:lstStyle>
          <a:p>
            <a:r>
              <a:rPr lang="en-GB" noProof="0"/>
              <a:t>Click to edit Master title style</a:t>
            </a:r>
            <a:endParaRPr lang="en-US" noProof="0" dirty="0"/>
          </a:p>
        </p:txBody>
      </p:sp>
      <p:cxnSp>
        <p:nvCxnSpPr>
          <p:cNvPr id="24" name="Straight Connector 2">
            <a:extLst>
              <a:ext uri="{FF2B5EF4-FFF2-40B4-BE49-F238E27FC236}">
                <a16:creationId xmlns:a16="http://schemas.microsoft.com/office/drawing/2014/main" id="{F1FCCFDB-D985-4322-AC87-F69214893708}"/>
              </a:ext>
            </a:extLst>
          </p:cNvPr>
          <p:cNvCxnSpPr/>
          <p:nvPr userDrawn="1"/>
        </p:nvCxnSpPr>
        <p:spPr>
          <a:xfrm>
            <a:off x="1168533"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1260894" y="4172084"/>
            <a:ext cx="4912598" cy="914400"/>
          </a:xfrm>
          <a:prstGeom prst="rect">
            <a:avLst/>
          </a:prstGeom>
        </p:spPr>
        <p:txBody>
          <a:bodyPr>
            <a:normAutofit/>
          </a:bodyPr>
          <a:lstStyle>
            <a:lvl1pPr marL="0" indent="0">
              <a:lnSpc>
                <a:spcPct val="100000"/>
              </a:lnSpc>
              <a:buNone/>
              <a:defRPr sz="2000" b="0">
                <a:solidFill>
                  <a:schemeClr val="bg1"/>
                </a:solidFill>
              </a:defRPr>
            </a:lvl1pPr>
            <a:lvl2pPr>
              <a:defRPr sz="1000"/>
            </a:lvl2pPr>
            <a:lvl3pPr>
              <a:defRPr sz="900"/>
            </a:lvl3pPr>
            <a:lvl4pPr>
              <a:defRPr sz="800"/>
            </a:lvl4pPr>
            <a:lvl5pPr>
              <a:defRPr sz="800"/>
            </a:lvl5pPr>
          </a:lstStyle>
          <a:p>
            <a:pPr lvl="0"/>
            <a:r>
              <a:rPr lang="en-GB" altLang="zh-CN" noProof="0"/>
              <a:t>Click to edit Master text styles</a:t>
            </a:r>
          </a:p>
        </p:txBody>
      </p:sp>
      <p:sp>
        <p:nvSpPr>
          <p:cNvPr id="47" name="Content placeholder 47">
            <a:extLst>
              <a:ext uri="{FF2B5EF4-FFF2-40B4-BE49-F238E27FC236}">
                <a16:creationId xmlns:a16="http://schemas.microsoft.com/office/drawing/2014/main"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dirty="0"/>
              <a:t>Click icon to add picture≈≈</a:t>
            </a:r>
          </a:p>
        </p:txBody>
      </p:sp>
      <p:sp>
        <p:nvSpPr>
          <p:cNvPr id="9" name="Freeform: Shape 11">
            <a:extLst>
              <a:ext uri="{FF2B5EF4-FFF2-40B4-BE49-F238E27FC236}">
                <a16:creationId xmlns:a16="http://schemas.microsoft.com/office/drawing/2014/main"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344070746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Two content 04">
    <p:spTree>
      <p:nvGrpSpPr>
        <p:cNvPr id="1" name=""/>
        <p:cNvGrpSpPr/>
        <p:nvPr/>
      </p:nvGrpSpPr>
      <p:grpSpPr>
        <a:xfrm>
          <a:off x="0" y="0"/>
          <a:ext cx="0" cy="0"/>
          <a:chOff x="0" y="0"/>
          <a:chExt cx="0" cy="0"/>
        </a:xfrm>
      </p:grpSpPr>
      <p:sp>
        <p:nvSpPr>
          <p:cNvPr id="47" name="Freeform 46">
            <a:extLst>
              <a:ext uri="{FF2B5EF4-FFF2-40B4-BE49-F238E27FC236}">
                <a16:creationId xmlns:a16="http://schemas.microsoft.com/office/drawing/2014/main" id="{39B50CEE-D9F9-B5CD-C274-BEAA5EAB37E3}"/>
              </a:ext>
            </a:extLst>
          </p:cNvPr>
          <p:cNvSpPr/>
          <p:nvPr userDrawn="1"/>
        </p:nvSpPr>
        <p:spPr>
          <a:xfrm>
            <a:off x="410352" y="12435"/>
            <a:ext cx="1455521" cy="1019127"/>
          </a:xfrm>
          <a:custGeom>
            <a:avLst/>
            <a:gdLst>
              <a:gd name="connsiteX0" fmla="*/ 219223 w 1455521"/>
              <a:gd name="connsiteY0" fmla="*/ 0 h 1019127"/>
              <a:gd name="connsiteX1" fmla="*/ 1236298 w 1455521"/>
              <a:gd name="connsiteY1" fmla="*/ 0 h 1019127"/>
              <a:gd name="connsiteX2" fmla="*/ 1455521 w 1455521"/>
              <a:gd name="connsiteY2" fmla="*/ 385779 h 1019127"/>
              <a:gd name="connsiteX3" fmla="*/ 1095615 w 1455521"/>
              <a:gd name="connsiteY3" fmla="*/ 1019127 h 1019127"/>
              <a:gd name="connsiteX4" fmla="*/ 359906 w 1455521"/>
              <a:gd name="connsiteY4" fmla="*/ 1019127 h 1019127"/>
              <a:gd name="connsiteX5" fmla="*/ 0 w 1455521"/>
              <a:gd name="connsiteY5" fmla="*/ 385779 h 1019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1019127">
                <a:moveTo>
                  <a:pt x="219223" y="0"/>
                </a:moveTo>
                <a:lnTo>
                  <a:pt x="1236298" y="0"/>
                </a:lnTo>
                <a:lnTo>
                  <a:pt x="1455521" y="385779"/>
                </a:lnTo>
                <a:lnTo>
                  <a:pt x="1095615" y="1019127"/>
                </a:lnTo>
                <a:lnTo>
                  <a:pt x="359906" y="1019127"/>
                </a:lnTo>
                <a:lnTo>
                  <a:pt x="0" y="385779"/>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 name="Hexagon 15">
            <a:extLst>
              <a:ext uri="{FF2B5EF4-FFF2-40B4-BE49-F238E27FC236}">
                <a16:creationId xmlns:a16="http://schemas.microsoft.com/office/drawing/2014/main" id="{93831F6E-A0DA-46E5-AF13-ED5D9ABF108D}"/>
              </a:ext>
            </a:extLst>
          </p:cNvPr>
          <p:cNvSpPr/>
          <p:nvPr userDrawn="1"/>
        </p:nvSpPr>
        <p:spPr>
          <a:xfrm>
            <a:off x="1579486" y="450004"/>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0" name="Hexagon 17">
            <a:extLst>
              <a:ext uri="{FF2B5EF4-FFF2-40B4-BE49-F238E27FC236}">
                <a16:creationId xmlns:a16="http://schemas.microsoft.com/office/drawing/2014/main" id="{18B06ECC-5FA7-4ACA-86BF-694240D0C05B}"/>
              </a:ext>
            </a:extLst>
          </p:cNvPr>
          <p:cNvSpPr/>
          <p:nvPr userDrawn="1"/>
        </p:nvSpPr>
        <p:spPr>
          <a:xfrm>
            <a:off x="412218" y="1136470"/>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1" name="Hexagon 19">
            <a:extLst>
              <a:ext uri="{FF2B5EF4-FFF2-40B4-BE49-F238E27FC236}">
                <a16:creationId xmlns:a16="http://schemas.microsoft.com/office/drawing/2014/main" id="{089AA305-8FFC-46A5-B806-D5D78320D0CD}"/>
              </a:ext>
            </a:extLst>
          </p:cNvPr>
          <p:cNvSpPr/>
          <p:nvPr userDrawn="1"/>
        </p:nvSpPr>
        <p:spPr>
          <a:xfrm>
            <a:off x="1580070" y="1812437"/>
            <a:ext cx="1455521" cy="1266696"/>
          </a:xfrm>
          <a:prstGeom prst="hexagon">
            <a:avLst>
              <a:gd name="adj" fmla="val 28413"/>
              <a:gd name="vf" fmla="val 115470"/>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Hexagon 21">
            <a:extLst>
              <a:ext uri="{FF2B5EF4-FFF2-40B4-BE49-F238E27FC236}">
                <a16:creationId xmlns:a16="http://schemas.microsoft.com/office/drawing/2014/main" id="{DB2D65ED-32BC-44B2-92F3-E16717051CA1}"/>
              </a:ext>
            </a:extLst>
          </p:cNvPr>
          <p:cNvSpPr/>
          <p:nvPr userDrawn="1"/>
        </p:nvSpPr>
        <p:spPr>
          <a:xfrm>
            <a:off x="3953772" y="4582171"/>
            <a:ext cx="1455521" cy="1266696"/>
          </a:xfrm>
          <a:prstGeom prst="hexagon">
            <a:avLst>
              <a:gd name="adj" fmla="val 28413"/>
              <a:gd name="vf" fmla="val 115470"/>
            </a:avLst>
          </a:prstGeom>
          <a:solidFill>
            <a:schemeClr val="accent5">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4" name="Freeform 43">
            <a:extLst>
              <a:ext uri="{FF2B5EF4-FFF2-40B4-BE49-F238E27FC236}">
                <a16:creationId xmlns:a16="http://schemas.microsoft.com/office/drawing/2014/main" id="{6100186E-95B0-AB29-6F1D-DBFBAA566DB2}"/>
              </a:ext>
            </a:extLst>
          </p:cNvPr>
          <p:cNvSpPr/>
          <p:nvPr userDrawn="1"/>
        </p:nvSpPr>
        <p:spPr>
          <a:xfrm>
            <a:off x="3955762" y="5952136"/>
            <a:ext cx="1455521" cy="932559"/>
          </a:xfrm>
          <a:custGeom>
            <a:avLst/>
            <a:gdLst>
              <a:gd name="connsiteX0" fmla="*/ 359906 w 1455521"/>
              <a:gd name="connsiteY0" fmla="*/ 0 h 932559"/>
              <a:gd name="connsiteX1" fmla="*/ 1095615 w 1455521"/>
              <a:gd name="connsiteY1" fmla="*/ 0 h 932559"/>
              <a:gd name="connsiteX2" fmla="*/ 1455521 w 1455521"/>
              <a:gd name="connsiteY2" fmla="*/ 633348 h 932559"/>
              <a:gd name="connsiteX3" fmla="*/ 1285492 w 1455521"/>
              <a:gd name="connsiteY3" fmla="*/ 932559 h 932559"/>
              <a:gd name="connsiteX4" fmla="*/ 170030 w 1455521"/>
              <a:gd name="connsiteY4" fmla="*/ 932559 h 932559"/>
              <a:gd name="connsiteX5" fmla="*/ 0 w 1455521"/>
              <a:gd name="connsiteY5" fmla="*/ 633348 h 932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32559">
                <a:moveTo>
                  <a:pt x="359906" y="0"/>
                </a:moveTo>
                <a:lnTo>
                  <a:pt x="1095615" y="0"/>
                </a:lnTo>
                <a:lnTo>
                  <a:pt x="1455521" y="633348"/>
                </a:lnTo>
                <a:lnTo>
                  <a:pt x="1285492" y="932559"/>
                </a:lnTo>
                <a:lnTo>
                  <a:pt x="170030" y="932559"/>
                </a:lnTo>
                <a:lnTo>
                  <a:pt x="0" y="633348"/>
                </a:lnTo>
                <a:close/>
              </a:path>
            </a:pathLst>
          </a:custGeom>
          <a:solidFill>
            <a:schemeClr val="tx2">
              <a:lumMod val="10000"/>
              <a:lumOff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Hexagon 27">
            <a:extLst>
              <a:ext uri="{FF2B5EF4-FFF2-40B4-BE49-F238E27FC236}">
                <a16:creationId xmlns:a16="http://schemas.microsoft.com/office/drawing/2014/main" id="{5275D449-7441-440B-8584-96D25256F24D}"/>
              </a:ext>
            </a:extLst>
          </p:cNvPr>
          <p:cNvSpPr/>
          <p:nvPr userDrawn="1"/>
        </p:nvSpPr>
        <p:spPr>
          <a:xfrm>
            <a:off x="2783996" y="5245443"/>
            <a:ext cx="1455521" cy="1266696"/>
          </a:xfrm>
          <a:prstGeom prst="hexagon">
            <a:avLst>
              <a:gd name="adj" fmla="val 28413"/>
              <a:gd name="vf" fmla="val 11547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5" name="Hexagon 21">
            <a:extLst>
              <a:ext uri="{FF2B5EF4-FFF2-40B4-BE49-F238E27FC236}">
                <a16:creationId xmlns:a16="http://schemas.microsoft.com/office/drawing/2014/main" id="{AA088CB3-68C2-8BF7-640B-511D7AD708D4}"/>
              </a:ext>
            </a:extLst>
          </p:cNvPr>
          <p:cNvSpPr/>
          <p:nvPr userDrawn="1"/>
        </p:nvSpPr>
        <p:spPr>
          <a:xfrm>
            <a:off x="2757266" y="2493385"/>
            <a:ext cx="1467568" cy="1305975"/>
          </a:xfrm>
          <a:prstGeom prst="hexagon">
            <a:avLst>
              <a:gd name="adj" fmla="val 28413"/>
              <a:gd name="vf" fmla="val 115470"/>
            </a:avLst>
          </a:prstGeom>
          <a:noFill/>
          <a:ln w="19050">
            <a:solidFill>
              <a:srgbClr val="D844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5" name="Hexagon 28">
            <a:extLst>
              <a:ext uri="{FF2B5EF4-FFF2-40B4-BE49-F238E27FC236}">
                <a16:creationId xmlns:a16="http://schemas.microsoft.com/office/drawing/2014/main" id="{94CFCD79-F5CD-4175-96DE-1AC2E1999DB6}"/>
              </a:ext>
            </a:extLst>
          </p:cNvPr>
          <p:cNvSpPr/>
          <p:nvPr userDrawn="1"/>
        </p:nvSpPr>
        <p:spPr>
          <a:xfrm>
            <a:off x="2767144" y="3880620"/>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3" name="Freeform 42">
            <a:extLst>
              <a:ext uri="{FF2B5EF4-FFF2-40B4-BE49-F238E27FC236}">
                <a16:creationId xmlns:a16="http://schemas.microsoft.com/office/drawing/2014/main" id="{C8667104-E096-23C3-4C2C-5277C2AF5C57}"/>
              </a:ext>
            </a:extLst>
          </p:cNvPr>
          <p:cNvSpPr/>
          <p:nvPr userDrawn="1"/>
        </p:nvSpPr>
        <p:spPr>
          <a:xfrm>
            <a:off x="3702" y="448131"/>
            <a:ext cx="678871" cy="1266696"/>
          </a:xfrm>
          <a:custGeom>
            <a:avLst/>
            <a:gdLst>
              <a:gd name="connsiteX0" fmla="*/ 0 w 678871"/>
              <a:gd name="connsiteY0" fmla="*/ 0 h 1266696"/>
              <a:gd name="connsiteX1" fmla="*/ 318965 w 678871"/>
              <a:gd name="connsiteY1" fmla="*/ 0 h 1266696"/>
              <a:gd name="connsiteX2" fmla="*/ 678871 w 678871"/>
              <a:gd name="connsiteY2" fmla="*/ 633348 h 1266696"/>
              <a:gd name="connsiteX3" fmla="*/ 318965 w 678871"/>
              <a:gd name="connsiteY3" fmla="*/ 1266696 h 1266696"/>
              <a:gd name="connsiteX4" fmla="*/ 0 w 678871"/>
              <a:gd name="connsiteY4" fmla="*/ 1266696 h 1266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871" h="1266696">
                <a:moveTo>
                  <a:pt x="0" y="0"/>
                </a:moveTo>
                <a:lnTo>
                  <a:pt x="318965" y="0"/>
                </a:lnTo>
                <a:lnTo>
                  <a:pt x="678871" y="633348"/>
                </a:lnTo>
                <a:lnTo>
                  <a:pt x="318965" y="1266696"/>
                </a:lnTo>
                <a:lnTo>
                  <a:pt x="0" y="1266696"/>
                </a:lnTo>
                <a:close/>
              </a:path>
            </a:pathLst>
          </a:custGeom>
          <a:no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Hexagon 31">
            <a:extLst>
              <a:ext uri="{FF2B5EF4-FFF2-40B4-BE49-F238E27FC236}">
                <a16:creationId xmlns:a16="http://schemas.microsoft.com/office/drawing/2014/main" id="{61BB4AB0-7C5C-4697-A25B-0AFD8754AB52}"/>
              </a:ext>
            </a:extLst>
          </p:cNvPr>
          <p:cNvSpPr/>
          <p:nvPr userDrawn="1"/>
        </p:nvSpPr>
        <p:spPr>
          <a:xfrm>
            <a:off x="1580353" y="3182793"/>
            <a:ext cx="1455521" cy="1266696"/>
          </a:xfrm>
          <a:prstGeom prst="hexagon">
            <a:avLst>
              <a:gd name="adj" fmla="val 28413"/>
              <a:gd name="vf" fmla="val 115470"/>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7" name="Hexagon 28">
            <a:extLst>
              <a:ext uri="{FF2B5EF4-FFF2-40B4-BE49-F238E27FC236}">
                <a16:creationId xmlns:a16="http://schemas.microsoft.com/office/drawing/2014/main" id="{E4EF439B-1CC3-CA39-B62A-E54F83ED70D2}"/>
              </a:ext>
            </a:extLst>
          </p:cNvPr>
          <p:cNvSpPr/>
          <p:nvPr userDrawn="1"/>
        </p:nvSpPr>
        <p:spPr>
          <a:xfrm>
            <a:off x="396269" y="2511644"/>
            <a:ext cx="1455521" cy="1266696"/>
          </a:xfrm>
          <a:prstGeom prst="hexagon">
            <a:avLst>
              <a:gd name="adj" fmla="val 28413"/>
              <a:gd name="vf" fmla="val 115470"/>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46" name="Freeform 45">
            <a:extLst>
              <a:ext uri="{FF2B5EF4-FFF2-40B4-BE49-F238E27FC236}">
                <a16:creationId xmlns:a16="http://schemas.microsoft.com/office/drawing/2014/main" id="{2363FF00-E570-D743-258E-E9FEF4F02A08}"/>
              </a:ext>
            </a:extLst>
          </p:cNvPr>
          <p:cNvSpPr/>
          <p:nvPr userDrawn="1"/>
        </p:nvSpPr>
        <p:spPr>
          <a:xfrm>
            <a:off x="6334981" y="5962237"/>
            <a:ext cx="1455521" cy="901561"/>
          </a:xfrm>
          <a:custGeom>
            <a:avLst/>
            <a:gdLst>
              <a:gd name="connsiteX0" fmla="*/ 359906 w 1455521"/>
              <a:gd name="connsiteY0" fmla="*/ 0 h 901561"/>
              <a:gd name="connsiteX1" fmla="*/ 1095615 w 1455521"/>
              <a:gd name="connsiteY1" fmla="*/ 0 h 901561"/>
              <a:gd name="connsiteX2" fmla="*/ 1455521 w 1455521"/>
              <a:gd name="connsiteY2" fmla="*/ 633348 h 901561"/>
              <a:gd name="connsiteX3" fmla="*/ 1303107 w 1455521"/>
              <a:gd name="connsiteY3" fmla="*/ 901561 h 901561"/>
              <a:gd name="connsiteX4" fmla="*/ 152415 w 1455521"/>
              <a:gd name="connsiteY4" fmla="*/ 901561 h 901561"/>
              <a:gd name="connsiteX5" fmla="*/ 0 w 1455521"/>
              <a:gd name="connsiteY5" fmla="*/ 633348 h 901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5521" h="901561">
                <a:moveTo>
                  <a:pt x="359906" y="0"/>
                </a:moveTo>
                <a:lnTo>
                  <a:pt x="1095615" y="0"/>
                </a:lnTo>
                <a:lnTo>
                  <a:pt x="1455521" y="633348"/>
                </a:lnTo>
                <a:lnTo>
                  <a:pt x="1303107" y="901561"/>
                </a:lnTo>
                <a:lnTo>
                  <a:pt x="152415" y="901561"/>
                </a:lnTo>
                <a:lnTo>
                  <a:pt x="0" y="633348"/>
                </a:lnTo>
                <a:close/>
              </a:path>
            </a:pathLst>
          </a:custGeom>
          <a:noFill/>
          <a:ln w="19050">
            <a:solidFill>
              <a:srgbClr val="98432A"/>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Hexagon 21">
            <a:extLst>
              <a:ext uri="{FF2B5EF4-FFF2-40B4-BE49-F238E27FC236}">
                <a16:creationId xmlns:a16="http://schemas.microsoft.com/office/drawing/2014/main" id="{A38FF139-88E9-67A9-6010-4EDFB851076B}"/>
              </a:ext>
            </a:extLst>
          </p:cNvPr>
          <p:cNvSpPr/>
          <p:nvPr userDrawn="1"/>
        </p:nvSpPr>
        <p:spPr>
          <a:xfrm>
            <a:off x="5150156" y="5261378"/>
            <a:ext cx="1455521" cy="1266696"/>
          </a:xfrm>
          <a:prstGeom prst="hexagon">
            <a:avLst>
              <a:gd name="adj" fmla="val 28413"/>
              <a:gd name="vf" fmla="val 115470"/>
            </a:avLst>
          </a:prstGeom>
          <a:noFill/>
          <a:ln w="1905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 name="Hexagon 21">
            <a:extLst>
              <a:ext uri="{FF2B5EF4-FFF2-40B4-BE49-F238E27FC236}">
                <a16:creationId xmlns:a16="http://schemas.microsoft.com/office/drawing/2014/main" id="{99956147-4454-5EA6-FC9C-94C08EE35F28}"/>
              </a:ext>
            </a:extLst>
          </p:cNvPr>
          <p:cNvSpPr/>
          <p:nvPr userDrawn="1"/>
        </p:nvSpPr>
        <p:spPr>
          <a:xfrm>
            <a:off x="3948599" y="3206642"/>
            <a:ext cx="1455521" cy="1266696"/>
          </a:xfrm>
          <a:prstGeom prst="hexagon">
            <a:avLst>
              <a:gd name="adj" fmla="val 28413"/>
              <a:gd name="vf" fmla="val 11547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22" name="Title 1">
            <a:extLst>
              <a:ext uri="{FF2B5EF4-FFF2-40B4-BE49-F238E27FC236}">
                <a16:creationId xmlns:a16="http://schemas.microsoft.com/office/drawing/2014/main" id="{4722C9EB-D452-B3DF-5219-160F48DE789C}"/>
              </a:ext>
            </a:extLst>
          </p:cNvPr>
          <p:cNvSpPr>
            <a:spLocks noGrp="1"/>
          </p:cNvSpPr>
          <p:nvPr>
            <p:ph type="title"/>
          </p:nvPr>
        </p:nvSpPr>
        <p:spPr>
          <a:xfrm>
            <a:off x="6035040" y="731520"/>
            <a:ext cx="5394960" cy="2103120"/>
          </a:xfrm>
        </p:spPr>
        <p:txBody>
          <a:bodyPr anchor="b">
            <a:normAutofit/>
          </a:bodyPr>
          <a:lstStyle/>
          <a:p>
            <a:r>
              <a:rPr lang="en-GB"/>
              <a:t>Click to edit Master title style</a:t>
            </a:r>
            <a:endParaRPr lang="en-US" dirty="0"/>
          </a:p>
        </p:txBody>
      </p:sp>
      <p:sp>
        <p:nvSpPr>
          <p:cNvPr id="21" name="Content Placeholder 47" descr="Click icon to add picture">
            <a:extLst>
              <a:ext uri="{FF2B5EF4-FFF2-40B4-BE49-F238E27FC236}">
                <a16:creationId xmlns:a16="http://schemas.microsoft.com/office/drawing/2014/main" id="{B7E46D91-6194-E279-CAE3-425E21FD4A83}"/>
              </a:ext>
            </a:extLst>
          </p:cNvPr>
          <p:cNvSpPr>
            <a:spLocks noGrp="1"/>
          </p:cNvSpPr>
          <p:nvPr>
            <p:ph type="body" sz="quarter" idx="27"/>
          </p:nvPr>
        </p:nvSpPr>
        <p:spPr>
          <a:xfrm>
            <a:off x="6035040" y="3108960"/>
            <a:ext cx="5394960" cy="1879791"/>
          </a:xfrm>
          <a:prstGeom prst="rect">
            <a:avLst/>
          </a:prstGeom>
        </p:spPr>
        <p:txBody>
          <a:bodyPr anchor="t">
            <a:normAutofit/>
          </a:bodyPr>
          <a:lstStyle>
            <a:lvl1pPr marL="0" indent="0" algn="l">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GB" altLang="zh-CN"/>
              <a:t>Click to edit Master text styles</a:t>
            </a:r>
          </a:p>
        </p:txBody>
      </p:sp>
      <p:sp>
        <p:nvSpPr>
          <p:cNvPr id="40" name="Freeform 39">
            <a:extLst>
              <a:ext uri="{FF2B5EF4-FFF2-40B4-BE49-F238E27FC236}">
                <a16:creationId xmlns:a16="http://schemas.microsoft.com/office/drawing/2014/main" id="{E3C8467A-0A34-2A65-92FE-F12F6A3D84A6}"/>
              </a:ext>
            </a:extLst>
          </p:cNvPr>
          <p:cNvSpPr/>
          <p:nvPr userDrawn="1"/>
        </p:nvSpPr>
        <p:spPr>
          <a:xfrm>
            <a:off x="-6538" y="1815084"/>
            <a:ext cx="697438" cy="1266696"/>
          </a:xfrm>
          <a:custGeom>
            <a:avLst/>
            <a:gdLst>
              <a:gd name="connsiteX0" fmla="*/ 0 w 732607"/>
              <a:gd name="connsiteY0" fmla="*/ 0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0" fmla="*/ 43961 w 732607"/>
              <a:gd name="connsiteY0" fmla="*/ 8793 h 1266696"/>
              <a:gd name="connsiteX1" fmla="*/ 372701 w 732607"/>
              <a:gd name="connsiteY1" fmla="*/ 0 h 1266696"/>
              <a:gd name="connsiteX2" fmla="*/ 732607 w 732607"/>
              <a:gd name="connsiteY2" fmla="*/ 633348 h 1266696"/>
              <a:gd name="connsiteX3" fmla="*/ 372701 w 732607"/>
              <a:gd name="connsiteY3" fmla="*/ 1266696 h 1266696"/>
              <a:gd name="connsiteX4" fmla="*/ 0 w 732607"/>
              <a:gd name="connsiteY4" fmla="*/ 1266696 h 1266696"/>
              <a:gd name="connsiteX5" fmla="*/ 43961 w 732607"/>
              <a:gd name="connsiteY5" fmla="*/ 8793 h 1266696"/>
              <a:gd name="connsiteX0" fmla="*/ 8792 w 697438"/>
              <a:gd name="connsiteY0" fmla="*/ 8793 h 1266696"/>
              <a:gd name="connsiteX1" fmla="*/ 337532 w 697438"/>
              <a:gd name="connsiteY1" fmla="*/ 0 h 1266696"/>
              <a:gd name="connsiteX2" fmla="*/ 697438 w 697438"/>
              <a:gd name="connsiteY2" fmla="*/ 633348 h 1266696"/>
              <a:gd name="connsiteX3" fmla="*/ 337532 w 697438"/>
              <a:gd name="connsiteY3" fmla="*/ 1266696 h 1266696"/>
              <a:gd name="connsiteX4" fmla="*/ 0 w 697438"/>
              <a:gd name="connsiteY4" fmla="*/ 1266696 h 1266696"/>
              <a:gd name="connsiteX5" fmla="*/ 8792 w 697438"/>
              <a:gd name="connsiteY5" fmla="*/ 8793 h 1266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7438" h="1266696">
                <a:moveTo>
                  <a:pt x="8792" y="8793"/>
                </a:moveTo>
                <a:lnTo>
                  <a:pt x="337532" y="0"/>
                </a:lnTo>
                <a:lnTo>
                  <a:pt x="697438" y="633348"/>
                </a:lnTo>
                <a:lnTo>
                  <a:pt x="337532" y="1266696"/>
                </a:lnTo>
                <a:lnTo>
                  <a:pt x="0" y="1266696"/>
                </a:lnTo>
                <a:cubicBezTo>
                  <a:pt x="0" y="844464"/>
                  <a:pt x="8792" y="431025"/>
                  <a:pt x="8792" y="8793"/>
                </a:cubicBezTo>
                <a:close/>
              </a:path>
            </a:pathLst>
          </a:custGeom>
          <a:noFill/>
          <a:ln w="19050">
            <a:solidFill>
              <a:schemeClr val="accent5">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558427053"/>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Section break with image">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143000" y="3200400"/>
            <a:ext cx="5029200" cy="2743200"/>
          </a:xfrm>
        </p:spPr>
        <p:txBody>
          <a:bodyPr anchor="t">
            <a:normAutofit/>
          </a:bodyPr>
          <a:lstStyle>
            <a:lvl1pPr>
              <a:defRPr sz="4800"/>
            </a:lvl1pPr>
          </a:lstStyle>
          <a:p>
            <a:r>
              <a:rPr lang="en-GB" noProof="0"/>
              <a:t>Click to edit Master title style</a:t>
            </a:r>
            <a:endParaRPr lang="en-US" noProof="0" dirty="0"/>
          </a:p>
        </p:txBody>
      </p:sp>
      <p:pic>
        <p:nvPicPr>
          <p:cNvPr id="10" name="Picture Placeholder 31">
            <a:extLst>
              <a:ext uri="{FF2B5EF4-FFF2-40B4-BE49-F238E27FC236}">
                <a16:creationId xmlns:a16="http://schemas.microsoft.com/office/drawing/2014/main" id="{373D33A6-83B0-5538-2873-8856E4E60DC0}"/>
              </a:ext>
              <a:ext uri="{C183D7F6-B498-43B3-948B-1728B52AA6E4}">
                <adec:decorative xmlns:adec="http://schemas.microsoft.com/office/drawing/2017/decorative" val="1"/>
              </a:ext>
            </a:extLst>
          </p:cNvPr>
          <p:cNvPicPr>
            <a:picLocks noChangeAspect="1"/>
          </p:cNvPicPr>
          <p:nvPr userDrawn="1"/>
        </p:nvPicPr>
        <p:blipFill>
          <a:blip r:embed="rId2" cstate="print">
            <a:extLst>
              <a:ext uri="{28A0092B-C50C-407E-A947-70E740481C1C}">
                <a14:useLocalDpi xmlns:a14="http://schemas.microsoft.com/office/drawing/2010/main"/>
              </a:ext>
            </a:extLst>
          </a:blip>
          <a:srcRect t="2555" b="2555"/>
          <a:stretch>
            <a:fillRect/>
          </a:stretch>
        </p:blipFill>
        <p:spPr>
          <a:xfrm>
            <a:off x="6504265" y="3029080"/>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accent5">
              <a:alpha val="30000"/>
            </a:schemeClr>
          </a:solidFill>
        </p:spPr>
      </p:pic>
      <p:sp>
        <p:nvSpPr>
          <p:cNvPr id="7" name="Content placeholder 47">
            <a:extLst>
              <a:ext uri="{FF2B5EF4-FFF2-40B4-BE49-F238E27FC236}">
                <a16:creationId xmlns:a16="http://schemas.microsoft.com/office/drawing/2014/main" id="{3944D979-8121-82AA-A130-38072F1EA83F}"/>
              </a:ext>
            </a:extLst>
          </p:cNvPr>
          <p:cNvSpPr>
            <a:spLocks noGrp="1"/>
          </p:cNvSpPr>
          <p:nvPr>
            <p:ph type="pic" sz="quarter" idx="47" hasCustomPrompt="1"/>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dirty="0"/>
              <a:t>Click icon to add picture≈≈</a:t>
            </a:r>
          </a:p>
        </p:txBody>
      </p: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1261872" y="2240280"/>
            <a:ext cx="5029200" cy="760288"/>
          </a:xfrm>
          <a:prstGeom prst="rect">
            <a:avLst/>
          </a:prstGeom>
        </p:spPr>
        <p:txBody>
          <a:bodyPr anchor="b">
            <a:normAutofit/>
          </a:bodyPr>
          <a:lstStyle>
            <a:lvl1pPr marL="0" indent="0">
              <a:lnSpc>
                <a:spcPct val="100000"/>
              </a:lnSpc>
              <a:buNone/>
              <a:defRPr sz="2000" b="0">
                <a:solidFill>
                  <a:schemeClr val="bg1"/>
                </a:solidFill>
              </a:defRPr>
            </a:lvl1pPr>
            <a:lvl2pPr>
              <a:defRPr sz="1000"/>
            </a:lvl2pPr>
            <a:lvl3pPr>
              <a:defRPr sz="900"/>
            </a:lvl3pPr>
            <a:lvl4pPr>
              <a:defRPr sz="800"/>
            </a:lvl4pPr>
            <a:lvl5pPr>
              <a:defRPr sz="800"/>
            </a:lvl5pPr>
          </a:lstStyle>
          <a:p>
            <a:pPr lvl="0"/>
            <a:r>
              <a:rPr lang="en-GB" altLang="zh-CN" noProof="0"/>
              <a:t>Click to edit Master text styles</a:t>
            </a:r>
          </a:p>
        </p:txBody>
      </p:sp>
      <p:sp>
        <p:nvSpPr>
          <p:cNvPr id="5" name="Freeform: Shape 25">
            <a:extLst>
              <a:ext uri="{FF2B5EF4-FFF2-40B4-BE49-F238E27FC236}">
                <a16:creationId xmlns:a16="http://schemas.microsoft.com/office/drawing/2014/main" id="{8A1DBD66-3066-DF70-EF94-95DF0D7A6503}"/>
              </a:ext>
            </a:extLst>
          </p:cNvPr>
          <p:cNvSpPr/>
          <p:nvPr userDrawn="1"/>
        </p:nvSpPr>
        <p:spPr>
          <a:xfrm flipH="1">
            <a:off x="7400972" y="4594440"/>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6" name="Freeform: Shape 11">
            <a:extLst>
              <a:ext uri="{FF2B5EF4-FFF2-40B4-BE49-F238E27FC236}">
                <a16:creationId xmlns:a16="http://schemas.microsoft.com/office/drawing/2014/main" id="{D2CC929C-40BF-4EF5-7910-7F657CAF8CA9}"/>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cxnSp>
        <p:nvCxnSpPr>
          <p:cNvPr id="9" name="Straight Connector 2">
            <a:extLst>
              <a:ext uri="{FF2B5EF4-FFF2-40B4-BE49-F238E27FC236}">
                <a16:creationId xmlns:a16="http://schemas.microsoft.com/office/drawing/2014/main" id="{66E94398-47F0-267C-6791-5C30B1CEF496}"/>
              </a:ext>
            </a:extLst>
          </p:cNvPr>
          <p:cNvCxnSpPr/>
          <p:nvPr userDrawn="1"/>
        </p:nvCxnSpPr>
        <p:spPr>
          <a:xfrm>
            <a:off x="1142663" y="2282891"/>
            <a:ext cx="0" cy="760288"/>
          </a:xfrm>
          <a:prstGeom prst="line">
            <a:avLst/>
          </a:prstGeom>
          <a:noFill/>
          <a:ln w="19050" cap="flat" cmpd="sng" algn="ctr">
            <a:solidFill>
              <a:srgbClr val="D84400"/>
            </a:solidFill>
            <a:prstDash val="solid"/>
            <a:miter lim="800000"/>
          </a:ln>
          <a:effectLst/>
        </p:spPr>
      </p:cxnSp>
    </p:spTree>
    <p:extLst>
      <p:ext uri="{BB962C8B-B14F-4D97-AF65-F5344CB8AC3E}">
        <p14:creationId xmlns:p14="http://schemas.microsoft.com/office/powerpoint/2010/main" val="777926280"/>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Two content 01">
    <p:spTree>
      <p:nvGrpSpPr>
        <p:cNvPr id="1" name=""/>
        <p:cNvGrpSpPr/>
        <p:nvPr/>
      </p:nvGrpSpPr>
      <p:grpSpPr>
        <a:xfrm>
          <a:off x="0" y="0"/>
          <a:ext cx="0" cy="0"/>
          <a:chOff x="0" y="0"/>
          <a:chExt cx="0" cy="0"/>
        </a:xfrm>
      </p:grpSpPr>
      <p:sp>
        <p:nvSpPr>
          <p:cNvPr id="11" name="Title Placeholder 4">
            <a:extLst>
              <a:ext uri="{FF2B5EF4-FFF2-40B4-BE49-F238E27FC236}">
                <a16:creationId xmlns:a16="http://schemas.microsoft.com/office/drawing/2014/main" id="{05751864-B11A-0286-13EA-2AC2A2C8DD5D}"/>
              </a:ext>
            </a:extLst>
          </p:cNvPr>
          <p:cNvSpPr>
            <a:spLocks noGrp="1"/>
          </p:cNvSpPr>
          <p:nvPr>
            <p:ph type="title"/>
          </p:nvPr>
        </p:nvSpPr>
        <p:spPr>
          <a:xfrm>
            <a:off x="914400" y="731520"/>
            <a:ext cx="4663440" cy="1737360"/>
          </a:xfrm>
          <a:prstGeom prst="rect">
            <a:avLst/>
          </a:prstGeom>
        </p:spPr>
        <p:txBody>
          <a:bodyPr vert="horz" lIns="91440" tIns="45720" rIns="91440" bIns="45720" rtlCol="0" anchor="t">
            <a:normAutofit/>
          </a:bodyPr>
          <a:lstStyle>
            <a:lvl1pPr>
              <a:defRPr sz="36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83E7A93C-2947-B6E4-C693-7C485DDC0135}"/>
              </a:ext>
            </a:extLst>
          </p:cNvPr>
          <p:cNvSpPr>
            <a:spLocks noGrp="1"/>
          </p:cNvSpPr>
          <p:nvPr>
            <p:ph idx="1"/>
          </p:nvPr>
        </p:nvSpPr>
        <p:spPr>
          <a:xfrm>
            <a:off x="5852160" y="731520"/>
            <a:ext cx="5486400" cy="1737360"/>
          </a:xfrm>
        </p:spPr>
        <p:txBody>
          <a:bodyPr>
            <a:normAutofit/>
          </a:bodyPr>
          <a:lstStyle>
            <a:lvl1pPr>
              <a:defRPr sz="1800"/>
            </a:lvl1pPr>
            <a:lvl2pPr>
              <a:defRPr sz="1800"/>
            </a:lvl2pPr>
            <a:lvl3pPr>
              <a:defRPr sz="1800"/>
            </a:lvl3pPr>
            <a:lvl4pPr>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4" name="Content Placeholder 2">
            <a:extLst>
              <a:ext uri="{FF2B5EF4-FFF2-40B4-BE49-F238E27FC236}">
                <a16:creationId xmlns:a16="http://schemas.microsoft.com/office/drawing/2014/main" id="{E8A3F288-990F-014E-F099-1E3091477CA7}"/>
              </a:ext>
            </a:extLst>
          </p:cNvPr>
          <p:cNvSpPr>
            <a:spLocks noGrp="1"/>
          </p:cNvSpPr>
          <p:nvPr>
            <p:ph idx="30"/>
          </p:nvPr>
        </p:nvSpPr>
        <p:spPr>
          <a:xfrm>
            <a:off x="914400" y="2743200"/>
            <a:ext cx="8348472" cy="3374136"/>
          </a:xfrm>
        </p:spPr>
        <p:txBody>
          <a:bodyPr>
            <a:normAutofit/>
          </a:bodyPr>
          <a:lstStyle>
            <a:lvl1pPr>
              <a:defRPr sz="1800"/>
            </a:lvl1pPr>
            <a:lvl2pPr>
              <a:defRPr sz="1800"/>
            </a:lvl2pPr>
            <a:lvl3pPr>
              <a:defRPr sz="1800"/>
            </a:lvl3pPr>
            <a:lvl4pPr>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9" name="Freeform: Shape 5">
            <a:extLst>
              <a:ext uri="{FF2B5EF4-FFF2-40B4-BE49-F238E27FC236}">
                <a16:creationId xmlns:a16="http://schemas.microsoft.com/office/drawing/2014/main" id="{3F619E6B-153E-B522-47EB-4104C405736C}"/>
              </a:ext>
            </a:extLst>
          </p:cNvPr>
          <p:cNvSpPr/>
          <p:nvPr userDrawn="1"/>
        </p:nvSpPr>
        <p:spPr>
          <a:xfrm>
            <a:off x="10551278" y="4665388"/>
            <a:ext cx="603952" cy="68174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12" name="Freeform 11">
            <a:extLst>
              <a:ext uri="{FF2B5EF4-FFF2-40B4-BE49-F238E27FC236}">
                <a16:creationId xmlns:a16="http://schemas.microsoft.com/office/drawing/2014/main" id="{687A7B3D-E004-6D6A-5979-8F1BADBC9237}"/>
              </a:ext>
            </a:extLst>
          </p:cNvPr>
          <p:cNvSpPr/>
          <p:nvPr userDrawn="1"/>
        </p:nvSpPr>
        <p:spPr>
          <a:xfrm>
            <a:off x="10524774" y="5146146"/>
            <a:ext cx="1667226" cy="1711855"/>
          </a:xfrm>
          <a:custGeom>
            <a:avLst/>
            <a:gdLst>
              <a:gd name="connsiteX0" fmla="*/ 998834 w 1667226"/>
              <a:gd name="connsiteY0" fmla="*/ 0 h 1711855"/>
              <a:gd name="connsiteX1" fmla="*/ 1667226 w 1667226"/>
              <a:gd name="connsiteY1" fmla="*/ 373790 h 1711855"/>
              <a:gd name="connsiteX2" fmla="*/ 1667226 w 1667226"/>
              <a:gd name="connsiteY2" fmla="*/ 1711855 h 1711855"/>
              <a:gd name="connsiteX3" fmla="*/ 48502 w 1667226"/>
              <a:gd name="connsiteY3" fmla="*/ 1711855 h 1711855"/>
              <a:gd name="connsiteX4" fmla="*/ 0 w 1667226"/>
              <a:gd name="connsiteY4" fmla="*/ 1684915 h 1711855"/>
              <a:gd name="connsiteX5" fmla="*/ 0 w 1667226"/>
              <a:gd name="connsiteY5" fmla="*/ 564300 h 1711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7226" h="1711855">
                <a:moveTo>
                  <a:pt x="998834" y="0"/>
                </a:moveTo>
                <a:lnTo>
                  <a:pt x="1667226" y="373790"/>
                </a:lnTo>
                <a:lnTo>
                  <a:pt x="1667226" y="1711855"/>
                </a:lnTo>
                <a:lnTo>
                  <a:pt x="48502" y="1711855"/>
                </a:lnTo>
                <a:lnTo>
                  <a:pt x="0" y="1684915"/>
                </a:lnTo>
                <a:lnTo>
                  <a:pt x="0" y="56430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Shape 11">
            <a:extLst>
              <a:ext uri="{FF2B5EF4-FFF2-40B4-BE49-F238E27FC236}">
                <a16:creationId xmlns:a16="http://schemas.microsoft.com/office/drawing/2014/main" id="{A4CA3A93-BDBF-112D-54A0-05BF6B06BCC1}"/>
              </a:ext>
            </a:extLst>
          </p:cNvPr>
          <p:cNvSpPr/>
          <p:nvPr userDrawn="1"/>
        </p:nvSpPr>
        <p:spPr>
          <a:xfrm>
            <a:off x="10177285" y="5347130"/>
            <a:ext cx="748554" cy="856361"/>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Posterama Text SemiBold"/>
              <a:ea typeface="+mn-ea"/>
              <a:cs typeface="+mn-cs"/>
            </a:endParaRPr>
          </a:p>
        </p:txBody>
      </p:sp>
      <p:sp>
        <p:nvSpPr>
          <p:cNvPr id="2" name="Footer Placeholder 1">
            <a:extLst>
              <a:ext uri="{FF2B5EF4-FFF2-40B4-BE49-F238E27FC236}">
                <a16:creationId xmlns:a16="http://schemas.microsoft.com/office/drawing/2014/main" id="{5F7A154B-D8F5-C1FB-307D-496380875BD1}"/>
              </a:ext>
            </a:extLst>
          </p:cNvPr>
          <p:cNvSpPr>
            <a:spLocks noGrp="1"/>
          </p:cNvSpPr>
          <p:nvPr>
            <p:ph type="ftr" sz="quarter" idx="28"/>
          </p:nvPr>
        </p:nvSpPr>
        <p:spPr/>
        <p:txBody>
          <a:bodyPr>
            <a:noAutofit/>
          </a:bodyPr>
          <a:lstStyle/>
          <a:p>
            <a:endParaRPr lang="en-US" noProof="0" dirty="0"/>
          </a:p>
        </p:txBody>
      </p:sp>
      <p:sp>
        <p:nvSpPr>
          <p:cNvPr id="5" name="Slide Number Placeholder 4">
            <a:extLst>
              <a:ext uri="{FF2B5EF4-FFF2-40B4-BE49-F238E27FC236}">
                <a16:creationId xmlns:a16="http://schemas.microsoft.com/office/drawing/2014/main" id="{D728715E-D2CE-A33E-1A28-4E627F239BBE}"/>
              </a:ext>
            </a:extLst>
          </p:cNvPr>
          <p:cNvSpPr>
            <a:spLocks noGrp="1"/>
          </p:cNvSpPr>
          <p:nvPr>
            <p:ph type="sldNum" sz="quarter" idx="29"/>
          </p:nvPr>
        </p:nvSpPr>
        <p:spPr/>
        <p:txBody>
          <a:bodyPr>
            <a:noAutofit/>
          </a:body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12125630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and content with image">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914400" y="731520"/>
            <a:ext cx="3931920" cy="2103120"/>
          </a:xfrm>
        </p:spPr>
        <p:txBody>
          <a:bodyPr anchor="b">
            <a:normAutofit/>
          </a:bodyPr>
          <a:lstStyle>
            <a:lvl1pPr>
              <a:defRPr sz="3600"/>
            </a:lvl1pPr>
          </a:lstStyle>
          <a:p>
            <a:r>
              <a:rPr lang="en-GB"/>
              <a:t>Click to edit Master title style</a:t>
            </a:r>
            <a:endParaRPr lang="en-US" dirty="0"/>
          </a:p>
        </p:txBody>
      </p:sp>
      <p:sp>
        <p:nvSpPr>
          <p:cNvPr id="9" name="Content Placeholder 2">
            <a:extLst>
              <a:ext uri="{FF2B5EF4-FFF2-40B4-BE49-F238E27FC236}">
                <a16:creationId xmlns:a16="http://schemas.microsoft.com/office/drawing/2014/main" id="{2317990C-ED42-30BE-0501-F9C5B4A48B73}"/>
              </a:ext>
            </a:extLst>
          </p:cNvPr>
          <p:cNvSpPr>
            <a:spLocks noGrp="1"/>
          </p:cNvSpPr>
          <p:nvPr>
            <p:ph idx="1"/>
          </p:nvPr>
        </p:nvSpPr>
        <p:spPr>
          <a:xfrm>
            <a:off x="914400" y="3108960"/>
            <a:ext cx="3931920" cy="2651760"/>
          </a:xfrm>
        </p:spPr>
        <p:txBody>
          <a:bodyPr>
            <a:normAutofit/>
          </a:bodyPr>
          <a:lstStyle>
            <a:lvl1pPr>
              <a:defRPr sz="1800"/>
            </a:lvl1pPr>
            <a:lvl2pPr>
              <a:defRPr sz="1800"/>
            </a:lvl2pPr>
            <a:lvl3pPr>
              <a:defRPr sz="1800"/>
            </a:lvl3pPr>
            <a:lvl4pPr>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8" name="Picture Placeholder 7">
            <a:extLst>
              <a:ext uri="{FF2B5EF4-FFF2-40B4-BE49-F238E27FC236}">
                <a16:creationId xmlns:a16="http://schemas.microsoft.com/office/drawing/2014/main" id="{4AC62875-1B1B-E814-6549-162A8DBF8929}"/>
              </a:ext>
            </a:extLst>
          </p:cNvPr>
          <p:cNvSpPr>
            <a:spLocks noGrp="1"/>
          </p:cNvSpPr>
          <p:nvPr>
            <p:ph type="pic" sz="quarter" idx="54"/>
          </p:nvPr>
        </p:nvSpPr>
        <p:spPr>
          <a:xfrm>
            <a:off x="5745002" y="0"/>
            <a:ext cx="6446999" cy="6858000"/>
          </a:xfrm>
          <a:custGeom>
            <a:avLst/>
            <a:gdLst>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close/>
              </a:path>
            </a:pathLst>
          </a:custGeom>
        </p:spPr>
        <p:txBody>
          <a:bodyPr wrap="square" anchor="ctr">
            <a:noAutofit/>
          </a:bodyPr>
          <a:lstStyle>
            <a:lvl1pPr marL="0" indent="0">
              <a:buNone/>
              <a:defRPr sz="1600"/>
            </a:lvl1pPr>
          </a:lstStyle>
          <a:p>
            <a:r>
              <a:rPr lang="en-GB"/>
              <a:t>Click icon to add picture</a:t>
            </a:r>
            <a:endParaRPr lang="en-US" dirty="0"/>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p>
            <a:endParaRPr lang="en-US" noProof="0" dirty="0"/>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p>
            <a:fld id="{47FEACEE-25B4-4A2D-B147-27296E36371D}" type="slidenum">
              <a:rPr lang="en-US" altLang="zh-CN" noProof="0" smtClean="0"/>
              <a:pPr/>
              <a:t>‹#›</a:t>
            </a:fld>
            <a:endParaRPr lang="en-US" altLang="zh-CN" noProof="0" dirty="0"/>
          </a:p>
        </p:txBody>
      </p:sp>
      <p:sp>
        <p:nvSpPr>
          <p:cNvPr id="2" name="Freeform: Shape 1">
            <a:extLst>
              <a:ext uri="{FF2B5EF4-FFF2-40B4-BE49-F238E27FC236}">
                <a16:creationId xmlns:a16="http://schemas.microsoft.com/office/drawing/2014/main" id="{D91FB993-29E1-3DBD-8335-7970016F8DE7}"/>
              </a:ext>
              <a:ext uri="{C183D7F6-B498-43B3-948B-1728B52AA6E4}">
                <adec:decorative xmlns:adec="http://schemas.microsoft.com/office/drawing/2017/decorative" val="1"/>
              </a:ext>
            </a:extLst>
          </p:cNvPr>
          <p:cNvSpPr/>
          <p:nvPr userDrawn="1"/>
        </p:nvSpPr>
        <p:spPr>
          <a:xfrm>
            <a:off x="5203802" y="480395"/>
            <a:ext cx="1896941" cy="217161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rgbClr val="C95B3A"/>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dirty="0">
              <a:ln>
                <a:noFill/>
              </a:ln>
              <a:solidFill>
                <a:srgbClr val="F7D952"/>
              </a:solidFill>
              <a:effectLst/>
              <a:uLnTx/>
              <a:uFillTx/>
              <a:latin typeface="Posterama Text SemiBold"/>
              <a:ea typeface="+mn-ea"/>
              <a:cs typeface="+mn-cs"/>
            </a:endParaRPr>
          </a:p>
        </p:txBody>
      </p:sp>
    </p:spTree>
    <p:extLst>
      <p:ext uri="{BB962C8B-B14F-4D97-AF65-F5344CB8AC3E}">
        <p14:creationId xmlns:p14="http://schemas.microsoft.com/office/powerpoint/2010/main" val="416125984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noProof="0"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47FEACEE-25B4-4A2D-B147-27296E36371D}" type="slidenum">
              <a:rPr lang="en-US" altLang="zh-CN" noProof="0" smtClean="0"/>
              <a:pPr/>
              <a:t>‹#›</a:t>
            </a:fld>
            <a:endParaRPr lang="en-US" altLang="zh-CN" noProof="0" dirty="0"/>
          </a:p>
        </p:txBody>
      </p:sp>
    </p:spTree>
    <p:extLst>
      <p:ext uri="{BB962C8B-B14F-4D97-AF65-F5344CB8AC3E}">
        <p14:creationId xmlns:p14="http://schemas.microsoft.com/office/powerpoint/2010/main" val="2240589514"/>
      </p:ext>
    </p:extLst>
  </p:cSld>
  <p:clrMap bg1="dk1" tx1="lt1" bg2="dk2" tx2="lt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87" r:id="rId12"/>
    <p:sldLayoutId id="2147483688" r:id="rId13"/>
    <p:sldLayoutId id="2147483689" r:id="rId14"/>
    <p:sldLayoutId id="2147483690" r:id="rId15"/>
    <p:sldLayoutId id="2147483691" r:id="rId16"/>
    <p:sldLayoutId id="2147483692" r:id="rId17"/>
    <p:sldLayoutId id="2147483693" r:id="rId18"/>
    <p:sldLayoutId id="2147483694" r:id="rId19"/>
    <p:sldLayoutId id="2147483695" r:id="rId20"/>
    <p:sldLayoutId id="2147483696" r:id="rId21"/>
    <p:sldLayoutId id="2147483697" r:id="rId22"/>
    <p:sldLayoutId id="2147483698" r:id="rId23"/>
    <p:sldLayoutId id="2147483699" r:id="rId24"/>
    <p:sldLayoutId id="2147483700" r:id="rId25"/>
    <p:sldLayoutId id="2147483701" r:id="rId26"/>
    <p:sldLayoutId id="2147483669" r:id="rId27"/>
    <p:sldLayoutId id="2147483655" r:id="rId28"/>
    <p:sldLayoutId id="2147483651" r:id="rId29"/>
  </p:sldLayoutIdLst>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hf hd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3.png"/><Relationship Id="rId5" Type="http://schemas.openxmlformats.org/officeDocument/2006/relationships/image" Target="../media/image7.png"/><Relationship Id="rId4" Type="http://schemas.openxmlformats.org/officeDocument/2006/relationships/notesSlide" Target="../notesSlides/notesSlide2.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3.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3.png"/><Relationship Id="rId4" Type="http://schemas.openxmlformats.org/officeDocument/2006/relationships/notesSlide" Target="../notesSlides/notesSlide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F021C-3CEB-0FBA-DA89-C9C82E741BB3}"/>
              </a:ext>
            </a:extLst>
          </p:cNvPr>
          <p:cNvSpPr>
            <a:spLocks noGrp="1"/>
          </p:cNvSpPr>
          <p:nvPr>
            <p:ph type="title"/>
          </p:nvPr>
        </p:nvSpPr>
        <p:spPr/>
        <p:txBody>
          <a:bodyPr anchor="t" anchorCtr="0"/>
          <a:lstStyle/>
          <a:p>
            <a:r>
              <a:rPr lang="en-US" dirty="0"/>
              <a:t> </a:t>
            </a:r>
          </a:p>
        </p:txBody>
      </p:sp>
      <p:sp>
        <p:nvSpPr>
          <p:cNvPr id="6" name="TextBox 5">
            <a:extLst>
              <a:ext uri="{FF2B5EF4-FFF2-40B4-BE49-F238E27FC236}">
                <a16:creationId xmlns:a16="http://schemas.microsoft.com/office/drawing/2014/main" id="{F745DC6C-3895-825B-DED8-75A3C0B841AE}"/>
              </a:ext>
            </a:extLst>
          </p:cNvPr>
          <p:cNvSpPr txBox="1"/>
          <p:nvPr/>
        </p:nvSpPr>
        <p:spPr>
          <a:xfrm>
            <a:off x="530351" y="73153"/>
            <a:ext cx="11122409" cy="6678751"/>
          </a:xfrm>
          <a:prstGeom prst="rect">
            <a:avLst/>
          </a:prstGeom>
          <a:noFill/>
        </p:spPr>
        <p:txBody>
          <a:bodyPr wrap="square">
            <a:spAutoFit/>
          </a:bodyPr>
          <a:lstStyle/>
          <a:p>
            <a:pPr algn="ctr"/>
            <a:r>
              <a:rPr lang="en-GB" sz="2000" b="1" u="sng" dirty="0">
                <a:solidFill>
                  <a:schemeClr val="bg1"/>
                </a:solidFill>
                <a:latin typeface="Arial" panose="020B0604020202020204" pitchFamily="34" charset="0"/>
                <a:cs typeface="Arial" panose="020B0604020202020204" pitchFamily="34" charset="0"/>
              </a:rPr>
              <a:t> </a:t>
            </a:r>
            <a:endParaRPr lang="en-GB" sz="2400" b="1" u="sng" dirty="0">
              <a:solidFill>
                <a:schemeClr val="bg1"/>
              </a:solidFill>
              <a:latin typeface="Arial" panose="020B0604020202020204" pitchFamily="34" charset="0"/>
              <a:cs typeface="Arial" panose="020B0604020202020204" pitchFamily="34" charset="0"/>
            </a:endParaRPr>
          </a:p>
          <a:p>
            <a:pPr algn="ctr"/>
            <a:r>
              <a:rPr lang="en-GB" sz="2400" b="1" u="sng" dirty="0">
                <a:solidFill>
                  <a:schemeClr val="bg1"/>
                </a:solidFill>
                <a:latin typeface="Arial" panose="020B0604020202020204" pitchFamily="34" charset="0"/>
                <a:cs typeface="Arial" panose="020B0604020202020204" pitchFamily="34" charset="0"/>
              </a:rPr>
              <a:t>Module: Introduction to Physiology</a:t>
            </a:r>
          </a:p>
          <a:p>
            <a:pPr algn="ctr"/>
            <a:endParaRPr lang="en-GB" sz="2400" b="1" dirty="0">
              <a:solidFill>
                <a:schemeClr val="bg1"/>
              </a:solidFill>
              <a:latin typeface="Arial" panose="020B0604020202020204" pitchFamily="34" charset="0"/>
              <a:cs typeface="Arial" panose="020B0604020202020204" pitchFamily="34" charset="0"/>
            </a:endParaRPr>
          </a:p>
          <a:p>
            <a:pPr algn="ctr"/>
            <a:r>
              <a:rPr lang="en-GB" sz="2400" b="1" u="sng" dirty="0">
                <a:solidFill>
                  <a:schemeClr val="bg1"/>
                </a:solidFill>
                <a:latin typeface="Arial" panose="020B0604020202020204" pitchFamily="34" charset="0"/>
                <a:cs typeface="Arial" panose="020B0604020202020204" pitchFamily="34" charset="0"/>
              </a:rPr>
              <a:t>An Analysis of the Case Study Concerning the Interrelationship Between Type 2 Diabetes and Cardiovascular Disease</a:t>
            </a:r>
          </a:p>
          <a:p>
            <a:pPr algn="ctr"/>
            <a:endParaRPr lang="en-GB" sz="2400" b="1" u="sng" dirty="0">
              <a:solidFill>
                <a:schemeClr val="bg1"/>
              </a:solidFill>
              <a:latin typeface="Arial" panose="020B0604020202020204" pitchFamily="34" charset="0"/>
              <a:cs typeface="Arial" panose="020B0604020202020204" pitchFamily="34" charset="0"/>
            </a:endParaRPr>
          </a:p>
          <a:p>
            <a:pPr algn="ctr"/>
            <a:r>
              <a:rPr lang="en-GB" sz="2400" b="1" u="sng" dirty="0">
                <a:solidFill>
                  <a:schemeClr val="bg1"/>
                </a:solidFill>
                <a:latin typeface="Arial" panose="020B0604020202020204" pitchFamily="34" charset="0"/>
                <a:cs typeface="Arial" panose="020B0604020202020204" pitchFamily="34" charset="0"/>
              </a:rPr>
              <a:t>This is Mrs. Angela Thompson's case.</a:t>
            </a:r>
          </a:p>
          <a:p>
            <a:pPr algn="ctr"/>
            <a:endParaRPr lang="en-GB" sz="2400" b="1" u="sng" dirty="0">
              <a:solidFill>
                <a:schemeClr val="bg1"/>
              </a:solidFill>
              <a:latin typeface="Arial" panose="020B0604020202020204" pitchFamily="34" charset="0"/>
              <a:cs typeface="Arial" panose="020B0604020202020204" pitchFamily="34" charset="0"/>
            </a:endParaRPr>
          </a:p>
          <a:p>
            <a:pPr algn="ctr"/>
            <a:r>
              <a:rPr lang="en-GB" sz="2400" b="1" u="sng" dirty="0">
                <a:solidFill>
                  <a:schemeClr val="bg1"/>
                </a:solidFill>
                <a:latin typeface="Arial" panose="020B0604020202020204" pitchFamily="34" charset="0"/>
                <a:cs typeface="Arial" panose="020B0604020202020204" pitchFamily="34" charset="0"/>
              </a:rPr>
              <a:t>Component 2</a:t>
            </a:r>
          </a:p>
          <a:p>
            <a:pPr algn="ctr"/>
            <a:endParaRPr lang="en-GB" sz="2400" b="1" u="sng" dirty="0">
              <a:solidFill>
                <a:schemeClr val="bg1"/>
              </a:solidFill>
              <a:latin typeface="Arial" panose="020B0604020202020204" pitchFamily="34" charset="0"/>
              <a:cs typeface="Arial" panose="020B0604020202020204" pitchFamily="34" charset="0"/>
            </a:endParaRPr>
          </a:p>
          <a:p>
            <a:pPr algn="ctr"/>
            <a:r>
              <a:rPr lang="en-GB" sz="2400" b="1" u="sng" dirty="0">
                <a:solidFill>
                  <a:schemeClr val="bg1"/>
                </a:solidFill>
                <a:latin typeface="Arial" panose="020B0604020202020204" pitchFamily="34" charset="0"/>
                <a:cs typeface="Arial" panose="020B0604020202020204" pitchFamily="34" charset="0"/>
              </a:rPr>
              <a:t>Presented by</a:t>
            </a:r>
          </a:p>
          <a:p>
            <a:pPr algn="ctr"/>
            <a:endParaRPr lang="en-GB" sz="2400" b="1" u="sng" dirty="0">
              <a:solidFill>
                <a:schemeClr val="bg1"/>
              </a:solidFill>
              <a:latin typeface="Arial" panose="020B0604020202020204" pitchFamily="34" charset="0"/>
              <a:cs typeface="Arial" panose="020B0604020202020204" pitchFamily="34" charset="0"/>
            </a:endParaRPr>
          </a:p>
          <a:p>
            <a:pPr algn="ctr"/>
            <a:r>
              <a:rPr lang="en-GB" sz="2400" b="1" u="sng" dirty="0">
                <a:solidFill>
                  <a:schemeClr val="bg1"/>
                </a:solidFill>
                <a:latin typeface="Arial" panose="020B0604020202020204" pitchFamily="34" charset="0"/>
                <a:cs typeface="Arial" panose="020B0604020202020204" pitchFamily="34" charset="0"/>
              </a:rPr>
              <a:t>Sana Imdad  Student ID 2423109</a:t>
            </a:r>
          </a:p>
          <a:p>
            <a:pPr algn="ctr"/>
            <a:endParaRPr lang="en-GB" sz="2400" b="1" u="sng" dirty="0">
              <a:solidFill>
                <a:schemeClr val="bg1"/>
              </a:solidFill>
              <a:latin typeface="Arial" panose="020B0604020202020204" pitchFamily="34" charset="0"/>
              <a:cs typeface="Arial" panose="020B0604020202020204" pitchFamily="34" charset="0"/>
            </a:endParaRPr>
          </a:p>
          <a:p>
            <a:pPr algn="ctr"/>
            <a:r>
              <a:rPr lang="en-GB" sz="2400" b="1" u="sng" dirty="0">
                <a:solidFill>
                  <a:schemeClr val="bg1"/>
                </a:solidFill>
                <a:latin typeface="Arial" panose="020B0604020202020204" pitchFamily="34" charset="0"/>
                <a:cs typeface="Arial" panose="020B0604020202020204" pitchFamily="34" charset="0"/>
              </a:rPr>
              <a:t>Presented to</a:t>
            </a:r>
          </a:p>
          <a:p>
            <a:pPr algn="ctr"/>
            <a:r>
              <a:rPr lang="en-GB" sz="2400" b="1" u="sng" dirty="0">
                <a:solidFill>
                  <a:schemeClr val="bg1"/>
                </a:solidFill>
                <a:latin typeface="Arial" panose="020B0604020202020204" pitchFamily="34" charset="0"/>
                <a:cs typeface="Arial" panose="020B0604020202020204" pitchFamily="34" charset="0"/>
              </a:rPr>
              <a:t>Gillian Weaver and Robert Nartowski</a:t>
            </a:r>
          </a:p>
          <a:p>
            <a:pPr algn="ctr"/>
            <a:endParaRPr lang="en-GB" sz="2400" b="1" dirty="0">
              <a:solidFill>
                <a:schemeClr val="bg1"/>
              </a:solidFill>
              <a:latin typeface="Arial" panose="020B0604020202020204" pitchFamily="34" charset="0"/>
              <a:cs typeface="Arial" panose="020B0604020202020204" pitchFamily="34" charset="0"/>
            </a:endParaRPr>
          </a:p>
          <a:p>
            <a:pPr algn="ctr"/>
            <a:endParaRPr lang="en-GB" sz="2400" b="1" dirty="0">
              <a:solidFill>
                <a:schemeClr val="bg1"/>
              </a:solidFill>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6EDE4B8-9D4E-9C37-024A-A8EBF0B81CBF}"/>
              </a:ext>
            </a:extLst>
          </p:cNvPr>
          <p:cNvSpPr>
            <a:spLocks noGrp="1"/>
          </p:cNvSpPr>
          <p:nvPr>
            <p:ph type="sldNum" sz="quarter" idx="34"/>
          </p:nvPr>
        </p:nvSpPr>
        <p:spPr/>
        <p:txBody>
          <a:bodyPr/>
          <a:lstStyle/>
          <a:p>
            <a:fld id="{47FEACEE-25B4-4A2D-B147-27296E36371D}" type="slidenum">
              <a:rPr lang="en-US" altLang="zh-CN" noProof="0" smtClean="0"/>
              <a:pPr/>
              <a:t>1</a:t>
            </a:fld>
            <a:endParaRPr lang="en-US" altLang="zh-CN" noProof="0" dirty="0"/>
          </a:p>
        </p:txBody>
      </p:sp>
      <p:pic>
        <p:nvPicPr>
          <p:cNvPr id="3" name="Recorded Sound">
            <a:hlinkClick r:id="" action="ppaction://media"/>
            <a:extLst>
              <a:ext uri="{FF2B5EF4-FFF2-40B4-BE49-F238E27FC236}">
                <a16:creationId xmlns:a16="http://schemas.microsoft.com/office/drawing/2014/main" id="{427BF376-DACD-19CC-1B9C-D8530C189DD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803900" y="3136900"/>
            <a:ext cx="609600" cy="609600"/>
          </a:xfrm>
          <a:prstGeom prst="rect">
            <a:avLst/>
          </a:prstGeom>
        </p:spPr>
      </p:pic>
    </p:spTree>
    <p:extLst>
      <p:ext uri="{BB962C8B-B14F-4D97-AF65-F5344CB8AC3E}">
        <p14:creationId xmlns:p14="http://schemas.microsoft.com/office/powerpoint/2010/main" val="1485080791"/>
      </p:ext>
    </p:extLst>
  </p:cSld>
  <p:clrMapOvr>
    <a:masterClrMapping/>
  </p:clrMapOvr>
  <mc:AlternateContent xmlns:mc="http://schemas.openxmlformats.org/markup-compatibility/2006" xmlns:p14="http://schemas.microsoft.com/office/powerpoint/2010/main">
    <mc:Choice Requires="p14">
      <p:transition p14:dur="100" advTm="35691">
        <p:cut/>
      </p:transition>
    </mc:Choice>
    <mc:Fallback xmlns="">
      <p:transition advTm="35691">
        <p:cu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69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800D992-C381-05EB-79E3-E8B2A70B97C1}"/>
              </a:ext>
            </a:extLst>
          </p:cNvPr>
          <p:cNvSpPr txBox="1"/>
          <p:nvPr/>
        </p:nvSpPr>
        <p:spPr>
          <a:xfrm>
            <a:off x="649225" y="530353"/>
            <a:ext cx="10609326" cy="4955203"/>
          </a:xfrm>
          <a:prstGeom prst="rect">
            <a:avLst/>
          </a:prstGeom>
          <a:noFill/>
        </p:spPr>
        <p:txBody>
          <a:bodyPr wrap="square">
            <a:spAutoFit/>
          </a:bodyPr>
          <a:lstStyle/>
          <a:p>
            <a:r>
              <a:rPr lang="en-GB" sz="2400" b="1" u="sng" dirty="0">
                <a:solidFill>
                  <a:schemeClr val="bg1"/>
                </a:solidFill>
                <a:latin typeface="Arial" panose="020B0604020202020204" pitchFamily="34" charset="0"/>
                <a:cs typeface="Arial" panose="020B0604020202020204" pitchFamily="34" charset="0"/>
              </a:rPr>
              <a:t>The Opening Statements</a:t>
            </a:r>
          </a:p>
          <a:p>
            <a:endParaRPr lang="en-GB" sz="2400" dirty="0">
              <a:solidFill>
                <a:schemeClr val="bg1"/>
              </a:solidFill>
              <a:latin typeface="Arial" panose="020B0604020202020204" pitchFamily="34" charset="0"/>
              <a:cs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Both cardiovascular diseases (CVD) and type 2 diabetes mellitus (T2DM) are discussed in this overview. </a:t>
            </a:r>
          </a:p>
          <a:p>
            <a:r>
              <a:rPr lang="en-GB" sz="2000" b="1" dirty="0">
                <a:solidFill>
                  <a:schemeClr val="bg1"/>
                </a:solidFill>
                <a:latin typeface="Arial" panose="020B0604020202020204" pitchFamily="34" charset="0"/>
                <a:cs typeface="Arial" panose="020B0604020202020204" pitchFamily="34" charset="0"/>
              </a:rPr>
              <a:t>UK public health is greatly affected by CVD and T2DM. According to NHS (2023)</a:t>
            </a:r>
          </a:p>
          <a:p>
            <a:endParaRPr lang="en-GB" sz="2000" b="1" dirty="0">
              <a:solidFill>
                <a:schemeClr val="bg1"/>
              </a:solidFill>
              <a:latin typeface="Arial" panose="020B0604020202020204" pitchFamily="34" charset="0"/>
              <a:cs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One in four UK fatalities are caused by CVD.</a:t>
            </a:r>
          </a:p>
          <a:p>
            <a:r>
              <a:rPr lang="en-GB" sz="2000" b="1" dirty="0">
                <a:solidFill>
                  <a:schemeClr val="bg1"/>
                </a:solidFill>
                <a:latin typeface="Arial" panose="020B0604020202020204" pitchFamily="34" charset="0"/>
                <a:cs typeface="Arial" panose="020B0604020202020204" pitchFamily="34" charset="0"/>
              </a:rPr>
              <a:t>Obesity and inactivity are connected to growing T2DM rates in millions.</a:t>
            </a:r>
          </a:p>
          <a:p>
            <a:r>
              <a:rPr lang="en-GB" sz="2000" b="1" dirty="0">
                <a:solidFill>
                  <a:schemeClr val="bg1"/>
                </a:solidFill>
                <a:latin typeface="Arial" panose="020B0604020202020204" pitchFamily="34" charset="0"/>
                <a:cs typeface="Arial" panose="020B0604020202020204" pitchFamily="34" charset="0"/>
              </a:rPr>
              <a:t>These illnesses strain healthcare resources, increasing hospital admissions, long-term care, and expenses.</a:t>
            </a:r>
          </a:p>
          <a:p>
            <a:endParaRPr lang="en-GB" sz="2000" b="1" dirty="0">
              <a:solidFill>
                <a:schemeClr val="bg1"/>
              </a:solidFill>
              <a:latin typeface="Arial" panose="020B0604020202020204" pitchFamily="34" charset="0"/>
              <a:cs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To improve population health and reduce NHS burdens, CVD and T2DM must be addressed due to their prevalence and preventability</a:t>
            </a:r>
          </a:p>
          <a:p>
            <a:endParaRPr lang="en-GB" sz="2400" b="1" dirty="0">
              <a:solidFill>
                <a:schemeClr val="bg1"/>
              </a:solidFill>
              <a:latin typeface="Arial" panose="020B0604020202020204" pitchFamily="34" charset="0"/>
              <a:cs typeface="Arial" panose="020B0604020202020204" pitchFamily="34" charset="0"/>
            </a:endParaRPr>
          </a:p>
          <a:p>
            <a:endParaRPr lang="en-GB" sz="2400" dirty="0">
              <a:solidFill>
                <a:schemeClr val="bg1"/>
              </a:solidFill>
              <a:latin typeface="Arial" panose="020B0604020202020204" pitchFamily="34" charset="0"/>
              <a:cs typeface="Arial" panose="020B0604020202020204" pitchFamily="34" charset="0"/>
            </a:endParaRPr>
          </a:p>
        </p:txBody>
      </p:sp>
      <p:pic>
        <p:nvPicPr>
          <p:cNvPr id="2" name="Recorded Sound">
            <a:hlinkClick r:id="" action="ppaction://media"/>
            <a:extLst>
              <a:ext uri="{FF2B5EF4-FFF2-40B4-BE49-F238E27FC236}">
                <a16:creationId xmlns:a16="http://schemas.microsoft.com/office/drawing/2014/main" id="{9C98A5EE-F699-5758-C692-AE4031F414C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530111904"/>
      </p:ext>
    </p:extLst>
  </p:cSld>
  <p:clrMapOvr>
    <a:masterClrMapping/>
  </p:clrMapOvr>
  <mc:AlternateContent xmlns:mc="http://schemas.openxmlformats.org/markup-compatibility/2006" xmlns:p14="http://schemas.microsoft.com/office/powerpoint/2010/main">
    <mc:Choice Requires="p14">
      <p:transition spd="slow" p14:dur="800" advTm="59699">
        <p:circle/>
      </p:transition>
    </mc:Choice>
    <mc:Fallback xmlns="">
      <p:transition spd="slow" advTm="59699">
        <p:circl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969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2"/>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708E1C0C-A7D5-9932-BEC9-23338C781199}"/>
              </a:ext>
            </a:extLst>
          </p:cNvPr>
          <p:cNvSpPr txBox="1"/>
          <p:nvPr/>
        </p:nvSpPr>
        <p:spPr>
          <a:xfrm>
            <a:off x="713232" y="786384"/>
            <a:ext cx="10573893" cy="4770537"/>
          </a:xfrm>
          <a:prstGeom prst="rect">
            <a:avLst/>
          </a:prstGeom>
          <a:noFill/>
        </p:spPr>
        <p:txBody>
          <a:bodyPr wrap="square">
            <a:spAutoFit/>
          </a:bodyPr>
          <a:lstStyle/>
          <a:p>
            <a:r>
              <a:rPr lang="en-GB" sz="2400" b="1" u="sng" dirty="0">
                <a:solidFill>
                  <a:schemeClr val="bg1"/>
                </a:solidFill>
                <a:latin typeface="Arial" panose="020B0604020202020204" pitchFamily="34" charset="0"/>
                <a:cs typeface="Arial" panose="020B0604020202020204" pitchFamily="34" charset="0"/>
              </a:rPr>
              <a:t> Case Study of a Patient</a:t>
            </a:r>
          </a:p>
          <a:p>
            <a:endParaRPr lang="en-GB" sz="2000" dirty="0">
              <a:solidFill>
                <a:schemeClr val="bg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r>
              <a:rPr lang="en-GB" sz="2000" b="1" dirty="0">
                <a:solidFill>
                  <a:schemeClr val="bg1"/>
                </a:solidFill>
                <a:latin typeface="Arial" panose="020B0604020202020204" pitchFamily="34" charset="0"/>
                <a:cs typeface="Arial" panose="020B0604020202020204" pitchFamily="34" charset="0"/>
              </a:rPr>
              <a:t>Angela Thompson, Mrs., is her name.</a:t>
            </a:r>
          </a:p>
          <a:p>
            <a:endParaRPr lang="en-GB" sz="2000" b="1" dirty="0">
              <a:solidFill>
                <a:schemeClr val="bg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r>
              <a:rPr lang="en-GB" sz="2000" b="1" dirty="0">
                <a:solidFill>
                  <a:schemeClr val="bg1"/>
                </a:solidFill>
                <a:latin typeface="Arial" panose="020B0604020202020204" pitchFamily="34" charset="0"/>
                <a:cs typeface="Arial" panose="020B0604020202020204" pitchFamily="34" charset="0"/>
              </a:rPr>
              <a:t>60 years of age</a:t>
            </a:r>
          </a:p>
          <a:p>
            <a:endParaRPr lang="en-GB" sz="2000" b="1" dirty="0">
              <a:solidFill>
                <a:schemeClr val="bg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r>
              <a:rPr lang="en-GB" sz="2000" b="1" dirty="0">
                <a:solidFill>
                  <a:schemeClr val="bg1"/>
                </a:solidFill>
                <a:latin typeface="Arial" panose="020B0604020202020204" pitchFamily="34" charset="0"/>
                <a:cs typeface="Arial" panose="020B0604020202020204" pitchFamily="34" charset="0"/>
              </a:rPr>
              <a:t>African- American British ethnicity</a:t>
            </a:r>
          </a:p>
          <a:p>
            <a:pPr marL="342900" indent="-342900">
              <a:buFont typeface="Wingdings" panose="05000000000000000000" pitchFamily="2" charset="2"/>
              <a:buChar char="v"/>
            </a:pPr>
            <a:endParaRPr lang="en-GB" sz="2000" b="1" dirty="0">
              <a:solidFill>
                <a:schemeClr val="bg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r>
              <a:rPr lang="en-GB" sz="2000" b="1" dirty="0">
                <a:solidFill>
                  <a:schemeClr val="bg1"/>
                </a:solidFill>
                <a:latin typeface="Arial" panose="020B0604020202020204" pitchFamily="34" charset="0"/>
                <a:cs typeface="Arial" panose="020B0604020202020204" pitchFamily="34" charset="0"/>
              </a:rPr>
              <a:t>Obese with a body mass index of 33</a:t>
            </a:r>
          </a:p>
          <a:p>
            <a:pPr marL="342900" indent="-342900">
              <a:buFont typeface="Wingdings" panose="05000000000000000000" pitchFamily="2" charset="2"/>
              <a:buChar char="v"/>
            </a:pPr>
            <a:endParaRPr lang="en-GB" sz="2000" b="1" dirty="0">
              <a:solidFill>
                <a:schemeClr val="bg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r>
              <a:rPr lang="en-GB" sz="2000" b="1" dirty="0">
                <a:solidFill>
                  <a:schemeClr val="bg1"/>
                </a:solidFill>
                <a:latin typeface="Arial" panose="020B0604020202020204" pitchFamily="34" charset="0"/>
                <a:cs typeface="Arial" panose="020B0604020202020204" pitchFamily="34" charset="0"/>
              </a:rPr>
              <a:t>I am a sedentary person who consumes a high-calorie diet, and I had stopped smoking two years ago.</a:t>
            </a:r>
          </a:p>
          <a:p>
            <a:endParaRPr lang="en-GB" sz="2000" b="1" dirty="0">
              <a:solidFill>
                <a:schemeClr val="bg1"/>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v"/>
            </a:pPr>
            <a:r>
              <a:rPr lang="en-GB" sz="2000" b="1" dirty="0">
                <a:solidFill>
                  <a:schemeClr val="bg1"/>
                </a:solidFill>
                <a:latin typeface="Arial" panose="020B0604020202020204" pitchFamily="34" charset="0"/>
                <a:cs typeface="Arial" panose="020B0604020202020204" pitchFamily="34" charset="0"/>
              </a:rPr>
              <a:t>CVD and type 2 diabetes in the family history (NICE, 2022).</a:t>
            </a:r>
          </a:p>
          <a:p>
            <a:r>
              <a:rPr lang="en-GB" sz="2000" b="1" dirty="0">
                <a:solidFill>
                  <a:schemeClr val="bg1"/>
                </a:solidFill>
                <a:latin typeface="Arial" panose="020B0604020202020204" pitchFamily="34" charset="0"/>
                <a:cs typeface="Arial" panose="020B0604020202020204" pitchFamily="34" charset="0"/>
              </a:rPr>
              <a:t> </a:t>
            </a:r>
          </a:p>
        </p:txBody>
      </p:sp>
      <p:sp>
        <p:nvSpPr>
          <p:cNvPr id="3" name="Slide Number Placeholder 2">
            <a:extLst>
              <a:ext uri="{FF2B5EF4-FFF2-40B4-BE49-F238E27FC236}">
                <a16:creationId xmlns:a16="http://schemas.microsoft.com/office/drawing/2014/main" id="{201E80BC-C40B-1524-E11A-596BCAB8DA31}"/>
              </a:ext>
            </a:extLst>
          </p:cNvPr>
          <p:cNvSpPr>
            <a:spLocks noGrp="1"/>
          </p:cNvSpPr>
          <p:nvPr>
            <p:ph type="sldNum" sz="quarter" idx="12"/>
          </p:nvPr>
        </p:nvSpPr>
        <p:spPr/>
        <p:txBody>
          <a:bodyPr/>
          <a:lstStyle/>
          <a:p>
            <a:fld id="{47FEACEE-25B4-4A2D-B147-27296E36371D}" type="slidenum">
              <a:rPr lang="en-US" altLang="zh-CN" noProof="0" smtClean="0"/>
              <a:pPr/>
              <a:t>3</a:t>
            </a:fld>
            <a:endParaRPr lang="en-US" altLang="zh-CN" noProof="0" dirty="0"/>
          </a:p>
        </p:txBody>
      </p:sp>
      <p:pic>
        <p:nvPicPr>
          <p:cNvPr id="2" name="Recorded Sound">
            <a:hlinkClick r:id="" action="ppaction://media"/>
            <a:extLst>
              <a:ext uri="{FF2B5EF4-FFF2-40B4-BE49-F238E27FC236}">
                <a16:creationId xmlns:a16="http://schemas.microsoft.com/office/drawing/2014/main" id="{8EDCCCDF-111D-9C90-CC91-A9446A63337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36900"/>
            <a:ext cx="609600" cy="609600"/>
          </a:xfrm>
          <a:prstGeom prst="rect">
            <a:avLst/>
          </a:prstGeom>
        </p:spPr>
      </p:pic>
    </p:spTree>
    <p:extLst>
      <p:ext uri="{BB962C8B-B14F-4D97-AF65-F5344CB8AC3E}">
        <p14:creationId xmlns:p14="http://schemas.microsoft.com/office/powerpoint/2010/main" val="3666674671"/>
      </p:ext>
    </p:extLst>
  </p:cSld>
  <p:clrMapOvr>
    <a:masterClrMapping/>
  </p:clrMapOvr>
  <mc:AlternateContent xmlns:mc="http://schemas.openxmlformats.org/markup-compatibility/2006" xmlns:p14="http://schemas.microsoft.com/office/powerpoint/2010/main">
    <mc:Choice Requires="p14">
      <p:transition spd="slow" advTm="33594">
        <p14:flash/>
      </p:transition>
    </mc:Choice>
    <mc:Fallback xmlns="">
      <p:transition spd="slow" advTm="3359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359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2">
            <a:extLst>
              <a:ext uri="{FF2B5EF4-FFF2-40B4-BE49-F238E27FC236}">
                <a16:creationId xmlns:a16="http://schemas.microsoft.com/office/drawing/2014/main" id="{87942B00-670D-D47D-290C-CA9BCC53347F}"/>
              </a:ext>
            </a:extLst>
          </p:cNvPr>
          <p:cNvSpPr>
            <a:spLocks noChangeArrowheads="1"/>
          </p:cNvSpPr>
          <p:nvPr/>
        </p:nvSpPr>
        <p:spPr bwMode="auto">
          <a:xfrm>
            <a:off x="914400" y="731521"/>
            <a:ext cx="5181600" cy="1280160"/>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b" anchorCtr="0" compatLnSpc="1">
            <a:prstTxWarp prst="textNoShape">
              <a:avLst/>
            </a:prstTxWarp>
            <a:normAutofit/>
          </a:bodyPr>
          <a:lstStyle/>
          <a:p>
            <a:pPr marL="0" marR="0" lvl="0" indent="0" fontAlgn="base">
              <a:lnSpc>
                <a:spcPct val="90000"/>
              </a:lnSpc>
              <a:spcBef>
                <a:spcPct val="0"/>
              </a:spcBef>
              <a:spcAft>
                <a:spcPts val="600"/>
              </a:spcAft>
              <a:buClrTx/>
              <a:buSzTx/>
              <a:tabLst/>
            </a:pPr>
            <a:r>
              <a:rPr kumimoji="0" lang="en-US" altLang="en-US" sz="2400" b="1" i="0" u="sng" strike="noStrike" cap="none" normalizeH="0" baseline="0" dirty="0">
                <a:ln>
                  <a:noFill/>
                </a:ln>
                <a:solidFill>
                  <a:schemeClr val="bg1"/>
                </a:solidFill>
                <a:effectLst/>
                <a:latin typeface="Arial" panose="020B0604020202020204" pitchFamily="34" charset="0"/>
                <a:ea typeface="+mj-ea"/>
                <a:cs typeface="Arial" panose="020B0604020202020204" pitchFamily="34" charset="0"/>
              </a:rPr>
              <a:t>Factors Posed to Risk</a:t>
            </a:r>
            <a:endParaRPr kumimoji="0" lang="en-US" altLang="en-US" sz="2400" b="1" i="0" u="none" strike="noStrike" cap="none" normalizeH="0" baseline="0" dirty="0">
              <a:ln>
                <a:noFill/>
              </a:ln>
              <a:solidFill>
                <a:schemeClr val="bg1"/>
              </a:solidFill>
              <a:effectLst/>
              <a:latin typeface="Arial" panose="020B0604020202020204" pitchFamily="34" charset="0"/>
              <a:ea typeface="+mj-ea"/>
              <a:cs typeface="Arial" panose="020B0604020202020204" pitchFamily="34" charset="0"/>
            </a:endParaRPr>
          </a:p>
          <a:p>
            <a:pPr marL="0" marR="0" lvl="0" indent="0" fontAlgn="base">
              <a:lnSpc>
                <a:spcPct val="90000"/>
              </a:lnSpc>
              <a:spcBef>
                <a:spcPct val="0"/>
              </a:spcBef>
              <a:spcAft>
                <a:spcPts val="600"/>
              </a:spcAft>
              <a:buClrTx/>
              <a:buSzTx/>
              <a:tabLst/>
            </a:pPr>
            <a:endParaRPr kumimoji="0" lang="en-US" altLang="en-US" sz="3600" b="1" i="0" u="none" strike="noStrike" cap="none" normalizeH="0" baseline="0" dirty="0">
              <a:ln>
                <a:noFill/>
              </a:ln>
              <a:solidFill>
                <a:schemeClr val="bg1"/>
              </a:solidFill>
              <a:effectLst/>
              <a:latin typeface="+mj-lt"/>
              <a:ea typeface="+mj-ea"/>
              <a:cs typeface="+mj-cs"/>
            </a:endParaRPr>
          </a:p>
        </p:txBody>
      </p:sp>
      <p:sp>
        <p:nvSpPr>
          <p:cNvPr id="14" name="Rectangle 3">
            <a:extLst>
              <a:ext uri="{FF2B5EF4-FFF2-40B4-BE49-F238E27FC236}">
                <a16:creationId xmlns:a16="http://schemas.microsoft.com/office/drawing/2014/main" id="{6853E4B9-66F4-DE4F-D655-2E877D075A69}"/>
              </a:ext>
            </a:extLst>
          </p:cNvPr>
          <p:cNvSpPr>
            <a:spLocks noChangeArrowheads="1"/>
          </p:cNvSpPr>
          <p:nvPr/>
        </p:nvSpPr>
        <p:spPr bwMode="auto">
          <a:xfrm>
            <a:off x="1124712" y="1869948"/>
            <a:ext cx="5048250" cy="311810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Autofit/>
          </a:bodyPr>
          <a:lstStyle/>
          <a:p>
            <a:pPr marL="347472" marR="0" lvl="0" indent="-347472" fontAlgn="base">
              <a:lnSpc>
                <a:spcPct val="90000"/>
              </a:lnSpc>
              <a:spcBef>
                <a:spcPts val="1500"/>
              </a:spcBef>
              <a:spcAft>
                <a:spcPct val="0"/>
              </a:spcAft>
              <a:buClrTx/>
              <a:buSzTx/>
              <a:buFont typeface="Arial" panose="020B0604020202020204" pitchFamily="34" charset="0"/>
              <a:buChar char="•"/>
              <a:tabLst/>
            </a:pPr>
            <a:r>
              <a:rPr kumimoji="0" lang="en-GB" altLang="en-US" sz="2000" b="1" i="0" u="none" strike="noStrike" cap="none" normalizeH="0" baseline="0" dirty="0">
                <a:ln>
                  <a:noFill/>
                </a:ln>
                <a:solidFill>
                  <a:schemeClr val="bg1"/>
                </a:solidFill>
                <a:effectLst/>
                <a:latin typeface="Arial" panose="020B0604020202020204" pitchFamily="34" charset="0"/>
                <a:cs typeface="Arial" panose="020B0604020202020204" pitchFamily="34" charset="0"/>
              </a:rPr>
              <a:t>Obesity, inactivity, bad food, hypertension, and smoking cessation are all modifiable factors.</a:t>
            </a:r>
          </a:p>
          <a:p>
            <a:pPr marR="0" lvl="0" fontAlgn="base">
              <a:lnSpc>
                <a:spcPct val="90000"/>
              </a:lnSpc>
              <a:spcBef>
                <a:spcPts val="1500"/>
              </a:spcBef>
              <a:spcAft>
                <a:spcPct val="0"/>
              </a:spcAft>
              <a:buClrTx/>
              <a:buSzTx/>
              <a:tabLst/>
            </a:pPr>
            <a:endParaRPr kumimoji="0" lang="en-GB" altLang="en-US" sz="2000" b="1" i="0"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a:p>
            <a:pPr marL="347472" marR="0" lvl="0" indent="-347472" fontAlgn="base">
              <a:lnSpc>
                <a:spcPct val="90000"/>
              </a:lnSpc>
              <a:spcBef>
                <a:spcPts val="1500"/>
              </a:spcBef>
              <a:spcAft>
                <a:spcPct val="0"/>
              </a:spcAft>
              <a:buClrTx/>
              <a:buSzTx/>
              <a:buFont typeface="Arial" panose="020B0604020202020204" pitchFamily="34" charset="0"/>
              <a:buChar char="•"/>
              <a:tabLst/>
            </a:pPr>
            <a:r>
              <a:rPr kumimoji="0" lang="en-GB" altLang="en-US" sz="2000" b="1" i="0" u="none" strike="noStrike" cap="none" normalizeH="0" baseline="0" dirty="0">
                <a:ln>
                  <a:noFill/>
                </a:ln>
                <a:solidFill>
                  <a:schemeClr val="bg1"/>
                </a:solidFill>
                <a:effectLst/>
                <a:latin typeface="Arial" panose="020B0604020202020204" pitchFamily="34" charset="0"/>
                <a:cs typeface="Arial" panose="020B0604020202020204" pitchFamily="34" charset="0"/>
              </a:rPr>
              <a:t>Age, race, genetics, and family history are traits that cannot be changed.</a:t>
            </a:r>
          </a:p>
          <a:p>
            <a:pPr marR="0" lvl="0" fontAlgn="base">
              <a:lnSpc>
                <a:spcPct val="90000"/>
              </a:lnSpc>
              <a:spcBef>
                <a:spcPts val="1500"/>
              </a:spcBef>
              <a:spcAft>
                <a:spcPct val="0"/>
              </a:spcAft>
              <a:buClrTx/>
              <a:buSzTx/>
              <a:tabLst/>
            </a:pPr>
            <a:endParaRPr kumimoji="0" lang="en-GB" altLang="en-US" sz="2000" b="1" i="0" u="none" strike="noStrike" cap="none" normalizeH="0" baseline="0" dirty="0">
              <a:ln>
                <a:noFill/>
              </a:ln>
              <a:solidFill>
                <a:schemeClr val="bg1"/>
              </a:solidFill>
              <a:effectLst/>
              <a:latin typeface="Arial" panose="020B0604020202020204" pitchFamily="34" charset="0"/>
              <a:cs typeface="Arial" panose="020B0604020202020204" pitchFamily="34" charset="0"/>
            </a:endParaRPr>
          </a:p>
          <a:p>
            <a:pPr marL="347472" marR="0" lvl="0" indent="-347472" fontAlgn="base">
              <a:lnSpc>
                <a:spcPct val="90000"/>
              </a:lnSpc>
              <a:spcBef>
                <a:spcPts val="1500"/>
              </a:spcBef>
              <a:spcAft>
                <a:spcPct val="0"/>
              </a:spcAft>
              <a:buClrTx/>
              <a:buSzTx/>
              <a:buFont typeface="Arial" panose="020B0604020202020204" pitchFamily="34" charset="0"/>
              <a:buChar char="•"/>
              <a:tabLst/>
            </a:pPr>
            <a:r>
              <a:rPr kumimoji="0" lang="en-GB" altLang="en-US" sz="2000" b="1" i="0" u="none" strike="noStrike" cap="none" normalizeH="0" baseline="0" dirty="0">
                <a:ln>
                  <a:noFill/>
                </a:ln>
                <a:solidFill>
                  <a:schemeClr val="bg1"/>
                </a:solidFill>
                <a:effectLst/>
                <a:latin typeface="Arial" panose="020B0604020202020204" pitchFamily="34" charset="0"/>
                <a:cs typeface="Arial" panose="020B0604020202020204" pitchFamily="34" charset="0"/>
              </a:rPr>
              <a:t>Diabetes mellitus raises the risk of cardiovascular disease by two to four times (ADA, 2022).</a:t>
            </a:r>
          </a:p>
        </p:txBody>
      </p:sp>
      <p:pic>
        <p:nvPicPr>
          <p:cNvPr id="1025" name="Picture 5">
            <a:extLst>
              <a:ext uri="{FF2B5EF4-FFF2-40B4-BE49-F238E27FC236}">
                <a16:creationId xmlns:a16="http://schemas.microsoft.com/office/drawing/2014/main" id="{A4DE62F4-408D-0D47-AF85-5E29378D08F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172962" y="304100"/>
            <a:ext cx="5732221" cy="4683952"/>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DE71C6FE-9AD6-7C0A-E360-1E674A5B53F9}"/>
              </a:ext>
            </a:extLst>
          </p:cNvPr>
          <p:cNvSpPr txBox="1"/>
          <p:nvPr/>
        </p:nvSpPr>
        <p:spPr>
          <a:xfrm>
            <a:off x="7726680" y="5046140"/>
            <a:ext cx="3712464" cy="369332"/>
          </a:xfrm>
          <a:prstGeom prst="rect">
            <a:avLst/>
          </a:prstGeom>
          <a:noFill/>
        </p:spPr>
        <p:txBody>
          <a:bodyPr wrap="square">
            <a:spAutoFit/>
          </a:bodyPr>
          <a:lstStyle/>
          <a:p>
            <a:r>
              <a:rPr lang="en-GB" dirty="0">
                <a:solidFill>
                  <a:schemeClr val="bg1"/>
                </a:solidFill>
              </a:rPr>
              <a:t>https://www.sciencedirect.com</a:t>
            </a:r>
          </a:p>
        </p:txBody>
      </p:sp>
      <p:sp>
        <p:nvSpPr>
          <p:cNvPr id="3" name="Slide Number Placeholder 2">
            <a:extLst>
              <a:ext uri="{FF2B5EF4-FFF2-40B4-BE49-F238E27FC236}">
                <a16:creationId xmlns:a16="http://schemas.microsoft.com/office/drawing/2014/main" id="{C99F2824-488B-D0A7-D75F-A05F877DB78F}"/>
              </a:ext>
            </a:extLst>
          </p:cNvPr>
          <p:cNvSpPr>
            <a:spLocks noGrp="1"/>
          </p:cNvSpPr>
          <p:nvPr>
            <p:ph type="sldNum" sz="quarter" idx="12"/>
          </p:nvPr>
        </p:nvSpPr>
        <p:spPr/>
        <p:txBody>
          <a:bodyPr/>
          <a:lstStyle/>
          <a:p>
            <a:fld id="{CBD12358-51D2-46B3-9BDE-DF29528B9454}" type="slidenum">
              <a:rPr lang="en-US" smtClean="0"/>
              <a:t>4</a:t>
            </a:fld>
            <a:endParaRPr lang="en-US" dirty="0"/>
          </a:p>
        </p:txBody>
      </p:sp>
      <p:pic>
        <p:nvPicPr>
          <p:cNvPr id="6" name="Recorded Sound">
            <a:hlinkClick r:id="" action="ppaction://media"/>
            <a:extLst>
              <a:ext uri="{FF2B5EF4-FFF2-40B4-BE49-F238E27FC236}">
                <a16:creationId xmlns:a16="http://schemas.microsoft.com/office/drawing/2014/main" id="{66CA4161-DB79-30EF-91D7-9A9E4AAD519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735087570"/>
      </p:ext>
    </p:extLst>
  </p:cSld>
  <p:clrMapOvr>
    <a:masterClrMapping/>
  </p:clrMapOvr>
  <mc:AlternateContent xmlns:mc="http://schemas.openxmlformats.org/markup-compatibility/2006" xmlns:p14="http://schemas.microsoft.com/office/powerpoint/2010/main">
    <mc:Choice Requires="p14">
      <p:transition spd="slow" p14:dur="1500" advTm="46675">
        <p:split orient="vert"/>
      </p:transition>
    </mc:Choice>
    <mc:Fallback xmlns="">
      <p:transition spd="slow" advTm="46675">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6675"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BD780F0E-B440-60B9-D6CB-4BFD9ACD38EF}"/>
              </a:ext>
            </a:extLst>
          </p:cNvPr>
          <p:cNvSpPr txBox="1"/>
          <p:nvPr/>
        </p:nvSpPr>
        <p:spPr>
          <a:xfrm>
            <a:off x="310896" y="1078992"/>
            <a:ext cx="6135624" cy="4278094"/>
          </a:xfrm>
          <a:prstGeom prst="rect">
            <a:avLst/>
          </a:prstGeom>
          <a:noFill/>
        </p:spPr>
        <p:txBody>
          <a:bodyPr wrap="square">
            <a:spAutoFit/>
          </a:bodyPr>
          <a:lstStyle/>
          <a:p>
            <a:r>
              <a:rPr lang="en-GB" sz="2400" b="1" dirty="0">
                <a:solidFill>
                  <a:schemeClr val="bg1"/>
                </a:solidFill>
                <a:latin typeface="Arial" panose="020B0604020202020204" pitchFamily="34" charset="0"/>
                <a:cs typeface="Arial" panose="020B0604020202020204" pitchFamily="34" charset="0"/>
              </a:rPr>
              <a:t> </a:t>
            </a:r>
            <a:r>
              <a:rPr lang="en-GB" sz="2400" b="1" u="sng" dirty="0">
                <a:solidFill>
                  <a:schemeClr val="bg1"/>
                </a:solidFill>
                <a:latin typeface="Arial" panose="020B0604020202020204" pitchFamily="34" charset="0"/>
                <a:cs typeface="Arial" panose="020B0604020202020204" pitchFamily="34" charset="0"/>
              </a:rPr>
              <a:t>Physiology and anatomy of the cardiovascular system</a:t>
            </a:r>
          </a:p>
          <a:p>
            <a:endParaRPr lang="en-GB" sz="2400" b="1" u="sng" dirty="0">
              <a:solidFill>
                <a:schemeClr val="bg1"/>
              </a:solidFill>
              <a:latin typeface="Arial" panose="020B0604020202020204" pitchFamily="34" charset="0"/>
              <a:cs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Capillaries, arteries, veins, and the heart are the primary components that make up the core structure of the circulatory system.</a:t>
            </a:r>
          </a:p>
          <a:p>
            <a:endParaRPr lang="en-GB" sz="2000" b="1" dirty="0">
              <a:solidFill>
                <a:schemeClr val="bg1"/>
              </a:solidFill>
              <a:latin typeface="Arial" panose="020B0604020202020204" pitchFamily="34" charset="0"/>
              <a:cs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 </a:t>
            </a:r>
          </a:p>
          <a:p>
            <a:r>
              <a:rPr lang="en-GB" sz="2000" b="1" dirty="0">
                <a:solidFill>
                  <a:schemeClr val="bg1"/>
                </a:solidFill>
                <a:latin typeface="Arial" panose="020B0604020202020204" pitchFamily="34" charset="0"/>
                <a:cs typeface="Arial" panose="020B0604020202020204" pitchFamily="34" charset="0"/>
              </a:rPr>
              <a:t>According to Tortora and Derrickson (2021), its principal activities consist of the transport of oxygen and nutrients to the tissues of the body, as well as the elimination of waste products that are produced by the metabolic process.</a:t>
            </a:r>
          </a:p>
        </p:txBody>
      </p:sp>
      <p:pic>
        <p:nvPicPr>
          <p:cNvPr id="3" name="Picture 2">
            <a:extLst>
              <a:ext uri="{FF2B5EF4-FFF2-40B4-BE49-F238E27FC236}">
                <a16:creationId xmlns:a16="http://schemas.microsoft.com/office/drawing/2014/main" id="{21D8C12D-1164-16E2-8EFF-D7C928FF72C0}"/>
              </a:ext>
            </a:extLst>
          </p:cNvPr>
          <p:cNvPicPr>
            <a:picLocks noChangeAspect="1"/>
          </p:cNvPicPr>
          <p:nvPr/>
        </p:nvPicPr>
        <p:blipFill>
          <a:blip r:embed="rId4"/>
          <a:stretch>
            <a:fillRect/>
          </a:stretch>
        </p:blipFill>
        <p:spPr>
          <a:xfrm>
            <a:off x="6736485" y="274957"/>
            <a:ext cx="5144619" cy="5595492"/>
          </a:xfrm>
          <a:prstGeom prst="rect">
            <a:avLst/>
          </a:prstGeom>
        </p:spPr>
      </p:pic>
      <p:sp>
        <p:nvSpPr>
          <p:cNvPr id="4" name="Slide Number Placeholder 3">
            <a:extLst>
              <a:ext uri="{FF2B5EF4-FFF2-40B4-BE49-F238E27FC236}">
                <a16:creationId xmlns:a16="http://schemas.microsoft.com/office/drawing/2014/main" id="{3507F0A6-8802-6A1C-B096-D7E4B8A8E002}"/>
              </a:ext>
            </a:extLst>
          </p:cNvPr>
          <p:cNvSpPr>
            <a:spLocks noGrp="1"/>
          </p:cNvSpPr>
          <p:nvPr>
            <p:ph type="sldNum" sz="quarter" idx="55"/>
          </p:nvPr>
        </p:nvSpPr>
        <p:spPr/>
        <p:txBody>
          <a:bodyPr/>
          <a:lstStyle/>
          <a:p>
            <a:fld id="{47FEACEE-25B4-4A2D-B147-27296E36371D}" type="slidenum">
              <a:rPr lang="en-US" altLang="zh-CN" noProof="0" smtClean="0"/>
              <a:pPr/>
              <a:t>5</a:t>
            </a:fld>
            <a:endParaRPr lang="en-US" altLang="zh-CN" noProof="0" dirty="0"/>
          </a:p>
        </p:txBody>
      </p:sp>
      <p:pic>
        <p:nvPicPr>
          <p:cNvPr id="5" name="Recorded Sound">
            <a:hlinkClick r:id="" action="ppaction://media"/>
            <a:extLst>
              <a:ext uri="{FF2B5EF4-FFF2-40B4-BE49-F238E27FC236}">
                <a16:creationId xmlns:a16="http://schemas.microsoft.com/office/drawing/2014/main" id="{4A00F30A-1EF9-C19F-94EE-6EE16F0999C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71987696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advTm="30921">
        <p15:prstTrans prst="curtains"/>
      </p:transition>
    </mc:Choice>
    <mc:Fallback xmlns="">
      <p:transition spd="slow" advTm="3092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92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60F89D82-445A-9A5D-71B8-E3E3F5BABAF5}"/>
              </a:ext>
            </a:extLst>
          </p:cNvPr>
          <p:cNvSpPr txBox="1"/>
          <p:nvPr/>
        </p:nvSpPr>
        <p:spPr>
          <a:xfrm>
            <a:off x="521208" y="347472"/>
            <a:ext cx="8723376" cy="3847207"/>
          </a:xfrm>
          <a:prstGeom prst="rect">
            <a:avLst/>
          </a:prstGeom>
          <a:noFill/>
        </p:spPr>
        <p:txBody>
          <a:bodyPr wrap="square">
            <a:spAutoFit/>
          </a:bodyPr>
          <a:lstStyle/>
          <a:p>
            <a:r>
              <a:rPr lang="en-GB" sz="2400" b="1" u="sng" dirty="0">
                <a:solidFill>
                  <a:schemeClr val="bg2"/>
                </a:solidFill>
                <a:latin typeface="Arial" panose="020B0604020202020204" pitchFamily="34" charset="0"/>
                <a:cs typeface="Arial" panose="020B0604020202020204" pitchFamily="34" charset="0"/>
              </a:rPr>
              <a:t> Physiology: Glucose Control and Vascular Health</a:t>
            </a:r>
          </a:p>
          <a:p>
            <a:r>
              <a:rPr lang="en-GB" sz="2000" b="1" dirty="0">
                <a:solidFill>
                  <a:schemeClr val="bg2"/>
                </a:solidFill>
                <a:latin typeface="Arial" panose="020B0604020202020204" pitchFamily="34" charset="0"/>
                <a:cs typeface="Arial" panose="020B0604020202020204" pitchFamily="34" charset="0"/>
              </a:rPr>
              <a:t>What function does insulin play in glucose uptake.</a:t>
            </a:r>
          </a:p>
          <a:p>
            <a:endParaRPr lang="en-GB" sz="2000" b="1" dirty="0">
              <a:solidFill>
                <a:schemeClr val="bg2"/>
              </a:solidFill>
              <a:latin typeface="Arial" panose="020B0604020202020204" pitchFamily="34" charset="0"/>
              <a:cs typeface="Arial" panose="020B0604020202020204" pitchFamily="34" charset="0"/>
            </a:endParaRPr>
          </a:p>
          <a:p>
            <a:r>
              <a:rPr lang="en-GB" sz="2000" b="1" dirty="0">
                <a:solidFill>
                  <a:schemeClr val="bg2"/>
                </a:solidFill>
                <a:latin typeface="Arial" panose="020B0604020202020204" pitchFamily="34" charset="0"/>
                <a:cs typeface="Arial" panose="020B0604020202020204" pitchFamily="34" charset="0"/>
              </a:rPr>
              <a:t>Insulin is pancreatic hormone. </a:t>
            </a:r>
          </a:p>
          <a:p>
            <a:r>
              <a:rPr lang="en-GB" sz="2000" b="1" dirty="0">
                <a:solidFill>
                  <a:schemeClr val="bg2"/>
                </a:solidFill>
                <a:latin typeface="Arial" panose="020B0604020202020204" pitchFamily="34" charset="0"/>
                <a:cs typeface="Arial" panose="020B0604020202020204" pitchFamily="34" charset="0"/>
              </a:rPr>
              <a:t>Food raises blood glucose, causing the pancreas to produce insulin. </a:t>
            </a:r>
          </a:p>
          <a:p>
            <a:r>
              <a:rPr lang="en-GB" sz="2000" b="1" dirty="0">
                <a:solidFill>
                  <a:schemeClr val="bg2"/>
                </a:solidFill>
                <a:latin typeface="Arial" panose="020B0604020202020204" pitchFamily="34" charset="0"/>
                <a:cs typeface="Arial" panose="020B0604020202020204" pitchFamily="34" charset="0"/>
              </a:rPr>
              <a:t>Insulin activates cell surface receptors, notably in muscle and fat cells, to absorb glucose from the blood. </a:t>
            </a:r>
          </a:p>
          <a:p>
            <a:endParaRPr lang="en-GB" sz="2000" b="1" dirty="0">
              <a:solidFill>
                <a:schemeClr val="bg2"/>
              </a:solidFill>
              <a:latin typeface="Arial" panose="020B0604020202020204" pitchFamily="34" charset="0"/>
              <a:cs typeface="Arial" panose="020B0604020202020204" pitchFamily="34" charset="0"/>
            </a:endParaRPr>
          </a:p>
          <a:p>
            <a:endParaRPr lang="en-GB" sz="2000" b="1" dirty="0">
              <a:solidFill>
                <a:schemeClr val="bg2"/>
              </a:solidFill>
              <a:latin typeface="Arial" panose="020B0604020202020204" pitchFamily="34" charset="0"/>
              <a:cs typeface="Arial" panose="020B0604020202020204" pitchFamily="34" charset="0"/>
            </a:endParaRPr>
          </a:p>
          <a:p>
            <a:r>
              <a:rPr lang="en-GB" sz="2000" b="1" dirty="0">
                <a:solidFill>
                  <a:schemeClr val="bg2"/>
                </a:solidFill>
                <a:latin typeface="Arial" panose="020B0604020202020204" pitchFamily="34" charset="0"/>
                <a:cs typeface="Arial" panose="020B0604020202020204" pitchFamily="34" charset="0"/>
              </a:rPr>
              <a:t>This decreases blood glucose and fuels cells. Hyperglycaemia results from glucose remaining in the blood without enough insulin (Hall &amp; Guyton, 2021).</a:t>
            </a:r>
          </a:p>
        </p:txBody>
      </p:sp>
      <p:sp>
        <p:nvSpPr>
          <p:cNvPr id="3" name="Slide Number Placeholder 2">
            <a:extLst>
              <a:ext uri="{FF2B5EF4-FFF2-40B4-BE49-F238E27FC236}">
                <a16:creationId xmlns:a16="http://schemas.microsoft.com/office/drawing/2014/main" id="{05E45783-6931-55E9-B727-478559B63124}"/>
              </a:ext>
            </a:extLst>
          </p:cNvPr>
          <p:cNvSpPr>
            <a:spLocks noGrp="1"/>
          </p:cNvSpPr>
          <p:nvPr>
            <p:ph type="sldNum" sz="quarter" idx="55"/>
          </p:nvPr>
        </p:nvSpPr>
        <p:spPr/>
        <p:txBody>
          <a:bodyPr/>
          <a:lstStyle/>
          <a:p>
            <a:fld id="{47FEACEE-25B4-4A2D-B147-27296E36371D}" type="slidenum">
              <a:rPr lang="en-US" altLang="zh-CN" noProof="0" smtClean="0"/>
              <a:pPr/>
              <a:t>6</a:t>
            </a:fld>
            <a:endParaRPr lang="en-US" altLang="zh-CN" noProof="0" dirty="0"/>
          </a:p>
        </p:txBody>
      </p:sp>
      <p:pic>
        <p:nvPicPr>
          <p:cNvPr id="2" name="Recorded Sound">
            <a:hlinkClick r:id="" action="ppaction://media"/>
            <a:extLst>
              <a:ext uri="{FF2B5EF4-FFF2-40B4-BE49-F238E27FC236}">
                <a16:creationId xmlns:a16="http://schemas.microsoft.com/office/drawing/2014/main" id="{A23777E3-3950-8AEE-FF1D-9AB63AFF861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4182148033"/>
      </p:ext>
    </p:extLst>
  </p:cSld>
  <p:clrMapOvr>
    <a:masterClrMapping/>
  </p:clrMapOvr>
  <mc:AlternateContent xmlns:mc="http://schemas.openxmlformats.org/markup-compatibility/2006" xmlns:p14="http://schemas.microsoft.com/office/powerpoint/2010/main">
    <mc:Choice Requires="p14">
      <p:transition spd="slow" p14:dur="1600" advTm="40472">
        <p14:gallery dir="l"/>
      </p:transition>
    </mc:Choice>
    <mc:Fallback xmlns="">
      <p:transition spd="slow" advTm="4047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047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1216B840-485E-5DDE-DA61-972B760612D7}"/>
              </a:ext>
            </a:extLst>
          </p:cNvPr>
          <p:cNvSpPr txBox="1"/>
          <p:nvPr/>
        </p:nvSpPr>
        <p:spPr>
          <a:xfrm>
            <a:off x="356616" y="301753"/>
            <a:ext cx="9674352" cy="461665"/>
          </a:xfrm>
          <a:prstGeom prst="rect">
            <a:avLst/>
          </a:prstGeom>
          <a:noFill/>
        </p:spPr>
        <p:txBody>
          <a:bodyPr wrap="square">
            <a:spAutoFit/>
          </a:bodyPr>
          <a:lstStyle/>
          <a:p>
            <a:r>
              <a:rPr lang="en-GB" sz="2400" b="1" u="sng" dirty="0">
                <a:solidFill>
                  <a:schemeClr val="bg2"/>
                </a:solidFill>
                <a:latin typeface="Arial" panose="020B0604020202020204" pitchFamily="34" charset="0"/>
                <a:cs typeface="Arial" panose="020B0604020202020204" pitchFamily="34" charset="0"/>
              </a:rPr>
              <a:t> Effects of Type 2 Diabetes on the Cardiovascular System </a:t>
            </a:r>
          </a:p>
        </p:txBody>
      </p:sp>
      <p:pic>
        <p:nvPicPr>
          <p:cNvPr id="15" name="Picture 14">
            <a:extLst>
              <a:ext uri="{FF2B5EF4-FFF2-40B4-BE49-F238E27FC236}">
                <a16:creationId xmlns:a16="http://schemas.microsoft.com/office/drawing/2014/main" id="{59EF48E4-50FF-910C-B711-FC4088C14D34}"/>
              </a:ext>
            </a:extLst>
          </p:cNvPr>
          <p:cNvPicPr>
            <a:picLocks noChangeAspect="1"/>
          </p:cNvPicPr>
          <p:nvPr/>
        </p:nvPicPr>
        <p:blipFill>
          <a:blip r:embed="rId4"/>
          <a:stretch>
            <a:fillRect/>
          </a:stretch>
        </p:blipFill>
        <p:spPr>
          <a:xfrm>
            <a:off x="7191682" y="1280160"/>
            <a:ext cx="4666366" cy="3694176"/>
          </a:xfrm>
          <a:prstGeom prst="rect">
            <a:avLst/>
          </a:prstGeom>
        </p:spPr>
      </p:pic>
      <p:sp>
        <p:nvSpPr>
          <p:cNvPr id="17" name="TextBox 16">
            <a:extLst>
              <a:ext uri="{FF2B5EF4-FFF2-40B4-BE49-F238E27FC236}">
                <a16:creationId xmlns:a16="http://schemas.microsoft.com/office/drawing/2014/main" id="{B358AC2E-9A09-9726-9A26-B0338ED7508A}"/>
              </a:ext>
            </a:extLst>
          </p:cNvPr>
          <p:cNvSpPr txBox="1"/>
          <p:nvPr/>
        </p:nvSpPr>
        <p:spPr>
          <a:xfrm>
            <a:off x="301753" y="1132750"/>
            <a:ext cx="6768382" cy="5355312"/>
          </a:xfrm>
          <a:prstGeom prst="rect">
            <a:avLst/>
          </a:prstGeom>
          <a:noFill/>
        </p:spPr>
        <p:txBody>
          <a:bodyPr wrap="square">
            <a:spAutoFit/>
          </a:bodyPr>
          <a:lstStyle/>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Fatigue: Extreme fatigue despite normal activities.</a:t>
            </a:r>
          </a:p>
          <a:p>
            <a:r>
              <a:rPr lang="en-GB" dirty="0">
                <a:solidFill>
                  <a:schemeClr val="bg1"/>
                </a:solidFill>
                <a:latin typeface="Arial" panose="020B0604020202020204" pitchFamily="34" charset="0"/>
                <a:cs typeface="Arial" panose="020B0604020202020204" pitchFamily="34" charset="0"/>
              </a:rPr>
              <a:t>Reduced exercise tolerance: The heart's inefficiency limits exercise and activity.</a:t>
            </a:r>
          </a:p>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Changes in structure</a:t>
            </a:r>
          </a:p>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These affect the heart and blood vessels.</a:t>
            </a:r>
          </a:p>
          <a:p>
            <a:r>
              <a:rPr lang="en-GB" dirty="0">
                <a:solidFill>
                  <a:schemeClr val="bg1"/>
                </a:solidFill>
                <a:latin typeface="Arial" panose="020B0604020202020204" pitchFamily="34" charset="0"/>
                <a:cs typeface="Arial" panose="020B0604020202020204" pitchFamily="34" charset="0"/>
              </a:rPr>
              <a:t>Plaque (atherosclerosis): Fatty, cholesterol, and other deposits on arterial walls may limit blood flow.</a:t>
            </a:r>
          </a:p>
          <a:p>
            <a:r>
              <a:rPr lang="en-GB" dirty="0">
                <a:solidFill>
                  <a:schemeClr val="bg1"/>
                </a:solidFill>
                <a:latin typeface="Arial" panose="020B0604020202020204" pitchFamily="34" charset="0"/>
                <a:cs typeface="Arial" panose="020B0604020202020204" pitchFamily="34" charset="0"/>
              </a:rPr>
              <a:t>Blood vessel constriction: Limiting blood flow, raising blood pressure and cardiac strain.</a:t>
            </a:r>
          </a:p>
          <a:p>
            <a:endParaRPr lang="en-GB" dirty="0">
              <a:solidFill>
                <a:schemeClr val="bg1"/>
              </a:solidFill>
              <a:latin typeface="Arial" panose="020B0604020202020204" pitchFamily="34" charset="0"/>
              <a:cs typeface="Arial" panose="020B0604020202020204" pitchFamily="34" charset="0"/>
            </a:endParaRPr>
          </a:p>
          <a:p>
            <a:r>
              <a:rPr lang="en-GB" dirty="0">
                <a:solidFill>
                  <a:schemeClr val="bg1"/>
                </a:solidFill>
                <a:latin typeface="Arial" panose="020B0604020202020204" pitchFamily="34" charset="0"/>
                <a:cs typeface="Arial" panose="020B0604020202020204" pitchFamily="34" charset="0"/>
              </a:rPr>
              <a:t>Physiological Changes:</a:t>
            </a:r>
          </a:p>
          <a:p>
            <a:r>
              <a:rPr lang="en-GB" dirty="0">
                <a:solidFill>
                  <a:schemeClr val="bg1"/>
                </a:solidFill>
                <a:latin typeface="Arial" panose="020B0604020202020204" pitchFamily="34" charset="0"/>
                <a:cs typeface="Arial" panose="020B0604020202020204" pitchFamily="34" charset="0"/>
              </a:rPr>
              <a:t>Changes in blood vessel and component function.</a:t>
            </a:r>
          </a:p>
          <a:p>
            <a:r>
              <a:rPr lang="en-GB" dirty="0">
                <a:solidFill>
                  <a:schemeClr val="bg1"/>
                </a:solidFill>
                <a:latin typeface="Arial" panose="020B0604020202020204" pitchFamily="34" charset="0"/>
                <a:cs typeface="Arial" panose="020B0604020202020204" pitchFamily="34" charset="0"/>
              </a:rPr>
              <a:t>Endothelial dysfunction: The endothelium, which controls blood flow and pressure, fails.</a:t>
            </a:r>
          </a:p>
          <a:p>
            <a:r>
              <a:rPr lang="en-GB" dirty="0">
                <a:solidFill>
                  <a:schemeClr val="bg1"/>
                </a:solidFill>
                <a:latin typeface="Arial" panose="020B0604020202020204" pitchFamily="34" charset="0"/>
                <a:cs typeface="Arial" panose="020B0604020202020204" pitchFamily="34" charset="0"/>
              </a:rPr>
              <a:t>Increased risk of clotting: Blood clots may impede blood flow and cause heart attacks and strokes(Libby, 2021)</a:t>
            </a:r>
            <a:endParaRPr lang="en-GB" dirty="0">
              <a:solidFill>
                <a:schemeClr val="bg2"/>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729229-A5DE-7AE0-FA7A-541D7A765FB0}"/>
              </a:ext>
            </a:extLst>
          </p:cNvPr>
          <p:cNvSpPr txBox="1"/>
          <p:nvPr/>
        </p:nvSpPr>
        <p:spPr>
          <a:xfrm>
            <a:off x="7371453" y="5285232"/>
            <a:ext cx="4306824" cy="830997"/>
          </a:xfrm>
          <a:prstGeom prst="rect">
            <a:avLst/>
          </a:prstGeom>
          <a:noFill/>
        </p:spPr>
        <p:txBody>
          <a:bodyPr wrap="square">
            <a:spAutoFit/>
          </a:bodyPr>
          <a:lstStyle/>
          <a:p>
            <a:r>
              <a:rPr lang="en-GB" sz="1600" dirty="0">
                <a:solidFill>
                  <a:schemeClr val="bg1"/>
                </a:solidFill>
                <a:latin typeface="Arial" panose="020B0604020202020204" pitchFamily="34" charset="0"/>
                <a:cs typeface="Arial" panose="020B0604020202020204" pitchFamily="34" charset="0"/>
              </a:rPr>
              <a:t>https://www.frontiersin.org/journals/endocrinology</a:t>
            </a:r>
          </a:p>
          <a:p>
            <a:endParaRPr lang="en-GB" sz="1600" dirty="0"/>
          </a:p>
        </p:txBody>
      </p:sp>
      <p:sp>
        <p:nvSpPr>
          <p:cNvPr id="5" name="Slide Number Placeholder 4">
            <a:extLst>
              <a:ext uri="{FF2B5EF4-FFF2-40B4-BE49-F238E27FC236}">
                <a16:creationId xmlns:a16="http://schemas.microsoft.com/office/drawing/2014/main" id="{53A2450C-8BC8-6B7D-F969-209046B31876}"/>
              </a:ext>
            </a:extLst>
          </p:cNvPr>
          <p:cNvSpPr>
            <a:spLocks noGrp="1"/>
          </p:cNvSpPr>
          <p:nvPr>
            <p:ph type="sldNum" sz="quarter" idx="12"/>
          </p:nvPr>
        </p:nvSpPr>
        <p:spPr/>
        <p:txBody>
          <a:bodyPr/>
          <a:lstStyle/>
          <a:p>
            <a:fld id="{CBD12358-51D2-46B3-9BDE-DF29528B9454}" type="slidenum">
              <a:rPr lang="en-US" smtClean="0"/>
              <a:t>7</a:t>
            </a:fld>
            <a:endParaRPr lang="en-US" dirty="0"/>
          </a:p>
        </p:txBody>
      </p:sp>
      <p:pic>
        <p:nvPicPr>
          <p:cNvPr id="6" name="Recorded Sound">
            <a:hlinkClick r:id="" action="ppaction://media"/>
            <a:extLst>
              <a:ext uri="{FF2B5EF4-FFF2-40B4-BE49-F238E27FC236}">
                <a16:creationId xmlns:a16="http://schemas.microsoft.com/office/drawing/2014/main" id="{32A7F0D5-8DCA-2CD3-D8DC-52E7A10D4E9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4259977132"/>
      </p:ext>
    </p:extLst>
  </p:cSld>
  <p:clrMapOvr>
    <a:masterClrMapping/>
  </p:clrMapOvr>
  <mc:AlternateContent xmlns:mc="http://schemas.openxmlformats.org/markup-compatibility/2006" xmlns:p14="http://schemas.microsoft.com/office/powerpoint/2010/main">
    <mc:Choice Requires="p14">
      <p:transition spd="slow" p14:dur="1600" advTm="90208">
        <p:blinds dir="vert"/>
      </p:transition>
    </mc:Choice>
    <mc:Fallback xmlns="">
      <p:transition spd="slow" advTm="90208">
        <p:blinds dir="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0208"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C60DD13D-748C-8BD2-4F34-18D77DDF799A}"/>
              </a:ext>
            </a:extLst>
          </p:cNvPr>
          <p:cNvSpPr txBox="1"/>
          <p:nvPr/>
        </p:nvSpPr>
        <p:spPr>
          <a:xfrm>
            <a:off x="173736" y="713232"/>
            <a:ext cx="8821674" cy="4308872"/>
          </a:xfrm>
          <a:prstGeom prst="rect">
            <a:avLst/>
          </a:prstGeom>
          <a:noFill/>
        </p:spPr>
        <p:txBody>
          <a:bodyPr wrap="square">
            <a:spAutoFit/>
          </a:bodyPr>
          <a:lstStyle/>
          <a:p>
            <a:r>
              <a:rPr lang="en-GB" sz="2400" b="1" u="sng" dirty="0">
                <a:solidFill>
                  <a:schemeClr val="bg2"/>
                </a:solidFill>
                <a:latin typeface="Arial" panose="020B0604020202020204" pitchFamily="34" charset="0"/>
                <a:cs typeface="Arial" panose="020B0604020202020204" pitchFamily="34" charset="0"/>
              </a:rPr>
              <a:t>Clinical Characteristics and Diagnosis of Diabetes</a:t>
            </a:r>
          </a:p>
          <a:p>
            <a:endParaRPr lang="en-GB" sz="2400" b="1" u="sng" dirty="0">
              <a:solidFill>
                <a:schemeClr val="bg2"/>
              </a:solidFill>
              <a:latin typeface="Arial" panose="020B0604020202020204" pitchFamily="34" charset="0"/>
              <a:cs typeface="Arial" panose="020B0604020202020204" pitchFamily="34" charset="0"/>
            </a:endParaRPr>
          </a:p>
          <a:p>
            <a:endParaRPr lang="en-GB" sz="2400" b="1" u="sng" dirty="0">
              <a:solidFill>
                <a:schemeClr val="bg2"/>
              </a:solidFill>
              <a:latin typeface="Arial" panose="020B0604020202020204" pitchFamily="34" charset="0"/>
              <a:cs typeface="Arial" panose="020B0604020202020204" pitchFamily="34" charset="0"/>
            </a:endParaRPr>
          </a:p>
          <a:p>
            <a:endParaRPr lang="en-GB" sz="2400" b="1" u="sng" dirty="0">
              <a:solidFill>
                <a:schemeClr val="bg2"/>
              </a:solidFill>
              <a:latin typeface="Arial" panose="020B0604020202020204" pitchFamily="34" charset="0"/>
              <a:cs typeface="Arial" panose="020B0604020202020204" pitchFamily="34" charset="0"/>
            </a:endParaRPr>
          </a:p>
          <a:p>
            <a:r>
              <a:rPr lang="en-GB" sz="2000" b="1" dirty="0">
                <a:solidFill>
                  <a:schemeClr val="bg2"/>
                </a:solidFill>
                <a:latin typeface="Arial" panose="020B0604020202020204" pitchFamily="34" charset="0"/>
                <a:cs typeface="Arial" panose="020B0604020202020204" pitchFamily="34" charset="0"/>
              </a:rPr>
              <a:t>Polyuria(frequent unration), polydipsia(excessive thirst), weariness, and wounds that heal slowly are symptoms of type 2 diabetes, which is diagnosed when the haemoglobin A1c level is equal to or more than 48 mmol/mol.</a:t>
            </a:r>
          </a:p>
          <a:p>
            <a:endParaRPr lang="en-GB" sz="2000" b="1" dirty="0">
              <a:solidFill>
                <a:schemeClr val="bg2"/>
              </a:solidFill>
              <a:latin typeface="Arial" panose="020B0604020202020204" pitchFamily="34" charset="0"/>
              <a:cs typeface="Arial" panose="020B0604020202020204" pitchFamily="34" charset="0"/>
            </a:endParaRPr>
          </a:p>
          <a:p>
            <a:r>
              <a:rPr lang="en-GB" sz="2000" b="1" dirty="0">
                <a:solidFill>
                  <a:schemeClr val="bg2"/>
                </a:solidFill>
                <a:latin typeface="Arial" panose="020B0604020202020204" pitchFamily="34" charset="0"/>
                <a:cs typeface="Arial" panose="020B0604020202020204" pitchFamily="34" charset="0"/>
              </a:rPr>
              <a:t>Chest discomfort, numbness, weakness, and slurred speech are symptoms of cardiovascular disease and stroke (CT/MRI, electrocardiogram, lipid profile).According to NICE (2022)</a:t>
            </a:r>
          </a:p>
          <a:p>
            <a:endParaRPr lang="en-GB" dirty="0"/>
          </a:p>
        </p:txBody>
      </p:sp>
      <p:sp>
        <p:nvSpPr>
          <p:cNvPr id="3" name="Slide Number Placeholder 2">
            <a:extLst>
              <a:ext uri="{FF2B5EF4-FFF2-40B4-BE49-F238E27FC236}">
                <a16:creationId xmlns:a16="http://schemas.microsoft.com/office/drawing/2014/main" id="{0B52100D-DFA9-33FD-34B8-C5FD9CCE3439}"/>
              </a:ext>
            </a:extLst>
          </p:cNvPr>
          <p:cNvSpPr>
            <a:spLocks noGrp="1"/>
          </p:cNvSpPr>
          <p:nvPr>
            <p:ph type="sldNum" sz="quarter" idx="12"/>
          </p:nvPr>
        </p:nvSpPr>
        <p:spPr/>
        <p:txBody>
          <a:bodyPr/>
          <a:lstStyle/>
          <a:p>
            <a:fld id="{CBD12358-51D2-46B3-9BDE-DF29528B9454}" type="slidenum">
              <a:rPr lang="en-US" smtClean="0"/>
              <a:t>8</a:t>
            </a:fld>
            <a:endParaRPr lang="en-US" dirty="0"/>
          </a:p>
        </p:txBody>
      </p:sp>
      <p:pic>
        <p:nvPicPr>
          <p:cNvPr id="2" name="Recorded Sound">
            <a:hlinkClick r:id="" action="ppaction://media"/>
            <a:extLst>
              <a:ext uri="{FF2B5EF4-FFF2-40B4-BE49-F238E27FC236}">
                <a16:creationId xmlns:a16="http://schemas.microsoft.com/office/drawing/2014/main" id="{9A9028A0-4605-357B-16F9-35B9791671E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604630649"/>
      </p:ext>
    </p:extLst>
  </p:cSld>
  <p:clrMapOvr>
    <a:masterClrMapping/>
  </p:clrMapOvr>
  <mc:AlternateContent xmlns:mc="http://schemas.openxmlformats.org/markup-compatibility/2006" xmlns:p14="http://schemas.microsoft.com/office/powerpoint/2010/main">
    <mc:Choice Requires="p14">
      <p:transition spd="slow" p14:dur="900" advTm="45747">
        <p14:warp dir="in"/>
      </p:transition>
    </mc:Choice>
    <mc:Fallback xmlns="">
      <p:transition spd="slow" advTm="4574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574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F4088CB0-64BA-08DA-6619-986E40B09C17}"/>
              </a:ext>
            </a:extLst>
          </p:cNvPr>
          <p:cNvSpPr txBox="1"/>
          <p:nvPr/>
        </p:nvSpPr>
        <p:spPr>
          <a:xfrm>
            <a:off x="1335024" y="393192"/>
            <a:ext cx="9189720" cy="4278094"/>
          </a:xfrm>
          <a:prstGeom prst="rect">
            <a:avLst/>
          </a:prstGeom>
          <a:noFill/>
        </p:spPr>
        <p:txBody>
          <a:bodyPr wrap="square">
            <a:spAutoFit/>
          </a:bodyPr>
          <a:lstStyle/>
          <a:p>
            <a:r>
              <a:rPr lang="en-GB" sz="2400" b="1" u="sng" dirty="0">
                <a:solidFill>
                  <a:schemeClr val="bg1"/>
                </a:solidFill>
                <a:latin typeface="Arial" panose="020B0604020202020204" pitchFamily="34" charset="0"/>
                <a:cs typeface="Arial" panose="020B0604020202020204" pitchFamily="34" charset="0"/>
              </a:rPr>
              <a:t> The pathophysiology of the disease </a:t>
            </a:r>
          </a:p>
          <a:p>
            <a:endParaRPr lang="en-GB" sz="2400" b="1" u="sng" dirty="0">
              <a:solidFill>
                <a:schemeClr val="bg1"/>
              </a:solidFill>
              <a:latin typeface="Arial" panose="020B0604020202020204" pitchFamily="34" charset="0"/>
              <a:cs typeface="Arial" panose="020B0604020202020204" pitchFamily="34" charset="0"/>
            </a:endParaRPr>
          </a:p>
          <a:p>
            <a:endParaRPr lang="en-GB" sz="2400" b="1" u="sng" dirty="0">
              <a:solidFill>
                <a:schemeClr val="bg1"/>
              </a:solidFill>
              <a:latin typeface="Arial" panose="020B0604020202020204" pitchFamily="34" charset="0"/>
              <a:cs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Insulin resistance, hyperglycaemia, and endothelial damage are the hallmarks of type 2 diabetes mellitus (T2DM), often known as type 2 diabetes.</a:t>
            </a:r>
          </a:p>
          <a:p>
            <a:endParaRPr lang="en-GB" sz="2000" b="1" dirty="0">
              <a:solidFill>
                <a:schemeClr val="bg1"/>
              </a:solidFill>
              <a:latin typeface="Arial" panose="020B0604020202020204" pitchFamily="34" charset="0"/>
              <a:cs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The development of atherosclerosis, which is a vascular disease associated with type 2 diabetes, is brought about by lipid and glucose abnormalities.</a:t>
            </a:r>
          </a:p>
          <a:p>
            <a:endParaRPr lang="en-GB" sz="2000" b="1" dirty="0">
              <a:solidFill>
                <a:schemeClr val="bg1"/>
              </a:solidFill>
              <a:latin typeface="Arial" panose="020B0604020202020204" pitchFamily="34" charset="0"/>
              <a:cs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The degeneration of vessels is further accelerated by inflammatory reactions (Libby, 2021; ADA, 2022).</a:t>
            </a:r>
          </a:p>
        </p:txBody>
      </p:sp>
      <p:pic>
        <p:nvPicPr>
          <p:cNvPr id="2" name="Recorded Sound">
            <a:hlinkClick r:id="" action="ppaction://media"/>
            <a:extLst>
              <a:ext uri="{FF2B5EF4-FFF2-40B4-BE49-F238E27FC236}">
                <a16:creationId xmlns:a16="http://schemas.microsoft.com/office/drawing/2014/main" id="{1397C05C-067B-716B-8C20-7767A5C902B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148227982"/>
      </p:ext>
    </p:extLst>
  </p:cSld>
  <p:clrMapOvr>
    <a:masterClrMapping/>
  </p:clrMapOvr>
  <mc:AlternateContent xmlns:mc="http://schemas.openxmlformats.org/markup-compatibility/2006" xmlns:p14="http://schemas.microsoft.com/office/powerpoint/2010/main">
    <mc:Choice Requires="p14">
      <p:transition spd="slow" p14:dur="1200" advTm="42016">
        <p:dissolve/>
      </p:transition>
    </mc:Choice>
    <mc:Fallback xmlns="">
      <p:transition spd="slow" advTm="42016">
        <p:dissolv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201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7484719-3753-6C12-DD34-CC397B8ADA44}"/>
              </a:ext>
            </a:extLst>
          </p:cNvPr>
          <p:cNvSpPr txBox="1"/>
          <p:nvPr/>
        </p:nvSpPr>
        <p:spPr>
          <a:xfrm>
            <a:off x="1321689" y="671703"/>
            <a:ext cx="9011031" cy="695325"/>
          </a:xfrm>
          <a:prstGeom prst="rect">
            <a:avLst/>
          </a:prstGeom>
        </p:spPr>
        <p:txBody>
          <a:bodyPr vert="horz" lIns="91440" tIns="45720" rIns="91440" bIns="45720" rtlCol="0" anchor="b" anchorCtr="0">
            <a:normAutofit/>
          </a:bodyPr>
          <a:lstStyle/>
          <a:p>
            <a:pPr>
              <a:lnSpc>
                <a:spcPct val="90000"/>
              </a:lnSpc>
              <a:spcBef>
                <a:spcPct val="0"/>
              </a:spcBef>
              <a:spcAft>
                <a:spcPts val="600"/>
              </a:spcAft>
            </a:pPr>
            <a:r>
              <a:rPr lang="en-US" sz="2400" b="1" dirty="0">
                <a:solidFill>
                  <a:schemeClr val="bg1"/>
                </a:solidFill>
                <a:latin typeface="Arial" panose="020B0604020202020204" pitchFamily="34" charset="0"/>
                <a:ea typeface="+mj-ea"/>
                <a:cs typeface="Arial" panose="020B0604020202020204" pitchFamily="34" charset="0"/>
              </a:rPr>
              <a:t> Link Between Cardiovascular Disease and Diabetes </a:t>
            </a:r>
          </a:p>
        </p:txBody>
      </p:sp>
      <p:pic>
        <p:nvPicPr>
          <p:cNvPr id="16" name="Picture 15">
            <a:extLst>
              <a:ext uri="{FF2B5EF4-FFF2-40B4-BE49-F238E27FC236}">
                <a16:creationId xmlns:a16="http://schemas.microsoft.com/office/drawing/2014/main" id="{345509C0-B103-8C6E-1898-6E0D0D3965C5}"/>
              </a:ext>
            </a:extLst>
          </p:cNvPr>
          <p:cNvPicPr>
            <a:picLocks noChangeAspect="1"/>
          </p:cNvPicPr>
          <p:nvPr/>
        </p:nvPicPr>
        <p:blipFill>
          <a:blip r:embed="rId5"/>
          <a:stretch>
            <a:fillRect/>
          </a:stretch>
        </p:blipFill>
        <p:spPr>
          <a:xfrm>
            <a:off x="6181725" y="1645565"/>
            <a:ext cx="5695950" cy="4421859"/>
          </a:xfrm>
          <a:prstGeom prst="rect">
            <a:avLst/>
          </a:prstGeom>
          <a:noFill/>
        </p:spPr>
      </p:pic>
      <p:sp>
        <p:nvSpPr>
          <p:cNvPr id="18" name="TextBox 17">
            <a:extLst>
              <a:ext uri="{FF2B5EF4-FFF2-40B4-BE49-F238E27FC236}">
                <a16:creationId xmlns:a16="http://schemas.microsoft.com/office/drawing/2014/main" id="{E1ADB921-0466-D939-00B4-9F72090A8115}"/>
              </a:ext>
            </a:extLst>
          </p:cNvPr>
          <p:cNvSpPr txBox="1"/>
          <p:nvPr/>
        </p:nvSpPr>
        <p:spPr>
          <a:xfrm>
            <a:off x="219456" y="2228671"/>
            <a:ext cx="5340095" cy="3170099"/>
          </a:xfrm>
          <a:prstGeom prst="rect">
            <a:avLst/>
          </a:prstGeom>
          <a:noFill/>
        </p:spPr>
        <p:txBody>
          <a:bodyPr wrap="square">
            <a:spAutoFit/>
          </a:bodyPr>
          <a:lstStyle/>
          <a:p>
            <a:r>
              <a:rPr lang="en-GB" sz="2000" b="1" dirty="0">
                <a:solidFill>
                  <a:schemeClr val="bg1"/>
                </a:solidFill>
                <a:latin typeface="Arial" panose="020B0604020202020204" pitchFamily="34" charset="0"/>
                <a:cs typeface="Arial" panose="020B0604020202020204" pitchFamily="34" charset="0"/>
              </a:rPr>
              <a:t>Atherosclerosis and blockage are fostered by type 2 diabetes.</a:t>
            </a:r>
          </a:p>
          <a:p>
            <a:endParaRPr lang="en-GB" sz="2000" b="1" dirty="0">
              <a:solidFill>
                <a:schemeClr val="bg1"/>
              </a:solidFill>
              <a:latin typeface="Arial" panose="020B0604020202020204" pitchFamily="34" charset="0"/>
              <a:cs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Obesity, hypertension, and dyslipidaemia are all risk factors that are shared.</a:t>
            </a:r>
          </a:p>
          <a:p>
            <a:endParaRPr lang="en-GB" sz="2000" b="1" dirty="0">
              <a:solidFill>
                <a:schemeClr val="bg1"/>
              </a:solidFill>
              <a:latin typeface="Arial" panose="020B0604020202020204" pitchFamily="34" charset="0"/>
              <a:cs typeface="Arial" panose="020B0604020202020204" pitchFamily="34" charset="0"/>
            </a:endParaRPr>
          </a:p>
          <a:p>
            <a:r>
              <a:rPr lang="en-GB" sz="2000" b="1" dirty="0">
                <a:solidFill>
                  <a:schemeClr val="bg1"/>
                </a:solidFill>
                <a:latin typeface="Arial" panose="020B0604020202020204" pitchFamily="34" charset="0"/>
                <a:cs typeface="Arial" panose="020B0604020202020204" pitchFamily="34" charset="0"/>
              </a:rPr>
              <a:t>Emerging Risk Factors Collaboration (2010) found that stroke and heart attack are the primary causes of mortality in people with type 2 diabetes.</a:t>
            </a:r>
          </a:p>
        </p:txBody>
      </p:sp>
      <p:sp>
        <p:nvSpPr>
          <p:cNvPr id="3" name="Slide Number Placeholder 2">
            <a:extLst>
              <a:ext uri="{FF2B5EF4-FFF2-40B4-BE49-F238E27FC236}">
                <a16:creationId xmlns:a16="http://schemas.microsoft.com/office/drawing/2014/main" id="{931D6557-6C6E-D72D-6FDB-0B15B817CE28}"/>
              </a:ext>
            </a:extLst>
          </p:cNvPr>
          <p:cNvSpPr>
            <a:spLocks noGrp="1"/>
          </p:cNvSpPr>
          <p:nvPr>
            <p:ph type="sldNum" sz="quarter" idx="40"/>
          </p:nvPr>
        </p:nvSpPr>
        <p:spPr/>
        <p:txBody>
          <a:bodyPr/>
          <a:lstStyle/>
          <a:p>
            <a:fld id="{47FEACEE-25B4-4A2D-B147-27296E36371D}" type="slidenum">
              <a:rPr lang="en-US" altLang="zh-CN" noProof="0" smtClean="0"/>
              <a:pPr/>
              <a:t>10</a:t>
            </a:fld>
            <a:endParaRPr lang="en-US" altLang="zh-CN" noProof="0" dirty="0"/>
          </a:p>
        </p:txBody>
      </p:sp>
      <p:pic>
        <p:nvPicPr>
          <p:cNvPr id="4" name="Recorded Sound">
            <a:hlinkClick r:id="" action="ppaction://media"/>
            <a:extLst>
              <a:ext uri="{FF2B5EF4-FFF2-40B4-BE49-F238E27FC236}">
                <a16:creationId xmlns:a16="http://schemas.microsoft.com/office/drawing/2014/main" id="{DBD4AF74-9D0C-99E4-49C0-4617E98AD74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519727083"/>
      </p:ext>
    </p:extLst>
  </p:cSld>
  <p:clrMapOvr>
    <a:masterClrMapping/>
  </p:clrMapOvr>
  <mc:AlternateContent xmlns:mc="http://schemas.openxmlformats.org/markup-compatibility/2006" xmlns:p14="http://schemas.microsoft.com/office/powerpoint/2010/main">
    <mc:Choice Requires="p14">
      <p:transition spd="slow" p14:dur="1400" advTm="60279">
        <p14:ripple/>
      </p:transition>
    </mc:Choice>
    <mc:Fallback xmlns="">
      <p:transition spd="slow" advTm="6027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0279"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10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D10A3D7-A20D-DE8A-6CE1-A325117D0A23}"/>
              </a:ext>
            </a:extLst>
          </p:cNvPr>
          <p:cNvSpPr txBox="1"/>
          <p:nvPr/>
        </p:nvSpPr>
        <p:spPr>
          <a:xfrm>
            <a:off x="398834" y="239592"/>
            <a:ext cx="11595370" cy="6032421"/>
          </a:xfrm>
          <a:prstGeom prst="rect">
            <a:avLst/>
          </a:prstGeom>
          <a:noFill/>
        </p:spPr>
        <p:txBody>
          <a:bodyPr wrap="square">
            <a:spAutoFit/>
          </a:bodyPr>
          <a:lstStyle/>
          <a:p>
            <a:r>
              <a:rPr lang="en-GB" sz="2400" b="1" u="sng" dirty="0">
                <a:solidFill>
                  <a:schemeClr val="bg1"/>
                </a:solidFill>
                <a:latin typeface="Arial" panose="020B0604020202020204" pitchFamily="34" charset="0"/>
                <a:cs typeface="Arial" panose="020B0604020202020204" pitchFamily="34" charset="0"/>
              </a:rPr>
              <a:t> The Care Plan for Mrs. Angela Thompson .</a:t>
            </a:r>
          </a:p>
          <a:p>
            <a:r>
              <a:rPr lang="en-GB" b="1" dirty="0">
                <a:solidFill>
                  <a:schemeClr val="bg1"/>
                </a:solidFill>
                <a:latin typeface="Arial" panose="020B0604020202020204" pitchFamily="34" charset="0"/>
                <a:cs typeface="Arial" panose="020B0604020202020204" pitchFamily="34" charset="0"/>
              </a:rPr>
              <a:t>Evaluation</a:t>
            </a:r>
          </a:p>
          <a:p>
            <a:r>
              <a:rPr lang="en-GB" b="1" dirty="0">
                <a:solidFill>
                  <a:schemeClr val="bg1"/>
                </a:solidFill>
                <a:latin typeface="Arial" panose="020B0604020202020204" pitchFamily="34" charset="0"/>
                <a:cs typeface="Arial" panose="020B0604020202020204" pitchFamily="34" charset="0"/>
              </a:rPr>
              <a:t>Review of Mrs. Angela Thompson's Type 2 Diabetes and cardiovascular issues (ADA, 2024).</a:t>
            </a:r>
          </a:p>
          <a:p>
            <a:r>
              <a:rPr lang="en-GB" b="1" dirty="0">
                <a:solidFill>
                  <a:schemeClr val="bg1"/>
                </a:solidFill>
                <a:latin typeface="Arial" panose="020B0604020202020204" pitchFamily="34" charset="0"/>
                <a:cs typeface="Arial" panose="020B0604020202020204" pitchFamily="34" charset="0"/>
              </a:rPr>
              <a:t>Comorbidities (hypertension, dyslipidaemia, obesity) documentation (WHO, 2023).</a:t>
            </a:r>
          </a:p>
          <a:p>
            <a:r>
              <a:rPr lang="en-GB" b="1" u="sng" dirty="0">
                <a:solidFill>
                  <a:schemeClr val="bg1"/>
                </a:solidFill>
                <a:latin typeface="Arial" panose="020B0604020202020204" pitchFamily="34" charset="0"/>
                <a:cs typeface="Arial" panose="020B0604020202020204" pitchFamily="34" charset="0"/>
              </a:rPr>
              <a:t>Physical Examination:</a:t>
            </a:r>
          </a:p>
          <a:p>
            <a:r>
              <a:rPr lang="en-GB" b="1" dirty="0">
                <a:solidFill>
                  <a:schemeClr val="bg1"/>
                </a:solidFill>
                <a:latin typeface="Arial" panose="020B0604020202020204" pitchFamily="34" charset="0"/>
                <a:cs typeface="Arial" panose="020B0604020202020204" pitchFamily="34" charset="0"/>
              </a:rPr>
              <a:t>Vital signs: blood pressure, heart rate, respiration, temperature (NICE, 2023).Body measurements: weight, height, BMI, waist circumference (NICE, 2023).</a:t>
            </a:r>
          </a:p>
          <a:p>
            <a:r>
              <a:rPr lang="en-GB" b="1" u="sng" dirty="0">
                <a:solidFill>
                  <a:schemeClr val="bg1"/>
                </a:solidFill>
                <a:latin typeface="Arial" panose="020B0604020202020204" pitchFamily="34" charset="0"/>
                <a:cs typeface="Arial" panose="020B0604020202020204" pitchFamily="34" charset="0"/>
              </a:rPr>
              <a:t>Tests in laboratory: </a:t>
            </a:r>
          </a:p>
          <a:p>
            <a:r>
              <a:rPr lang="en-GB" b="1" dirty="0">
                <a:solidFill>
                  <a:schemeClr val="bg1"/>
                </a:solidFill>
                <a:latin typeface="Arial" panose="020B0604020202020204" pitchFamily="34" charset="0"/>
                <a:cs typeface="Arial" panose="020B0604020202020204" pitchFamily="34" charset="0"/>
              </a:rPr>
              <a:t>Glycaemic control (ADA, 2024) HbA1cLDL, HDL, total cholesterol, triglycerides (EASD, 2023)Renal function testing (2024 ADA)ECG for cardiac evaluation (ESC, 2023)</a:t>
            </a:r>
          </a:p>
          <a:p>
            <a:r>
              <a:rPr lang="en-GB" b="1" u="sng" dirty="0">
                <a:solidFill>
                  <a:schemeClr val="bg1"/>
                </a:solidFill>
                <a:latin typeface="Arial" panose="020B0604020202020204" pitchFamily="34" charset="0"/>
                <a:cs typeface="Arial" panose="020B0604020202020204" pitchFamily="34" charset="0"/>
              </a:rPr>
              <a:t>Lifestyle and Psychosocial Assessment:</a:t>
            </a:r>
          </a:p>
          <a:p>
            <a:r>
              <a:rPr lang="en-GB" b="1" dirty="0">
                <a:solidFill>
                  <a:schemeClr val="bg1"/>
                </a:solidFill>
                <a:latin typeface="Arial" panose="020B0604020202020204" pitchFamily="34" charset="0"/>
                <a:cs typeface="Arial" panose="020B0604020202020204" pitchFamily="34" charset="0"/>
              </a:rPr>
              <a:t>Diet, exercise, alcohol, and smoking assessment (NICE, 2023).Psychosocial assessment: support systems, mental health, and behavioural change preparedness (ADA, 2024).</a:t>
            </a:r>
          </a:p>
          <a:p>
            <a:r>
              <a:rPr lang="en-GB" b="1" u="sng" dirty="0">
                <a:solidFill>
                  <a:schemeClr val="bg1"/>
                </a:solidFill>
                <a:latin typeface="Arial" panose="020B0604020202020204" pitchFamily="34" charset="0"/>
                <a:cs typeface="Arial" panose="020B0604020202020204" pitchFamily="34" charset="0"/>
              </a:rPr>
              <a:t>Medication Review:</a:t>
            </a:r>
          </a:p>
          <a:p>
            <a:r>
              <a:rPr lang="en-GB" b="1" dirty="0">
                <a:solidFill>
                  <a:schemeClr val="bg1"/>
                </a:solidFill>
                <a:latin typeface="Arial" panose="020B0604020202020204" pitchFamily="34" charset="0"/>
                <a:cs typeface="Arial" panose="020B0604020202020204" pitchFamily="34" charset="0"/>
              </a:rPr>
              <a:t>NICE (2023) review of diabetes and cardiovascular disease drugs. Potential side effects and adherence (ADA, 2024).</a:t>
            </a:r>
          </a:p>
          <a:p>
            <a:r>
              <a:rPr lang="en-GB" b="1" u="sng" dirty="0">
                <a:solidFill>
                  <a:schemeClr val="bg1"/>
                </a:solidFill>
                <a:latin typeface="Arial" panose="020B0604020202020204" pitchFamily="34" charset="0"/>
                <a:cs typeface="Arial" panose="020B0604020202020204" pitchFamily="34" charset="0"/>
              </a:rPr>
              <a:t>Finding Risk Factors:</a:t>
            </a:r>
          </a:p>
          <a:p>
            <a:r>
              <a:rPr lang="en-GB" b="1" dirty="0">
                <a:solidFill>
                  <a:schemeClr val="bg1"/>
                </a:solidFill>
                <a:latin typeface="Arial" panose="020B0604020202020204" pitchFamily="34" charset="0"/>
                <a:cs typeface="Arial" panose="020B0604020202020204" pitchFamily="34" charset="0"/>
              </a:rPr>
              <a:t>Identification of modifiable and non-modifiable risk factors for poor glycaemic and cardiovascular management (WHO, 2023).</a:t>
            </a:r>
          </a:p>
          <a:p>
            <a:r>
              <a:rPr lang="en-GB" b="1" u="sng" dirty="0">
                <a:solidFill>
                  <a:schemeClr val="bg1"/>
                </a:solidFill>
                <a:latin typeface="Arial" panose="020B0604020202020204" pitchFamily="34" charset="0"/>
                <a:cs typeface="Arial" panose="020B0604020202020204" pitchFamily="34" charset="0"/>
              </a:rPr>
              <a:t>Assessing Patient Knowledge:</a:t>
            </a:r>
          </a:p>
          <a:p>
            <a:r>
              <a:rPr lang="en-GB" b="1" dirty="0">
                <a:solidFill>
                  <a:schemeClr val="bg1"/>
                </a:solidFill>
                <a:latin typeface="Arial" panose="020B0604020202020204" pitchFamily="34" charset="0"/>
                <a:cs typeface="Arial" panose="020B0604020202020204" pitchFamily="34" charset="0"/>
              </a:rPr>
              <a:t>Mrs. Thompson's grasp of her illnesses, treatment objectives, and self-management (NICE, </a:t>
            </a:r>
            <a:r>
              <a:rPr lang="en-GB" sz="2000" b="1" dirty="0">
                <a:solidFill>
                  <a:schemeClr val="bg1"/>
                </a:solidFill>
                <a:latin typeface="Arial" panose="020B0604020202020204" pitchFamily="34" charset="0"/>
                <a:cs typeface="Arial" panose="020B0604020202020204" pitchFamily="34" charset="0"/>
              </a:rPr>
              <a:t>2023</a:t>
            </a:r>
            <a:r>
              <a:rPr lang="en-GB" dirty="0"/>
              <a:t>).</a:t>
            </a:r>
          </a:p>
        </p:txBody>
      </p:sp>
      <p:pic>
        <p:nvPicPr>
          <p:cNvPr id="2" name="Recorded Sound">
            <a:hlinkClick r:id="" action="ppaction://media"/>
            <a:extLst>
              <a:ext uri="{FF2B5EF4-FFF2-40B4-BE49-F238E27FC236}">
                <a16:creationId xmlns:a16="http://schemas.microsoft.com/office/drawing/2014/main" id="{5AFE02EB-208D-A1E9-46EE-F89F34054C2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314510462"/>
      </p:ext>
    </p:extLst>
  </p:cSld>
  <p:clrMapOvr>
    <a:masterClrMapping/>
  </p:clrMapOvr>
  <mc:AlternateContent xmlns:mc="http://schemas.openxmlformats.org/markup-compatibility/2006" xmlns:p14="http://schemas.microsoft.com/office/powerpoint/2010/main">
    <mc:Choice Requires="p14">
      <p:transition spd="slow" p14:dur="1200" advTm="104443">
        <p14:prism/>
      </p:transition>
    </mc:Choice>
    <mc:Fallback xmlns="">
      <p:transition spd="slow" advTm="104443">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4443"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ECE310F1-9AFB-4EA8-B488-16AA498DD25C}"/>
              </a:ext>
            </a:extLst>
          </p:cNvPr>
          <p:cNvSpPr txBox="1"/>
          <p:nvPr/>
        </p:nvSpPr>
        <p:spPr>
          <a:xfrm>
            <a:off x="857250" y="552450"/>
            <a:ext cx="8286750" cy="3200876"/>
          </a:xfrm>
          <a:prstGeom prst="rect">
            <a:avLst/>
          </a:prstGeom>
          <a:noFill/>
        </p:spPr>
        <p:txBody>
          <a:bodyPr wrap="square">
            <a:spAutoFit/>
          </a:bodyPr>
          <a:lstStyle/>
          <a:p>
            <a:r>
              <a:rPr lang="en-GB" dirty="0"/>
              <a:t> </a:t>
            </a:r>
          </a:p>
          <a:p>
            <a:endParaRPr lang="en-GB" sz="2000" b="1" u="sng" dirty="0">
              <a:solidFill>
                <a:schemeClr val="bg1"/>
              </a:solidFill>
              <a:latin typeface="Arial" panose="020B0604020202020204" pitchFamily="34" charset="0"/>
              <a:cs typeface="Arial" panose="020B0604020202020204" pitchFamily="34" charset="0"/>
            </a:endParaRPr>
          </a:p>
          <a:p>
            <a:r>
              <a:rPr lang="en-GB" sz="2400" b="1" u="sng" dirty="0">
                <a:solidFill>
                  <a:schemeClr val="bg1"/>
                </a:solidFill>
                <a:latin typeface="Arial" panose="020B0604020202020204" pitchFamily="34" charset="0"/>
                <a:cs typeface="Arial" panose="020B0604020202020204" pitchFamily="34" charset="0"/>
              </a:rPr>
              <a:t>The evidence-based treatment (NICE NG28).</a:t>
            </a:r>
          </a:p>
          <a:p>
            <a:endParaRPr lang="en-GB" sz="2000" b="1" u="sng" dirty="0">
              <a:solidFill>
                <a:schemeClr val="bg1"/>
              </a:solidFill>
              <a:latin typeface="Arial" panose="020B0604020202020204" pitchFamily="34" charset="0"/>
              <a:cs typeface="Arial" panose="020B0604020202020204" pitchFamily="34" charset="0"/>
            </a:endParaRPr>
          </a:p>
          <a:p>
            <a:r>
              <a:rPr lang="en-GB" sz="2000" dirty="0">
                <a:solidFill>
                  <a:schemeClr val="bg1"/>
                </a:solidFill>
                <a:latin typeface="Arial" panose="020B0604020202020204" pitchFamily="34" charset="0"/>
                <a:cs typeface="Arial" panose="020B0604020202020204" pitchFamily="34" charset="0"/>
              </a:rPr>
              <a:t>Metformin, SGLT-2 inhibitors, statins, and antihypertensive medications are the medications listed.</a:t>
            </a:r>
          </a:p>
          <a:p>
            <a:endParaRPr lang="en-GB" sz="2000" dirty="0">
              <a:solidFill>
                <a:schemeClr val="bg1"/>
              </a:solidFill>
              <a:latin typeface="Arial" panose="020B0604020202020204" pitchFamily="34" charset="0"/>
              <a:cs typeface="Arial" panose="020B0604020202020204" pitchFamily="34" charset="0"/>
            </a:endParaRPr>
          </a:p>
          <a:p>
            <a:r>
              <a:rPr lang="en-GB" sz="2000" dirty="0">
                <a:solidFill>
                  <a:schemeClr val="bg1"/>
                </a:solidFill>
                <a:latin typeface="Arial" panose="020B0604020202020204" pitchFamily="34" charset="0"/>
                <a:cs typeface="Arial" panose="020B0604020202020204" pitchFamily="34" charset="0"/>
              </a:rPr>
              <a:t>Early dual treatment if there is a risk of cardiovascular disease (NICE, 2022).</a:t>
            </a:r>
          </a:p>
          <a:p>
            <a:endParaRPr lang="en-GB" sz="2000" dirty="0">
              <a:solidFill>
                <a:schemeClr val="bg1"/>
              </a:solidFill>
              <a:latin typeface="Arial" panose="020B0604020202020204" pitchFamily="34" charset="0"/>
              <a:cs typeface="Arial" panose="020B0604020202020204" pitchFamily="34" charset="0"/>
            </a:endParaRPr>
          </a:p>
        </p:txBody>
      </p:sp>
      <p:pic>
        <p:nvPicPr>
          <p:cNvPr id="2" name="Recorded Sound">
            <a:hlinkClick r:id="" action="ppaction://media"/>
            <a:extLst>
              <a:ext uri="{FF2B5EF4-FFF2-40B4-BE49-F238E27FC236}">
                <a16:creationId xmlns:a16="http://schemas.microsoft.com/office/drawing/2014/main" id="{DCBF97C2-C39A-36E2-7C5E-8934C24016D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93974046"/>
      </p:ext>
    </p:extLst>
  </p:cSld>
  <p:clrMapOvr>
    <a:masterClrMapping/>
  </p:clrMapOvr>
  <mc:AlternateContent xmlns:mc="http://schemas.openxmlformats.org/markup-compatibility/2006" xmlns:p14="http://schemas.microsoft.com/office/powerpoint/2010/main">
    <mc:Choice Requires="p14">
      <p:transition spd="slow" p14:dur="900" advTm="21268">
        <p14:warp dir="in"/>
      </p:transition>
    </mc:Choice>
    <mc:Fallback xmlns="">
      <p:transition spd="slow" advTm="2126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26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03FECAB-9892-C603-58D9-67BAEEBFB7BE}"/>
              </a:ext>
            </a:extLst>
          </p:cNvPr>
          <p:cNvSpPr txBox="1"/>
          <p:nvPr/>
        </p:nvSpPr>
        <p:spPr>
          <a:xfrm>
            <a:off x="4610100" y="231725"/>
            <a:ext cx="6648450" cy="5667642"/>
          </a:xfrm>
          <a:prstGeom prst="rect">
            <a:avLst/>
          </a:prstGeom>
          <a:noFill/>
        </p:spPr>
        <p:txBody>
          <a:bodyPr wrap="square">
            <a:spAutoFit/>
          </a:bodyPr>
          <a:lstStyle/>
          <a:p>
            <a:pPr>
              <a:lnSpc>
                <a:spcPct val="150000"/>
              </a:lnSpc>
            </a:pPr>
            <a:r>
              <a:rPr lang="en-GB" sz="2400" b="1" u="sng" dirty="0">
                <a:solidFill>
                  <a:schemeClr val="bg1"/>
                </a:solidFill>
                <a:latin typeface="Arial" panose="020B0604020202020204" pitchFamily="34" charset="0"/>
                <a:cs typeface="Arial" panose="020B0604020202020204" pitchFamily="34" charset="0"/>
              </a:rPr>
              <a:t>Monitoring and modifying lifestyles</a:t>
            </a:r>
          </a:p>
          <a:p>
            <a:pPr>
              <a:lnSpc>
                <a:spcPct val="150000"/>
              </a:lnSpc>
            </a:pPr>
            <a:endParaRPr lang="en-GB" sz="2000" b="1" u="sng" dirty="0">
              <a:solidFill>
                <a:schemeClr val="bg1"/>
              </a:solidFill>
              <a:latin typeface="Arial" panose="020B0604020202020204" pitchFamily="34" charset="0"/>
              <a:cs typeface="Arial" panose="020B0604020202020204" pitchFamily="34" charset="0"/>
            </a:endParaRPr>
          </a:p>
          <a:p>
            <a:pPr>
              <a:lnSpc>
                <a:spcPct val="150000"/>
              </a:lnSpc>
            </a:pPr>
            <a:endParaRPr lang="en-GB" sz="2000" b="1" u="sng" dirty="0">
              <a:solidFill>
                <a:schemeClr val="bg1"/>
              </a:solidFill>
              <a:latin typeface="Arial" panose="020B0604020202020204" pitchFamily="34" charset="0"/>
              <a:cs typeface="Arial" panose="020B0604020202020204" pitchFamily="34" charset="0"/>
            </a:endParaRPr>
          </a:p>
          <a:p>
            <a:pPr marL="342900" indent="-342900">
              <a:lnSpc>
                <a:spcPct val="150000"/>
              </a:lnSpc>
              <a:buFont typeface="Wingdings" panose="05000000000000000000" pitchFamily="2" charset="2"/>
              <a:buChar char="v"/>
            </a:pPr>
            <a:r>
              <a:rPr lang="en-GB" sz="2000" dirty="0">
                <a:solidFill>
                  <a:schemeClr val="bg1"/>
                </a:solidFill>
                <a:latin typeface="Arial" panose="020B0604020202020204" pitchFamily="34" charset="0"/>
                <a:cs typeface="Arial" panose="020B0604020202020204" pitchFamily="34" charset="0"/>
              </a:rPr>
              <a:t> </a:t>
            </a:r>
            <a:r>
              <a:rPr lang="en-GB" sz="2000" b="1" u="sng" dirty="0">
                <a:solidFill>
                  <a:schemeClr val="bg1"/>
                </a:solidFill>
                <a:latin typeface="Arial" panose="020B0604020202020204" pitchFamily="34" charset="0"/>
                <a:cs typeface="Arial" panose="020B0604020202020204" pitchFamily="34" charset="0"/>
              </a:rPr>
              <a:t>Every three to six months, blood pressure, lipids, renal function, and yearly foot and eye examinations are also monitored.</a:t>
            </a:r>
          </a:p>
          <a:p>
            <a:pPr marL="342900" indent="-342900">
              <a:lnSpc>
                <a:spcPct val="150000"/>
              </a:lnSpc>
              <a:buFont typeface="Wingdings" panose="05000000000000000000" pitchFamily="2" charset="2"/>
              <a:buChar char="v"/>
            </a:pPr>
            <a:endParaRPr lang="en-GB" sz="2000" b="1" u="sng" dirty="0">
              <a:solidFill>
                <a:schemeClr val="bg1"/>
              </a:solidFill>
              <a:latin typeface="Arial" panose="020B0604020202020204" pitchFamily="34" charset="0"/>
              <a:cs typeface="Arial" panose="020B0604020202020204" pitchFamily="34" charset="0"/>
            </a:endParaRPr>
          </a:p>
          <a:p>
            <a:pPr>
              <a:lnSpc>
                <a:spcPct val="150000"/>
              </a:lnSpc>
            </a:pPr>
            <a:endParaRPr lang="en-GB" sz="2000" b="1" u="sng" dirty="0">
              <a:solidFill>
                <a:schemeClr val="bg1"/>
              </a:solidFill>
              <a:latin typeface="Arial" panose="020B0604020202020204" pitchFamily="34" charset="0"/>
              <a:cs typeface="Arial" panose="020B0604020202020204" pitchFamily="34" charset="0"/>
            </a:endParaRPr>
          </a:p>
          <a:p>
            <a:pPr marL="342900" indent="-342900">
              <a:lnSpc>
                <a:spcPct val="150000"/>
              </a:lnSpc>
              <a:buFont typeface="Wingdings" panose="05000000000000000000" pitchFamily="2" charset="2"/>
              <a:buChar char="v"/>
            </a:pPr>
            <a:r>
              <a:rPr lang="en-GB" sz="2000" b="1" u="sng" dirty="0">
                <a:solidFill>
                  <a:schemeClr val="bg1"/>
                </a:solidFill>
                <a:latin typeface="Arial" panose="020B0604020202020204" pitchFamily="34" charset="0"/>
                <a:cs typeface="Arial" panose="020B0604020202020204" pitchFamily="34" charset="0"/>
              </a:rPr>
              <a:t>Diet (with a lower amount of saturated fats), frequent physical exercise, and quitting smoking are all lifestyle </a:t>
            </a:r>
            <a:r>
              <a:rPr lang="en-GB" sz="2000" b="1" u="sng" dirty="0" err="1">
                <a:solidFill>
                  <a:schemeClr val="bg1"/>
                </a:solidFill>
                <a:latin typeface="Arial" panose="020B0604020202020204" pitchFamily="34" charset="0"/>
                <a:cs typeface="Arial" panose="020B0604020202020204" pitchFamily="34" charset="0"/>
              </a:rPr>
              <a:t>choices.NICE</a:t>
            </a:r>
            <a:r>
              <a:rPr lang="en-GB" sz="2000" b="1" u="sng" dirty="0">
                <a:solidFill>
                  <a:schemeClr val="bg1"/>
                </a:solidFill>
                <a:latin typeface="Arial" panose="020B0604020202020204" pitchFamily="34" charset="0"/>
                <a:cs typeface="Arial" panose="020B0604020202020204" pitchFamily="34" charset="0"/>
              </a:rPr>
              <a:t> (2022) and the National Health Service (2023)</a:t>
            </a:r>
          </a:p>
        </p:txBody>
      </p:sp>
      <p:pic>
        <p:nvPicPr>
          <p:cNvPr id="2" name="Recorded Sound">
            <a:hlinkClick r:id="" action="ppaction://media"/>
            <a:extLst>
              <a:ext uri="{FF2B5EF4-FFF2-40B4-BE49-F238E27FC236}">
                <a16:creationId xmlns:a16="http://schemas.microsoft.com/office/drawing/2014/main" id="{A575B6E5-2D01-69C8-76D1-5D9EC122641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67578336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26132">
        <p15:prstTrans prst="wind"/>
      </p:transition>
    </mc:Choice>
    <mc:Fallback xmlns="">
      <p:transition spd="slow" advTm="2613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13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4B7FC84-2A30-14F9-6644-EA1FB97E3F96}"/>
              </a:ext>
            </a:extLst>
          </p:cNvPr>
          <p:cNvSpPr txBox="1"/>
          <p:nvPr/>
        </p:nvSpPr>
        <p:spPr>
          <a:xfrm>
            <a:off x="1064418" y="961162"/>
            <a:ext cx="7965281" cy="3293209"/>
          </a:xfrm>
          <a:prstGeom prst="rect">
            <a:avLst/>
          </a:prstGeom>
          <a:noFill/>
        </p:spPr>
        <p:txBody>
          <a:bodyPr wrap="square">
            <a:spAutoFit/>
          </a:bodyPr>
          <a:lstStyle/>
          <a:p>
            <a:r>
              <a:rPr lang="en-GB" sz="2400" b="1" u="sng" dirty="0">
                <a:solidFill>
                  <a:schemeClr val="bg1"/>
                </a:solidFill>
                <a:latin typeface="Araial"/>
              </a:rPr>
              <a:t>Communication and Ethical Considerations</a:t>
            </a:r>
          </a:p>
          <a:p>
            <a:r>
              <a:rPr lang="en-GB" sz="2400" b="1" dirty="0">
                <a:solidFill>
                  <a:schemeClr val="bg1"/>
                </a:solidFill>
                <a:latin typeface="Araial"/>
              </a:rPr>
              <a:t>  </a:t>
            </a:r>
          </a:p>
          <a:p>
            <a:r>
              <a:rPr lang="en-GB" sz="2000" b="1" dirty="0">
                <a:solidFill>
                  <a:schemeClr val="bg1"/>
                </a:solidFill>
                <a:latin typeface="Araial"/>
              </a:rPr>
              <a:t>Comprehensible explanations, and patient participation in decision-making</a:t>
            </a:r>
          </a:p>
          <a:p>
            <a:endParaRPr lang="en-GB" sz="2000" b="1" dirty="0">
              <a:solidFill>
                <a:schemeClr val="bg1"/>
              </a:solidFill>
              <a:latin typeface="Araial"/>
            </a:endParaRPr>
          </a:p>
          <a:p>
            <a:endParaRPr lang="en-GB" sz="2000" b="1" dirty="0">
              <a:solidFill>
                <a:schemeClr val="bg1"/>
              </a:solidFill>
              <a:latin typeface="Araial"/>
            </a:endParaRPr>
          </a:p>
          <a:p>
            <a:r>
              <a:rPr lang="en-GB" sz="2000" b="1" dirty="0">
                <a:solidFill>
                  <a:schemeClr val="bg1"/>
                </a:solidFill>
                <a:latin typeface="Araial"/>
              </a:rPr>
              <a:t>Confidentiality and respect for individual autonomy</a:t>
            </a:r>
          </a:p>
          <a:p>
            <a:endParaRPr lang="en-GB" sz="2000" b="1" dirty="0">
              <a:solidFill>
                <a:schemeClr val="bg1"/>
              </a:solidFill>
              <a:latin typeface="Araial"/>
            </a:endParaRPr>
          </a:p>
          <a:p>
            <a:endParaRPr lang="en-GB" sz="2000" b="1" dirty="0">
              <a:solidFill>
                <a:schemeClr val="bg1"/>
              </a:solidFill>
              <a:latin typeface="Araial"/>
            </a:endParaRPr>
          </a:p>
          <a:p>
            <a:r>
              <a:rPr lang="en-GB" sz="2000" b="1" dirty="0">
                <a:solidFill>
                  <a:schemeClr val="bg1"/>
                </a:solidFill>
                <a:latin typeface="Araial"/>
              </a:rPr>
              <a:t>Care that considers different cultures (Beauchamp &amp; Childress, 2019)</a:t>
            </a:r>
          </a:p>
        </p:txBody>
      </p:sp>
      <p:sp>
        <p:nvSpPr>
          <p:cNvPr id="3" name="Slide Number Placeholder 2">
            <a:extLst>
              <a:ext uri="{FF2B5EF4-FFF2-40B4-BE49-F238E27FC236}">
                <a16:creationId xmlns:a16="http://schemas.microsoft.com/office/drawing/2014/main" id="{5A875907-0B48-DB04-2C71-72DF3291F75E}"/>
              </a:ext>
            </a:extLst>
          </p:cNvPr>
          <p:cNvSpPr>
            <a:spLocks noGrp="1"/>
          </p:cNvSpPr>
          <p:nvPr>
            <p:ph type="sldNum" sz="quarter" idx="55"/>
          </p:nvPr>
        </p:nvSpPr>
        <p:spPr/>
        <p:txBody>
          <a:bodyPr/>
          <a:lstStyle/>
          <a:p>
            <a:fld id="{47FEACEE-25B4-4A2D-B147-27296E36371D}" type="slidenum">
              <a:rPr lang="en-US" altLang="zh-CN" noProof="0" smtClean="0"/>
              <a:pPr/>
              <a:t>14</a:t>
            </a:fld>
            <a:endParaRPr lang="en-US" altLang="zh-CN" noProof="0" dirty="0"/>
          </a:p>
        </p:txBody>
      </p:sp>
      <p:pic>
        <p:nvPicPr>
          <p:cNvPr id="2" name="Recorded Sound">
            <a:hlinkClick r:id="" action="ppaction://media"/>
            <a:extLst>
              <a:ext uri="{FF2B5EF4-FFF2-40B4-BE49-F238E27FC236}">
                <a16:creationId xmlns:a16="http://schemas.microsoft.com/office/drawing/2014/main" id="{FEF9F910-0B7E-03A3-A152-C6A9A3243EC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520188002"/>
      </p:ext>
    </p:extLst>
  </p:cSld>
  <p:clrMapOvr>
    <a:masterClrMapping/>
  </p:clrMapOvr>
  <mc:AlternateContent xmlns:mc="http://schemas.openxmlformats.org/markup-compatibility/2006" xmlns:p14="http://schemas.microsoft.com/office/powerpoint/2010/main">
    <mc:Choice Requires="p14">
      <p:transition spd="slow" p14:dur="2000" advTm="25757">
        <p14:prism isContent="1"/>
      </p:transition>
    </mc:Choice>
    <mc:Fallback xmlns="">
      <p:transition spd="slow" advTm="2575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75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0C80C0B7-8A3D-56A5-071D-7557C1F24BE1}"/>
              </a:ext>
            </a:extLst>
          </p:cNvPr>
          <p:cNvSpPr txBox="1"/>
          <p:nvPr/>
        </p:nvSpPr>
        <p:spPr>
          <a:xfrm>
            <a:off x="400050" y="58847"/>
            <a:ext cx="10668000" cy="5940088"/>
          </a:xfrm>
          <a:prstGeom prst="rect">
            <a:avLst/>
          </a:prstGeom>
          <a:noFill/>
        </p:spPr>
        <p:txBody>
          <a:bodyPr wrap="square">
            <a:spAutoFit/>
          </a:bodyPr>
          <a:lstStyle/>
          <a:p>
            <a:r>
              <a:rPr lang="en-GB" dirty="0">
                <a:solidFill>
                  <a:schemeClr val="bg1"/>
                </a:solidFill>
                <a:latin typeface="Arial" panose="020B0604020202020204" pitchFamily="34" charset="0"/>
                <a:cs typeface="Arial" panose="020B0604020202020204" pitchFamily="34" charset="0"/>
              </a:rPr>
              <a:t> </a:t>
            </a:r>
            <a:r>
              <a:rPr lang="en-GB" sz="2400" b="1" u="sng" dirty="0">
                <a:solidFill>
                  <a:schemeClr val="bg1"/>
                </a:solidFill>
                <a:latin typeface="Arial" panose="020B0604020202020204" pitchFamily="34" charset="0"/>
                <a:cs typeface="Arial" panose="020B0604020202020204" pitchFamily="34" charset="0"/>
              </a:rPr>
              <a:t>References</a:t>
            </a:r>
          </a:p>
          <a:p>
            <a:endParaRPr lang="en-GB"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2022, according to the American Diabetes Association (ADA). In the year 2022, </a:t>
            </a:r>
            <a:r>
              <a:rPr lang="en-GB" sz="1400" i="1" dirty="0">
                <a:solidFill>
                  <a:schemeClr val="bg1"/>
                </a:solidFill>
                <a:latin typeface="Arial" panose="020B0604020202020204" pitchFamily="34" charset="0"/>
                <a:cs typeface="Arial" panose="020B0604020202020204" pitchFamily="34" charset="0"/>
              </a:rPr>
              <a:t>the standards of medical care for diabetes</a:t>
            </a:r>
            <a:r>
              <a:rPr lang="en-GB" sz="1400" dirty="0">
                <a:solidFill>
                  <a:schemeClr val="bg1"/>
                </a:solidFill>
                <a:latin typeface="Arial" panose="020B0604020202020204" pitchFamily="34" charset="0"/>
                <a:cs typeface="Arial" panose="020B0604020202020204" pitchFamily="34" charset="0"/>
              </a:rPr>
              <a:t>. (Supplement 1) Diabetes Care, volume 45.</a:t>
            </a:r>
          </a:p>
          <a:p>
            <a:r>
              <a:rPr lang="en-GB" sz="1400" dirty="0">
                <a:solidFill>
                  <a:schemeClr val="bg1"/>
                </a:solidFill>
                <a:latin typeface="Arial" panose="020B0604020202020204" pitchFamily="34" charset="0"/>
                <a:cs typeface="Arial" panose="020B0604020202020204" pitchFamily="34" charset="0"/>
              </a:rPr>
              <a:t>NiCE2023</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2010 edition of the </a:t>
            </a:r>
            <a:r>
              <a:rPr lang="en-GB" sz="1400" i="1" dirty="0">
                <a:solidFill>
                  <a:schemeClr val="bg1"/>
                </a:solidFill>
                <a:latin typeface="Arial" panose="020B0604020202020204" pitchFamily="34" charset="0"/>
                <a:cs typeface="Arial" panose="020B0604020202020204" pitchFamily="34" charset="0"/>
              </a:rPr>
              <a:t>Emerging Risk Factors Collaboration. </a:t>
            </a:r>
            <a:r>
              <a:rPr lang="en-GB" sz="1400" dirty="0">
                <a:solidFill>
                  <a:schemeClr val="bg1"/>
                </a:solidFill>
                <a:latin typeface="Arial" panose="020B0604020202020204" pitchFamily="34" charset="0"/>
                <a:cs typeface="Arial" panose="020B0604020202020204" pitchFamily="34" charset="0"/>
              </a:rPr>
              <a:t>There is a correlation between diabetes mellitus, fasting glucose, and the risk of cause-specific death. 364, pages 829-841 of the New England Journal of Medicine.</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https://www.nice.org.uk/guidance/ng28The sixteenth edition of Principles of Anatomy and Physiology was published in 2021 by G.J. Ora and B. Derrickson</a:t>
            </a:r>
          </a:p>
          <a:p>
            <a:endParaRPr lang="en-GB" sz="1400" dirty="0">
              <a:solidFill>
                <a:schemeClr val="bg1"/>
              </a:solidFill>
              <a:latin typeface="Arial" panose="020B0604020202020204" pitchFamily="34" charset="0"/>
              <a:cs typeface="Arial" panose="020B0604020202020204" pitchFamily="34" charset="0"/>
            </a:endParaRP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T. Beauchamp and J. Childress's 2019 dissertation. The fundamentals of ethical conduct in biomedicine. eighth edition</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The year 2021, Libby, P. </a:t>
            </a:r>
            <a:r>
              <a:rPr lang="en-GB" sz="1400" i="1" dirty="0">
                <a:solidFill>
                  <a:schemeClr val="bg1"/>
                </a:solidFill>
                <a:latin typeface="Arial" panose="020B0604020202020204" pitchFamily="34" charset="0"/>
                <a:cs typeface="Arial" panose="020B0604020202020204" pitchFamily="34" charset="0"/>
              </a:rPr>
              <a:t>Atherosclerosis is undergoing a transformative</a:t>
            </a:r>
            <a:r>
              <a:rPr lang="en-GB" sz="1400" dirty="0">
                <a:solidFill>
                  <a:schemeClr val="bg1"/>
                </a:solidFill>
                <a:latin typeface="Arial" panose="020B0604020202020204" pitchFamily="34" charset="0"/>
                <a:cs typeface="Arial" panose="020B0604020202020204" pitchFamily="34" charset="0"/>
              </a:rPr>
              <a:t> terrain. 524-533 in Nature, volume 592, issue 7855.</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It is the year 2023. Cardiovascular illness. For further information, see the following website: https://www.nhs.uk/conditions/cardiovascular-disease-cvd/ NICE, 2022. Type 2 diabetes in adults: management. Tort NG28 is available at the following website:</a:t>
            </a:r>
          </a:p>
          <a:p>
            <a:endParaRPr lang="en-GB" sz="1400" dirty="0">
              <a:solidFill>
                <a:schemeClr val="bg1"/>
              </a:solidFill>
              <a:latin typeface="Arial" panose="020B0604020202020204" pitchFamily="34" charset="0"/>
              <a:cs typeface="Arial" panose="020B0604020202020204" pitchFamily="34" charset="0"/>
            </a:endParaRPr>
          </a:p>
          <a:p>
            <a:r>
              <a:rPr lang="en-GB" sz="1400" dirty="0">
                <a:solidFill>
                  <a:schemeClr val="bg1"/>
                </a:solidFill>
                <a:latin typeface="Arial" panose="020B0604020202020204" pitchFamily="34" charset="0"/>
                <a:cs typeface="Arial" panose="020B0604020202020204" pitchFamily="34" charset="0"/>
              </a:rPr>
              <a:t>Goldfine, A. B., Low Wang, C. C., Hess, C. N., and Hiatt, W. R. (2016). Cardiovascular Disease in Diabetes Mellitus: Clinical Update.” Circulation, 133(24), 2459-2502. https://www.ahajournals.org/doi/10.1161/CIRCULATIONAHA.116.022194</a:t>
            </a:r>
          </a:p>
          <a:p>
            <a:endParaRPr lang="en-GB" sz="1400" dirty="0">
              <a:solidFill>
                <a:schemeClr val="bg1"/>
              </a:solidFill>
              <a:latin typeface="Arial" panose="020B0604020202020204" pitchFamily="34" charset="0"/>
              <a:cs typeface="Arial" panose="020B0604020202020204" pitchFamily="34" charset="0"/>
            </a:endParaRPr>
          </a:p>
          <a:p>
            <a:r>
              <a:rPr lang="en-GB" sz="1400">
                <a:solidFill>
                  <a:schemeClr val="bg1"/>
                </a:solidFill>
                <a:latin typeface="Arial" panose="020B0604020202020204" pitchFamily="34" charset="0"/>
                <a:cs typeface="Arial" panose="020B0604020202020204" pitchFamily="34" charset="0"/>
              </a:rPr>
              <a:t>.Guyton </a:t>
            </a:r>
            <a:r>
              <a:rPr lang="en-GB" sz="1400" dirty="0">
                <a:solidFill>
                  <a:schemeClr val="bg1"/>
                </a:solidFill>
                <a:latin typeface="Arial" panose="020B0604020202020204" pitchFamily="34" charset="0"/>
                <a:cs typeface="Arial" panose="020B0604020202020204" pitchFamily="34" charset="0"/>
              </a:rPr>
              <a:t>and Hall Textbook of Medical Physiology, 2021. Philadelphia: Elsevier</a:t>
            </a:r>
            <a:r>
              <a:rPr lang="en-GB" sz="1600" dirty="0">
                <a:solidFill>
                  <a:schemeClr val="bg1"/>
                </a:solidFill>
                <a:latin typeface="Arial" panose="020B0604020202020204" pitchFamily="34" charset="0"/>
                <a:cs typeface="Arial" panose="020B0604020202020204" pitchFamily="34" charset="0"/>
              </a:rPr>
              <a:t>, 14th ed.</a:t>
            </a:r>
          </a:p>
        </p:txBody>
      </p:sp>
      <p:sp>
        <p:nvSpPr>
          <p:cNvPr id="3" name="Slide Number Placeholder 2">
            <a:extLst>
              <a:ext uri="{FF2B5EF4-FFF2-40B4-BE49-F238E27FC236}">
                <a16:creationId xmlns:a16="http://schemas.microsoft.com/office/drawing/2014/main" id="{9F6A6737-2062-9B0C-5BAF-23F4B3F504E8}"/>
              </a:ext>
            </a:extLst>
          </p:cNvPr>
          <p:cNvSpPr>
            <a:spLocks noGrp="1"/>
          </p:cNvSpPr>
          <p:nvPr>
            <p:ph type="sldNum" sz="quarter" idx="12"/>
          </p:nvPr>
        </p:nvSpPr>
        <p:spPr/>
        <p:txBody>
          <a:bodyPr/>
          <a:lstStyle/>
          <a:p>
            <a:fld id="{CBD12358-51D2-46B3-9BDE-DF29528B9454}" type="slidenum">
              <a:rPr lang="en-US" smtClean="0"/>
              <a:t>15</a:t>
            </a:fld>
            <a:endParaRPr lang="en-US" dirty="0"/>
          </a:p>
        </p:txBody>
      </p:sp>
      <p:pic>
        <p:nvPicPr>
          <p:cNvPr id="2" name="Recorded Sound">
            <a:hlinkClick r:id="" action="ppaction://media"/>
            <a:extLst>
              <a:ext uri="{FF2B5EF4-FFF2-40B4-BE49-F238E27FC236}">
                <a16:creationId xmlns:a16="http://schemas.microsoft.com/office/drawing/2014/main" id="{20D10BEB-9290-3CF9-B3EE-7728638FF44D}"/>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1608134880"/>
      </p:ext>
    </p:extLst>
  </p:cSld>
  <p:clrMapOvr>
    <a:masterClrMapping/>
  </p:clrMapOvr>
  <mc:AlternateContent xmlns:mc="http://schemas.openxmlformats.org/markup-compatibility/2006" xmlns:p14="http://schemas.microsoft.com/office/powerpoint/2010/main">
    <mc:Choice Requires="p14">
      <p:transition spd="slow" p14:dur="1500" advTm="5145">
        <p14:window dir="vert"/>
      </p:transition>
    </mc:Choice>
    <mc:Fallback xmlns="">
      <p:transition spd="slow" advTm="514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145"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a:extLst>
              <a:ext uri="{FF2B5EF4-FFF2-40B4-BE49-F238E27FC236}">
                <a16:creationId xmlns:a16="http://schemas.microsoft.com/office/drawing/2014/main" id="{AD2C8D04-263D-9589-1CFF-A5968D7C33D7}"/>
              </a:ext>
            </a:extLst>
          </p:cNvPr>
          <p:cNvSpPr>
            <a:spLocks noGrp="1"/>
          </p:cNvSpPr>
          <p:nvPr>
            <p:ph type="title"/>
          </p:nvPr>
        </p:nvSpPr>
        <p:spPr/>
        <p:txBody>
          <a:bodyPr/>
          <a:lstStyle/>
          <a:p>
            <a:r>
              <a:rPr lang="en-US" dirty="0"/>
              <a:t>Thank you</a:t>
            </a:r>
          </a:p>
        </p:txBody>
      </p:sp>
      <p:pic>
        <p:nvPicPr>
          <p:cNvPr id="2" name="Recorded Sound">
            <a:hlinkClick r:id="" action="ppaction://media"/>
            <a:extLst>
              <a:ext uri="{FF2B5EF4-FFF2-40B4-BE49-F238E27FC236}">
                <a16:creationId xmlns:a16="http://schemas.microsoft.com/office/drawing/2014/main" id="{16B98114-3938-E6AA-CC45-B2A6C4E246B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529279411"/>
      </p:ext>
    </p:extLst>
  </p:cSld>
  <p:clrMapOvr>
    <a:masterClrMapping/>
  </p:clrMapOvr>
  <p:transition spd="slow" advTm="3047">
    <p:randomBar dir="vert"/>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4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B0009351-EDD4-484E-ACD6-D50CCB137637}">
  <ds:schemaRefs>
    <ds:schemaRef ds:uri="http://schemas.microsoft.com/sharepoint/v3/contenttype/forms"/>
  </ds:schemaRefs>
</ds:datastoreItem>
</file>

<file path=customXml/itemProps2.xml><?xml version="1.0" encoding="utf-8"?>
<ds:datastoreItem xmlns:ds="http://schemas.openxmlformats.org/officeDocument/2006/customXml" ds:itemID="{79897CAE-455D-42C9-A951-0C21BC12254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C8DB3C62-858A-4A01-AFEF-21E0BB8CE262}">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Slice</Template>
  <TotalTime>316</TotalTime>
  <Words>1435</Words>
  <Application>Microsoft Office PowerPoint</Application>
  <PresentationFormat>Widescreen</PresentationFormat>
  <Paragraphs>172</Paragraphs>
  <Slides>16</Slides>
  <Notes>4</Notes>
  <HiddenSlides>0</HiddenSlides>
  <MMClips>16</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等线</vt:lpstr>
      <vt:lpstr>Araial</vt:lpstr>
      <vt:lpstr>Arial</vt:lpstr>
      <vt:lpstr>Calibri</vt:lpstr>
      <vt:lpstr>Century Gothic</vt:lpstr>
      <vt:lpstr>Posterama Text SemiBold</vt:lpstr>
      <vt:lpstr>Wingdings</vt:lpstr>
      <vt:lpstr>Wingdings 3</vt:lpstr>
      <vt:lpstr>Slice</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sana iqbal</dc:creator>
  <cp:lastModifiedBy>sana iqbal</cp:lastModifiedBy>
  <cp:revision>2</cp:revision>
  <dcterms:created xsi:type="dcterms:W3CDTF">2026-07-06T19:13:18Z</dcterms:created>
  <dcterms:modified xsi:type="dcterms:W3CDTF">2026-07-11T17:53:26Z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