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webextensions/webextension2.xml" ContentType="application/vnd.ms-office.webextension+xml"/>
  <Override PartName="/ppt/webextensions/webextension3.xml" ContentType="application/vnd.ms-office.webextension+xml"/>
  <Override PartName="/ppt/webextensions/webextension4.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2.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5.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6.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9.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30.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36.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37.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38.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39.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40.xml" ContentType="application/vnd.openxmlformats-officedocument.presentationml.notesSlide+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41.xml" ContentType="application/vnd.openxmlformats-officedocument.presentationml.notesSlide+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notesSlides/notesSlide42.xml" ContentType="application/vnd.openxmlformats-officedocument.presentationml.notesSlide+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notesSlides/notesSlide43.xml" ContentType="application/vnd.openxmlformats-officedocument.presentationml.notesSlide+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notesSlides/notesSlide44.xml" ContentType="application/vnd.openxmlformats-officedocument.presentationml.notesSlide+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notesSlides/notesSlide45.xml" ContentType="application/vnd.openxmlformats-officedocument.presentationml.notesSlide+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notesSlides/notesSlide52.xml" ContentType="application/vnd.openxmlformats-officedocument.presentationml.notesSlide+xml"/>
  <Override PartName="/ppt/notesSlides/notesSlide5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2" r:id="rId1"/>
  </p:sldMasterIdLst>
  <p:notesMasterIdLst>
    <p:notesMasterId r:id="rId56"/>
  </p:notesMasterIdLst>
  <p:sldIdLst>
    <p:sldId id="256" r:id="rId2"/>
    <p:sldId id="263" r:id="rId3"/>
    <p:sldId id="264" r:id="rId4"/>
    <p:sldId id="260" r:id="rId5"/>
    <p:sldId id="261" r:id="rId6"/>
    <p:sldId id="257" r:id="rId7"/>
    <p:sldId id="262" r:id="rId8"/>
    <p:sldId id="265" r:id="rId9"/>
    <p:sldId id="258" r:id="rId10"/>
    <p:sldId id="266" r:id="rId11"/>
    <p:sldId id="268" r:id="rId12"/>
    <p:sldId id="269" r:id="rId13"/>
    <p:sldId id="270" r:id="rId14"/>
    <p:sldId id="271" r:id="rId15"/>
    <p:sldId id="272" r:id="rId16"/>
    <p:sldId id="273" r:id="rId17"/>
    <p:sldId id="274" r:id="rId18"/>
    <p:sldId id="279" r:id="rId19"/>
    <p:sldId id="280" r:id="rId20"/>
    <p:sldId id="281" r:id="rId21"/>
    <p:sldId id="275" r:id="rId22"/>
    <p:sldId id="276" r:id="rId23"/>
    <p:sldId id="278" r:id="rId24"/>
    <p:sldId id="282" r:id="rId25"/>
    <p:sldId id="283" r:id="rId26"/>
    <p:sldId id="284" r:id="rId27"/>
    <p:sldId id="285" r:id="rId28"/>
    <p:sldId id="286" r:id="rId29"/>
    <p:sldId id="287" r:id="rId30"/>
    <p:sldId id="288" r:id="rId31"/>
    <p:sldId id="289" r:id="rId32"/>
    <p:sldId id="291" r:id="rId33"/>
    <p:sldId id="293" r:id="rId34"/>
    <p:sldId id="290" r:id="rId35"/>
    <p:sldId id="294" r:id="rId36"/>
    <p:sldId id="296" r:id="rId37"/>
    <p:sldId id="297" r:id="rId38"/>
    <p:sldId id="298" r:id="rId39"/>
    <p:sldId id="299" r:id="rId40"/>
    <p:sldId id="300" r:id="rId41"/>
    <p:sldId id="301" r:id="rId42"/>
    <p:sldId id="302" r:id="rId43"/>
    <p:sldId id="303" r:id="rId44"/>
    <p:sldId id="304" r:id="rId45"/>
    <p:sldId id="305" r:id="rId46"/>
    <p:sldId id="307" r:id="rId47"/>
    <p:sldId id="308" r:id="rId48"/>
    <p:sldId id="309" r:id="rId49"/>
    <p:sldId id="310" r:id="rId50"/>
    <p:sldId id="311" r:id="rId51"/>
    <p:sldId id="312" r:id="rId52"/>
    <p:sldId id="313" r:id="rId53"/>
    <p:sldId id="314" r:id="rId54"/>
    <p:sldId id="315" r:id="rId5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5748"/>
    <p:restoredTop sz="76708"/>
  </p:normalViewPr>
  <p:slideViewPr>
    <p:cSldViewPr snapToGrid="0">
      <p:cViewPr varScale="1">
        <p:scale>
          <a:sx n="119" d="100"/>
          <a:sy n="119" d="100"/>
        </p:scale>
        <p:origin x="1896" y="184"/>
      </p:cViewPr>
      <p:guideLst/>
    </p:cSldViewPr>
  </p:slideViewPr>
  <p:outlineViewPr>
    <p:cViewPr>
      <p:scale>
        <a:sx n="33" d="100"/>
        <a:sy n="33" d="100"/>
      </p:scale>
      <p:origin x="0" y="-864"/>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s>
</file>

<file path=ppt/diagrams/_rels/data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ata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2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ata25.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ata31.xml.rels><?xml version="1.0" encoding="UTF-8" standalone="yes"?>
<Relationships xmlns="http://schemas.openxmlformats.org/package/2006/relationships"><Relationship Id="rId8" Type="http://schemas.openxmlformats.org/officeDocument/2006/relationships/image" Target="../media/image59.svg"/><Relationship Id="rId3" Type="http://schemas.openxmlformats.org/officeDocument/2006/relationships/image" Target="../media/image54.png"/><Relationship Id="rId7" Type="http://schemas.openxmlformats.org/officeDocument/2006/relationships/image" Target="../media/image58.png"/><Relationship Id="rId2" Type="http://schemas.openxmlformats.org/officeDocument/2006/relationships/image" Target="../media/image53.svg"/><Relationship Id="rId1" Type="http://schemas.openxmlformats.org/officeDocument/2006/relationships/image" Target="../media/image52.png"/><Relationship Id="rId6" Type="http://schemas.openxmlformats.org/officeDocument/2006/relationships/image" Target="../media/image57.svg"/><Relationship Id="rId5" Type="http://schemas.openxmlformats.org/officeDocument/2006/relationships/image" Target="../media/image56.png"/><Relationship Id="rId4" Type="http://schemas.openxmlformats.org/officeDocument/2006/relationships/image" Target="../media/image5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2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rawing25.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rawing31.xml.rels><?xml version="1.0" encoding="UTF-8" standalone="yes"?>
<Relationships xmlns="http://schemas.openxmlformats.org/package/2006/relationships"><Relationship Id="rId8" Type="http://schemas.openxmlformats.org/officeDocument/2006/relationships/image" Target="../media/image59.svg"/><Relationship Id="rId3" Type="http://schemas.openxmlformats.org/officeDocument/2006/relationships/image" Target="../media/image54.png"/><Relationship Id="rId7" Type="http://schemas.openxmlformats.org/officeDocument/2006/relationships/image" Target="../media/image58.png"/><Relationship Id="rId2" Type="http://schemas.openxmlformats.org/officeDocument/2006/relationships/image" Target="../media/image53.svg"/><Relationship Id="rId1" Type="http://schemas.openxmlformats.org/officeDocument/2006/relationships/image" Target="../media/image52.png"/><Relationship Id="rId6" Type="http://schemas.openxmlformats.org/officeDocument/2006/relationships/image" Target="../media/image57.svg"/><Relationship Id="rId5" Type="http://schemas.openxmlformats.org/officeDocument/2006/relationships/image" Target="../media/image56.png"/><Relationship Id="rId4" Type="http://schemas.openxmlformats.org/officeDocument/2006/relationships/image" Target="../media/image5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E471E11-2CEE-4759-9942-E041EDD57538}"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10C4ABE5-5418-4E2D-9409-630DBBD90C94}">
      <dgm:prSet/>
      <dgm:spPr/>
      <dgm:t>
        <a:bodyPr/>
        <a:lstStyle/>
        <a:p>
          <a:r>
            <a:rPr lang="en-GB"/>
            <a:t>Started as a support worker with no experience, no knowledge about complex needs, learning disabilities, or challenging behaviour</a:t>
          </a:r>
          <a:endParaRPr lang="en-US"/>
        </a:p>
      </dgm:t>
    </dgm:pt>
    <dgm:pt modelId="{3F496D76-071E-49D3-8B98-31E9FE61DE8C}" type="parTrans" cxnId="{13923145-2504-4A4B-A7F7-AC4BA44EB10C}">
      <dgm:prSet/>
      <dgm:spPr/>
      <dgm:t>
        <a:bodyPr/>
        <a:lstStyle/>
        <a:p>
          <a:endParaRPr lang="en-US"/>
        </a:p>
      </dgm:t>
    </dgm:pt>
    <dgm:pt modelId="{6C1E219C-E2DB-4416-9130-9F1C487E6218}" type="sibTrans" cxnId="{13923145-2504-4A4B-A7F7-AC4BA44EB10C}">
      <dgm:prSet/>
      <dgm:spPr/>
      <dgm:t>
        <a:bodyPr/>
        <a:lstStyle/>
        <a:p>
          <a:endParaRPr lang="en-US"/>
        </a:p>
      </dgm:t>
    </dgm:pt>
    <dgm:pt modelId="{791D04D2-5683-490D-87D5-0BDCD695FF2F}">
      <dgm:prSet/>
      <dgm:spPr/>
      <dgm:t>
        <a:bodyPr/>
        <a:lstStyle/>
        <a:p>
          <a:r>
            <a:rPr lang="en-GB"/>
            <a:t>Thrown into the deep end</a:t>
          </a:r>
          <a:endParaRPr lang="en-US"/>
        </a:p>
      </dgm:t>
    </dgm:pt>
    <dgm:pt modelId="{5D2BB3CA-DB58-44E1-A400-FB80794EFB96}" type="parTrans" cxnId="{FAF4B6AF-6BA7-453F-A4E0-B1BAED05D4AF}">
      <dgm:prSet/>
      <dgm:spPr/>
      <dgm:t>
        <a:bodyPr/>
        <a:lstStyle/>
        <a:p>
          <a:endParaRPr lang="en-US"/>
        </a:p>
      </dgm:t>
    </dgm:pt>
    <dgm:pt modelId="{01D9A41A-DEC7-487C-9B1C-4FF3EFC0AB7F}" type="sibTrans" cxnId="{FAF4B6AF-6BA7-453F-A4E0-B1BAED05D4AF}">
      <dgm:prSet/>
      <dgm:spPr/>
      <dgm:t>
        <a:bodyPr/>
        <a:lstStyle/>
        <a:p>
          <a:endParaRPr lang="en-US"/>
        </a:p>
      </dgm:t>
    </dgm:pt>
    <dgm:pt modelId="{231E209A-4390-4DD9-B77F-992D843E73E6}">
      <dgm:prSet/>
      <dgm:spPr/>
      <dgm:t>
        <a:bodyPr/>
        <a:lstStyle/>
        <a:p>
          <a:r>
            <a:rPr lang="en-GB" dirty="0"/>
            <a:t>Learnt on the job / trial and error</a:t>
          </a:r>
          <a:endParaRPr lang="en-US" dirty="0"/>
        </a:p>
      </dgm:t>
    </dgm:pt>
    <dgm:pt modelId="{FFF446C4-DD04-4D86-91CE-108764890CA3}" type="parTrans" cxnId="{00A8C6FC-DB1B-45A6-B82D-85687C0953AE}">
      <dgm:prSet/>
      <dgm:spPr/>
      <dgm:t>
        <a:bodyPr/>
        <a:lstStyle/>
        <a:p>
          <a:endParaRPr lang="en-US"/>
        </a:p>
      </dgm:t>
    </dgm:pt>
    <dgm:pt modelId="{66FA9A61-F6B2-4187-8C89-532AB5394374}" type="sibTrans" cxnId="{00A8C6FC-DB1B-45A6-B82D-85687C0953AE}">
      <dgm:prSet/>
      <dgm:spPr/>
      <dgm:t>
        <a:bodyPr/>
        <a:lstStyle/>
        <a:p>
          <a:endParaRPr lang="en-US"/>
        </a:p>
      </dgm:t>
    </dgm:pt>
    <dgm:pt modelId="{6E7E6C65-F0FB-41A8-8C48-BCEC758755FA}">
      <dgm:prSet/>
      <dgm:spPr/>
      <dgm:t>
        <a:bodyPr/>
        <a:lstStyle/>
        <a:p>
          <a:r>
            <a:rPr lang="en-GB"/>
            <a:t>Was counted as number on the floor before I received any training</a:t>
          </a:r>
          <a:endParaRPr lang="en-US"/>
        </a:p>
      </dgm:t>
    </dgm:pt>
    <dgm:pt modelId="{C99DB17A-F210-4BCC-AD66-B80AC2A5D16A}" type="parTrans" cxnId="{23B667C3-6E5D-48F2-971B-E07C4A1BF080}">
      <dgm:prSet/>
      <dgm:spPr/>
      <dgm:t>
        <a:bodyPr/>
        <a:lstStyle/>
        <a:p>
          <a:endParaRPr lang="en-US"/>
        </a:p>
      </dgm:t>
    </dgm:pt>
    <dgm:pt modelId="{BEC30F1C-D5D3-4C37-B731-98FAF09DB8B7}" type="sibTrans" cxnId="{23B667C3-6E5D-48F2-971B-E07C4A1BF080}">
      <dgm:prSet/>
      <dgm:spPr/>
      <dgm:t>
        <a:bodyPr/>
        <a:lstStyle/>
        <a:p>
          <a:endParaRPr lang="en-US"/>
        </a:p>
      </dgm:t>
    </dgm:pt>
    <dgm:pt modelId="{6E9F8B45-92E6-4F8D-99E0-E3FC818B5E76}">
      <dgm:prSet/>
      <dgm:spPr/>
      <dgm:t>
        <a:bodyPr/>
        <a:lstStyle/>
        <a:p>
          <a:r>
            <a:rPr lang="en-GB" dirty="0"/>
            <a:t>Expected to support vulnerable people </a:t>
          </a:r>
          <a:endParaRPr lang="en-US" dirty="0"/>
        </a:p>
      </dgm:t>
    </dgm:pt>
    <dgm:pt modelId="{34C61763-5336-42B5-B47B-32FC6554ED72}" type="parTrans" cxnId="{E7FE83B0-E39D-46D8-A2A6-C2DFB8474DAE}">
      <dgm:prSet/>
      <dgm:spPr/>
      <dgm:t>
        <a:bodyPr/>
        <a:lstStyle/>
        <a:p>
          <a:endParaRPr lang="en-US"/>
        </a:p>
      </dgm:t>
    </dgm:pt>
    <dgm:pt modelId="{6BCCB15F-A296-44B0-AFAB-81DC1412E98F}" type="sibTrans" cxnId="{E7FE83B0-E39D-46D8-A2A6-C2DFB8474DAE}">
      <dgm:prSet/>
      <dgm:spPr/>
      <dgm:t>
        <a:bodyPr/>
        <a:lstStyle/>
        <a:p>
          <a:endParaRPr lang="en-US"/>
        </a:p>
      </dgm:t>
    </dgm:pt>
    <dgm:pt modelId="{012417AF-B224-7444-9790-11D2AE3531D4}" type="pres">
      <dgm:prSet presAssocID="{AE471E11-2CEE-4759-9942-E041EDD57538}" presName="vert0" presStyleCnt="0">
        <dgm:presLayoutVars>
          <dgm:dir/>
          <dgm:animOne val="branch"/>
          <dgm:animLvl val="lvl"/>
        </dgm:presLayoutVars>
      </dgm:prSet>
      <dgm:spPr/>
    </dgm:pt>
    <dgm:pt modelId="{50C204B5-1B08-7547-8289-7D5F498ABDDF}" type="pres">
      <dgm:prSet presAssocID="{10C4ABE5-5418-4E2D-9409-630DBBD90C94}" presName="thickLine" presStyleLbl="alignNode1" presStyleIdx="0" presStyleCnt="5"/>
      <dgm:spPr/>
    </dgm:pt>
    <dgm:pt modelId="{240B0511-DA5F-9643-AA44-37AB9E100361}" type="pres">
      <dgm:prSet presAssocID="{10C4ABE5-5418-4E2D-9409-630DBBD90C94}" presName="horz1" presStyleCnt="0"/>
      <dgm:spPr/>
    </dgm:pt>
    <dgm:pt modelId="{8496CD37-2447-8A4D-8A24-3FBC4497D02D}" type="pres">
      <dgm:prSet presAssocID="{10C4ABE5-5418-4E2D-9409-630DBBD90C94}" presName="tx1" presStyleLbl="revTx" presStyleIdx="0" presStyleCnt="5"/>
      <dgm:spPr/>
    </dgm:pt>
    <dgm:pt modelId="{8F08CD56-25AC-4B48-AA41-81EFB5F7251A}" type="pres">
      <dgm:prSet presAssocID="{10C4ABE5-5418-4E2D-9409-630DBBD90C94}" presName="vert1" presStyleCnt="0"/>
      <dgm:spPr/>
    </dgm:pt>
    <dgm:pt modelId="{99526ECB-1B76-9E4C-849A-9E40FAE8AE86}" type="pres">
      <dgm:prSet presAssocID="{791D04D2-5683-490D-87D5-0BDCD695FF2F}" presName="thickLine" presStyleLbl="alignNode1" presStyleIdx="1" presStyleCnt="5"/>
      <dgm:spPr/>
    </dgm:pt>
    <dgm:pt modelId="{F0AB12C8-9776-C242-A961-267C94D12872}" type="pres">
      <dgm:prSet presAssocID="{791D04D2-5683-490D-87D5-0BDCD695FF2F}" presName="horz1" presStyleCnt="0"/>
      <dgm:spPr/>
    </dgm:pt>
    <dgm:pt modelId="{D4E7970E-415F-ED4D-98E7-F70F654701AF}" type="pres">
      <dgm:prSet presAssocID="{791D04D2-5683-490D-87D5-0BDCD695FF2F}" presName="tx1" presStyleLbl="revTx" presStyleIdx="1" presStyleCnt="5"/>
      <dgm:spPr/>
    </dgm:pt>
    <dgm:pt modelId="{3DCC59B8-7CE3-7C4B-9C9C-27D484B57C49}" type="pres">
      <dgm:prSet presAssocID="{791D04D2-5683-490D-87D5-0BDCD695FF2F}" presName="vert1" presStyleCnt="0"/>
      <dgm:spPr/>
    </dgm:pt>
    <dgm:pt modelId="{D5B10150-BD71-EB4E-BCC8-F5053C8F83EE}" type="pres">
      <dgm:prSet presAssocID="{231E209A-4390-4DD9-B77F-992D843E73E6}" presName="thickLine" presStyleLbl="alignNode1" presStyleIdx="2" presStyleCnt="5"/>
      <dgm:spPr/>
    </dgm:pt>
    <dgm:pt modelId="{E58384EF-039E-784E-945F-54CD996C88A8}" type="pres">
      <dgm:prSet presAssocID="{231E209A-4390-4DD9-B77F-992D843E73E6}" presName="horz1" presStyleCnt="0"/>
      <dgm:spPr/>
    </dgm:pt>
    <dgm:pt modelId="{5967AF60-1501-B34A-9D6D-0F7B6FFF6351}" type="pres">
      <dgm:prSet presAssocID="{231E209A-4390-4DD9-B77F-992D843E73E6}" presName="tx1" presStyleLbl="revTx" presStyleIdx="2" presStyleCnt="5"/>
      <dgm:spPr/>
    </dgm:pt>
    <dgm:pt modelId="{96A2DEDD-C999-3249-9127-2D88D4AA231D}" type="pres">
      <dgm:prSet presAssocID="{231E209A-4390-4DD9-B77F-992D843E73E6}" presName="vert1" presStyleCnt="0"/>
      <dgm:spPr/>
    </dgm:pt>
    <dgm:pt modelId="{4A5B0A1E-F1B4-4E49-AE52-775B1744DAAC}" type="pres">
      <dgm:prSet presAssocID="{6E7E6C65-F0FB-41A8-8C48-BCEC758755FA}" presName="thickLine" presStyleLbl="alignNode1" presStyleIdx="3" presStyleCnt="5"/>
      <dgm:spPr/>
    </dgm:pt>
    <dgm:pt modelId="{02B66325-B25A-6149-B48E-AC623E3F457D}" type="pres">
      <dgm:prSet presAssocID="{6E7E6C65-F0FB-41A8-8C48-BCEC758755FA}" presName="horz1" presStyleCnt="0"/>
      <dgm:spPr/>
    </dgm:pt>
    <dgm:pt modelId="{4014B198-6B8C-3543-BFDF-70065CCEEFD4}" type="pres">
      <dgm:prSet presAssocID="{6E7E6C65-F0FB-41A8-8C48-BCEC758755FA}" presName="tx1" presStyleLbl="revTx" presStyleIdx="3" presStyleCnt="5"/>
      <dgm:spPr/>
    </dgm:pt>
    <dgm:pt modelId="{6059C22A-6278-9140-9269-2645BCC84936}" type="pres">
      <dgm:prSet presAssocID="{6E7E6C65-F0FB-41A8-8C48-BCEC758755FA}" presName="vert1" presStyleCnt="0"/>
      <dgm:spPr/>
    </dgm:pt>
    <dgm:pt modelId="{A11BB599-CE24-1B44-9D7A-829BE8BF233B}" type="pres">
      <dgm:prSet presAssocID="{6E9F8B45-92E6-4F8D-99E0-E3FC818B5E76}" presName="thickLine" presStyleLbl="alignNode1" presStyleIdx="4" presStyleCnt="5"/>
      <dgm:spPr/>
    </dgm:pt>
    <dgm:pt modelId="{2D4D4AB7-B805-FD4D-B239-F51D79A3E96A}" type="pres">
      <dgm:prSet presAssocID="{6E9F8B45-92E6-4F8D-99E0-E3FC818B5E76}" presName="horz1" presStyleCnt="0"/>
      <dgm:spPr/>
    </dgm:pt>
    <dgm:pt modelId="{7973E410-B52C-2D40-8FE9-91666D44C987}" type="pres">
      <dgm:prSet presAssocID="{6E9F8B45-92E6-4F8D-99E0-E3FC818B5E76}" presName="tx1" presStyleLbl="revTx" presStyleIdx="4" presStyleCnt="5"/>
      <dgm:spPr/>
    </dgm:pt>
    <dgm:pt modelId="{471E113D-B81A-DA41-8DCC-4A633DD5B40A}" type="pres">
      <dgm:prSet presAssocID="{6E9F8B45-92E6-4F8D-99E0-E3FC818B5E76}" presName="vert1" presStyleCnt="0"/>
      <dgm:spPr/>
    </dgm:pt>
  </dgm:ptLst>
  <dgm:cxnLst>
    <dgm:cxn modelId="{6C85EA08-D420-A34B-80BD-5F62DFC077CB}" type="presOf" srcId="{6E9F8B45-92E6-4F8D-99E0-E3FC818B5E76}" destId="{7973E410-B52C-2D40-8FE9-91666D44C987}" srcOrd="0" destOrd="0" presId="urn:microsoft.com/office/officeart/2008/layout/LinedList"/>
    <dgm:cxn modelId="{DD8A5F1B-0EF9-0546-AC85-B23FEC2F1113}" type="presOf" srcId="{791D04D2-5683-490D-87D5-0BDCD695FF2F}" destId="{D4E7970E-415F-ED4D-98E7-F70F654701AF}" srcOrd="0" destOrd="0" presId="urn:microsoft.com/office/officeart/2008/layout/LinedList"/>
    <dgm:cxn modelId="{13923145-2504-4A4B-A7F7-AC4BA44EB10C}" srcId="{AE471E11-2CEE-4759-9942-E041EDD57538}" destId="{10C4ABE5-5418-4E2D-9409-630DBBD90C94}" srcOrd="0" destOrd="0" parTransId="{3F496D76-071E-49D3-8B98-31E9FE61DE8C}" sibTransId="{6C1E219C-E2DB-4416-9130-9F1C487E6218}"/>
    <dgm:cxn modelId="{C039DF9D-96A4-5240-9642-53D3EDC8A8A8}" type="presOf" srcId="{231E209A-4390-4DD9-B77F-992D843E73E6}" destId="{5967AF60-1501-B34A-9D6D-0F7B6FFF6351}" srcOrd="0" destOrd="0" presId="urn:microsoft.com/office/officeart/2008/layout/LinedList"/>
    <dgm:cxn modelId="{FAF4B6AF-6BA7-453F-A4E0-B1BAED05D4AF}" srcId="{AE471E11-2CEE-4759-9942-E041EDD57538}" destId="{791D04D2-5683-490D-87D5-0BDCD695FF2F}" srcOrd="1" destOrd="0" parTransId="{5D2BB3CA-DB58-44E1-A400-FB80794EFB96}" sibTransId="{01D9A41A-DEC7-487C-9B1C-4FF3EFC0AB7F}"/>
    <dgm:cxn modelId="{E7FE83B0-E39D-46D8-A2A6-C2DFB8474DAE}" srcId="{AE471E11-2CEE-4759-9942-E041EDD57538}" destId="{6E9F8B45-92E6-4F8D-99E0-E3FC818B5E76}" srcOrd="4" destOrd="0" parTransId="{34C61763-5336-42B5-B47B-32FC6554ED72}" sibTransId="{6BCCB15F-A296-44B0-AFAB-81DC1412E98F}"/>
    <dgm:cxn modelId="{23B667C3-6E5D-48F2-971B-E07C4A1BF080}" srcId="{AE471E11-2CEE-4759-9942-E041EDD57538}" destId="{6E7E6C65-F0FB-41A8-8C48-BCEC758755FA}" srcOrd="3" destOrd="0" parTransId="{C99DB17A-F210-4BCC-AD66-B80AC2A5D16A}" sibTransId="{BEC30F1C-D5D3-4C37-B731-98FAF09DB8B7}"/>
    <dgm:cxn modelId="{8C76D7E2-DF1D-9941-8E80-1DB9CF0BD600}" type="presOf" srcId="{10C4ABE5-5418-4E2D-9409-630DBBD90C94}" destId="{8496CD37-2447-8A4D-8A24-3FBC4497D02D}" srcOrd="0" destOrd="0" presId="urn:microsoft.com/office/officeart/2008/layout/LinedList"/>
    <dgm:cxn modelId="{12D339EB-0BE1-F142-84A0-FDB5AB6E79AF}" type="presOf" srcId="{6E7E6C65-F0FB-41A8-8C48-BCEC758755FA}" destId="{4014B198-6B8C-3543-BFDF-70065CCEEFD4}" srcOrd="0" destOrd="0" presId="urn:microsoft.com/office/officeart/2008/layout/LinedList"/>
    <dgm:cxn modelId="{41521EF8-ED38-8F42-80D2-CB67C6242487}" type="presOf" srcId="{AE471E11-2CEE-4759-9942-E041EDD57538}" destId="{012417AF-B224-7444-9790-11D2AE3531D4}" srcOrd="0" destOrd="0" presId="urn:microsoft.com/office/officeart/2008/layout/LinedList"/>
    <dgm:cxn modelId="{00A8C6FC-DB1B-45A6-B82D-85687C0953AE}" srcId="{AE471E11-2CEE-4759-9942-E041EDD57538}" destId="{231E209A-4390-4DD9-B77F-992D843E73E6}" srcOrd="2" destOrd="0" parTransId="{FFF446C4-DD04-4D86-91CE-108764890CA3}" sibTransId="{66FA9A61-F6B2-4187-8C89-532AB5394374}"/>
    <dgm:cxn modelId="{2095C64A-815E-C148-8797-F305CC6E8945}" type="presParOf" srcId="{012417AF-B224-7444-9790-11D2AE3531D4}" destId="{50C204B5-1B08-7547-8289-7D5F498ABDDF}" srcOrd="0" destOrd="0" presId="urn:microsoft.com/office/officeart/2008/layout/LinedList"/>
    <dgm:cxn modelId="{8F92FF3F-13CA-FD4F-BC56-225334310EE8}" type="presParOf" srcId="{012417AF-B224-7444-9790-11D2AE3531D4}" destId="{240B0511-DA5F-9643-AA44-37AB9E100361}" srcOrd="1" destOrd="0" presId="urn:microsoft.com/office/officeart/2008/layout/LinedList"/>
    <dgm:cxn modelId="{054FE25F-D3D6-3849-84E0-4B03B98B9FDA}" type="presParOf" srcId="{240B0511-DA5F-9643-AA44-37AB9E100361}" destId="{8496CD37-2447-8A4D-8A24-3FBC4497D02D}" srcOrd="0" destOrd="0" presId="urn:microsoft.com/office/officeart/2008/layout/LinedList"/>
    <dgm:cxn modelId="{C4011FF7-A2EC-DF4E-8E00-1785171E870A}" type="presParOf" srcId="{240B0511-DA5F-9643-AA44-37AB9E100361}" destId="{8F08CD56-25AC-4B48-AA41-81EFB5F7251A}" srcOrd="1" destOrd="0" presId="urn:microsoft.com/office/officeart/2008/layout/LinedList"/>
    <dgm:cxn modelId="{730AC250-D98E-EE4B-B27D-8C50794E4132}" type="presParOf" srcId="{012417AF-B224-7444-9790-11D2AE3531D4}" destId="{99526ECB-1B76-9E4C-849A-9E40FAE8AE86}" srcOrd="2" destOrd="0" presId="urn:microsoft.com/office/officeart/2008/layout/LinedList"/>
    <dgm:cxn modelId="{3C31E55A-C06B-E642-B3BA-DC79B6B7127F}" type="presParOf" srcId="{012417AF-B224-7444-9790-11D2AE3531D4}" destId="{F0AB12C8-9776-C242-A961-267C94D12872}" srcOrd="3" destOrd="0" presId="urn:microsoft.com/office/officeart/2008/layout/LinedList"/>
    <dgm:cxn modelId="{80A015D1-DD25-2342-AFF2-2E33DF6AD4E4}" type="presParOf" srcId="{F0AB12C8-9776-C242-A961-267C94D12872}" destId="{D4E7970E-415F-ED4D-98E7-F70F654701AF}" srcOrd="0" destOrd="0" presId="urn:microsoft.com/office/officeart/2008/layout/LinedList"/>
    <dgm:cxn modelId="{19883361-9128-DE4D-9F16-781E882C3D11}" type="presParOf" srcId="{F0AB12C8-9776-C242-A961-267C94D12872}" destId="{3DCC59B8-7CE3-7C4B-9C9C-27D484B57C49}" srcOrd="1" destOrd="0" presId="urn:microsoft.com/office/officeart/2008/layout/LinedList"/>
    <dgm:cxn modelId="{283E4FFE-776D-CA4E-9828-7B837F2E218A}" type="presParOf" srcId="{012417AF-B224-7444-9790-11D2AE3531D4}" destId="{D5B10150-BD71-EB4E-BCC8-F5053C8F83EE}" srcOrd="4" destOrd="0" presId="urn:microsoft.com/office/officeart/2008/layout/LinedList"/>
    <dgm:cxn modelId="{980ABB7F-5004-0C4B-865D-05029E830910}" type="presParOf" srcId="{012417AF-B224-7444-9790-11D2AE3531D4}" destId="{E58384EF-039E-784E-945F-54CD996C88A8}" srcOrd="5" destOrd="0" presId="urn:microsoft.com/office/officeart/2008/layout/LinedList"/>
    <dgm:cxn modelId="{329E5117-4EA0-B34F-9CE6-92F4D8B85968}" type="presParOf" srcId="{E58384EF-039E-784E-945F-54CD996C88A8}" destId="{5967AF60-1501-B34A-9D6D-0F7B6FFF6351}" srcOrd="0" destOrd="0" presId="urn:microsoft.com/office/officeart/2008/layout/LinedList"/>
    <dgm:cxn modelId="{6C448602-A46F-444A-9F69-14A374568329}" type="presParOf" srcId="{E58384EF-039E-784E-945F-54CD996C88A8}" destId="{96A2DEDD-C999-3249-9127-2D88D4AA231D}" srcOrd="1" destOrd="0" presId="urn:microsoft.com/office/officeart/2008/layout/LinedList"/>
    <dgm:cxn modelId="{3D66E810-6E5F-7F45-B118-8C982C4CD414}" type="presParOf" srcId="{012417AF-B224-7444-9790-11D2AE3531D4}" destId="{4A5B0A1E-F1B4-4E49-AE52-775B1744DAAC}" srcOrd="6" destOrd="0" presId="urn:microsoft.com/office/officeart/2008/layout/LinedList"/>
    <dgm:cxn modelId="{0029AE7E-BDDC-0243-8F61-D176106D3E66}" type="presParOf" srcId="{012417AF-B224-7444-9790-11D2AE3531D4}" destId="{02B66325-B25A-6149-B48E-AC623E3F457D}" srcOrd="7" destOrd="0" presId="urn:microsoft.com/office/officeart/2008/layout/LinedList"/>
    <dgm:cxn modelId="{CFE79CD3-5C28-1E43-AD5D-F1DF516408C2}" type="presParOf" srcId="{02B66325-B25A-6149-B48E-AC623E3F457D}" destId="{4014B198-6B8C-3543-BFDF-70065CCEEFD4}" srcOrd="0" destOrd="0" presId="urn:microsoft.com/office/officeart/2008/layout/LinedList"/>
    <dgm:cxn modelId="{1ED209A3-655A-444D-B6F8-3134AFBF34F4}" type="presParOf" srcId="{02B66325-B25A-6149-B48E-AC623E3F457D}" destId="{6059C22A-6278-9140-9269-2645BCC84936}" srcOrd="1" destOrd="0" presId="urn:microsoft.com/office/officeart/2008/layout/LinedList"/>
    <dgm:cxn modelId="{A0B9EE5B-E409-4842-AEC2-18FDC0010804}" type="presParOf" srcId="{012417AF-B224-7444-9790-11D2AE3531D4}" destId="{A11BB599-CE24-1B44-9D7A-829BE8BF233B}" srcOrd="8" destOrd="0" presId="urn:microsoft.com/office/officeart/2008/layout/LinedList"/>
    <dgm:cxn modelId="{92956723-39C9-2745-97FB-BFF0D3AC5CB1}" type="presParOf" srcId="{012417AF-B224-7444-9790-11D2AE3531D4}" destId="{2D4D4AB7-B805-FD4D-B239-F51D79A3E96A}" srcOrd="9" destOrd="0" presId="urn:microsoft.com/office/officeart/2008/layout/LinedList"/>
    <dgm:cxn modelId="{86E5E37F-A69C-DF49-B641-49D69FD24C7D}" type="presParOf" srcId="{2D4D4AB7-B805-FD4D-B239-F51D79A3E96A}" destId="{7973E410-B52C-2D40-8FE9-91666D44C987}" srcOrd="0" destOrd="0" presId="urn:microsoft.com/office/officeart/2008/layout/LinedList"/>
    <dgm:cxn modelId="{6999240B-F4B4-0C40-90D7-C20D3BB9AEBD}" type="presParOf" srcId="{2D4D4AB7-B805-FD4D-B239-F51D79A3E96A}" destId="{471E113D-B81A-DA41-8DCC-4A633DD5B40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4D7396C-B980-4B04-99A1-CD6426769EB7}" type="doc">
      <dgm:prSet loTypeId="urn:microsoft.com/office/officeart/2018/5/layout/IconLeafLabelList" loCatId="icon" qsTypeId="urn:microsoft.com/office/officeart/2005/8/quickstyle/simple1" qsCatId="simple" csTypeId="urn:microsoft.com/office/officeart/2018/5/colors/Iconchunking_neutralbg_accent3_2" csCatId="accent3" phldr="1"/>
      <dgm:spPr/>
      <dgm:t>
        <a:bodyPr/>
        <a:lstStyle/>
        <a:p>
          <a:endParaRPr lang="en-US"/>
        </a:p>
      </dgm:t>
    </dgm:pt>
    <dgm:pt modelId="{49AAE190-3865-466B-8B6E-1FB1BAD05958}">
      <dgm:prSet/>
      <dgm:spPr/>
      <dgm:t>
        <a:bodyPr/>
        <a:lstStyle/>
        <a:p>
          <a:pPr>
            <a:lnSpc>
              <a:spcPct val="100000"/>
            </a:lnSpc>
            <a:defRPr cap="all"/>
          </a:pPr>
          <a:r>
            <a:rPr lang="en-GB"/>
            <a:t>People with complex needs deserve to be receiving the best support possible by confident competent staff</a:t>
          </a:r>
          <a:endParaRPr lang="en-US"/>
        </a:p>
      </dgm:t>
    </dgm:pt>
    <dgm:pt modelId="{8D12DC65-F0F6-4167-870A-CF45EC9BE860}" type="parTrans" cxnId="{2741BEBD-730B-4C0E-A360-2E27F8E5D23C}">
      <dgm:prSet/>
      <dgm:spPr/>
      <dgm:t>
        <a:bodyPr/>
        <a:lstStyle/>
        <a:p>
          <a:endParaRPr lang="en-US"/>
        </a:p>
      </dgm:t>
    </dgm:pt>
    <dgm:pt modelId="{35DAFE98-8183-4335-888F-5BAF1FD4F6D8}" type="sibTrans" cxnId="{2741BEBD-730B-4C0E-A360-2E27F8E5D23C}">
      <dgm:prSet/>
      <dgm:spPr/>
      <dgm:t>
        <a:bodyPr/>
        <a:lstStyle/>
        <a:p>
          <a:endParaRPr lang="en-US"/>
        </a:p>
      </dgm:t>
    </dgm:pt>
    <dgm:pt modelId="{FDD289E0-5D60-4AC1-9F47-592D3ACB4014}">
      <dgm:prSet/>
      <dgm:spPr/>
      <dgm:t>
        <a:bodyPr/>
        <a:lstStyle/>
        <a:p>
          <a:pPr>
            <a:lnSpc>
              <a:spcPct val="100000"/>
            </a:lnSpc>
            <a:defRPr cap="all"/>
          </a:pPr>
          <a:r>
            <a:rPr lang="en-GB"/>
            <a:t>Minimal research directly looking at support workers experience</a:t>
          </a:r>
          <a:endParaRPr lang="en-US"/>
        </a:p>
      </dgm:t>
    </dgm:pt>
    <dgm:pt modelId="{652B6FD9-9FE8-42FC-AC97-76C2534E296B}" type="parTrans" cxnId="{613916E7-DC41-4887-B721-5C9FBD625B46}">
      <dgm:prSet/>
      <dgm:spPr/>
      <dgm:t>
        <a:bodyPr/>
        <a:lstStyle/>
        <a:p>
          <a:endParaRPr lang="en-US"/>
        </a:p>
      </dgm:t>
    </dgm:pt>
    <dgm:pt modelId="{5C60C1DD-5381-49BE-8819-9A920E02E5A0}" type="sibTrans" cxnId="{613916E7-DC41-4887-B721-5C9FBD625B46}">
      <dgm:prSet/>
      <dgm:spPr/>
      <dgm:t>
        <a:bodyPr/>
        <a:lstStyle/>
        <a:p>
          <a:endParaRPr lang="en-US"/>
        </a:p>
      </dgm:t>
    </dgm:pt>
    <dgm:pt modelId="{2F773BB6-CE01-4FCA-B130-567CCB25A042}">
      <dgm:prSet/>
      <dgm:spPr/>
      <dgm:t>
        <a:bodyPr/>
        <a:lstStyle/>
        <a:p>
          <a:pPr>
            <a:lnSpc>
              <a:spcPct val="100000"/>
            </a:lnSpc>
            <a:defRPr cap="all"/>
          </a:pPr>
          <a:r>
            <a:rPr lang="en-GB"/>
            <a:t>How can things change if we are not listening to the people on the floor</a:t>
          </a:r>
          <a:endParaRPr lang="en-US"/>
        </a:p>
      </dgm:t>
    </dgm:pt>
    <dgm:pt modelId="{4C3A3533-C650-4545-A1D1-301E614E97B6}" type="parTrans" cxnId="{E5FE7851-0E68-4137-B0E2-A304E6881D2B}">
      <dgm:prSet/>
      <dgm:spPr/>
      <dgm:t>
        <a:bodyPr/>
        <a:lstStyle/>
        <a:p>
          <a:endParaRPr lang="en-US"/>
        </a:p>
      </dgm:t>
    </dgm:pt>
    <dgm:pt modelId="{43431B0F-15FE-42C7-A276-8A461A4D09F8}" type="sibTrans" cxnId="{E5FE7851-0E68-4137-B0E2-A304E6881D2B}">
      <dgm:prSet/>
      <dgm:spPr/>
      <dgm:t>
        <a:bodyPr/>
        <a:lstStyle/>
        <a:p>
          <a:endParaRPr lang="en-US"/>
        </a:p>
      </dgm:t>
    </dgm:pt>
    <dgm:pt modelId="{956F76B6-C239-4F2F-8B59-2A2C0A918AEE}" type="pres">
      <dgm:prSet presAssocID="{D4D7396C-B980-4B04-99A1-CD6426769EB7}" presName="root" presStyleCnt="0">
        <dgm:presLayoutVars>
          <dgm:dir/>
          <dgm:resizeHandles val="exact"/>
        </dgm:presLayoutVars>
      </dgm:prSet>
      <dgm:spPr/>
    </dgm:pt>
    <dgm:pt modelId="{510B0BBE-8B19-4FD0-B63C-7EF297089591}" type="pres">
      <dgm:prSet presAssocID="{49AAE190-3865-466B-8B6E-1FB1BAD05958}" presName="compNode" presStyleCnt="0"/>
      <dgm:spPr/>
    </dgm:pt>
    <dgm:pt modelId="{FB19FC61-55E2-4324-B81D-D95DC7467CA3}" type="pres">
      <dgm:prSet presAssocID="{49AAE190-3865-466B-8B6E-1FB1BAD05958}" presName="iconBgRect" presStyleLbl="bgShp" presStyleIdx="0" presStyleCnt="3"/>
      <dgm:spPr>
        <a:prstGeom prst="round2DiagRect">
          <a:avLst>
            <a:gd name="adj1" fmla="val 29727"/>
            <a:gd name="adj2" fmla="val 0"/>
          </a:avLst>
        </a:prstGeom>
      </dgm:spPr>
    </dgm:pt>
    <dgm:pt modelId="{E7B10E95-051D-4223-9A67-684CDBF28053}" type="pres">
      <dgm:prSet presAssocID="{49AAE190-3865-466B-8B6E-1FB1BAD0595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270DBD0D-DA18-4FA6-BE4D-0A26974AADAF}" type="pres">
      <dgm:prSet presAssocID="{49AAE190-3865-466B-8B6E-1FB1BAD05958}" presName="spaceRect" presStyleCnt="0"/>
      <dgm:spPr/>
    </dgm:pt>
    <dgm:pt modelId="{8145DFA4-5119-40C4-96CF-9269F1D99C5A}" type="pres">
      <dgm:prSet presAssocID="{49AAE190-3865-466B-8B6E-1FB1BAD05958}" presName="textRect" presStyleLbl="revTx" presStyleIdx="0" presStyleCnt="3">
        <dgm:presLayoutVars>
          <dgm:chMax val="1"/>
          <dgm:chPref val="1"/>
        </dgm:presLayoutVars>
      </dgm:prSet>
      <dgm:spPr/>
    </dgm:pt>
    <dgm:pt modelId="{3FD13FAD-DEC7-481A-9A4B-29F520ACE395}" type="pres">
      <dgm:prSet presAssocID="{35DAFE98-8183-4335-888F-5BAF1FD4F6D8}" presName="sibTrans" presStyleCnt="0"/>
      <dgm:spPr/>
    </dgm:pt>
    <dgm:pt modelId="{6B5EF95C-1E87-4DEB-89A6-EF5244412C58}" type="pres">
      <dgm:prSet presAssocID="{FDD289E0-5D60-4AC1-9F47-592D3ACB4014}" presName="compNode" presStyleCnt="0"/>
      <dgm:spPr/>
    </dgm:pt>
    <dgm:pt modelId="{7B5295AB-9194-4C28-A04A-5638744EE4B4}" type="pres">
      <dgm:prSet presAssocID="{FDD289E0-5D60-4AC1-9F47-592D3ACB4014}" presName="iconBgRect" presStyleLbl="bgShp" presStyleIdx="1" presStyleCnt="3"/>
      <dgm:spPr>
        <a:prstGeom prst="round2DiagRect">
          <a:avLst>
            <a:gd name="adj1" fmla="val 29727"/>
            <a:gd name="adj2" fmla="val 0"/>
          </a:avLst>
        </a:prstGeom>
      </dgm:spPr>
    </dgm:pt>
    <dgm:pt modelId="{CE4552C3-2E20-4346-92B0-A558772B872C}" type="pres">
      <dgm:prSet presAssocID="{FDD289E0-5D60-4AC1-9F47-592D3ACB401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FD5A88D1-4EDE-423D-B651-5F99EE17C81A}" type="pres">
      <dgm:prSet presAssocID="{FDD289E0-5D60-4AC1-9F47-592D3ACB4014}" presName="spaceRect" presStyleCnt="0"/>
      <dgm:spPr/>
    </dgm:pt>
    <dgm:pt modelId="{C0FB324E-C1C6-4107-9053-5D9224AB7774}" type="pres">
      <dgm:prSet presAssocID="{FDD289E0-5D60-4AC1-9F47-592D3ACB4014}" presName="textRect" presStyleLbl="revTx" presStyleIdx="1" presStyleCnt="3">
        <dgm:presLayoutVars>
          <dgm:chMax val="1"/>
          <dgm:chPref val="1"/>
        </dgm:presLayoutVars>
      </dgm:prSet>
      <dgm:spPr/>
    </dgm:pt>
    <dgm:pt modelId="{7E94F4CD-BEA9-4C51-98A8-0F8B732EFD63}" type="pres">
      <dgm:prSet presAssocID="{5C60C1DD-5381-49BE-8819-9A920E02E5A0}" presName="sibTrans" presStyleCnt="0"/>
      <dgm:spPr/>
    </dgm:pt>
    <dgm:pt modelId="{D6FD68BF-0683-44B7-8F0D-FCB00DABE570}" type="pres">
      <dgm:prSet presAssocID="{2F773BB6-CE01-4FCA-B130-567CCB25A042}" presName="compNode" presStyleCnt="0"/>
      <dgm:spPr/>
    </dgm:pt>
    <dgm:pt modelId="{0572E9C4-10CA-4C8D-A7E5-BA45A536BEFD}" type="pres">
      <dgm:prSet presAssocID="{2F773BB6-CE01-4FCA-B130-567CCB25A042}" presName="iconBgRect" presStyleLbl="bgShp" presStyleIdx="2" presStyleCnt="3"/>
      <dgm:spPr>
        <a:prstGeom prst="round2DiagRect">
          <a:avLst>
            <a:gd name="adj1" fmla="val 29727"/>
            <a:gd name="adj2" fmla="val 0"/>
          </a:avLst>
        </a:prstGeom>
      </dgm:spPr>
    </dgm:pt>
    <dgm:pt modelId="{D9BD8AE5-F01E-4029-83D3-38B0014FD8C9}" type="pres">
      <dgm:prSet presAssocID="{2F773BB6-CE01-4FCA-B130-567CCB25A04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phones"/>
        </a:ext>
      </dgm:extLst>
    </dgm:pt>
    <dgm:pt modelId="{4686ABDF-01C5-426E-B2FB-426A414ABFF9}" type="pres">
      <dgm:prSet presAssocID="{2F773BB6-CE01-4FCA-B130-567CCB25A042}" presName="spaceRect" presStyleCnt="0"/>
      <dgm:spPr/>
    </dgm:pt>
    <dgm:pt modelId="{5DF3B6FD-ABDF-4B66-91F0-A87FDFCE3A89}" type="pres">
      <dgm:prSet presAssocID="{2F773BB6-CE01-4FCA-B130-567CCB25A042}" presName="textRect" presStyleLbl="revTx" presStyleIdx="2" presStyleCnt="3">
        <dgm:presLayoutVars>
          <dgm:chMax val="1"/>
          <dgm:chPref val="1"/>
        </dgm:presLayoutVars>
      </dgm:prSet>
      <dgm:spPr/>
    </dgm:pt>
  </dgm:ptLst>
  <dgm:cxnLst>
    <dgm:cxn modelId="{DE80B03E-A76B-7949-9529-85ECB9CDD31B}" type="presOf" srcId="{FDD289E0-5D60-4AC1-9F47-592D3ACB4014}" destId="{C0FB324E-C1C6-4107-9053-5D9224AB7774}" srcOrd="0" destOrd="0" presId="urn:microsoft.com/office/officeart/2018/5/layout/IconLeafLabelList"/>
    <dgm:cxn modelId="{E5FE7851-0E68-4137-B0E2-A304E6881D2B}" srcId="{D4D7396C-B980-4B04-99A1-CD6426769EB7}" destId="{2F773BB6-CE01-4FCA-B130-567CCB25A042}" srcOrd="2" destOrd="0" parTransId="{4C3A3533-C650-4545-A1D1-301E614E97B6}" sibTransId="{43431B0F-15FE-42C7-A276-8A461A4D09F8}"/>
    <dgm:cxn modelId="{A77D84B5-FDF4-B449-82C8-F6E0893365F6}" type="presOf" srcId="{49AAE190-3865-466B-8B6E-1FB1BAD05958}" destId="{8145DFA4-5119-40C4-96CF-9269F1D99C5A}" srcOrd="0" destOrd="0" presId="urn:microsoft.com/office/officeart/2018/5/layout/IconLeafLabelList"/>
    <dgm:cxn modelId="{E274C6BA-48C8-4148-837B-4E0FB24EA734}" type="presOf" srcId="{D4D7396C-B980-4B04-99A1-CD6426769EB7}" destId="{956F76B6-C239-4F2F-8B59-2A2C0A918AEE}" srcOrd="0" destOrd="0" presId="urn:microsoft.com/office/officeart/2018/5/layout/IconLeafLabelList"/>
    <dgm:cxn modelId="{2741BEBD-730B-4C0E-A360-2E27F8E5D23C}" srcId="{D4D7396C-B980-4B04-99A1-CD6426769EB7}" destId="{49AAE190-3865-466B-8B6E-1FB1BAD05958}" srcOrd="0" destOrd="0" parTransId="{8D12DC65-F0F6-4167-870A-CF45EC9BE860}" sibTransId="{35DAFE98-8183-4335-888F-5BAF1FD4F6D8}"/>
    <dgm:cxn modelId="{A8A4F1C3-5276-CF40-A9D4-460382437B1B}" type="presOf" srcId="{2F773BB6-CE01-4FCA-B130-567CCB25A042}" destId="{5DF3B6FD-ABDF-4B66-91F0-A87FDFCE3A89}" srcOrd="0" destOrd="0" presId="urn:microsoft.com/office/officeart/2018/5/layout/IconLeafLabelList"/>
    <dgm:cxn modelId="{613916E7-DC41-4887-B721-5C9FBD625B46}" srcId="{D4D7396C-B980-4B04-99A1-CD6426769EB7}" destId="{FDD289E0-5D60-4AC1-9F47-592D3ACB4014}" srcOrd="1" destOrd="0" parTransId="{652B6FD9-9FE8-42FC-AC97-76C2534E296B}" sibTransId="{5C60C1DD-5381-49BE-8819-9A920E02E5A0}"/>
    <dgm:cxn modelId="{EC50096D-8D7D-0F48-B7BF-BC54C39067D0}" type="presParOf" srcId="{956F76B6-C239-4F2F-8B59-2A2C0A918AEE}" destId="{510B0BBE-8B19-4FD0-B63C-7EF297089591}" srcOrd="0" destOrd="0" presId="urn:microsoft.com/office/officeart/2018/5/layout/IconLeafLabelList"/>
    <dgm:cxn modelId="{15779967-C8B3-524C-8600-EB68E87F6BBE}" type="presParOf" srcId="{510B0BBE-8B19-4FD0-B63C-7EF297089591}" destId="{FB19FC61-55E2-4324-B81D-D95DC7467CA3}" srcOrd="0" destOrd="0" presId="urn:microsoft.com/office/officeart/2018/5/layout/IconLeafLabelList"/>
    <dgm:cxn modelId="{7A30585C-ACD5-D44A-B78F-7C2AFA143E61}" type="presParOf" srcId="{510B0BBE-8B19-4FD0-B63C-7EF297089591}" destId="{E7B10E95-051D-4223-9A67-684CDBF28053}" srcOrd="1" destOrd="0" presId="urn:microsoft.com/office/officeart/2018/5/layout/IconLeafLabelList"/>
    <dgm:cxn modelId="{2552775F-50AF-F344-B750-DF0DB012C313}" type="presParOf" srcId="{510B0BBE-8B19-4FD0-B63C-7EF297089591}" destId="{270DBD0D-DA18-4FA6-BE4D-0A26974AADAF}" srcOrd="2" destOrd="0" presId="urn:microsoft.com/office/officeart/2018/5/layout/IconLeafLabelList"/>
    <dgm:cxn modelId="{752D7A2B-FBFE-EA4E-9D2F-C192344F607C}" type="presParOf" srcId="{510B0BBE-8B19-4FD0-B63C-7EF297089591}" destId="{8145DFA4-5119-40C4-96CF-9269F1D99C5A}" srcOrd="3" destOrd="0" presId="urn:microsoft.com/office/officeart/2018/5/layout/IconLeafLabelList"/>
    <dgm:cxn modelId="{0960CEED-E617-364E-9771-FCAC61DFE61C}" type="presParOf" srcId="{956F76B6-C239-4F2F-8B59-2A2C0A918AEE}" destId="{3FD13FAD-DEC7-481A-9A4B-29F520ACE395}" srcOrd="1" destOrd="0" presId="urn:microsoft.com/office/officeart/2018/5/layout/IconLeafLabelList"/>
    <dgm:cxn modelId="{B525F0F1-9AAC-8A4E-AE74-4339DD0DEF3F}" type="presParOf" srcId="{956F76B6-C239-4F2F-8B59-2A2C0A918AEE}" destId="{6B5EF95C-1E87-4DEB-89A6-EF5244412C58}" srcOrd="2" destOrd="0" presId="urn:microsoft.com/office/officeart/2018/5/layout/IconLeafLabelList"/>
    <dgm:cxn modelId="{74C3FF11-72E6-E845-B36F-AA281A630B74}" type="presParOf" srcId="{6B5EF95C-1E87-4DEB-89A6-EF5244412C58}" destId="{7B5295AB-9194-4C28-A04A-5638744EE4B4}" srcOrd="0" destOrd="0" presId="urn:microsoft.com/office/officeart/2018/5/layout/IconLeafLabelList"/>
    <dgm:cxn modelId="{CB6D6DA5-5A03-8748-B0C5-49607F3CC6D2}" type="presParOf" srcId="{6B5EF95C-1E87-4DEB-89A6-EF5244412C58}" destId="{CE4552C3-2E20-4346-92B0-A558772B872C}" srcOrd="1" destOrd="0" presId="urn:microsoft.com/office/officeart/2018/5/layout/IconLeafLabelList"/>
    <dgm:cxn modelId="{A64B4622-29AD-BA46-AF82-95AFF5CF8577}" type="presParOf" srcId="{6B5EF95C-1E87-4DEB-89A6-EF5244412C58}" destId="{FD5A88D1-4EDE-423D-B651-5F99EE17C81A}" srcOrd="2" destOrd="0" presId="urn:microsoft.com/office/officeart/2018/5/layout/IconLeafLabelList"/>
    <dgm:cxn modelId="{944299CF-ABDC-C443-A99C-A2FAF7035BD8}" type="presParOf" srcId="{6B5EF95C-1E87-4DEB-89A6-EF5244412C58}" destId="{C0FB324E-C1C6-4107-9053-5D9224AB7774}" srcOrd="3" destOrd="0" presId="urn:microsoft.com/office/officeart/2018/5/layout/IconLeafLabelList"/>
    <dgm:cxn modelId="{0066A92D-23B3-0047-BB2F-C536771D5C4A}" type="presParOf" srcId="{956F76B6-C239-4F2F-8B59-2A2C0A918AEE}" destId="{7E94F4CD-BEA9-4C51-98A8-0F8B732EFD63}" srcOrd="3" destOrd="0" presId="urn:microsoft.com/office/officeart/2018/5/layout/IconLeafLabelList"/>
    <dgm:cxn modelId="{9D304707-51E0-E24D-A4AA-EFDDDD6BB18D}" type="presParOf" srcId="{956F76B6-C239-4F2F-8B59-2A2C0A918AEE}" destId="{D6FD68BF-0683-44B7-8F0D-FCB00DABE570}" srcOrd="4" destOrd="0" presId="urn:microsoft.com/office/officeart/2018/5/layout/IconLeafLabelList"/>
    <dgm:cxn modelId="{D4BFCE45-FB91-6F40-8C4D-5F503DEC3960}" type="presParOf" srcId="{D6FD68BF-0683-44B7-8F0D-FCB00DABE570}" destId="{0572E9C4-10CA-4C8D-A7E5-BA45A536BEFD}" srcOrd="0" destOrd="0" presId="urn:microsoft.com/office/officeart/2018/5/layout/IconLeafLabelList"/>
    <dgm:cxn modelId="{1ED4DED9-31F9-1D4E-B68F-2FFF95192E51}" type="presParOf" srcId="{D6FD68BF-0683-44B7-8F0D-FCB00DABE570}" destId="{D9BD8AE5-F01E-4029-83D3-38B0014FD8C9}" srcOrd="1" destOrd="0" presId="urn:microsoft.com/office/officeart/2018/5/layout/IconLeafLabelList"/>
    <dgm:cxn modelId="{4FBE9876-7033-E049-A6CD-1A8BAD1EE305}" type="presParOf" srcId="{D6FD68BF-0683-44B7-8F0D-FCB00DABE570}" destId="{4686ABDF-01C5-426E-B2FB-426A414ABFF9}" srcOrd="2" destOrd="0" presId="urn:microsoft.com/office/officeart/2018/5/layout/IconLeafLabelList"/>
    <dgm:cxn modelId="{EB5DFE3B-A8BB-5043-A035-66C1D7493CEE}" type="presParOf" srcId="{D6FD68BF-0683-44B7-8F0D-FCB00DABE570}" destId="{5DF3B6FD-ABDF-4B66-91F0-A87FDFCE3A89}"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AA81B18-33A1-4714-B5A4-4D10C6C15FB2}"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26BBDF74-93A2-4439-815F-4DBEC23D19AA}">
      <dgm:prSet custT="1"/>
      <dgm:spPr/>
      <dgm:t>
        <a:bodyPr/>
        <a:lstStyle/>
        <a:p>
          <a:pPr algn="ctr"/>
          <a:r>
            <a:rPr lang="en-US" sz="2500" dirty="0"/>
            <a:t>Ordinary Life Principles                              </a:t>
          </a:r>
          <a:r>
            <a:rPr lang="en-US" sz="1800" dirty="0"/>
            <a:t>(Kings Fund Centre, 1980)</a:t>
          </a:r>
        </a:p>
      </dgm:t>
    </dgm:pt>
    <dgm:pt modelId="{63E36642-E40D-449A-BC2F-8B31B397FC41}" type="parTrans" cxnId="{B151F414-5009-4A63-B6C1-D4778AF23D7A}">
      <dgm:prSet/>
      <dgm:spPr/>
      <dgm:t>
        <a:bodyPr/>
        <a:lstStyle/>
        <a:p>
          <a:endParaRPr lang="en-US"/>
        </a:p>
      </dgm:t>
    </dgm:pt>
    <dgm:pt modelId="{7D7754AA-8A7A-449C-B429-BB8D9E85B1A4}" type="sibTrans" cxnId="{B151F414-5009-4A63-B6C1-D4778AF23D7A}">
      <dgm:prSet/>
      <dgm:spPr/>
      <dgm:t>
        <a:bodyPr/>
        <a:lstStyle/>
        <a:p>
          <a:endParaRPr lang="en-US"/>
        </a:p>
      </dgm:t>
    </dgm:pt>
    <dgm:pt modelId="{9E9E5F43-37D1-4682-8EEC-3D24F818CE06}">
      <dgm:prSet custT="1"/>
      <dgm:spPr/>
      <dgm:t>
        <a:bodyPr/>
        <a:lstStyle/>
        <a:p>
          <a:pPr algn="ctr"/>
          <a:r>
            <a:rPr lang="en-US" sz="2500" dirty="0"/>
            <a:t>Normalisation Theory                        </a:t>
          </a:r>
          <a:r>
            <a:rPr lang="en-US" sz="1800" dirty="0"/>
            <a:t>(</a:t>
          </a:r>
          <a:r>
            <a:rPr lang="en-US" sz="1800" dirty="0" err="1"/>
            <a:t>Wolfensburger</a:t>
          </a:r>
          <a:r>
            <a:rPr lang="en-US" sz="1800" dirty="0"/>
            <a:t>, 1972)</a:t>
          </a:r>
        </a:p>
      </dgm:t>
    </dgm:pt>
    <dgm:pt modelId="{276C21A9-83CE-48D6-A8CA-E5C24A201AF9}" type="parTrans" cxnId="{28D12AFE-9F9E-4AE3-BC01-2CEFC7423F02}">
      <dgm:prSet/>
      <dgm:spPr/>
      <dgm:t>
        <a:bodyPr/>
        <a:lstStyle/>
        <a:p>
          <a:endParaRPr lang="en-US"/>
        </a:p>
      </dgm:t>
    </dgm:pt>
    <dgm:pt modelId="{DF0E2F8D-66A3-413E-9000-F049F23EC577}" type="sibTrans" cxnId="{28D12AFE-9F9E-4AE3-BC01-2CEFC7423F02}">
      <dgm:prSet/>
      <dgm:spPr/>
      <dgm:t>
        <a:bodyPr/>
        <a:lstStyle/>
        <a:p>
          <a:endParaRPr lang="en-US"/>
        </a:p>
      </dgm:t>
    </dgm:pt>
    <dgm:pt modelId="{03891C5B-149C-4791-B2B3-F241FFC31678}">
      <dgm:prSet/>
      <dgm:spPr/>
      <dgm:t>
        <a:bodyPr/>
        <a:lstStyle/>
        <a:p>
          <a:pPr algn="ctr"/>
          <a:r>
            <a:rPr lang="en-GB" dirty="0"/>
            <a:t>Prevailing model of care in Britain </a:t>
          </a:r>
          <a:endParaRPr lang="en-US" dirty="0"/>
        </a:p>
      </dgm:t>
    </dgm:pt>
    <dgm:pt modelId="{029F92AD-7142-4795-8D27-34D1E06ED957}" type="parTrans" cxnId="{058EF6A4-504D-4718-8A7B-534EDD349F0B}">
      <dgm:prSet/>
      <dgm:spPr/>
      <dgm:t>
        <a:bodyPr/>
        <a:lstStyle/>
        <a:p>
          <a:endParaRPr lang="en-US"/>
        </a:p>
      </dgm:t>
    </dgm:pt>
    <dgm:pt modelId="{F4B28F80-DDF3-4C04-B08D-288DF2CD95DC}" type="sibTrans" cxnId="{058EF6A4-504D-4718-8A7B-534EDD349F0B}">
      <dgm:prSet/>
      <dgm:spPr/>
      <dgm:t>
        <a:bodyPr/>
        <a:lstStyle/>
        <a:p>
          <a:endParaRPr lang="en-US"/>
        </a:p>
      </dgm:t>
    </dgm:pt>
    <dgm:pt modelId="{5A7CA7D2-057C-BC4F-A670-5E2934F34CB7}">
      <dgm:prSet/>
      <dgm:spPr/>
      <dgm:t>
        <a:bodyPr/>
        <a:lstStyle/>
        <a:p>
          <a:pPr algn="ctr"/>
          <a:r>
            <a:rPr lang="en-GB" dirty="0"/>
            <a:t>Promotes individuals to live within the community</a:t>
          </a:r>
        </a:p>
      </dgm:t>
    </dgm:pt>
    <dgm:pt modelId="{54FADF2B-9468-6345-B227-72959056F968}" type="parTrans" cxnId="{8CFFD6E9-D1C9-4C44-BE0A-B14BC331BC83}">
      <dgm:prSet/>
      <dgm:spPr/>
      <dgm:t>
        <a:bodyPr/>
        <a:lstStyle/>
        <a:p>
          <a:endParaRPr lang="en-GB"/>
        </a:p>
      </dgm:t>
    </dgm:pt>
    <dgm:pt modelId="{A4C36F09-8366-1E4B-97DC-3B9AAC7E0AEB}" type="sibTrans" cxnId="{8CFFD6E9-D1C9-4C44-BE0A-B14BC331BC83}">
      <dgm:prSet/>
      <dgm:spPr/>
      <dgm:t>
        <a:bodyPr/>
        <a:lstStyle/>
        <a:p>
          <a:endParaRPr lang="en-GB"/>
        </a:p>
      </dgm:t>
    </dgm:pt>
    <dgm:pt modelId="{1AFDEA82-F6C3-1244-BE80-2D7EC112E2DD}">
      <dgm:prSet custT="1"/>
      <dgm:spPr/>
      <dgm:t>
        <a:bodyPr/>
        <a:lstStyle/>
        <a:p>
          <a:pPr algn="ctr"/>
          <a:r>
            <a:rPr lang="en-GB" sz="2500" dirty="0"/>
            <a:t>Lead socially valued lives                          </a:t>
          </a:r>
          <a:r>
            <a:rPr lang="en-GB" sz="1800" dirty="0"/>
            <a:t>(Platts, 1993)</a:t>
          </a:r>
        </a:p>
      </dgm:t>
    </dgm:pt>
    <dgm:pt modelId="{3024B4B0-F36D-E341-ACBE-7B57EF958EDB}" type="parTrans" cxnId="{6307C6C6-D91F-7043-BBBD-9CFCF5767E6E}">
      <dgm:prSet/>
      <dgm:spPr/>
      <dgm:t>
        <a:bodyPr/>
        <a:lstStyle/>
        <a:p>
          <a:endParaRPr lang="en-GB"/>
        </a:p>
      </dgm:t>
    </dgm:pt>
    <dgm:pt modelId="{8AB910D6-E05F-1548-A9CC-EB964AC1A0E6}" type="sibTrans" cxnId="{6307C6C6-D91F-7043-BBBD-9CFCF5767E6E}">
      <dgm:prSet/>
      <dgm:spPr/>
      <dgm:t>
        <a:bodyPr/>
        <a:lstStyle/>
        <a:p>
          <a:endParaRPr lang="en-GB"/>
        </a:p>
      </dgm:t>
    </dgm:pt>
    <dgm:pt modelId="{90463844-04D2-E248-8DD2-0FADFBA2BD6C}" type="pres">
      <dgm:prSet presAssocID="{DAA81B18-33A1-4714-B5A4-4D10C6C15FB2}" presName="linear" presStyleCnt="0">
        <dgm:presLayoutVars>
          <dgm:animLvl val="lvl"/>
          <dgm:resizeHandles val="exact"/>
        </dgm:presLayoutVars>
      </dgm:prSet>
      <dgm:spPr/>
    </dgm:pt>
    <dgm:pt modelId="{E5E377F7-7C10-3A4A-AC01-027E35D86C58}" type="pres">
      <dgm:prSet presAssocID="{26BBDF74-93A2-4439-815F-4DBEC23D19AA}" presName="parentText" presStyleLbl="node1" presStyleIdx="0" presStyleCnt="5">
        <dgm:presLayoutVars>
          <dgm:chMax val="0"/>
          <dgm:bulletEnabled val="1"/>
        </dgm:presLayoutVars>
      </dgm:prSet>
      <dgm:spPr/>
    </dgm:pt>
    <dgm:pt modelId="{C504F060-6A23-684A-B1E0-ECEAA9FF5523}" type="pres">
      <dgm:prSet presAssocID="{7D7754AA-8A7A-449C-B429-BB8D9E85B1A4}" presName="spacer" presStyleCnt="0"/>
      <dgm:spPr/>
    </dgm:pt>
    <dgm:pt modelId="{C9F383F6-2B26-574F-AC2C-676263A9C915}" type="pres">
      <dgm:prSet presAssocID="{9E9E5F43-37D1-4682-8EEC-3D24F818CE06}" presName="parentText" presStyleLbl="node1" presStyleIdx="1" presStyleCnt="5">
        <dgm:presLayoutVars>
          <dgm:chMax val="0"/>
          <dgm:bulletEnabled val="1"/>
        </dgm:presLayoutVars>
      </dgm:prSet>
      <dgm:spPr/>
    </dgm:pt>
    <dgm:pt modelId="{551BCC94-6D43-B240-9C59-52692DC84AFE}" type="pres">
      <dgm:prSet presAssocID="{DF0E2F8D-66A3-413E-9000-F049F23EC577}" presName="spacer" presStyleCnt="0"/>
      <dgm:spPr/>
    </dgm:pt>
    <dgm:pt modelId="{4A290A7F-CD5C-594A-891C-6ADD8A23D3B6}" type="pres">
      <dgm:prSet presAssocID="{03891C5B-149C-4791-B2B3-F241FFC31678}" presName="parentText" presStyleLbl="node1" presStyleIdx="2" presStyleCnt="5">
        <dgm:presLayoutVars>
          <dgm:chMax val="0"/>
          <dgm:bulletEnabled val="1"/>
        </dgm:presLayoutVars>
      </dgm:prSet>
      <dgm:spPr/>
    </dgm:pt>
    <dgm:pt modelId="{10748BB5-6D7E-FE4B-8B54-63146C38BE6D}" type="pres">
      <dgm:prSet presAssocID="{F4B28F80-DDF3-4C04-B08D-288DF2CD95DC}" presName="spacer" presStyleCnt="0"/>
      <dgm:spPr/>
    </dgm:pt>
    <dgm:pt modelId="{5433FEFE-F963-9A48-93E7-4440A810EAC3}" type="pres">
      <dgm:prSet presAssocID="{5A7CA7D2-057C-BC4F-A670-5E2934F34CB7}" presName="parentText" presStyleLbl="node1" presStyleIdx="3" presStyleCnt="5">
        <dgm:presLayoutVars>
          <dgm:chMax val="0"/>
          <dgm:bulletEnabled val="1"/>
        </dgm:presLayoutVars>
      </dgm:prSet>
      <dgm:spPr/>
    </dgm:pt>
    <dgm:pt modelId="{EE513D15-FEA5-D943-BBB2-1C66361512CA}" type="pres">
      <dgm:prSet presAssocID="{A4C36F09-8366-1E4B-97DC-3B9AAC7E0AEB}" presName="spacer" presStyleCnt="0"/>
      <dgm:spPr/>
    </dgm:pt>
    <dgm:pt modelId="{0149D401-FBAD-7342-BD7E-D8828AA7ED02}" type="pres">
      <dgm:prSet presAssocID="{1AFDEA82-F6C3-1244-BE80-2D7EC112E2DD}" presName="parentText" presStyleLbl="node1" presStyleIdx="4" presStyleCnt="5">
        <dgm:presLayoutVars>
          <dgm:chMax val="0"/>
          <dgm:bulletEnabled val="1"/>
        </dgm:presLayoutVars>
      </dgm:prSet>
      <dgm:spPr/>
    </dgm:pt>
  </dgm:ptLst>
  <dgm:cxnLst>
    <dgm:cxn modelId="{38E26C00-7030-C846-97A9-E30DE797E746}" type="presOf" srcId="{03891C5B-149C-4791-B2B3-F241FFC31678}" destId="{4A290A7F-CD5C-594A-891C-6ADD8A23D3B6}" srcOrd="0" destOrd="0" presId="urn:microsoft.com/office/officeart/2005/8/layout/vList2"/>
    <dgm:cxn modelId="{E2F5CF0B-202D-C345-95BE-3CC9669EA31A}" type="presOf" srcId="{5A7CA7D2-057C-BC4F-A670-5E2934F34CB7}" destId="{5433FEFE-F963-9A48-93E7-4440A810EAC3}" srcOrd="0" destOrd="0" presId="urn:microsoft.com/office/officeart/2005/8/layout/vList2"/>
    <dgm:cxn modelId="{B151F414-5009-4A63-B6C1-D4778AF23D7A}" srcId="{DAA81B18-33A1-4714-B5A4-4D10C6C15FB2}" destId="{26BBDF74-93A2-4439-815F-4DBEC23D19AA}" srcOrd="0" destOrd="0" parTransId="{63E36642-E40D-449A-BC2F-8B31B397FC41}" sibTransId="{7D7754AA-8A7A-449C-B429-BB8D9E85B1A4}"/>
    <dgm:cxn modelId="{5470F92E-C573-514D-80B1-77FD5C2CB9D1}" type="presOf" srcId="{DAA81B18-33A1-4714-B5A4-4D10C6C15FB2}" destId="{90463844-04D2-E248-8DD2-0FADFBA2BD6C}" srcOrd="0" destOrd="0" presId="urn:microsoft.com/office/officeart/2005/8/layout/vList2"/>
    <dgm:cxn modelId="{61EE6757-92CA-0A48-BF03-1CD28F8B73C5}" type="presOf" srcId="{1AFDEA82-F6C3-1244-BE80-2D7EC112E2DD}" destId="{0149D401-FBAD-7342-BD7E-D8828AA7ED02}" srcOrd="0" destOrd="0" presId="urn:microsoft.com/office/officeart/2005/8/layout/vList2"/>
    <dgm:cxn modelId="{91A2FA5E-A226-6443-AE56-568EB6754B75}" type="presOf" srcId="{26BBDF74-93A2-4439-815F-4DBEC23D19AA}" destId="{E5E377F7-7C10-3A4A-AC01-027E35D86C58}" srcOrd="0" destOrd="0" presId="urn:microsoft.com/office/officeart/2005/8/layout/vList2"/>
    <dgm:cxn modelId="{DB5D0260-3A1F-B34E-A58C-BEEE9844283D}" type="presOf" srcId="{9E9E5F43-37D1-4682-8EEC-3D24F818CE06}" destId="{C9F383F6-2B26-574F-AC2C-676263A9C915}" srcOrd="0" destOrd="0" presId="urn:microsoft.com/office/officeart/2005/8/layout/vList2"/>
    <dgm:cxn modelId="{058EF6A4-504D-4718-8A7B-534EDD349F0B}" srcId="{DAA81B18-33A1-4714-B5A4-4D10C6C15FB2}" destId="{03891C5B-149C-4791-B2B3-F241FFC31678}" srcOrd="2" destOrd="0" parTransId="{029F92AD-7142-4795-8D27-34D1E06ED957}" sibTransId="{F4B28F80-DDF3-4C04-B08D-288DF2CD95DC}"/>
    <dgm:cxn modelId="{6307C6C6-D91F-7043-BBBD-9CFCF5767E6E}" srcId="{DAA81B18-33A1-4714-B5A4-4D10C6C15FB2}" destId="{1AFDEA82-F6C3-1244-BE80-2D7EC112E2DD}" srcOrd="4" destOrd="0" parTransId="{3024B4B0-F36D-E341-ACBE-7B57EF958EDB}" sibTransId="{8AB910D6-E05F-1548-A9CC-EB964AC1A0E6}"/>
    <dgm:cxn modelId="{8CFFD6E9-D1C9-4C44-BE0A-B14BC331BC83}" srcId="{DAA81B18-33A1-4714-B5A4-4D10C6C15FB2}" destId="{5A7CA7D2-057C-BC4F-A670-5E2934F34CB7}" srcOrd="3" destOrd="0" parTransId="{54FADF2B-9468-6345-B227-72959056F968}" sibTransId="{A4C36F09-8366-1E4B-97DC-3B9AAC7E0AEB}"/>
    <dgm:cxn modelId="{28D12AFE-9F9E-4AE3-BC01-2CEFC7423F02}" srcId="{DAA81B18-33A1-4714-B5A4-4D10C6C15FB2}" destId="{9E9E5F43-37D1-4682-8EEC-3D24F818CE06}" srcOrd="1" destOrd="0" parTransId="{276C21A9-83CE-48D6-A8CA-E5C24A201AF9}" sibTransId="{DF0E2F8D-66A3-413E-9000-F049F23EC577}"/>
    <dgm:cxn modelId="{A4046B9F-ED9C-354C-8AA3-7715996B38D8}" type="presParOf" srcId="{90463844-04D2-E248-8DD2-0FADFBA2BD6C}" destId="{E5E377F7-7C10-3A4A-AC01-027E35D86C58}" srcOrd="0" destOrd="0" presId="urn:microsoft.com/office/officeart/2005/8/layout/vList2"/>
    <dgm:cxn modelId="{18151F4D-559E-D247-BA22-F1B385DEE586}" type="presParOf" srcId="{90463844-04D2-E248-8DD2-0FADFBA2BD6C}" destId="{C504F060-6A23-684A-B1E0-ECEAA9FF5523}" srcOrd="1" destOrd="0" presId="urn:microsoft.com/office/officeart/2005/8/layout/vList2"/>
    <dgm:cxn modelId="{1800241E-964A-0145-BF10-808A9902A8BB}" type="presParOf" srcId="{90463844-04D2-E248-8DD2-0FADFBA2BD6C}" destId="{C9F383F6-2B26-574F-AC2C-676263A9C915}" srcOrd="2" destOrd="0" presId="urn:microsoft.com/office/officeart/2005/8/layout/vList2"/>
    <dgm:cxn modelId="{B15806CE-5839-7548-A757-933F7A2D0550}" type="presParOf" srcId="{90463844-04D2-E248-8DD2-0FADFBA2BD6C}" destId="{551BCC94-6D43-B240-9C59-52692DC84AFE}" srcOrd="3" destOrd="0" presId="urn:microsoft.com/office/officeart/2005/8/layout/vList2"/>
    <dgm:cxn modelId="{E7A10E12-40CE-284D-BF8A-F015C759CAA2}" type="presParOf" srcId="{90463844-04D2-E248-8DD2-0FADFBA2BD6C}" destId="{4A290A7F-CD5C-594A-891C-6ADD8A23D3B6}" srcOrd="4" destOrd="0" presId="urn:microsoft.com/office/officeart/2005/8/layout/vList2"/>
    <dgm:cxn modelId="{DCCFC6EC-79DE-9949-882E-BCC894CB65A7}" type="presParOf" srcId="{90463844-04D2-E248-8DD2-0FADFBA2BD6C}" destId="{10748BB5-6D7E-FE4B-8B54-63146C38BE6D}" srcOrd="5" destOrd="0" presId="urn:microsoft.com/office/officeart/2005/8/layout/vList2"/>
    <dgm:cxn modelId="{46540672-D77C-934C-87BA-76956B7C84AE}" type="presParOf" srcId="{90463844-04D2-E248-8DD2-0FADFBA2BD6C}" destId="{5433FEFE-F963-9A48-93E7-4440A810EAC3}" srcOrd="6" destOrd="0" presId="urn:microsoft.com/office/officeart/2005/8/layout/vList2"/>
    <dgm:cxn modelId="{DD409813-E358-434A-AF3B-49C6482D17D0}" type="presParOf" srcId="{90463844-04D2-E248-8DD2-0FADFBA2BD6C}" destId="{EE513D15-FEA5-D943-BBB2-1C66361512CA}" srcOrd="7" destOrd="0" presId="urn:microsoft.com/office/officeart/2005/8/layout/vList2"/>
    <dgm:cxn modelId="{D7D84E0B-7B0B-BB45-B461-3FA774EC7F3D}" type="presParOf" srcId="{90463844-04D2-E248-8DD2-0FADFBA2BD6C}" destId="{0149D401-FBAD-7342-BD7E-D8828AA7ED02}"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AA81B18-33A1-4714-B5A4-4D10C6C15FB2}"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26BBDF74-93A2-4439-815F-4DBEC23D19AA}">
      <dgm:prSet/>
      <dgm:spPr/>
      <dgm:t>
        <a:bodyPr/>
        <a:lstStyle/>
        <a:p>
          <a:r>
            <a:rPr lang="en-US" dirty="0"/>
            <a:t>Community Presence</a:t>
          </a:r>
        </a:p>
      </dgm:t>
    </dgm:pt>
    <dgm:pt modelId="{63E36642-E40D-449A-BC2F-8B31B397FC41}" type="parTrans" cxnId="{B151F414-5009-4A63-B6C1-D4778AF23D7A}">
      <dgm:prSet/>
      <dgm:spPr/>
      <dgm:t>
        <a:bodyPr/>
        <a:lstStyle/>
        <a:p>
          <a:endParaRPr lang="en-US"/>
        </a:p>
      </dgm:t>
    </dgm:pt>
    <dgm:pt modelId="{7D7754AA-8A7A-449C-B429-BB8D9E85B1A4}" type="sibTrans" cxnId="{B151F414-5009-4A63-B6C1-D4778AF23D7A}">
      <dgm:prSet/>
      <dgm:spPr/>
      <dgm:t>
        <a:bodyPr/>
        <a:lstStyle/>
        <a:p>
          <a:endParaRPr lang="en-US"/>
        </a:p>
      </dgm:t>
    </dgm:pt>
    <dgm:pt modelId="{9E9E5F43-37D1-4682-8EEC-3D24F818CE06}">
      <dgm:prSet/>
      <dgm:spPr/>
      <dgm:t>
        <a:bodyPr/>
        <a:lstStyle/>
        <a:p>
          <a:r>
            <a:rPr lang="en-US" dirty="0"/>
            <a:t>Choice and Autonomy</a:t>
          </a:r>
        </a:p>
      </dgm:t>
    </dgm:pt>
    <dgm:pt modelId="{276C21A9-83CE-48D6-A8CA-E5C24A201AF9}" type="parTrans" cxnId="{28D12AFE-9F9E-4AE3-BC01-2CEFC7423F02}">
      <dgm:prSet/>
      <dgm:spPr/>
      <dgm:t>
        <a:bodyPr/>
        <a:lstStyle/>
        <a:p>
          <a:endParaRPr lang="en-US"/>
        </a:p>
      </dgm:t>
    </dgm:pt>
    <dgm:pt modelId="{DF0E2F8D-66A3-413E-9000-F049F23EC577}" type="sibTrans" cxnId="{28D12AFE-9F9E-4AE3-BC01-2CEFC7423F02}">
      <dgm:prSet/>
      <dgm:spPr/>
      <dgm:t>
        <a:bodyPr/>
        <a:lstStyle/>
        <a:p>
          <a:endParaRPr lang="en-US"/>
        </a:p>
      </dgm:t>
    </dgm:pt>
    <dgm:pt modelId="{03891C5B-149C-4791-B2B3-F241FFC31678}">
      <dgm:prSet/>
      <dgm:spPr/>
      <dgm:t>
        <a:bodyPr/>
        <a:lstStyle/>
        <a:p>
          <a:r>
            <a:rPr lang="en-US" dirty="0"/>
            <a:t>Competence</a:t>
          </a:r>
        </a:p>
      </dgm:t>
    </dgm:pt>
    <dgm:pt modelId="{029F92AD-7142-4795-8D27-34D1E06ED957}" type="parTrans" cxnId="{058EF6A4-504D-4718-8A7B-534EDD349F0B}">
      <dgm:prSet/>
      <dgm:spPr/>
      <dgm:t>
        <a:bodyPr/>
        <a:lstStyle/>
        <a:p>
          <a:endParaRPr lang="en-US"/>
        </a:p>
      </dgm:t>
    </dgm:pt>
    <dgm:pt modelId="{F4B28F80-DDF3-4C04-B08D-288DF2CD95DC}" type="sibTrans" cxnId="{058EF6A4-504D-4718-8A7B-534EDD349F0B}">
      <dgm:prSet/>
      <dgm:spPr/>
      <dgm:t>
        <a:bodyPr/>
        <a:lstStyle/>
        <a:p>
          <a:endParaRPr lang="en-US"/>
        </a:p>
      </dgm:t>
    </dgm:pt>
    <dgm:pt modelId="{5A7CA7D2-057C-BC4F-A670-5E2934F34CB7}">
      <dgm:prSet/>
      <dgm:spPr/>
      <dgm:t>
        <a:bodyPr/>
        <a:lstStyle/>
        <a:p>
          <a:r>
            <a:rPr lang="en-GB" dirty="0"/>
            <a:t>Respect and Community</a:t>
          </a:r>
        </a:p>
      </dgm:t>
    </dgm:pt>
    <dgm:pt modelId="{54FADF2B-9468-6345-B227-72959056F968}" type="parTrans" cxnId="{8CFFD6E9-D1C9-4C44-BE0A-B14BC331BC83}">
      <dgm:prSet/>
      <dgm:spPr/>
      <dgm:t>
        <a:bodyPr/>
        <a:lstStyle/>
        <a:p>
          <a:endParaRPr lang="en-GB"/>
        </a:p>
      </dgm:t>
    </dgm:pt>
    <dgm:pt modelId="{A4C36F09-8366-1E4B-97DC-3B9AAC7E0AEB}" type="sibTrans" cxnId="{8CFFD6E9-D1C9-4C44-BE0A-B14BC331BC83}">
      <dgm:prSet/>
      <dgm:spPr/>
      <dgm:t>
        <a:bodyPr/>
        <a:lstStyle/>
        <a:p>
          <a:endParaRPr lang="en-GB"/>
        </a:p>
      </dgm:t>
    </dgm:pt>
    <dgm:pt modelId="{48BD5529-2A41-0F41-B13E-618C1B3A92D5}">
      <dgm:prSet/>
      <dgm:spPr/>
      <dgm:t>
        <a:bodyPr/>
        <a:lstStyle/>
        <a:p>
          <a:r>
            <a:rPr lang="en-GB" dirty="0"/>
            <a:t>Improve the image and experience of people with learning disabilities</a:t>
          </a:r>
        </a:p>
      </dgm:t>
    </dgm:pt>
    <dgm:pt modelId="{A72ACC07-51E5-CB46-A7EC-F07244904020}" type="parTrans" cxnId="{45DCA086-7A2B-7C40-B48E-8591B363F9D1}">
      <dgm:prSet/>
      <dgm:spPr/>
      <dgm:t>
        <a:bodyPr/>
        <a:lstStyle/>
        <a:p>
          <a:endParaRPr lang="en-GB"/>
        </a:p>
      </dgm:t>
    </dgm:pt>
    <dgm:pt modelId="{5CA9554D-42E3-9F45-A07F-581F72F60F24}" type="sibTrans" cxnId="{45DCA086-7A2B-7C40-B48E-8591B363F9D1}">
      <dgm:prSet/>
      <dgm:spPr/>
      <dgm:t>
        <a:bodyPr/>
        <a:lstStyle/>
        <a:p>
          <a:endParaRPr lang="en-GB"/>
        </a:p>
      </dgm:t>
    </dgm:pt>
    <dgm:pt modelId="{8CA52F65-CE96-F34D-8148-121856C00E47}" type="pres">
      <dgm:prSet presAssocID="{DAA81B18-33A1-4714-B5A4-4D10C6C15FB2}" presName="diagram" presStyleCnt="0">
        <dgm:presLayoutVars>
          <dgm:dir/>
          <dgm:resizeHandles val="exact"/>
        </dgm:presLayoutVars>
      </dgm:prSet>
      <dgm:spPr/>
    </dgm:pt>
    <dgm:pt modelId="{AC7F8F0E-229C-CF46-A956-91CDF2A05CAB}" type="pres">
      <dgm:prSet presAssocID="{26BBDF74-93A2-4439-815F-4DBEC23D19AA}" presName="node" presStyleLbl="node1" presStyleIdx="0" presStyleCnt="5">
        <dgm:presLayoutVars>
          <dgm:bulletEnabled val="1"/>
        </dgm:presLayoutVars>
      </dgm:prSet>
      <dgm:spPr/>
    </dgm:pt>
    <dgm:pt modelId="{A5FE5CC1-E7E8-6F42-B957-BC85AAD466D5}" type="pres">
      <dgm:prSet presAssocID="{7D7754AA-8A7A-449C-B429-BB8D9E85B1A4}" presName="sibTrans" presStyleCnt="0"/>
      <dgm:spPr/>
    </dgm:pt>
    <dgm:pt modelId="{1FDA2E16-51A1-C247-AB9B-FB8CDF243155}" type="pres">
      <dgm:prSet presAssocID="{9E9E5F43-37D1-4682-8EEC-3D24F818CE06}" presName="node" presStyleLbl="node1" presStyleIdx="1" presStyleCnt="5">
        <dgm:presLayoutVars>
          <dgm:bulletEnabled val="1"/>
        </dgm:presLayoutVars>
      </dgm:prSet>
      <dgm:spPr/>
    </dgm:pt>
    <dgm:pt modelId="{E5760DF8-B8D2-914A-91FC-120811D4BAD3}" type="pres">
      <dgm:prSet presAssocID="{DF0E2F8D-66A3-413E-9000-F049F23EC577}" presName="sibTrans" presStyleCnt="0"/>
      <dgm:spPr/>
    </dgm:pt>
    <dgm:pt modelId="{9DCF9926-56EC-8746-BE0E-678357AD80C2}" type="pres">
      <dgm:prSet presAssocID="{03891C5B-149C-4791-B2B3-F241FFC31678}" presName="node" presStyleLbl="node1" presStyleIdx="2" presStyleCnt="5">
        <dgm:presLayoutVars>
          <dgm:bulletEnabled val="1"/>
        </dgm:presLayoutVars>
      </dgm:prSet>
      <dgm:spPr/>
    </dgm:pt>
    <dgm:pt modelId="{44234F30-11D9-924C-A046-2266E7ACC83E}" type="pres">
      <dgm:prSet presAssocID="{F4B28F80-DDF3-4C04-B08D-288DF2CD95DC}" presName="sibTrans" presStyleCnt="0"/>
      <dgm:spPr/>
    </dgm:pt>
    <dgm:pt modelId="{2FCA7A02-4079-724F-97CF-49EAB89A4841}" type="pres">
      <dgm:prSet presAssocID="{5A7CA7D2-057C-BC4F-A670-5E2934F34CB7}" presName="node" presStyleLbl="node1" presStyleIdx="3" presStyleCnt="5">
        <dgm:presLayoutVars>
          <dgm:bulletEnabled val="1"/>
        </dgm:presLayoutVars>
      </dgm:prSet>
      <dgm:spPr/>
    </dgm:pt>
    <dgm:pt modelId="{220D10FE-81E6-294F-89F6-EACFF7B7F7D7}" type="pres">
      <dgm:prSet presAssocID="{A4C36F09-8366-1E4B-97DC-3B9AAC7E0AEB}" presName="sibTrans" presStyleCnt="0"/>
      <dgm:spPr/>
    </dgm:pt>
    <dgm:pt modelId="{527ED78D-FA31-E848-8BF4-858713284395}" type="pres">
      <dgm:prSet presAssocID="{48BD5529-2A41-0F41-B13E-618C1B3A92D5}" presName="node" presStyleLbl="node1" presStyleIdx="4" presStyleCnt="5">
        <dgm:presLayoutVars>
          <dgm:bulletEnabled val="1"/>
        </dgm:presLayoutVars>
      </dgm:prSet>
      <dgm:spPr/>
    </dgm:pt>
  </dgm:ptLst>
  <dgm:cxnLst>
    <dgm:cxn modelId="{DF621009-8CE1-A740-9E98-4F085C7B6F13}" type="presOf" srcId="{03891C5B-149C-4791-B2B3-F241FFC31678}" destId="{9DCF9926-56EC-8746-BE0E-678357AD80C2}" srcOrd="0" destOrd="0" presId="urn:microsoft.com/office/officeart/2005/8/layout/default"/>
    <dgm:cxn modelId="{B151F414-5009-4A63-B6C1-D4778AF23D7A}" srcId="{DAA81B18-33A1-4714-B5A4-4D10C6C15FB2}" destId="{26BBDF74-93A2-4439-815F-4DBEC23D19AA}" srcOrd="0" destOrd="0" parTransId="{63E36642-E40D-449A-BC2F-8B31B397FC41}" sibTransId="{7D7754AA-8A7A-449C-B429-BB8D9E85B1A4}"/>
    <dgm:cxn modelId="{6CE6A47B-FE6B-C94E-80E1-2BC8329C1A78}" type="presOf" srcId="{9E9E5F43-37D1-4682-8EEC-3D24F818CE06}" destId="{1FDA2E16-51A1-C247-AB9B-FB8CDF243155}" srcOrd="0" destOrd="0" presId="urn:microsoft.com/office/officeart/2005/8/layout/default"/>
    <dgm:cxn modelId="{F6092683-52F3-A741-BBD9-059C0A78CAE6}" type="presOf" srcId="{DAA81B18-33A1-4714-B5A4-4D10C6C15FB2}" destId="{8CA52F65-CE96-F34D-8148-121856C00E47}" srcOrd="0" destOrd="0" presId="urn:microsoft.com/office/officeart/2005/8/layout/default"/>
    <dgm:cxn modelId="{45DCA086-7A2B-7C40-B48E-8591B363F9D1}" srcId="{DAA81B18-33A1-4714-B5A4-4D10C6C15FB2}" destId="{48BD5529-2A41-0F41-B13E-618C1B3A92D5}" srcOrd="4" destOrd="0" parTransId="{A72ACC07-51E5-CB46-A7EC-F07244904020}" sibTransId="{5CA9554D-42E3-9F45-A07F-581F72F60F24}"/>
    <dgm:cxn modelId="{058EF6A4-504D-4718-8A7B-534EDD349F0B}" srcId="{DAA81B18-33A1-4714-B5A4-4D10C6C15FB2}" destId="{03891C5B-149C-4791-B2B3-F241FFC31678}" srcOrd="2" destOrd="0" parTransId="{029F92AD-7142-4795-8D27-34D1E06ED957}" sibTransId="{F4B28F80-DDF3-4C04-B08D-288DF2CD95DC}"/>
    <dgm:cxn modelId="{951746C0-7129-834C-9CCC-F85E928E454E}" type="presOf" srcId="{5A7CA7D2-057C-BC4F-A670-5E2934F34CB7}" destId="{2FCA7A02-4079-724F-97CF-49EAB89A4841}" srcOrd="0" destOrd="0" presId="urn:microsoft.com/office/officeart/2005/8/layout/default"/>
    <dgm:cxn modelId="{8CFFD6E9-D1C9-4C44-BE0A-B14BC331BC83}" srcId="{DAA81B18-33A1-4714-B5A4-4D10C6C15FB2}" destId="{5A7CA7D2-057C-BC4F-A670-5E2934F34CB7}" srcOrd="3" destOrd="0" parTransId="{54FADF2B-9468-6345-B227-72959056F968}" sibTransId="{A4C36F09-8366-1E4B-97DC-3B9AAC7E0AEB}"/>
    <dgm:cxn modelId="{6EA9E3FA-11EB-EC4E-B7C3-E433C2BFDFA6}" type="presOf" srcId="{48BD5529-2A41-0F41-B13E-618C1B3A92D5}" destId="{527ED78D-FA31-E848-8BF4-858713284395}" srcOrd="0" destOrd="0" presId="urn:microsoft.com/office/officeart/2005/8/layout/default"/>
    <dgm:cxn modelId="{166588FD-165C-3D4A-A2E0-F1E6CC47878A}" type="presOf" srcId="{26BBDF74-93A2-4439-815F-4DBEC23D19AA}" destId="{AC7F8F0E-229C-CF46-A956-91CDF2A05CAB}" srcOrd="0" destOrd="0" presId="urn:microsoft.com/office/officeart/2005/8/layout/default"/>
    <dgm:cxn modelId="{28D12AFE-9F9E-4AE3-BC01-2CEFC7423F02}" srcId="{DAA81B18-33A1-4714-B5A4-4D10C6C15FB2}" destId="{9E9E5F43-37D1-4682-8EEC-3D24F818CE06}" srcOrd="1" destOrd="0" parTransId="{276C21A9-83CE-48D6-A8CA-E5C24A201AF9}" sibTransId="{DF0E2F8D-66A3-413E-9000-F049F23EC577}"/>
    <dgm:cxn modelId="{597DCA89-B0F3-E24E-975A-EA8236E90331}" type="presParOf" srcId="{8CA52F65-CE96-F34D-8148-121856C00E47}" destId="{AC7F8F0E-229C-CF46-A956-91CDF2A05CAB}" srcOrd="0" destOrd="0" presId="urn:microsoft.com/office/officeart/2005/8/layout/default"/>
    <dgm:cxn modelId="{22CB3127-6774-8E40-8E47-CB0014DCEB99}" type="presParOf" srcId="{8CA52F65-CE96-F34D-8148-121856C00E47}" destId="{A5FE5CC1-E7E8-6F42-B957-BC85AAD466D5}" srcOrd="1" destOrd="0" presId="urn:microsoft.com/office/officeart/2005/8/layout/default"/>
    <dgm:cxn modelId="{8290670B-D03B-E341-B0B5-51313915B285}" type="presParOf" srcId="{8CA52F65-CE96-F34D-8148-121856C00E47}" destId="{1FDA2E16-51A1-C247-AB9B-FB8CDF243155}" srcOrd="2" destOrd="0" presId="urn:microsoft.com/office/officeart/2005/8/layout/default"/>
    <dgm:cxn modelId="{D595B6B0-9F37-1D42-BBDA-58E6B9E820C9}" type="presParOf" srcId="{8CA52F65-CE96-F34D-8148-121856C00E47}" destId="{E5760DF8-B8D2-914A-91FC-120811D4BAD3}" srcOrd="3" destOrd="0" presId="urn:microsoft.com/office/officeart/2005/8/layout/default"/>
    <dgm:cxn modelId="{5A585FFB-5717-2D41-B5E2-97B45B0051C7}" type="presParOf" srcId="{8CA52F65-CE96-F34D-8148-121856C00E47}" destId="{9DCF9926-56EC-8746-BE0E-678357AD80C2}" srcOrd="4" destOrd="0" presId="urn:microsoft.com/office/officeart/2005/8/layout/default"/>
    <dgm:cxn modelId="{0ECD5D2A-0D46-4343-8BE6-A5F4868E3371}" type="presParOf" srcId="{8CA52F65-CE96-F34D-8148-121856C00E47}" destId="{44234F30-11D9-924C-A046-2266E7ACC83E}" srcOrd="5" destOrd="0" presId="urn:microsoft.com/office/officeart/2005/8/layout/default"/>
    <dgm:cxn modelId="{DE1E844D-BEFA-A642-9706-C4914EA02382}" type="presParOf" srcId="{8CA52F65-CE96-F34D-8148-121856C00E47}" destId="{2FCA7A02-4079-724F-97CF-49EAB89A4841}" srcOrd="6" destOrd="0" presId="urn:microsoft.com/office/officeart/2005/8/layout/default"/>
    <dgm:cxn modelId="{1CAC8047-D710-6E4E-88FC-34D52BB2B22F}" type="presParOf" srcId="{8CA52F65-CE96-F34D-8148-121856C00E47}" destId="{220D10FE-81E6-294F-89F6-EACFF7B7F7D7}" srcOrd="7" destOrd="0" presId="urn:microsoft.com/office/officeart/2005/8/layout/default"/>
    <dgm:cxn modelId="{CB853BE8-7590-9B4D-B5E3-253DC5914BA4}" type="presParOf" srcId="{8CA52F65-CE96-F34D-8148-121856C00E47}" destId="{527ED78D-FA31-E848-8BF4-858713284395}"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AA81B18-33A1-4714-B5A4-4D10C6C15FB2}"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26BBDF74-93A2-4439-815F-4DBEC23D19AA}">
      <dgm:prSet/>
      <dgm:spPr/>
      <dgm:t>
        <a:bodyPr/>
        <a:lstStyle/>
        <a:p>
          <a:r>
            <a:rPr lang="en-GB"/>
            <a:t>56,000 people with a learning disability                                   (Office for National Statistics, 2023)</a:t>
          </a:r>
          <a:endParaRPr lang="en-US"/>
        </a:p>
      </dgm:t>
    </dgm:pt>
    <dgm:pt modelId="{63E36642-E40D-449A-BC2F-8B31B397FC41}" type="parTrans" cxnId="{B151F414-5009-4A63-B6C1-D4778AF23D7A}">
      <dgm:prSet/>
      <dgm:spPr/>
      <dgm:t>
        <a:bodyPr/>
        <a:lstStyle/>
        <a:p>
          <a:endParaRPr lang="en-US"/>
        </a:p>
      </dgm:t>
    </dgm:pt>
    <dgm:pt modelId="{7D7754AA-8A7A-449C-B429-BB8D9E85B1A4}" type="sibTrans" cxnId="{B151F414-5009-4A63-B6C1-D4778AF23D7A}">
      <dgm:prSet/>
      <dgm:spPr/>
      <dgm:t>
        <a:bodyPr/>
        <a:lstStyle/>
        <a:p>
          <a:endParaRPr lang="en-US"/>
        </a:p>
      </dgm:t>
    </dgm:pt>
    <dgm:pt modelId="{9E9E5F43-37D1-4682-8EEC-3D24F818CE06}">
      <dgm:prSet/>
      <dgm:spPr/>
      <dgm:t>
        <a:bodyPr/>
        <a:lstStyle/>
        <a:p>
          <a:r>
            <a:rPr lang="en-GB"/>
            <a:t>84,134 people employed                (Social Care Wales, 2023) </a:t>
          </a:r>
          <a:endParaRPr lang="en-US"/>
        </a:p>
      </dgm:t>
    </dgm:pt>
    <dgm:pt modelId="{276C21A9-83CE-48D6-A8CA-E5C24A201AF9}" type="parTrans" cxnId="{28D12AFE-9F9E-4AE3-BC01-2CEFC7423F02}">
      <dgm:prSet/>
      <dgm:spPr/>
      <dgm:t>
        <a:bodyPr/>
        <a:lstStyle/>
        <a:p>
          <a:endParaRPr lang="en-US"/>
        </a:p>
      </dgm:t>
    </dgm:pt>
    <dgm:pt modelId="{DF0E2F8D-66A3-413E-9000-F049F23EC577}" type="sibTrans" cxnId="{28D12AFE-9F9E-4AE3-BC01-2CEFC7423F02}">
      <dgm:prSet/>
      <dgm:spPr/>
      <dgm:t>
        <a:bodyPr/>
        <a:lstStyle/>
        <a:p>
          <a:endParaRPr lang="en-US"/>
        </a:p>
      </dgm:t>
    </dgm:pt>
    <dgm:pt modelId="{03891C5B-149C-4791-B2B3-F241FFC31678}">
      <dgm:prSet/>
      <dgm:spPr/>
      <dgm:t>
        <a:bodyPr/>
        <a:lstStyle/>
        <a:p>
          <a:r>
            <a:rPr lang="en-GB"/>
            <a:t>5,323 vacancies (Social Care Wales, 2023)</a:t>
          </a:r>
          <a:endParaRPr lang="en-US"/>
        </a:p>
      </dgm:t>
    </dgm:pt>
    <dgm:pt modelId="{029F92AD-7142-4795-8D27-34D1E06ED957}" type="parTrans" cxnId="{058EF6A4-504D-4718-8A7B-534EDD349F0B}">
      <dgm:prSet/>
      <dgm:spPr/>
      <dgm:t>
        <a:bodyPr/>
        <a:lstStyle/>
        <a:p>
          <a:endParaRPr lang="en-US"/>
        </a:p>
      </dgm:t>
    </dgm:pt>
    <dgm:pt modelId="{F4B28F80-DDF3-4C04-B08D-288DF2CD95DC}" type="sibTrans" cxnId="{058EF6A4-504D-4718-8A7B-534EDD349F0B}">
      <dgm:prSet/>
      <dgm:spPr/>
      <dgm:t>
        <a:bodyPr/>
        <a:lstStyle/>
        <a:p>
          <a:endParaRPr lang="en-US"/>
        </a:p>
      </dgm:t>
    </dgm:pt>
    <dgm:pt modelId="{761D548C-1C8A-8142-A690-46CC7CBB4399}" type="pres">
      <dgm:prSet presAssocID="{DAA81B18-33A1-4714-B5A4-4D10C6C15FB2}" presName="linear" presStyleCnt="0">
        <dgm:presLayoutVars>
          <dgm:animLvl val="lvl"/>
          <dgm:resizeHandles val="exact"/>
        </dgm:presLayoutVars>
      </dgm:prSet>
      <dgm:spPr/>
    </dgm:pt>
    <dgm:pt modelId="{68AEDC5A-896C-F64C-9FC1-00BCEB765048}" type="pres">
      <dgm:prSet presAssocID="{26BBDF74-93A2-4439-815F-4DBEC23D19AA}" presName="parentText" presStyleLbl="node1" presStyleIdx="0" presStyleCnt="3">
        <dgm:presLayoutVars>
          <dgm:chMax val="0"/>
          <dgm:bulletEnabled val="1"/>
        </dgm:presLayoutVars>
      </dgm:prSet>
      <dgm:spPr/>
    </dgm:pt>
    <dgm:pt modelId="{3B48B491-167F-224B-BC18-E587B0829373}" type="pres">
      <dgm:prSet presAssocID="{7D7754AA-8A7A-449C-B429-BB8D9E85B1A4}" presName="spacer" presStyleCnt="0"/>
      <dgm:spPr/>
    </dgm:pt>
    <dgm:pt modelId="{828BF55A-6CA3-D242-8212-F8C2D0BE5AEE}" type="pres">
      <dgm:prSet presAssocID="{9E9E5F43-37D1-4682-8EEC-3D24F818CE06}" presName="parentText" presStyleLbl="node1" presStyleIdx="1" presStyleCnt="3">
        <dgm:presLayoutVars>
          <dgm:chMax val="0"/>
          <dgm:bulletEnabled val="1"/>
        </dgm:presLayoutVars>
      </dgm:prSet>
      <dgm:spPr/>
    </dgm:pt>
    <dgm:pt modelId="{5CB8A1F3-30CD-F84B-BADE-7C639E63DF2B}" type="pres">
      <dgm:prSet presAssocID="{DF0E2F8D-66A3-413E-9000-F049F23EC577}" presName="spacer" presStyleCnt="0"/>
      <dgm:spPr/>
    </dgm:pt>
    <dgm:pt modelId="{400587EF-3738-3D4D-B816-C13AA7D12A4C}" type="pres">
      <dgm:prSet presAssocID="{03891C5B-149C-4791-B2B3-F241FFC31678}" presName="parentText" presStyleLbl="node1" presStyleIdx="2" presStyleCnt="3">
        <dgm:presLayoutVars>
          <dgm:chMax val="0"/>
          <dgm:bulletEnabled val="1"/>
        </dgm:presLayoutVars>
      </dgm:prSet>
      <dgm:spPr/>
    </dgm:pt>
  </dgm:ptLst>
  <dgm:cxnLst>
    <dgm:cxn modelId="{840FF909-1BDD-C44E-BD41-2A9FFA4F8FBB}" type="presOf" srcId="{03891C5B-149C-4791-B2B3-F241FFC31678}" destId="{400587EF-3738-3D4D-B816-C13AA7D12A4C}" srcOrd="0" destOrd="0" presId="urn:microsoft.com/office/officeart/2005/8/layout/vList2"/>
    <dgm:cxn modelId="{B151F414-5009-4A63-B6C1-D4778AF23D7A}" srcId="{DAA81B18-33A1-4714-B5A4-4D10C6C15FB2}" destId="{26BBDF74-93A2-4439-815F-4DBEC23D19AA}" srcOrd="0" destOrd="0" parTransId="{63E36642-E40D-449A-BC2F-8B31B397FC41}" sibTransId="{7D7754AA-8A7A-449C-B429-BB8D9E85B1A4}"/>
    <dgm:cxn modelId="{E2691D21-624C-9444-9916-480F7BD206AF}" type="presOf" srcId="{9E9E5F43-37D1-4682-8EEC-3D24F818CE06}" destId="{828BF55A-6CA3-D242-8212-F8C2D0BE5AEE}" srcOrd="0" destOrd="0" presId="urn:microsoft.com/office/officeart/2005/8/layout/vList2"/>
    <dgm:cxn modelId="{058EF6A4-504D-4718-8A7B-534EDD349F0B}" srcId="{DAA81B18-33A1-4714-B5A4-4D10C6C15FB2}" destId="{03891C5B-149C-4791-B2B3-F241FFC31678}" srcOrd="2" destOrd="0" parTransId="{029F92AD-7142-4795-8D27-34D1E06ED957}" sibTransId="{F4B28F80-DDF3-4C04-B08D-288DF2CD95DC}"/>
    <dgm:cxn modelId="{D8AAFDAB-6723-A44E-B0F2-9CA3D89EAB14}" type="presOf" srcId="{DAA81B18-33A1-4714-B5A4-4D10C6C15FB2}" destId="{761D548C-1C8A-8142-A690-46CC7CBB4399}" srcOrd="0" destOrd="0" presId="urn:microsoft.com/office/officeart/2005/8/layout/vList2"/>
    <dgm:cxn modelId="{D0ADD9AE-5C00-2D4C-80CF-F302920BD1B0}" type="presOf" srcId="{26BBDF74-93A2-4439-815F-4DBEC23D19AA}" destId="{68AEDC5A-896C-F64C-9FC1-00BCEB765048}" srcOrd="0" destOrd="0" presId="urn:microsoft.com/office/officeart/2005/8/layout/vList2"/>
    <dgm:cxn modelId="{28D12AFE-9F9E-4AE3-BC01-2CEFC7423F02}" srcId="{DAA81B18-33A1-4714-B5A4-4D10C6C15FB2}" destId="{9E9E5F43-37D1-4682-8EEC-3D24F818CE06}" srcOrd="1" destOrd="0" parTransId="{276C21A9-83CE-48D6-A8CA-E5C24A201AF9}" sibTransId="{DF0E2F8D-66A3-413E-9000-F049F23EC577}"/>
    <dgm:cxn modelId="{C42E98D2-753B-9E45-ABF0-CFEBEAD28003}" type="presParOf" srcId="{761D548C-1C8A-8142-A690-46CC7CBB4399}" destId="{68AEDC5A-896C-F64C-9FC1-00BCEB765048}" srcOrd="0" destOrd="0" presId="urn:microsoft.com/office/officeart/2005/8/layout/vList2"/>
    <dgm:cxn modelId="{414F008D-67F9-614B-971E-CB336ED48061}" type="presParOf" srcId="{761D548C-1C8A-8142-A690-46CC7CBB4399}" destId="{3B48B491-167F-224B-BC18-E587B0829373}" srcOrd="1" destOrd="0" presId="urn:microsoft.com/office/officeart/2005/8/layout/vList2"/>
    <dgm:cxn modelId="{B9F45F96-0813-BB4A-B7D8-0CB04F92A96C}" type="presParOf" srcId="{761D548C-1C8A-8142-A690-46CC7CBB4399}" destId="{828BF55A-6CA3-D242-8212-F8C2D0BE5AEE}" srcOrd="2" destOrd="0" presId="urn:microsoft.com/office/officeart/2005/8/layout/vList2"/>
    <dgm:cxn modelId="{359BEED4-28DA-6846-BEC3-A405207EF461}" type="presParOf" srcId="{761D548C-1C8A-8142-A690-46CC7CBB4399}" destId="{5CB8A1F3-30CD-F84B-BADE-7C639E63DF2B}" srcOrd="3" destOrd="0" presId="urn:microsoft.com/office/officeart/2005/8/layout/vList2"/>
    <dgm:cxn modelId="{BDCEC1B5-0833-054D-ABC6-0EEA4C6BD64B}" type="presParOf" srcId="{761D548C-1C8A-8142-A690-46CC7CBB4399}" destId="{400587EF-3738-3D4D-B816-C13AA7D12A4C}"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BFE9CD3-A915-40F3-9756-843823560453}" type="doc">
      <dgm:prSet loTypeId="urn:microsoft.com/office/officeart/2005/8/layout/default" loCatId="list" qsTypeId="urn:microsoft.com/office/officeart/2005/8/quickstyle/simple2" qsCatId="simple" csTypeId="urn:microsoft.com/office/officeart/2005/8/colors/accent6_2" csCatId="accent6"/>
      <dgm:spPr/>
      <dgm:t>
        <a:bodyPr/>
        <a:lstStyle/>
        <a:p>
          <a:endParaRPr lang="en-US"/>
        </a:p>
      </dgm:t>
    </dgm:pt>
    <dgm:pt modelId="{D89DE242-5D98-4B73-B3E5-B9AC38C98B07}">
      <dgm:prSet/>
      <dgm:spPr/>
      <dgm:t>
        <a:bodyPr/>
        <a:lstStyle/>
        <a:p>
          <a:r>
            <a:rPr lang="en-GB"/>
            <a:t>Support with Personal Care</a:t>
          </a:r>
          <a:endParaRPr lang="en-US"/>
        </a:p>
      </dgm:t>
    </dgm:pt>
    <dgm:pt modelId="{1E5DCC14-3609-4417-9127-2FDA6033B05C}" type="parTrans" cxnId="{1D892169-0D49-49AA-93E4-272E950E3643}">
      <dgm:prSet/>
      <dgm:spPr/>
      <dgm:t>
        <a:bodyPr/>
        <a:lstStyle/>
        <a:p>
          <a:endParaRPr lang="en-US"/>
        </a:p>
      </dgm:t>
    </dgm:pt>
    <dgm:pt modelId="{20556C7C-B71F-4DEC-BE6E-BC6D69BE836F}" type="sibTrans" cxnId="{1D892169-0D49-49AA-93E4-272E950E3643}">
      <dgm:prSet/>
      <dgm:spPr/>
      <dgm:t>
        <a:bodyPr/>
        <a:lstStyle/>
        <a:p>
          <a:endParaRPr lang="en-US"/>
        </a:p>
      </dgm:t>
    </dgm:pt>
    <dgm:pt modelId="{49217AB4-B8B7-479F-AC04-07961CFE417A}">
      <dgm:prSet/>
      <dgm:spPr/>
      <dgm:t>
        <a:bodyPr/>
        <a:lstStyle/>
        <a:p>
          <a:r>
            <a:rPr lang="en-GB"/>
            <a:t>Carrying out Observations</a:t>
          </a:r>
          <a:endParaRPr lang="en-US"/>
        </a:p>
      </dgm:t>
    </dgm:pt>
    <dgm:pt modelId="{98F03673-01E3-472A-AFEC-FB7DE149C811}" type="parTrans" cxnId="{5B4EBF19-72DB-4BF2-81AD-60760EE51C9C}">
      <dgm:prSet/>
      <dgm:spPr/>
      <dgm:t>
        <a:bodyPr/>
        <a:lstStyle/>
        <a:p>
          <a:endParaRPr lang="en-US"/>
        </a:p>
      </dgm:t>
    </dgm:pt>
    <dgm:pt modelId="{5478F9F4-36AF-44CE-8922-D99AAE142A57}" type="sibTrans" cxnId="{5B4EBF19-72DB-4BF2-81AD-60760EE51C9C}">
      <dgm:prSet/>
      <dgm:spPr/>
      <dgm:t>
        <a:bodyPr/>
        <a:lstStyle/>
        <a:p>
          <a:endParaRPr lang="en-US"/>
        </a:p>
      </dgm:t>
    </dgm:pt>
    <dgm:pt modelId="{3D4221D7-EDB8-4EF8-9014-3C46F6E8DA0B}">
      <dgm:prSet/>
      <dgm:spPr/>
      <dgm:t>
        <a:bodyPr/>
        <a:lstStyle/>
        <a:p>
          <a:r>
            <a:rPr lang="en-GB"/>
            <a:t>Supporting with Eating &amp; Drinking</a:t>
          </a:r>
          <a:endParaRPr lang="en-US"/>
        </a:p>
      </dgm:t>
    </dgm:pt>
    <dgm:pt modelId="{78536EC9-02A4-458C-B8DA-46E5CA2E9067}" type="parTrans" cxnId="{E53C15AB-48C1-432B-B0FB-6860D5757B00}">
      <dgm:prSet/>
      <dgm:spPr/>
      <dgm:t>
        <a:bodyPr/>
        <a:lstStyle/>
        <a:p>
          <a:endParaRPr lang="en-US"/>
        </a:p>
      </dgm:t>
    </dgm:pt>
    <dgm:pt modelId="{D15CD777-18A7-407B-A8AF-CE65A4A07F62}" type="sibTrans" cxnId="{E53C15AB-48C1-432B-B0FB-6860D5757B00}">
      <dgm:prSet/>
      <dgm:spPr/>
      <dgm:t>
        <a:bodyPr/>
        <a:lstStyle/>
        <a:p>
          <a:endParaRPr lang="en-US"/>
        </a:p>
      </dgm:t>
    </dgm:pt>
    <dgm:pt modelId="{69AAC1B4-EDB5-49B9-BF3E-DE1EBB0CB009}">
      <dgm:prSet/>
      <dgm:spPr/>
      <dgm:t>
        <a:bodyPr/>
        <a:lstStyle/>
        <a:p>
          <a:r>
            <a:rPr lang="en-GB"/>
            <a:t>Following Management Plans</a:t>
          </a:r>
          <a:endParaRPr lang="en-US"/>
        </a:p>
      </dgm:t>
    </dgm:pt>
    <dgm:pt modelId="{1A3F71A0-9B93-463E-B40F-53F8FCA1EAC1}" type="parTrans" cxnId="{7A9D1643-B170-4D1F-A0B1-923330B46783}">
      <dgm:prSet/>
      <dgm:spPr/>
      <dgm:t>
        <a:bodyPr/>
        <a:lstStyle/>
        <a:p>
          <a:endParaRPr lang="en-US"/>
        </a:p>
      </dgm:t>
    </dgm:pt>
    <dgm:pt modelId="{9515CA99-AFC3-4258-84A8-0397D03115A0}" type="sibTrans" cxnId="{7A9D1643-B170-4D1F-A0B1-923330B46783}">
      <dgm:prSet/>
      <dgm:spPr/>
      <dgm:t>
        <a:bodyPr/>
        <a:lstStyle/>
        <a:p>
          <a:endParaRPr lang="en-US"/>
        </a:p>
      </dgm:t>
    </dgm:pt>
    <dgm:pt modelId="{AB8CCA45-665F-4DEF-B5F3-E57D092CAC67}">
      <dgm:prSet/>
      <dgm:spPr/>
      <dgm:t>
        <a:bodyPr/>
        <a:lstStyle/>
        <a:p>
          <a:r>
            <a:rPr lang="en-GB"/>
            <a:t>Supporting with Toileting Needs / Incontinent aids</a:t>
          </a:r>
          <a:endParaRPr lang="en-US"/>
        </a:p>
      </dgm:t>
    </dgm:pt>
    <dgm:pt modelId="{C911F397-EC3F-46B1-9C98-F53CAE305BAC}" type="parTrans" cxnId="{E9647498-49B4-4F4E-B75B-76BC87224A33}">
      <dgm:prSet/>
      <dgm:spPr/>
      <dgm:t>
        <a:bodyPr/>
        <a:lstStyle/>
        <a:p>
          <a:endParaRPr lang="en-US"/>
        </a:p>
      </dgm:t>
    </dgm:pt>
    <dgm:pt modelId="{3BC744D9-B77F-45A1-9848-3B307D9F112A}" type="sibTrans" cxnId="{E9647498-49B4-4F4E-B75B-76BC87224A33}">
      <dgm:prSet/>
      <dgm:spPr/>
      <dgm:t>
        <a:bodyPr/>
        <a:lstStyle/>
        <a:p>
          <a:endParaRPr lang="en-US"/>
        </a:p>
      </dgm:t>
    </dgm:pt>
    <dgm:pt modelId="{A801CD1B-1A55-4CAF-B321-8B5801CE4AE6}">
      <dgm:prSet/>
      <dgm:spPr/>
      <dgm:t>
        <a:bodyPr/>
        <a:lstStyle/>
        <a:p>
          <a:r>
            <a:rPr lang="en-GB"/>
            <a:t>Moving &amp; Positioning</a:t>
          </a:r>
          <a:endParaRPr lang="en-US"/>
        </a:p>
      </dgm:t>
    </dgm:pt>
    <dgm:pt modelId="{014A8D6D-35BD-45BD-995C-6ABD900976C2}" type="parTrans" cxnId="{B3720C42-B696-48BA-B8FF-DFAC42301093}">
      <dgm:prSet/>
      <dgm:spPr/>
      <dgm:t>
        <a:bodyPr/>
        <a:lstStyle/>
        <a:p>
          <a:endParaRPr lang="en-US"/>
        </a:p>
      </dgm:t>
    </dgm:pt>
    <dgm:pt modelId="{DC90C19C-440B-4314-BC2D-BCD05136DC48}" type="sibTrans" cxnId="{B3720C42-B696-48BA-B8FF-DFAC42301093}">
      <dgm:prSet/>
      <dgm:spPr/>
      <dgm:t>
        <a:bodyPr/>
        <a:lstStyle/>
        <a:p>
          <a:endParaRPr lang="en-US"/>
        </a:p>
      </dgm:t>
    </dgm:pt>
    <dgm:pt modelId="{A49C02E3-836D-4FFD-9D92-FA44BF6A5103}">
      <dgm:prSet/>
      <dgm:spPr/>
      <dgm:t>
        <a:bodyPr/>
        <a:lstStyle/>
        <a:p>
          <a:r>
            <a:rPr lang="en-GB"/>
            <a:t>Awareness of how a person is presenting</a:t>
          </a:r>
          <a:endParaRPr lang="en-US"/>
        </a:p>
      </dgm:t>
    </dgm:pt>
    <dgm:pt modelId="{68964FCC-9F5B-4AEE-B0CC-AD75D6CAB511}" type="parTrans" cxnId="{F28CFAC0-04E1-4BCA-9594-0C0C928F366C}">
      <dgm:prSet/>
      <dgm:spPr/>
      <dgm:t>
        <a:bodyPr/>
        <a:lstStyle/>
        <a:p>
          <a:endParaRPr lang="en-US"/>
        </a:p>
      </dgm:t>
    </dgm:pt>
    <dgm:pt modelId="{D1C0117F-E94D-4887-8C84-ABA7BA541C18}" type="sibTrans" cxnId="{F28CFAC0-04E1-4BCA-9594-0C0C928F366C}">
      <dgm:prSet/>
      <dgm:spPr/>
      <dgm:t>
        <a:bodyPr/>
        <a:lstStyle/>
        <a:p>
          <a:endParaRPr lang="en-US"/>
        </a:p>
      </dgm:t>
    </dgm:pt>
    <dgm:pt modelId="{F573DDE2-03E9-4F22-BFF4-22C6A3562CF2}">
      <dgm:prSet/>
      <dgm:spPr/>
      <dgm:t>
        <a:bodyPr/>
        <a:lstStyle/>
        <a:p>
          <a:r>
            <a:rPr lang="en-GB"/>
            <a:t>Communicating with families, and professional agencies</a:t>
          </a:r>
          <a:endParaRPr lang="en-US"/>
        </a:p>
      </dgm:t>
    </dgm:pt>
    <dgm:pt modelId="{D8BCFE01-BCFD-478F-A5F6-7FBF8421657F}" type="parTrans" cxnId="{55B610A0-07C8-40BB-819E-02A4B7237D62}">
      <dgm:prSet/>
      <dgm:spPr/>
      <dgm:t>
        <a:bodyPr/>
        <a:lstStyle/>
        <a:p>
          <a:endParaRPr lang="en-US"/>
        </a:p>
      </dgm:t>
    </dgm:pt>
    <dgm:pt modelId="{ED3C00CF-1BB1-46C3-8C91-139E577AEFB1}" type="sibTrans" cxnId="{55B610A0-07C8-40BB-819E-02A4B7237D62}">
      <dgm:prSet/>
      <dgm:spPr/>
      <dgm:t>
        <a:bodyPr/>
        <a:lstStyle/>
        <a:p>
          <a:endParaRPr lang="en-US"/>
        </a:p>
      </dgm:t>
    </dgm:pt>
    <dgm:pt modelId="{FB8D391A-B121-43AB-9BB1-7B2D1BBFA711}">
      <dgm:prSet/>
      <dgm:spPr/>
      <dgm:t>
        <a:bodyPr/>
        <a:lstStyle/>
        <a:p>
          <a:r>
            <a:rPr lang="en-GB"/>
            <a:t>Attending Appointments</a:t>
          </a:r>
          <a:endParaRPr lang="en-US"/>
        </a:p>
      </dgm:t>
    </dgm:pt>
    <dgm:pt modelId="{442CA7BF-3663-4637-91F8-E895E8A2654D}" type="parTrans" cxnId="{46447798-74B1-4477-8FEF-DF2F945AC671}">
      <dgm:prSet/>
      <dgm:spPr/>
      <dgm:t>
        <a:bodyPr/>
        <a:lstStyle/>
        <a:p>
          <a:endParaRPr lang="en-US"/>
        </a:p>
      </dgm:t>
    </dgm:pt>
    <dgm:pt modelId="{EAC0B987-3CAE-469B-B0B7-611A621DC7D4}" type="sibTrans" cxnId="{46447798-74B1-4477-8FEF-DF2F945AC671}">
      <dgm:prSet/>
      <dgm:spPr/>
      <dgm:t>
        <a:bodyPr/>
        <a:lstStyle/>
        <a:p>
          <a:endParaRPr lang="en-US"/>
        </a:p>
      </dgm:t>
    </dgm:pt>
    <dgm:pt modelId="{53CF54BF-9DD1-FD43-BDC3-C85AF4DF8DA4}" type="pres">
      <dgm:prSet presAssocID="{ABFE9CD3-A915-40F3-9756-843823560453}" presName="diagram" presStyleCnt="0">
        <dgm:presLayoutVars>
          <dgm:dir/>
          <dgm:resizeHandles val="exact"/>
        </dgm:presLayoutVars>
      </dgm:prSet>
      <dgm:spPr/>
    </dgm:pt>
    <dgm:pt modelId="{71DB4D06-5574-2B49-9978-3445EB743DBA}" type="pres">
      <dgm:prSet presAssocID="{D89DE242-5D98-4B73-B3E5-B9AC38C98B07}" presName="node" presStyleLbl="node1" presStyleIdx="0" presStyleCnt="9">
        <dgm:presLayoutVars>
          <dgm:bulletEnabled val="1"/>
        </dgm:presLayoutVars>
      </dgm:prSet>
      <dgm:spPr/>
    </dgm:pt>
    <dgm:pt modelId="{4DF0F42D-B71E-F742-9413-6079822F4FD4}" type="pres">
      <dgm:prSet presAssocID="{20556C7C-B71F-4DEC-BE6E-BC6D69BE836F}" presName="sibTrans" presStyleCnt="0"/>
      <dgm:spPr/>
    </dgm:pt>
    <dgm:pt modelId="{B0D4FB1D-9D21-5840-912B-5AABBBF7070A}" type="pres">
      <dgm:prSet presAssocID="{49217AB4-B8B7-479F-AC04-07961CFE417A}" presName="node" presStyleLbl="node1" presStyleIdx="1" presStyleCnt="9">
        <dgm:presLayoutVars>
          <dgm:bulletEnabled val="1"/>
        </dgm:presLayoutVars>
      </dgm:prSet>
      <dgm:spPr/>
    </dgm:pt>
    <dgm:pt modelId="{CEA61A86-6839-1C40-852C-5FBB61C4EE79}" type="pres">
      <dgm:prSet presAssocID="{5478F9F4-36AF-44CE-8922-D99AAE142A57}" presName="sibTrans" presStyleCnt="0"/>
      <dgm:spPr/>
    </dgm:pt>
    <dgm:pt modelId="{0BAED922-7A83-F843-A334-AE58F7E88334}" type="pres">
      <dgm:prSet presAssocID="{3D4221D7-EDB8-4EF8-9014-3C46F6E8DA0B}" presName="node" presStyleLbl="node1" presStyleIdx="2" presStyleCnt="9">
        <dgm:presLayoutVars>
          <dgm:bulletEnabled val="1"/>
        </dgm:presLayoutVars>
      </dgm:prSet>
      <dgm:spPr/>
    </dgm:pt>
    <dgm:pt modelId="{04902109-6EE0-C042-9124-E51812F6F9A8}" type="pres">
      <dgm:prSet presAssocID="{D15CD777-18A7-407B-A8AF-CE65A4A07F62}" presName="sibTrans" presStyleCnt="0"/>
      <dgm:spPr/>
    </dgm:pt>
    <dgm:pt modelId="{880AC719-1F67-CB4A-A715-D7A8C4611BEF}" type="pres">
      <dgm:prSet presAssocID="{69AAC1B4-EDB5-49B9-BF3E-DE1EBB0CB009}" presName="node" presStyleLbl="node1" presStyleIdx="3" presStyleCnt="9">
        <dgm:presLayoutVars>
          <dgm:bulletEnabled val="1"/>
        </dgm:presLayoutVars>
      </dgm:prSet>
      <dgm:spPr/>
    </dgm:pt>
    <dgm:pt modelId="{E47F4F51-41FD-054B-8DB7-EC4D95849C37}" type="pres">
      <dgm:prSet presAssocID="{9515CA99-AFC3-4258-84A8-0397D03115A0}" presName="sibTrans" presStyleCnt="0"/>
      <dgm:spPr/>
    </dgm:pt>
    <dgm:pt modelId="{1DB5B012-DE09-F641-BF21-ACAE5CFDA4A4}" type="pres">
      <dgm:prSet presAssocID="{AB8CCA45-665F-4DEF-B5F3-E57D092CAC67}" presName="node" presStyleLbl="node1" presStyleIdx="4" presStyleCnt="9">
        <dgm:presLayoutVars>
          <dgm:bulletEnabled val="1"/>
        </dgm:presLayoutVars>
      </dgm:prSet>
      <dgm:spPr/>
    </dgm:pt>
    <dgm:pt modelId="{A2848868-C922-4A4B-AACE-78EC2E0F22DB}" type="pres">
      <dgm:prSet presAssocID="{3BC744D9-B77F-45A1-9848-3B307D9F112A}" presName="sibTrans" presStyleCnt="0"/>
      <dgm:spPr/>
    </dgm:pt>
    <dgm:pt modelId="{08330652-8753-F247-AA1D-4D2BB45838F2}" type="pres">
      <dgm:prSet presAssocID="{A801CD1B-1A55-4CAF-B321-8B5801CE4AE6}" presName="node" presStyleLbl="node1" presStyleIdx="5" presStyleCnt="9">
        <dgm:presLayoutVars>
          <dgm:bulletEnabled val="1"/>
        </dgm:presLayoutVars>
      </dgm:prSet>
      <dgm:spPr/>
    </dgm:pt>
    <dgm:pt modelId="{6845445C-F803-054F-845F-6E9750021CA5}" type="pres">
      <dgm:prSet presAssocID="{DC90C19C-440B-4314-BC2D-BCD05136DC48}" presName="sibTrans" presStyleCnt="0"/>
      <dgm:spPr/>
    </dgm:pt>
    <dgm:pt modelId="{D637F0D9-1F3C-4545-B4C2-9C97EA040BF6}" type="pres">
      <dgm:prSet presAssocID="{A49C02E3-836D-4FFD-9D92-FA44BF6A5103}" presName="node" presStyleLbl="node1" presStyleIdx="6" presStyleCnt="9">
        <dgm:presLayoutVars>
          <dgm:bulletEnabled val="1"/>
        </dgm:presLayoutVars>
      </dgm:prSet>
      <dgm:spPr/>
    </dgm:pt>
    <dgm:pt modelId="{06D374E5-3C09-0A44-A11C-6FD12B92F9D6}" type="pres">
      <dgm:prSet presAssocID="{D1C0117F-E94D-4887-8C84-ABA7BA541C18}" presName="sibTrans" presStyleCnt="0"/>
      <dgm:spPr/>
    </dgm:pt>
    <dgm:pt modelId="{F9CBADD2-9EB7-0F49-A7A0-26951DA8587B}" type="pres">
      <dgm:prSet presAssocID="{F573DDE2-03E9-4F22-BFF4-22C6A3562CF2}" presName="node" presStyleLbl="node1" presStyleIdx="7" presStyleCnt="9">
        <dgm:presLayoutVars>
          <dgm:bulletEnabled val="1"/>
        </dgm:presLayoutVars>
      </dgm:prSet>
      <dgm:spPr/>
    </dgm:pt>
    <dgm:pt modelId="{88F38843-A4E1-7741-AD5B-33DEF463605A}" type="pres">
      <dgm:prSet presAssocID="{ED3C00CF-1BB1-46C3-8C91-139E577AEFB1}" presName="sibTrans" presStyleCnt="0"/>
      <dgm:spPr/>
    </dgm:pt>
    <dgm:pt modelId="{9FE91AFA-3AA9-7C47-83F9-6427EF4DCB29}" type="pres">
      <dgm:prSet presAssocID="{FB8D391A-B121-43AB-9BB1-7B2D1BBFA711}" presName="node" presStyleLbl="node1" presStyleIdx="8" presStyleCnt="9">
        <dgm:presLayoutVars>
          <dgm:bulletEnabled val="1"/>
        </dgm:presLayoutVars>
      </dgm:prSet>
      <dgm:spPr/>
    </dgm:pt>
  </dgm:ptLst>
  <dgm:cxnLst>
    <dgm:cxn modelId="{5B4EBF19-72DB-4BF2-81AD-60760EE51C9C}" srcId="{ABFE9CD3-A915-40F3-9756-843823560453}" destId="{49217AB4-B8B7-479F-AC04-07961CFE417A}" srcOrd="1" destOrd="0" parTransId="{98F03673-01E3-472A-AFEC-FB7DE149C811}" sibTransId="{5478F9F4-36AF-44CE-8922-D99AAE142A57}"/>
    <dgm:cxn modelId="{23A1A91A-8B94-0F4E-B03C-787473819F03}" type="presOf" srcId="{ABFE9CD3-A915-40F3-9756-843823560453}" destId="{53CF54BF-9DD1-FD43-BDC3-C85AF4DF8DA4}" srcOrd="0" destOrd="0" presId="urn:microsoft.com/office/officeart/2005/8/layout/default"/>
    <dgm:cxn modelId="{4E0F7F24-8314-3444-9329-CD9F9F466C5E}" type="presOf" srcId="{69AAC1B4-EDB5-49B9-BF3E-DE1EBB0CB009}" destId="{880AC719-1F67-CB4A-A715-D7A8C4611BEF}" srcOrd="0" destOrd="0" presId="urn:microsoft.com/office/officeart/2005/8/layout/default"/>
    <dgm:cxn modelId="{B3720C42-B696-48BA-B8FF-DFAC42301093}" srcId="{ABFE9CD3-A915-40F3-9756-843823560453}" destId="{A801CD1B-1A55-4CAF-B321-8B5801CE4AE6}" srcOrd="5" destOrd="0" parTransId="{014A8D6D-35BD-45BD-995C-6ABD900976C2}" sibTransId="{DC90C19C-440B-4314-BC2D-BCD05136DC48}"/>
    <dgm:cxn modelId="{7A9D1643-B170-4D1F-A0B1-923330B46783}" srcId="{ABFE9CD3-A915-40F3-9756-843823560453}" destId="{69AAC1B4-EDB5-49B9-BF3E-DE1EBB0CB009}" srcOrd="3" destOrd="0" parTransId="{1A3F71A0-9B93-463E-B40F-53F8FCA1EAC1}" sibTransId="{9515CA99-AFC3-4258-84A8-0397D03115A0}"/>
    <dgm:cxn modelId="{CA1B844A-FC96-C94E-B125-BF92A7D1F7F3}" type="presOf" srcId="{A49C02E3-836D-4FFD-9D92-FA44BF6A5103}" destId="{D637F0D9-1F3C-4545-B4C2-9C97EA040BF6}" srcOrd="0" destOrd="0" presId="urn:microsoft.com/office/officeart/2005/8/layout/default"/>
    <dgm:cxn modelId="{58C4694E-EB87-524F-96EB-4D601DDADE60}" type="presOf" srcId="{F573DDE2-03E9-4F22-BFF4-22C6A3562CF2}" destId="{F9CBADD2-9EB7-0F49-A7A0-26951DA8587B}" srcOrd="0" destOrd="0" presId="urn:microsoft.com/office/officeart/2005/8/layout/default"/>
    <dgm:cxn modelId="{C9939461-8695-AF4E-BD87-16B6D0BF3648}" type="presOf" srcId="{AB8CCA45-665F-4DEF-B5F3-E57D092CAC67}" destId="{1DB5B012-DE09-F641-BF21-ACAE5CFDA4A4}" srcOrd="0" destOrd="0" presId="urn:microsoft.com/office/officeart/2005/8/layout/default"/>
    <dgm:cxn modelId="{1D892169-0D49-49AA-93E4-272E950E3643}" srcId="{ABFE9CD3-A915-40F3-9756-843823560453}" destId="{D89DE242-5D98-4B73-B3E5-B9AC38C98B07}" srcOrd="0" destOrd="0" parTransId="{1E5DCC14-3609-4417-9127-2FDA6033B05C}" sibTransId="{20556C7C-B71F-4DEC-BE6E-BC6D69BE836F}"/>
    <dgm:cxn modelId="{E9647498-49B4-4F4E-B75B-76BC87224A33}" srcId="{ABFE9CD3-A915-40F3-9756-843823560453}" destId="{AB8CCA45-665F-4DEF-B5F3-E57D092CAC67}" srcOrd="4" destOrd="0" parTransId="{C911F397-EC3F-46B1-9C98-F53CAE305BAC}" sibTransId="{3BC744D9-B77F-45A1-9848-3B307D9F112A}"/>
    <dgm:cxn modelId="{46447798-74B1-4477-8FEF-DF2F945AC671}" srcId="{ABFE9CD3-A915-40F3-9756-843823560453}" destId="{FB8D391A-B121-43AB-9BB1-7B2D1BBFA711}" srcOrd="8" destOrd="0" parTransId="{442CA7BF-3663-4637-91F8-E895E8A2654D}" sibTransId="{EAC0B987-3CAE-469B-B0B7-611A621DC7D4}"/>
    <dgm:cxn modelId="{7F8E7D98-770B-924D-8167-8C3E82AFF04A}" type="presOf" srcId="{49217AB4-B8B7-479F-AC04-07961CFE417A}" destId="{B0D4FB1D-9D21-5840-912B-5AABBBF7070A}" srcOrd="0" destOrd="0" presId="urn:microsoft.com/office/officeart/2005/8/layout/default"/>
    <dgm:cxn modelId="{E5593C99-4508-5245-B843-3823297EC13A}" type="presOf" srcId="{D89DE242-5D98-4B73-B3E5-B9AC38C98B07}" destId="{71DB4D06-5574-2B49-9978-3445EB743DBA}" srcOrd="0" destOrd="0" presId="urn:microsoft.com/office/officeart/2005/8/layout/default"/>
    <dgm:cxn modelId="{55B610A0-07C8-40BB-819E-02A4B7237D62}" srcId="{ABFE9CD3-A915-40F3-9756-843823560453}" destId="{F573DDE2-03E9-4F22-BFF4-22C6A3562CF2}" srcOrd="7" destOrd="0" parTransId="{D8BCFE01-BCFD-478F-A5F6-7FBF8421657F}" sibTransId="{ED3C00CF-1BB1-46C3-8C91-139E577AEFB1}"/>
    <dgm:cxn modelId="{E53C15AB-48C1-432B-B0FB-6860D5757B00}" srcId="{ABFE9CD3-A915-40F3-9756-843823560453}" destId="{3D4221D7-EDB8-4EF8-9014-3C46F6E8DA0B}" srcOrd="2" destOrd="0" parTransId="{78536EC9-02A4-458C-B8DA-46E5CA2E9067}" sibTransId="{D15CD777-18A7-407B-A8AF-CE65A4A07F62}"/>
    <dgm:cxn modelId="{F28CFAC0-04E1-4BCA-9594-0C0C928F366C}" srcId="{ABFE9CD3-A915-40F3-9756-843823560453}" destId="{A49C02E3-836D-4FFD-9D92-FA44BF6A5103}" srcOrd="6" destOrd="0" parTransId="{68964FCC-9F5B-4AEE-B0CC-AD75D6CAB511}" sibTransId="{D1C0117F-E94D-4887-8C84-ABA7BA541C18}"/>
    <dgm:cxn modelId="{32D981C8-F869-A242-BE07-06CEEB938A98}" type="presOf" srcId="{FB8D391A-B121-43AB-9BB1-7B2D1BBFA711}" destId="{9FE91AFA-3AA9-7C47-83F9-6427EF4DCB29}" srcOrd="0" destOrd="0" presId="urn:microsoft.com/office/officeart/2005/8/layout/default"/>
    <dgm:cxn modelId="{DDC95BC9-9032-BD42-90F5-237081F8402D}" type="presOf" srcId="{A801CD1B-1A55-4CAF-B321-8B5801CE4AE6}" destId="{08330652-8753-F247-AA1D-4D2BB45838F2}" srcOrd="0" destOrd="0" presId="urn:microsoft.com/office/officeart/2005/8/layout/default"/>
    <dgm:cxn modelId="{A09004ED-5F45-B249-91D4-6A29D90391EC}" type="presOf" srcId="{3D4221D7-EDB8-4EF8-9014-3C46F6E8DA0B}" destId="{0BAED922-7A83-F843-A334-AE58F7E88334}" srcOrd="0" destOrd="0" presId="urn:microsoft.com/office/officeart/2005/8/layout/default"/>
    <dgm:cxn modelId="{C35ACA22-50BF-3F4D-92A0-9B942F7B9C92}" type="presParOf" srcId="{53CF54BF-9DD1-FD43-BDC3-C85AF4DF8DA4}" destId="{71DB4D06-5574-2B49-9978-3445EB743DBA}" srcOrd="0" destOrd="0" presId="urn:microsoft.com/office/officeart/2005/8/layout/default"/>
    <dgm:cxn modelId="{378CC278-2A1D-A240-B436-4C99D3862885}" type="presParOf" srcId="{53CF54BF-9DD1-FD43-BDC3-C85AF4DF8DA4}" destId="{4DF0F42D-B71E-F742-9413-6079822F4FD4}" srcOrd="1" destOrd="0" presId="urn:microsoft.com/office/officeart/2005/8/layout/default"/>
    <dgm:cxn modelId="{92CE6518-67FB-8B46-A5CE-F60D714CD261}" type="presParOf" srcId="{53CF54BF-9DD1-FD43-BDC3-C85AF4DF8DA4}" destId="{B0D4FB1D-9D21-5840-912B-5AABBBF7070A}" srcOrd="2" destOrd="0" presId="urn:microsoft.com/office/officeart/2005/8/layout/default"/>
    <dgm:cxn modelId="{66B150D5-8391-B84C-9416-98F6CC9FD2ED}" type="presParOf" srcId="{53CF54BF-9DD1-FD43-BDC3-C85AF4DF8DA4}" destId="{CEA61A86-6839-1C40-852C-5FBB61C4EE79}" srcOrd="3" destOrd="0" presId="urn:microsoft.com/office/officeart/2005/8/layout/default"/>
    <dgm:cxn modelId="{B27C1768-7FDD-904F-88F7-0D53495AA720}" type="presParOf" srcId="{53CF54BF-9DD1-FD43-BDC3-C85AF4DF8DA4}" destId="{0BAED922-7A83-F843-A334-AE58F7E88334}" srcOrd="4" destOrd="0" presId="urn:microsoft.com/office/officeart/2005/8/layout/default"/>
    <dgm:cxn modelId="{C0A8CAC0-69D0-D04C-866A-1C413FDC5136}" type="presParOf" srcId="{53CF54BF-9DD1-FD43-BDC3-C85AF4DF8DA4}" destId="{04902109-6EE0-C042-9124-E51812F6F9A8}" srcOrd="5" destOrd="0" presId="urn:microsoft.com/office/officeart/2005/8/layout/default"/>
    <dgm:cxn modelId="{CBBFF798-3CDE-7F45-8EF9-107BB4C43777}" type="presParOf" srcId="{53CF54BF-9DD1-FD43-BDC3-C85AF4DF8DA4}" destId="{880AC719-1F67-CB4A-A715-D7A8C4611BEF}" srcOrd="6" destOrd="0" presId="urn:microsoft.com/office/officeart/2005/8/layout/default"/>
    <dgm:cxn modelId="{EC237098-556C-6840-B76F-7276C9FC9690}" type="presParOf" srcId="{53CF54BF-9DD1-FD43-BDC3-C85AF4DF8DA4}" destId="{E47F4F51-41FD-054B-8DB7-EC4D95849C37}" srcOrd="7" destOrd="0" presId="urn:microsoft.com/office/officeart/2005/8/layout/default"/>
    <dgm:cxn modelId="{2F3599D9-8406-0D4D-AE8B-A11B3D54B870}" type="presParOf" srcId="{53CF54BF-9DD1-FD43-BDC3-C85AF4DF8DA4}" destId="{1DB5B012-DE09-F641-BF21-ACAE5CFDA4A4}" srcOrd="8" destOrd="0" presId="urn:microsoft.com/office/officeart/2005/8/layout/default"/>
    <dgm:cxn modelId="{360734F0-E235-DE42-8DBC-7E26DE1EFEBA}" type="presParOf" srcId="{53CF54BF-9DD1-FD43-BDC3-C85AF4DF8DA4}" destId="{A2848868-C922-4A4B-AACE-78EC2E0F22DB}" srcOrd="9" destOrd="0" presId="urn:microsoft.com/office/officeart/2005/8/layout/default"/>
    <dgm:cxn modelId="{DF6E604F-A466-1749-9E62-64B7F5016C3B}" type="presParOf" srcId="{53CF54BF-9DD1-FD43-BDC3-C85AF4DF8DA4}" destId="{08330652-8753-F247-AA1D-4D2BB45838F2}" srcOrd="10" destOrd="0" presId="urn:microsoft.com/office/officeart/2005/8/layout/default"/>
    <dgm:cxn modelId="{884772FE-E355-9643-A9F0-5C558B35A1E3}" type="presParOf" srcId="{53CF54BF-9DD1-FD43-BDC3-C85AF4DF8DA4}" destId="{6845445C-F803-054F-845F-6E9750021CA5}" srcOrd="11" destOrd="0" presId="urn:microsoft.com/office/officeart/2005/8/layout/default"/>
    <dgm:cxn modelId="{D7557B59-91E6-884B-B656-F3B040A4C2A7}" type="presParOf" srcId="{53CF54BF-9DD1-FD43-BDC3-C85AF4DF8DA4}" destId="{D637F0D9-1F3C-4545-B4C2-9C97EA040BF6}" srcOrd="12" destOrd="0" presId="urn:microsoft.com/office/officeart/2005/8/layout/default"/>
    <dgm:cxn modelId="{EA0CDEAF-2B20-364F-9778-DB78215A37D1}" type="presParOf" srcId="{53CF54BF-9DD1-FD43-BDC3-C85AF4DF8DA4}" destId="{06D374E5-3C09-0A44-A11C-6FD12B92F9D6}" srcOrd="13" destOrd="0" presId="urn:microsoft.com/office/officeart/2005/8/layout/default"/>
    <dgm:cxn modelId="{3E4624FB-7409-D549-9D0A-C3BCE5D14996}" type="presParOf" srcId="{53CF54BF-9DD1-FD43-BDC3-C85AF4DF8DA4}" destId="{F9CBADD2-9EB7-0F49-A7A0-26951DA8587B}" srcOrd="14" destOrd="0" presId="urn:microsoft.com/office/officeart/2005/8/layout/default"/>
    <dgm:cxn modelId="{B6E17516-ED6F-0845-96A5-9F8FC2799C45}" type="presParOf" srcId="{53CF54BF-9DD1-FD43-BDC3-C85AF4DF8DA4}" destId="{88F38843-A4E1-7741-AD5B-33DEF463605A}" srcOrd="15" destOrd="0" presId="urn:microsoft.com/office/officeart/2005/8/layout/default"/>
    <dgm:cxn modelId="{27B00734-70C1-E74A-A902-E9BAAAF261E6}" type="presParOf" srcId="{53CF54BF-9DD1-FD43-BDC3-C85AF4DF8DA4}" destId="{9FE91AFA-3AA9-7C47-83F9-6427EF4DCB29}" srcOrd="1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2A3BD78-C9C1-411B-AF04-B336A0979EB9}" type="doc">
      <dgm:prSet loTypeId="urn:microsoft.com/office/officeart/2005/8/layout/vList2" loCatId="list" qsTypeId="urn:microsoft.com/office/officeart/2005/8/quickstyle/simple5" qsCatId="simple" csTypeId="urn:microsoft.com/office/officeart/2005/8/colors/colorful1" csCatId="colorful"/>
      <dgm:spPr/>
      <dgm:t>
        <a:bodyPr/>
        <a:lstStyle/>
        <a:p>
          <a:endParaRPr lang="en-US"/>
        </a:p>
      </dgm:t>
    </dgm:pt>
    <dgm:pt modelId="{7191F2A5-6CD2-4653-B1C5-F09BC79E14F4}">
      <dgm:prSet/>
      <dgm:spPr/>
      <dgm:t>
        <a:bodyPr/>
        <a:lstStyle/>
        <a:p>
          <a:r>
            <a:rPr lang="en-US"/>
            <a:t>2300 participants</a:t>
          </a:r>
        </a:p>
      </dgm:t>
    </dgm:pt>
    <dgm:pt modelId="{1299FB6F-EDCC-4250-BC0E-EC4E0461F932}" type="parTrans" cxnId="{7FEF8A02-DDEC-496D-99CA-29A67C44A344}">
      <dgm:prSet/>
      <dgm:spPr/>
      <dgm:t>
        <a:bodyPr/>
        <a:lstStyle/>
        <a:p>
          <a:endParaRPr lang="en-US"/>
        </a:p>
      </dgm:t>
    </dgm:pt>
    <dgm:pt modelId="{AEB0AD56-800D-430A-B8D4-1F5825BD7165}" type="sibTrans" cxnId="{7FEF8A02-DDEC-496D-99CA-29A67C44A344}">
      <dgm:prSet/>
      <dgm:spPr/>
      <dgm:t>
        <a:bodyPr/>
        <a:lstStyle/>
        <a:p>
          <a:endParaRPr lang="en-US"/>
        </a:p>
      </dgm:t>
    </dgm:pt>
    <dgm:pt modelId="{62743325-913E-4569-8308-DA1D8D7E337E}">
      <dgm:prSet/>
      <dgm:spPr/>
      <dgm:t>
        <a:bodyPr/>
        <a:lstStyle/>
        <a:p>
          <a:r>
            <a:rPr lang="en-US" dirty="0"/>
            <a:t>Pressures placed on Support Workers</a:t>
          </a:r>
        </a:p>
      </dgm:t>
    </dgm:pt>
    <dgm:pt modelId="{750AE53B-B98D-4619-9BDA-B1ABE2738D94}" type="parTrans" cxnId="{5D0FEA82-6E32-442E-A8DD-86752618B3A9}">
      <dgm:prSet/>
      <dgm:spPr/>
      <dgm:t>
        <a:bodyPr/>
        <a:lstStyle/>
        <a:p>
          <a:endParaRPr lang="en-US"/>
        </a:p>
      </dgm:t>
    </dgm:pt>
    <dgm:pt modelId="{AB39A848-DD03-413F-B7B0-94A4F14543A8}" type="sibTrans" cxnId="{5D0FEA82-6E32-442E-A8DD-86752618B3A9}">
      <dgm:prSet/>
      <dgm:spPr/>
      <dgm:t>
        <a:bodyPr/>
        <a:lstStyle/>
        <a:p>
          <a:endParaRPr lang="en-US"/>
        </a:p>
      </dgm:t>
    </dgm:pt>
    <dgm:pt modelId="{757EC21C-1B71-4EA2-A40B-D9335111ED9D}">
      <dgm:prSet/>
      <dgm:spPr/>
      <dgm:t>
        <a:bodyPr/>
        <a:lstStyle/>
        <a:p>
          <a:r>
            <a:rPr lang="en-US"/>
            <a:t>40% not received adequate training</a:t>
          </a:r>
        </a:p>
      </dgm:t>
    </dgm:pt>
    <dgm:pt modelId="{82991CFA-E265-44FF-B80E-1636D12F4DEC}" type="parTrans" cxnId="{8C79D760-0558-4266-88D8-1541FC856F59}">
      <dgm:prSet/>
      <dgm:spPr/>
      <dgm:t>
        <a:bodyPr/>
        <a:lstStyle/>
        <a:p>
          <a:endParaRPr lang="en-US"/>
        </a:p>
      </dgm:t>
    </dgm:pt>
    <dgm:pt modelId="{E20FCC4E-840F-4341-8AF5-A6FC78CE1E35}" type="sibTrans" cxnId="{8C79D760-0558-4266-88D8-1541FC856F59}">
      <dgm:prSet/>
      <dgm:spPr/>
      <dgm:t>
        <a:bodyPr/>
        <a:lstStyle/>
        <a:p>
          <a:endParaRPr lang="en-US"/>
        </a:p>
      </dgm:t>
    </dgm:pt>
    <dgm:pt modelId="{D5770C0C-33FD-476F-87CC-5384D8F42DD6}">
      <dgm:prSet/>
      <dgm:spPr/>
      <dgm:t>
        <a:bodyPr/>
        <a:lstStyle/>
        <a:p>
          <a:r>
            <a:rPr lang="en-US"/>
            <a:t>Glorified skivvies </a:t>
          </a:r>
        </a:p>
      </dgm:t>
    </dgm:pt>
    <dgm:pt modelId="{169F525C-F7D4-4620-BB23-6721F2B3F1BD}" type="parTrans" cxnId="{0B5277C5-D629-4EB4-939C-8359DB8D0A61}">
      <dgm:prSet/>
      <dgm:spPr/>
      <dgm:t>
        <a:bodyPr/>
        <a:lstStyle/>
        <a:p>
          <a:endParaRPr lang="en-US"/>
        </a:p>
      </dgm:t>
    </dgm:pt>
    <dgm:pt modelId="{D6FF8732-A342-415B-A776-255D9E026507}" type="sibTrans" cxnId="{0B5277C5-D629-4EB4-939C-8359DB8D0A61}">
      <dgm:prSet/>
      <dgm:spPr/>
      <dgm:t>
        <a:bodyPr/>
        <a:lstStyle/>
        <a:p>
          <a:endParaRPr lang="en-US"/>
        </a:p>
      </dgm:t>
    </dgm:pt>
    <dgm:pt modelId="{A74E04CB-6A8F-46C8-B10F-D7E1E8198573}">
      <dgm:prSet/>
      <dgm:spPr/>
      <dgm:t>
        <a:bodyPr/>
        <a:lstStyle/>
        <a:p>
          <a:r>
            <a:rPr lang="en-US"/>
            <a:t>Undervalued</a:t>
          </a:r>
        </a:p>
      </dgm:t>
    </dgm:pt>
    <dgm:pt modelId="{6C53B061-6E1C-4891-928B-7BF9F4366D87}" type="parTrans" cxnId="{9A7DE499-E61D-4436-9A28-D9924D7EA328}">
      <dgm:prSet/>
      <dgm:spPr/>
      <dgm:t>
        <a:bodyPr/>
        <a:lstStyle/>
        <a:p>
          <a:endParaRPr lang="en-US"/>
        </a:p>
      </dgm:t>
    </dgm:pt>
    <dgm:pt modelId="{9BC88F4E-9B67-4CBE-81EA-81075A0D5655}" type="sibTrans" cxnId="{9A7DE499-E61D-4436-9A28-D9924D7EA328}">
      <dgm:prSet/>
      <dgm:spPr/>
      <dgm:t>
        <a:bodyPr/>
        <a:lstStyle/>
        <a:p>
          <a:endParaRPr lang="en-US"/>
        </a:p>
      </dgm:t>
    </dgm:pt>
    <dgm:pt modelId="{756396FE-73F6-4C45-8E23-5CEF51C4CDD4}">
      <dgm:prSet/>
      <dgm:spPr/>
      <dgm:t>
        <a:bodyPr/>
        <a:lstStyle/>
        <a:p>
          <a:r>
            <a:rPr lang="en-US"/>
            <a:t>Overworked</a:t>
          </a:r>
        </a:p>
      </dgm:t>
    </dgm:pt>
    <dgm:pt modelId="{C3846692-9BB4-4D63-ABCC-E1EF94AF201A}" type="parTrans" cxnId="{5B10432A-7B9C-4B7C-8F66-FADF910A7EA7}">
      <dgm:prSet/>
      <dgm:spPr/>
      <dgm:t>
        <a:bodyPr/>
        <a:lstStyle/>
        <a:p>
          <a:endParaRPr lang="en-US"/>
        </a:p>
      </dgm:t>
    </dgm:pt>
    <dgm:pt modelId="{8A71B25E-7429-47FF-AE19-9305E532FD90}" type="sibTrans" cxnId="{5B10432A-7B9C-4B7C-8F66-FADF910A7EA7}">
      <dgm:prSet/>
      <dgm:spPr/>
      <dgm:t>
        <a:bodyPr/>
        <a:lstStyle/>
        <a:p>
          <a:endParaRPr lang="en-US"/>
        </a:p>
      </dgm:t>
    </dgm:pt>
    <dgm:pt modelId="{36B23E4B-1BD6-4A14-957E-CA0574567AAA}">
      <dgm:prSet/>
      <dgm:spPr/>
      <dgm:t>
        <a:bodyPr/>
        <a:lstStyle/>
        <a:p>
          <a:r>
            <a:rPr lang="en-US"/>
            <a:t>Lack of support</a:t>
          </a:r>
        </a:p>
      </dgm:t>
    </dgm:pt>
    <dgm:pt modelId="{68E0DD0E-86E0-460B-9C98-35423E8E7185}" type="parTrans" cxnId="{2B382E2A-91C5-4AAE-9A5E-887B56862991}">
      <dgm:prSet/>
      <dgm:spPr/>
      <dgm:t>
        <a:bodyPr/>
        <a:lstStyle/>
        <a:p>
          <a:endParaRPr lang="en-US"/>
        </a:p>
      </dgm:t>
    </dgm:pt>
    <dgm:pt modelId="{82DCC33F-C42F-4FE8-8D37-CCABF38BB7D2}" type="sibTrans" cxnId="{2B382E2A-91C5-4AAE-9A5E-887B56862991}">
      <dgm:prSet/>
      <dgm:spPr/>
      <dgm:t>
        <a:bodyPr/>
        <a:lstStyle/>
        <a:p>
          <a:endParaRPr lang="en-US"/>
        </a:p>
      </dgm:t>
    </dgm:pt>
    <dgm:pt modelId="{2E0C58C5-F95D-41C8-82D7-19730092333E}">
      <dgm:prSet/>
      <dgm:spPr/>
      <dgm:t>
        <a:bodyPr/>
        <a:lstStyle/>
        <a:p>
          <a:r>
            <a:rPr lang="en-US"/>
            <a:t>Responsibilities have increased</a:t>
          </a:r>
        </a:p>
      </dgm:t>
    </dgm:pt>
    <dgm:pt modelId="{E7BFB9DC-C369-431D-98C1-407A54225FFF}" type="parTrans" cxnId="{AFA3528F-E061-4F00-B064-81E8E87B7921}">
      <dgm:prSet/>
      <dgm:spPr/>
      <dgm:t>
        <a:bodyPr/>
        <a:lstStyle/>
        <a:p>
          <a:endParaRPr lang="en-US"/>
        </a:p>
      </dgm:t>
    </dgm:pt>
    <dgm:pt modelId="{157043B8-3058-4FC0-A6F1-FA56A031BE05}" type="sibTrans" cxnId="{AFA3528F-E061-4F00-B064-81E8E87B7921}">
      <dgm:prSet/>
      <dgm:spPr/>
      <dgm:t>
        <a:bodyPr/>
        <a:lstStyle/>
        <a:p>
          <a:endParaRPr lang="en-US"/>
        </a:p>
      </dgm:t>
    </dgm:pt>
    <dgm:pt modelId="{8C473861-EBA2-4CB8-8B7F-472C97ED1F70}">
      <dgm:prSet/>
      <dgm:spPr/>
      <dgm:t>
        <a:bodyPr/>
        <a:lstStyle/>
        <a:p>
          <a:r>
            <a:rPr lang="en-US"/>
            <a:t>Need to review the role</a:t>
          </a:r>
        </a:p>
      </dgm:t>
    </dgm:pt>
    <dgm:pt modelId="{C09D8C64-017E-476E-9B62-AECAEC2E6D15}" type="parTrans" cxnId="{0D9877A2-DAE0-4407-9666-71A08F3D6603}">
      <dgm:prSet/>
      <dgm:spPr/>
      <dgm:t>
        <a:bodyPr/>
        <a:lstStyle/>
        <a:p>
          <a:endParaRPr lang="en-US"/>
        </a:p>
      </dgm:t>
    </dgm:pt>
    <dgm:pt modelId="{CB00896B-3B93-41C4-A944-7EA838A26E17}" type="sibTrans" cxnId="{0D9877A2-DAE0-4407-9666-71A08F3D6603}">
      <dgm:prSet/>
      <dgm:spPr/>
      <dgm:t>
        <a:bodyPr/>
        <a:lstStyle/>
        <a:p>
          <a:endParaRPr lang="en-US"/>
        </a:p>
      </dgm:t>
    </dgm:pt>
    <dgm:pt modelId="{6FB9A469-16C2-5C4A-A364-248AF4B41B0A}" type="pres">
      <dgm:prSet presAssocID="{62A3BD78-C9C1-411B-AF04-B336A0979EB9}" presName="linear" presStyleCnt="0">
        <dgm:presLayoutVars>
          <dgm:animLvl val="lvl"/>
          <dgm:resizeHandles val="exact"/>
        </dgm:presLayoutVars>
      </dgm:prSet>
      <dgm:spPr/>
    </dgm:pt>
    <dgm:pt modelId="{3127DCCD-06CC-6047-81F2-DFDB336A97E0}" type="pres">
      <dgm:prSet presAssocID="{7191F2A5-6CD2-4653-B1C5-F09BC79E14F4}" presName="parentText" presStyleLbl="node1" presStyleIdx="0" presStyleCnt="9">
        <dgm:presLayoutVars>
          <dgm:chMax val="0"/>
          <dgm:bulletEnabled val="1"/>
        </dgm:presLayoutVars>
      </dgm:prSet>
      <dgm:spPr/>
    </dgm:pt>
    <dgm:pt modelId="{8508E059-8558-264D-8567-E661177C7502}" type="pres">
      <dgm:prSet presAssocID="{AEB0AD56-800D-430A-B8D4-1F5825BD7165}" presName="spacer" presStyleCnt="0"/>
      <dgm:spPr/>
    </dgm:pt>
    <dgm:pt modelId="{4A5A6537-10B6-D443-A67F-227F8EECBECF}" type="pres">
      <dgm:prSet presAssocID="{62743325-913E-4569-8308-DA1D8D7E337E}" presName="parentText" presStyleLbl="node1" presStyleIdx="1" presStyleCnt="9">
        <dgm:presLayoutVars>
          <dgm:chMax val="0"/>
          <dgm:bulletEnabled val="1"/>
        </dgm:presLayoutVars>
      </dgm:prSet>
      <dgm:spPr/>
    </dgm:pt>
    <dgm:pt modelId="{521980F7-6739-B940-ADBC-3D5FA66CFCE7}" type="pres">
      <dgm:prSet presAssocID="{AB39A848-DD03-413F-B7B0-94A4F14543A8}" presName="spacer" presStyleCnt="0"/>
      <dgm:spPr/>
    </dgm:pt>
    <dgm:pt modelId="{9BE22158-63C3-C94F-95A7-E822FC34272B}" type="pres">
      <dgm:prSet presAssocID="{757EC21C-1B71-4EA2-A40B-D9335111ED9D}" presName="parentText" presStyleLbl="node1" presStyleIdx="2" presStyleCnt="9">
        <dgm:presLayoutVars>
          <dgm:chMax val="0"/>
          <dgm:bulletEnabled val="1"/>
        </dgm:presLayoutVars>
      </dgm:prSet>
      <dgm:spPr/>
    </dgm:pt>
    <dgm:pt modelId="{0725F886-A142-F84D-AFD4-399A316A4593}" type="pres">
      <dgm:prSet presAssocID="{E20FCC4E-840F-4341-8AF5-A6FC78CE1E35}" presName="spacer" presStyleCnt="0"/>
      <dgm:spPr/>
    </dgm:pt>
    <dgm:pt modelId="{C8F93BCB-C22C-5743-94B6-9FE7B2ADB782}" type="pres">
      <dgm:prSet presAssocID="{D5770C0C-33FD-476F-87CC-5384D8F42DD6}" presName="parentText" presStyleLbl="node1" presStyleIdx="3" presStyleCnt="9">
        <dgm:presLayoutVars>
          <dgm:chMax val="0"/>
          <dgm:bulletEnabled val="1"/>
        </dgm:presLayoutVars>
      </dgm:prSet>
      <dgm:spPr/>
    </dgm:pt>
    <dgm:pt modelId="{15E51FFC-DF00-2B4D-8326-B3E7B73FCC81}" type="pres">
      <dgm:prSet presAssocID="{D6FF8732-A342-415B-A776-255D9E026507}" presName="spacer" presStyleCnt="0"/>
      <dgm:spPr/>
    </dgm:pt>
    <dgm:pt modelId="{05DFE606-6F76-5248-86D2-11B11A390E80}" type="pres">
      <dgm:prSet presAssocID="{A74E04CB-6A8F-46C8-B10F-D7E1E8198573}" presName="parentText" presStyleLbl="node1" presStyleIdx="4" presStyleCnt="9">
        <dgm:presLayoutVars>
          <dgm:chMax val="0"/>
          <dgm:bulletEnabled val="1"/>
        </dgm:presLayoutVars>
      </dgm:prSet>
      <dgm:spPr/>
    </dgm:pt>
    <dgm:pt modelId="{FC2EF3DE-F41C-994D-B557-5E3DC8A5CB41}" type="pres">
      <dgm:prSet presAssocID="{9BC88F4E-9B67-4CBE-81EA-81075A0D5655}" presName="spacer" presStyleCnt="0"/>
      <dgm:spPr/>
    </dgm:pt>
    <dgm:pt modelId="{E0D006F0-9CBC-4D46-BC87-22C56CA1B348}" type="pres">
      <dgm:prSet presAssocID="{756396FE-73F6-4C45-8E23-5CEF51C4CDD4}" presName="parentText" presStyleLbl="node1" presStyleIdx="5" presStyleCnt="9">
        <dgm:presLayoutVars>
          <dgm:chMax val="0"/>
          <dgm:bulletEnabled val="1"/>
        </dgm:presLayoutVars>
      </dgm:prSet>
      <dgm:spPr/>
    </dgm:pt>
    <dgm:pt modelId="{00BF2579-F787-9743-BE0A-319C123069A9}" type="pres">
      <dgm:prSet presAssocID="{8A71B25E-7429-47FF-AE19-9305E532FD90}" presName="spacer" presStyleCnt="0"/>
      <dgm:spPr/>
    </dgm:pt>
    <dgm:pt modelId="{BFF3BD80-BBF1-D44E-A8F1-823FF328B562}" type="pres">
      <dgm:prSet presAssocID="{36B23E4B-1BD6-4A14-957E-CA0574567AAA}" presName="parentText" presStyleLbl="node1" presStyleIdx="6" presStyleCnt="9">
        <dgm:presLayoutVars>
          <dgm:chMax val="0"/>
          <dgm:bulletEnabled val="1"/>
        </dgm:presLayoutVars>
      </dgm:prSet>
      <dgm:spPr/>
    </dgm:pt>
    <dgm:pt modelId="{FA888475-FC54-4F46-A209-AD578DC2C091}" type="pres">
      <dgm:prSet presAssocID="{82DCC33F-C42F-4FE8-8D37-CCABF38BB7D2}" presName="spacer" presStyleCnt="0"/>
      <dgm:spPr/>
    </dgm:pt>
    <dgm:pt modelId="{6D7BB3E9-29A1-484F-A3EA-0107056A4680}" type="pres">
      <dgm:prSet presAssocID="{2E0C58C5-F95D-41C8-82D7-19730092333E}" presName="parentText" presStyleLbl="node1" presStyleIdx="7" presStyleCnt="9">
        <dgm:presLayoutVars>
          <dgm:chMax val="0"/>
          <dgm:bulletEnabled val="1"/>
        </dgm:presLayoutVars>
      </dgm:prSet>
      <dgm:spPr/>
    </dgm:pt>
    <dgm:pt modelId="{D212F634-94BB-CF43-9874-F1CF535BAEC2}" type="pres">
      <dgm:prSet presAssocID="{157043B8-3058-4FC0-A6F1-FA56A031BE05}" presName="spacer" presStyleCnt="0"/>
      <dgm:spPr/>
    </dgm:pt>
    <dgm:pt modelId="{DECBDF37-5DA2-2A46-BD52-5DA1157AF5D2}" type="pres">
      <dgm:prSet presAssocID="{8C473861-EBA2-4CB8-8B7F-472C97ED1F70}" presName="parentText" presStyleLbl="node1" presStyleIdx="8" presStyleCnt="9">
        <dgm:presLayoutVars>
          <dgm:chMax val="0"/>
          <dgm:bulletEnabled val="1"/>
        </dgm:presLayoutVars>
      </dgm:prSet>
      <dgm:spPr/>
    </dgm:pt>
  </dgm:ptLst>
  <dgm:cxnLst>
    <dgm:cxn modelId="{7FEF8A02-DDEC-496D-99CA-29A67C44A344}" srcId="{62A3BD78-C9C1-411B-AF04-B336A0979EB9}" destId="{7191F2A5-6CD2-4653-B1C5-F09BC79E14F4}" srcOrd="0" destOrd="0" parTransId="{1299FB6F-EDCC-4250-BC0E-EC4E0461F932}" sibTransId="{AEB0AD56-800D-430A-B8D4-1F5825BD7165}"/>
    <dgm:cxn modelId="{2B382E2A-91C5-4AAE-9A5E-887B56862991}" srcId="{62A3BD78-C9C1-411B-AF04-B336A0979EB9}" destId="{36B23E4B-1BD6-4A14-957E-CA0574567AAA}" srcOrd="6" destOrd="0" parTransId="{68E0DD0E-86E0-460B-9C98-35423E8E7185}" sibTransId="{82DCC33F-C42F-4FE8-8D37-CCABF38BB7D2}"/>
    <dgm:cxn modelId="{5B10432A-7B9C-4B7C-8F66-FADF910A7EA7}" srcId="{62A3BD78-C9C1-411B-AF04-B336A0979EB9}" destId="{756396FE-73F6-4C45-8E23-5CEF51C4CDD4}" srcOrd="5" destOrd="0" parTransId="{C3846692-9BB4-4D63-ABCC-E1EF94AF201A}" sibTransId="{8A71B25E-7429-47FF-AE19-9305E532FD90}"/>
    <dgm:cxn modelId="{9D636F31-C862-C240-BD01-CCBC05CC4916}" type="presOf" srcId="{D5770C0C-33FD-476F-87CC-5384D8F42DD6}" destId="{C8F93BCB-C22C-5743-94B6-9FE7B2ADB782}" srcOrd="0" destOrd="0" presId="urn:microsoft.com/office/officeart/2005/8/layout/vList2"/>
    <dgm:cxn modelId="{2895643F-8C1A-9140-99CA-4FC2BC498F99}" type="presOf" srcId="{2E0C58C5-F95D-41C8-82D7-19730092333E}" destId="{6D7BB3E9-29A1-484F-A3EA-0107056A4680}" srcOrd="0" destOrd="0" presId="urn:microsoft.com/office/officeart/2005/8/layout/vList2"/>
    <dgm:cxn modelId="{9754415A-8CD2-6C4C-BE2E-F5EF86D8A048}" type="presOf" srcId="{62743325-913E-4569-8308-DA1D8D7E337E}" destId="{4A5A6537-10B6-D443-A67F-227F8EECBECF}" srcOrd="0" destOrd="0" presId="urn:microsoft.com/office/officeart/2005/8/layout/vList2"/>
    <dgm:cxn modelId="{0A03A460-0287-C342-8B09-FF8CD0FAAD6A}" type="presOf" srcId="{756396FE-73F6-4C45-8E23-5CEF51C4CDD4}" destId="{E0D006F0-9CBC-4D46-BC87-22C56CA1B348}" srcOrd="0" destOrd="0" presId="urn:microsoft.com/office/officeart/2005/8/layout/vList2"/>
    <dgm:cxn modelId="{8C79D760-0558-4266-88D8-1541FC856F59}" srcId="{62A3BD78-C9C1-411B-AF04-B336A0979EB9}" destId="{757EC21C-1B71-4EA2-A40B-D9335111ED9D}" srcOrd="2" destOrd="0" parTransId="{82991CFA-E265-44FF-B80E-1636D12F4DEC}" sibTransId="{E20FCC4E-840F-4341-8AF5-A6FC78CE1E35}"/>
    <dgm:cxn modelId="{A30EA268-3E7B-334F-A808-BF051B08C382}" type="presOf" srcId="{8C473861-EBA2-4CB8-8B7F-472C97ED1F70}" destId="{DECBDF37-5DA2-2A46-BD52-5DA1157AF5D2}" srcOrd="0" destOrd="0" presId="urn:microsoft.com/office/officeart/2005/8/layout/vList2"/>
    <dgm:cxn modelId="{5D0FEA82-6E32-442E-A8DD-86752618B3A9}" srcId="{62A3BD78-C9C1-411B-AF04-B336A0979EB9}" destId="{62743325-913E-4569-8308-DA1D8D7E337E}" srcOrd="1" destOrd="0" parTransId="{750AE53B-B98D-4619-9BDA-B1ABE2738D94}" sibTransId="{AB39A848-DD03-413F-B7B0-94A4F14543A8}"/>
    <dgm:cxn modelId="{AFA3528F-E061-4F00-B064-81E8E87B7921}" srcId="{62A3BD78-C9C1-411B-AF04-B336A0979EB9}" destId="{2E0C58C5-F95D-41C8-82D7-19730092333E}" srcOrd="7" destOrd="0" parTransId="{E7BFB9DC-C369-431D-98C1-407A54225FFF}" sibTransId="{157043B8-3058-4FC0-A6F1-FA56A031BE05}"/>
    <dgm:cxn modelId="{9A7DE499-E61D-4436-9A28-D9924D7EA328}" srcId="{62A3BD78-C9C1-411B-AF04-B336A0979EB9}" destId="{A74E04CB-6A8F-46C8-B10F-D7E1E8198573}" srcOrd="4" destOrd="0" parTransId="{6C53B061-6E1C-4891-928B-7BF9F4366D87}" sibTransId="{9BC88F4E-9B67-4CBE-81EA-81075A0D5655}"/>
    <dgm:cxn modelId="{C34E609A-606E-4342-993C-4E14ECA0DB80}" type="presOf" srcId="{A74E04CB-6A8F-46C8-B10F-D7E1E8198573}" destId="{05DFE606-6F76-5248-86D2-11B11A390E80}" srcOrd="0" destOrd="0" presId="urn:microsoft.com/office/officeart/2005/8/layout/vList2"/>
    <dgm:cxn modelId="{0D9877A2-DAE0-4407-9666-71A08F3D6603}" srcId="{62A3BD78-C9C1-411B-AF04-B336A0979EB9}" destId="{8C473861-EBA2-4CB8-8B7F-472C97ED1F70}" srcOrd="8" destOrd="0" parTransId="{C09D8C64-017E-476E-9B62-AECAEC2E6D15}" sibTransId="{CB00896B-3B93-41C4-A944-7EA838A26E17}"/>
    <dgm:cxn modelId="{AAEF06AB-C09C-ED43-8E87-BB08B7E3C37F}" type="presOf" srcId="{757EC21C-1B71-4EA2-A40B-D9335111ED9D}" destId="{9BE22158-63C3-C94F-95A7-E822FC34272B}" srcOrd="0" destOrd="0" presId="urn:microsoft.com/office/officeart/2005/8/layout/vList2"/>
    <dgm:cxn modelId="{0B5277C5-D629-4EB4-939C-8359DB8D0A61}" srcId="{62A3BD78-C9C1-411B-AF04-B336A0979EB9}" destId="{D5770C0C-33FD-476F-87CC-5384D8F42DD6}" srcOrd="3" destOrd="0" parTransId="{169F525C-F7D4-4620-BB23-6721F2B3F1BD}" sibTransId="{D6FF8732-A342-415B-A776-255D9E026507}"/>
    <dgm:cxn modelId="{270476C6-B1D6-3A45-94C2-951A30F8A133}" type="presOf" srcId="{62A3BD78-C9C1-411B-AF04-B336A0979EB9}" destId="{6FB9A469-16C2-5C4A-A364-248AF4B41B0A}" srcOrd="0" destOrd="0" presId="urn:microsoft.com/office/officeart/2005/8/layout/vList2"/>
    <dgm:cxn modelId="{D2B951D7-CACC-3C41-8934-458E8B0DD8AE}" type="presOf" srcId="{7191F2A5-6CD2-4653-B1C5-F09BC79E14F4}" destId="{3127DCCD-06CC-6047-81F2-DFDB336A97E0}" srcOrd="0" destOrd="0" presId="urn:microsoft.com/office/officeart/2005/8/layout/vList2"/>
    <dgm:cxn modelId="{CCD48BD9-D66A-B043-8B7B-DABA662E770F}" type="presOf" srcId="{36B23E4B-1BD6-4A14-957E-CA0574567AAA}" destId="{BFF3BD80-BBF1-D44E-A8F1-823FF328B562}" srcOrd="0" destOrd="0" presId="urn:microsoft.com/office/officeart/2005/8/layout/vList2"/>
    <dgm:cxn modelId="{4F69A453-3D71-7F4F-AB0A-3F277E887FBC}" type="presParOf" srcId="{6FB9A469-16C2-5C4A-A364-248AF4B41B0A}" destId="{3127DCCD-06CC-6047-81F2-DFDB336A97E0}" srcOrd="0" destOrd="0" presId="urn:microsoft.com/office/officeart/2005/8/layout/vList2"/>
    <dgm:cxn modelId="{92A3585A-AA2A-4444-A4D9-C0B42A12837D}" type="presParOf" srcId="{6FB9A469-16C2-5C4A-A364-248AF4B41B0A}" destId="{8508E059-8558-264D-8567-E661177C7502}" srcOrd="1" destOrd="0" presId="urn:microsoft.com/office/officeart/2005/8/layout/vList2"/>
    <dgm:cxn modelId="{9A26348C-DAF9-1346-88B5-624BDCBFE10B}" type="presParOf" srcId="{6FB9A469-16C2-5C4A-A364-248AF4B41B0A}" destId="{4A5A6537-10B6-D443-A67F-227F8EECBECF}" srcOrd="2" destOrd="0" presId="urn:microsoft.com/office/officeart/2005/8/layout/vList2"/>
    <dgm:cxn modelId="{0A0C28D3-9E69-1E46-AA07-A595350D2C60}" type="presParOf" srcId="{6FB9A469-16C2-5C4A-A364-248AF4B41B0A}" destId="{521980F7-6739-B940-ADBC-3D5FA66CFCE7}" srcOrd="3" destOrd="0" presId="urn:microsoft.com/office/officeart/2005/8/layout/vList2"/>
    <dgm:cxn modelId="{F36F36B3-6C94-3A4A-8F3D-3DB7FAFD4251}" type="presParOf" srcId="{6FB9A469-16C2-5C4A-A364-248AF4B41B0A}" destId="{9BE22158-63C3-C94F-95A7-E822FC34272B}" srcOrd="4" destOrd="0" presId="urn:microsoft.com/office/officeart/2005/8/layout/vList2"/>
    <dgm:cxn modelId="{BAF44AA1-B5AA-D74C-A3D5-58D03F478E75}" type="presParOf" srcId="{6FB9A469-16C2-5C4A-A364-248AF4B41B0A}" destId="{0725F886-A142-F84D-AFD4-399A316A4593}" srcOrd="5" destOrd="0" presId="urn:microsoft.com/office/officeart/2005/8/layout/vList2"/>
    <dgm:cxn modelId="{9B244077-737F-8643-89FD-33400171674B}" type="presParOf" srcId="{6FB9A469-16C2-5C4A-A364-248AF4B41B0A}" destId="{C8F93BCB-C22C-5743-94B6-9FE7B2ADB782}" srcOrd="6" destOrd="0" presId="urn:microsoft.com/office/officeart/2005/8/layout/vList2"/>
    <dgm:cxn modelId="{0A2EC477-2A1B-EC40-BE9A-5F00D5D18441}" type="presParOf" srcId="{6FB9A469-16C2-5C4A-A364-248AF4B41B0A}" destId="{15E51FFC-DF00-2B4D-8326-B3E7B73FCC81}" srcOrd="7" destOrd="0" presId="urn:microsoft.com/office/officeart/2005/8/layout/vList2"/>
    <dgm:cxn modelId="{A04D2E76-913F-0442-8D84-B9D3AB73A3BD}" type="presParOf" srcId="{6FB9A469-16C2-5C4A-A364-248AF4B41B0A}" destId="{05DFE606-6F76-5248-86D2-11B11A390E80}" srcOrd="8" destOrd="0" presId="urn:microsoft.com/office/officeart/2005/8/layout/vList2"/>
    <dgm:cxn modelId="{BCEA8187-66B0-D147-ADA2-0A43EC6BA2F6}" type="presParOf" srcId="{6FB9A469-16C2-5C4A-A364-248AF4B41B0A}" destId="{FC2EF3DE-F41C-994D-B557-5E3DC8A5CB41}" srcOrd="9" destOrd="0" presId="urn:microsoft.com/office/officeart/2005/8/layout/vList2"/>
    <dgm:cxn modelId="{965BDE76-AF27-F946-895F-E8104F469C94}" type="presParOf" srcId="{6FB9A469-16C2-5C4A-A364-248AF4B41B0A}" destId="{E0D006F0-9CBC-4D46-BC87-22C56CA1B348}" srcOrd="10" destOrd="0" presId="urn:microsoft.com/office/officeart/2005/8/layout/vList2"/>
    <dgm:cxn modelId="{A3167C1D-CA7A-D743-B05D-24FD237479B8}" type="presParOf" srcId="{6FB9A469-16C2-5C4A-A364-248AF4B41B0A}" destId="{00BF2579-F787-9743-BE0A-319C123069A9}" srcOrd="11" destOrd="0" presId="urn:microsoft.com/office/officeart/2005/8/layout/vList2"/>
    <dgm:cxn modelId="{638FA3C8-6662-E54F-97E3-EDA1975B1690}" type="presParOf" srcId="{6FB9A469-16C2-5C4A-A364-248AF4B41B0A}" destId="{BFF3BD80-BBF1-D44E-A8F1-823FF328B562}" srcOrd="12" destOrd="0" presId="urn:microsoft.com/office/officeart/2005/8/layout/vList2"/>
    <dgm:cxn modelId="{5E8118C7-181E-474A-A883-D30E2BD61823}" type="presParOf" srcId="{6FB9A469-16C2-5C4A-A364-248AF4B41B0A}" destId="{FA888475-FC54-4F46-A209-AD578DC2C091}" srcOrd="13" destOrd="0" presId="urn:microsoft.com/office/officeart/2005/8/layout/vList2"/>
    <dgm:cxn modelId="{78AAEB17-E506-B14C-8B8A-4EE9BC6A6378}" type="presParOf" srcId="{6FB9A469-16C2-5C4A-A364-248AF4B41B0A}" destId="{6D7BB3E9-29A1-484F-A3EA-0107056A4680}" srcOrd="14" destOrd="0" presId="urn:microsoft.com/office/officeart/2005/8/layout/vList2"/>
    <dgm:cxn modelId="{D681B8C1-5523-2644-91AA-B6A651C1A913}" type="presParOf" srcId="{6FB9A469-16C2-5C4A-A364-248AF4B41B0A}" destId="{D212F634-94BB-CF43-9874-F1CF535BAEC2}" srcOrd="15" destOrd="0" presId="urn:microsoft.com/office/officeart/2005/8/layout/vList2"/>
    <dgm:cxn modelId="{22F89E03-4F29-8942-99F6-77A704D69C7E}" type="presParOf" srcId="{6FB9A469-16C2-5C4A-A364-248AF4B41B0A}" destId="{DECBDF37-5DA2-2A46-BD52-5DA1157AF5D2}" srcOrd="1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07A9132-E795-46EB-902D-BDE62FDE5C5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7EC0941-07C6-49E9-BEE2-E9CF588116D2}">
      <dgm:prSet/>
      <dgm:spPr/>
      <dgm:t>
        <a:bodyPr/>
        <a:lstStyle/>
        <a:p>
          <a:r>
            <a:rPr lang="en-GB"/>
            <a:t>Published and unpublished empirical study between 2004 and 2024</a:t>
          </a:r>
          <a:endParaRPr lang="en-US"/>
        </a:p>
      </dgm:t>
    </dgm:pt>
    <dgm:pt modelId="{D2C8ADC3-D331-49B5-80F1-6759ECB3C296}" type="parTrans" cxnId="{080F4550-9889-4DB8-87A4-4EAA7937EA0E}">
      <dgm:prSet/>
      <dgm:spPr/>
      <dgm:t>
        <a:bodyPr/>
        <a:lstStyle/>
        <a:p>
          <a:endParaRPr lang="en-US"/>
        </a:p>
      </dgm:t>
    </dgm:pt>
    <dgm:pt modelId="{CD8994DD-F2A2-46A3-AA0B-4EA8D8133921}" type="sibTrans" cxnId="{080F4550-9889-4DB8-87A4-4EAA7937EA0E}">
      <dgm:prSet/>
      <dgm:spPr/>
      <dgm:t>
        <a:bodyPr/>
        <a:lstStyle/>
        <a:p>
          <a:endParaRPr lang="en-US"/>
        </a:p>
      </dgm:t>
    </dgm:pt>
    <dgm:pt modelId="{E2C2190D-25C7-4011-AB2A-93DEFE6CCCEF}">
      <dgm:prSet/>
      <dgm:spPr/>
      <dgm:t>
        <a:bodyPr/>
        <a:lstStyle/>
        <a:p>
          <a:r>
            <a:rPr lang="en-GB"/>
            <a:t>Qualitative research with a recognised qualitative method of analysis</a:t>
          </a:r>
          <a:endParaRPr lang="en-US"/>
        </a:p>
      </dgm:t>
    </dgm:pt>
    <dgm:pt modelId="{BCC05B77-57B5-4AD2-A7F8-CA018F127D80}" type="parTrans" cxnId="{D43D3097-D5A9-46B3-8289-A2D3F8262958}">
      <dgm:prSet/>
      <dgm:spPr/>
      <dgm:t>
        <a:bodyPr/>
        <a:lstStyle/>
        <a:p>
          <a:endParaRPr lang="en-US"/>
        </a:p>
      </dgm:t>
    </dgm:pt>
    <dgm:pt modelId="{2FCE0758-3378-4A2F-9782-A40505DC0A2A}" type="sibTrans" cxnId="{D43D3097-D5A9-46B3-8289-A2D3F8262958}">
      <dgm:prSet/>
      <dgm:spPr/>
      <dgm:t>
        <a:bodyPr/>
        <a:lstStyle/>
        <a:p>
          <a:endParaRPr lang="en-US"/>
        </a:p>
      </dgm:t>
    </dgm:pt>
    <dgm:pt modelId="{04935017-17C7-4AC0-AC88-06584DE51F5D}">
      <dgm:prSet/>
      <dgm:spPr/>
      <dgm:t>
        <a:bodyPr/>
        <a:lstStyle/>
        <a:p>
          <a:r>
            <a:rPr lang="en-GB"/>
            <a:t>Must involve an evaluation or discussion about experiences being a support worker supporting people with complex needs</a:t>
          </a:r>
          <a:endParaRPr lang="en-US"/>
        </a:p>
      </dgm:t>
    </dgm:pt>
    <dgm:pt modelId="{439D8361-0F69-4E68-8D2F-D99D3B9BE554}" type="parTrans" cxnId="{7AD88067-F671-4632-AC41-D8FB9B6339AD}">
      <dgm:prSet/>
      <dgm:spPr/>
      <dgm:t>
        <a:bodyPr/>
        <a:lstStyle/>
        <a:p>
          <a:endParaRPr lang="en-US"/>
        </a:p>
      </dgm:t>
    </dgm:pt>
    <dgm:pt modelId="{DED2F56D-2B5B-49DF-B5F0-1C7982EEEDE6}" type="sibTrans" cxnId="{7AD88067-F671-4632-AC41-D8FB9B6339AD}">
      <dgm:prSet/>
      <dgm:spPr/>
      <dgm:t>
        <a:bodyPr/>
        <a:lstStyle/>
        <a:p>
          <a:endParaRPr lang="en-US"/>
        </a:p>
      </dgm:t>
    </dgm:pt>
    <dgm:pt modelId="{E3CAB1E9-874C-492C-977D-36594C24B112}">
      <dgm:prSet/>
      <dgm:spPr/>
      <dgm:t>
        <a:bodyPr/>
        <a:lstStyle/>
        <a:p>
          <a:r>
            <a:rPr lang="en-GB"/>
            <a:t>Support workers must be employed</a:t>
          </a:r>
          <a:endParaRPr lang="en-US"/>
        </a:p>
      </dgm:t>
    </dgm:pt>
    <dgm:pt modelId="{DE98AD7E-9DA7-4BD6-9A7C-C50A466993D7}" type="parTrans" cxnId="{A5E1B969-BC47-455A-B4B1-F5C3B8C3303A}">
      <dgm:prSet/>
      <dgm:spPr/>
      <dgm:t>
        <a:bodyPr/>
        <a:lstStyle/>
        <a:p>
          <a:endParaRPr lang="en-US"/>
        </a:p>
      </dgm:t>
    </dgm:pt>
    <dgm:pt modelId="{AE4AD74C-7FC0-46C5-BDE2-33176E3961B8}" type="sibTrans" cxnId="{A5E1B969-BC47-455A-B4B1-F5C3B8C3303A}">
      <dgm:prSet/>
      <dgm:spPr/>
      <dgm:t>
        <a:bodyPr/>
        <a:lstStyle/>
        <a:p>
          <a:endParaRPr lang="en-US"/>
        </a:p>
      </dgm:t>
    </dgm:pt>
    <dgm:pt modelId="{23CEAC28-83B1-44F6-B07B-1E558810D2DA}">
      <dgm:prSet/>
      <dgm:spPr/>
      <dgm:t>
        <a:bodyPr/>
        <a:lstStyle/>
        <a:p>
          <a:r>
            <a:rPr lang="en-GB"/>
            <a:t>Peer-reviewed journals</a:t>
          </a:r>
          <a:endParaRPr lang="en-US"/>
        </a:p>
      </dgm:t>
    </dgm:pt>
    <dgm:pt modelId="{7725480D-615F-4E82-8AB4-01EE841CF18F}" type="parTrans" cxnId="{49556107-3603-484A-892A-167183CDBE5E}">
      <dgm:prSet/>
      <dgm:spPr/>
      <dgm:t>
        <a:bodyPr/>
        <a:lstStyle/>
        <a:p>
          <a:endParaRPr lang="en-US"/>
        </a:p>
      </dgm:t>
    </dgm:pt>
    <dgm:pt modelId="{B70ED3B3-FAA8-4348-B103-BB00A8A5F872}" type="sibTrans" cxnId="{49556107-3603-484A-892A-167183CDBE5E}">
      <dgm:prSet/>
      <dgm:spPr/>
      <dgm:t>
        <a:bodyPr/>
        <a:lstStyle/>
        <a:p>
          <a:endParaRPr lang="en-US"/>
        </a:p>
      </dgm:t>
    </dgm:pt>
    <dgm:pt modelId="{E5B8E022-0200-4E6B-877B-F562B5427CA5}">
      <dgm:prSet/>
      <dgm:spPr/>
      <dgm:t>
        <a:bodyPr/>
        <a:lstStyle/>
        <a:p>
          <a:r>
            <a:rPr lang="en-GB"/>
            <a:t>Support workers are aged 18 years or over </a:t>
          </a:r>
          <a:endParaRPr lang="en-US"/>
        </a:p>
      </dgm:t>
    </dgm:pt>
    <dgm:pt modelId="{A2A15F0F-11E5-4BD7-9602-3CD1E419C50C}" type="parTrans" cxnId="{5CB05A52-AB5B-4837-AD88-9CA7EBDEB9C3}">
      <dgm:prSet/>
      <dgm:spPr/>
      <dgm:t>
        <a:bodyPr/>
        <a:lstStyle/>
        <a:p>
          <a:endParaRPr lang="en-US"/>
        </a:p>
      </dgm:t>
    </dgm:pt>
    <dgm:pt modelId="{54C54A57-C083-4814-A26A-4985121E382F}" type="sibTrans" cxnId="{5CB05A52-AB5B-4837-AD88-9CA7EBDEB9C3}">
      <dgm:prSet/>
      <dgm:spPr/>
      <dgm:t>
        <a:bodyPr/>
        <a:lstStyle/>
        <a:p>
          <a:endParaRPr lang="en-US"/>
        </a:p>
      </dgm:t>
    </dgm:pt>
    <dgm:pt modelId="{E1CE0DAB-CB1A-8D47-8D8D-24333095CB58}" type="pres">
      <dgm:prSet presAssocID="{907A9132-E795-46EB-902D-BDE62FDE5C5E}" presName="linear" presStyleCnt="0">
        <dgm:presLayoutVars>
          <dgm:animLvl val="lvl"/>
          <dgm:resizeHandles val="exact"/>
        </dgm:presLayoutVars>
      </dgm:prSet>
      <dgm:spPr/>
    </dgm:pt>
    <dgm:pt modelId="{61091D2E-59C4-F94B-B961-D47D17A4BA52}" type="pres">
      <dgm:prSet presAssocID="{77EC0941-07C6-49E9-BEE2-E9CF588116D2}" presName="parentText" presStyleLbl="node1" presStyleIdx="0" presStyleCnt="6">
        <dgm:presLayoutVars>
          <dgm:chMax val="0"/>
          <dgm:bulletEnabled val="1"/>
        </dgm:presLayoutVars>
      </dgm:prSet>
      <dgm:spPr/>
    </dgm:pt>
    <dgm:pt modelId="{5A58FB11-7C92-4F4B-B595-922974A1CDB6}" type="pres">
      <dgm:prSet presAssocID="{CD8994DD-F2A2-46A3-AA0B-4EA8D8133921}" presName="spacer" presStyleCnt="0"/>
      <dgm:spPr/>
    </dgm:pt>
    <dgm:pt modelId="{B1D46745-7621-DE41-B147-E4E8C8AEA31A}" type="pres">
      <dgm:prSet presAssocID="{E2C2190D-25C7-4011-AB2A-93DEFE6CCCEF}" presName="parentText" presStyleLbl="node1" presStyleIdx="1" presStyleCnt="6">
        <dgm:presLayoutVars>
          <dgm:chMax val="0"/>
          <dgm:bulletEnabled val="1"/>
        </dgm:presLayoutVars>
      </dgm:prSet>
      <dgm:spPr/>
    </dgm:pt>
    <dgm:pt modelId="{BBA6A20E-3AF8-CE49-B533-C2C35B008399}" type="pres">
      <dgm:prSet presAssocID="{2FCE0758-3378-4A2F-9782-A40505DC0A2A}" presName="spacer" presStyleCnt="0"/>
      <dgm:spPr/>
    </dgm:pt>
    <dgm:pt modelId="{A41E97DF-1598-6843-B506-5A9CF766F70D}" type="pres">
      <dgm:prSet presAssocID="{04935017-17C7-4AC0-AC88-06584DE51F5D}" presName="parentText" presStyleLbl="node1" presStyleIdx="2" presStyleCnt="6">
        <dgm:presLayoutVars>
          <dgm:chMax val="0"/>
          <dgm:bulletEnabled val="1"/>
        </dgm:presLayoutVars>
      </dgm:prSet>
      <dgm:spPr/>
    </dgm:pt>
    <dgm:pt modelId="{916A0038-E192-3643-9A15-85C7DFAE5908}" type="pres">
      <dgm:prSet presAssocID="{DED2F56D-2B5B-49DF-B5F0-1C7982EEEDE6}" presName="spacer" presStyleCnt="0"/>
      <dgm:spPr/>
    </dgm:pt>
    <dgm:pt modelId="{6E43A426-4068-DD41-ACDD-C09EEAF8BDA3}" type="pres">
      <dgm:prSet presAssocID="{E3CAB1E9-874C-492C-977D-36594C24B112}" presName="parentText" presStyleLbl="node1" presStyleIdx="3" presStyleCnt="6">
        <dgm:presLayoutVars>
          <dgm:chMax val="0"/>
          <dgm:bulletEnabled val="1"/>
        </dgm:presLayoutVars>
      </dgm:prSet>
      <dgm:spPr/>
    </dgm:pt>
    <dgm:pt modelId="{98494C4D-AD18-1648-9418-9D1F7A63D1D4}" type="pres">
      <dgm:prSet presAssocID="{AE4AD74C-7FC0-46C5-BDE2-33176E3961B8}" presName="spacer" presStyleCnt="0"/>
      <dgm:spPr/>
    </dgm:pt>
    <dgm:pt modelId="{9CFD0EA8-5F8A-8B46-AFA5-1FCF0910B484}" type="pres">
      <dgm:prSet presAssocID="{23CEAC28-83B1-44F6-B07B-1E558810D2DA}" presName="parentText" presStyleLbl="node1" presStyleIdx="4" presStyleCnt="6">
        <dgm:presLayoutVars>
          <dgm:chMax val="0"/>
          <dgm:bulletEnabled val="1"/>
        </dgm:presLayoutVars>
      </dgm:prSet>
      <dgm:spPr/>
    </dgm:pt>
    <dgm:pt modelId="{2771D57F-BF0A-554A-B565-C5C2B7C0A45E}" type="pres">
      <dgm:prSet presAssocID="{B70ED3B3-FAA8-4348-B103-BB00A8A5F872}" presName="spacer" presStyleCnt="0"/>
      <dgm:spPr/>
    </dgm:pt>
    <dgm:pt modelId="{26EA3A59-D41F-5549-8064-686B01B97C67}" type="pres">
      <dgm:prSet presAssocID="{E5B8E022-0200-4E6B-877B-F562B5427CA5}" presName="parentText" presStyleLbl="node1" presStyleIdx="5" presStyleCnt="6">
        <dgm:presLayoutVars>
          <dgm:chMax val="0"/>
          <dgm:bulletEnabled val="1"/>
        </dgm:presLayoutVars>
      </dgm:prSet>
      <dgm:spPr/>
    </dgm:pt>
  </dgm:ptLst>
  <dgm:cxnLst>
    <dgm:cxn modelId="{49556107-3603-484A-892A-167183CDBE5E}" srcId="{907A9132-E795-46EB-902D-BDE62FDE5C5E}" destId="{23CEAC28-83B1-44F6-B07B-1E558810D2DA}" srcOrd="4" destOrd="0" parTransId="{7725480D-615F-4E82-8AB4-01EE841CF18F}" sibTransId="{B70ED3B3-FAA8-4348-B103-BB00A8A5F872}"/>
    <dgm:cxn modelId="{90EBC408-F98B-4146-BC92-9D4336195887}" type="presOf" srcId="{E2C2190D-25C7-4011-AB2A-93DEFE6CCCEF}" destId="{B1D46745-7621-DE41-B147-E4E8C8AEA31A}" srcOrd="0" destOrd="0" presId="urn:microsoft.com/office/officeart/2005/8/layout/vList2"/>
    <dgm:cxn modelId="{05850012-73D8-6045-8E03-F7E3D6BDEDEC}" type="presOf" srcId="{04935017-17C7-4AC0-AC88-06584DE51F5D}" destId="{A41E97DF-1598-6843-B506-5A9CF766F70D}" srcOrd="0" destOrd="0" presId="urn:microsoft.com/office/officeart/2005/8/layout/vList2"/>
    <dgm:cxn modelId="{1E4DF32F-3FEB-3D45-8EA2-E7AF81D3280F}" type="presOf" srcId="{907A9132-E795-46EB-902D-BDE62FDE5C5E}" destId="{E1CE0DAB-CB1A-8D47-8D8D-24333095CB58}" srcOrd="0" destOrd="0" presId="urn:microsoft.com/office/officeart/2005/8/layout/vList2"/>
    <dgm:cxn modelId="{080F4550-9889-4DB8-87A4-4EAA7937EA0E}" srcId="{907A9132-E795-46EB-902D-BDE62FDE5C5E}" destId="{77EC0941-07C6-49E9-BEE2-E9CF588116D2}" srcOrd="0" destOrd="0" parTransId="{D2C8ADC3-D331-49B5-80F1-6759ECB3C296}" sibTransId="{CD8994DD-F2A2-46A3-AA0B-4EA8D8133921}"/>
    <dgm:cxn modelId="{4926BC50-ED4F-E04E-B243-6E33B79A3CAD}" type="presOf" srcId="{23CEAC28-83B1-44F6-B07B-1E558810D2DA}" destId="{9CFD0EA8-5F8A-8B46-AFA5-1FCF0910B484}" srcOrd="0" destOrd="0" presId="urn:microsoft.com/office/officeart/2005/8/layout/vList2"/>
    <dgm:cxn modelId="{5CB05A52-AB5B-4837-AD88-9CA7EBDEB9C3}" srcId="{907A9132-E795-46EB-902D-BDE62FDE5C5E}" destId="{E5B8E022-0200-4E6B-877B-F562B5427CA5}" srcOrd="5" destOrd="0" parTransId="{A2A15F0F-11E5-4BD7-9602-3CD1E419C50C}" sibTransId="{54C54A57-C083-4814-A26A-4985121E382F}"/>
    <dgm:cxn modelId="{0C6A415C-BAD3-5A46-99E6-AB4727F6A424}" type="presOf" srcId="{E3CAB1E9-874C-492C-977D-36594C24B112}" destId="{6E43A426-4068-DD41-ACDD-C09EEAF8BDA3}" srcOrd="0" destOrd="0" presId="urn:microsoft.com/office/officeart/2005/8/layout/vList2"/>
    <dgm:cxn modelId="{7AD88067-F671-4632-AC41-D8FB9B6339AD}" srcId="{907A9132-E795-46EB-902D-BDE62FDE5C5E}" destId="{04935017-17C7-4AC0-AC88-06584DE51F5D}" srcOrd="2" destOrd="0" parTransId="{439D8361-0F69-4E68-8D2F-D99D3B9BE554}" sibTransId="{DED2F56D-2B5B-49DF-B5F0-1C7982EEEDE6}"/>
    <dgm:cxn modelId="{A5E1B969-BC47-455A-B4B1-F5C3B8C3303A}" srcId="{907A9132-E795-46EB-902D-BDE62FDE5C5E}" destId="{E3CAB1E9-874C-492C-977D-36594C24B112}" srcOrd="3" destOrd="0" parTransId="{DE98AD7E-9DA7-4BD6-9A7C-C50A466993D7}" sibTransId="{AE4AD74C-7FC0-46C5-BDE2-33176E3961B8}"/>
    <dgm:cxn modelId="{D43D3097-D5A9-46B3-8289-A2D3F8262958}" srcId="{907A9132-E795-46EB-902D-BDE62FDE5C5E}" destId="{E2C2190D-25C7-4011-AB2A-93DEFE6CCCEF}" srcOrd="1" destOrd="0" parTransId="{BCC05B77-57B5-4AD2-A7F8-CA018F127D80}" sibTransId="{2FCE0758-3378-4A2F-9782-A40505DC0A2A}"/>
    <dgm:cxn modelId="{3C197897-CBB9-C840-9807-96C038484A43}" type="presOf" srcId="{77EC0941-07C6-49E9-BEE2-E9CF588116D2}" destId="{61091D2E-59C4-F94B-B961-D47D17A4BA52}" srcOrd="0" destOrd="0" presId="urn:microsoft.com/office/officeart/2005/8/layout/vList2"/>
    <dgm:cxn modelId="{1CABDDAD-DC13-8843-88A3-0400A4D10EA3}" type="presOf" srcId="{E5B8E022-0200-4E6B-877B-F562B5427CA5}" destId="{26EA3A59-D41F-5549-8064-686B01B97C67}" srcOrd="0" destOrd="0" presId="urn:microsoft.com/office/officeart/2005/8/layout/vList2"/>
    <dgm:cxn modelId="{415F1B0A-A49E-4B4D-AF71-B2BE988491AD}" type="presParOf" srcId="{E1CE0DAB-CB1A-8D47-8D8D-24333095CB58}" destId="{61091D2E-59C4-F94B-B961-D47D17A4BA52}" srcOrd="0" destOrd="0" presId="urn:microsoft.com/office/officeart/2005/8/layout/vList2"/>
    <dgm:cxn modelId="{CE00061A-A597-CE4C-8056-90B3DC7C09E7}" type="presParOf" srcId="{E1CE0DAB-CB1A-8D47-8D8D-24333095CB58}" destId="{5A58FB11-7C92-4F4B-B595-922974A1CDB6}" srcOrd="1" destOrd="0" presId="urn:microsoft.com/office/officeart/2005/8/layout/vList2"/>
    <dgm:cxn modelId="{1480EF3D-B0BF-174A-A6D2-A715AB1AA558}" type="presParOf" srcId="{E1CE0DAB-CB1A-8D47-8D8D-24333095CB58}" destId="{B1D46745-7621-DE41-B147-E4E8C8AEA31A}" srcOrd="2" destOrd="0" presId="urn:microsoft.com/office/officeart/2005/8/layout/vList2"/>
    <dgm:cxn modelId="{43261063-9501-F841-8973-F9D1A884EED8}" type="presParOf" srcId="{E1CE0DAB-CB1A-8D47-8D8D-24333095CB58}" destId="{BBA6A20E-3AF8-CE49-B533-C2C35B008399}" srcOrd="3" destOrd="0" presId="urn:microsoft.com/office/officeart/2005/8/layout/vList2"/>
    <dgm:cxn modelId="{AA0B15F5-C0BA-4043-8A41-ECA618BB6F97}" type="presParOf" srcId="{E1CE0DAB-CB1A-8D47-8D8D-24333095CB58}" destId="{A41E97DF-1598-6843-B506-5A9CF766F70D}" srcOrd="4" destOrd="0" presId="urn:microsoft.com/office/officeart/2005/8/layout/vList2"/>
    <dgm:cxn modelId="{37715317-94B6-F841-8C22-646CAF5CAB51}" type="presParOf" srcId="{E1CE0DAB-CB1A-8D47-8D8D-24333095CB58}" destId="{916A0038-E192-3643-9A15-85C7DFAE5908}" srcOrd="5" destOrd="0" presId="urn:microsoft.com/office/officeart/2005/8/layout/vList2"/>
    <dgm:cxn modelId="{E8D61CA7-F164-0943-AF40-77D3106F3C53}" type="presParOf" srcId="{E1CE0DAB-CB1A-8D47-8D8D-24333095CB58}" destId="{6E43A426-4068-DD41-ACDD-C09EEAF8BDA3}" srcOrd="6" destOrd="0" presId="urn:microsoft.com/office/officeart/2005/8/layout/vList2"/>
    <dgm:cxn modelId="{12DB3205-7476-024D-83A5-DAA01C9E71D7}" type="presParOf" srcId="{E1CE0DAB-CB1A-8D47-8D8D-24333095CB58}" destId="{98494C4D-AD18-1648-9418-9D1F7A63D1D4}" srcOrd="7" destOrd="0" presId="urn:microsoft.com/office/officeart/2005/8/layout/vList2"/>
    <dgm:cxn modelId="{4B3F6997-71E9-8A47-B182-94169D1EDECC}" type="presParOf" srcId="{E1CE0DAB-CB1A-8D47-8D8D-24333095CB58}" destId="{9CFD0EA8-5F8A-8B46-AFA5-1FCF0910B484}" srcOrd="8" destOrd="0" presId="urn:microsoft.com/office/officeart/2005/8/layout/vList2"/>
    <dgm:cxn modelId="{60F8C6C7-4161-5348-963E-85BD1FB1ACD3}" type="presParOf" srcId="{E1CE0DAB-CB1A-8D47-8D8D-24333095CB58}" destId="{2771D57F-BF0A-554A-B565-C5C2B7C0A45E}" srcOrd="9" destOrd="0" presId="urn:microsoft.com/office/officeart/2005/8/layout/vList2"/>
    <dgm:cxn modelId="{871207EB-8C4E-8044-9CF5-652BD8601923}" type="presParOf" srcId="{E1CE0DAB-CB1A-8D47-8D8D-24333095CB58}" destId="{26EA3A59-D41F-5549-8064-686B01B97C67}"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DA61159-BF20-4C97-8AB2-1D0AAC94BAC8}"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270611E9-1855-46CA-824A-2F2F3ED072C8}">
      <dgm:prSet/>
      <dgm:spPr/>
      <dgm:t>
        <a:bodyPr/>
        <a:lstStyle/>
        <a:p>
          <a:r>
            <a:rPr lang="en-GB"/>
            <a:t>Studies lacking sufficient methodological detail</a:t>
          </a:r>
          <a:endParaRPr lang="en-US"/>
        </a:p>
      </dgm:t>
    </dgm:pt>
    <dgm:pt modelId="{E721C09C-DEC5-4157-9957-A755B2BCDF16}" type="parTrans" cxnId="{219AE23E-0F62-465F-881E-22E9F9A14D5A}">
      <dgm:prSet/>
      <dgm:spPr/>
      <dgm:t>
        <a:bodyPr/>
        <a:lstStyle/>
        <a:p>
          <a:endParaRPr lang="en-US"/>
        </a:p>
      </dgm:t>
    </dgm:pt>
    <dgm:pt modelId="{C2786713-021D-4132-80F6-FD6C78798F08}" type="sibTrans" cxnId="{219AE23E-0F62-465F-881E-22E9F9A14D5A}">
      <dgm:prSet/>
      <dgm:spPr/>
      <dgm:t>
        <a:bodyPr/>
        <a:lstStyle/>
        <a:p>
          <a:endParaRPr lang="en-US"/>
        </a:p>
      </dgm:t>
    </dgm:pt>
    <dgm:pt modelId="{ED2F1A0C-7A0F-4DB0-8090-3F96001EB87C}">
      <dgm:prSet/>
      <dgm:spPr/>
      <dgm:t>
        <a:bodyPr/>
        <a:lstStyle/>
        <a:p>
          <a:r>
            <a:rPr lang="en-GB"/>
            <a:t>Studies referring to family members who are carers</a:t>
          </a:r>
          <a:endParaRPr lang="en-US"/>
        </a:p>
      </dgm:t>
    </dgm:pt>
    <dgm:pt modelId="{35A1F985-1E20-460E-96E2-F29C45E01877}" type="parTrans" cxnId="{FEBE9655-2C8E-4DD2-AE61-49C902F8395D}">
      <dgm:prSet/>
      <dgm:spPr/>
      <dgm:t>
        <a:bodyPr/>
        <a:lstStyle/>
        <a:p>
          <a:endParaRPr lang="en-US"/>
        </a:p>
      </dgm:t>
    </dgm:pt>
    <dgm:pt modelId="{71A80F31-3186-49A9-99FF-61765095F4EC}" type="sibTrans" cxnId="{FEBE9655-2C8E-4DD2-AE61-49C902F8395D}">
      <dgm:prSet/>
      <dgm:spPr/>
      <dgm:t>
        <a:bodyPr/>
        <a:lstStyle/>
        <a:p>
          <a:endParaRPr lang="en-US"/>
        </a:p>
      </dgm:t>
    </dgm:pt>
    <dgm:pt modelId="{04C7E39B-E7FF-4EB0-A094-A9AD6EF7C525}">
      <dgm:prSet/>
      <dgm:spPr/>
      <dgm:t>
        <a:bodyPr/>
        <a:lstStyle/>
        <a:p>
          <a:r>
            <a:rPr lang="en-GB"/>
            <a:t>Studies discussing experiences during the Covid 19 pandemic</a:t>
          </a:r>
          <a:endParaRPr lang="en-US"/>
        </a:p>
      </dgm:t>
    </dgm:pt>
    <dgm:pt modelId="{2567BFFD-DBAD-4624-B7A8-5DA750EED35E}" type="parTrans" cxnId="{D7505854-D588-48CD-96BB-407A0CCA92B9}">
      <dgm:prSet/>
      <dgm:spPr/>
      <dgm:t>
        <a:bodyPr/>
        <a:lstStyle/>
        <a:p>
          <a:endParaRPr lang="en-US"/>
        </a:p>
      </dgm:t>
    </dgm:pt>
    <dgm:pt modelId="{B52A5151-FF0A-453F-9388-EE970C113A19}" type="sibTrans" cxnId="{D7505854-D588-48CD-96BB-407A0CCA92B9}">
      <dgm:prSet/>
      <dgm:spPr/>
      <dgm:t>
        <a:bodyPr/>
        <a:lstStyle/>
        <a:p>
          <a:endParaRPr lang="en-US"/>
        </a:p>
      </dgm:t>
    </dgm:pt>
    <dgm:pt modelId="{8A2A2A0F-B0D0-40A8-AECD-A977AF569DCA}">
      <dgm:prSet/>
      <dgm:spPr/>
      <dgm:t>
        <a:bodyPr/>
        <a:lstStyle/>
        <a:p>
          <a:r>
            <a:rPr lang="en-GB"/>
            <a:t>Studies that were not peer reviewed journals</a:t>
          </a:r>
          <a:endParaRPr lang="en-US"/>
        </a:p>
      </dgm:t>
    </dgm:pt>
    <dgm:pt modelId="{10499BB9-DD77-4B2E-BC50-7FA3E488C6EE}" type="parTrans" cxnId="{EB2E4DF6-C552-4F2F-937B-D2659435022D}">
      <dgm:prSet/>
      <dgm:spPr/>
      <dgm:t>
        <a:bodyPr/>
        <a:lstStyle/>
        <a:p>
          <a:endParaRPr lang="en-US"/>
        </a:p>
      </dgm:t>
    </dgm:pt>
    <dgm:pt modelId="{E09CB52E-9924-4177-91DA-9D3961644E0A}" type="sibTrans" cxnId="{EB2E4DF6-C552-4F2F-937B-D2659435022D}">
      <dgm:prSet/>
      <dgm:spPr/>
      <dgm:t>
        <a:bodyPr/>
        <a:lstStyle/>
        <a:p>
          <a:endParaRPr lang="en-US"/>
        </a:p>
      </dgm:t>
    </dgm:pt>
    <dgm:pt modelId="{A76C63A1-7849-443A-A2FC-9CD6C7391B5E}">
      <dgm:prSet/>
      <dgm:spPr/>
      <dgm:t>
        <a:bodyPr/>
        <a:lstStyle/>
        <a:p>
          <a:r>
            <a:rPr lang="en-GB"/>
            <a:t>Conference presentations</a:t>
          </a:r>
          <a:endParaRPr lang="en-US"/>
        </a:p>
      </dgm:t>
    </dgm:pt>
    <dgm:pt modelId="{1184E40D-00CF-4A93-8AE1-D162009BDCED}" type="parTrans" cxnId="{90160438-F10F-4336-9252-1DC36FF72294}">
      <dgm:prSet/>
      <dgm:spPr/>
      <dgm:t>
        <a:bodyPr/>
        <a:lstStyle/>
        <a:p>
          <a:endParaRPr lang="en-US"/>
        </a:p>
      </dgm:t>
    </dgm:pt>
    <dgm:pt modelId="{89D2BAB3-A363-49D7-816C-04015A9B79A0}" type="sibTrans" cxnId="{90160438-F10F-4336-9252-1DC36FF72294}">
      <dgm:prSet/>
      <dgm:spPr/>
      <dgm:t>
        <a:bodyPr/>
        <a:lstStyle/>
        <a:p>
          <a:endParaRPr lang="en-US"/>
        </a:p>
      </dgm:t>
    </dgm:pt>
    <dgm:pt modelId="{35C3945E-C125-4452-94B4-E46F9A6D1824}">
      <dgm:prSet/>
      <dgm:spPr/>
      <dgm:t>
        <a:bodyPr/>
        <a:lstStyle/>
        <a:p>
          <a:r>
            <a:rPr lang="en-GB"/>
            <a:t>Formal reports</a:t>
          </a:r>
          <a:endParaRPr lang="en-US"/>
        </a:p>
      </dgm:t>
    </dgm:pt>
    <dgm:pt modelId="{52B96C36-C510-4034-81CB-B63DFE0B4AAE}" type="parTrans" cxnId="{D06AFFE5-21C1-4F48-B132-FFD67E9CF750}">
      <dgm:prSet/>
      <dgm:spPr/>
      <dgm:t>
        <a:bodyPr/>
        <a:lstStyle/>
        <a:p>
          <a:endParaRPr lang="en-US"/>
        </a:p>
      </dgm:t>
    </dgm:pt>
    <dgm:pt modelId="{6B67D90C-CF3D-4F11-B0A5-5BF11035D6E5}" type="sibTrans" cxnId="{D06AFFE5-21C1-4F48-B132-FFD67E9CF750}">
      <dgm:prSet/>
      <dgm:spPr/>
      <dgm:t>
        <a:bodyPr/>
        <a:lstStyle/>
        <a:p>
          <a:endParaRPr lang="en-US"/>
        </a:p>
      </dgm:t>
    </dgm:pt>
    <dgm:pt modelId="{92737938-83D6-4A4D-8BBD-D2DEC3A8DC51}" type="pres">
      <dgm:prSet presAssocID="{0DA61159-BF20-4C97-8AB2-1D0AAC94BAC8}" presName="Name0" presStyleCnt="0">
        <dgm:presLayoutVars>
          <dgm:dir/>
          <dgm:resizeHandles val="exact"/>
        </dgm:presLayoutVars>
      </dgm:prSet>
      <dgm:spPr/>
    </dgm:pt>
    <dgm:pt modelId="{62E794A3-62A4-954F-8EB5-96646B5A5C72}" type="pres">
      <dgm:prSet presAssocID="{270611E9-1855-46CA-824A-2F2F3ED072C8}" presName="node" presStyleLbl="node1" presStyleIdx="0" presStyleCnt="6">
        <dgm:presLayoutVars>
          <dgm:bulletEnabled val="1"/>
        </dgm:presLayoutVars>
      </dgm:prSet>
      <dgm:spPr/>
    </dgm:pt>
    <dgm:pt modelId="{72C4F4F8-8EDE-094B-AFAF-C14BA1A37E6E}" type="pres">
      <dgm:prSet presAssocID="{C2786713-021D-4132-80F6-FD6C78798F08}" presName="sibTrans" presStyleLbl="sibTrans1D1" presStyleIdx="0" presStyleCnt="5"/>
      <dgm:spPr/>
    </dgm:pt>
    <dgm:pt modelId="{67EE70A4-E823-BE41-91FB-46089AC59378}" type="pres">
      <dgm:prSet presAssocID="{C2786713-021D-4132-80F6-FD6C78798F08}" presName="connectorText" presStyleLbl="sibTrans1D1" presStyleIdx="0" presStyleCnt="5"/>
      <dgm:spPr/>
    </dgm:pt>
    <dgm:pt modelId="{8818813C-2509-1C40-A564-0B6EC5A3FA6A}" type="pres">
      <dgm:prSet presAssocID="{ED2F1A0C-7A0F-4DB0-8090-3F96001EB87C}" presName="node" presStyleLbl="node1" presStyleIdx="1" presStyleCnt="6">
        <dgm:presLayoutVars>
          <dgm:bulletEnabled val="1"/>
        </dgm:presLayoutVars>
      </dgm:prSet>
      <dgm:spPr/>
    </dgm:pt>
    <dgm:pt modelId="{C79406EB-F24F-8040-AD1E-DA69695030EC}" type="pres">
      <dgm:prSet presAssocID="{71A80F31-3186-49A9-99FF-61765095F4EC}" presName="sibTrans" presStyleLbl="sibTrans1D1" presStyleIdx="1" presStyleCnt="5"/>
      <dgm:spPr/>
    </dgm:pt>
    <dgm:pt modelId="{92FDA272-368B-2E44-8542-5A745D9711DD}" type="pres">
      <dgm:prSet presAssocID="{71A80F31-3186-49A9-99FF-61765095F4EC}" presName="connectorText" presStyleLbl="sibTrans1D1" presStyleIdx="1" presStyleCnt="5"/>
      <dgm:spPr/>
    </dgm:pt>
    <dgm:pt modelId="{01799BC1-CFA4-294F-AEF6-F91C3DF52A5D}" type="pres">
      <dgm:prSet presAssocID="{04C7E39B-E7FF-4EB0-A094-A9AD6EF7C525}" presName="node" presStyleLbl="node1" presStyleIdx="2" presStyleCnt="6">
        <dgm:presLayoutVars>
          <dgm:bulletEnabled val="1"/>
        </dgm:presLayoutVars>
      </dgm:prSet>
      <dgm:spPr/>
    </dgm:pt>
    <dgm:pt modelId="{316545D8-F5F6-394E-B171-8F74D17EC817}" type="pres">
      <dgm:prSet presAssocID="{B52A5151-FF0A-453F-9388-EE970C113A19}" presName="sibTrans" presStyleLbl="sibTrans1D1" presStyleIdx="2" presStyleCnt="5"/>
      <dgm:spPr/>
    </dgm:pt>
    <dgm:pt modelId="{76A6FA11-F701-4F43-94A9-B8096F2A1BB8}" type="pres">
      <dgm:prSet presAssocID="{B52A5151-FF0A-453F-9388-EE970C113A19}" presName="connectorText" presStyleLbl="sibTrans1D1" presStyleIdx="2" presStyleCnt="5"/>
      <dgm:spPr/>
    </dgm:pt>
    <dgm:pt modelId="{A693F51A-C222-104A-8E0E-3F028D8EB749}" type="pres">
      <dgm:prSet presAssocID="{8A2A2A0F-B0D0-40A8-AECD-A977AF569DCA}" presName="node" presStyleLbl="node1" presStyleIdx="3" presStyleCnt="6">
        <dgm:presLayoutVars>
          <dgm:bulletEnabled val="1"/>
        </dgm:presLayoutVars>
      </dgm:prSet>
      <dgm:spPr/>
    </dgm:pt>
    <dgm:pt modelId="{D55C3791-EF75-144F-8BC8-CEA84306CEE6}" type="pres">
      <dgm:prSet presAssocID="{E09CB52E-9924-4177-91DA-9D3961644E0A}" presName="sibTrans" presStyleLbl="sibTrans1D1" presStyleIdx="3" presStyleCnt="5"/>
      <dgm:spPr/>
    </dgm:pt>
    <dgm:pt modelId="{E0EFF2C3-6131-A844-AF5A-8A0F6611175E}" type="pres">
      <dgm:prSet presAssocID="{E09CB52E-9924-4177-91DA-9D3961644E0A}" presName="connectorText" presStyleLbl="sibTrans1D1" presStyleIdx="3" presStyleCnt="5"/>
      <dgm:spPr/>
    </dgm:pt>
    <dgm:pt modelId="{44513C02-71D4-D64C-BB5B-9FE31498E157}" type="pres">
      <dgm:prSet presAssocID="{A76C63A1-7849-443A-A2FC-9CD6C7391B5E}" presName="node" presStyleLbl="node1" presStyleIdx="4" presStyleCnt="6">
        <dgm:presLayoutVars>
          <dgm:bulletEnabled val="1"/>
        </dgm:presLayoutVars>
      </dgm:prSet>
      <dgm:spPr/>
    </dgm:pt>
    <dgm:pt modelId="{44A39DD0-BBC4-0549-9859-0B173A1DD11B}" type="pres">
      <dgm:prSet presAssocID="{89D2BAB3-A363-49D7-816C-04015A9B79A0}" presName="sibTrans" presStyleLbl="sibTrans1D1" presStyleIdx="4" presStyleCnt="5"/>
      <dgm:spPr/>
    </dgm:pt>
    <dgm:pt modelId="{5707AEBE-053C-6C42-97B2-7D7F190CEEA5}" type="pres">
      <dgm:prSet presAssocID="{89D2BAB3-A363-49D7-816C-04015A9B79A0}" presName="connectorText" presStyleLbl="sibTrans1D1" presStyleIdx="4" presStyleCnt="5"/>
      <dgm:spPr/>
    </dgm:pt>
    <dgm:pt modelId="{12D78A66-622A-9346-8D67-82C90FDF29AE}" type="pres">
      <dgm:prSet presAssocID="{35C3945E-C125-4452-94B4-E46F9A6D1824}" presName="node" presStyleLbl="node1" presStyleIdx="5" presStyleCnt="6">
        <dgm:presLayoutVars>
          <dgm:bulletEnabled val="1"/>
        </dgm:presLayoutVars>
      </dgm:prSet>
      <dgm:spPr/>
    </dgm:pt>
  </dgm:ptLst>
  <dgm:cxnLst>
    <dgm:cxn modelId="{0C01E315-9BBA-764E-86E1-AC144CFC78DE}" type="presOf" srcId="{04C7E39B-E7FF-4EB0-A094-A9AD6EF7C525}" destId="{01799BC1-CFA4-294F-AEF6-F91C3DF52A5D}" srcOrd="0" destOrd="0" presId="urn:microsoft.com/office/officeart/2016/7/layout/RepeatingBendingProcessNew"/>
    <dgm:cxn modelId="{D686BE19-15AA-C04F-BF87-24454DD7B59D}" type="presOf" srcId="{B52A5151-FF0A-453F-9388-EE970C113A19}" destId="{76A6FA11-F701-4F43-94A9-B8096F2A1BB8}" srcOrd="1" destOrd="0" presId="urn:microsoft.com/office/officeart/2016/7/layout/RepeatingBendingProcessNew"/>
    <dgm:cxn modelId="{90160438-F10F-4336-9252-1DC36FF72294}" srcId="{0DA61159-BF20-4C97-8AB2-1D0AAC94BAC8}" destId="{A76C63A1-7849-443A-A2FC-9CD6C7391B5E}" srcOrd="4" destOrd="0" parTransId="{1184E40D-00CF-4A93-8AE1-D162009BDCED}" sibTransId="{89D2BAB3-A363-49D7-816C-04015A9B79A0}"/>
    <dgm:cxn modelId="{219AE23E-0F62-465F-881E-22E9F9A14D5A}" srcId="{0DA61159-BF20-4C97-8AB2-1D0AAC94BAC8}" destId="{270611E9-1855-46CA-824A-2F2F3ED072C8}" srcOrd="0" destOrd="0" parTransId="{E721C09C-DEC5-4157-9957-A755B2BCDF16}" sibTransId="{C2786713-021D-4132-80F6-FD6C78798F08}"/>
    <dgm:cxn modelId="{6D2C4642-4251-E941-9E0C-A83B14692B51}" type="presOf" srcId="{A76C63A1-7849-443A-A2FC-9CD6C7391B5E}" destId="{44513C02-71D4-D64C-BB5B-9FE31498E157}" srcOrd="0" destOrd="0" presId="urn:microsoft.com/office/officeart/2016/7/layout/RepeatingBendingProcessNew"/>
    <dgm:cxn modelId="{5F6CCF49-BCBB-A849-99E2-2FBEE2C3C456}" type="presOf" srcId="{E09CB52E-9924-4177-91DA-9D3961644E0A}" destId="{E0EFF2C3-6131-A844-AF5A-8A0F6611175E}" srcOrd="1" destOrd="0" presId="urn:microsoft.com/office/officeart/2016/7/layout/RepeatingBendingProcessNew"/>
    <dgm:cxn modelId="{D7505854-D588-48CD-96BB-407A0CCA92B9}" srcId="{0DA61159-BF20-4C97-8AB2-1D0AAC94BAC8}" destId="{04C7E39B-E7FF-4EB0-A094-A9AD6EF7C525}" srcOrd="2" destOrd="0" parTransId="{2567BFFD-DBAD-4624-B7A8-5DA750EED35E}" sibTransId="{B52A5151-FF0A-453F-9388-EE970C113A19}"/>
    <dgm:cxn modelId="{FEBE9655-2C8E-4DD2-AE61-49C902F8395D}" srcId="{0DA61159-BF20-4C97-8AB2-1D0AAC94BAC8}" destId="{ED2F1A0C-7A0F-4DB0-8090-3F96001EB87C}" srcOrd="1" destOrd="0" parTransId="{35A1F985-1E20-460E-96E2-F29C45E01877}" sibTransId="{71A80F31-3186-49A9-99FF-61765095F4EC}"/>
    <dgm:cxn modelId="{7953B35B-CFC8-BC4B-BB7F-DED0DEB1F5DD}" type="presOf" srcId="{71A80F31-3186-49A9-99FF-61765095F4EC}" destId="{C79406EB-F24F-8040-AD1E-DA69695030EC}" srcOrd="0" destOrd="0" presId="urn:microsoft.com/office/officeart/2016/7/layout/RepeatingBendingProcessNew"/>
    <dgm:cxn modelId="{0187A271-9C35-ED48-AECC-B4395F06CBFE}" type="presOf" srcId="{71A80F31-3186-49A9-99FF-61765095F4EC}" destId="{92FDA272-368B-2E44-8542-5A745D9711DD}" srcOrd="1" destOrd="0" presId="urn:microsoft.com/office/officeart/2016/7/layout/RepeatingBendingProcessNew"/>
    <dgm:cxn modelId="{145DD772-100A-5245-8299-2F35F7544442}" type="presOf" srcId="{C2786713-021D-4132-80F6-FD6C78798F08}" destId="{67EE70A4-E823-BE41-91FB-46089AC59378}" srcOrd="1" destOrd="0" presId="urn:microsoft.com/office/officeart/2016/7/layout/RepeatingBendingProcessNew"/>
    <dgm:cxn modelId="{27CDAF83-7464-0649-BFB1-CEE5A0115061}" type="presOf" srcId="{B52A5151-FF0A-453F-9388-EE970C113A19}" destId="{316545D8-F5F6-394E-B171-8F74D17EC817}" srcOrd="0" destOrd="0" presId="urn:microsoft.com/office/officeart/2016/7/layout/RepeatingBendingProcessNew"/>
    <dgm:cxn modelId="{6ADC4190-592D-E741-B585-413757DB60AE}" type="presOf" srcId="{89D2BAB3-A363-49D7-816C-04015A9B79A0}" destId="{5707AEBE-053C-6C42-97B2-7D7F190CEEA5}" srcOrd="1" destOrd="0" presId="urn:microsoft.com/office/officeart/2016/7/layout/RepeatingBendingProcessNew"/>
    <dgm:cxn modelId="{08374FB3-F43C-F449-AD9D-8EE17F2114E1}" type="presOf" srcId="{35C3945E-C125-4452-94B4-E46F9A6D1824}" destId="{12D78A66-622A-9346-8D67-82C90FDF29AE}" srcOrd="0" destOrd="0" presId="urn:microsoft.com/office/officeart/2016/7/layout/RepeatingBendingProcessNew"/>
    <dgm:cxn modelId="{5FA637B4-50C6-5341-84CA-FE89090C8FC1}" type="presOf" srcId="{ED2F1A0C-7A0F-4DB0-8090-3F96001EB87C}" destId="{8818813C-2509-1C40-A564-0B6EC5A3FA6A}" srcOrd="0" destOrd="0" presId="urn:microsoft.com/office/officeart/2016/7/layout/RepeatingBendingProcessNew"/>
    <dgm:cxn modelId="{EB84B6C9-C06A-ED44-ACD5-D1218144968E}" type="presOf" srcId="{270611E9-1855-46CA-824A-2F2F3ED072C8}" destId="{62E794A3-62A4-954F-8EB5-96646B5A5C72}" srcOrd="0" destOrd="0" presId="urn:microsoft.com/office/officeart/2016/7/layout/RepeatingBendingProcessNew"/>
    <dgm:cxn modelId="{8780B9DB-5DF8-E343-A0C1-42C9EB9C1AC8}" type="presOf" srcId="{E09CB52E-9924-4177-91DA-9D3961644E0A}" destId="{D55C3791-EF75-144F-8BC8-CEA84306CEE6}" srcOrd="0" destOrd="0" presId="urn:microsoft.com/office/officeart/2016/7/layout/RepeatingBendingProcessNew"/>
    <dgm:cxn modelId="{CEBD12E5-7649-3F44-B00D-0E7D6139032B}" type="presOf" srcId="{C2786713-021D-4132-80F6-FD6C78798F08}" destId="{72C4F4F8-8EDE-094B-AFAF-C14BA1A37E6E}" srcOrd="0" destOrd="0" presId="urn:microsoft.com/office/officeart/2016/7/layout/RepeatingBendingProcessNew"/>
    <dgm:cxn modelId="{D06AFFE5-21C1-4F48-B132-FFD67E9CF750}" srcId="{0DA61159-BF20-4C97-8AB2-1D0AAC94BAC8}" destId="{35C3945E-C125-4452-94B4-E46F9A6D1824}" srcOrd="5" destOrd="0" parTransId="{52B96C36-C510-4034-81CB-B63DFE0B4AAE}" sibTransId="{6B67D90C-CF3D-4F11-B0A5-5BF11035D6E5}"/>
    <dgm:cxn modelId="{327781E8-F101-384A-BE0D-03E198C2AB01}" type="presOf" srcId="{89D2BAB3-A363-49D7-816C-04015A9B79A0}" destId="{44A39DD0-BBC4-0549-9859-0B173A1DD11B}" srcOrd="0" destOrd="0" presId="urn:microsoft.com/office/officeart/2016/7/layout/RepeatingBendingProcessNew"/>
    <dgm:cxn modelId="{727C25F0-CB58-894A-937F-BD69C69F47F4}" type="presOf" srcId="{8A2A2A0F-B0D0-40A8-AECD-A977AF569DCA}" destId="{A693F51A-C222-104A-8E0E-3F028D8EB749}" srcOrd="0" destOrd="0" presId="urn:microsoft.com/office/officeart/2016/7/layout/RepeatingBendingProcessNew"/>
    <dgm:cxn modelId="{EB2E4DF6-C552-4F2F-937B-D2659435022D}" srcId="{0DA61159-BF20-4C97-8AB2-1D0AAC94BAC8}" destId="{8A2A2A0F-B0D0-40A8-AECD-A977AF569DCA}" srcOrd="3" destOrd="0" parTransId="{10499BB9-DD77-4B2E-BC50-7FA3E488C6EE}" sibTransId="{E09CB52E-9924-4177-91DA-9D3961644E0A}"/>
    <dgm:cxn modelId="{C81538F8-7C70-B54A-A747-01C6222C148E}" type="presOf" srcId="{0DA61159-BF20-4C97-8AB2-1D0AAC94BAC8}" destId="{92737938-83D6-4A4D-8BBD-D2DEC3A8DC51}" srcOrd="0" destOrd="0" presId="urn:microsoft.com/office/officeart/2016/7/layout/RepeatingBendingProcessNew"/>
    <dgm:cxn modelId="{3807C5F6-EBD4-0D46-8B50-DE546961594C}" type="presParOf" srcId="{92737938-83D6-4A4D-8BBD-D2DEC3A8DC51}" destId="{62E794A3-62A4-954F-8EB5-96646B5A5C72}" srcOrd="0" destOrd="0" presId="urn:microsoft.com/office/officeart/2016/7/layout/RepeatingBendingProcessNew"/>
    <dgm:cxn modelId="{2BC91BBB-F6F9-E945-9A8C-987243B44231}" type="presParOf" srcId="{92737938-83D6-4A4D-8BBD-D2DEC3A8DC51}" destId="{72C4F4F8-8EDE-094B-AFAF-C14BA1A37E6E}" srcOrd="1" destOrd="0" presId="urn:microsoft.com/office/officeart/2016/7/layout/RepeatingBendingProcessNew"/>
    <dgm:cxn modelId="{9D4232A7-3F61-5E4D-AE21-DFE39F25FA1C}" type="presParOf" srcId="{72C4F4F8-8EDE-094B-AFAF-C14BA1A37E6E}" destId="{67EE70A4-E823-BE41-91FB-46089AC59378}" srcOrd="0" destOrd="0" presId="urn:microsoft.com/office/officeart/2016/7/layout/RepeatingBendingProcessNew"/>
    <dgm:cxn modelId="{939246B3-7EE5-2944-A078-F4C9663E453F}" type="presParOf" srcId="{92737938-83D6-4A4D-8BBD-D2DEC3A8DC51}" destId="{8818813C-2509-1C40-A564-0B6EC5A3FA6A}" srcOrd="2" destOrd="0" presId="urn:microsoft.com/office/officeart/2016/7/layout/RepeatingBendingProcessNew"/>
    <dgm:cxn modelId="{A6FFC3D5-DD1B-1D47-B84A-82B86DE61BF2}" type="presParOf" srcId="{92737938-83D6-4A4D-8BBD-D2DEC3A8DC51}" destId="{C79406EB-F24F-8040-AD1E-DA69695030EC}" srcOrd="3" destOrd="0" presId="urn:microsoft.com/office/officeart/2016/7/layout/RepeatingBendingProcessNew"/>
    <dgm:cxn modelId="{F08DD2A4-5493-2E40-ABA4-8F5C1BE410D3}" type="presParOf" srcId="{C79406EB-F24F-8040-AD1E-DA69695030EC}" destId="{92FDA272-368B-2E44-8542-5A745D9711DD}" srcOrd="0" destOrd="0" presId="urn:microsoft.com/office/officeart/2016/7/layout/RepeatingBendingProcessNew"/>
    <dgm:cxn modelId="{BCCDB7AC-4480-D64D-B463-9DAABB562BC9}" type="presParOf" srcId="{92737938-83D6-4A4D-8BBD-D2DEC3A8DC51}" destId="{01799BC1-CFA4-294F-AEF6-F91C3DF52A5D}" srcOrd="4" destOrd="0" presId="urn:microsoft.com/office/officeart/2016/7/layout/RepeatingBendingProcessNew"/>
    <dgm:cxn modelId="{09DDD683-2E67-3248-87CC-2F9187720F6E}" type="presParOf" srcId="{92737938-83D6-4A4D-8BBD-D2DEC3A8DC51}" destId="{316545D8-F5F6-394E-B171-8F74D17EC817}" srcOrd="5" destOrd="0" presId="urn:microsoft.com/office/officeart/2016/7/layout/RepeatingBendingProcessNew"/>
    <dgm:cxn modelId="{B559AB54-3F6F-DF48-BA7C-A89A4D18DA97}" type="presParOf" srcId="{316545D8-F5F6-394E-B171-8F74D17EC817}" destId="{76A6FA11-F701-4F43-94A9-B8096F2A1BB8}" srcOrd="0" destOrd="0" presId="urn:microsoft.com/office/officeart/2016/7/layout/RepeatingBendingProcessNew"/>
    <dgm:cxn modelId="{657211D0-E0FB-2A49-A40E-5DACB411C5E4}" type="presParOf" srcId="{92737938-83D6-4A4D-8BBD-D2DEC3A8DC51}" destId="{A693F51A-C222-104A-8E0E-3F028D8EB749}" srcOrd="6" destOrd="0" presId="urn:microsoft.com/office/officeart/2016/7/layout/RepeatingBendingProcessNew"/>
    <dgm:cxn modelId="{78AC0C54-39F3-4E4F-9B55-B2DEEB692CE7}" type="presParOf" srcId="{92737938-83D6-4A4D-8BBD-D2DEC3A8DC51}" destId="{D55C3791-EF75-144F-8BC8-CEA84306CEE6}" srcOrd="7" destOrd="0" presId="urn:microsoft.com/office/officeart/2016/7/layout/RepeatingBendingProcessNew"/>
    <dgm:cxn modelId="{03108798-569A-B942-ADF0-F1B2DC33474F}" type="presParOf" srcId="{D55C3791-EF75-144F-8BC8-CEA84306CEE6}" destId="{E0EFF2C3-6131-A844-AF5A-8A0F6611175E}" srcOrd="0" destOrd="0" presId="urn:microsoft.com/office/officeart/2016/7/layout/RepeatingBendingProcessNew"/>
    <dgm:cxn modelId="{D8D5314F-48EB-6840-AD61-F00298084BAE}" type="presParOf" srcId="{92737938-83D6-4A4D-8BBD-D2DEC3A8DC51}" destId="{44513C02-71D4-D64C-BB5B-9FE31498E157}" srcOrd="8" destOrd="0" presId="urn:microsoft.com/office/officeart/2016/7/layout/RepeatingBendingProcessNew"/>
    <dgm:cxn modelId="{C885228F-30FC-894D-9CAC-27496B95943A}" type="presParOf" srcId="{92737938-83D6-4A4D-8BBD-D2DEC3A8DC51}" destId="{44A39DD0-BBC4-0549-9859-0B173A1DD11B}" srcOrd="9" destOrd="0" presId="urn:microsoft.com/office/officeart/2016/7/layout/RepeatingBendingProcessNew"/>
    <dgm:cxn modelId="{A33709C8-4DAF-D447-A681-5C16AD16E7B8}" type="presParOf" srcId="{44A39DD0-BBC4-0549-9859-0B173A1DD11B}" destId="{5707AEBE-053C-6C42-97B2-7D7F190CEEA5}" srcOrd="0" destOrd="0" presId="urn:microsoft.com/office/officeart/2016/7/layout/RepeatingBendingProcessNew"/>
    <dgm:cxn modelId="{897FA9DC-9431-2B45-9A80-D1C6BFAC5557}" type="presParOf" srcId="{92737938-83D6-4A4D-8BBD-D2DEC3A8DC51}" destId="{12D78A66-622A-9346-8D67-82C90FDF29AE}"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8DC2F64-96BC-4A86-9E8D-1D35B1610188}"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028D523E-95F4-4B22-B51C-B53E55C34E0C}">
      <dgm:prSet/>
      <dgm:spPr/>
      <dgm:t>
        <a:bodyPr/>
        <a:lstStyle/>
        <a:p>
          <a:r>
            <a:rPr lang="en-GB"/>
            <a:t>Pool of 335 papers</a:t>
          </a:r>
          <a:endParaRPr lang="en-US"/>
        </a:p>
      </dgm:t>
    </dgm:pt>
    <dgm:pt modelId="{4030669F-8B7E-4676-8523-FD6D05D57046}" type="parTrans" cxnId="{B6259B17-B637-43EC-B58C-D28AC73B9425}">
      <dgm:prSet/>
      <dgm:spPr/>
      <dgm:t>
        <a:bodyPr/>
        <a:lstStyle/>
        <a:p>
          <a:endParaRPr lang="en-US"/>
        </a:p>
      </dgm:t>
    </dgm:pt>
    <dgm:pt modelId="{14CF155F-B22F-41F5-B19D-CC7A3D28A574}" type="sibTrans" cxnId="{B6259B17-B637-43EC-B58C-D28AC73B9425}">
      <dgm:prSet/>
      <dgm:spPr/>
      <dgm:t>
        <a:bodyPr/>
        <a:lstStyle/>
        <a:p>
          <a:endParaRPr lang="en-US"/>
        </a:p>
      </dgm:t>
    </dgm:pt>
    <dgm:pt modelId="{A8DB31D9-120A-41DD-91AE-C65693838885}">
      <dgm:prSet/>
      <dgm:spPr/>
      <dgm:t>
        <a:bodyPr/>
        <a:lstStyle/>
        <a:p>
          <a:r>
            <a:rPr lang="en-GB"/>
            <a:t>121 papers</a:t>
          </a:r>
          <a:endParaRPr lang="en-US"/>
        </a:p>
      </dgm:t>
    </dgm:pt>
    <dgm:pt modelId="{91847A7A-A416-429A-9023-40D4FDE31CA5}" type="parTrans" cxnId="{082F3D5F-C6F3-46CF-BB7D-17A37DF4D416}">
      <dgm:prSet/>
      <dgm:spPr/>
      <dgm:t>
        <a:bodyPr/>
        <a:lstStyle/>
        <a:p>
          <a:endParaRPr lang="en-US"/>
        </a:p>
      </dgm:t>
    </dgm:pt>
    <dgm:pt modelId="{278CB0D5-F604-4767-9E50-D99866ABE75A}" type="sibTrans" cxnId="{082F3D5F-C6F3-46CF-BB7D-17A37DF4D416}">
      <dgm:prSet/>
      <dgm:spPr/>
      <dgm:t>
        <a:bodyPr/>
        <a:lstStyle/>
        <a:p>
          <a:endParaRPr lang="en-US"/>
        </a:p>
      </dgm:t>
    </dgm:pt>
    <dgm:pt modelId="{479569A6-563B-4B17-A69C-E57D49843642}">
      <dgm:prSet/>
      <dgm:spPr/>
      <dgm:t>
        <a:bodyPr/>
        <a:lstStyle/>
        <a:p>
          <a:r>
            <a:rPr lang="en-GB"/>
            <a:t>12 papers</a:t>
          </a:r>
          <a:endParaRPr lang="en-US"/>
        </a:p>
      </dgm:t>
    </dgm:pt>
    <dgm:pt modelId="{0CA49C14-F050-4D78-A94C-B2A942DB6CA8}" type="parTrans" cxnId="{616965BE-5514-46CB-8FD9-AF4DD564858B}">
      <dgm:prSet/>
      <dgm:spPr/>
      <dgm:t>
        <a:bodyPr/>
        <a:lstStyle/>
        <a:p>
          <a:endParaRPr lang="en-US"/>
        </a:p>
      </dgm:t>
    </dgm:pt>
    <dgm:pt modelId="{8B3DD9C1-929F-4491-940C-1563E498400B}" type="sibTrans" cxnId="{616965BE-5514-46CB-8FD9-AF4DD564858B}">
      <dgm:prSet/>
      <dgm:spPr/>
      <dgm:t>
        <a:bodyPr/>
        <a:lstStyle/>
        <a:p>
          <a:endParaRPr lang="en-US"/>
        </a:p>
      </dgm:t>
    </dgm:pt>
    <dgm:pt modelId="{6802E30F-3D80-6743-9884-A9186EEFBC63}" type="pres">
      <dgm:prSet presAssocID="{38DC2F64-96BC-4A86-9E8D-1D35B1610188}" presName="diagram" presStyleCnt="0">
        <dgm:presLayoutVars>
          <dgm:dir/>
          <dgm:resizeHandles val="exact"/>
        </dgm:presLayoutVars>
      </dgm:prSet>
      <dgm:spPr/>
    </dgm:pt>
    <dgm:pt modelId="{1FF21A31-B896-B944-9D5A-09FD1AAAD248}" type="pres">
      <dgm:prSet presAssocID="{028D523E-95F4-4B22-B51C-B53E55C34E0C}" presName="node" presStyleLbl="node1" presStyleIdx="0" presStyleCnt="3">
        <dgm:presLayoutVars>
          <dgm:bulletEnabled val="1"/>
        </dgm:presLayoutVars>
      </dgm:prSet>
      <dgm:spPr/>
    </dgm:pt>
    <dgm:pt modelId="{73DA5791-932B-1047-A02D-1506126DFFBA}" type="pres">
      <dgm:prSet presAssocID="{14CF155F-B22F-41F5-B19D-CC7A3D28A574}" presName="sibTrans" presStyleCnt="0"/>
      <dgm:spPr/>
    </dgm:pt>
    <dgm:pt modelId="{5071DE36-CFF4-E942-9CFC-94958E72CD9B}" type="pres">
      <dgm:prSet presAssocID="{A8DB31D9-120A-41DD-91AE-C65693838885}" presName="node" presStyleLbl="node1" presStyleIdx="1" presStyleCnt="3">
        <dgm:presLayoutVars>
          <dgm:bulletEnabled val="1"/>
        </dgm:presLayoutVars>
      </dgm:prSet>
      <dgm:spPr/>
    </dgm:pt>
    <dgm:pt modelId="{9E78A408-7BDF-6048-8374-9182167B3893}" type="pres">
      <dgm:prSet presAssocID="{278CB0D5-F604-4767-9E50-D99866ABE75A}" presName="sibTrans" presStyleCnt="0"/>
      <dgm:spPr/>
    </dgm:pt>
    <dgm:pt modelId="{F244E0CD-99ED-B843-BF41-A58D174657D4}" type="pres">
      <dgm:prSet presAssocID="{479569A6-563B-4B17-A69C-E57D49843642}" presName="node" presStyleLbl="node1" presStyleIdx="2" presStyleCnt="3">
        <dgm:presLayoutVars>
          <dgm:bulletEnabled val="1"/>
        </dgm:presLayoutVars>
      </dgm:prSet>
      <dgm:spPr/>
    </dgm:pt>
  </dgm:ptLst>
  <dgm:cxnLst>
    <dgm:cxn modelId="{B6259B17-B637-43EC-B58C-D28AC73B9425}" srcId="{38DC2F64-96BC-4A86-9E8D-1D35B1610188}" destId="{028D523E-95F4-4B22-B51C-B53E55C34E0C}" srcOrd="0" destOrd="0" parTransId="{4030669F-8B7E-4676-8523-FD6D05D57046}" sibTransId="{14CF155F-B22F-41F5-B19D-CC7A3D28A574}"/>
    <dgm:cxn modelId="{7EDBC958-D876-1F47-9B00-82002B49A15D}" type="presOf" srcId="{38DC2F64-96BC-4A86-9E8D-1D35B1610188}" destId="{6802E30F-3D80-6743-9884-A9186EEFBC63}" srcOrd="0" destOrd="0" presId="urn:microsoft.com/office/officeart/2005/8/layout/default"/>
    <dgm:cxn modelId="{082F3D5F-C6F3-46CF-BB7D-17A37DF4D416}" srcId="{38DC2F64-96BC-4A86-9E8D-1D35B1610188}" destId="{A8DB31D9-120A-41DD-91AE-C65693838885}" srcOrd="1" destOrd="0" parTransId="{91847A7A-A416-429A-9023-40D4FDE31CA5}" sibTransId="{278CB0D5-F604-4767-9E50-D99866ABE75A}"/>
    <dgm:cxn modelId="{D521C882-EDED-E14F-A2BD-57C8F993288D}" type="presOf" srcId="{479569A6-563B-4B17-A69C-E57D49843642}" destId="{F244E0CD-99ED-B843-BF41-A58D174657D4}" srcOrd="0" destOrd="0" presId="urn:microsoft.com/office/officeart/2005/8/layout/default"/>
    <dgm:cxn modelId="{A516D8B3-D2CE-FB49-915F-01463FABA488}" type="presOf" srcId="{A8DB31D9-120A-41DD-91AE-C65693838885}" destId="{5071DE36-CFF4-E942-9CFC-94958E72CD9B}" srcOrd="0" destOrd="0" presId="urn:microsoft.com/office/officeart/2005/8/layout/default"/>
    <dgm:cxn modelId="{C8B0C0B5-D9E7-A548-A961-F95D0D208E0E}" type="presOf" srcId="{028D523E-95F4-4B22-B51C-B53E55C34E0C}" destId="{1FF21A31-B896-B944-9D5A-09FD1AAAD248}" srcOrd="0" destOrd="0" presId="urn:microsoft.com/office/officeart/2005/8/layout/default"/>
    <dgm:cxn modelId="{616965BE-5514-46CB-8FD9-AF4DD564858B}" srcId="{38DC2F64-96BC-4A86-9E8D-1D35B1610188}" destId="{479569A6-563B-4B17-A69C-E57D49843642}" srcOrd="2" destOrd="0" parTransId="{0CA49C14-F050-4D78-A94C-B2A942DB6CA8}" sibTransId="{8B3DD9C1-929F-4491-940C-1563E498400B}"/>
    <dgm:cxn modelId="{DAF306F2-8A34-2343-9EE2-B6BDF604E6C8}" type="presParOf" srcId="{6802E30F-3D80-6743-9884-A9186EEFBC63}" destId="{1FF21A31-B896-B944-9D5A-09FD1AAAD248}" srcOrd="0" destOrd="0" presId="urn:microsoft.com/office/officeart/2005/8/layout/default"/>
    <dgm:cxn modelId="{0B90A02E-B9C8-A94E-BD80-BD32991D654A}" type="presParOf" srcId="{6802E30F-3D80-6743-9884-A9186EEFBC63}" destId="{73DA5791-932B-1047-A02D-1506126DFFBA}" srcOrd="1" destOrd="0" presId="urn:microsoft.com/office/officeart/2005/8/layout/default"/>
    <dgm:cxn modelId="{E7410208-BFAF-6149-BEDE-6A57B815BE5D}" type="presParOf" srcId="{6802E30F-3D80-6743-9884-A9186EEFBC63}" destId="{5071DE36-CFF4-E942-9CFC-94958E72CD9B}" srcOrd="2" destOrd="0" presId="urn:microsoft.com/office/officeart/2005/8/layout/default"/>
    <dgm:cxn modelId="{01D9DF05-AE4B-A744-87BE-4F67D1107FE5}" type="presParOf" srcId="{6802E30F-3D80-6743-9884-A9186EEFBC63}" destId="{9E78A408-7BDF-6048-8374-9182167B3893}" srcOrd="3" destOrd="0" presId="urn:microsoft.com/office/officeart/2005/8/layout/default"/>
    <dgm:cxn modelId="{F0090922-1660-7E40-BFB0-07E64A21D35F}" type="presParOf" srcId="{6802E30F-3D80-6743-9884-A9186EEFBC63}" destId="{F244E0CD-99ED-B843-BF41-A58D174657D4}"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299AA899-3BCF-42DE-8331-FC795F8653D3}"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E33A104B-33BB-4970-8580-381691D2B41F}">
      <dgm:prSet/>
      <dgm:spPr/>
      <dgm:t>
        <a:bodyPr/>
        <a:lstStyle/>
        <a:p>
          <a:r>
            <a:rPr lang="en-GB" dirty="0"/>
            <a:t>Mixed Reviews on Training</a:t>
          </a:r>
          <a:endParaRPr lang="en-US" dirty="0"/>
        </a:p>
      </dgm:t>
    </dgm:pt>
    <dgm:pt modelId="{C1FB48D3-B813-4808-B3F7-6E30AC4E22DB}" type="parTrans" cxnId="{04913D89-2CA0-4982-BBCD-F639483C2B95}">
      <dgm:prSet/>
      <dgm:spPr/>
      <dgm:t>
        <a:bodyPr/>
        <a:lstStyle/>
        <a:p>
          <a:endParaRPr lang="en-US"/>
        </a:p>
      </dgm:t>
    </dgm:pt>
    <dgm:pt modelId="{3DCB6205-78C5-4BC5-9BA6-346B5C2FD59B}" type="sibTrans" cxnId="{04913D89-2CA0-4982-BBCD-F639483C2B95}">
      <dgm:prSet/>
      <dgm:spPr/>
      <dgm:t>
        <a:bodyPr/>
        <a:lstStyle/>
        <a:p>
          <a:endParaRPr lang="en-US"/>
        </a:p>
      </dgm:t>
    </dgm:pt>
    <dgm:pt modelId="{E0FB77B1-839C-4AD0-BEA3-D00C5C95C4CE}">
      <dgm:prSet/>
      <dgm:spPr/>
      <dgm:t>
        <a:bodyPr/>
        <a:lstStyle/>
        <a:p>
          <a:r>
            <a:rPr lang="en-GB"/>
            <a:t>Importance of building relationships with People Supported</a:t>
          </a:r>
          <a:endParaRPr lang="en-US"/>
        </a:p>
      </dgm:t>
    </dgm:pt>
    <dgm:pt modelId="{0F33FC55-3CF8-4269-9E64-F62ADE7181EC}" type="parTrans" cxnId="{27D92762-9CCB-448E-81F7-C71ED9E24AF9}">
      <dgm:prSet/>
      <dgm:spPr/>
      <dgm:t>
        <a:bodyPr/>
        <a:lstStyle/>
        <a:p>
          <a:endParaRPr lang="en-US"/>
        </a:p>
      </dgm:t>
    </dgm:pt>
    <dgm:pt modelId="{0C0F1D1D-8BD1-4DD7-8F78-3AB4A4150058}" type="sibTrans" cxnId="{27D92762-9CCB-448E-81F7-C71ED9E24AF9}">
      <dgm:prSet/>
      <dgm:spPr/>
      <dgm:t>
        <a:bodyPr/>
        <a:lstStyle/>
        <a:p>
          <a:endParaRPr lang="en-US"/>
        </a:p>
      </dgm:t>
    </dgm:pt>
    <dgm:pt modelId="{5A1C33DC-19F6-47BA-9E5A-7F0F322B8DCB}">
      <dgm:prSet/>
      <dgm:spPr/>
      <dgm:t>
        <a:bodyPr/>
        <a:lstStyle/>
        <a:p>
          <a:r>
            <a:rPr lang="en-GB"/>
            <a:t>Teamwork</a:t>
          </a:r>
          <a:endParaRPr lang="en-US"/>
        </a:p>
      </dgm:t>
    </dgm:pt>
    <dgm:pt modelId="{62F1C862-7F19-4CD1-BE97-B99630FFF364}" type="parTrans" cxnId="{5DED0031-A571-493C-AB30-B52F0B58568A}">
      <dgm:prSet/>
      <dgm:spPr/>
      <dgm:t>
        <a:bodyPr/>
        <a:lstStyle/>
        <a:p>
          <a:endParaRPr lang="en-US"/>
        </a:p>
      </dgm:t>
    </dgm:pt>
    <dgm:pt modelId="{DED77D7E-8F79-4AA1-AFD7-74C0463FD13F}" type="sibTrans" cxnId="{5DED0031-A571-493C-AB30-B52F0B58568A}">
      <dgm:prSet/>
      <dgm:spPr/>
      <dgm:t>
        <a:bodyPr/>
        <a:lstStyle/>
        <a:p>
          <a:endParaRPr lang="en-US"/>
        </a:p>
      </dgm:t>
    </dgm:pt>
    <dgm:pt modelId="{F7B8548A-7DE4-4065-9F2B-A89FCD20F955}">
      <dgm:prSet/>
      <dgm:spPr/>
      <dgm:t>
        <a:bodyPr/>
        <a:lstStyle/>
        <a:p>
          <a:r>
            <a:rPr lang="en-GB"/>
            <a:t>Management Organisations </a:t>
          </a:r>
          <a:endParaRPr lang="en-US"/>
        </a:p>
      </dgm:t>
    </dgm:pt>
    <dgm:pt modelId="{09B5DCB7-0BCA-4FC4-80F4-DBFDD1A315AD}" type="parTrans" cxnId="{967D0181-DE0C-49B0-A90A-7A6DBE9D5AAA}">
      <dgm:prSet/>
      <dgm:spPr/>
      <dgm:t>
        <a:bodyPr/>
        <a:lstStyle/>
        <a:p>
          <a:endParaRPr lang="en-US"/>
        </a:p>
      </dgm:t>
    </dgm:pt>
    <dgm:pt modelId="{16E57BA2-0445-4119-8C0A-5F068BCBEACF}" type="sibTrans" cxnId="{967D0181-DE0C-49B0-A90A-7A6DBE9D5AAA}">
      <dgm:prSet/>
      <dgm:spPr/>
      <dgm:t>
        <a:bodyPr/>
        <a:lstStyle/>
        <a:p>
          <a:endParaRPr lang="en-US"/>
        </a:p>
      </dgm:t>
    </dgm:pt>
    <dgm:pt modelId="{F30702DF-3955-4ED2-A21F-4C4452AF301B}">
      <dgm:prSet/>
      <dgm:spPr/>
      <dgm:t>
        <a:bodyPr/>
        <a:lstStyle/>
        <a:p>
          <a:r>
            <a:rPr lang="en-GB"/>
            <a:t>Intense emotions</a:t>
          </a:r>
          <a:endParaRPr lang="en-US"/>
        </a:p>
      </dgm:t>
    </dgm:pt>
    <dgm:pt modelId="{5175F0B7-7C48-46C4-9B56-F2686A3F7866}" type="parTrans" cxnId="{998D120E-8025-46DB-9E08-A4CBF7C14330}">
      <dgm:prSet/>
      <dgm:spPr/>
      <dgm:t>
        <a:bodyPr/>
        <a:lstStyle/>
        <a:p>
          <a:endParaRPr lang="en-US"/>
        </a:p>
      </dgm:t>
    </dgm:pt>
    <dgm:pt modelId="{5ABCFEB7-32E1-4B45-B6A6-283C5B0CFE43}" type="sibTrans" cxnId="{998D120E-8025-46DB-9E08-A4CBF7C14330}">
      <dgm:prSet/>
      <dgm:spPr/>
      <dgm:t>
        <a:bodyPr/>
        <a:lstStyle/>
        <a:p>
          <a:endParaRPr lang="en-US"/>
        </a:p>
      </dgm:t>
    </dgm:pt>
    <dgm:pt modelId="{CF7E8ED6-4CCD-47E3-B01E-2A203D7DABFF}">
      <dgm:prSet/>
      <dgm:spPr/>
      <dgm:t>
        <a:bodyPr/>
        <a:lstStyle/>
        <a:p>
          <a:r>
            <a:rPr lang="en-GB"/>
            <a:t>Staff burnout</a:t>
          </a:r>
          <a:endParaRPr lang="en-US"/>
        </a:p>
      </dgm:t>
    </dgm:pt>
    <dgm:pt modelId="{F538352E-6C57-4310-B7B3-B89051509488}" type="parTrans" cxnId="{0E3A59C1-6BC1-4EAE-81A8-1C90875ECE97}">
      <dgm:prSet/>
      <dgm:spPr/>
      <dgm:t>
        <a:bodyPr/>
        <a:lstStyle/>
        <a:p>
          <a:endParaRPr lang="en-US"/>
        </a:p>
      </dgm:t>
    </dgm:pt>
    <dgm:pt modelId="{0026383B-62BF-48CC-B0E4-49A04AD5D3D2}" type="sibTrans" cxnId="{0E3A59C1-6BC1-4EAE-81A8-1C90875ECE97}">
      <dgm:prSet/>
      <dgm:spPr/>
      <dgm:t>
        <a:bodyPr/>
        <a:lstStyle/>
        <a:p>
          <a:endParaRPr lang="en-US"/>
        </a:p>
      </dgm:t>
    </dgm:pt>
    <dgm:pt modelId="{3D78FFE2-70F8-4519-8FE1-77508CD63575}">
      <dgm:prSet/>
      <dgm:spPr/>
      <dgm:t>
        <a:bodyPr/>
        <a:lstStyle/>
        <a:p>
          <a:r>
            <a:rPr lang="en-GB"/>
            <a:t>Quality of life</a:t>
          </a:r>
          <a:endParaRPr lang="en-US"/>
        </a:p>
      </dgm:t>
    </dgm:pt>
    <dgm:pt modelId="{8EF9726A-2FC8-460D-A7BC-B9F03F632D36}" type="parTrans" cxnId="{334541F7-0960-4579-836F-D4C7938ACAF2}">
      <dgm:prSet/>
      <dgm:spPr/>
      <dgm:t>
        <a:bodyPr/>
        <a:lstStyle/>
        <a:p>
          <a:endParaRPr lang="en-US"/>
        </a:p>
      </dgm:t>
    </dgm:pt>
    <dgm:pt modelId="{45B5DA6F-AF4D-4205-844E-7BC1171D3A68}" type="sibTrans" cxnId="{334541F7-0960-4579-836F-D4C7938ACAF2}">
      <dgm:prSet/>
      <dgm:spPr/>
      <dgm:t>
        <a:bodyPr/>
        <a:lstStyle/>
        <a:p>
          <a:endParaRPr lang="en-US"/>
        </a:p>
      </dgm:t>
    </dgm:pt>
    <dgm:pt modelId="{E0D67926-6B2B-DF47-95DA-BD7668878BEC}" type="pres">
      <dgm:prSet presAssocID="{299AA899-3BCF-42DE-8331-FC795F8653D3}" presName="Name0" presStyleCnt="0">
        <dgm:presLayoutVars>
          <dgm:dir/>
          <dgm:resizeHandles val="exact"/>
        </dgm:presLayoutVars>
      </dgm:prSet>
      <dgm:spPr/>
    </dgm:pt>
    <dgm:pt modelId="{35127754-143D-CC41-B3E5-B6E5492B9E68}" type="pres">
      <dgm:prSet presAssocID="{E33A104B-33BB-4970-8580-381691D2B41F}" presName="node" presStyleLbl="node1" presStyleIdx="0" presStyleCnt="7">
        <dgm:presLayoutVars>
          <dgm:bulletEnabled val="1"/>
        </dgm:presLayoutVars>
      </dgm:prSet>
      <dgm:spPr/>
    </dgm:pt>
    <dgm:pt modelId="{0CE49165-FB1E-B149-9A4C-462AB63E22CE}" type="pres">
      <dgm:prSet presAssocID="{3DCB6205-78C5-4BC5-9BA6-346B5C2FD59B}" presName="sibTrans" presStyleLbl="sibTrans1D1" presStyleIdx="0" presStyleCnt="6"/>
      <dgm:spPr/>
    </dgm:pt>
    <dgm:pt modelId="{39AAC2C2-39F3-F34A-9F86-E7BA722C2268}" type="pres">
      <dgm:prSet presAssocID="{3DCB6205-78C5-4BC5-9BA6-346B5C2FD59B}" presName="connectorText" presStyleLbl="sibTrans1D1" presStyleIdx="0" presStyleCnt="6"/>
      <dgm:spPr/>
    </dgm:pt>
    <dgm:pt modelId="{BCE16D2F-4BAE-0244-B810-1FC7D1FAFE11}" type="pres">
      <dgm:prSet presAssocID="{E0FB77B1-839C-4AD0-BEA3-D00C5C95C4CE}" presName="node" presStyleLbl="node1" presStyleIdx="1" presStyleCnt="7">
        <dgm:presLayoutVars>
          <dgm:bulletEnabled val="1"/>
        </dgm:presLayoutVars>
      </dgm:prSet>
      <dgm:spPr/>
    </dgm:pt>
    <dgm:pt modelId="{2E8BBFE9-C9E5-374F-B2B8-8C78E41EC068}" type="pres">
      <dgm:prSet presAssocID="{0C0F1D1D-8BD1-4DD7-8F78-3AB4A4150058}" presName="sibTrans" presStyleLbl="sibTrans1D1" presStyleIdx="1" presStyleCnt="6"/>
      <dgm:spPr/>
    </dgm:pt>
    <dgm:pt modelId="{200FB1D5-6159-2446-936F-3871CEF77275}" type="pres">
      <dgm:prSet presAssocID="{0C0F1D1D-8BD1-4DD7-8F78-3AB4A4150058}" presName="connectorText" presStyleLbl="sibTrans1D1" presStyleIdx="1" presStyleCnt="6"/>
      <dgm:spPr/>
    </dgm:pt>
    <dgm:pt modelId="{8F2D6CB2-4582-9349-B7AD-DFF57112554D}" type="pres">
      <dgm:prSet presAssocID="{5A1C33DC-19F6-47BA-9E5A-7F0F322B8DCB}" presName="node" presStyleLbl="node1" presStyleIdx="2" presStyleCnt="7">
        <dgm:presLayoutVars>
          <dgm:bulletEnabled val="1"/>
        </dgm:presLayoutVars>
      </dgm:prSet>
      <dgm:spPr/>
    </dgm:pt>
    <dgm:pt modelId="{501E8BEC-4E87-1549-A03F-0A7E21BED5F5}" type="pres">
      <dgm:prSet presAssocID="{DED77D7E-8F79-4AA1-AFD7-74C0463FD13F}" presName="sibTrans" presStyleLbl="sibTrans1D1" presStyleIdx="2" presStyleCnt="6"/>
      <dgm:spPr/>
    </dgm:pt>
    <dgm:pt modelId="{A0C62803-306A-C043-BE5B-2E7D872096F1}" type="pres">
      <dgm:prSet presAssocID="{DED77D7E-8F79-4AA1-AFD7-74C0463FD13F}" presName="connectorText" presStyleLbl="sibTrans1D1" presStyleIdx="2" presStyleCnt="6"/>
      <dgm:spPr/>
    </dgm:pt>
    <dgm:pt modelId="{09E7AB44-47A2-944E-A57F-1B4FA636FDDA}" type="pres">
      <dgm:prSet presAssocID="{F7B8548A-7DE4-4065-9F2B-A89FCD20F955}" presName="node" presStyleLbl="node1" presStyleIdx="3" presStyleCnt="7">
        <dgm:presLayoutVars>
          <dgm:bulletEnabled val="1"/>
        </dgm:presLayoutVars>
      </dgm:prSet>
      <dgm:spPr/>
    </dgm:pt>
    <dgm:pt modelId="{EEF66722-08C1-A343-9182-9A02BDE10E66}" type="pres">
      <dgm:prSet presAssocID="{16E57BA2-0445-4119-8C0A-5F068BCBEACF}" presName="sibTrans" presStyleLbl="sibTrans1D1" presStyleIdx="3" presStyleCnt="6"/>
      <dgm:spPr/>
    </dgm:pt>
    <dgm:pt modelId="{036B42DF-127B-2D4D-BF5C-336643A3D579}" type="pres">
      <dgm:prSet presAssocID="{16E57BA2-0445-4119-8C0A-5F068BCBEACF}" presName="connectorText" presStyleLbl="sibTrans1D1" presStyleIdx="3" presStyleCnt="6"/>
      <dgm:spPr/>
    </dgm:pt>
    <dgm:pt modelId="{BA2832AE-F49D-0A4F-B5EC-9A738235F114}" type="pres">
      <dgm:prSet presAssocID="{F30702DF-3955-4ED2-A21F-4C4452AF301B}" presName="node" presStyleLbl="node1" presStyleIdx="4" presStyleCnt="7">
        <dgm:presLayoutVars>
          <dgm:bulletEnabled val="1"/>
        </dgm:presLayoutVars>
      </dgm:prSet>
      <dgm:spPr/>
    </dgm:pt>
    <dgm:pt modelId="{1C30ACB2-6D4B-3942-A730-9979E2C31C8C}" type="pres">
      <dgm:prSet presAssocID="{5ABCFEB7-32E1-4B45-B6A6-283C5B0CFE43}" presName="sibTrans" presStyleLbl="sibTrans1D1" presStyleIdx="4" presStyleCnt="6"/>
      <dgm:spPr/>
    </dgm:pt>
    <dgm:pt modelId="{8965DC39-C030-5644-8D0F-795C69BECC04}" type="pres">
      <dgm:prSet presAssocID="{5ABCFEB7-32E1-4B45-B6A6-283C5B0CFE43}" presName="connectorText" presStyleLbl="sibTrans1D1" presStyleIdx="4" presStyleCnt="6"/>
      <dgm:spPr/>
    </dgm:pt>
    <dgm:pt modelId="{D39FEAB9-2B7A-7B4F-BC7C-4BA40F48400F}" type="pres">
      <dgm:prSet presAssocID="{CF7E8ED6-4CCD-47E3-B01E-2A203D7DABFF}" presName="node" presStyleLbl="node1" presStyleIdx="5" presStyleCnt="7">
        <dgm:presLayoutVars>
          <dgm:bulletEnabled val="1"/>
        </dgm:presLayoutVars>
      </dgm:prSet>
      <dgm:spPr/>
    </dgm:pt>
    <dgm:pt modelId="{B232C9C4-4891-0241-8067-2E63A566CA58}" type="pres">
      <dgm:prSet presAssocID="{0026383B-62BF-48CC-B0E4-49A04AD5D3D2}" presName="sibTrans" presStyleLbl="sibTrans1D1" presStyleIdx="5" presStyleCnt="6"/>
      <dgm:spPr/>
    </dgm:pt>
    <dgm:pt modelId="{AA57187F-121B-A948-B5B3-4DDFDE10FDBA}" type="pres">
      <dgm:prSet presAssocID="{0026383B-62BF-48CC-B0E4-49A04AD5D3D2}" presName="connectorText" presStyleLbl="sibTrans1D1" presStyleIdx="5" presStyleCnt="6"/>
      <dgm:spPr/>
    </dgm:pt>
    <dgm:pt modelId="{27AB08BA-DB20-9C45-95A9-F440141E15C5}" type="pres">
      <dgm:prSet presAssocID="{3D78FFE2-70F8-4519-8FE1-77508CD63575}" presName="node" presStyleLbl="node1" presStyleIdx="6" presStyleCnt="7">
        <dgm:presLayoutVars>
          <dgm:bulletEnabled val="1"/>
        </dgm:presLayoutVars>
      </dgm:prSet>
      <dgm:spPr/>
    </dgm:pt>
  </dgm:ptLst>
  <dgm:cxnLst>
    <dgm:cxn modelId="{BC22CF01-8487-D248-AF5F-0C8817831248}" type="presOf" srcId="{0026383B-62BF-48CC-B0E4-49A04AD5D3D2}" destId="{AA57187F-121B-A948-B5B3-4DDFDE10FDBA}" srcOrd="1" destOrd="0" presId="urn:microsoft.com/office/officeart/2016/7/layout/RepeatingBendingProcessNew"/>
    <dgm:cxn modelId="{117C3E0D-1BEB-CC45-9299-D382531AD839}" type="presOf" srcId="{DED77D7E-8F79-4AA1-AFD7-74C0463FD13F}" destId="{501E8BEC-4E87-1549-A03F-0A7E21BED5F5}" srcOrd="0" destOrd="0" presId="urn:microsoft.com/office/officeart/2016/7/layout/RepeatingBendingProcessNew"/>
    <dgm:cxn modelId="{998D120E-8025-46DB-9E08-A4CBF7C14330}" srcId="{299AA899-3BCF-42DE-8331-FC795F8653D3}" destId="{F30702DF-3955-4ED2-A21F-4C4452AF301B}" srcOrd="4" destOrd="0" parTransId="{5175F0B7-7C48-46C4-9B56-F2686A3F7866}" sibTransId="{5ABCFEB7-32E1-4B45-B6A6-283C5B0CFE43}"/>
    <dgm:cxn modelId="{5DED0031-A571-493C-AB30-B52F0B58568A}" srcId="{299AA899-3BCF-42DE-8331-FC795F8653D3}" destId="{5A1C33DC-19F6-47BA-9E5A-7F0F322B8DCB}" srcOrd="2" destOrd="0" parTransId="{62F1C862-7F19-4CD1-BE97-B99630FFF364}" sibTransId="{DED77D7E-8F79-4AA1-AFD7-74C0463FD13F}"/>
    <dgm:cxn modelId="{0F98293F-3E0E-F248-9F1C-109B94268DD9}" type="presOf" srcId="{E33A104B-33BB-4970-8580-381691D2B41F}" destId="{35127754-143D-CC41-B3E5-B6E5492B9E68}" srcOrd="0" destOrd="0" presId="urn:microsoft.com/office/officeart/2016/7/layout/RepeatingBendingProcessNew"/>
    <dgm:cxn modelId="{39CD595E-A168-054B-8381-EDA57594F7A1}" type="presOf" srcId="{3DCB6205-78C5-4BC5-9BA6-346B5C2FD59B}" destId="{39AAC2C2-39F3-F34A-9F86-E7BA722C2268}" srcOrd="1" destOrd="0" presId="urn:microsoft.com/office/officeart/2016/7/layout/RepeatingBendingProcessNew"/>
    <dgm:cxn modelId="{27D92762-9CCB-448E-81F7-C71ED9E24AF9}" srcId="{299AA899-3BCF-42DE-8331-FC795F8653D3}" destId="{E0FB77B1-839C-4AD0-BEA3-D00C5C95C4CE}" srcOrd="1" destOrd="0" parTransId="{0F33FC55-3CF8-4269-9E64-F62ADE7181EC}" sibTransId="{0C0F1D1D-8BD1-4DD7-8F78-3AB4A4150058}"/>
    <dgm:cxn modelId="{E3004280-A90E-794A-A55C-D84AB8067FE4}" type="presOf" srcId="{16E57BA2-0445-4119-8C0A-5F068BCBEACF}" destId="{EEF66722-08C1-A343-9182-9A02BDE10E66}" srcOrd="0" destOrd="0" presId="urn:microsoft.com/office/officeart/2016/7/layout/RepeatingBendingProcessNew"/>
    <dgm:cxn modelId="{967D0181-DE0C-49B0-A90A-7A6DBE9D5AAA}" srcId="{299AA899-3BCF-42DE-8331-FC795F8653D3}" destId="{F7B8548A-7DE4-4065-9F2B-A89FCD20F955}" srcOrd="3" destOrd="0" parTransId="{09B5DCB7-0BCA-4FC4-80F4-DBFDD1A315AD}" sibTransId="{16E57BA2-0445-4119-8C0A-5F068BCBEACF}"/>
    <dgm:cxn modelId="{F0F14E82-0AEA-454D-B842-33CD7A6CD47B}" type="presOf" srcId="{299AA899-3BCF-42DE-8331-FC795F8653D3}" destId="{E0D67926-6B2B-DF47-95DA-BD7668878BEC}" srcOrd="0" destOrd="0" presId="urn:microsoft.com/office/officeart/2016/7/layout/RepeatingBendingProcessNew"/>
    <dgm:cxn modelId="{C1EFE787-E2BD-8445-8972-D2BF54B986E0}" type="presOf" srcId="{F7B8548A-7DE4-4065-9F2B-A89FCD20F955}" destId="{09E7AB44-47A2-944E-A57F-1B4FA636FDDA}" srcOrd="0" destOrd="0" presId="urn:microsoft.com/office/officeart/2016/7/layout/RepeatingBendingProcessNew"/>
    <dgm:cxn modelId="{04913D89-2CA0-4982-BBCD-F639483C2B95}" srcId="{299AA899-3BCF-42DE-8331-FC795F8653D3}" destId="{E33A104B-33BB-4970-8580-381691D2B41F}" srcOrd="0" destOrd="0" parTransId="{C1FB48D3-B813-4808-B3F7-6E30AC4E22DB}" sibTransId="{3DCB6205-78C5-4BC5-9BA6-346B5C2FD59B}"/>
    <dgm:cxn modelId="{EEAA778A-56C9-EC45-B483-98B5627AE73B}" type="presOf" srcId="{CF7E8ED6-4CCD-47E3-B01E-2A203D7DABFF}" destId="{D39FEAB9-2B7A-7B4F-BC7C-4BA40F48400F}" srcOrd="0" destOrd="0" presId="urn:microsoft.com/office/officeart/2016/7/layout/RepeatingBendingProcessNew"/>
    <dgm:cxn modelId="{FFBC6B99-0DCF-F841-9CF4-3F708BD39FA9}" type="presOf" srcId="{E0FB77B1-839C-4AD0-BEA3-D00C5C95C4CE}" destId="{BCE16D2F-4BAE-0244-B810-1FC7D1FAFE11}" srcOrd="0" destOrd="0" presId="urn:microsoft.com/office/officeart/2016/7/layout/RepeatingBendingProcessNew"/>
    <dgm:cxn modelId="{6DEF1D9B-68A0-9D47-8473-4CF99D9FF4FE}" type="presOf" srcId="{3D78FFE2-70F8-4519-8FE1-77508CD63575}" destId="{27AB08BA-DB20-9C45-95A9-F440141E15C5}" srcOrd="0" destOrd="0" presId="urn:microsoft.com/office/officeart/2016/7/layout/RepeatingBendingProcessNew"/>
    <dgm:cxn modelId="{7C7AA39C-5250-0D4E-88F2-7594EDC11868}" type="presOf" srcId="{0C0F1D1D-8BD1-4DD7-8F78-3AB4A4150058}" destId="{200FB1D5-6159-2446-936F-3871CEF77275}" srcOrd="1" destOrd="0" presId="urn:microsoft.com/office/officeart/2016/7/layout/RepeatingBendingProcessNew"/>
    <dgm:cxn modelId="{82ABC9BA-D3CF-8242-A07F-38D919DF120A}" type="presOf" srcId="{3DCB6205-78C5-4BC5-9BA6-346B5C2FD59B}" destId="{0CE49165-FB1E-B149-9A4C-462AB63E22CE}" srcOrd="0" destOrd="0" presId="urn:microsoft.com/office/officeart/2016/7/layout/RepeatingBendingProcessNew"/>
    <dgm:cxn modelId="{0E3A59C1-6BC1-4EAE-81A8-1C90875ECE97}" srcId="{299AA899-3BCF-42DE-8331-FC795F8653D3}" destId="{CF7E8ED6-4CCD-47E3-B01E-2A203D7DABFF}" srcOrd="5" destOrd="0" parTransId="{F538352E-6C57-4310-B7B3-B89051509488}" sibTransId="{0026383B-62BF-48CC-B0E4-49A04AD5D3D2}"/>
    <dgm:cxn modelId="{4154AEDF-3B1B-3345-9DDB-D60C8764549B}" type="presOf" srcId="{F30702DF-3955-4ED2-A21F-4C4452AF301B}" destId="{BA2832AE-F49D-0A4F-B5EC-9A738235F114}" srcOrd="0" destOrd="0" presId="urn:microsoft.com/office/officeart/2016/7/layout/RepeatingBendingProcessNew"/>
    <dgm:cxn modelId="{1F34ECE4-05ED-264C-894E-3422690E4018}" type="presOf" srcId="{DED77D7E-8F79-4AA1-AFD7-74C0463FD13F}" destId="{A0C62803-306A-C043-BE5B-2E7D872096F1}" srcOrd="1" destOrd="0" presId="urn:microsoft.com/office/officeart/2016/7/layout/RepeatingBendingProcessNew"/>
    <dgm:cxn modelId="{DA0330E7-963B-7C47-8E88-A7DB25D4243F}" type="presOf" srcId="{0C0F1D1D-8BD1-4DD7-8F78-3AB4A4150058}" destId="{2E8BBFE9-C9E5-374F-B2B8-8C78E41EC068}" srcOrd="0" destOrd="0" presId="urn:microsoft.com/office/officeart/2016/7/layout/RepeatingBendingProcessNew"/>
    <dgm:cxn modelId="{E3B704EB-C49A-6245-8EE2-9F4994F47935}" type="presOf" srcId="{16E57BA2-0445-4119-8C0A-5F068BCBEACF}" destId="{036B42DF-127B-2D4D-BF5C-336643A3D579}" srcOrd="1" destOrd="0" presId="urn:microsoft.com/office/officeart/2016/7/layout/RepeatingBendingProcessNew"/>
    <dgm:cxn modelId="{A65A82ED-584D-1049-9489-2DCC09839956}" type="presOf" srcId="{5A1C33DC-19F6-47BA-9E5A-7F0F322B8DCB}" destId="{8F2D6CB2-4582-9349-B7AD-DFF57112554D}" srcOrd="0" destOrd="0" presId="urn:microsoft.com/office/officeart/2016/7/layout/RepeatingBendingProcessNew"/>
    <dgm:cxn modelId="{3AE7B9F0-BF4F-0B44-AB3E-74831A8798CB}" type="presOf" srcId="{5ABCFEB7-32E1-4B45-B6A6-283C5B0CFE43}" destId="{8965DC39-C030-5644-8D0F-795C69BECC04}" srcOrd="1" destOrd="0" presId="urn:microsoft.com/office/officeart/2016/7/layout/RepeatingBendingProcessNew"/>
    <dgm:cxn modelId="{1A683AF3-34D7-5645-9717-9A284BBBC2A7}" type="presOf" srcId="{5ABCFEB7-32E1-4B45-B6A6-283C5B0CFE43}" destId="{1C30ACB2-6D4B-3942-A730-9979E2C31C8C}" srcOrd="0" destOrd="0" presId="urn:microsoft.com/office/officeart/2016/7/layout/RepeatingBendingProcessNew"/>
    <dgm:cxn modelId="{E04602F5-3E85-F045-BF48-E7A2587E5ECE}" type="presOf" srcId="{0026383B-62BF-48CC-B0E4-49A04AD5D3D2}" destId="{B232C9C4-4891-0241-8067-2E63A566CA58}" srcOrd="0" destOrd="0" presId="urn:microsoft.com/office/officeart/2016/7/layout/RepeatingBendingProcessNew"/>
    <dgm:cxn modelId="{334541F7-0960-4579-836F-D4C7938ACAF2}" srcId="{299AA899-3BCF-42DE-8331-FC795F8653D3}" destId="{3D78FFE2-70F8-4519-8FE1-77508CD63575}" srcOrd="6" destOrd="0" parTransId="{8EF9726A-2FC8-460D-A7BC-B9F03F632D36}" sibTransId="{45B5DA6F-AF4D-4205-844E-7BC1171D3A68}"/>
    <dgm:cxn modelId="{5A7BD8D1-30EC-A14F-A435-5BB796CD4712}" type="presParOf" srcId="{E0D67926-6B2B-DF47-95DA-BD7668878BEC}" destId="{35127754-143D-CC41-B3E5-B6E5492B9E68}" srcOrd="0" destOrd="0" presId="urn:microsoft.com/office/officeart/2016/7/layout/RepeatingBendingProcessNew"/>
    <dgm:cxn modelId="{74E318C6-B05F-1F46-85F5-D495766A1FC4}" type="presParOf" srcId="{E0D67926-6B2B-DF47-95DA-BD7668878BEC}" destId="{0CE49165-FB1E-B149-9A4C-462AB63E22CE}" srcOrd="1" destOrd="0" presId="urn:microsoft.com/office/officeart/2016/7/layout/RepeatingBendingProcessNew"/>
    <dgm:cxn modelId="{A5805062-D09D-C84A-8735-A49A19E3A58E}" type="presParOf" srcId="{0CE49165-FB1E-B149-9A4C-462AB63E22CE}" destId="{39AAC2C2-39F3-F34A-9F86-E7BA722C2268}" srcOrd="0" destOrd="0" presId="urn:microsoft.com/office/officeart/2016/7/layout/RepeatingBendingProcessNew"/>
    <dgm:cxn modelId="{5E88C6F6-BE9C-BD46-B1DF-C59864E13F7F}" type="presParOf" srcId="{E0D67926-6B2B-DF47-95DA-BD7668878BEC}" destId="{BCE16D2F-4BAE-0244-B810-1FC7D1FAFE11}" srcOrd="2" destOrd="0" presId="urn:microsoft.com/office/officeart/2016/7/layout/RepeatingBendingProcessNew"/>
    <dgm:cxn modelId="{E6D753EB-2CA6-DD41-95B2-3C9F7C950AB9}" type="presParOf" srcId="{E0D67926-6B2B-DF47-95DA-BD7668878BEC}" destId="{2E8BBFE9-C9E5-374F-B2B8-8C78E41EC068}" srcOrd="3" destOrd="0" presId="urn:microsoft.com/office/officeart/2016/7/layout/RepeatingBendingProcessNew"/>
    <dgm:cxn modelId="{C12673EA-1FDF-254D-85F0-44A27525BCF2}" type="presParOf" srcId="{2E8BBFE9-C9E5-374F-B2B8-8C78E41EC068}" destId="{200FB1D5-6159-2446-936F-3871CEF77275}" srcOrd="0" destOrd="0" presId="urn:microsoft.com/office/officeart/2016/7/layout/RepeatingBendingProcessNew"/>
    <dgm:cxn modelId="{CC61AA49-8B7F-7B4D-86DA-49E817343000}" type="presParOf" srcId="{E0D67926-6B2B-DF47-95DA-BD7668878BEC}" destId="{8F2D6CB2-4582-9349-B7AD-DFF57112554D}" srcOrd="4" destOrd="0" presId="urn:microsoft.com/office/officeart/2016/7/layout/RepeatingBendingProcessNew"/>
    <dgm:cxn modelId="{A50B020E-5157-0948-88C4-B063BE570153}" type="presParOf" srcId="{E0D67926-6B2B-DF47-95DA-BD7668878BEC}" destId="{501E8BEC-4E87-1549-A03F-0A7E21BED5F5}" srcOrd="5" destOrd="0" presId="urn:microsoft.com/office/officeart/2016/7/layout/RepeatingBendingProcessNew"/>
    <dgm:cxn modelId="{710B23B8-F05D-E947-B644-EDFB0832E520}" type="presParOf" srcId="{501E8BEC-4E87-1549-A03F-0A7E21BED5F5}" destId="{A0C62803-306A-C043-BE5B-2E7D872096F1}" srcOrd="0" destOrd="0" presId="urn:microsoft.com/office/officeart/2016/7/layout/RepeatingBendingProcessNew"/>
    <dgm:cxn modelId="{075EBF0B-E81A-B043-BBF5-F51973DA5FF9}" type="presParOf" srcId="{E0D67926-6B2B-DF47-95DA-BD7668878BEC}" destId="{09E7AB44-47A2-944E-A57F-1B4FA636FDDA}" srcOrd="6" destOrd="0" presId="urn:microsoft.com/office/officeart/2016/7/layout/RepeatingBendingProcessNew"/>
    <dgm:cxn modelId="{9DC21307-0149-C44B-8398-3043C1B18084}" type="presParOf" srcId="{E0D67926-6B2B-DF47-95DA-BD7668878BEC}" destId="{EEF66722-08C1-A343-9182-9A02BDE10E66}" srcOrd="7" destOrd="0" presId="urn:microsoft.com/office/officeart/2016/7/layout/RepeatingBendingProcessNew"/>
    <dgm:cxn modelId="{E7AEE9E6-99E8-A546-BF64-BC5FF52F6F4C}" type="presParOf" srcId="{EEF66722-08C1-A343-9182-9A02BDE10E66}" destId="{036B42DF-127B-2D4D-BF5C-336643A3D579}" srcOrd="0" destOrd="0" presId="urn:microsoft.com/office/officeart/2016/7/layout/RepeatingBendingProcessNew"/>
    <dgm:cxn modelId="{CDF142A0-151F-C442-97A5-B070A0B9EFE9}" type="presParOf" srcId="{E0D67926-6B2B-DF47-95DA-BD7668878BEC}" destId="{BA2832AE-F49D-0A4F-B5EC-9A738235F114}" srcOrd="8" destOrd="0" presId="urn:microsoft.com/office/officeart/2016/7/layout/RepeatingBendingProcessNew"/>
    <dgm:cxn modelId="{C794D560-B0AC-8741-98FB-BEAA70C926F7}" type="presParOf" srcId="{E0D67926-6B2B-DF47-95DA-BD7668878BEC}" destId="{1C30ACB2-6D4B-3942-A730-9979E2C31C8C}" srcOrd="9" destOrd="0" presId="urn:microsoft.com/office/officeart/2016/7/layout/RepeatingBendingProcessNew"/>
    <dgm:cxn modelId="{19184ADE-A7EC-3844-A3E2-96A1B2993D67}" type="presParOf" srcId="{1C30ACB2-6D4B-3942-A730-9979E2C31C8C}" destId="{8965DC39-C030-5644-8D0F-795C69BECC04}" srcOrd="0" destOrd="0" presId="urn:microsoft.com/office/officeart/2016/7/layout/RepeatingBendingProcessNew"/>
    <dgm:cxn modelId="{53A2C7BD-2A8F-3143-A209-7FE8BF213FFE}" type="presParOf" srcId="{E0D67926-6B2B-DF47-95DA-BD7668878BEC}" destId="{D39FEAB9-2B7A-7B4F-BC7C-4BA40F48400F}" srcOrd="10" destOrd="0" presId="urn:microsoft.com/office/officeart/2016/7/layout/RepeatingBendingProcessNew"/>
    <dgm:cxn modelId="{D253D52E-FC37-6B44-90FE-5EB76AA963EB}" type="presParOf" srcId="{E0D67926-6B2B-DF47-95DA-BD7668878BEC}" destId="{B232C9C4-4891-0241-8067-2E63A566CA58}" srcOrd="11" destOrd="0" presId="urn:microsoft.com/office/officeart/2016/7/layout/RepeatingBendingProcessNew"/>
    <dgm:cxn modelId="{EAB5A8ED-A23F-7C4F-BB29-751E9B79638D}" type="presParOf" srcId="{B232C9C4-4891-0241-8067-2E63A566CA58}" destId="{AA57187F-121B-A948-B5B3-4DDFDE10FDBA}" srcOrd="0" destOrd="0" presId="urn:microsoft.com/office/officeart/2016/7/layout/RepeatingBendingProcessNew"/>
    <dgm:cxn modelId="{71412C79-EA5B-6B4A-8A8B-7D64C776C2C5}" type="presParOf" srcId="{E0D67926-6B2B-DF47-95DA-BD7668878BEC}" destId="{27AB08BA-DB20-9C45-95A9-F440141E15C5}" srcOrd="12"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CC65663C-A5B4-4233-AB7F-B01761291328}"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BD312ADB-3BC7-4B76-903F-188617CA91FE}">
      <dgm:prSet/>
      <dgm:spPr/>
      <dgm:t>
        <a:bodyPr/>
        <a:lstStyle/>
        <a:p>
          <a:r>
            <a:rPr lang="en-GB"/>
            <a:t>Small sample size</a:t>
          </a:r>
          <a:endParaRPr lang="en-US"/>
        </a:p>
      </dgm:t>
    </dgm:pt>
    <dgm:pt modelId="{0C2D3EEB-A806-4FAC-A328-55CDC2D4A0F3}" type="parTrans" cxnId="{1513202C-CA56-443B-82D7-4A975D9E4077}">
      <dgm:prSet/>
      <dgm:spPr/>
      <dgm:t>
        <a:bodyPr/>
        <a:lstStyle/>
        <a:p>
          <a:endParaRPr lang="en-US"/>
        </a:p>
      </dgm:t>
    </dgm:pt>
    <dgm:pt modelId="{31033E29-6B3D-4A16-95E5-AD587DED0CAF}" type="sibTrans" cxnId="{1513202C-CA56-443B-82D7-4A975D9E4077}">
      <dgm:prSet/>
      <dgm:spPr/>
      <dgm:t>
        <a:bodyPr/>
        <a:lstStyle/>
        <a:p>
          <a:endParaRPr lang="en-US"/>
        </a:p>
      </dgm:t>
    </dgm:pt>
    <dgm:pt modelId="{2FA625F7-7B67-441C-9043-56C2131B2DED}">
      <dgm:prSet/>
      <dgm:spPr/>
      <dgm:t>
        <a:bodyPr/>
        <a:lstStyle/>
        <a:p>
          <a:r>
            <a:rPr lang="en-GB"/>
            <a:t>Not all complex needs and challenging behaviour</a:t>
          </a:r>
          <a:endParaRPr lang="en-US"/>
        </a:p>
      </dgm:t>
    </dgm:pt>
    <dgm:pt modelId="{616AAAC0-1034-4F3B-9DEF-767A9ACEDDC7}" type="parTrans" cxnId="{85A2B839-B657-4BF9-A885-6F3F44F76561}">
      <dgm:prSet/>
      <dgm:spPr/>
      <dgm:t>
        <a:bodyPr/>
        <a:lstStyle/>
        <a:p>
          <a:endParaRPr lang="en-US"/>
        </a:p>
      </dgm:t>
    </dgm:pt>
    <dgm:pt modelId="{4CF1C68C-272B-4C2E-8F43-B89967651E35}" type="sibTrans" cxnId="{85A2B839-B657-4BF9-A885-6F3F44F76561}">
      <dgm:prSet/>
      <dgm:spPr/>
      <dgm:t>
        <a:bodyPr/>
        <a:lstStyle/>
        <a:p>
          <a:endParaRPr lang="en-US"/>
        </a:p>
      </dgm:t>
    </dgm:pt>
    <dgm:pt modelId="{5D42F82A-BEF2-43FB-BE12-F91F213A0752}">
      <dgm:prSet/>
      <dgm:spPr/>
      <dgm:t>
        <a:bodyPr/>
        <a:lstStyle/>
        <a:p>
          <a:r>
            <a:rPr lang="en-GB"/>
            <a:t>Vast range of years</a:t>
          </a:r>
          <a:endParaRPr lang="en-US"/>
        </a:p>
      </dgm:t>
    </dgm:pt>
    <dgm:pt modelId="{E63143BD-EB7A-4341-B8B8-AB8DAA9F015A}" type="parTrans" cxnId="{C16AE4DA-A0C5-4702-9196-FC165D9CF3AA}">
      <dgm:prSet/>
      <dgm:spPr/>
      <dgm:t>
        <a:bodyPr/>
        <a:lstStyle/>
        <a:p>
          <a:endParaRPr lang="en-US"/>
        </a:p>
      </dgm:t>
    </dgm:pt>
    <dgm:pt modelId="{7F59A33F-0F2B-4EDB-9D3F-F49858214243}" type="sibTrans" cxnId="{C16AE4DA-A0C5-4702-9196-FC165D9CF3AA}">
      <dgm:prSet/>
      <dgm:spPr/>
      <dgm:t>
        <a:bodyPr/>
        <a:lstStyle/>
        <a:p>
          <a:endParaRPr lang="en-US"/>
        </a:p>
      </dgm:t>
    </dgm:pt>
    <dgm:pt modelId="{FCF549FB-D8EF-4CE3-BF8F-2EC7039A316C}">
      <dgm:prSet/>
      <dgm:spPr/>
      <dgm:t>
        <a:bodyPr/>
        <a:lstStyle/>
        <a:p>
          <a:r>
            <a:rPr lang="en-GB"/>
            <a:t>Views and opinions outdated</a:t>
          </a:r>
          <a:endParaRPr lang="en-US"/>
        </a:p>
      </dgm:t>
    </dgm:pt>
    <dgm:pt modelId="{74012E03-3B14-43EB-BA59-6BFE5A02AB03}" type="parTrans" cxnId="{A00D1FF4-3A37-4455-B117-3436C05856C8}">
      <dgm:prSet/>
      <dgm:spPr/>
      <dgm:t>
        <a:bodyPr/>
        <a:lstStyle/>
        <a:p>
          <a:endParaRPr lang="en-US"/>
        </a:p>
      </dgm:t>
    </dgm:pt>
    <dgm:pt modelId="{3D665609-40F8-4096-9C40-8B702FEBCA6C}" type="sibTrans" cxnId="{A00D1FF4-3A37-4455-B117-3436C05856C8}">
      <dgm:prSet/>
      <dgm:spPr/>
      <dgm:t>
        <a:bodyPr/>
        <a:lstStyle/>
        <a:p>
          <a:endParaRPr lang="en-US"/>
        </a:p>
      </dgm:t>
    </dgm:pt>
    <dgm:pt modelId="{17423E4D-0F10-F24E-87C2-1E795CACFC3E}" type="pres">
      <dgm:prSet presAssocID="{CC65663C-A5B4-4233-AB7F-B01761291328}" presName="matrix" presStyleCnt="0">
        <dgm:presLayoutVars>
          <dgm:chMax val="1"/>
          <dgm:dir/>
          <dgm:resizeHandles val="exact"/>
        </dgm:presLayoutVars>
      </dgm:prSet>
      <dgm:spPr/>
    </dgm:pt>
    <dgm:pt modelId="{4E211F95-B754-E647-87C9-9D480CF08B55}" type="pres">
      <dgm:prSet presAssocID="{CC65663C-A5B4-4233-AB7F-B01761291328}" presName="diamond" presStyleLbl="bgShp" presStyleIdx="0" presStyleCnt="1"/>
      <dgm:spPr/>
    </dgm:pt>
    <dgm:pt modelId="{651FC986-7F1C-E945-BD08-A74D8E93D25D}" type="pres">
      <dgm:prSet presAssocID="{CC65663C-A5B4-4233-AB7F-B01761291328}" presName="quad1" presStyleLbl="node1" presStyleIdx="0" presStyleCnt="4">
        <dgm:presLayoutVars>
          <dgm:chMax val="0"/>
          <dgm:chPref val="0"/>
          <dgm:bulletEnabled val="1"/>
        </dgm:presLayoutVars>
      </dgm:prSet>
      <dgm:spPr/>
    </dgm:pt>
    <dgm:pt modelId="{2DF0FBCF-4933-C24B-9D6D-A88A89F7D593}" type="pres">
      <dgm:prSet presAssocID="{CC65663C-A5B4-4233-AB7F-B01761291328}" presName="quad2" presStyleLbl="node1" presStyleIdx="1" presStyleCnt="4">
        <dgm:presLayoutVars>
          <dgm:chMax val="0"/>
          <dgm:chPref val="0"/>
          <dgm:bulletEnabled val="1"/>
        </dgm:presLayoutVars>
      </dgm:prSet>
      <dgm:spPr/>
    </dgm:pt>
    <dgm:pt modelId="{B895916C-59E6-8F41-B0CF-508B3A0044A3}" type="pres">
      <dgm:prSet presAssocID="{CC65663C-A5B4-4233-AB7F-B01761291328}" presName="quad3" presStyleLbl="node1" presStyleIdx="2" presStyleCnt="4">
        <dgm:presLayoutVars>
          <dgm:chMax val="0"/>
          <dgm:chPref val="0"/>
          <dgm:bulletEnabled val="1"/>
        </dgm:presLayoutVars>
      </dgm:prSet>
      <dgm:spPr/>
    </dgm:pt>
    <dgm:pt modelId="{5F365CC3-109F-EF4D-9024-2BC3A9246B8D}" type="pres">
      <dgm:prSet presAssocID="{CC65663C-A5B4-4233-AB7F-B01761291328}" presName="quad4" presStyleLbl="node1" presStyleIdx="3" presStyleCnt="4">
        <dgm:presLayoutVars>
          <dgm:chMax val="0"/>
          <dgm:chPref val="0"/>
          <dgm:bulletEnabled val="1"/>
        </dgm:presLayoutVars>
      </dgm:prSet>
      <dgm:spPr/>
    </dgm:pt>
  </dgm:ptLst>
  <dgm:cxnLst>
    <dgm:cxn modelId="{1513202C-CA56-443B-82D7-4A975D9E4077}" srcId="{CC65663C-A5B4-4233-AB7F-B01761291328}" destId="{BD312ADB-3BC7-4B76-903F-188617CA91FE}" srcOrd="0" destOrd="0" parTransId="{0C2D3EEB-A806-4FAC-A328-55CDC2D4A0F3}" sibTransId="{31033E29-6B3D-4A16-95E5-AD587DED0CAF}"/>
    <dgm:cxn modelId="{85A2B839-B657-4BF9-A885-6F3F44F76561}" srcId="{CC65663C-A5B4-4233-AB7F-B01761291328}" destId="{2FA625F7-7B67-441C-9043-56C2131B2DED}" srcOrd="1" destOrd="0" parTransId="{616AAAC0-1034-4F3B-9DEF-767A9ACEDDC7}" sibTransId="{4CF1C68C-272B-4C2E-8F43-B89967651E35}"/>
    <dgm:cxn modelId="{6F97D961-7607-304B-A4CF-2BBCA8BEA161}" type="presOf" srcId="{2FA625F7-7B67-441C-9043-56C2131B2DED}" destId="{2DF0FBCF-4933-C24B-9D6D-A88A89F7D593}" srcOrd="0" destOrd="0" presId="urn:microsoft.com/office/officeart/2005/8/layout/matrix3"/>
    <dgm:cxn modelId="{86B07071-AC1A-0441-AD25-DF46385AEAD0}" type="presOf" srcId="{5D42F82A-BEF2-43FB-BE12-F91F213A0752}" destId="{B895916C-59E6-8F41-B0CF-508B3A0044A3}" srcOrd="0" destOrd="0" presId="urn:microsoft.com/office/officeart/2005/8/layout/matrix3"/>
    <dgm:cxn modelId="{F3EA9087-9B4E-4546-964F-738C55977CDC}" type="presOf" srcId="{FCF549FB-D8EF-4CE3-BF8F-2EC7039A316C}" destId="{5F365CC3-109F-EF4D-9024-2BC3A9246B8D}" srcOrd="0" destOrd="0" presId="urn:microsoft.com/office/officeart/2005/8/layout/matrix3"/>
    <dgm:cxn modelId="{63F20D8B-41AB-CA4B-85D2-A66AF9176761}" type="presOf" srcId="{BD312ADB-3BC7-4B76-903F-188617CA91FE}" destId="{651FC986-7F1C-E945-BD08-A74D8E93D25D}" srcOrd="0" destOrd="0" presId="urn:microsoft.com/office/officeart/2005/8/layout/matrix3"/>
    <dgm:cxn modelId="{C16AE4DA-A0C5-4702-9196-FC165D9CF3AA}" srcId="{CC65663C-A5B4-4233-AB7F-B01761291328}" destId="{5D42F82A-BEF2-43FB-BE12-F91F213A0752}" srcOrd="2" destOrd="0" parTransId="{E63143BD-EB7A-4341-B8B8-AB8DAA9F015A}" sibTransId="{7F59A33F-0F2B-4EDB-9D3F-F49858214243}"/>
    <dgm:cxn modelId="{A00D1FF4-3A37-4455-B117-3436C05856C8}" srcId="{CC65663C-A5B4-4233-AB7F-B01761291328}" destId="{FCF549FB-D8EF-4CE3-BF8F-2EC7039A316C}" srcOrd="3" destOrd="0" parTransId="{74012E03-3B14-43EB-BA59-6BFE5A02AB03}" sibTransId="{3D665609-40F8-4096-9C40-8B702FEBCA6C}"/>
    <dgm:cxn modelId="{3C3AEEF7-76AA-CC4B-8EE1-B0D27DE2FB89}" type="presOf" srcId="{CC65663C-A5B4-4233-AB7F-B01761291328}" destId="{17423E4D-0F10-F24E-87C2-1E795CACFC3E}" srcOrd="0" destOrd="0" presId="urn:microsoft.com/office/officeart/2005/8/layout/matrix3"/>
    <dgm:cxn modelId="{9BFBAD9D-9146-B64B-B193-3DD7F213BB71}" type="presParOf" srcId="{17423E4D-0F10-F24E-87C2-1E795CACFC3E}" destId="{4E211F95-B754-E647-87C9-9D480CF08B55}" srcOrd="0" destOrd="0" presId="urn:microsoft.com/office/officeart/2005/8/layout/matrix3"/>
    <dgm:cxn modelId="{412C3105-746F-1140-B9D7-4DCAB0AC8089}" type="presParOf" srcId="{17423E4D-0F10-F24E-87C2-1E795CACFC3E}" destId="{651FC986-7F1C-E945-BD08-A74D8E93D25D}" srcOrd="1" destOrd="0" presId="urn:microsoft.com/office/officeart/2005/8/layout/matrix3"/>
    <dgm:cxn modelId="{F6C5FE5A-6B1E-BC40-B3A8-7E1CFCF1B109}" type="presParOf" srcId="{17423E4D-0F10-F24E-87C2-1E795CACFC3E}" destId="{2DF0FBCF-4933-C24B-9D6D-A88A89F7D593}" srcOrd="2" destOrd="0" presId="urn:microsoft.com/office/officeart/2005/8/layout/matrix3"/>
    <dgm:cxn modelId="{B0CB9505-ADB3-9E4E-A373-2D18531DD67A}" type="presParOf" srcId="{17423E4D-0F10-F24E-87C2-1E795CACFC3E}" destId="{B895916C-59E6-8F41-B0CF-508B3A0044A3}" srcOrd="3" destOrd="0" presId="urn:microsoft.com/office/officeart/2005/8/layout/matrix3"/>
    <dgm:cxn modelId="{D29D49F1-8A31-0E43-9845-7FA66E5F1F91}" type="presParOf" srcId="{17423E4D-0F10-F24E-87C2-1E795CACFC3E}" destId="{5F365CC3-109F-EF4D-9024-2BC3A9246B8D}"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4CD7C800-B76C-4397-BF97-2C944C6A425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CBAF5B0-2556-4319-A920-599C0A01BC45}">
      <dgm:prSet/>
      <dgm:spPr/>
      <dgm:t>
        <a:bodyPr/>
        <a:lstStyle/>
        <a:p>
          <a:r>
            <a:rPr lang="en-GB"/>
            <a:t>Training needs to be readily available</a:t>
          </a:r>
          <a:endParaRPr lang="en-US"/>
        </a:p>
      </dgm:t>
    </dgm:pt>
    <dgm:pt modelId="{883311E2-966F-4FE4-B722-0E82DA2DA434}" type="parTrans" cxnId="{4A92490E-5B5E-4B23-9565-C860A3893F58}">
      <dgm:prSet/>
      <dgm:spPr/>
      <dgm:t>
        <a:bodyPr/>
        <a:lstStyle/>
        <a:p>
          <a:endParaRPr lang="en-US"/>
        </a:p>
      </dgm:t>
    </dgm:pt>
    <dgm:pt modelId="{8637D3CB-D7ED-428E-BC87-BFC56C436C0F}" type="sibTrans" cxnId="{4A92490E-5B5E-4B23-9565-C860A3893F58}">
      <dgm:prSet/>
      <dgm:spPr/>
      <dgm:t>
        <a:bodyPr/>
        <a:lstStyle/>
        <a:p>
          <a:endParaRPr lang="en-US"/>
        </a:p>
      </dgm:t>
    </dgm:pt>
    <dgm:pt modelId="{3C836901-DD33-499E-9FEE-D1945300BF17}">
      <dgm:prSet/>
      <dgm:spPr/>
      <dgm:t>
        <a:bodyPr/>
        <a:lstStyle/>
        <a:p>
          <a:r>
            <a:rPr lang="en-GB"/>
            <a:t>Training service-specific</a:t>
          </a:r>
          <a:endParaRPr lang="en-US"/>
        </a:p>
      </dgm:t>
    </dgm:pt>
    <dgm:pt modelId="{0C4DB963-E8E9-40F2-9F17-61DCCAA6D928}" type="parTrans" cxnId="{61273264-6A94-4BA1-B67D-F7662B789EC1}">
      <dgm:prSet/>
      <dgm:spPr/>
      <dgm:t>
        <a:bodyPr/>
        <a:lstStyle/>
        <a:p>
          <a:endParaRPr lang="en-US"/>
        </a:p>
      </dgm:t>
    </dgm:pt>
    <dgm:pt modelId="{C430228C-4800-42F7-9B54-8EA3EDBEAD21}" type="sibTrans" cxnId="{61273264-6A94-4BA1-B67D-F7662B789EC1}">
      <dgm:prSet/>
      <dgm:spPr/>
      <dgm:t>
        <a:bodyPr/>
        <a:lstStyle/>
        <a:p>
          <a:endParaRPr lang="en-US"/>
        </a:p>
      </dgm:t>
    </dgm:pt>
    <dgm:pt modelId="{A79F50D2-98BD-4A12-BC69-BA7A9F96C20A}">
      <dgm:prSet/>
      <dgm:spPr/>
      <dgm:t>
        <a:bodyPr/>
        <a:lstStyle/>
        <a:p>
          <a:r>
            <a:rPr lang="en-GB"/>
            <a:t>Staff adequately trained</a:t>
          </a:r>
          <a:endParaRPr lang="en-US"/>
        </a:p>
      </dgm:t>
    </dgm:pt>
    <dgm:pt modelId="{9CC39D1D-2D1A-4457-8B12-666AEB9C4226}" type="parTrans" cxnId="{DBE67538-9F76-4E1C-BE0C-3EA89F12EEE8}">
      <dgm:prSet/>
      <dgm:spPr/>
      <dgm:t>
        <a:bodyPr/>
        <a:lstStyle/>
        <a:p>
          <a:endParaRPr lang="en-US"/>
        </a:p>
      </dgm:t>
    </dgm:pt>
    <dgm:pt modelId="{314E6FB8-2A46-4F7B-8704-6FD5C761829E}" type="sibTrans" cxnId="{DBE67538-9F76-4E1C-BE0C-3EA89F12EEE8}">
      <dgm:prSet/>
      <dgm:spPr/>
      <dgm:t>
        <a:bodyPr/>
        <a:lstStyle/>
        <a:p>
          <a:endParaRPr lang="en-US"/>
        </a:p>
      </dgm:t>
    </dgm:pt>
    <dgm:pt modelId="{347DE214-2C58-4292-A9A0-3599AEDF4713}">
      <dgm:prSet/>
      <dgm:spPr/>
      <dgm:t>
        <a:bodyPr/>
        <a:lstStyle/>
        <a:p>
          <a:r>
            <a:rPr lang="en-GB"/>
            <a:t>Confident and competent</a:t>
          </a:r>
          <a:endParaRPr lang="en-US"/>
        </a:p>
      </dgm:t>
    </dgm:pt>
    <dgm:pt modelId="{C04D2BEA-D73C-4F4A-950B-CA7E5754C07F}" type="parTrans" cxnId="{A140C4A7-4850-4900-B505-28D182A5A647}">
      <dgm:prSet/>
      <dgm:spPr/>
      <dgm:t>
        <a:bodyPr/>
        <a:lstStyle/>
        <a:p>
          <a:endParaRPr lang="en-US"/>
        </a:p>
      </dgm:t>
    </dgm:pt>
    <dgm:pt modelId="{871F1DC8-7D5D-4D1C-BE61-6C7A8DA21842}" type="sibTrans" cxnId="{A140C4A7-4850-4900-B505-28D182A5A647}">
      <dgm:prSet/>
      <dgm:spPr/>
      <dgm:t>
        <a:bodyPr/>
        <a:lstStyle/>
        <a:p>
          <a:endParaRPr lang="en-US"/>
        </a:p>
      </dgm:t>
    </dgm:pt>
    <dgm:pt modelId="{235C4143-F7BB-45D5-83F9-44AD875F5990}">
      <dgm:prSet/>
      <dgm:spPr/>
      <dgm:t>
        <a:bodyPr/>
        <a:lstStyle/>
        <a:p>
          <a:r>
            <a:rPr lang="en-GB"/>
            <a:t>Future research focussing on support workers in residential settings supporting individuals with complex needs and challenging behaviour. </a:t>
          </a:r>
          <a:endParaRPr lang="en-US"/>
        </a:p>
      </dgm:t>
    </dgm:pt>
    <dgm:pt modelId="{4F2C4A94-7C31-41AE-973C-FE9CC7626D02}" type="parTrans" cxnId="{6BAD4571-B3C2-4190-9BAE-513D493488A5}">
      <dgm:prSet/>
      <dgm:spPr/>
      <dgm:t>
        <a:bodyPr/>
        <a:lstStyle/>
        <a:p>
          <a:endParaRPr lang="en-US"/>
        </a:p>
      </dgm:t>
    </dgm:pt>
    <dgm:pt modelId="{F031827E-0875-4E75-AF2F-E1D13B794C8C}" type="sibTrans" cxnId="{6BAD4571-B3C2-4190-9BAE-513D493488A5}">
      <dgm:prSet/>
      <dgm:spPr/>
      <dgm:t>
        <a:bodyPr/>
        <a:lstStyle/>
        <a:p>
          <a:endParaRPr lang="en-US"/>
        </a:p>
      </dgm:t>
    </dgm:pt>
    <dgm:pt modelId="{C59E2161-F0F5-9C49-B0FA-428FC89A6EDB}" type="pres">
      <dgm:prSet presAssocID="{4CD7C800-B76C-4397-BF97-2C944C6A425C}" presName="linear" presStyleCnt="0">
        <dgm:presLayoutVars>
          <dgm:animLvl val="lvl"/>
          <dgm:resizeHandles val="exact"/>
        </dgm:presLayoutVars>
      </dgm:prSet>
      <dgm:spPr/>
    </dgm:pt>
    <dgm:pt modelId="{F9DBB489-084A-E641-A22E-BD3F9928CCBF}" type="pres">
      <dgm:prSet presAssocID="{CCBAF5B0-2556-4319-A920-599C0A01BC45}" presName="parentText" presStyleLbl="node1" presStyleIdx="0" presStyleCnt="5">
        <dgm:presLayoutVars>
          <dgm:chMax val="0"/>
          <dgm:bulletEnabled val="1"/>
        </dgm:presLayoutVars>
      </dgm:prSet>
      <dgm:spPr/>
    </dgm:pt>
    <dgm:pt modelId="{46B969E7-5D0A-C248-B64A-FFE286DE26CF}" type="pres">
      <dgm:prSet presAssocID="{8637D3CB-D7ED-428E-BC87-BFC56C436C0F}" presName="spacer" presStyleCnt="0"/>
      <dgm:spPr/>
    </dgm:pt>
    <dgm:pt modelId="{F85FF3B2-FB17-0545-B841-3A029A752994}" type="pres">
      <dgm:prSet presAssocID="{3C836901-DD33-499E-9FEE-D1945300BF17}" presName="parentText" presStyleLbl="node1" presStyleIdx="1" presStyleCnt="5">
        <dgm:presLayoutVars>
          <dgm:chMax val="0"/>
          <dgm:bulletEnabled val="1"/>
        </dgm:presLayoutVars>
      </dgm:prSet>
      <dgm:spPr/>
    </dgm:pt>
    <dgm:pt modelId="{B1FA2FDA-CD37-234E-9531-0322C379D274}" type="pres">
      <dgm:prSet presAssocID="{C430228C-4800-42F7-9B54-8EA3EDBEAD21}" presName="spacer" presStyleCnt="0"/>
      <dgm:spPr/>
    </dgm:pt>
    <dgm:pt modelId="{71D221F9-3AE2-1643-9DF4-4919469EDCE4}" type="pres">
      <dgm:prSet presAssocID="{A79F50D2-98BD-4A12-BC69-BA7A9F96C20A}" presName="parentText" presStyleLbl="node1" presStyleIdx="2" presStyleCnt="5">
        <dgm:presLayoutVars>
          <dgm:chMax val="0"/>
          <dgm:bulletEnabled val="1"/>
        </dgm:presLayoutVars>
      </dgm:prSet>
      <dgm:spPr/>
    </dgm:pt>
    <dgm:pt modelId="{D9F0AC25-894D-2B4D-96AB-D8FD669F9125}" type="pres">
      <dgm:prSet presAssocID="{314E6FB8-2A46-4F7B-8704-6FD5C761829E}" presName="spacer" presStyleCnt="0"/>
      <dgm:spPr/>
    </dgm:pt>
    <dgm:pt modelId="{1155BB42-8731-064D-9F67-57C575C46F47}" type="pres">
      <dgm:prSet presAssocID="{347DE214-2C58-4292-A9A0-3599AEDF4713}" presName="parentText" presStyleLbl="node1" presStyleIdx="3" presStyleCnt="5">
        <dgm:presLayoutVars>
          <dgm:chMax val="0"/>
          <dgm:bulletEnabled val="1"/>
        </dgm:presLayoutVars>
      </dgm:prSet>
      <dgm:spPr/>
    </dgm:pt>
    <dgm:pt modelId="{6CE54ED5-D1B5-7643-A72F-20F109A0C3EB}" type="pres">
      <dgm:prSet presAssocID="{871F1DC8-7D5D-4D1C-BE61-6C7A8DA21842}" presName="spacer" presStyleCnt="0"/>
      <dgm:spPr/>
    </dgm:pt>
    <dgm:pt modelId="{B45A7A6B-EF99-744E-A5C5-4A95EE8047B9}" type="pres">
      <dgm:prSet presAssocID="{235C4143-F7BB-45D5-83F9-44AD875F5990}" presName="parentText" presStyleLbl="node1" presStyleIdx="4" presStyleCnt="5">
        <dgm:presLayoutVars>
          <dgm:chMax val="0"/>
          <dgm:bulletEnabled val="1"/>
        </dgm:presLayoutVars>
      </dgm:prSet>
      <dgm:spPr/>
    </dgm:pt>
  </dgm:ptLst>
  <dgm:cxnLst>
    <dgm:cxn modelId="{4A92490E-5B5E-4B23-9565-C860A3893F58}" srcId="{4CD7C800-B76C-4397-BF97-2C944C6A425C}" destId="{CCBAF5B0-2556-4319-A920-599C0A01BC45}" srcOrd="0" destOrd="0" parTransId="{883311E2-966F-4FE4-B722-0E82DA2DA434}" sibTransId="{8637D3CB-D7ED-428E-BC87-BFC56C436C0F}"/>
    <dgm:cxn modelId="{EB122B21-1E9B-6C42-B1D1-E156FB6B7AEA}" type="presOf" srcId="{4CD7C800-B76C-4397-BF97-2C944C6A425C}" destId="{C59E2161-F0F5-9C49-B0FA-428FC89A6EDB}" srcOrd="0" destOrd="0" presId="urn:microsoft.com/office/officeart/2005/8/layout/vList2"/>
    <dgm:cxn modelId="{DBE67538-9F76-4E1C-BE0C-3EA89F12EEE8}" srcId="{4CD7C800-B76C-4397-BF97-2C944C6A425C}" destId="{A79F50D2-98BD-4A12-BC69-BA7A9F96C20A}" srcOrd="2" destOrd="0" parTransId="{9CC39D1D-2D1A-4457-8B12-666AEB9C4226}" sibTransId="{314E6FB8-2A46-4F7B-8704-6FD5C761829E}"/>
    <dgm:cxn modelId="{61273264-6A94-4BA1-B67D-F7662B789EC1}" srcId="{4CD7C800-B76C-4397-BF97-2C944C6A425C}" destId="{3C836901-DD33-499E-9FEE-D1945300BF17}" srcOrd="1" destOrd="0" parTransId="{0C4DB963-E8E9-40F2-9F17-61DCCAA6D928}" sibTransId="{C430228C-4800-42F7-9B54-8EA3EDBEAD21}"/>
    <dgm:cxn modelId="{6BAD4571-B3C2-4190-9BAE-513D493488A5}" srcId="{4CD7C800-B76C-4397-BF97-2C944C6A425C}" destId="{235C4143-F7BB-45D5-83F9-44AD875F5990}" srcOrd="4" destOrd="0" parTransId="{4F2C4A94-7C31-41AE-973C-FE9CC7626D02}" sibTransId="{F031827E-0875-4E75-AF2F-E1D13B794C8C}"/>
    <dgm:cxn modelId="{0A829A8E-7EE6-F94C-8B5D-B34EFC465BF2}" type="presOf" srcId="{CCBAF5B0-2556-4319-A920-599C0A01BC45}" destId="{F9DBB489-084A-E641-A22E-BD3F9928CCBF}" srcOrd="0" destOrd="0" presId="urn:microsoft.com/office/officeart/2005/8/layout/vList2"/>
    <dgm:cxn modelId="{9BBE74A5-5401-1343-8580-02D862D4AF83}" type="presOf" srcId="{235C4143-F7BB-45D5-83F9-44AD875F5990}" destId="{B45A7A6B-EF99-744E-A5C5-4A95EE8047B9}" srcOrd="0" destOrd="0" presId="urn:microsoft.com/office/officeart/2005/8/layout/vList2"/>
    <dgm:cxn modelId="{AFECD1A5-B6F6-9044-9418-9321D32A810F}" type="presOf" srcId="{3C836901-DD33-499E-9FEE-D1945300BF17}" destId="{F85FF3B2-FB17-0545-B841-3A029A752994}" srcOrd="0" destOrd="0" presId="urn:microsoft.com/office/officeart/2005/8/layout/vList2"/>
    <dgm:cxn modelId="{A140C4A7-4850-4900-B505-28D182A5A647}" srcId="{4CD7C800-B76C-4397-BF97-2C944C6A425C}" destId="{347DE214-2C58-4292-A9A0-3599AEDF4713}" srcOrd="3" destOrd="0" parTransId="{C04D2BEA-D73C-4F4A-950B-CA7E5754C07F}" sibTransId="{871F1DC8-7D5D-4D1C-BE61-6C7A8DA21842}"/>
    <dgm:cxn modelId="{830B30C4-C644-664A-8926-DDCC871B4C98}" type="presOf" srcId="{347DE214-2C58-4292-A9A0-3599AEDF4713}" destId="{1155BB42-8731-064D-9F67-57C575C46F47}" srcOrd="0" destOrd="0" presId="urn:microsoft.com/office/officeart/2005/8/layout/vList2"/>
    <dgm:cxn modelId="{403393C7-0293-124E-B0CC-8136DD8F3263}" type="presOf" srcId="{A79F50D2-98BD-4A12-BC69-BA7A9F96C20A}" destId="{71D221F9-3AE2-1643-9DF4-4919469EDCE4}" srcOrd="0" destOrd="0" presId="urn:microsoft.com/office/officeart/2005/8/layout/vList2"/>
    <dgm:cxn modelId="{53FC53A8-3651-1B43-B7DA-DA901E028E54}" type="presParOf" srcId="{C59E2161-F0F5-9C49-B0FA-428FC89A6EDB}" destId="{F9DBB489-084A-E641-A22E-BD3F9928CCBF}" srcOrd="0" destOrd="0" presId="urn:microsoft.com/office/officeart/2005/8/layout/vList2"/>
    <dgm:cxn modelId="{8DF65D21-0E33-F74B-B09F-9F75377CEED6}" type="presParOf" srcId="{C59E2161-F0F5-9C49-B0FA-428FC89A6EDB}" destId="{46B969E7-5D0A-C248-B64A-FFE286DE26CF}" srcOrd="1" destOrd="0" presId="urn:microsoft.com/office/officeart/2005/8/layout/vList2"/>
    <dgm:cxn modelId="{3B7CF8EB-C769-1048-85C9-FB2F8712ADC1}" type="presParOf" srcId="{C59E2161-F0F5-9C49-B0FA-428FC89A6EDB}" destId="{F85FF3B2-FB17-0545-B841-3A029A752994}" srcOrd="2" destOrd="0" presId="urn:microsoft.com/office/officeart/2005/8/layout/vList2"/>
    <dgm:cxn modelId="{CDC7C1D1-F06A-8C46-998D-9D5F72622DEA}" type="presParOf" srcId="{C59E2161-F0F5-9C49-B0FA-428FC89A6EDB}" destId="{B1FA2FDA-CD37-234E-9531-0322C379D274}" srcOrd="3" destOrd="0" presId="urn:microsoft.com/office/officeart/2005/8/layout/vList2"/>
    <dgm:cxn modelId="{28B2D40B-7737-8D4B-B44F-B960A3199346}" type="presParOf" srcId="{C59E2161-F0F5-9C49-B0FA-428FC89A6EDB}" destId="{71D221F9-3AE2-1643-9DF4-4919469EDCE4}" srcOrd="4" destOrd="0" presId="urn:microsoft.com/office/officeart/2005/8/layout/vList2"/>
    <dgm:cxn modelId="{D06098DA-4DF1-A84B-AC13-356D68C13FEE}" type="presParOf" srcId="{C59E2161-F0F5-9C49-B0FA-428FC89A6EDB}" destId="{D9F0AC25-894D-2B4D-96AB-D8FD669F9125}" srcOrd="5" destOrd="0" presId="urn:microsoft.com/office/officeart/2005/8/layout/vList2"/>
    <dgm:cxn modelId="{277D232C-5AF1-9149-87CE-704AA96B6D05}" type="presParOf" srcId="{C59E2161-F0F5-9C49-B0FA-428FC89A6EDB}" destId="{1155BB42-8731-064D-9F67-57C575C46F47}" srcOrd="6" destOrd="0" presId="urn:microsoft.com/office/officeart/2005/8/layout/vList2"/>
    <dgm:cxn modelId="{9DA8DA26-96FB-3A48-A281-3DFDA256DE0C}" type="presParOf" srcId="{C59E2161-F0F5-9C49-B0FA-428FC89A6EDB}" destId="{6CE54ED5-D1B5-7643-A72F-20F109A0C3EB}" srcOrd="7" destOrd="0" presId="urn:microsoft.com/office/officeart/2005/8/layout/vList2"/>
    <dgm:cxn modelId="{67F7970B-AA03-824B-B152-D4A6065AA723}" type="presParOf" srcId="{C59E2161-F0F5-9C49-B0FA-428FC89A6EDB}" destId="{B45A7A6B-EF99-744E-A5C5-4A95EE8047B9}"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91288D29-577E-40E3-A25D-4F8A6F7CC6A2}"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139498A7-2F4F-4DC6-9D09-04FECB411E9A}">
      <dgm:prSet/>
      <dgm:spPr/>
      <dgm:t>
        <a:bodyPr/>
        <a:lstStyle/>
        <a:p>
          <a:pPr algn="ctr"/>
          <a:r>
            <a:rPr lang="en-GB" dirty="0"/>
            <a:t>31% staff turnover  Health &amp; Social Care</a:t>
          </a:r>
          <a:endParaRPr lang="en-US" dirty="0"/>
        </a:p>
      </dgm:t>
    </dgm:pt>
    <dgm:pt modelId="{40FB7979-DD8A-4242-88CC-83D05F49EADB}" type="parTrans" cxnId="{6CBE7D62-16C3-402D-8E44-C4673482EB52}">
      <dgm:prSet/>
      <dgm:spPr/>
      <dgm:t>
        <a:bodyPr/>
        <a:lstStyle/>
        <a:p>
          <a:endParaRPr lang="en-US"/>
        </a:p>
      </dgm:t>
    </dgm:pt>
    <dgm:pt modelId="{808802CB-A727-4033-BC40-44F6E273411F}" type="sibTrans" cxnId="{6CBE7D62-16C3-402D-8E44-C4673482EB52}">
      <dgm:prSet/>
      <dgm:spPr/>
      <dgm:t>
        <a:bodyPr/>
        <a:lstStyle/>
        <a:p>
          <a:endParaRPr lang="en-US"/>
        </a:p>
      </dgm:t>
    </dgm:pt>
    <dgm:pt modelId="{BE6B8C7D-353E-4067-932A-841D599A870C}">
      <dgm:prSet/>
      <dgm:spPr/>
      <dgm:t>
        <a:bodyPr/>
        <a:lstStyle/>
        <a:p>
          <a:pPr algn="ctr"/>
          <a:r>
            <a:rPr lang="en-GB" dirty="0"/>
            <a:t>15% staff turnover   All Other Employment Sectors</a:t>
          </a:r>
          <a:endParaRPr lang="en-US" dirty="0"/>
        </a:p>
      </dgm:t>
    </dgm:pt>
    <dgm:pt modelId="{B92423B0-3A59-4779-ACC3-C86BEAD9FBE9}" type="parTrans" cxnId="{DED909D8-F888-486B-BC85-3CCD567D3CBC}">
      <dgm:prSet/>
      <dgm:spPr/>
      <dgm:t>
        <a:bodyPr/>
        <a:lstStyle/>
        <a:p>
          <a:endParaRPr lang="en-US"/>
        </a:p>
      </dgm:t>
    </dgm:pt>
    <dgm:pt modelId="{4ECC8E36-C356-4220-A32F-B3F4808FBDAC}" type="sibTrans" cxnId="{DED909D8-F888-486B-BC85-3CCD567D3CBC}">
      <dgm:prSet/>
      <dgm:spPr/>
      <dgm:t>
        <a:bodyPr/>
        <a:lstStyle/>
        <a:p>
          <a:endParaRPr lang="en-US"/>
        </a:p>
      </dgm:t>
    </dgm:pt>
    <dgm:pt modelId="{500F4513-C555-4940-BF70-A0E8DD8C0A49}" type="pres">
      <dgm:prSet presAssocID="{91288D29-577E-40E3-A25D-4F8A6F7CC6A2}" presName="linear" presStyleCnt="0">
        <dgm:presLayoutVars>
          <dgm:animLvl val="lvl"/>
          <dgm:resizeHandles val="exact"/>
        </dgm:presLayoutVars>
      </dgm:prSet>
      <dgm:spPr/>
    </dgm:pt>
    <dgm:pt modelId="{8AE77CCB-F467-924E-8D93-8F5B4D89356B}" type="pres">
      <dgm:prSet presAssocID="{139498A7-2F4F-4DC6-9D09-04FECB411E9A}" presName="parentText" presStyleLbl="node1" presStyleIdx="0" presStyleCnt="2">
        <dgm:presLayoutVars>
          <dgm:chMax val="0"/>
          <dgm:bulletEnabled val="1"/>
        </dgm:presLayoutVars>
      </dgm:prSet>
      <dgm:spPr/>
    </dgm:pt>
    <dgm:pt modelId="{DBB23E55-76FC-DC4A-A299-109F06569854}" type="pres">
      <dgm:prSet presAssocID="{808802CB-A727-4033-BC40-44F6E273411F}" presName="spacer" presStyleCnt="0"/>
      <dgm:spPr/>
    </dgm:pt>
    <dgm:pt modelId="{1E4811ED-B620-BF47-B2B7-45192F472AC9}" type="pres">
      <dgm:prSet presAssocID="{BE6B8C7D-353E-4067-932A-841D599A870C}" presName="parentText" presStyleLbl="node1" presStyleIdx="1" presStyleCnt="2">
        <dgm:presLayoutVars>
          <dgm:chMax val="0"/>
          <dgm:bulletEnabled val="1"/>
        </dgm:presLayoutVars>
      </dgm:prSet>
      <dgm:spPr/>
    </dgm:pt>
  </dgm:ptLst>
  <dgm:cxnLst>
    <dgm:cxn modelId="{C35BAA0E-813D-C64D-85A8-A22F51B99BEA}" type="presOf" srcId="{BE6B8C7D-353E-4067-932A-841D599A870C}" destId="{1E4811ED-B620-BF47-B2B7-45192F472AC9}" srcOrd="0" destOrd="0" presId="urn:microsoft.com/office/officeart/2005/8/layout/vList2"/>
    <dgm:cxn modelId="{90954E1C-12C2-BC46-B9E0-DA362507D3BA}" type="presOf" srcId="{139498A7-2F4F-4DC6-9D09-04FECB411E9A}" destId="{8AE77CCB-F467-924E-8D93-8F5B4D89356B}" srcOrd="0" destOrd="0" presId="urn:microsoft.com/office/officeart/2005/8/layout/vList2"/>
    <dgm:cxn modelId="{6A629D43-59D2-B844-8EB6-0A58CA0054F0}" type="presOf" srcId="{91288D29-577E-40E3-A25D-4F8A6F7CC6A2}" destId="{500F4513-C555-4940-BF70-A0E8DD8C0A49}" srcOrd="0" destOrd="0" presId="urn:microsoft.com/office/officeart/2005/8/layout/vList2"/>
    <dgm:cxn modelId="{6CBE7D62-16C3-402D-8E44-C4673482EB52}" srcId="{91288D29-577E-40E3-A25D-4F8A6F7CC6A2}" destId="{139498A7-2F4F-4DC6-9D09-04FECB411E9A}" srcOrd="0" destOrd="0" parTransId="{40FB7979-DD8A-4242-88CC-83D05F49EADB}" sibTransId="{808802CB-A727-4033-BC40-44F6E273411F}"/>
    <dgm:cxn modelId="{DED909D8-F888-486B-BC85-3CCD567D3CBC}" srcId="{91288D29-577E-40E3-A25D-4F8A6F7CC6A2}" destId="{BE6B8C7D-353E-4067-932A-841D599A870C}" srcOrd="1" destOrd="0" parTransId="{B92423B0-3A59-4779-ACC3-C86BEAD9FBE9}" sibTransId="{4ECC8E36-C356-4220-A32F-B3F4808FBDAC}"/>
    <dgm:cxn modelId="{5D870660-AADF-AD48-878D-28379948F213}" type="presParOf" srcId="{500F4513-C555-4940-BF70-A0E8DD8C0A49}" destId="{8AE77CCB-F467-924E-8D93-8F5B4D89356B}" srcOrd="0" destOrd="0" presId="urn:microsoft.com/office/officeart/2005/8/layout/vList2"/>
    <dgm:cxn modelId="{10215F46-91D5-9B45-8476-53F8F3C45DAB}" type="presParOf" srcId="{500F4513-C555-4940-BF70-A0E8DD8C0A49}" destId="{DBB23E55-76FC-DC4A-A299-109F06569854}" srcOrd="1" destOrd="0" presId="urn:microsoft.com/office/officeart/2005/8/layout/vList2"/>
    <dgm:cxn modelId="{E731D0FA-2742-5D4F-8418-002C0CBABC2F}" type="presParOf" srcId="{500F4513-C555-4940-BF70-A0E8DD8C0A49}" destId="{1E4811ED-B620-BF47-B2B7-45192F472AC9}"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200D2B99-EA7B-4ADC-97C9-A87B4080D56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80E378E-2C9B-4C2E-BC61-BB50DE8BB714}">
      <dgm:prSet/>
      <dgm:spPr/>
      <dgm:t>
        <a:bodyPr/>
        <a:lstStyle/>
        <a:p>
          <a:r>
            <a:rPr lang="en-GB"/>
            <a:t>Mental Health</a:t>
          </a:r>
          <a:endParaRPr lang="en-US"/>
        </a:p>
      </dgm:t>
    </dgm:pt>
    <dgm:pt modelId="{E2B809DB-56FF-4FED-B8D7-B063C0C6BD38}" type="parTrans" cxnId="{E898E530-166A-4F46-83F0-B72D5B85D90C}">
      <dgm:prSet/>
      <dgm:spPr/>
      <dgm:t>
        <a:bodyPr/>
        <a:lstStyle/>
        <a:p>
          <a:endParaRPr lang="en-US"/>
        </a:p>
      </dgm:t>
    </dgm:pt>
    <dgm:pt modelId="{47E25ED8-5A46-40E2-B127-FE7D0A5DE0A2}" type="sibTrans" cxnId="{E898E530-166A-4F46-83F0-B72D5B85D90C}">
      <dgm:prSet/>
      <dgm:spPr/>
      <dgm:t>
        <a:bodyPr/>
        <a:lstStyle/>
        <a:p>
          <a:endParaRPr lang="en-US"/>
        </a:p>
      </dgm:t>
    </dgm:pt>
    <dgm:pt modelId="{6FAE8ECD-383D-4AFA-82D3-9132CEE50CB4}">
      <dgm:prSet/>
      <dgm:spPr/>
      <dgm:t>
        <a:bodyPr/>
        <a:lstStyle/>
        <a:p>
          <a:r>
            <a:rPr lang="en-GB"/>
            <a:t>Feeling Inadequate</a:t>
          </a:r>
          <a:endParaRPr lang="en-US"/>
        </a:p>
      </dgm:t>
    </dgm:pt>
    <dgm:pt modelId="{BCF02BD5-04BE-4C56-BECF-6A4155828F98}" type="parTrans" cxnId="{0C50AE33-53A3-4845-AC65-86092DCBBACF}">
      <dgm:prSet/>
      <dgm:spPr/>
      <dgm:t>
        <a:bodyPr/>
        <a:lstStyle/>
        <a:p>
          <a:endParaRPr lang="en-US"/>
        </a:p>
      </dgm:t>
    </dgm:pt>
    <dgm:pt modelId="{F937D7B0-3CA0-4AD0-95F2-C72A38BFE3DE}" type="sibTrans" cxnId="{0C50AE33-53A3-4845-AC65-86092DCBBACF}">
      <dgm:prSet/>
      <dgm:spPr/>
      <dgm:t>
        <a:bodyPr/>
        <a:lstStyle/>
        <a:p>
          <a:endParaRPr lang="en-US"/>
        </a:p>
      </dgm:t>
    </dgm:pt>
    <dgm:pt modelId="{CE1E0816-1E27-44DE-961A-680FEFCD274F}">
      <dgm:prSet/>
      <dgm:spPr/>
      <dgm:t>
        <a:bodyPr/>
        <a:lstStyle/>
        <a:p>
          <a:r>
            <a:rPr lang="en-GB"/>
            <a:t>Burdensome</a:t>
          </a:r>
          <a:endParaRPr lang="en-US"/>
        </a:p>
      </dgm:t>
    </dgm:pt>
    <dgm:pt modelId="{9D12267F-CE4D-4F08-AD7E-274CC878ED77}" type="parTrans" cxnId="{18A5DD96-498E-4A38-8D35-C905F0C7545B}">
      <dgm:prSet/>
      <dgm:spPr/>
      <dgm:t>
        <a:bodyPr/>
        <a:lstStyle/>
        <a:p>
          <a:endParaRPr lang="en-US"/>
        </a:p>
      </dgm:t>
    </dgm:pt>
    <dgm:pt modelId="{8930493B-4F65-48BF-98C3-4CB7B801314D}" type="sibTrans" cxnId="{18A5DD96-498E-4A38-8D35-C905F0C7545B}">
      <dgm:prSet/>
      <dgm:spPr/>
      <dgm:t>
        <a:bodyPr/>
        <a:lstStyle/>
        <a:p>
          <a:endParaRPr lang="en-US"/>
        </a:p>
      </dgm:t>
    </dgm:pt>
    <dgm:pt modelId="{4269F60E-1130-47A5-8196-A8E3848CD955}">
      <dgm:prSet/>
      <dgm:spPr/>
      <dgm:t>
        <a:bodyPr/>
        <a:lstStyle/>
        <a:p>
          <a:r>
            <a:rPr lang="en-GB"/>
            <a:t>Vulnerable</a:t>
          </a:r>
          <a:endParaRPr lang="en-US"/>
        </a:p>
      </dgm:t>
    </dgm:pt>
    <dgm:pt modelId="{B07E8D69-9D72-472E-95B8-FD69BD8D930A}" type="parTrans" cxnId="{8F60889C-EE92-4BD4-80CE-D0450F866EE9}">
      <dgm:prSet/>
      <dgm:spPr/>
      <dgm:t>
        <a:bodyPr/>
        <a:lstStyle/>
        <a:p>
          <a:endParaRPr lang="en-US"/>
        </a:p>
      </dgm:t>
    </dgm:pt>
    <dgm:pt modelId="{1F11A8B2-A4C4-4D59-AE54-5F9BC52A7E48}" type="sibTrans" cxnId="{8F60889C-EE92-4BD4-80CE-D0450F866EE9}">
      <dgm:prSet/>
      <dgm:spPr/>
      <dgm:t>
        <a:bodyPr/>
        <a:lstStyle/>
        <a:p>
          <a:endParaRPr lang="en-US"/>
        </a:p>
      </dgm:t>
    </dgm:pt>
    <dgm:pt modelId="{1A91E268-5ADA-4361-B8D6-1E09AAB144C8}">
      <dgm:prSet/>
      <dgm:spPr/>
      <dgm:t>
        <a:bodyPr/>
        <a:lstStyle/>
        <a:p>
          <a:r>
            <a:rPr lang="en-GB"/>
            <a:t>Shortcuts</a:t>
          </a:r>
          <a:endParaRPr lang="en-US"/>
        </a:p>
      </dgm:t>
    </dgm:pt>
    <dgm:pt modelId="{94988A66-82E4-49A8-AE18-7BB2998F157E}" type="parTrans" cxnId="{C4E05002-A5DC-414A-A44F-A6AE43B060D0}">
      <dgm:prSet/>
      <dgm:spPr/>
      <dgm:t>
        <a:bodyPr/>
        <a:lstStyle/>
        <a:p>
          <a:endParaRPr lang="en-US"/>
        </a:p>
      </dgm:t>
    </dgm:pt>
    <dgm:pt modelId="{268B526B-64EE-4D57-951A-019F121EA70C}" type="sibTrans" cxnId="{C4E05002-A5DC-414A-A44F-A6AE43B060D0}">
      <dgm:prSet/>
      <dgm:spPr/>
      <dgm:t>
        <a:bodyPr/>
        <a:lstStyle/>
        <a:p>
          <a:endParaRPr lang="en-US"/>
        </a:p>
      </dgm:t>
    </dgm:pt>
    <dgm:pt modelId="{1B1EAC7A-8A95-46F9-81B5-1C2ADA15F7A9}">
      <dgm:prSet/>
      <dgm:spPr/>
      <dgm:t>
        <a:bodyPr/>
        <a:lstStyle/>
        <a:p>
          <a:r>
            <a:rPr lang="en-GB"/>
            <a:t>Bad Habits</a:t>
          </a:r>
          <a:endParaRPr lang="en-US"/>
        </a:p>
      </dgm:t>
    </dgm:pt>
    <dgm:pt modelId="{F07F28AC-2B6F-46BF-96D0-BB78CB39E341}" type="parTrans" cxnId="{A6F95CC0-888B-42EF-AC64-A13F51DAB72C}">
      <dgm:prSet/>
      <dgm:spPr/>
      <dgm:t>
        <a:bodyPr/>
        <a:lstStyle/>
        <a:p>
          <a:endParaRPr lang="en-US"/>
        </a:p>
      </dgm:t>
    </dgm:pt>
    <dgm:pt modelId="{E9A44743-EFA8-45AC-8350-C12D04F9B09B}" type="sibTrans" cxnId="{A6F95CC0-888B-42EF-AC64-A13F51DAB72C}">
      <dgm:prSet/>
      <dgm:spPr/>
      <dgm:t>
        <a:bodyPr/>
        <a:lstStyle/>
        <a:p>
          <a:endParaRPr lang="en-US"/>
        </a:p>
      </dgm:t>
    </dgm:pt>
    <dgm:pt modelId="{2B0571AE-5F26-4362-ADB1-77CB7052EDC6}">
      <dgm:prSet/>
      <dgm:spPr/>
      <dgm:t>
        <a:bodyPr/>
        <a:lstStyle/>
        <a:p>
          <a:r>
            <a:rPr lang="en-GB"/>
            <a:t>Bad Practice</a:t>
          </a:r>
          <a:endParaRPr lang="en-US"/>
        </a:p>
      </dgm:t>
    </dgm:pt>
    <dgm:pt modelId="{543AC463-6128-4793-AE70-969689DA163B}" type="parTrans" cxnId="{32F1C32F-8E47-4D96-A715-C3AB76B63869}">
      <dgm:prSet/>
      <dgm:spPr/>
      <dgm:t>
        <a:bodyPr/>
        <a:lstStyle/>
        <a:p>
          <a:endParaRPr lang="en-US"/>
        </a:p>
      </dgm:t>
    </dgm:pt>
    <dgm:pt modelId="{2E3846F2-6CC5-4C46-B6E9-A5147C5DF41F}" type="sibTrans" cxnId="{32F1C32F-8E47-4D96-A715-C3AB76B63869}">
      <dgm:prSet/>
      <dgm:spPr/>
      <dgm:t>
        <a:bodyPr/>
        <a:lstStyle/>
        <a:p>
          <a:endParaRPr lang="en-US"/>
        </a:p>
      </dgm:t>
    </dgm:pt>
    <dgm:pt modelId="{8C1017CF-E1F0-444D-B5E2-0A2134814EDC}">
      <dgm:prSet/>
      <dgm:spPr/>
      <dgm:t>
        <a:bodyPr/>
        <a:lstStyle/>
        <a:p>
          <a:r>
            <a:rPr lang="en-GB"/>
            <a:t>High-Risk Situations</a:t>
          </a:r>
          <a:endParaRPr lang="en-US"/>
        </a:p>
      </dgm:t>
    </dgm:pt>
    <dgm:pt modelId="{C82BE9BE-A114-4BEF-9567-20041FF3F7E1}" type="parTrans" cxnId="{AF0FC3B7-5ED8-4B40-A77A-855A981A92EC}">
      <dgm:prSet/>
      <dgm:spPr/>
      <dgm:t>
        <a:bodyPr/>
        <a:lstStyle/>
        <a:p>
          <a:endParaRPr lang="en-US"/>
        </a:p>
      </dgm:t>
    </dgm:pt>
    <dgm:pt modelId="{4CB97997-D49C-413A-B7E4-0A1BA1013529}" type="sibTrans" cxnId="{AF0FC3B7-5ED8-4B40-A77A-855A981A92EC}">
      <dgm:prSet/>
      <dgm:spPr/>
      <dgm:t>
        <a:bodyPr/>
        <a:lstStyle/>
        <a:p>
          <a:endParaRPr lang="en-US"/>
        </a:p>
      </dgm:t>
    </dgm:pt>
    <dgm:pt modelId="{D8B2C47B-11C2-404B-BC71-24A24DBA0139}">
      <dgm:prSet/>
      <dgm:spPr/>
      <dgm:t>
        <a:bodyPr/>
        <a:lstStyle/>
        <a:p>
          <a:r>
            <a:rPr lang="en-GB"/>
            <a:t>Injuries </a:t>
          </a:r>
          <a:endParaRPr lang="en-US"/>
        </a:p>
      </dgm:t>
    </dgm:pt>
    <dgm:pt modelId="{5A12F9A7-FD9F-496C-97B5-F299AF132694}" type="parTrans" cxnId="{F00153F6-7A4D-41D9-BA6A-59A129407F26}">
      <dgm:prSet/>
      <dgm:spPr/>
      <dgm:t>
        <a:bodyPr/>
        <a:lstStyle/>
        <a:p>
          <a:endParaRPr lang="en-US"/>
        </a:p>
      </dgm:t>
    </dgm:pt>
    <dgm:pt modelId="{C5E176B8-B13B-43F8-9162-F49D3026002F}" type="sibTrans" cxnId="{F00153F6-7A4D-41D9-BA6A-59A129407F26}">
      <dgm:prSet/>
      <dgm:spPr/>
      <dgm:t>
        <a:bodyPr/>
        <a:lstStyle/>
        <a:p>
          <a:endParaRPr lang="en-US"/>
        </a:p>
      </dgm:t>
    </dgm:pt>
    <dgm:pt modelId="{5ED06A3A-E66F-4DAF-B947-A5A6B212CDD6}">
      <dgm:prSet/>
      <dgm:spPr/>
      <dgm:t>
        <a:bodyPr/>
        <a:lstStyle/>
        <a:p>
          <a:r>
            <a:rPr lang="en-GB"/>
            <a:t>Abuse</a:t>
          </a:r>
          <a:endParaRPr lang="en-US"/>
        </a:p>
      </dgm:t>
    </dgm:pt>
    <dgm:pt modelId="{1E4D6ABC-76D3-48AE-8A2C-9B219EA6F977}" type="parTrans" cxnId="{3FEBF58A-A0B9-4996-8D51-D54709F53A3E}">
      <dgm:prSet/>
      <dgm:spPr/>
      <dgm:t>
        <a:bodyPr/>
        <a:lstStyle/>
        <a:p>
          <a:endParaRPr lang="en-US"/>
        </a:p>
      </dgm:t>
    </dgm:pt>
    <dgm:pt modelId="{2B224551-021A-4E76-9D6E-6B98DA59151C}" type="sibTrans" cxnId="{3FEBF58A-A0B9-4996-8D51-D54709F53A3E}">
      <dgm:prSet/>
      <dgm:spPr/>
      <dgm:t>
        <a:bodyPr/>
        <a:lstStyle/>
        <a:p>
          <a:endParaRPr lang="en-US"/>
        </a:p>
      </dgm:t>
    </dgm:pt>
    <dgm:pt modelId="{637092CC-6F2C-7748-9DBC-6A2AF504A30F}" type="pres">
      <dgm:prSet presAssocID="{200D2B99-EA7B-4ADC-97C9-A87B4080D564}" presName="linear" presStyleCnt="0">
        <dgm:presLayoutVars>
          <dgm:animLvl val="lvl"/>
          <dgm:resizeHandles val="exact"/>
        </dgm:presLayoutVars>
      </dgm:prSet>
      <dgm:spPr/>
    </dgm:pt>
    <dgm:pt modelId="{CA11F7C9-70E7-4A47-9FA6-8D3F7FEA3D1A}" type="pres">
      <dgm:prSet presAssocID="{F80E378E-2C9B-4C2E-BC61-BB50DE8BB714}" presName="parentText" presStyleLbl="node1" presStyleIdx="0" presStyleCnt="10">
        <dgm:presLayoutVars>
          <dgm:chMax val="0"/>
          <dgm:bulletEnabled val="1"/>
        </dgm:presLayoutVars>
      </dgm:prSet>
      <dgm:spPr/>
    </dgm:pt>
    <dgm:pt modelId="{9349DC87-22EF-8949-A873-D6269862C36A}" type="pres">
      <dgm:prSet presAssocID="{47E25ED8-5A46-40E2-B127-FE7D0A5DE0A2}" presName="spacer" presStyleCnt="0"/>
      <dgm:spPr/>
    </dgm:pt>
    <dgm:pt modelId="{FBF208CA-08EB-CF4B-91AB-9BBA6ADB5F3D}" type="pres">
      <dgm:prSet presAssocID="{6FAE8ECD-383D-4AFA-82D3-9132CEE50CB4}" presName="parentText" presStyleLbl="node1" presStyleIdx="1" presStyleCnt="10">
        <dgm:presLayoutVars>
          <dgm:chMax val="0"/>
          <dgm:bulletEnabled val="1"/>
        </dgm:presLayoutVars>
      </dgm:prSet>
      <dgm:spPr/>
    </dgm:pt>
    <dgm:pt modelId="{1CDEE38C-479D-A04B-89D0-179745C7928B}" type="pres">
      <dgm:prSet presAssocID="{F937D7B0-3CA0-4AD0-95F2-C72A38BFE3DE}" presName="spacer" presStyleCnt="0"/>
      <dgm:spPr/>
    </dgm:pt>
    <dgm:pt modelId="{199DCE14-14D4-AE45-93E9-F53D9AD489B5}" type="pres">
      <dgm:prSet presAssocID="{CE1E0816-1E27-44DE-961A-680FEFCD274F}" presName="parentText" presStyleLbl="node1" presStyleIdx="2" presStyleCnt="10">
        <dgm:presLayoutVars>
          <dgm:chMax val="0"/>
          <dgm:bulletEnabled val="1"/>
        </dgm:presLayoutVars>
      </dgm:prSet>
      <dgm:spPr/>
    </dgm:pt>
    <dgm:pt modelId="{31A4BC89-3CBA-9A44-8D08-3FAFD5B57B1C}" type="pres">
      <dgm:prSet presAssocID="{8930493B-4F65-48BF-98C3-4CB7B801314D}" presName="spacer" presStyleCnt="0"/>
      <dgm:spPr/>
    </dgm:pt>
    <dgm:pt modelId="{6725B59A-7054-8C40-A0DB-383FD3370171}" type="pres">
      <dgm:prSet presAssocID="{4269F60E-1130-47A5-8196-A8E3848CD955}" presName="parentText" presStyleLbl="node1" presStyleIdx="3" presStyleCnt="10">
        <dgm:presLayoutVars>
          <dgm:chMax val="0"/>
          <dgm:bulletEnabled val="1"/>
        </dgm:presLayoutVars>
      </dgm:prSet>
      <dgm:spPr/>
    </dgm:pt>
    <dgm:pt modelId="{AA6EDE42-DCF2-7847-A2C1-6CA061C08F7C}" type="pres">
      <dgm:prSet presAssocID="{1F11A8B2-A4C4-4D59-AE54-5F9BC52A7E48}" presName="spacer" presStyleCnt="0"/>
      <dgm:spPr/>
    </dgm:pt>
    <dgm:pt modelId="{D566B7FE-CA10-0444-A8F3-4C80B98D6AD5}" type="pres">
      <dgm:prSet presAssocID="{1A91E268-5ADA-4361-B8D6-1E09AAB144C8}" presName="parentText" presStyleLbl="node1" presStyleIdx="4" presStyleCnt="10">
        <dgm:presLayoutVars>
          <dgm:chMax val="0"/>
          <dgm:bulletEnabled val="1"/>
        </dgm:presLayoutVars>
      </dgm:prSet>
      <dgm:spPr/>
    </dgm:pt>
    <dgm:pt modelId="{E9A407C7-DDFB-D84C-9D10-0D8B4D9CA448}" type="pres">
      <dgm:prSet presAssocID="{268B526B-64EE-4D57-951A-019F121EA70C}" presName="spacer" presStyleCnt="0"/>
      <dgm:spPr/>
    </dgm:pt>
    <dgm:pt modelId="{31C05674-423A-E04D-9E89-5199715E6872}" type="pres">
      <dgm:prSet presAssocID="{1B1EAC7A-8A95-46F9-81B5-1C2ADA15F7A9}" presName="parentText" presStyleLbl="node1" presStyleIdx="5" presStyleCnt="10">
        <dgm:presLayoutVars>
          <dgm:chMax val="0"/>
          <dgm:bulletEnabled val="1"/>
        </dgm:presLayoutVars>
      </dgm:prSet>
      <dgm:spPr/>
    </dgm:pt>
    <dgm:pt modelId="{B84E46FF-DDFE-9343-9F0B-4BDE0E52A2B9}" type="pres">
      <dgm:prSet presAssocID="{E9A44743-EFA8-45AC-8350-C12D04F9B09B}" presName="spacer" presStyleCnt="0"/>
      <dgm:spPr/>
    </dgm:pt>
    <dgm:pt modelId="{665232B8-7FF9-0642-8A54-7A8158836D34}" type="pres">
      <dgm:prSet presAssocID="{2B0571AE-5F26-4362-ADB1-77CB7052EDC6}" presName="parentText" presStyleLbl="node1" presStyleIdx="6" presStyleCnt="10">
        <dgm:presLayoutVars>
          <dgm:chMax val="0"/>
          <dgm:bulletEnabled val="1"/>
        </dgm:presLayoutVars>
      </dgm:prSet>
      <dgm:spPr/>
    </dgm:pt>
    <dgm:pt modelId="{CF2A8AE2-9196-1745-960C-8A7A6D5E64AA}" type="pres">
      <dgm:prSet presAssocID="{2E3846F2-6CC5-4C46-B6E9-A5147C5DF41F}" presName="spacer" presStyleCnt="0"/>
      <dgm:spPr/>
    </dgm:pt>
    <dgm:pt modelId="{F6E8711E-0E45-0345-B980-13BE0867EB2E}" type="pres">
      <dgm:prSet presAssocID="{8C1017CF-E1F0-444D-B5E2-0A2134814EDC}" presName="parentText" presStyleLbl="node1" presStyleIdx="7" presStyleCnt="10">
        <dgm:presLayoutVars>
          <dgm:chMax val="0"/>
          <dgm:bulletEnabled val="1"/>
        </dgm:presLayoutVars>
      </dgm:prSet>
      <dgm:spPr/>
    </dgm:pt>
    <dgm:pt modelId="{481953C5-58E4-5E42-AB7C-6C922A082793}" type="pres">
      <dgm:prSet presAssocID="{4CB97997-D49C-413A-B7E4-0A1BA1013529}" presName="spacer" presStyleCnt="0"/>
      <dgm:spPr/>
    </dgm:pt>
    <dgm:pt modelId="{33D8C8D8-4D13-E647-863E-29186CB99CC6}" type="pres">
      <dgm:prSet presAssocID="{D8B2C47B-11C2-404B-BC71-24A24DBA0139}" presName="parentText" presStyleLbl="node1" presStyleIdx="8" presStyleCnt="10">
        <dgm:presLayoutVars>
          <dgm:chMax val="0"/>
          <dgm:bulletEnabled val="1"/>
        </dgm:presLayoutVars>
      </dgm:prSet>
      <dgm:spPr/>
    </dgm:pt>
    <dgm:pt modelId="{61D4E2E9-982A-0A4B-817E-2618DB241ECE}" type="pres">
      <dgm:prSet presAssocID="{C5E176B8-B13B-43F8-9162-F49D3026002F}" presName="spacer" presStyleCnt="0"/>
      <dgm:spPr/>
    </dgm:pt>
    <dgm:pt modelId="{1ABF36B1-F86D-A04D-9B78-0BA539AA5B7E}" type="pres">
      <dgm:prSet presAssocID="{5ED06A3A-E66F-4DAF-B947-A5A6B212CDD6}" presName="parentText" presStyleLbl="node1" presStyleIdx="9" presStyleCnt="10">
        <dgm:presLayoutVars>
          <dgm:chMax val="0"/>
          <dgm:bulletEnabled val="1"/>
        </dgm:presLayoutVars>
      </dgm:prSet>
      <dgm:spPr/>
    </dgm:pt>
  </dgm:ptLst>
  <dgm:cxnLst>
    <dgm:cxn modelId="{2B7F0E01-3D9C-7446-82AE-CB62F8F725AB}" type="presOf" srcId="{4269F60E-1130-47A5-8196-A8E3848CD955}" destId="{6725B59A-7054-8C40-A0DB-383FD3370171}" srcOrd="0" destOrd="0" presId="urn:microsoft.com/office/officeart/2005/8/layout/vList2"/>
    <dgm:cxn modelId="{C4E05002-A5DC-414A-A44F-A6AE43B060D0}" srcId="{200D2B99-EA7B-4ADC-97C9-A87B4080D564}" destId="{1A91E268-5ADA-4361-B8D6-1E09AAB144C8}" srcOrd="4" destOrd="0" parTransId="{94988A66-82E4-49A8-AE18-7BB2998F157E}" sibTransId="{268B526B-64EE-4D57-951A-019F121EA70C}"/>
    <dgm:cxn modelId="{AB6D6311-5A27-F344-9176-B2F32CE45A0F}" type="presOf" srcId="{1B1EAC7A-8A95-46F9-81B5-1C2ADA15F7A9}" destId="{31C05674-423A-E04D-9E89-5199715E6872}" srcOrd="0" destOrd="0" presId="urn:microsoft.com/office/officeart/2005/8/layout/vList2"/>
    <dgm:cxn modelId="{11464716-1019-AF4B-863F-9CBE9AB710F0}" type="presOf" srcId="{F80E378E-2C9B-4C2E-BC61-BB50DE8BB714}" destId="{CA11F7C9-70E7-4A47-9FA6-8D3F7FEA3D1A}" srcOrd="0" destOrd="0" presId="urn:microsoft.com/office/officeart/2005/8/layout/vList2"/>
    <dgm:cxn modelId="{0EE97E26-5FB7-5D40-863F-2EDF9F2BF0EF}" type="presOf" srcId="{D8B2C47B-11C2-404B-BC71-24A24DBA0139}" destId="{33D8C8D8-4D13-E647-863E-29186CB99CC6}" srcOrd="0" destOrd="0" presId="urn:microsoft.com/office/officeart/2005/8/layout/vList2"/>
    <dgm:cxn modelId="{32F1C32F-8E47-4D96-A715-C3AB76B63869}" srcId="{200D2B99-EA7B-4ADC-97C9-A87B4080D564}" destId="{2B0571AE-5F26-4362-ADB1-77CB7052EDC6}" srcOrd="6" destOrd="0" parTransId="{543AC463-6128-4793-AE70-969689DA163B}" sibTransId="{2E3846F2-6CC5-4C46-B6E9-A5147C5DF41F}"/>
    <dgm:cxn modelId="{E898E530-166A-4F46-83F0-B72D5B85D90C}" srcId="{200D2B99-EA7B-4ADC-97C9-A87B4080D564}" destId="{F80E378E-2C9B-4C2E-BC61-BB50DE8BB714}" srcOrd="0" destOrd="0" parTransId="{E2B809DB-56FF-4FED-B8D7-B063C0C6BD38}" sibTransId="{47E25ED8-5A46-40E2-B127-FE7D0A5DE0A2}"/>
    <dgm:cxn modelId="{0C50AE33-53A3-4845-AC65-86092DCBBACF}" srcId="{200D2B99-EA7B-4ADC-97C9-A87B4080D564}" destId="{6FAE8ECD-383D-4AFA-82D3-9132CEE50CB4}" srcOrd="1" destOrd="0" parTransId="{BCF02BD5-04BE-4C56-BECF-6A4155828F98}" sibTransId="{F937D7B0-3CA0-4AD0-95F2-C72A38BFE3DE}"/>
    <dgm:cxn modelId="{BC98FE3F-9273-D642-B132-E0F71C913B7C}" type="presOf" srcId="{8C1017CF-E1F0-444D-B5E2-0A2134814EDC}" destId="{F6E8711E-0E45-0345-B980-13BE0867EB2E}" srcOrd="0" destOrd="0" presId="urn:microsoft.com/office/officeart/2005/8/layout/vList2"/>
    <dgm:cxn modelId="{873E6748-ED9C-764D-AED0-1D42AA569A42}" type="presOf" srcId="{1A91E268-5ADA-4361-B8D6-1E09AAB144C8}" destId="{D566B7FE-CA10-0444-A8F3-4C80B98D6AD5}" srcOrd="0" destOrd="0" presId="urn:microsoft.com/office/officeart/2005/8/layout/vList2"/>
    <dgm:cxn modelId="{2FE8F358-89C3-9448-940F-BF631124CB0D}" type="presOf" srcId="{2B0571AE-5F26-4362-ADB1-77CB7052EDC6}" destId="{665232B8-7FF9-0642-8A54-7A8158836D34}" srcOrd="0" destOrd="0" presId="urn:microsoft.com/office/officeart/2005/8/layout/vList2"/>
    <dgm:cxn modelId="{86407F63-EC9A-4444-8C74-4BE2127415B9}" type="presOf" srcId="{6FAE8ECD-383D-4AFA-82D3-9132CEE50CB4}" destId="{FBF208CA-08EB-CF4B-91AB-9BBA6ADB5F3D}" srcOrd="0" destOrd="0" presId="urn:microsoft.com/office/officeart/2005/8/layout/vList2"/>
    <dgm:cxn modelId="{7FAC0E7C-C7C3-6A4A-BE3F-92B5E7556DCB}" type="presOf" srcId="{200D2B99-EA7B-4ADC-97C9-A87B4080D564}" destId="{637092CC-6F2C-7748-9DBC-6A2AF504A30F}" srcOrd="0" destOrd="0" presId="urn:microsoft.com/office/officeart/2005/8/layout/vList2"/>
    <dgm:cxn modelId="{3FEBF58A-A0B9-4996-8D51-D54709F53A3E}" srcId="{200D2B99-EA7B-4ADC-97C9-A87B4080D564}" destId="{5ED06A3A-E66F-4DAF-B947-A5A6B212CDD6}" srcOrd="9" destOrd="0" parTransId="{1E4D6ABC-76D3-48AE-8A2C-9B219EA6F977}" sibTransId="{2B224551-021A-4E76-9D6E-6B98DA59151C}"/>
    <dgm:cxn modelId="{18A5DD96-498E-4A38-8D35-C905F0C7545B}" srcId="{200D2B99-EA7B-4ADC-97C9-A87B4080D564}" destId="{CE1E0816-1E27-44DE-961A-680FEFCD274F}" srcOrd="2" destOrd="0" parTransId="{9D12267F-CE4D-4F08-AD7E-274CC878ED77}" sibTransId="{8930493B-4F65-48BF-98C3-4CB7B801314D}"/>
    <dgm:cxn modelId="{8F60889C-EE92-4BD4-80CE-D0450F866EE9}" srcId="{200D2B99-EA7B-4ADC-97C9-A87B4080D564}" destId="{4269F60E-1130-47A5-8196-A8E3848CD955}" srcOrd="3" destOrd="0" parTransId="{B07E8D69-9D72-472E-95B8-FD69BD8D930A}" sibTransId="{1F11A8B2-A4C4-4D59-AE54-5F9BC52A7E48}"/>
    <dgm:cxn modelId="{AF0FC3B7-5ED8-4B40-A77A-855A981A92EC}" srcId="{200D2B99-EA7B-4ADC-97C9-A87B4080D564}" destId="{8C1017CF-E1F0-444D-B5E2-0A2134814EDC}" srcOrd="7" destOrd="0" parTransId="{C82BE9BE-A114-4BEF-9567-20041FF3F7E1}" sibTransId="{4CB97997-D49C-413A-B7E4-0A1BA1013529}"/>
    <dgm:cxn modelId="{A6F95CC0-888B-42EF-AC64-A13F51DAB72C}" srcId="{200D2B99-EA7B-4ADC-97C9-A87B4080D564}" destId="{1B1EAC7A-8A95-46F9-81B5-1C2ADA15F7A9}" srcOrd="5" destOrd="0" parTransId="{F07F28AC-2B6F-46BF-96D0-BB78CB39E341}" sibTransId="{E9A44743-EFA8-45AC-8350-C12D04F9B09B}"/>
    <dgm:cxn modelId="{657AFDC0-1579-B34B-A6C4-55E2367651EB}" type="presOf" srcId="{5ED06A3A-E66F-4DAF-B947-A5A6B212CDD6}" destId="{1ABF36B1-F86D-A04D-9B78-0BA539AA5B7E}" srcOrd="0" destOrd="0" presId="urn:microsoft.com/office/officeart/2005/8/layout/vList2"/>
    <dgm:cxn modelId="{B7E293CF-1957-3D44-9681-832D427B68FF}" type="presOf" srcId="{CE1E0816-1E27-44DE-961A-680FEFCD274F}" destId="{199DCE14-14D4-AE45-93E9-F53D9AD489B5}" srcOrd="0" destOrd="0" presId="urn:microsoft.com/office/officeart/2005/8/layout/vList2"/>
    <dgm:cxn modelId="{F00153F6-7A4D-41D9-BA6A-59A129407F26}" srcId="{200D2B99-EA7B-4ADC-97C9-A87B4080D564}" destId="{D8B2C47B-11C2-404B-BC71-24A24DBA0139}" srcOrd="8" destOrd="0" parTransId="{5A12F9A7-FD9F-496C-97B5-F299AF132694}" sibTransId="{C5E176B8-B13B-43F8-9162-F49D3026002F}"/>
    <dgm:cxn modelId="{B5100ED9-09A8-6345-A5AF-0AD8BD12CB79}" type="presParOf" srcId="{637092CC-6F2C-7748-9DBC-6A2AF504A30F}" destId="{CA11F7C9-70E7-4A47-9FA6-8D3F7FEA3D1A}" srcOrd="0" destOrd="0" presId="urn:microsoft.com/office/officeart/2005/8/layout/vList2"/>
    <dgm:cxn modelId="{9989E819-5347-114A-A6D5-3084255618E5}" type="presParOf" srcId="{637092CC-6F2C-7748-9DBC-6A2AF504A30F}" destId="{9349DC87-22EF-8949-A873-D6269862C36A}" srcOrd="1" destOrd="0" presId="urn:microsoft.com/office/officeart/2005/8/layout/vList2"/>
    <dgm:cxn modelId="{D5689A48-5979-9640-BC6A-8056F8334998}" type="presParOf" srcId="{637092CC-6F2C-7748-9DBC-6A2AF504A30F}" destId="{FBF208CA-08EB-CF4B-91AB-9BBA6ADB5F3D}" srcOrd="2" destOrd="0" presId="urn:microsoft.com/office/officeart/2005/8/layout/vList2"/>
    <dgm:cxn modelId="{72591453-4BAF-6D4D-81F5-1CA018A0FE09}" type="presParOf" srcId="{637092CC-6F2C-7748-9DBC-6A2AF504A30F}" destId="{1CDEE38C-479D-A04B-89D0-179745C7928B}" srcOrd="3" destOrd="0" presId="urn:microsoft.com/office/officeart/2005/8/layout/vList2"/>
    <dgm:cxn modelId="{BCFC3894-D2FC-2542-8FF0-7F63F9AC3BEB}" type="presParOf" srcId="{637092CC-6F2C-7748-9DBC-6A2AF504A30F}" destId="{199DCE14-14D4-AE45-93E9-F53D9AD489B5}" srcOrd="4" destOrd="0" presId="urn:microsoft.com/office/officeart/2005/8/layout/vList2"/>
    <dgm:cxn modelId="{7F53CC7F-6728-1F42-97C4-9AFB2FCA36AE}" type="presParOf" srcId="{637092CC-6F2C-7748-9DBC-6A2AF504A30F}" destId="{31A4BC89-3CBA-9A44-8D08-3FAFD5B57B1C}" srcOrd="5" destOrd="0" presId="urn:microsoft.com/office/officeart/2005/8/layout/vList2"/>
    <dgm:cxn modelId="{8C77F878-0430-544D-8B58-5D09E7B40937}" type="presParOf" srcId="{637092CC-6F2C-7748-9DBC-6A2AF504A30F}" destId="{6725B59A-7054-8C40-A0DB-383FD3370171}" srcOrd="6" destOrd="0" presId="urn:microsoft.com/office/officeart/2005/8/layout/vList2"/>
    <dgm:cxn modelId="{91794D82-802D-1D4A-A0C1-A009336F4AAC}" type="presParOf" srcId="{637092CC-6F2C-7748-9DBC-6A2AF504A30F}" destId="{AA6EDE42-DCF2-7847-A2C1-6CA061C08F7C}" srcOrd="7" destOrd="0" presId="urn:microsoft.com/office/officeart/2005/8/layout/vList2"/>
    <dgm:cxn modelId="{91CC8960-75EA-1B46-B3B6-596392DD1D2C}" type="presParOf" srcId="{637092CC-6F2C-7748-9DBC-6A2AF504A30F}" destId="{D566B7FE-CA10-0444-A8F3-4C80B98D6AD5}" srcOrd="8" destOrd="0" presId="urn:microsoft.com/office/officeart/2005/8/layout/vList2"/>
    <dgm:cxn modelId="{8EB182DE-18F4-2947-B902-1BE67339D109}" type="presParOf" srcId="{637092CC-6F2C-7748-9DBC-6A2AF504A30F}" destId="{E9A407C7-DDFB-D84C-9D10-0D8B4D9CA448}" srcOrd="9" destOrd="0" presId="urn:microsoft.com/office/officeart/2005/8/layout/vList2"/>
    <dgm:cxn modelId="{C1E48C7D-EEC0-F147-83A6-96BFF679C4CE}" type="presParOf" srcId="{637092CC-6F2C-7748-9DBC-6A2AF504A30F}" destId="{31C05674-423A-E04D-9E89-5199715E6872}" srcOrd="10" destOrd="0" presId="urn:microsoft.com/office/officeart/2005/8/layout/vList2"/>
    <dgm:cxn modelId="{6393E3CF-B185-4C44-B40F-B80A8B47142B}" type="presParOf" srcId="{637092CC-6F2C-7748-9DBC-6A2AF504A30F}" destId="{B84E46FF-DDFE-9343-9F0B-4BDE0E52A2B9}" srcOrd="11" destOrd="0" presId="urn:microsoft.com/office/officeart/2005/8/layout/vList2"/>
    <dgm:cxn modelId="{5D542C1F-A87E-AD44-963D-F8A9D81AB5B4}" type="presParOf" srcId="{637092CC-6F2C-7748-9DBC-6A2AF504A30F}" destId="{665232B8-7FF9-0642-8A54-7A8158836D34}" srcOrd="12" destOrd="0" presId="urn:microsoft.com/office/officeart/2005/8/layout/vList2"/>
    <dgm:cxn modelId="{E38F9796-ED89-9D48-9060-BDAE635A9ADC}" type="presParOf" srcId="{637092CC-6F2C-7748-9DBC-6A2AF504A30F}" destId="{CF2A8AE2-9196-1745-960C-8A7A6D5E64AA}" srcOrd="13" destOrd="0" presId="urn:microsoft.com/office/officeart/2005/8/layout/vList2"/>
    <dgm:cxn modelId="{249158BE-D041-584B-8B0F-1BD42720EC3C}" type="presParOf" srcId="{637092CC-6F2C-7748-9DBC-6A2AF504A30F}" destId="{F6E8711E-0E45-0345-B980-13BE0867EB2E}" srcOrd="14" destOrd="0" presId="urn:microsoft.com/office/officeart/2005/8/layout/vList2"/>
    <dgm:cxn modelId="{C2AD4819-EFB2-6B4C-A955-EA41FABF8DD2}" type="presParOf" srcId="{637092CC-6F2C-7748-9DBC-6A2AF504A30F}" destId="{481953C5-58E4-5E42-AB7C-6C922A082793}" srcOrd="15" destOrd="0" presId="urn:microsoft.com/office/officeart/2005/8/layout/vList2"/>
    <dgm:cxn modelId="{34BEFE64-9364-CC40-ABD4-ADAB76F343EF}" type="presParOf" srcId="{637092CC-6F2C-7748-9DBC-6A2AF504A30F}" destId="{33D8C8D8-4D13-E647-863E-29186CB99CC6}" srcOrd="16" destOrd="0" presId="urn:microsoft.com/office/officeart/2005/8/layout/vList2"/>
    <dgm:cxn modelId="{B5E7C9CC-9F5D-7D46-B1AE-06F7BCF6DF97}" type="presParOf" srcId="{637092CC-6F2C-7748-9DBC-6A2AF504A30F}" destId="{61D4E2E9-982A-0A4B-817E-2618DB241ECE}" srcOrd="17" destOrd="0" presId="urn:microsoft.com/office/officeart/2005/8/layout/vList2"/>
    <dgm:cxn modelId="{122A7B04-8BFF-A943-B6FC-C874768E3FB3}" type="presParOf" srcId="{637092CC-6F2C-7748-9DBC-6A2AF504A30F}" destId="{1ABF36B1-F86D-A04D-9B78-0BA539AA5B7E}" srcOrd="1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C8DE5A33-C63E-409B-968B-84F0F97A9BDA}" type="doc">
      <dgm:prSet loTypeId="urn:microsoft.com/office/officeart/2018/layout/CircleProcess" loCatId="simpleprocesssa" qsTypeId="urn:microsoft.com/office/officeart/2005/8/quickstyle/simple1" qsCatId="simple" csTypeId="urn:microsoft.com/office/officeart/2005/8/colors/colorful1" csCatId="colorful" phldr="1"/>
      <dgm:spPr/>
      <dgm:t>
        <a:bodyPr/>
        <a:lstStyle/>
        <a:p>
          <a:endParaRPr lang="en-US"/>
        </a:p>
      </dgm:t>
    </dgm:pt>
    <dgm:pt modelId="{2B7CF57F-91DB-47D2-939C-0523BA4814DF}">
      <dgm:prSet/>
      <dgm:spPr/>
      <dgm:t>
        <a:bodyPr/>
        <a:lstStyle/>
        <a:p>
          <a:r>
            <a:rPr lang="en-GB" dirty="0"/>
            <a:t>Develop a statutory level of effective practice</a:t>
          </a:r>
          <a:endParaRPr lang="en-US" dirty="0"/>
        </a:p>
      </dgm:t>
    </dgm:pt>
    <dgm:pt modelId="{ABEC7F3A-0995-4016-A04C-8B8347C6B06E}" type="parTrans" cxnId="{6DC47F47-2186-4823-ABE5-4EE4C22B308C}">
      <dgm:prSet/>
      <dgm:spPr/>
      <dgm:t>
        <a:bodyPr/>
        <a:lstStyle/>
        <a:p>
          <a:endParaRPr lang="en-US"/>
        </a:p>
      </dgm:t>
    </dgm:pt>
    <dgm:pt modelId="{423A63B4-0F3F-4394-AD44-7750A04C8C09}" type="sibTrans" cxnId="{6DC47F47-2186-4823-ABE5-4EE4C22B308C}">
      <dgm:prSet/>
      <dgm:spPr/>
      <dgm:t>
        <a:bodyPr/>
        <a:lstStyle/>
        <a:p>
          <a:endParaRPr lang="en-US"/>
        </a:p>
      </dgm:t>
    </dgm:pt>
    <dgm:pt modelId="{330B4E35-E0F8-4D25-BACF-8271511B2742}">
      <dgm:prSet/>
      <dgm:spPr/>
      <dgm:t>
        <a:bodyPr/>
        <a:lstStyle/>
        <a:p>
          <a:r>
            <a:rPr lang="en-GB" dirty="0"/>
            <a:t>Service-specific training</a:t>
          </a:r>
          <a:endParaRPr lang="en-US" dirty="0"/>
        </a:p>
      </dgm:t>
    </dgm:pt>
    <dgm:pt modelId="{709F7822-3A3B-4DE3-ABAB-4603120034D0}" type="parTrans" cxnId="{344FA11B-B375-4764-A74C-333CC729B7BC}">
      <dgm:prSet/>
      <dgm:spPr/>
      <dgm:t>
        <a:bodyPr/>
        <a:lstStyle/>
        <a:p>
          <a:endParaRPr lang="en-US"/>
        </a:p>
      </dgm:t>
    </dgm:pt>
    <dgm:pt modelId="{CDDD6407-04DD-46C5-8D75-3938D4071A3E}" type="sibTrans" cxnId="{344FA11B-B375-4764-A74C-333CC729B7BC}">
      <dgm:prSet/>
      <dgm:spPr/>
      <dgm:t>
        <a:bodyPr/>
        <a:lstStyle/>
        <a:p>
          <a:endParaRPr lang="en-US"/>
        </a:p>
      </dgm:t>
    </dgm:pt>
    <dgm:pt modelId="{2E4A248F-8A88-4C7F-A5BE-9A956502DD4C}">
      <dgm:prSet/>
      <dgm:spPr/>
      <dgm:t>
        <a:bodyPr/>
        <a:lstStyle/>
        <a:p>
          <a:r>
            <a:rPr lang="en-GB"/>
            <a:t>Getting to know the individual’s background</a:t>
          </a:r>
          <a:endParaRPr lang="en-US"/>
        </a:p>
      </dgm:t>
    </dgm:pt>
    <dgm:pt modelId="{436EF307-1C08-4A26-9765-464C218AFF82}" type="parTrans" cxnId="{B690357C-33F7-4628-B5AB-95683DF7A472}">
      <dgm:prSet/>
      <dgm:spPr/>
      <dgm:t>
        <a:bodyPr/>
        <a:lstStyle/>
        <a:p>
          <a:endParaRPr lang="en-US"/>
        </a:p>
      </dgm:t>
    </dgm:pt>
    <dgm:pt modelId="{1CF6EA9B-56EA-48CE-BAE4-CB0BD4F93B9C}" type="sibTrans" cxnId="{B690357C-33F7-4628-B5AB-95683DF7A472}">
      <dgm:prSet/>
      <dgm:spPr/>
      <dgm:t>
        <a:bodyPr/>
        <a:lstStyle/>
        <a:p>
          <a:endParaRPr lang="en-US"/>
        </a:p>
      </dgm:t>
    </dgm:pt>
    <dgm:pt modelId="{31D863E4-568C-604A-BB6D-0C235BA9412B}">
      <dgm:prSet/>
      <dgm:spPr/>
      <dgm:t>
        <a:bodyPr/>
        <a:lstStyle/>
        <a:p>
          <a:r>
            <a:rPr lang="en-US" dirty="0"/>
            <a:t>Practical training</a:t>
          </a:r>
        </a:p>
      </dgm:t>
    </dgm:pt>
    <dgm:pt modelId="{D2B2A567-773F-7942-951C-91086D3AAD59}" type="parTrans" cxnId="{A03ED90C-875D-E147-ADEC-F2431580CBD3}">
      <dgm:prSet/>
      <dgm:spPr/>
    </dgm:pt>
    <dgm:pt modelId="{56C86BA4-9BBE-8646-9CB2-AD8A497529A0}" type="sibTrans" cxnId="{A03ED90C-875D-E147-ADEC-F2431580CBD3}">
      <dgm:prSet/>
      <dgm:spPr/>
    </dgm:pt>
    <dgm:pt modelId="{08FB6115-09B5-AD47-8D58-88A065A0D175}" type="pres">
      <dgm:prSet presAssocID="{C8DE5A33-C63E-409B-968B-84F0F97A9BDA}" presName="Name0" presStyleCnt="0">
        <dgm:presLayoutVars>
          <dgm:chMax val="11"/>
          <dgm:chPref val="11"/>
          <dgm:dir/>
          <dgm:resizeHandles/>
        </dgm:presLayoutVars>
      </dgm:prSet>
      <dgm:spPr/>
    </dgm:pt>
    <dgm:pt modelId="{24221A0D-DDC7-FE48-BD2C-382FC9046F75}" type="pres">
      <dgm:prSet presAssocID="{2E4A248F-8A88-4C7F-A5BE-9A956502DD4C}" presName="Accent4" presStyleCnt="0"/>
      <dgm:spPr/>
    </dgm:pt>
    <dgm:pt modelId="{C7459FB6-788A-9E40-8069-42A3C9599E61}" type="pres">
      <dgm:prSet presAssocID="{2E4A248F-8A88-4C7F-A5BE-9A956502DD4C}" presName="Accent" presStyleLbl="node1" presStyleIdx="0" presStyleCnt="8"/>
      <dgm:spPr/>
    </dgm:pt>
    <dgm:pt modelId="{01D028A2-5E74-E24F-BB77-FF0EEFF9C138}" type="pres">
      <dgm:prSet presAssocID="{2E4A248F-8A88-4C7F-A5BE-9A956502DD4C}" presName="ParentBackground4" presStyleCnt="0"/>
      <dgm:spPr/>
    </dgm:pt>
    <dgm:pt modelId="{0317BD19-B425-124D-9E64-114BE491E9EB}" type="pres">
      <dgm:prSet presAssocID="{2E4A248F-8A88-4C7F-A5BE-9A956502DD4C}" presName="ParentBackground" presStyleLbl="node1" presStyleIdx="1" presStyleCnt="8"/>
      <dgm:spPr/>
    </dgm:pt>
    <dgm:pt modelId="{C4B851E4-AA1F-2F49-B781-85CA335AC566}" type="pres">
      <dgm:prSet presAssocID="{2E4A248F-8A88-4C7F-A5BE-9A956502DD4C}" presName="Parent4" presStyleLbl="fgAcc0" presStyleIdx="0" presStyleCnt="0">
        <dgm:presLayoutVars>
          <dgm:chMax val="1"/>
          <dgm:chPref val="1"/>
          <dgm:bulletEnabled val="1"/>
        </dgm:presLayoutVars>
      </dgm:prSet>
      <dgm:spPr/>
    </dgm:pt>
    <dgm:pt modelId="{4C023A9F-00FC-BE42-A980-869F97DD7CD5}" type="pres">
      <dgm:prSet presAssocID="{31D863E4-568C-604A-BB6D-0C235BA9412B}" presName="Accent3" presStyleCnt="0"/>
      <dgm:spPr/>
    </dgm:pt>
    <dgm:pt modelId="{53DC7514-B8C0-7645-81AC-DB92A2E30451}" type="pres">
      <dgm:prSet presAssocID="{31D863E4-568C-604A-BB6D-0C235BA9412B}" presName="Accent" presStyleLbl="node1" presStyleIdx="2" presStyleCnt="8"/>
      <dgm:spPr/>
    </dgm:pt>
    <dgm:pt modelId="{9298D5E6-81C4-0E49-B215-2FD54491CFCD}" type="pres">
      <dgm:prSet presAssocID="{31D863E4-568C-604A-BB6D-0C235BA9412B}" presName="ParentBackground3" presStyleCnt="0"/>
      <dgm:spPr/>
    </dgm:pt>
    <dgm:pt modelId="{641B2885-1304-8C4F-B827-E693A0C12E0E}" type="pres">
      <dgm:prSet presAssocID="{31D863E4-568C-604A-BB6D-0C235BA9412B}" presName="ParentBackground" presStyleLbl="node1" presStyleIdx="3" presStyleCnt="8"/>
      <dgm:spPr/>
    </dgm:pt>
    <dgm:pt modelId="{06181D69-DEEB-E143-8BC8-AD1D28C4FB20}" type="pres">
      <dgm:prSet presAssocID="{31D863E4-568C-604A-BB6D-0C235BA9412B}" presName="Parent3" presStyleLbl="fgAcc0" presStyleIdx="0" presStyleCnt="0">
        <dgm:presLayoutVars>
          <dgm:chMax val="1"/>
          <dgm:chPref val="1"/>
          <dgm:bulletEnabled val="1"/>
        </dgm:presLayoutVars>
      </dgm:prSet>
      <dgm:spPr/>
    </dgm:pt>
    <dgm:pt modelId="{D9547C4C-3570-814E-AC97-861FB01ED82D}" type="pres">
      <dgm:prSet presAssocID="{330B4E35-E0F8-4D25-BACF-8271511B2742}" presName="Accent2" presStyleCnt="0"/>
      <dgm:spPr/>
    </dgm:pt>
    <dgm:pt modelId="{85A44EF7-8FF2-454A-B0AB-2DE0D66141FE}" type="pres">
      <dgm:prSet presAssocID="{330B4E35-E0F8-4D25-BACF-8271511B2742}" presName="Accent" presStyleLbl="node1" presStyleIdx="4" presStyleCnt="8"/>
      <dgm:spPr/>
    </dgm:pt>
    <dgm:pt modelId="{9A007A53-0175-134C-9156-16E3386D99E0}" type="pres">
      <dgm:prSet presAssocID="{330B4E35-E0F8-4D25-BACF-8271511B2742}" presName="ParentBackground2" presStyleCnt="0"/>
      <dgm:spPr/>
    </dgm:pt>
    <dgm:pt modelId="{BD5110A3-F23E-5F4C-B967-D7CF660811C4}" type="pres">
      <dgm:prSet presAssocID="{330B4E35-E0F8-4D25-BACF-8271511B2742}" presName="ParentBackground" presStyleLbl="node1" presStyleIdx="5" presStyleCnt="8"/>
      <dgm:spPr/>
    </dgm:pt>
    <dgm:pt modelId="{B05A88CE-D6FE-D540-B0A8-5EC4283BA153}" type="pres">
      <dgm:prSet presAssocID="{330B4E35-E0F8-4D25-BACF-8271511B2742}" presName="Parent2" presStyleLbl="fgAcc0" presStyleIdx="0" presStyleCnt="0">
        <dgm:presLayoutVars>
          <dgm:chMax val="1"/>
          <dgm:chPref val="1"/>
          <dgm:bulletEnabled val="1"/>
        </dgm:presLayoutVars>
      </dgm:prSet>
      <dgm:spPr/>
    </dgm:pt>
    <dgm:pt modelId="{5A430447-CC35-ED40-8CD5-E4AC51DAC45D}" type="pres">
      <dgm:prSet presAssocID="{2B7CF57F-91DB-47D2-939C-0523BA4814DF}" presName="Accent1" presStyleCnt="0"/>
      <dgm:spPr/>
    </dgm:pt>
    <dgm:pt modelId="{1D4C72B2-D3CD-4F47-969F-F8ADE8E04AF4}" type="pres">
      <dgm:prSet presAssocID="{2B7CF57F-91DB-47D2-939C-0523BA4814DF}" presName="Accent" presStyleLbl="node1" presStyleIdx="6" presStyleCnt="8"/>
      <dgm:spPr/>
    </dgm:pt>
    <dgm:pt modelId="{5E1A3E2C-B512-3645-90CD-30732FA2B1B6}" type="pres">
      <dgm:prSet presAssocID="{2B7CF57F-91DB-47D2-939C-0523BA4814DF}" presName="ParentBackground1" presStyleCnt="0"/>
      <dgm:spPr/>
    </dgm:pt>
    <dgm:pt modelId="{D8B27F75-88CD-744F-9C07-5A65F37DB233}" type="pres">
      <dgm:prSet presAssocID="{2B7CF57F-91DB-47D2-939C-0523BA4814DF}" presName="ParentBackground" presStyleLbl="node1" presStyleIdx="7" presStyleCnt="8"/>
      <dgm:spPr/>
    </dgm:pt>
    <dgm:pt modelId="{AA04DA20-BB90-794D-BF1F-CA4E55C840CE}" type="pres">
      <dgm:prSet presAssocID="{2B7CF57F-91DB-47D2-939C-0523BA4814DF}" presName="Parent1" presStyleLbl="fgAcc0" presStyleIdx="0" presStyleCnt="0">
        <dgm:presLayoutVars>
          <dgm:chMax val="1"/>
          <dgm:chPref val="1"/>
          <dgm:bulletEnabled val="1"/>
        </dgm:presLayoutVars>
      </dgm:prSet>
      <dgm:spPr/>
    </dgm:pt>
  </dgm:ptLst>
  <dgm:cxnLst>
    <dgm:cxn modelId="{A03ED90C-875D-E147-ADEC-F2431580CBD3}" srcId="{C8DE5A33-C63E-409B-968B-84F0F97A9BDA}" destId="{31D863E4-568C-604A-BB6D-0C235BA9412B}" srcOrd="2" destOrd="0" parTransId="{D2B2A567-773F-7942-951C-91086D3AAD59}" sibTransId="{56C86BA4-9BBE-8646-9CB2-AD8A497529A0}"/>
    <dgm:cxn modelId="{344FA11B-B375-4764-A74C-333CC729B7BC}" srcId="{C8DE5A33-C63E-409B-968B-84F0F97A9BDA}" destId="{330B4E35-E0F8-4D25-BACF-8271511B2742}" srcOrd="1" destOrd="0" parTransId="{709F7822-3A3B-4DE3-ABAB-4603120034D0}" sibTransId="{CDDD6407-04DD-46C5-8D75-3938D4071A3E}"/>
    <dgm:cxn modelId="{6DC47F47-2186-4823-ABE5-4EE4C22B308C}" srcId="{C8DE5A33-C63E-409B-968B-84F0F97A9BDA}" destId="{2B7CF57F-91DB-47D2-939C-0523BA4814DF}" srcOrd="0" destOrd="0" parTransId="{ABEC7F3A-0995-4016-A04C-8B8347C6B06E}" sibTransId="{423A63B4-0F3F-4394-AD44-7750A04C8C09}"/>
    <dgm:cxn modelId="{1953AF50-A87C-A044-B4C8-1690CEF7F8B5}" type="presOf" srcId="{31D863E4-568C-604A-BB6D-0C235BA9412B}" destId="{641B2885-1304-8C4F-B827-E693A0C12E0E}" srcOrd="0" destOrd="0" presId="urn:microsoft.com/office/officeart/2018/layout/CircleProcess"/>
    <dgm:cxn modelId="{78E96273-1105-2C4D-99AA-E3C6F5083272}" type="presOf" srcId="{330B4E35-E0F8-4D25-BACF-8271511B2742}" destId="{B05A88CE-D6FE-D540-B0A8-5EC4283BA153}" srcOrd="1" destOrd="0" presId="urn:microsoft.com/office/officeart/2018/layout/CircleProcess"/>
    <dgm:cxn modelId="{FDE12B77-E5F0-914A-BBAE-DCDB59970862}" type="presOf" srcId="{C8DE5A33-C63E-409B-968B-84F0F97A9BDA}" destId="{08FB6115-09B5-AD47-8D58-88A065A0D175}" srcOrd="0" destOrd="0" presId="urn:microsoft.com/office/officeart/2018/layout/CircleProcess"/>
    <dgm:cxn modelId="{B690357C-33F7-4628-B5AB-95683DF7A472}" srcId="{C8DE5A33-C63E-409B-968B-84F0F97A9BDA}" destId="{2E4A248F-8A88-4C7F-A5BE-9A956502DD4C}" srcOrd="3" destOrd="0" parTransId="{436EF307-1C08-4A26-9765-464C218AFF82}" sibTransId="{1CF6EA9B-56EA-48CE-BAE4-CB0BD4F93B9C}"/>
    <dgm:cxn modelId="{EE95477F-09AF-DD4D-BDE4-19F67F35BA58}" type="presOf" srcId="{330B4E35-E0F8-4D25-BACF-8271511B2742}" destId="{BD5110A3-F23E-5F4C-B967-D7CF660811C4}" srcOrd="0" destOrd="0" presId="urn:microsoft.com/office/officeart/2018/layout/CircleProcess"/>
    <dgm:cxn modelId="{C9696198-1085-8A4F-93F0-AFF48CB86726}" type="presOf" srcId="{2E4A248F-8A88-4C7F-A5BE-9A956502DD4C}" destId="{0317BD19-B425-124D-9E64-114BE491E9EB}" srcOrd="0" destOrd="0" presId="urn:microsoft.com/office/officeart/2018/layout/CircleProcess"/>
    <dgm:cxn modelId="{A8663FBB-4713-4E41-B8C4-35955CA4EB66}" type="presOf" srcId="{31D863E4-568C-604A-BB6D-0C235BA9412B}" destId="{06181D69-DEEB-E143-8BC8-AD1D28C4FB20}" srcOrd="1" destOrd="0" presId="urn:microsoft.com/office/officeart/2018/layout/CircleProcess"/>
    <dgm:cxn modelId="{C64AF1BF-4D56-6640-9AFF-F01C94FCD6D3}" type="presOf" srcId="{2E4A248F-8A88-4C7F-A5BE-9A956502DD4C}" destId="{C4B851E4-AA1F-2F49-B781-85CA335AC566}" srcOrd="1" destOrd="0" presId="urn:microsoft.com/office/officeart/2018/layout/CircleProcess"/>
    <dgm:cxn modelId="{FB9B12C5-CBA3-DB4E-9B41-4DFFD3E650BD}" type="presOf" srcId="{2B7CF57F-91DB-47D2-939C-0523BA4814DF}" destId="{D8B27F75-88CD-744F-9C07-5A65F37DB233}" srcOrd="0" destOrd="0" presId="urn:microsoft.com/office/officeart/2018/layout/CircleProcess"/>
    <dgm:cxn modelId="{DDBF29CC-2069-ED4A-902A-D933CCE0702C}" type="presOf" srcId="{2B7CF57F-91DB-47D2-939C-0523BA4814DF}" destId="{AA04DA20-BB90-794D-BF1F-CA4E55C840CE}" srcOrd="1" destOrd="0" presId="urn:microsoft.com/office/officeart/2018/layout/CircleProcess"/>
    <dgm:cxn modelId="{96C2C93F-DC8D-4C44-ABB5-C836CA9A8079}" type="presParOf" srcId="{08FB6115-09B5-AD47-8D58-88A065A0D175}" destId="{24221A0D-DDC7-FE48-BD2C-382FC9046F75}" srcOrd="0" destOrd="0" presId="urn:microsoft.com/office/officeart/2018/layout/CircleProcess"/>
    <dgm:cxn modelId="{C3676647-6149-924C-B565-79C512C4F8CF}" type="presParOf" srcId="{24221A0D-DDC7-FE48-BD2C-382FC9046F75}" destId="{C7459FB6-788A-9E40-8069-42A3C9599E61}" srcOrd="0" destOrd="0" presId="urn:microsoft.com/office/officeart/2018/layout/CircleProcess"/>
    <dgm:cxn modelId="{AD836AB9-B8E6-1D42-A3B1-834E0DF08644}" type="presParOf" srcId="{08FB6115-09B5-AD47-8D58-88A065A0D175}" destId="{01D028A2-5E74-E24F-BB77-FF0EEFF9C138}" srcOrd="1" destOrd="0" presId="urn:microsoft.com/office/officeart/2018/layout/CircleProcess"/>
    <dgm:cxn modelId="{9A838F7B-28A6-9344-97A4-FD8212202A19}" type="presParOf" srcId="{01D028A2-5E74-E24F-BB77-FF0EEFF9C138}" destId="{0317BD19-B425-124D-9E64-114BE491E9EB}" srcOrd="0" destOrd="0" presId="urn:microsoft.com/office/officeart/2018/layout/CircleProcess"/>
    <dgm:cxn modelId="{9AB9B2D6-EAF1-8146-93DD-5B7022251270}" type="presParOf" srcId="{08FB6115-09B5-AD47-8D58-88A065A0D175}" destId="{C4B851E4-AA1F-2F49-B781-85CA335AC566}" srcOrd="2" destOrd="0" presId="urn:microsoft.com/office/officeart/2018/layout/CircleProcess"/>
    <dgm:cxn modelId="{678586EE-6A49-E74A-9BB8-390B94ED9628}" type="presParOf" srcId="{08FB6115-09B5-AD47-8D58-88A065A0D175}" destId="{4C023A9F-00FC-BE42-A980-869F97DD7CD5}" srcOrd="3" destOrd="0" presId="urn:microsoft.com/office/officeart/2018/layout/CircleProcess"/>
    <dgm:cxn modelId="{CA889FBC-C7E3-C649-8EEC-D03DCD9B7A9D}" type="presParOf" srcId="{4C023A9F-00FC-BE42-A980-869F97DD7CD5}" destId="{53DC7514-B8C0-7645-81AC-DB92A2E30451}" srcOrd="0" destOrd="0" presId="urn:microsoft.com/office/officeart/2018/layout/CircleProcess"/>
    <dgm:cxn modelId="{1A6D2201-9060-5A43-8ECD-10E132B77884}" type="presParOf" srcId="{08FB6115-09B5-AD47-8D58-88A065A0D175}" destId="{9298D5E6-81C4-0E49-B215-2FD54491CFCD}" srcOrd="4" destOrd="0" presId="urn:microsoft.com/office/officeart/2018/layout/CircleProcess"/>
    <dgm:cxn modelId="{3CB57F62-8865-2A41-A80D-C4045BD9F9A3}" type="presParOf" srcId="{9298D5E6-81C4-0E49-B215-2FD54491CFCD}" destId="{641B2885-1304-8C4F-B827-E693A0C12E0E}" srcOrd="0" destOrd="0" presId="urn:microsoft.com/office/officeart/2018/layout/CircleProcess"/>
    <dgm:cxn modelId="{4594430D-16A7-654E-B143-DE7E05DBAA42}" type="presParOf" srcId="{08FB6115-09B5-AD47-8D58-88A065A0D175}" destId="{06181D69-DEEB-E143-8BC8-AD1D28C4FB20}" srcOrd="5" destOrd="0" presId="urn:microsoft.com/office/officeart/2018/layout/CircleProcess"/>
    <dgm:cxn modelId="{467CCC48-4D3E-5747-AD3B-F11B42013A57}" type="presParOf" srcId="{08FB6115-09B5-AD47-8D58-88A065A0D175}" destId="{D9547C4C-3570-814E-AC97-861FB01ED82D}" srcOrd="6" destOrd="0" presId="urn:microsoft.com/office/officeart/2018/layout/CircleProcess"/>
    <dgm:cxn modelId="{AD94B34F-C5F8-3940-AC4A-701933C85096}" type="presParOf" srcId="{D9547C4C-3570-814E-AC97-861FB01ED82D}" destId="{85A44EF7-8FF2-454A-B0AB-2DE0D66141FE}" srcOrd="0" destOrd="0" presId="urn:microsoft.com/office/officeart/2018/layout/CircleProcess"/>
    <dgm:cxn modelId="{413D1CBB-E84E-5A44-888B-5C655A257518}" type="presParOf" srcId="{08FB6115-09B5-AD47-8D58-88A065A0D175}" destId="{9A007A53-0175-134C-9156-16E3386D99E0}" srcOrd="7" destOrd="0" presId="urn:microsoft.com/office/officeart/2018/layout/CircleProcess"/>
    <dgm:cxn modelId="{0BADA56A-A144-FB44-B82C-3DCD1F70860B}" type="presParOf" srcId="{9A007A53-0175-134C-9156-16E3386D99E0}" destId="{BD5110A3-F23E-5F4C-B967-D7CF660811C4}" srcOrd="0" destOrd="0" presId="urn:microsoft.com/office/officeart/2018/layout/CircleProcess"/>
    <dgm:cxn modelId="{CB6CBA71-7482-7B4A-91AB-DEA70B2C5538}" type="presParOf" srcId="{08FB6115-09B5-AD47-8D58-88A065A0D175}" destId="{B05A88CE-D6FE-D540-B0A8-5EC4283BA153}" srcOrd="8" destOrd="0" presId="urn:microsoft.com/office/officeart/2018/layout/CircleProcess"/>
    <dgm:cxn modelId="{A782E571-0D58-D04C-BC6B-BCB0A6E462F6}" type="presParOf" srcId="{08FB6115-09B5-AD47-8D58-88A065A0D175}" destId="{5A430447-CC35-ED40-8CD5-E4AC51DAC45D}" srcOrd="9" destOrd="0" presId="urn:microsoft.com/office/officeart/2018/layout/CircleProcess"/>
    <dgm:cxn modelId="{0F2C8504-A239-B944-ABE2-F0C44DFA9588}" type="presParOf" srcId="{5A430447-CC35-ED40-8CD5-E4AC51DAC45D}" destId="{1D4C72B2-D3CD-4F47-969F-F8ADE8E04AF4}" srcOrd="0" destOrd="0" presId="urn:microsoft.com/office/officeart/2018/layout/CircleProcess"/>
    <dgm:cxn modelId="{8B4666CF-787F-4A45-80EF-F9BC47FA0F71}" type="presParOf" srcId="{08FB6115-09B5-AD47-8D58-88A065A0D175}" destId="{5E1A3E2C-B512-3645-90CD-30732FA2B1B6}" srcOrd="10" destOrd="0" presId="urn:microsoft.com/office/officeart/2018/layout/CircleProcess"/>
    <dgm:cxn modelId="{15A58C95-1FC1-424B-9138-2672C5AF070A}" type="presParOf" srcId="{5E1A3E2C-B512-3645-90CD-30732FA2B1B6}" destId="{D8B27F75-88CD-744F-9C07-5A65F37DB233}" srcOrd="0" destOrd="0" presId="urn:microsoft.com/office/officeart/2018/layout/CircleProcess"/>
    <dgm:cxn modelId="{2A8D3EC0-28A3-2948-A843-86722199F127}" type="presParOf" srcId="{08FB6115-09B5-AD47-8D58-88A065A0D175}" destId="{AA04DA20-BB90-794D-BF1F-CA4E55C840CE}" srcOrd="11" destOrd="0" presId="urn:microsoft.com/office/officeart/2018/layout/Circle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8EFD2F27-A5DD-469C-BA0C-06143C57761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B428040-072F-4F88-BBFB-BF1577C1CFD4}">
      <dgm:prSet/>
      <dgm:spPr/>
      <dgm:t>
        <a:bodyPr/>
        <a:lstStyle/>
        <a:p>
          <a:r>
            <a:rPr lang="en-GB"/>
            <a:t>Semi-structured questions</a:t>
          </a:r>
          <a:endParaRPr lang="en-US"/>
        </a:p>
      </dgm:t>
    </dgm:pt>
    <dgm:pt modelId="{52B9E07A-1890-4F5A-A428-7CB088105AF9}" type="parTrans" cxnId="{2F4F5B10-FC5C-46CC-A9FF-5CA32393A774}">
      <dgm:prSet/>
      <dgm:spPr/>
      <dgm:t>
        <a:bodyPr/>
        <a:lstStyle/>
        <a:p>
          <a:endParaRPr lang="en-US"/>
        </a:p>
      </dgm:t>
    </dgm:pt>
    <dgm:pt modelId="{02FEA020-CED5-4F73-A350-616CC7841273}" type="sibTrans" cxnId="{2F4F5B10-FC5C-46CC-A9FF-5CA32393A774}">
      <dgm:prSet/>
      <dgm:spPr/>
      <dgm:t>
        <a:bodyPr/>
        <a:lstStyle/>
        <a:p>
          <a:endParaRPr lang="en-US"/>
        </a:p>
      </dgm:t>
    </dgm:pt>
    <dgm:pt modelId="{9046765E-821C-4308-9A30-2540DA4D79F2}">
      <dgm:prSet/>
      <dgm:spPr/>
      <dgm:t>
        <a:bodyPr/>
        <a:lstStyle/>
        <a:p>
          <a:r>
            <a:rPr lang="en-GB"/>
            <a:t>Focus group</a:t>
          </a:r>
          <a:endParaRPr lang="en-US"/>
        </a:p>
      </dgm:t>
    </dgm:pt>
    <dgm:pt modelId="{113525B7-196C-4E91-8E61-449EC7C839D9}" type="parTrans" cxnId="{160B2A8B-87D7-4F60-95DB-3B64A5A8A9D1}">
      <dgm:prSet/>
      <dgm:spPr/>
      <dgm:t>
        <a:bodyPr/>
        <a:lstStyle/>
        <a:p>
          <a:endParaRPr lang="en-US"/>
        </a:p>
      </dgm:t>
    </dgm:pt>
    <dgm:pt modelId="{B7B06E1B-AFDF-45FD-BDBE-E1958C12505A}" type="sibTrans" cxnId="{160B2A8B-87D7-4F60-95DB-3B64A5A8A9D1}">
      <dgm:prSet/>
      <dgm:spPr/>
      <dgm:t>
        <a:bodyPr/>
        <a:lstStyle/>
        <a:p>
          <a:endParaRPr lang="en-US"/>
        </a:p>
      </dgm:t>
    </dgm:pt>
    <dgm:pt modelId="{4B01F595-FEF9-4A1B-B339-14587BCBA1B1}">
      <dgm:prSet/>
      <dgm:spPr/>
      <dgm:t>
        <a:bodyPr/>
        <a:lstStyle/>
        <a:p>
          <a:r>
            <a:rPr lang="en-GB"/>
            <a:t>Photo elicitation</a:t>
          </a:r>
          <a:endParaRPr lang="en-US"/>
        </a:p>
      </dgm:t>
    </dgm:pt>
    <dgm:pt modelId="{5973D655-B436-4D43-9EAF-D89165CFB9C6}" type="parTrans" cxnId="{760B01D2-9180-439E-AF5E-B816A12B57E7}">
      <dgm:prSet/>
      <dgm:spPr/>
      <dgm:t>
        <a:bodyPr/>
        <a:lstStyle/>
        <a:p>
          <a:endParaRPr lang="en-US"/>
        </a:p>
      </dgm:t>
    </dgm:pt>
    <dgm:pt modelId="{116225D7-FF50-4B22-BC1B-40EC0CE4D270}" type="sibTrans" cxnId="{760B01D2-9180-439E-AF5E-B816A12B57E7}">
      <dgm:prSet/>
      <dgm:spPr/>
      <dgm:t>
        <a:bodyPr/>
        <a:lstStyle/>
        <a:p>
          <a:endParaRPr lang="en-US"/>
        </a:p>
      </dgm:t>
    </dgm:pt>
    <dgm:pt modelId="{A4472361-99C7-4421-854E-91535909C3EA}" type="pres">
      <dgm:prSet presAssocID="{8EFD2F27-A5DD-469C-BA0C-06143C577611}" presName="root" presStyleCnt="0">
        <dgm:presLayoutVars>
          <dgm:dir/>
          <dgm:resizeHandles val="exact"/>
        </dgm:presLayoutVars>
      </dgm:prSet>
      <dgm:spPr/>
    </dgm:pt>
    <dgm:pt modelId="{BC645C56-E7B2-48D8-BDDE-ED00E7FD03ED}" type="pres">
      <dgm:prSet presAssocID="{EB428040-072F-4F88-BBFB-BF1577C1CFD4}" presName="compNode" presStyleCnt="0"/>
      <dgm:spPr/>
    </dgm:pt>
    <dgm:pt modelId="{50A9CECF-186A-4F84-B734-8ABA7EF0AD32}" type="pres">
      <dgm:prSet presAssocID="{EB428040-072F-4F88-BBFB-BF1577C1CFD4}" presName="bgRect" presStyleLbl="bgShp" presStyleIdx="0" presStyleCnt="3"/>
      <dgm:spPr/>
    </dgm:pt>
    <dgm:pt modelId="{2D546B1C-E76E-456C-83B3-B7380F49AB04}" type="pres">
      <dgm:prSet presAssocID="{EB428040-072F-4F88-BBFB-BF1577C1CFD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lp"/>
        </a:ext>
      </dgm:extLst>
    </dgm:pt>
    <dgm:pt modelId="{A8AF65E5-39CA-4AAE-ABA5-EF9A59E60CDA}" type="pres">
      <dgm:prSet presAssocID="{EB428040-072F-4F88-BBFB-BF1577C1CFD4}" presName="spaceRect" presStyleCnt="0"/>
      <dgm:spPr/>
    </dgm:pt>
    <dgm:pt modelId="{0BEF1787-6B34-4390-98EC-2F836BBD9402}" type="pres">
      <dgm:prSet presAssocID="{EB428040-072F-4F88-BBFB-BF1577C1CFD4}" presName="parTx" presStyleLbl="revTx" presStyleIdx="0" presStyleCnt="3">
        <dgm:presLayoutVars>
          <dgm:chMax val="0"/>
          <dgm:chPref val="0"/>
        </dgm:presLayoutVars>
      </dgm:prSet>
      <dgm:spPr/>
    </dgm:pt>
    <dgm:pt modelId="{D3548BB6-0BBE-4315-B264-92E8D2E642E4}" type="pres">
      <dgm:prSet presAssocID="{02FEA020-CED5-4F73-A350-616CC7841273}" presName="sibTrans" presStyleCnt="0"/>
      <dgm:spPr/>
    </dgm:pt>
    <dgm:pt modelId="{137FAA54-2494-46C7-A14F-71E524274CA4}" type="pres">
      <dgm:prSet presAssocID="{9046765E-821C-4308-9A30-2540DA4D79F2}" presName="compNode" presStyleCnt="0"/>
      <dgm:spPr/>
    </dgm:pt>
    <dgm:pt modelId="{6DD6D293-F0D8-48FB-B17A-EDFE709CEA8C}" type="pres">
      <dgm:prSet presAssocID="{9046765E-821C-4308-9A30-2540DA4D79F2}" presName="bgRect" presStyleLbl="bgShp" presStyleIdx="1" presStyleCnt="3"/>
      <dgm:spPr/>
    </dgm:pt>
    <dgm:pt modelId="{34A84239-71D2-4820-8733-378B9434B5E7}" type="pres">
      <dgm:prSet presAssocID="{9046765E-821C-4308-9A30-2540DA4D79F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1A064E86-B330-4D94-AA41-601A7A18FF74}" type="pres">
      <dgm:prSet presAssocID="{9046765E-821C-4308-9A30-2540DA4D79F2}" presName="spaceRect" presStyleCnt="0"/>
      <dgm:spPr/>
    </dgm:pt>
    <dgm:pt modelId="{0BF221D2-AED1-434C-BE0B-3CAAABCD19A5}" type="pres">
      <dgm:prSet presAssocID="{9046765E-821C-4308-9A30-2540DA4D79F2}" presName="parTx" presStyleLbl="revTx" presStyleIdx="1" presStyleCnt="3">
        <dgm:presLayoutVars>
          <dgm:chMax val="0"/>
          <dgm:chPref val="0"/>
        </dgm:presLayoutVars>
      </dgm:prSet>
      <dgm:spPr/>
    </dgm:pt>
    <dgm:pt modelId="{23F885B5-AF79-4C0A-BB6C-979C9EEB1865}" type="pres">
      <dgm:prSet presAssocID="{B7B06E1B-AFDF-45FD-BDBE-E1958C12505A}" presName="sibTrans" presStyleCnt="0"/>
      <dgm:spPr/>
    </dgm:pt>
    <dgm:pt modelId="{8EE4A429-6A3F-4DC9-BA2C-41F12464BC86}" type="pres">
      <dgm:prSet presAssocID="{4B01F595-FEF9-4A1B-B339-14587BCBA1B1}" presName="compNode" presStyleCnt="0"/>
      <dgm:spPr/>
    </dgm:pt>
    <dgm:pt modelId="{7108311C-CDED-4A6A-9BDD-21E538F0800F}" type="pres">
      <dgm:prSet presAssocID="{4B01F595-FEF9-4A1B-B339-14587BCBA1B1}" presName="bgRect" presStyleLbl="bgShp" presStyleIdx="2" presStyleCnt="3"/>
      <dgm:spPr/>
    </dgm:pt>
    <dgm:pt modelId="{16820F40-FC9E-404E-AFF6-A7885B4290E6}" type="pres">
      <dgm:prSet presAssocID="{4B01F595-FEF9-4A1B-B339-14587BCBA1B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amera"/>
        </a:ext>
      </dgm:extLst>
    </dgm:pt>
    <dgm:pt modelId="{01B56BE6-24D2-4D3D-A2D7-7B345A376736}" type="pres">
      <dgm:prSet presAssocID="{4B01F595-FEF9-4A1B-B339-14587BCBA1B1}" presName="spaceRect" presStyleCnt="0"/>
      <dgm:spPr/>
    </dgm:pt>
    <dgm:pt modelId="{3D44DCE5-B7A3-4CE5-B364-9E58F78AB375}" type="pres">
      <dgm:prSet presAssocID="{4B01F595-FEF9-4A1B-B339-14587BCBA1B1}" presName="parTx" presStyleLbl="revTx" presStyleIdx="2" presStyleCnt="3">
        <dgm:presLayoutVars>
          <dgm:chMax val="0"/>
          <dgm:chPref val="0"/>
        </dgm:presLayoutVars>
      </dgm:prSet>
      <dgm:spPr/>
    </dgm:pt>
  </dgm:ptLst>
  <dgm:cxnLst>
    <dgm:cxn modelId="{2F4F5B10-FC5C-46CC-A9FF-5CA32393A774}" srcId="{8EFD2F27-A5DD-469C-BA0C-06143C577611}" destId="{EB428040-072F-4F88-BBFB-BF1577C1CFD4}" srcOrd="0" destOrd="0" parTransId="{52B9E07A-1890-4F5A-A428-7CB088105AF9}" sibTransId="{02FEA020-CED5-4F73-A350-616CC7841273}"/>
    <dgm:cxn modelId="{2DD0B353-8563-44CC-938D-6E07D2E25BFB}" type="presOf" srcId="{8EFD2F27-A5DD-469C-BA0C-06143C577611}" destId="{A4472361-99C7-4421-854E-91535909C3EA}" srcOrd="0" destOrd="0" presId="urn:microsoft.com/office/officeart/2018/2/layout/IconVerticalSolidList"/>
    <dgm:cxn modelId="{856EE15A-8B65-41C7-81EF-6F14F641CD7B}" type="presOf" srcId="{4B01F595-FEF9-4A1B-B339-14587BCBA1B1}" destId="{3D44DCE5-B7A3-4CE5-B364-9E58F78AB375}" srcOrd="0" destOrd="0" presId="urn:microsoft.com/office/officeart/2018/2/layout/IconVerticalSolidList"/>
    <dgm:cxn modelId="{160B2A8B-87D7-4F60-95DB-3B64A5A8A9D1}" srcId="{8EFD2F27-A5DD-469C-BA0C-06143C577611}" destId="{9046765E-821C-4308-9A30-2540DA4D79F2}" srcOrd="1" destOrd="0" parTransId="{113525B7-196C-4E91-8E61-449EC7C839D9}" sibTransId="{B7B06E1B-AFDF-45FD-BDBE-E1958C12505A}"/>
    <dgm:cxn modelId="{A135A79D-48B0-4ECD-B2DA-5BB2E307CD98}" type="presOf" srcId="{9046765E-821C-4308-9A30-2540DA4D79F2}" destId="{0BF221D2-AED1-434C-BE0B-3CAAABCD19A5}" srcOrd="0" destOrd="0" presId="urn:microsoft.com/office/officeart/2018/2/layout/IconVerticalSolidList"/>
    <dgm:cxn modelId="{760B01D2-9180-439E-AF5E-B816A12B57E7}" srcId="{8EFD2F27-A5DD-469C-BA0C-06143C577611}" destId="{4B01F595-FEF9-4A1B-B339-14587BCBA1B1}" srcOrd="2" destOrd="0" parTransId="{5973D655-B436-4D43-9EAF-D89165CFB9C6}" sibTransId="{116225D7-FF50-4B22-BC1B-40EC0CE4D270}"/>
    <dgm:cxn modelId="{B4FAB1DB-2A4C-4A59-AD0A-A2434B627885}" type="presOf" srcId="{EB428040-072F-4F88-BBFB-BF1577C1CFD4}" destId="{0BEF1787-6B34-4390-98EC-2F836BBD9402}" srcOrd="0" destOrd="0" presId="urn:microsoft.com/office/officeart/2018/2/layout/IconVerticalSolidList"/>
    <dgm:cxn modelId="{98046F42-FAA0-4BF9-A888-1BAF0EDDD604}" type="presParOf" srcId="{A4472361-99C7-4421-854E-91535909C3EA}" destId="{BC645C56-E7B2-48D8-BDDE-ED00E7FD03ED}" srcOrd="0" destOrd="0" presId="urn:microsoft.com/office/officeart/2018/2/layout/IconVerticalSolidList"/>
    <dgm:cxn modelId="{5CF0F7B7-B711-4900-B6AB-2EE6CEA31DBA}" type="presParOf" srcId="{BC645C56-E7B2-48D8-BDDE-ED00E7FD03ED}" destId="{50A9CECF-186A-4F84-B734-8ABA7EF0AD32}" srcOrd="0" destOrd="0" presId="urn:microsoft.com/office/officeart/2018/2/layout/IconVerticalSolidList"/>
    <dgm:cxn modelId="{80A72041-9773-4291-BD2C-E226028A791C}" type="presParOf" srcId="{BC645C56-E7B2-48D8-BDDE-ED00E7FD03ED}" destId="{2D546B1C-E76E-456C-83B3-B7380F49AB04}" srcOrd="1" destOrd="0" presId="urn:microsoft.com/office/officeart/2018/2/layout/IconVerticalSolidList"/>
    <dgm:cxn modelId="{E1F18C5A-00B1-4EE0-9CB8-7FCB60A34A31}" type="presParOf" srcId="{BC645C56-E7B2-48D8-BDDE-ED00E7FD03ED}" destId="{A8AF65E5-39CA-4AAE-ABA5-EF9A59E60CDA}" srcOrd="2" destOrd="0" presId="urn:microsoft.com/office/officeart/2018/2/layout/IconVerticalSolidList"/>
    <dgm:cxn modelId="{CD3DB4CD-E73D-4B4D-8A88-94619B392E6F}" type="presParOf" srcId="{BC645C56-E7B2-48D8-BDDE-ED00E7FD03ED}" destId="{0BEF1787-6B34-4390-98EC-2F836BBD9402}" srcOrd="3" destOrd="0" presId="urn:microsoft.com/office/officeart/2018/2/layout/IconVerticalSolidList"/>
    <dgm:cxn modelId="{017B4522-1BEC-46A0-89CB-8D6194B51CD1}" type="presParOf" srcId="{A4472361-99C7-4421-854E-91535909C3EA}" destId="{D3548BB6-0BBE-4315-B264-92E8D2E642E4}" srcOrd="1" destOrd="0" presId="urn:microsoft.com/office/officeart/2018/2/layout/IconVerticalSolidList"/>
    <dgm:cxn modelId="{A7B4C7A4-B046-4444-9005-E4D9C125D181}" type="presParOf" srcId="{A4472361-99C7-4421-854E-91535909C3EA}" destId="{137FAA54-2494-46C7-A14F-71E524274CA4}" srcOrd="2" destOrd="0" presId="urn:microsoft.com/office/officeart/2018/2/layout/IconVerticalSolidList"/>
    <dgm:cxn modelId="{7050EEE4-3F63-497B-9C92-51957E6507EE}" type="presParOf" srcId="{137FAA54-2494-46C7-A14F-71E524274CA4}" destId="{6DD6D293-F0D8-48FB-B17A-EDFE709CEA8C}" srcOrd="0" destOrd="0" presId="urn:microsoft.com/office/officeart/2018/2/layout/IconVerticalSolidList"/>
    <dgm:cxn modelId="{404FEB94-ACBB-4095-8C11-5D5EE620F8D1}" type="presParOf" srcId="{137FAA54-2494-46C7-A14F-71E524274CA4}" destId="{34A84239-71D2-4820-8733-378B9434B5E7}" srcOrd="1" destOrd="0" presId="urn:microsoft.com/office/officeart/2018/2/layout/IconVerticalSolidList"/>
    <dgm:cxn modelId="{66683C83-6F44-4702-8876-1F9E6C2B018E}" type="presParOf" srcId="{137FAA54-2494-46C7-A14F-71E524274CA4}" destId="{1A064E86-B330-4D94-AA41-601A7A18FF74}" srcOrd="2" destOrd="0" presId="urn:microsoft.com/office/officeart/2018/2/layout/IconVerticalSolidList"/>
    <dgm:cxn modelId="{20F0416B-9E3D-4020-9489-67D87C083F7D}" type="presParOf" srcId="{137FAA54-2494-46C7-A14F-71E524274CA4}" destId="{0BF221D2-AED1-434C-BE0B-3CAAABCD19A5}" srcOrd="3" destOrd="0" presId="urn:microsoft.com/office/officeart/2018/2/layout/IconVerticalSolidList"/>
    <dgm:cxn modelId="{6CD03B82-B4FD-4B9D-98CB-F0ABBEFCBD16}" type="presParOf" srcId="{A4472361-99C7-4421-854E-91535909C3EA}" destId="{23F885B5-AF79-4C0A-BB6C-979C9EEB1865}" srcOrd="3" destOrd="0" presId="urn:microsoft.com/office/officeart/2018/2/layout/IconVerticalSolidList"/>
    <dgm:cxn modelId="{610745AB-5712-421C-A5DD-83D2E6767FF2}" type="presParOf" srcId="{A4472361-99C7-4421-854E-91535909C3EA}" destId="{8EE4A429-6A3F-4DC9-BA2C-41F12464BC86}" srcOrd="4" destOrd="0" presId="urn:microsoft.com/office/officeart/2018/2/layout/IconVerticalSolidList"/>
    <dgm:cxn modelId="{E7688B76-A3AC-4205-A7F9-FB9B12214253}" type="presParOf" srcId="{8EE4A429-6A3F-4DC9-BA2C-41F12464BC86}" destId="{7108311C-CDED-4A6A-9BDD-21E538F0800F}" srcOrd="0" destOrd="0" presId="urn:microsoft.com/office/officeart/2018/2/layout/IconVerticalSolidList"/>
    <dgm:cxn modelId="{8DF8845B-D04B-4500-A62B-D53EE317AEC5}" type="presParOf" srcId="{8EE4A429-6A3F-4DC9-BA2C-41F12464BC86}" destId="{16820F40-FC9E-404E-AFF6-A7885B4290E6}" srcOrd="1" destOrd="0" presId="urn:microsoft.com/office/officeart/2018/2/layout/IconVerticalSolidList"/>
    <dgm:cxn modelId="{0BD3234A-5F61-4BC3-804B-3B983899FDB1}" type="presParOf" srcId="{8EE4A429-6A3F-4DC9-BA2C-41F12464BC86}" destId="{01B56BE6-24D2-4D3D-A2D7-7B345A376736}" srcOrd="2" destOrd="0" presId="urn:microsoft.com/office/officeart/2018/2/layout/IconVerticalSolidList"/>
    <dgm:cxn modelId="{A80BAB93-7813-45F8-AC2B-BCD573EB9B65}" type="presParOf" srcId="{8EE4A429-6A3F-4DC9-BA2C-41F12464BC86}" destId="{3D44DCE5-B7A3-4CE5-B364-9E58F78AB37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434EDE2A-D091-4D19-A199-626F732E0DBD}"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2FDAC4B2-9AC7-4810-AA81-E208C866DCB8}">
      <dgm:prSet/>
      <dgm:spPr/>
      <dgm:t>
        <a:bodyPr/>
        <a:lstStyle/>
        <a:p>
          <a:r>
            <a:rPr lang="en-US" dirty="0"/>
            <a:t>Ethical Approval</a:t>
          </a:r>
        </a:p>
      </dgm:t>
    </dgm:pt>
    <dgm:pt modelId="{BB4BCA5F-9ED1-48D3-B481-641DFD1CC59C}" type="parTrans" cxnId="{6482BF20-3365-4D6C-B168-2C52727AFCD2}">
      <dgm:prSet/>
      <dgm:spPr/>
      <dgm:t>
        <a:bodyPr/>
        <a:lstStyle/>
        <a:p>
          <a:endParaRPr lang="en-US"/>
        </a:p>
      </dgm:t>
    </dgm:pt>
    <dgm:pt modelId="{1BAFFD9E-F3C7-4CA6-9D8E-499F4F90659C}" type="sibTrans" cxnId="{6482BF20-3365-4D6C-B168-2C52727AFCD2}">
      <dgm:prSet/>
      <dgm:spPr/>
      <dgm:t>
        <a:bodyPr/>
        <a:lstStyle/>
        <a:p>
          <a:endParaRPr lang="en-US"/>
        </a:p>
      </dgm:t>
    </dgm:pt>
    <dgm:pt modelId="{47CE72C3-B1EE-41C4-850D-DEDED09DFA66}">
      <dgm:prSet/>
      <dgm:spPr/>
      <dgm:t>
        <a:bodyPr/>
        <a:lstStyle/>
        <a:p>
          <a:r>
            <a:rPr lang="en-GB" dirty="0"/>
            <a:t>Consent Form</a:t>
          </a:r>
          <a:endParaRPr lang="en-US" dirty="0"/>
        </a:p>
      </dgm:t>
    </dgm:pt>
    <dgm:pt modelId="{C2B18682-0675-40BB-8FAF-E889B09D8EEA}" type="parTrans" cxnId="{97819093-7012-4C77-9619-A3FE52B6A379}">
      <dgm:prSet/>
      <dgm:spPr/>
      <dgm:t>
        <a:bodyPr/>
        <a:lstStyle/>
        <a:p>
          <a:endParaRPr lang="en-US"/>
        </a:p>
      </dgm:t>
    </dgm:pt>
    <dgm:pt modelId="{5C83F57D-4BBC-4635-8412-1A65232C9CA7}" type="sibTrans" cxnId="{97819093-7012-4C77-9619-A3FE52B6A379}">
      <dgm:prSet/>
      <dgm:spPr/>
      <dgm:t>
        <a:bodyPr/>
        <a:lstStyle/>
        <a:p>
          <a:endParaRPr lang="en-US"/>
        </a:p>
      </dgm:t>
    </dgm:pt>
    <dgm:pt modelId="{50D6812A-FEA2-4D93-9FD4-85CD3F69B75C}">
      <dgm:prSet/>
      <dgm:spPr/>
      <dgm:t>
        <a:bodyPr/>
        <a:lstStyle/>
        <a:p>
          <a:r>
            <a:rPr lang="en-GB" dirty="0"/>
            <a:t>Demographic Information</a:t>
          </a:r>
          <a:endParaRPr lang="en-US" dirty="0"/>
        </a:p>
      </dgm:t>
    </dgm:pt>
    <dgm:pt modelId="{4C322956-4888-44A7-9FA8-73A5DF4BED58}" type="parTrans" cxnId="{FA809EFB-3121-407A-969F-74BFD10C8F37}">
      <dgm:prSet/>
      <dgm:spPr/>
      <dgm:t>
        <a:bodyPr/>
        <a:lstStyle/>
        <a:p>
          <a:endParaRPr lang="en-US"/>
        </a:p>
      </dgm:t>
    </dgm:pt>
    <dgm:pt modelId="{470A6879-9E95-4695-A7F4-22F488356848}" type="sibTrans" cxnId="{FA809EFB-3121-407A-969F-74BFD10C8F37}">
      <dgm:prSet/>
      <dgm:spPr/>
      <dgm:t>
        <a:bodyPr/>
        <a:lstStyle/>
        <a:p>
          <a:endParaRPr lang="en-US"/>
        </a:p>
      </dgm:t>
    </dgm:pt>
    <dgm:pt modelId="{5496CD17-BC5D-CD4C-807F-BDCC1AEAF9BA}">
      <dgm:prSet/>
      <dgm:spPr/>
      <dgm:t>
        <a:bodyPr/>
        <a:lstStyle/>
        <a:p>
          <a:r>
            <a:rPr lang="en-GB" dirty="0"/>
            <a:t>Information Sheet</a:t>
          </a:r>
        </a:p>
      </dgm:t>
    </dgm:pt>
    <dgm:pt modelId="{B96166B1-AB1D-FB4A-A638-0C0BBFFB3AB3}" type="parTrans" cxnId="{55724588-84CD-5B4C-BCE2-3E78B10FDF3A}">
      <dgm:prSet/>
      <dgm:spPr/>
      <dgm:t>
        <a:bodyPr/>
        <a:lstStyle/>
        <a:p>
          <a:endParaRPr lang="en-GB"/>
        </a:p>
      </dgm:t>
    </dgm:pt>
    <dgm:pt modelId="{6C397B3B-4A29-C145-82C5-3E74741939F3}" type="sibTrans" cxnId="{55724588-84CD-5B4C-BCE2-3E78B10FDF3A}">
      <dgm:prSet/>
      <dgm:spPr/>
      <dgm:t>
        <a:bodyPr/>
        <a:lstStyle/>
        <a:p>
          <a:endParaRPr lang="en-GB"/>
        </a:p>
      </dgm:t>
    </dgm:pt>
    <dgm:pt modelId="{AB45A0A0-F4AC-2346-816F-0E8AFC659507}">
      <dgm:prSet/>
      <dgm:spPr/>
      <dgm:t>
        <a:bodyPr/>
        <a:lstStyle/>
        <a:p>
          <a:r>
            <a:rPr lang="en-US" dirty="0"/>
            <a:t>Debrief Form</a:t>
          </a:r>
        </a:p>
      </dgm:t>
    </dgm:pt>
    <dgm:pt modelId="{22983E42-5885-B249-9C18-089C27693247}" type="parTrans" cxnId="{1D517A1E-12D3-7044-B2D4-186CDA3841C3}">
      <dgm:prSet/>
      <dgm:spPr/>
      <dgm:t>
        <a:bodyPr/>
        <a:lstStyle/>
        <a:p>
          <a:endParaRPr lang="en-GB"/>
        </a:p>
      </dgm:t>
    </dgm:pt>
    <dgm:pt modelId="{EEA1BA92-4C0A-0D43-A488-4F413E8242A7}" type="sibTrans" cxnId="{1D517A1E-12D3-7044-B2D4-186CDA3841C3}">
      <dgm:prSet/>
      <dgm:spPr/>
      <dgm:t>
        <a:bodyPr/>
        <a:lstStyle/>
        <a:p>
          <a:endParaRPr lang="en-GB"/>
        </a:p>
      </dgm:t>
    </dgm:pt>
    <dgm:pt modelId="{3CBB86DA-2641-CB40-89F3-F6DCD689F1AD}">
      <dgm:prSet/>
      <dgm:spPr/>
      <dgm:t>
        <a:bodyPr/>
        <a:lstStyle/>
        <a:p>
          <a:r>
            <a:rPr lang="en-US" dirty="0"/>
            <a:t>Potential Participants Contacted</a:t>
          </a:r>
        </a:p>
      </dgm:t>
    </dgm:pt>
    <dgm:pt modelId="{CE1177A9-544F-3446-89C0-4E96E31E80D8}" type="parTrans" cxnId="{A6FC46E8-E3D6-7148-AD06-3D3313A60444}">
      <dgm:prSet/>
      <dgm:spPr/>
      <dgm:t>
        <a:bodyPr/>
        <a:lstStyle/>
        <a:p>
          <a:endParaRPr lang="en-GB"/>
        </a:p>
      </dgm:t>
    </dgm:pt>
    <dgm:pt modelId="{6E2630A9-20B4-C942-A61F-E850B5AF4ED6}" type="sibTrans" cxnId="{A6FC46E8-E3D6-7148-AD06-3D3313A60444}">
      <dgm:prSet/>
      <dgm:spPr/>
      <dgm:t>
        <a:bodyPr/>
        <a:lstStyle/>
        <a:p>
          <a:endParaRPr lang="en-GB"/>
        </a:p>
      </dgm:t>
    </dgm:pt>
    <dgm:pt modelId="{A291905B-03A1-B44C-A434-E16E028C0885}" type="pres">
      <dgm:prSet presAssocID="{434EDE2A-D091-4D19-A199-626F732E0DBD}" presName="diagram" presStyleCnt="0">
        <dgm:presLayoutVars>
          <dgm:dir/>
          <dgm:resizeHandles val="exact"/>
        </dgm:presLayoutVars>
      </dgm:prSet>
      <dgm:spPr/>
    </dgm:pt>
    <dgm:pt modelId="{69F990AB-1A99-E74A-B530-6736817A4968}" type="pres">
      <dgm:prSet presAssocID="{2FDAC4B2-9AC7-4810-AA81-E208C866DCB8}" presName="node" presStyleLbl="node1" presStyleIdx="0" presStyleCnt="6">
        <dgm:presLayoutVars>
          <dgm:bulletEnabled val="1"/>
        </dgm:presLayoutVars>
      </dgm:prSet>
      <dgm:spPr/>
    </dgm:pt>
    <dgm:pt modelId="{AE6030D9-0891-B14C-9ED8-BAFA332DCD21}" type="pres">
      <dgm:prSet presAssocID="{1BAFFD9E-F3C7-4CA6-9D8E-499F4F90659C}" presName="sibTrans" presStyleCnt="0"/>
      <dgm:spPr/>
    </dgm:pt>
    <dgm:pt modelId="{7FF06A2F-D7A6-6249-93CC-43C0BA90D824}" type="pres">
      <dgm:prSet presAssocID="{5496CD17-BC5D-CD4C-807F-BDCC1AEAF9BA}" presName="node" presStyleLbl="node1" presStyleIdx="1" presStyleCnt="6">
        <dgm:presLayoutVars>
          <dgm:bulletEnabled val="1"/>
        </dgm:presLayoutVars>
      </dgm:prSet>
      <dgm:spPr/>
    </dgm:pt>
    <dgm:pt modelId="{D554FCC4-AFD1-4145-86E2-797A5C411563}" type="pres">
      <dgm:prSet presAssocID="{6C397B3B-4A29-C145-82C5-3E74741939F3}" presName="sibTrans" presStyleCnt="0"/>
      <dgm:spPr/>
    </dgm:pt>
    <dgm:pt modelId="{83836710-A108-704A-9747-8910266BAB3B}" type="pres">
      <dgm:prSet presAssocID="{47CE72C3-B1EE-41C4-850D-DEDED09DFA66}" presName="node" presStyleLbl="node1" presStyleIdx="2" presStyleCnt="6">
        <dgm:presLayoutVars>
          <dgm:bulletEnabled val="1"/>
        </dgm:presLayoutVars>
      </dgm:prSet>
      <dgm:spPr/>
    </dgm:pt>
    <dgm:pt modelId="{63875D91-5892-E043-8F71-FAA76A5C17CC}" type="pres">
      <dgm:prSet presAssocID="{5C83F57D-4BBC-4635-8412-1A65232C9CA7}" presName="sibTrans" presStyleCnt="0"/>
      <dgm:spPr/>
    </dgm:pt>
    <dgm:pt modelId="{3982613C-35B3-7740-AD02-D296D2497A17}" type="pres">
      <dgm:prSet presAssocID="{50D6812A-FEA2-4D93-9FD4-85CD3F69B75C}" presName="node" presStyleLbl="node1" presStyleIdx="3" presStyleCnt="6">
        <dgm:presLayoutVars>
          <dgm:bulletEnabled val="1"/>
        </dgm:presLayoutVars>
      </dgm:prSet>
      <dgm:spPr/>
    </dgm:pt>
    <dgm:pt modelId="{942DEF6E-245E-3149-B084-4B29C782037F}" type="pres">
      <dgm:prSet presAssocID="{470A6879-9E95-4695-A7F4-22F488356848}" presName="sibTrans" presStyleCnt="0"/>
      <dgm:spPr/>
    </dgm:pt>
    <dgm:pt modelId="{12915CE9-D9F4-E044-B02B-3919E59073C2}" type="pres">
      <dgm:prSet presAssocID="{AB45A0A0-F4AC-2346-816F-0E8AFC659507}" presName="node" presStyleLbl="node1" presStyleIdx="4" presStyleCnt="6">
        <dgm:presLayoutVars>
          <dgm:bulletEnabled val="1"/>
        </dgm:presLayoutVars>
      </dgm:prSet>
      <dgm:spPr/>
    </dgm:pt>
    <dgm:pt modelId="{716A700B-7D13-D24F-9EC1-20D2D4DC657D}" type="pres">
      <dgm:prSet presAssocID="{EEA1BA92-4C0A-0D43-A488-4F413E8242A7}" presName="sibTrans" presStyleCnt="0"/>
      <dgm:spPr/>
    </dgm:pt>
    <dgm:pt modelId="{D17BC63A-0398-8741-84F6-09A5E4160803}" type="pres">
      <dgm:prSet presAssocID="{3CBB86DA-2641-CB40-89F3-F6DCD689F1AD}" presName="node" presStyleLbl="node1" presStyleIdx="5" presStyleCnt="6">
        <dgm:presLayoutVars>
          <dgm:bulletEnabled val="1"/>
        </dgm:presLayoutVars>
      </dgm:prSet>
      <dgm:spPr/>
    </dgm:pt>
  </dgm:ptLst>
  <dgm:cxnLst>
    <dgm:cxn modelId="{B250E116-793D-E340-ACB4-DC8063C67B82}" type="presOf" srcId="{3CBB86DA-2641-CB40-89F3-F6DCD689F1AD}" destId="{D17BC63A-0398-8741-84F6-09A5E4160803}" srcOrd="0" destOrd="0" presId="urn:microsoft.com/office/officeart/2005/8/layout/default"/>
    <dgm:cxn modelId="{5E2EA61A-6953-F847-B22B-3BE053081657}" type="presOf" srcId="{50D6812A-FEA2-4D93-9FD4-85CD3F69B75C}" destId="{3982613C-35B3-7740-AD02-D296D2497A17}" srcOrd="0" destOrd="0" presId="urn:microsoft.com/office/officeart/2005/8/layout/default"/>
    <dgm:cxn modelId="{1D517A1E-12D3-7044-B2D4-186CDA3841C3}" srcId="{434EDE2A-D091-4D19-A199-626F732E0DBD}" destId="{AB45A0A0-F4AC-2346-816F-0E8AFC659507}" srcOrd="4" destOrd="0" parTransId="{22983E42-5885-B249-9C18-089C27693247}" sibTransId="{EEA1BA92-4C0A-0D43-A488-4F413E8242A7}"/>
    <dgm:cxn modelId="{6482BF20-3365-4D6C-B168-2C52727AFCD2}" srcId="{434EDE2A-D091-4D19-A199-626F732E0DBD}" destId="{2FDAC4B2-9AC7-4810-AA81-E208C866DCB8}" srcOrd="0" destOrd="0" parTransId="{BB4BCA5F-9ED1-48D3-B481-641DFD1CC59C}" sibTransId="{1BAFFD9E-F3C7-4CA6-9D8E-499F4F90659C}"/>
    <dgm:cxn modelId="{56DFEF21-AC41-2A4F-910C-C28FC902355D}" type="presOf" srcId="{2FDAC4B2-9AC7-4810-AA81-E208C866DCB8}" destId="{69F990AB-1A99-E74A-B530-6736817A4968}" srcOrd="0" destOrd="0" presId="urn:microsoft.com/office/officeart/2005/8/layout/default"/>
    <dgm:cxn modelId="{FE1DF32B-06D7-6B47-BB5A-AF8B3E073C6B}" type="presOf" srcId="{AB45A0A0-F4AC-2346-816F-0E8AFC659507}" destId="{12915CE9-D9F4-E044-B02B-3919E59073C2}" srcOrd="0" destOrd="0" presId="urn:microsoft.com/office/officeart/2005/8/layout/default"/>
    <dgm:cxn modelId="{54946139-A979-D94F-9C8E-5AEFF7137146}" type="presOf" srcId="{47CE72C3-B1EE-41C4-850D-DEDED09DFA66}" destId="{83836710-A108-704A-9747-8910266BAB3B}" srcOrd="0" destOrd="0" presId="urn:microsoft.com/office/officeart/2005/8/layout/default"/>
    <dgm:cxn modelId="{A3831E47-EA4E-4F42-AFAA-EE97C6D5CF8F}" type="presOf" srcId="{434EDE2A-D091-4D19-A199-626F732E0DBD}" destId="{A291905B-03A1-B44C-A434-E16E028C0885}" srcOrd="0" destOrd="0" presId="urn:microsoft.com/office/officeart/2005/8/layout/default"/>
    <dgm:cxn modelId="{9808D868-BA4B-D74D-AF75-F68330A5D652}" type="presOf" srcId="{5496CD17-BC5D-CD4C-807F-BDCC1AEAF9BA}" destId="{7FF06A2F-D7A6-6249-93CC-43C0BA90D824}" srcOrd="0" destOrd="0" presId="urn:microsoft.com/office/officeart/2005/8/layout/default"/>
    <dgm:cxn modelId="{55724588-84CD-5B4C-BCE2-3E78B10FDF3A}" srcId="{434EDE2A-D091-4D19-A199-626F732E0DBD}" destId="{5496CD17-BC5D-CD4C-807F-BDCC1AEAF9BA}" srcOrd="1" destOrd="0" parTransId="{B96166B1-AB1D-FB4A-A638-0C0BBFFB3AB3}" sibTransId="{6C397B3B-4A29-C145-82C5-3E74741939F3}"/>
    <dgm:cxn modelId="{97819093-7012-4C77-9619-A3FE52B6A379}" srcId="{434EDE2A-D091-4D19-A199-626F732E0DBD}" destId="{47CE72C3-B1EE-41C4-850D-DEDED09DFA66}" srcOrd="2" destOrd="0" parTransId="{C2B18682-0675-40BB-8FAF-E889B09D8EEA}" sibTransId="{5C83F57D-4BBC-4635-8412-1A65232C9CA7}"/>
    <dgm:cxn modelId="{A6FC46E8-E3D6-7148-AD06-3D3313A60444}" srcId="{434EDE2A-D091-4D19-A199-626F732E0DBD}" destId="{3CBB86DA-2641-CB40-89F3-F6DCD689F1AD}" srcOrd="5" destOrd="0" parTransId="{CE1177A9-544F-3446-89C0-4E96E31E80D8}" sibTransId="{6E2630A9-20B4-C942-A61F-E850B5AF4ED6}"/>
    <dgm:cxn modelId="{FA809EFB-3121-407A-969F-74BFD10C8F37}" srcId="{434EDE2A-D091-4D19-A199-626F732E0DBD}" destId="{50D6812A-FEA2-4D93-9FD4-85CD3F69B75C}" srcOrd="3" destOrd="0" parTransId="{4C322956-4888-44A7-9FA8-73A5DF4BED58}" sibTransId="{470A6879-9E95-4695-A7F4-22F488356848}"/>
    <dgm:cxn modelId="{5E7D36CE-C30C-EE47-8703-7318FD15B13D}" type="presParOf" srcId="{A291905B-03A1-B44C-A434-E16E028C0885}" destId="{69F990AB-1A99-E74A-B530-6736817A4968}" srcOrd="0" destOrd="0" presId="urn:microsoft.com/office/officeart/2005/8/layout/default"/>
    <dgm:cxn modelId="{D9D14D28-F2AD-5D47-AE5E-C73BF275D4AD}" type="presParOf" srcId="{A291905B-03A1-B44C-A434-E16E028C0885}" destId="{AE6030D9-0891-B14C-9ED8-BAFA332DCD21}" srcOrd="1" destOrd="0" presId="urn:microsoft.com/office/officeart/2005/8/layout/default"/>
    <dgm:cxn modelId="{315226C4-6F42-6648-ABFB-A5A15424F639}" type="presParOf" srcId="{A291905B-03A1-B44C-A434-E16E028C0885}" destId="{7FF06A2F-D7A6-6249-93CC-43C0BA90D824}" srcOrd="2" destOrd="0" presId="urn:microsoft.com/office/officeart/2005/8/layout/default"/>
    <dgm:cxn modelId="{C123917B-772E-2242-86F8-A0F1EF3CAAC2}" type="presParOf" srcId="{A291905B-03A1-B44C-A434-E16E028C0885}" destId="{D554FCC4-AFD1-4145-86E2-797A5C411563}" srcOrd="3" destOrd="0" presId="urn:microsoft.com/office/officeart/2005/8/layout/default"/>
    <dgm:cxn modelId="{4CF07879-C626-BB4D-BDDB-85FB694D747F}" type="presParOf" srcId="{A291905B-03A1-B44C-A434-E16E028C0885}" destId="{83836710-A108-704A-9747-8910266BAB3B}" srcOrd="4" destOrd="0" presId="urn:microsoft.com/office/officeart/2005/8/layout/default"/>
    <dgm:cxn modelId="{55B36B5A-978D-1549-839F-D6B7821BA64B}" type="presParOf" srcId="{A291905B-03A1-B44C-A434-E16E028C0885}" destId="{63875D91-5892-E043-8F71-FAA76A5C17CC}" srcOrd="5" destOrd="0" presId="urn:microsoft.com/office/officeart/2005/8/layout/default"/>
    <dgm:cxn modelId="{9C03CB3C-5905-CE4C-92D7-12690A53ECE7}" type="presParOf" srcId="{A291905B-03A1-B44C-A434-E16E028C0885}" destId="{3982613C-35B3-7740-AD02-D296D2497A17}" srcOrd="6" destOrd="0" presId="urn:microsoft.com/office/officeart/2005/8/layout/default"/>
    <dgm:cxn modelId="{952B1766-2319-5C4D-8A70-1F2BCEAF4F92}" type="presParOf" srcId="{A291905B-03A1-B44C-A434-E16E028C0885}" destId="{942DEF6E-245E-3149-B084-4B29C782037F}" srcOrd="7" destOrd="0" presId="urn:microsoft.com/office/officeart/2005/8/layout/default"/>
    <dgm:cxn modelId="{E806FE8D-4FBA-A64C-ADA3-3D2C47007570}" type="presParOf" srcId="{A291905B-03A1-B44C-A434-E16E028C0885}" destId="{12915CE9-D9F4-E044-B02B-3919E59073C2}" srcOrd="8" destOrd="0" presId="urn:microsoft.com/office/officeart/2005/8/layout/default"/>
    <dgm:cxn modelId="{0B7E126B-E21A-0142-B482-803F7217DDFA}" type="presParOf" srcId="{A291905B-03A1-B44C-A434-E16E028C0885}" destId="{716A700B-7D13-D24F-9EC1-20D2D4DC657D}" srcOrd="9" destOrd="0" presId="urn:microsoft.com/office/officeart/2005/8/layout/default"/>
    <dgm:cxn modelId="{8031A5DE-2358-7A44-A002-C8AB92C868EF}" type="presParOf" srcId="{A291905B-03A1-B44C-A434-E16E028C0885}" destId="{D17BC63A-0398-8741-84F6-09A5E4160803}"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6E33F629-11D9-46A9-969C-0586FDED54FF}" type="doc">
      <dgm:prSet loTypeId="urn:microsoft.com/office/officeart/2005/8/layout/matrix3" loCatId="matrix" qsTypeId="urn:microsoft.com/office/officeart/2005/8/quickstyle/simple1" qsCatId="simple" csTypeId="urn:microsoft.com/office/officeart/2005/8/colors/colorful5" csCatId="colorful"/>
      <dgm:spPr/>
      <dgm:t>
        <a:bodyPr/>
        <a:lstStyle/>
        <a:p>
          <a:endParaRPr lang="en-US"/>
        </a:p>
      </dgm:t>
    </dgm:pt>
    <dgm:pt modelId="{F2D08E2F-63A5-4786-A2BE-0802AC5DC7B4}">
      <dgm:prSet/>
      <dgm:spPr/>
      <dgm:t>
        <a:bodyPr/>
        <a:lstStyle/>
        <a:p>
          <a:r>
            <a:rPr lang="en-GB"/>
            <a:t>22 Participants </a:t>
          </a:r>
          <a:endParaRPr lang="en-US"/>
        </a:p>
      </dgm:t>
    </dgm:pt>
    <dgm:pt modelId="{32762719-1782-491F-8014-92F6C9C83671}" type="parTrans" cxnId="{D9767FEB-B923-4A22-A96D-C635634CFC0C}">
      <dgm:prSet/>
      <dgm:spPr/>
      <dgm:t>
        <a:bodyPr/>
        <a:lstStyle/>
        <a:p>
          <a:endParaRPr lang="en-US"/>
        </a:p>
      </dgm:t>
    </dgm:pt>
    <dgm:pt modelId="{EBDB2F79-02EC-4C23-A697-4A2E4B56BBE4}" type="sibTrans" cxnId="{D9767FEB-B923-4A22-A96D-C635634CFC0C}">
      <dgm:prSet/>
      <dgm:spPr/>
      <dgm:t>
        <a:bodyPr/>
        <a:lstStyle/>
        <a:p>
          <a:endParaRPr lang="en-US"/>
        </a:p>
      </dgm:t>
    </dgm:pt>
    <dgm:pt modelId="{7F80EF60-D323-4D73-A6A7-840581D97200}">
      <dgm:prSet/>
      <dgm:spPr/>
      <dgm:t>
        <a:bodyPr/>
        <a:lstStyle/>
        <a:p>
          <a:r>
            <a:rPr lang="en-GB"/>
            <a:t>6 focus groups</a:t>
          </a:r>
          <a:endParaRPr lang="en-US"/>
        </a:p>
      </dgm:t>
    </dgm:pt>
    <dgm:pt modelId="{C6ED1977-B32F-48CE-AFC4-548FACB4F0FC}" type="parTrans" cxnId="{AEEE8ACD-07E5-4BCF-B13C-BC467B734303}">
      <dgm:prSet/>
      <dgm:spPr/>
      <dgm:t>
        <a:bodyPr/>
        <a:lstStyle/>
        <a:p>
          <a:endParaRPr lang="en-US"/>
        </a:p>
      </dgm:t>
    </dgm:pt>
    <dgm:pt modelId="{232ACA67-0025-44D1-816F-04B166D04DE3}" type="sibTrans" cxnId="{AEEE8ACD-07E5-4BCF-B13C-BC467B734303}">
      <dgm:prSet/>
      <dgm:spPr/>
      <dgm:t>
        <a:bodyPr/>
        <a:lstStyle/>
        <a:p>
          <a:endParaRPr lang="en-US"/>
        </a:p>
      </dgm:t>
    </dgm:pt>
    <dgm:pt modelId="{5856B772-13CD-4522-8EC3-5EC44034BDC7}">
      <dgm:prSet/>
      <dgm:spPr/>
      <dgm:t>
        <a:bodyPr/>
        <a:lstStyle/>
        <a:p>
          <a:r>
            <a:rPr lang="en-GB"/>
            <a:t>91% female</a:t>
          </a:r>
          <a:endParaRPr lang="en-US"/>
        </a:p>
      </dgm:t>
    </dgm:pt>
    <dgm:pt modelId="{9DD596C5-D19A-4D57-BEE7-31CD0736DD2D}" type="parTrans" cxnId="{A4A90E90-A0B9-450A-B2A6-0EF9FB688602}">
      <dgm:prSet/>
      <dgm:spPr/>
      <dgm:t>
        <a:bodyPr/>
        <a:lstStyle/>
        <a:p>
          <a:endParaRPr lang="en-US"/>
        </a:p>
      </dgm:t>
    </dgm:pt>
    <dgm:pt modelId="{0EC614CD-46AE-4D0A-9278-85A5670E9EF6}" type="sibTrans" cxnId="{A4A90E90-A0B9-450A-B2A6-0EF9FB688602}">
      <dgm:prSet/>
      <dgm:spPr/>
      <dgm:t>
        <a:bodyPr/>
        <a:lstStyle/>
        <a:p>
          <a:endParaRPr lang="en-US"/>
        </a:p>
      </dgm:t>
    </dgm:pt>
    <dgm:pt modelId="{82D42284-EFAE-44ED-B311-1F75C4AC4785}">
      <dgm:prSet/>
      <dgm:spPr/>
      <dgm:t>
        <a:bodyPr/>
        <a:lstStyle/>
        <a:p>
          <a:r>
            <a:rPr lang="en-GB"/>
            <a:t>Average age 45years</a:t>
          </a:r>
          <a:endParaRPr lang="en-US"/>
        </a:p>
      </dgm:t>
    </dgm:pt>
    <dgm:pt modelId="{5708E362-4550-4007-B139-3D55BCEC5B7D}" type="parTrans" cxnId="{93F50BA4-A6B8-45FF-B2BC-95DC43134FDC}">
      <dgm:prSet/>
      <dgm:spPr/>
      <dgm:t>
        <a:bodyPr/>
        <a:lstStyle/>
        <a:p>
          <a:endParaRPr lang="en-US"/>
        </a:p>
      </dgm:t>
    </dgm:pt>
    <dgm:pt modelId="{6F0F4CDD-8D53-4674-AFD6-16A1BFD01708}" type="sibTrans" cxnId="{93F50BA4-A6B8-45FF-B2BC-95DC43134FDC}">
      <dgm:prSet/>
      <dgm:spPr/>
      <dgm:t>
        <a:bodyPr/>
        <a:lstStyle/>
        <a:p>
          <a:endParaRPr lang="en-US"/>
        </a:p>
      </dgm:t>
    </dgm:pt>
    <dgm:pt modelId="{16959968-D812-4A40-A1A6-284C54AF779D}" type="pres">
      <dgm:prSet presAssocID="{6E33F629-11D9-46A9-969C-0586FDED54FF}" presName="matrix" presStyleCnt="0">
        <dgm:presLayoutVars>
          <dgm:chMax val="1"/>
          <dgm:dir/>
          <dgm:resizeHandles val="exact"/>
        </dgm:presLayoutVars>
      </dgm:prSet>
      <dgm:spPr/>
    </dgm:pt>
    <dgm:pt modelId="{BBC2282C-7D3A-474C-9C81-EE2556FC39CB}" type="pres">
      <dgm:prSet presAssocID="{6E33F629-11D9-46A9-969C-0586FDED54FF}" presName="diamond" presStyleLbl="bgShp" presStyleIdx="0" presStyleCnt="1"/>
      <dgm:spPr/>
    </dgm:pt>
    <dgm:pt modelId="{484DE1E6-BFEE-1043-B48B-52929709C2D4}" type="pres">
      <dgm:prSet presAssocID="{6E33F629-11D9-46A9-969C-0586FDED54FF}" presName="quad1" presStyleLbl="node1" presStyleIdx="0" presStyleCnt="4">
        <dgm:presLayoutVars>
          <dgm:chMax val="0"/>
          <dgm:chPref val="0"/>
          <dgm:bulletEnabled val="1"/>
        </dgm:presLayoutVars>
      </dgm:prSet>
      <dgm:spPr/>
    </dgm:pt>
    <dgm:pt modelId="{2F79A3EE-C7CF-4C48-BFFE-883762C6DFB2}" type="pres">
      <dgm:prSet presAssocID="{6E33F629-11D9-46A9-969C-0586FDED54FF}" presName="quad2" presStyleLbl="node1" presStyleIdx="1" presStyleCnt="4">
        <dgm:presLayoutVars>
          <dgm:chMax val="0"/>
          <dgm:chPref val="0"/>
          <dgm:bulletEnabled val="1"/>
        </dgm:presLayoutVars>
      </dgm:prSet>
      <dgm:spPr/>
    </dgm:pt>
    <dgm:pt modelId="{33EE97D9-9742-8242-9BB1-3588FD5928D0}" type="pres">
      <dgm:prSet presAssocID="{6E33F629-11D9-46A9-969C-0586FDED54FF}" presName="quad3" presStyleLbl="node1" presStyleIdx="2" presStyleCnt="4">
        <dgm:presLayoutVars>
          <dgm:chMax val="0"/>
          <dgm:chPref val="0"/>
          <dgm:bulletEnabled val="1"/>
        </dgm:presLayoutVars>
      </dgm:prSet>
      <dgm:spPr/>
    </dgm:pt>
    <dgm:pt modelId="{A875E709-DB41-274A-9BB9-5D6CC39D99A9}" type="pres">
      <dgm:prSet presAssocID="{6E33F629-11D9-46A9-969C-0586FDED54FF}" presName="quad4" presStyleLbl="node1" presStyleIdx="3" presStyleCnt="4">
        <dgm:presLayoutVars>
          <dgm:chMax val="0"/>
          <dgm:chPref val="0"/>
          <dgm:bulletEnabled val="1"/>
        </dgm:presLayoutVars>
      </dgm:prSet>
      <dgm:spPr/>
    </dgm:pt>
  </dgm:ptLst>
  <dgm:cxnLst>
    <dgm:cxn modelId="{F7ABAB24-CF69-844A-923F-E7B9342C1ECF}" type="presOf" srcId="{F2D08E2F-63A5-4786-A2BE-0802AC5DC7B4}" destId="{484DE1E6-BFEE-1043-B48B-52929709C2D4}" srcOrd="0" destOrd="0" presId="urn:microsoft.com/office/officeart/2005/8/layout/matrix3"/>
    <dgm:cxn modelId="{1177623A-455D-A745-AE76-A932679FDC2E}" type="presOf" srcId="{5856B772-13CD-4522-8EC3-5EC44034BDC7}" destId="{33EE97D9-9742-8242-9BB1-3588FD5928D0}" srcOrd="0" destOrd="0" presId="urn:microsoft.com/office/officeart/2005/8/layout/matrix3"/>
    <dgm:cxn modelId="{A4A90E90-A0B9-450A-B2A6-0EF9FB688602}" srcId="{6E33F629-11D9-46A9-969C-0586FDED54FF}" destId="{5856B772-13CD-4522-8EC3-5EC44034BDC7}" srcOrd="2" destOrd="0" parTransId="{9DD596C5-D19A-4D57-BEE7-31CD0736DD2D}" sibTransId="{0EC614CD-46AE-4D0A-9278-85A5670E9EF6}"/>
    <dgm:cxn modelId="{93F50BA4-A6B8-45FF-B2BC-95DC43134FDC}" srcId="{6E33F629-11D9-46A9-969C-0586FDED54FF}" destId="{82D42284-EFAE-44ED-B311-1F75C4AC4785}" srcOrd="3" destOrd="0" parTransId="{5708E362-4550-4007-B139-3D55BCEC5B7D}" sibTransId="{6F0F4CDD-8D53-4674-AFD6-16A1BFD01708}"/>
    <dgm:cxn modelId="{32ACE7AC-1490-E646-A980-E9F91A983CCB}" type="presOf" srcId="{7F80EF60-D323-4D73-A6A7-840581D97200}" destId="{2F79A3EE-C7CF-4C48-BFFE-883762C6DFB2}" srcOrd="0" destOrd="0" presId="urn:microsoft.com/office/officeart/2005/8/layout/matrix3"/>
    <dgm:cxn modelId="{79773DB6-CA64-7844-9714-E0AAD8946E7E}" type="presOf" srcId="{6E33F629-11D9-46A9-969C-0586FDED54FF}" destId="{16959968-D812-4A40-A1A6-284C54AF779D}" srcOrd="0" destOrd="0" presId="urn:microsoft.com/office/officeart/2005/8/layout/matrix3"/>
    <dgm:cxn modelId="{AEEE8ACD-07E5-4BCF-B13C-BC467B734303}" srcId="{6E33F629-11D9-46A9-969C-0586FDED54FF}" destId="{7F80EF60-D323-4D73-A6A7-840581D97200}" srcOrd="1" destOrd="0" parTransId="{C6ED1977-B32F-48CE-AFC4-548FACB4F0FC}" sibTransId="{232ACA67-0025-44D1-816F-04B166D04DE3}"/>
    <dgm:cxn modelId="{D9767FEB-B923-4A22-A96D-C635634CFC0C}" srcId="{6E33F629-11D9-46A9-969C-0586FDED54FF}" destId="{F2D08E2F-63A5-4786-A2BE-0802AC5DC7B4}" srcOrd="0" destOrd="0" parTransId="{32762719-1782-491F-8014-92F6C9C83671}" sibTransId="{EBDB2F79-02EC-4C23-A697-4A2E4B56BBE4}"/>
    <dgm:cxn modelId="{96CAD9F4-F42B-354F-B8FD-4263D3C70EA8}" type="presOf" srcId="{82D42284-EFAE-44ED-B311-1F75C4AC4785}" destId="{A875E709-DB41-274A-9BB9-5D6CC39D99A9}" srcOrd="0" destOrd="0" presId="urn:microsoft.com/office/officeart/2005/8/layout/matrix3"/>
    <dgm:cxn modelId="{826BC486-A37C-7249-9DC9-6D51C37478E5}" type="presParOf" srcId="{16959968-D812-4A40-A1A6-284C54AF779D}" destId="{BBC2282C-7D3A-474C-9C81-EE2556FC39CB}" srcOrd="0" destOrd="0" presId="urn:microsoft.com/office/officeart/2005/8/layout/matrix3"/>
    <dgm:cxn modelId="{C0C315E5-E8C8-7E43-85B3-498879A1FD3D}" type="presParOf" srcId="{16959968-D812-4A40-A1A6-284C54AF779D}" destId="{484DE1E6-BFEE-1043-B48B-52929709C2D4}" srcOrd="1" destOrd="0" presId="urn:microsoft.com/office/officeart/2005/8/layout/matrix3"/>
    <dgm:cxn modelId="{B9B363A7-4C38-AD49-B641-57B7FFC3970E}" type="presParOf" srcId="{16959968-D812-4A40-A1A6-284C54AF779D}" destId="{2F79A3EE-C7CF-4C48-BFFE-883762C6DFB2}" srcOrd="2" destOrd="0" presId="urn:microsoft.com/office/officeart/2005/8/layout/matrix3"/>
    <dgm:cxn modelId="{173A0259-D42E-9F43-9671-0AAD5B20AF9D}" type="presParOf" srcId="{16959968-D812-4A40-A1A6-284C54AF779D}" destId="{33EE97D9-9742-8242-9BB1-3588FD5928D0}" srcOrd="3" destOrd="0" presId="urn:microsoft.com/office/officeart/2005/8/layout/matrix3"/>
    <dgm:cxn modelId="{DEA8720A-8EA4-6E42-8425-1488C1CCF7D2}" type="presParOf" srcId="{16959968-D812-4A40-A1A6-284C54AF779D}" destId="{A875E709-DB41-274A-9BB9-5D6CC39D99A9}"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0C2A6B07-CEEB-429A-96EA-D11DC22131AF}" type="doc">
      <dgm:prSet loTypeId="urn:microsoft.com/office/officeart/2018/2/layout/IconVerticalSolidList" loCatId="icon" qsTypeId="urn:microsoft.com/office/officeart/2005/8/quickstyle/simple1" qsCatId="simple" csTypeId="urn:microsoft.com/office/officeart/2005/8/colors/colorful1" csCatId="colorful" phldr="1"/>
      <dgm:spPr/>
      <dgm:t>
        <a:bodyPr/>
        <a:lstStyle/>
        <a:p>
          <a:endParaRPr lang="en-US"/>
        </a:p>
      </dgm:t>
    </dgm:pt>
    <dgm:pt modelId="{D2651FAA-EE9E-42ED-8A4F-17791D3C3148}">
      <dgm:prSet/>
      <dgm:spPr/>
      <dgm:t>
        <a:bodyPr/>
        <a:lstStyle/>
        <a:p>
          <a:pPr>
            <a:lnSpc>
              <a:spcPct val="100000"/>
            </a:lnSpc>
          </a:pPr>
          <a:r>
            <a:rPr lang="en-GB"/>
            <a:t>Teamwork</a:t>
          </a:r>
          <a:endParaRPr lang="en-US"/>
        </a:p>
      </dgm:t>
    </dgm:pt>
    <dgm:pt modelId="{46B9BE79-B69D-4BAA-8615-934559171E35}" type="parTrans" cxnId="{ADA41FFE-BCFD-4007-BB37-B499244D6CBF}">
      <dgm:prSet/>
      <dgm:spPr/>
      <dgm:t>
        <a:bodyPr/>
        <a:lstStyle/>
        <a:p>
          <a:endParaRPr lang="en-US"/>
        </a:p>
      </dgm:t>
    </dgm:pt>
    <dgm:pt modelId="{3F55015B-BB22-45C9-83AE-3B32359289C3}" type="sibTrans" cxnId="{ADA41FFE-BCFD-4007-BB37-B499244D6CBF}">
      <dgm:prSet/>
      <dgm:spPr/>
      <dgm:t>
        <a:bodyPr/>
        <a:lstStyle/>
        <a:p>
          <a:endParaRPr lang="en-US"/>
        </a:p>
      </dgm:t>
    </dgm:pt>
    <dgm:pt modelId="{E9C1CADA-FB84-4DF7-BF38-A700565A2C8F}">
      <dgm:prSet/>
      <dgm:spPr/>
      <dgm:t>
        <a:bodyPr/>
        <a:lstStyle/>
        <a:p>
          <a:pPr>
            <a:lnSpc>
              <a:spcPct val="100000"/>
            </a:lnSpc>
          </a:pPr>
          <a:r>
            <a:rPr lang="en-GB"/>
            <a:t>Experienced Management</a:t>
          </a:r>
          <a:endParaRPr lang="en-US"/>
        </a:p>
      </dgm:t>
    </dgm:pt>
    <dgm:pt modelId="{D4DAD3D0-A052-4512-9404-28EB872DB087}" type="parTrans" cxnId="{52DF2452-C1C8-46B2-9912-303AC503FF15}">
      <dgm:prSet/>
      <dgm:spPr/>
      <dgm:t>
        <a:bodyPr/>
        <a:lstStyle/>
        <a:p>
          <a:endParaRPr lang="en-US"/>
        </a:p>
      </dgm:t>
    </dgm:pt>
    <dgm:pt modelId="{BCA76CCB-5E90-4BB2-A4B0-147842129A85}" type="sibTrans" cxnId="{52DF2452-C1C8-46B2-9912-303AC503FF15}">
      <dgm:prSet/>
      <dgm:spPr/>
      <dgm:t>
        <a:bodyPr/>
        <a:lstStyle/>
        <a:p>
          <a:endParaRPr lang="en-US"/>
        </a:p>
      </dgm:t>
    </dgm:pt>
    <dgm:pt modelId="{6593CCB2-791A-4CE9-BC83-4E97BF4B13DD}">
      <dgm:prSet/>
      <dgm:spPr/>
      <dgm:t>
        <a:bodyPr/>
        <a:lstStyle/>
        <a:p>
          <a:pPr>
            <a:lnSpc>
              <a:spcPct val="100000"/>
            </a:lnSpc>
          </a:pPr>
          <a:r>
            <a:rPr lang="en-GB"/>
            <a:t>Induction</a:t>
          </a:r>
          <a:endParaRPr lang="en-US"/>
        </a:p>
      </dgm:t>
    </dgm:pt>
    <dgm:pt modelId="{0E0FD347-FB8A-439C-8439-FCB76C51ACC7}" type="parTrans" cxnId="{7BEB4965-E0BC-4755-8E3C-5ACE37C73DAD}">
      <dgm:prSet/>
      <dgm:spPr/>
      <dgm:t>
        <a:bodyPr/>
        <a:lstStyle/>
        <a:p>
          <a:endParaRPr lang="en-US"/>
        </a:p>
      </dgm:t>
    </dgm:pt>
    <dgm:pt modelId="{516F8AEA-2B56-4B02-ADA9-D284D3E62F57}" type="sibTrans" cxnId="{7BEB4965-E0BC-4755-8E3C-5ACE37C73DAD}">
      <dgm:prSet/>
      <dgm:spPr/>
      <dgm:t>
        <a:bodyPr/>
        <a:lstStyle/>
        <a:p>
          <a:endParaRPr lang="en-US"/>
        </a:p>
      </dgm:t>
    </dgm:pt>
    <dgm:pt modelId="{80A8AE29-C963-4888-8EF9-37F9F4AB983C}" type="pres">
      <dgm:prSet presAssocID="{0C2A6B07-CEEB-429A-96EA-D11DC22131AF}" presName="root" presStyleCnt="0">
        <dgm:presLayoutVars>
          <dgm:dir/>
          <dgm:resizeHandles val="exact"/>
        </dgm:presLayoutVars>
      </dgm:prSet>
      <dgm:spPr/>
    </dgm:pt>
    <dgm:pt modelId="{6B723931-7593-406B-BB01-8D8341023422}" type="pres">
      <dgm:prSet presAssocID="{D2651FAA-EE9E-42ED-8A4F-17791D3C3148}" presName="compNode" presStyleCnt="0"/>
      <dgm:spPr/>
    </dgm:pt>
    <dgm:pt modelId="{28C08682-40D9-47FE-8806-DE0E2E019397}" type="pres">
      <dgm:prSet presAssocID="{D2651FAA-EE9E-42ED-8A4F-17791D3C3148}" presName="bgRect" presStyleLbl="bgShp" presStyleIdx="0" presStyleCnt="3"/>
      <dgm:spPr/>
    </dgm:pt>
    <dgm:pt modelId="{1F4F43D3-92E0-41B0-8C55-7B341B140FC1}" type="pres">
      <dgm:prSet presAssocID="{D2651FAA-EE9E-42ED-8A4F-17791D3C314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ard Room"/>
        </a:ext>
      </dgm:extLst>
    </dgm:pt>
    <dgm:pt modelId="{8A5C7B35-20E8-4D34-9817-D7C8BF40665A}" type="pres">
      <dgm:prSet presAssocID="{D2651FAA-EE9E-42ED-8A4F-17791D3C3148}" presName="spaceRect" presStyleCnt="0"/>
      <dgm:spPr/>
    </dgm:pt>
    <dgm:pt modelId="{E6BD6611-EF8F-47E3-AD3F-E66B47ABADBD}" type="pres">
      <dgm:prSet presAssocID="{D2651FAA-EE9E-42ED-8A4F-17791D3C3148}" presName="parTx" presStyleLbl="revTx" presStyleIdx="0" presStyleCnt="3">
        <dgm:presLayoutVars>
          <dgm:chMax val="0"/>
          <dgm:chPref val="0"/>
        </dgm:presLayoutVars>
      </dgm:prSet>
      <dgm:spPr/>
    </dgm:pt>
    <dgm:pt modelId="{B9227691-CCB8-4867-A82E-D3DA808A4FE7}" type="pres">
      <dgm:prSet presAssocID="{3F55015B-BB22-45C9-83AE-3B32359289C3}" presName="sibTrans" presStyleCnt="0"/>
      <dgm:spPr/>
    </dgm:pt>
    <dgm:pt modelId="{D19993A1-1D56-418A-B65F-A131186FE395}" type="pres">
      <dgm:prSet presAssocID="{E9C1CADA-FB84-4DF7-BF38-A700565A2C8F}" presName="compNode" presStyleCnt="0"/>
      <dgm:spPr/>
    </dgm:pt>
    <dgm:pt modelId="{BC3635F8-02FC-43AC-8600-622DC4FF887B}" type="pres">
      <dgm:prSet presAssocID="{E9C1CADA-FB84-4DF7-BF38-A700565A2C8F}" presName="bgRect" presStyleLbl="bgShp" presStyleIdx="1" presStyleCnt="3"/>
      <dgm:spPr/>
    </dgm:pt>
    <dgm:pt modelId="{0BAEA43D-292B-404E-9532-28D0B2A6E8F2}" type="pres">
      <dgm:prSet presAssocID="{E9C1CADA-FB84-4DF7-BF38-A700565A2C8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d with Gears"/>
        </a:ext>
      </dgm:extLst>
    </dgm:pt>
    <dgm:pt modelId="{D9E57467-0E91-4E00-8B5A-2531A5EB8B5F}" type="pres">
      <dgm:prSet presAssocID="{E9C1CADA-FB84-4DF7-BF38-A700565A2C8F}" presName="spaceRect" presStyleCnt="0"/>
      <dgm:spPr/>
    </dgm:pt>
    <dgm:pt modelId="{43316972-9EB4-4663-A77E-8EAB703EE124}" type="pres">
      <dgm:prSet presAssocID="{E9C1CADA-FB84-4DF7-BF38-A700565A2C8F}" presName="parTx" presStyleLbl="revTx" presStyleIdx="1" presStyleCnt="3">
        <dgm:presLayoutVars>
          <dgm:chMax val="0"/>
          <dgm:chPref val="0"/>
        </dgm:presLayoutVars>
      </dgm:prSet>
      <dgm:spPr/>
    </dgm:pt>
    <dgm:pt modelId="{1EAC9F1B-DC9A-4B64-AFBE-58FA09D6100F}" type="pres">
      <dgm:prSet presAssocID="{BCA76CCB-5E90-4BB2-A4B0-147842129A85}" presName="sibTrans" presStyleCnt="0"/>
      <dgm:spPr/>
    </dgm:pt>
    <dgm:pt modelId="{813A94DF-4402-41F9-849D-2A661D6C27D8}" type="pres">
      <dgm:prSet presAssocID="{6593CCB2-791A-4CE9-BC83-4E97BF4B13DD}" presName="compNode" presStyleCnt="0"/>
      <dgm:spPr/>
    </dgm:pt>
    <dgm:pt modelId="{4197F25E-AD3B-4CAB-8DBA-7C228C0A92C0}" type="pres">
      <dgm:prSet presAssocID="{6593CCB2-791A-4CE9-BC83-4E97BF4B13DD}" presName="bgRect" presStyleLbl="bgShp" presStyleIdx="2" presStyleCnt="3"/>
      <dgm:spPr/>
    </dgm:pt>
    <dgm:pt modelId="{0A452065-4C06-4272-B215-0B33CBCCD3F3}" type="pres">
      <dgm:prSet presAssocID="{6593CCB2-791A-4CE9-BC83-4E97BF4B13D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Teacher"/>
        </a:ext>
      </dgm:extLst>
    </dgm:pt>
    <dgm:pt modelId="{10A76527-AF30-47CE-87F9-A436F51F3FF9}" type="pres">
      <dgm:prSet presAssocID="{6593CCB2-791A-4CE9-BC83-4E97BF4B13DD}" presName="spaceRect" presStyleCnt="0"/>
      <dgm:spPr/>
    </dgm:pt>
    <dgm:pt modelId="{4E4C3E5C-2570-4ABC-882C-BD51FC9AE395}" type="pres">
      <dgm:prSet presAssocID="{6593CCB2-791A-4CE9-BC83-4E97BF4B13DD}" presName="parTx" presStyleLbl="revTx" presStyleIdx="2" presStyleCnt="3">
        <dgm:presLayoutVars>
          <dgm:chMax val="0"/>
          <dgm:chPref val="0"/>
        </dgm:presLayoutVars>
      </dgm:prSet>
      <dgm:spPr/>
    </dgm:pt>
  </dgm:ptLst>
  <dgm:cxnLst>
    <dgm:cxn modelId="{52DF2452-C1C8-46B2-9912-303AC503FF15}" srcId="{0C2A6B07-CEEB-429A-96EA-D11DC22131AF}" destId="{E9C1CADA-FB84-4DF7-BF38-A700565A2C8F}" srcOrd="1" destOrd="0" parTransId="{D4DAD3D0-A052-4512-9404-28EB872DB087}" sibTransId="{BCA76CCB-5E90-4BB2-A4B0-147842129A85}"/>
    <dgm:cxn modelId="{7BEB4965-E0BC-4755-8E3C-5ACE37C73DAD}" srcId="{0C2A6B07-CEEB-429A-96EA-D11DC22131AF}" destId="{6593CCB2-791A-4CE9-BC83-4E97BF4B13DD}" srcOrd="2" destOrd="0" parTransId="{0E0FD347-FB8A-439C-8439-FCB76C51ACC7}" sibTransId="{516F8AEA-2B56-4B02-ADA9-D284D3E62F57}"/>
    <dgm:cxn modelId="{16E10774-E519-394B-B54C-02A3CBB3DB39}" type="presOf" srcId="{6593CCB2-791A-4CE9-BC83-4E97BF4B13DD}" destId="{4E4C3E5C-2570-4ABC-882C-BD51FC9AE395}" srcOrd="0" destOrd="0" presId="urn:microsoft.com/office/officeart/2018/2/layout/IconVerticalSolidList"/>
    <dgm:cxn modelId="{C93B4579-05E0-2A40-9D8A-AEFF0406B2FB}" type="presOf" srcId="{0C2A6B07-CEEB-429A-96EA-D11DC22131AF}" destId="{80A8AE29-C963-4888-8EF9-37F9F4AB983C}" srcOrd="0" destOrd="0" presId="urn:microsoft.com/office/officeart/2018/2/layout/IconVerticalSolidList"/>
    <dgm:cxn modelId="{D990B4A9-67CB-D349-B490-5E2AC28F3A07}" type="presOf" srcId="{E9C1CADA-FB84-4DF7-BF38-A700565A2C8F}" destId="{43316972-9EB4-4663-A77E-8EAB703EE124}" srcOrd="0" destOrd="0" presId="urn:microsoft.com/office/officeart/2018/2/layout/IconVerticalSolidList"/>
    <dgm:cxn modelId="{199455C9-6AA6-CE40-9795-FF0954B36D95}" type="presOf" srcId="{D2651FAA-EE9E-42ED-8A4F-17791D3C3148}" destId="{E6BD6611-EF8F-47E3-AD3F-E66B47ABADBD}" srcOrd="0" destOrd="0" presId="urn:microsoft.com/office/officeart/2018/2/layout/IconVerticalSolidList"/>
    <dgm:cxn modelId="{ADA41FFE-BCFD-4007-BB37-B499244D6CBF}" srcId="{0C2A6B07-CEEB-429A-96EA-D11DC22131AF}" destId="{D2651FAA-EE9E-42ED-8A4F-17791D3C3148}" srcOrd="0" destOrd="0" parTransId="{46B9BE79-B69D-4BAA-8615-934559171E35}" sibTransId="{3F55015B-BB22-45C9-83AE-3B32359289C3}"/>
    <dgm:cxn modelId="{3AC5E91D-FE1B-B044-B32D-6B3DA2EDC05A}" type="presParOf" srcId="{80A8AE29-C963-4888-8EF9-37F9F4AB983C}" destId="{6B723931-7593-406B-BB01-8D8341023422}" srcOrd="0" destOrd="0" presId="urn:microsoft.com/office/officeart/2018/2/layout/IconVerticalSolidList"/>
    <dgm:cxn modelId="{C2BE8D4D-B676-CC46-9913-4E0AC10E553B}" type="presParOf" srcId="{6B723931-7593-406B-BB01-8D8341023422}" destId="{28C08682-40D9-47FE-8806-DE0E2E019397}" srcOrd="0" destOrd="0" presId="urn:microsoft.com/office/officeart/2018/2/layout/IconVerticalSolidList"/>
    <dgm:cxn modelId="{9E41980E-895F-DC48-A1F0-EB8921D43F0C}" type="presParOf" srcId="{6B723931-7593-406B-BB01-8D8341023422}" destId="{1F4F43D3-92E0-41B0-8C55-7B341B140FC1}" srcOrd="1" destOrd="0" presId="urn:microsoft.com/office/officeart/2018/2/layout/IconVerticalSolidList"/>
    <dgm:cxn modelId="{73D237F3-76B1-CF48-8063-46587A0D3961}" type="presParOf" srcId="{6B723931-7593-406B-BB01-8D8341023422}" destId="{8A5C7B35-20E8-4D34-9817-D7C8BF40665A}" srcOrd="2" destOrd="0" presId="urn:microsoft.com/office/officeart/2018/2/layout/IconVerticalSolidList"/>
    <dgm:cxn modelId="{63DCE935-E49A-E844-9293-7BF8C3C71382}" type="presParOf" srcId="{6B723931-7593-406B-BB01-8D8341023422}" destId="{E6BD6611-EF8F-47E3-AD3F-E66B47ABADBD}" srcOrd="3" destOrd="0" presId="urn:microsoft.com/office/officeart/2018/2/layout/IconVerticalSolidList"/>
    <dgm:cxn modelId="{B49CC877-A0A6-5B4C-9047-A1780F31C199}" type="presParOf" srcId="{80A8AE29-C963-4888-8EF9-37F9F4AB983C}" destId="{B9227691-CCB8-4867-A82E-D3DA808A4FE7}" srcOrd="1" destOrd="0" presId="urn:microsoft.com/office/officeart/2018/2/layout/IconVerticalSolidList"/>
    <dgm:cxn modelId="{D4F0C9E7-29B0-4546-9DAC-25128CBC463B}" type="presParOf" srcId="{80A8AE29-C963-4888-8EF9-37F9F4AB983C}" destId="{D19993A1-1D56-418A-B65F-A131186FE395}" srcOrd="2" destOrd="0" presId="urn:microsoft.com/office/officeart/2018/2/layout/IconVerticalSolidList"/>
    <dgm:cxn modelId="{678102AF-CE72-F146-827D-E6E93BE4C20D}" type="presParOf" srcId="{D19993A1-1D56-418A-B65F-A131186FE395}" destId="{BC3635F8-02FC-43AC-8600-622DC4FF887B}" srcOrd="0" destOrd="0" presId="urn:microsoft.com/office/officeart/2018/2/layout/IconVerticalSolidList"/>
    <dgm:cxn modelId="{15ABB082-F2C3-1543-B49F-B13180A0C21C}" type="presParOf" srcId="{D19993A1-1D56-418A-B65F-A131186FE395}" destId="{0BAEA43D-292B-404E-9532-28D0B2A6E8F2}" srcOrd="1" destOrd="0" presId="urn:microsoft.com/office/officeart/2018/2/layout/IconVerticalSolidList"/>
    <dgm:cxn modelId="{8056B803-4794-DE46-AD54-3480705B0E77}" type="presParOf" srcId="{D19993A1-1D56-418A-B65F-A131186FE395}" destId="{D9E57467-0E91-4E00-8B5A-2531A5EB8B5F}" srcOrd="2" destOrd="0" presId="urn:microsoft.com/office/officeart/2018/2/layout/IconVerticalSolidList"/>
    <dgm:cxn modelId="{A829DD1F-BC91-C542-A232-6F7B04EF75E5}" type="presParOf" srcId="{D19993A1-1D56-418A-B65F-A131186FE395}" destId="{43316972-9EB4-4663-A77E-8EAB703EE124}" srcOrd="3" destOrd="0" presId="urn:microsoft.com/office/officeart/2018/2/layout/IconVerticalSolidList"/>
    <dgm:cxn modelId="{5A2AB007-ABD6-0D4A-84A0-25BD5AA12152}" type="presParOf" srcId="{80A8AE29-C963-4888-8EF9-37F9F4AB983C}" destId="{1EAC9F1B-DC9A-4B64-AFBE-58FA09D6100F}" srcOrd="3" destOrd="0" presId="urn:microsoft.com/office/officeart/2018/2/layout/IconVerticalSolidList"/>
    <dgm:cxn modelId="{4DE439CE-23E6-DA43-A005-0C7E78A235C5}" type="presParOf" srcId="{80A8AE29-C963-4888-8EF9-37F9F4AB983C}" destId="{813A94DF-4402-41F9-849D-2A661D6C27D8}" srcOrd="4" destOrd="0" presId="urn:microsoft.com/office/officeart/2018/2/layout/IconVerticalSolidList"/>
    <dgm:cxn modelId="{78798510-1167-7249-8DAB-2348BFEA9013}" type="presParOf" srcId="{813A94DF-4402-41F9-849D-2A661D6C27D8}" destId="{4197F25E-AD3B-4CAB-8DBA-7C228C0A92C0}" srcOrd="0" destOrd="0" presId="urn:microsoft.com/office/officeart/2018/2/layout/IconVerticalSolidList"/>
    <dgm:cxn modelId="{D964BAE8-9143-2849-9B4B-0B4D0B75A859}" type="presParOf" srcId="{813A94DF-4402-41F9-849D-2A661D6C27D8}" destId="{0A452065-4C06-4272-B215-0B33CBCCD3F3}" srcOrd="1" destOrd="0" presId="urn:microsoft.com/office/officeart/2018/2/layout/IconVerticalSolidList"/>
    <dgm:cxn modelId="{D9411174-DA0B-CF43-8452-6045B2872ACB}" type="presParOf" srcId="{813A94DF-4402-41F9-849D-2A661D6C27D8}" destId="{10A76527-AF30-47CE-87F9-A436F51F3FF9}" srcOrd="2" destOrd="0" presId="urn:microsoft.com/office/officeart/2018/2/layout/IconVerticalSolidList"/>
    <dgm:cxn modelId="{295D505D-F665-124B-B519-3FF78402FC49}" type="presParOf" srcId="{813A94DF-4402-41F9-849D-2A661D6C27D8}" destId="{4E4C3E5C-2570-4ABC-882C-BD51FC9AE39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0C2A6B07-CEEB-429A-96EA-D11DC22131AF}"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D2651FAA-EE9E-42ED-8A4F-17791D3C3148}">
      <dgm:prSet/>
      <dgm:spPr/>
      <dgm:t>
        <a:bodyPr/>
        <a:lstStyle/>
        <a:p>
          <a:pPr>
            <a:lnSpc>
              <a:spcPct val="100000"/>
            </a:lnSpc>
          </a:pPr>
          <a:r>
            <a:rPr lang="en-US" dirty="0"/>
            <a:t>Love for the job</a:t>
          </a:r>
        </a:p>
      </dgm:t>
    </dgm:pt>
    <dgm:pt modelId="{46B9BE79-B69D-4BAA-8615-934559171E35}" type="parTrans" cxnId="{ADA41FFE-BCFD-4007-BB37-B499244D6CBF}">
      <dgm:prSet/>
      <dgm:spPr/>
      <dgm:t>
        <a:bodyPr/>
        <a:lstStyle/>
        <a:p>
          <a:endParaRPr lang="en-US"/>
        </a:p>
      </dgm:t>
    </dgm:pt>
    <dgm:pt modelId="{3F55015B-BB22-45C9-83AE-3B32359289C3}" type="sibTrans" cxnId="{ADA41FFE-BCFD-4007-BB37-B499244D6CBF}">
      <dgm:prSet/>
      <dgm:spPr/>
      <dgm:t>
        <a:bodyPr/>
        <a:lstStyle/>
        <a:p>
          <a:endParaRPr lang="en-US"/>
        </a:p>
      </dgm:t>
    </dgm:pt>
    <dgm:pt modelId="{E9C1CADA-FB84-4DF7-BF38-A700565A2C8F}">
      <dgm:prSet/>
      <dgm:spPr/>
      <dgm:t>
        <a:bodyPr/>
        <a:lstStyle/>
        <a:p>
          <a:pPr>
            <a:lnSpc>
              <a:spcPct val="100000"/>
            </a:lnSpc>
          </a:pPr>
          <a:r>
            <a:rPr lang="en-US" dirty="0"/>
            <a:t>Achieving goals</a:t>
          </a:r>
        </a:p>
      </dgm:t>
    </dgm:pt>
    <dgm:pt modelId="{D4DAD3D0-A052-4512-9404-28EB872DB087}" type="parTrans" cxnId="{52DF2452-C1C8-46B2-9912-303AC503FF15}">
      <dgm:prSet/>
      <dgm:spPr/>
      <dgm:t>
        <a:bodyPr/>
        <a:lstStyle/>
        <a:p>
          <a:endParaRPr lang="en-US"/>
        </a:p>
      </dgm:t>
    </dgm:pt>
    <dgm:pt modelId="{BCA76CCB-5E90-4BB2-A4B0-147842129A85}" type="sibTrans" cxnId="{52DF2452-C1C8-46B2-9912-303AC503FF15}">
      <dgm:prSet/>
      <dgm:spPr/>
      <dgm:t>
        <a:bodyPr/>
        <a:lstStyle/>
        <a:p>
          <a:endParaRPr lang="en-US"/>
        </a:p>
      </dgm:t>
    </dgm:pt>
    <dgm:pt modelId="{6593CCB2-791A-4CE9-BC83-4E97BF4B13DD}">
      <dgm:prSet/>
      <dgm:spPr/>
      <dgm:t>
        <a:bodyPr/>
        <a:lstStyle/>
        <a:p>
          <a:pPr>
            <a:lnSpc>
              <a:spcPct val="100000"/>
            </a:lnSpc>
          </a:pPr>
          <a:r>
            <a:rPr lang="en-US" dirty="0"/>
            <a:t>New experiences</a:t>
          </a:r>
        </a:p>
      </dgm:t>
    </dgm:pt>
    <dgm:pt modelId="{0E0FD347-FB8A-439C-8439-FCB76C51ACC7}" type="parTrans" cxnId="{7BEB4965-E0BC-4755-8E3C-5ACE37C73DAD}">
      <dgm:prSet/>
      <dgm:spPr/>
      <dgm:t>
        <a:bodyPr/>
        <a:lstStyle/>
        <a:p>
          <a:endParaRPr lang="en-US"/>
        </a:p>
      </dgm:t>
    </dgm:pt>
    <dgm:pt modelId="{516F8AEA-2B56-4B02-ADA9-D284D3E62F57}" type="sibTrans" cxnId="{7BEB4965-E0BC-4755-8E3C-5ACE37C73DAD}">
      <dgm:prSet/>
      <dgm:spPr/>
      <dgm:t>
        <a:bodyPr/>
        <a:lstStyle/>
        <a:p>
          <a:endParaRPr lang="en-US"/>
        </a:p>
      </dgm:t>
    </dgm:pt>
    <dgm:pt modelId="{E3F93034-A54F-5D4F-92A5-EDD86B5A8B40}">
      <dgm:prSet/>
      <dgm:spPr/>
      <dgm:t>
        <a:bodyPr/>
        <a:lstStyle/>
        <a:p>
          <a:pPr>
            <a:lnSpc>
              <a:spcPct val="100000"/>
            </a:lnSpc>
          </a:pPr>
          <a:r>
            <a:rPr lang="en-GB" dirty="0"/>
            <a:t>Pride</a:t>
          </a:r>
        </a:p>
      </dgm:t>
    </dgm:pt>
    <dgm:pt modelId="{ACA01244-6241-4546-B366-F1B1ADB406C6}" type="parTrans" cxnId="{99E2B16A-1EED-F542-8191-F63E0565E250}">
      <dgm:prSet/>
      <dgm:spPr/>
      <dgm:t>
        <a:bodyPr/>
        <a:lstStyle/>
        <a:p>
          <a:endParaRPr lang="en-GB"/>
        </a:p>
      </dgm:t>
    </dgm:pt>
    <dgm:pt modelId="{6369B836-3651-4D4D-BB02-343999F70428}" type="sibTrans" cxnId="{99E2B16A-1EED-F542-8191-F63E0565E250}">
      <dgm:prSet/>
      <dgm:spPr/>
      <dgm:t>
        <a:bodyPr/>
        <a:lstStyle/>
        <a:p>
          <a:endParaRPr lang="en-GB"/>
        </a:p>
      </dgm:t>
    </dgm:pt>
    <dgm:pt modelId="{BDFC5AE5-0839-2443-9B82-BB20F9863E09}">
      <dgm:prSet/>
      <dgm:spPr/>
      <dgm:t>
        <a:bodyPr/>
        <a:lstStyle/>
        <a:p>
          <a:pPr>
            <a:lnSpc>
              <a:spcPct val="100000"/>
            </a:lnSpc>
          </a:pPr>
          <a:r>
            <a:rPr lang="en-GB" dirty="0"/>
            <a:t>Fewer restrictions</a:t>
          </a:r>
        </a:p>
      </dgm:t>
    </dgm:pt>
    <dgm:pt modelId="{9C03844D-3DF4-934C-B149-F13FAC63DA4A}" type="parTrans" cxnId="{3D792707-82AF-154D-BD7F-B84BD8B109ED}">
      <dgm:prSet/>
      <dgm:spPr/>
      <dgm:t>
        <a:bodyPr/>
        <a:lstStyle/>
        <a:p>
          <a:endParaRPr lang="en-GB"/>
        </a:p>
      </dgm:t>
    </dgm:pt>
    <dgm:pt modelId="{BF0F78C6-8B24-0E4F-91C1-96A6D25820B1}" type="sibTrans" cxnId="{3D792707-82AF-154D-BD7F-B84BD8B109ED}">
      <dgm:prSet/>
      <dgm:spPr/>
      <dgm:t>
        <a:bodyPr/>
        <a:lstStyle/>
        <a:p>
          <a:endParaRPr lang="en-GB"/>
        </a:p>
      </dgm:t>
    </dgm:pt>
    <dgm:pt modelId="{060CC462-5C8D-5B40-9FAE-077A5056730E}" type="pres">
      <dgm:prSet presAssocID="{0C2A6B07-CEEB-429A-96EA-D11DC22131AF}" presName="diagram" presStyleCnt="0">
        <dgm:presLayoutVars>
          <dgm:dir/>
          <dgm:resizeHandles val="exact"/>
        </dgm:presLayoutVars>
      </dgm:prSet>
      <dgm:spPr/>
    </dgm:pt>
    <dgm:pt modelId="{1CDC047B-8702-174E-A0CA-E53198E031BE}" type="pres">
      <dgm:prSet presAssocID="{D2651FAA-EE9E-42ED-8A4F-17791D3C3148}" presName="node" presStyleLbl="node1" presStyleIdx="0" presStyleCnt="5">
        <dgm:presLayoutVars>
          <dgm:bulletEnabled val="1"/>
        </dgm:presLayoutVars>
      </dgm:prSet>
      <dgm:spPr/>
    </dgm:pt>
    <dgm:pt modelId="{958AC846-6488-4E41-849B-6CE796986CDB}" type="pres">
      <dgm:prSet presAssocID="{3F55015B-BB22-45C9-83AE-3B32359289C3}" presName="sibTrans" presStyleCnt="0"/>
      <dgm:spPr/>
    </dgm:pt>
    <dgm:pt modelId="{678B99C3-0625-0349-967D-ADB6DA825FF4}" type="pres">
      <dgm:prSet presAssocID="{E9C1CADA-FB84-4DF7-BF38-A700565A2C8F}" presName="node" presStyleLbl="node1" presStyleIdx="1" presStyleCnt="5">
        <dgm:presLayoutVars>
          <dgm:bulletEnabled val="1"/>
        </dgm:presLayoutVars>
      </dgm:prSet>
      <dgm:spPr/>
    </dgm:pt>
    <dgm:pt modelId="{68B56029-AE53-514B-98DE-C432439E774C}" type="pres">
      <dgm:prSet presAssocID="{BCA76CCB-5E90-4BB2-A4B0-147842129A85}" presName="sibTrans" presStyleCnt="0"/>
      <dgm:spPr/>
    </dgm:pt>
    <dgm:pt modelId="{91EB58FA-2AB4-8B47-9065-C5EE1FD61DEA}" type="pres">
      <dgm:prSet presAssocID="{6593CCB2-791A-4CE9-BC83-4E97BF4B13DD}" presName="node" presStyleLbl="node1" presStyleIdx="2" presStyleCnt="5">
        <dgm:presLayoutVars>
          <dgm:bulletEnabled val="1"/>
        </dgm:presLayoutVars>
      </dgm:prSet>
      <dgm:spPr/>
    </dgm:pt>
    <dgm:pt modelId="{5167A807-5551-FD4E-94D1-8F0B8B72B294}" type="pres">
      <dgm:prSet presAssocID="{516F8AEA-2B56-4B02-ADA9-D284D3E62F57}" presName="sibTrans" presStyleCnt="0"/>
      <dgm:spPr/>
    </dgm:pt>
    <dgm:pt modelId="{C32F1AAE-BD02-2D40-A6CF-962D7AEADC16}" type="pres">
      <dgm:prSet presAssocID="{E3F93034-A54F-5D4F-92A5-EDD86B5A8B40}" presName="node" presStyleLbl="node1" presStyleIdx="3" presStyleCnt="5">
        <dgm:presLayoutVars>
          <dgm:bulletEnabled val="1"/>
        </dgm:presLayoutVars>
      </dgm:prSet>
      <dgm:spPr/>
    </dgm:pt>
    <dgm:pt modelId="{8729DA76-4778-0647-9B2C-20BDA907F932}" type="pres">
      <dgm:prSet presAssocID="{6369B836-3651-4D4D-BB02-343999F70428}" presName="sibTrans" presStyleCnt="0"/>
      <dgm:spPr/>
    </dgm:pt>
    <dgm:pt modelId="{B08F83B5-7B41-FA4B-84A2-46D5648B3523}" type="pres">
      <dgm:prSet presAssocID="{BDFC5AE5-0839-2443-9B82-BB20F9863E09}" presName="node" presStyleLbl="node1" presStyleIdx="4" presStyleCnt="5">
        <dgm:presLayoutVars>
          <dgm:bulletEnabled val="1"/>
        </dgm:presLayoutVars>
      </dgm:prSet>
      <dgm:spPr/>
    </dgm:pt>
  </dgm:ptLst>
  <dgm:cxnLst>
    <dgm:cxn modelId="{3D792707-82AF-154D-BD7F-B84BD8B109ED}" srcId="{0C2A6B07-CEEB-429A-96EA-D11DC22131AF}" destId="{BDFC5AE5-0839-2443-9B82-BB20F9863E09}" srcOrd="4" destOrd="0" parTransId="{9C03844D-3DF4-934C-B149-F13FAC63DA4A}" sibTransId="{BF0F78C6-8B24-0E4F-91C1-96A6D25820B1}"/>
    <dgm:cxn modelId="{2F2B2B23-425E-1B44-809B-ED7E70219191}" type="presOf" srcId="{BDFC5AE5-0839-2443-9B82-BB20F9863E09}" destId="{B08F83B5-7B41-FA4B-84A2-46D5648B3523}" srcOrd="0" destOrd="0" presId="urn:microsoft.com/office/officeart/2005/8/layout/default"/>
    <dgm:cxn modelId="{C2CD873B-CBE2-174C-B20F-73D98BFF02D1}" type="presOf" srcId="{D2651FAA-EE9E-42ED-8A4F-17791D3C3148}" destId="{1CDC047B-8702-174E-A0CA-E53198E031BE}" srcOrd="0" destOrd="0" presId="urn:microsoft.com/office/officeart/2005/8/layout/default"/>
    <dgm:cxn modelId="{52DF2452-C1C8-46B2-9912-303AC503FF15}" srcId="{0C2A6B07-CEEB-429A-96EA-D11DC22131AF}" destId="{E9C1CADA-FB84-4DF7-BF38-A700565A2C8F}" srcOrd="1" destOrd="0" parTransId="{D4DAD3D0-A052-4512-9404-28EB872DB087}" sibTransId="{BCA76CCB-5E90-4BB2-A4B0-147842129A85}"/>
    <dgm:cxn modelId="{9BBC2660-8C44-904E-8396-A10C9C9B96BC}" type="presOf" srcId="{E9C1CADA-FB84-4DF7-BF38-A700565A2C8F}" destId="{678B99C3-0625-0349-967D-ADB6DA825FF4}" srcOrd="0" destOrd="0" presId="urn:microsoft.com/office/officeart/2005/8/layout/default"/>
    <dgm:cxn modelId="{7BEB4965-E0BC-4755-8E3C-5ACE37C73DAD}" srcId="{0C2A6B07-CEEB-429A-96EA-D11DC22131AF}" destId="{6593CCB2-791A-4CE9-BC83-4E97BF4B13DD}" srcOrd="2" destOrd="0" parTransId="{0E0FD347-FB8A-439C-8439-FCB76C51ACC7}" sibTransId="{516F8AEA-2B56-4B02-ADA9-D284D3E62F57}"/>
    <dgm:cxn modelId="{2CFE6A65-39E6-3444-A9CD-38E8DC38C472}" type="presOf" srcId="{E3F93034-A54F-5D4F-92A5-EDD86B5A8B40}" destId="{C32F1AAE-BD02-2D40-A6CF-962D7AEADC16}" srcOrd="0" destOrd="0" presId="urn:microsoft.com/office/officeart/2005/8/layout/default"/>
    <dgm:cxn modelId="{99E2B16A-1EED-F542-8191-F63E0565E250}" srcId="{0C2A6B07-CEEB-429A-96EA-D11DC22131AF}" destId="{E3F93034-A54F-5D4F-92A5-EDD86B5A8B40}" srcOrd="3" destOrd="0" parTransId="{ACA01244-6241-4546-B366-F1B1ADB406C6}" sibTransId="{6369B836-3651-4D4D-BB02-343999F70428}"/>
    <dgm:cxn modelId="{DD88B777-3B9C-2040-ACDA-939CC5F2447B}" type="presOf" srcId="{0C2A6B07-CEEB-429A-96EA-D11DC22131AF}" destId="{060CC462-5C8D-5B40-9FAE-077A5056730E}" srcOrd="0" destOrd="0" presId="urn:microsoft.com/office/officeart/2005/8/layout/default"/>
    <dgm:cxn modelId="{2342E4B4-6D54-8148-BCC3-67C9579227CE}" type="presOf" srcId="{6593CCB2-791A-4CE9-BC83-4E97BF4B13DD}" destId="{91EB58FA-2AB4-8B47-9065-C5EE1FD61DEA}" srcOrd="0" destOrd="0" presId="urn:microsoft.com/office/officeart/2005/8/layout/default"/>
    <dgm:cxn modelId="{ADA41FFE-BCFD-4007-BB37-B499244D6CBF}" srcId="{0C2A6B07-CEEB-429A-96EA-D11DC22131AF}" destId="{D2651FAA-EE9E-42ED-8A4F-17791D3C3148}" srcOrd="0" destOrd="0" parTransId="{46B9BE79-B69D-4BAA-8615-934559171E35}" sibTransId="{3F55015B-BB22-45C9-83AE-3B32359289C3}"/>
    <dgm:cxn modelId="{FBF6D026-39AA-594A-A3B1-A3687CB2B61E}" type="presParOf" srcId="{060CC462-5C8D-5B40-9FAE-077A5056730E}" destId="{1CDC047B-8702-174E-A0CA-E53198E031BE}" srcOrd="0" destOrd="0" presId="urn:microsoft.com/office/officeart/2005/8/layout/default"/>
    <dgm:cxn modelId="{F00A4E9B-10DE-2846-8D72-F4525D1F2A60}" type="presParOf" srcId="{060CC462-5C8D-5B40-9FAE-077A5056730E}" destId="{958AC846-6488-4E41-849B-6CE796986CDB}" srcOrd="1" destOrd="0" presId="urn:microsoft.com/office/officeart/2005/8/layout/default"/>
    <dgm:cxn modelId="{979A136C-6CF0-184C-BEA8-8D1FB1180E3D}" type="presParOf" srcId="{060CC462-5C8D-5B40-9FAE-077A5056730E}" destId="{678B99C3-0625-0349-967D-ADB6DA825FF4}" srcOrd="2" destOrd="0" presId="urn:microsoft.com/office/officeart/2005/8/layout/default"/>
    <dgm:cxn modelId="{54E16E25-BBA3-BF4A-BB37-0F09BBEF0899}" type="presParOf" srcId="{060CC462-5C8D-5B40-9FAE-077A5056730E}" destId="{68B56029-AE53-514B-98DE-C432439E774C}" srcOrd="3" destOrd="0" presId="urn:microsoft.com/office/officeart/2005/8/layout/default"/>
    <dgm:cxn modelId="{A2ADECAA-3716-B647-A663-8AA9895FF53E}" type="presParOf" srcId="{060CC462-5C8D-5B40-9FAE-077A5056730E}" destId="{91EB58FA-2AB4-8B47-9065-C5EE1FD61DEA}" srcOrd="4" destOrd="0" presId="urn:microsoft.com/office/officeart/2005/8/layout/default"/>
    <dgm:cxn modelId="{CAF12FC8-5A6A-674C-988B-A61383B84B81}" type="presParOf" srcId="{060CC462-5C8D-5B40-9FAE-077A5056730E}" destId="{5167A807-5551-FD4E-94D1-8F0B8B72B294}" srcOrd="5" destOrd="0" presId="urn:microsoft.com/office/officeart/2005/8/layout/default"/>
    <dgm:cxn modelId="{A94AF311-F95F-5E42-ACAB-31A7D6AFA5C5}" type="presParOf" srcId="{060CC462-5C8D-5B40-9FAE-077A5056730E}" destId="{C32F1AAE-BD02-2D40-A6CF-962D7AEADC16}" srcOrd="6" destOrd="0" presId="urn:microsoft.com/office/officeart/2005/8/layout/default"/>
    <dgm:cxn modelId="{E8FC1817-C783-E34C-A6A6-A57C66C4C51D}" type="presParOf" srcId="{060CC462-5C8D-5B40-9FAE-077A5056730E}" destId="{8729DA76-4778-0647-9B2C-20BDA907F932}" srcOrd="7" destOrd="0" presId="urn:microsoft.com/office/officeart/2005/8/layout/default"/>
    <dgm:cxn modelId="{24E89B26-D041-BD4D-A54A-A037AFDAACC6}" type="presParOf" srcId="{060CC462-5C8D-5B40-9FAE-077A5056730E}" destId="{B08F83B5-7B41-FA4B-84A2-46D5648B3523}"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550203EB-02DF-414B-82DD-A47145AEDA9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B36E6B5-A2E5-4AF5-ACC4-6C3515297C25}">
      <dgm:prSet/>
      <dgm:spPr/>
      <dgm:t>
        <a:bodyPr/>
        <a:lstStyle/>
        <a:p>
          <a:r>
            <a:rPr lang="en-GB"/>
            <a:t>Lack of support and staff personalities</a:t>
          </a:r>
          <a:endParaRPr lang="en-US"/>
        </a:p>
      </dgm:t>
    </dgm:pt>
    <dgm:pt modelId="{8C1F773F-568A-48E9-8722-80170884AC98}" type="parTrans" cxnId="{B77ED213-9511-487C-B15B-B03E09DB1CA0}">
      <dgm:prSet/>
      <dgm:spPr/>
      <dgm:t>
        <a:bodyPr/>
        <a:lstStyle/>
        <a:p>
          <a:endParaRPr lang="en-US"/>
        </a:p>
      </dgm:t>
    </dgm:pt>
    <dgm:pt modelId="{1EA79E9D-0833-4715-AD29-38E569F65266}" type="sibTrans" cxnId="{B77ED213-9511-487C-B15B-B03E09DB1CA0}">
      <dgm:prSet/>
      <dgm:spPr/>
      <dgm:t>
        <a:bodyPr/>
        <a:lstStyle/>
        <a:p>
          <a:endParaRPr lang="en-US"/>
        </a:p>
      </dgm:t>
    </dgm:pt>
    <dgm:pt modelId="{3D196E25-50ED-47A8-B255-2F632F40EA21}">
      <dgm:prSet/>
      <dgm:spPr/>
      <dgm:t>
        <a:bodyPr/>
        <a:lstStyle/>
        <a:p>
          <a:r>
            <a:rPr lang="en-GB"/>
            <a:t>Lack of time</a:t>
          </a:r>
          <a:endParaRPr lang="en-US"/>
        </a:p>
      </dgm:t>
    </dgm:pt>
    <dgm:pt modelId="{7BB47874-2F79-4C79-A185-AB04F8E9F1D4}" type="parTrans" cxnId="{87B439E6-7703-4C9C-945E-D82E405ADA45}">
      <dgm:prSet/>
      <dgm:spPr/>
      <dgm:t>
        <a:bodyPr/>
        <a:lstStyle/>
        <a:p>
          <a:endParaRPr lang="en-US"/>
        </a:p>
      </dgm:t>
    </dgm:pt>
    <dgm:pt modelId="{F9B7D666-C1F7-4610-B029-9B4533A2A100}" type="sibTrans" cxnId="{87B439E6-7703-4C9C-945E-D82E405ADA45}">
      <dgm:prSet/>
      <dgm:spPr/>
      <dgm:t>
        <a:bodyPr/>
        <a:lstStyle/>
        <a:p>
          <a:endParaRPr lang="en-US"/>
        </a:p>
      </dgm:t>
    </dgm:pt>
    <dgm:pt modelId="{1BBF8BAF-B451-44A9-B87B-E77E6CD0275B}">
      <dgm:prSet/>
      <dgm:spPr/>
      <dgm:t>
        <a:bodyPr/>
        <a:lstStyle/>
        <a:p>
          <a:r>
            <a:rPr lang="en-GB"/>
            <a:t>Not heard</a:t>
          </a:r>
          <a:endParaRPr lang="en-US"/>
        </a:p>
      </dgm:t>
    </dgm:pt>
    <dgm:pt modelId="{D541FAAA-6F5E-4A5B-AF31-30349CD9C633}" type="parTrans" cxnId="{B26DFCEB-2433-4122-ACF0-7B8D6D36E7FB}">
      <dgm:prSet/>
      <dgm:spPr/>
      <dgm:t>
        <a:bodyPr/>
        <a:lstStyle/>
        <a:p>
          <a:endParaRPr lang="en-US"/>
        </a:p>
      </dgm:t>
    </dgm:pt>
    <dgm:pt modelId="{6F7E3FEF-75C8-4387-86BB-E2F31218A5C6}" type="sibTrans" cxnId="{B26DFCEB-2433-4122-ACF0-7B8D6D36E7FB}">
      <dgm:prSet/>
      <dgm:spPr/>
      <dgm:t>
        <a:bodyPr/>
        <a:lstStyle/>
        <a:p>
          <a:endParaRPr lang="en-US"/>
        </a:p>
      </dgm:t>
    </dgm:pt>
    <dgm:pt modelId="{144E3425-CD04-47A4-AA99-2D6F14C07AA9}">
      <dgm:prSet/>
      <dgm:spPr/>
      <dgm:t>
        <a:bodyPr/>
        <a:lstStyle/>
        <a:p>
          <a:r>
            <a:rPr lang="en-GB"/>
            <a:t>Unwelcoming staff team</a:t>
          </a:r>
          <a:endParaRPr lang="en-US"/>
        </a:p>
      </dgm:t>
    </dgm:pt>
    <dgm:pt modelId="{9415FF7C-5C0A-453E-B756-EF6D29A2080D}" type="parTrans" cxnId="{6CAAE69F-B4FB-4776-8F18-09872F57AD48}">
      <dgm:prSet/>
      <dgm:spPr/>
      <dgm:t>
        <a:bodyPr/>
        <a:lstStyle/>
        <a:p>
          <a:endParaRPr lang="en-US"/>
        </a:p>
      </dgm:t>
    </dgm:pt>
    <dgm:pt modelId="{6C0F514D-3661-4734-A26F-B47FC3DB0D6B}" type="sibTrans" cxnId="{6CAAE69F-B4FB-4776-8F18-09872F57AD48}">
      <dgm:prSet/>
      <dgm:spPr/>
      <dgm:t>
        <a:bodyPr/>
        <a:lstStyle/>
        <a:p>
          <a:endParaRPr lang="en-US"/>
        </a:p>
      </dgm:t>
    </dgm:pt>
    <dgm:pt modelId="{82B4AD22-E580-4ED6-BE5B-40D33176ECFC}">
      <dgm:prSet/>
      <dgm:spPr/>
      <dgm:t>
        <a:bodyPr/>
        <a:lstStyle/>
        <a:p>
          <a:r>
            <a:rPr lang="en-GB"/>
            <a:t>Dictator</a:t>
          </a:r>
          <a:endParaRPr lang="en-US"/>
        </a:p>
      </dgm:t>
    </dgm:pt>
    <dgm:pt modelId="{A7B8E760-DFBD-4569-8C7F-773F6ABAC7E1}" type="parTrans" cxnId="{B2646D99-B365-42C7-9386-7D07423F4624}">
      <dgm:prSet/>
      <dgm:spPr/>
      <dgm:t>
        <a:bodyPr/>
        <a:lstStyle/>
        <a:p>
          <a:endParaRPr lang="en-US"/>
        </a:p>
      </dgm:t>
    </dgm:pt>
    <dgm:pt modelId="{0D1F750D-A1EF-4715-986E-E213BC7B7499}" type="sibTrans" cxnId="{B2646D99-B365-42C7-9386-7D07423F4624}">
      <dgm:prSet/>
      <dgm:spPr/>
      <dgm:t>
        <a:bodyPr/>
        <a:lstStyle/>
        <a:p>
          <a:endParaRPr lang="en-US"/>
        </a:p>
      </dgm:t>
    </dgm:pt>
    <dgm:pt modelId="{49CEF4C8-A81B-455B-8E18-E2388FD5F782}">
      <dgm:prSet/>
      <dgm:spPr/>
      <dgm:t>
        <a:bodyPr/>
        <a:lstStyle/>
        <a:p>
          <a:r>
            <a:rPr lang="en-GB"/>
            <a:t>Uncertainty</a:t>
          </a:r>
          <a:endParaRPr lang="en-US"/>
        </a:p>
      </dgm:t>
    </dgm:pt>
    <dgm:pt modelId="{8B400C7D-10DF-49CF-BB0D-28579FEDF99F}" type="parTrans" cxnId="{3908A5BD-938F-443E-92E2-C6375F551170}">
      <dgm:prSet/>
      <dgm:spPr/>
      <dgm:t>
        <a:bodyPr/>
        <a:lstStyle/>
        <a:p>
          <a:endParaRPr lang="en-US"/>
        </a:p>
      </dgm:t>
    </dgm:pt>
    <dgm:pt modelId="{48062D82-0FA5-4BE7-B17A-D77DDAF08D7D}" type="sibTrans" cxnId="{3908A5BD-938F-443E-92E2-C6375F551170}">
      <dgm:prSet/>
      <dgm:spPr/>
      <dgm:t>
        <a:bodyPr/>
        <a:lstStyle/>
        <a:p>
          <a:endParaRPr lang="en-US"/>
        </a:p>
      </dgm:t>
    </dgm:pt>
    <dgm:pt modelId="{1B4D6EEA-55DB-4F70-BDDD-27EF1A833239}">
      <dgm:prSet/>
      <dgm:spPr/>
      <dgm:t>
        <a:bodyPr/>
        <a:lstStyle/>
        <a:p>
          <a:r>
            <a:rPr lang="en-GB"/>
            <a:t>Lonely</a:t>
          </a:r>
          <a:endParaRPr lang="en-US"/>
        </a:p>
      </dgm:t>
    </dgm:pt>
    <dgm:pt modelId="{BB09CB27-10DB-43CC-A9A1-32A675D62F08}" type="parTrans" cxnId="{D074143B-C6E1-45A9-A0B3-A1EE47A0DE51}">
      <dgm:prSet/>
      <dgm:spPr/>
      <dgm:t>
        <a:bodyPr/>
        <a:lstStyle/>
        <a:p>
          <a:endParaRPr lang="en-US"/>
        </a:p>
      </dgm:t>
    </dgm:pt>
    <dgm:pt modelId="{74AFB646-EC05-4D2D-9EBE-87AD62F72670}" type="sibTrans" cxnId="{D074143B-C6E1-45A9-A0B3-A1EE47A0DE51}">
      <dgm:prSet/>
      <dgm:spPr/>
      <dgm:t>
        <a:bodyPr/>
        <a:lstStyle/>
        <a:p>
          <a:endParaRPr lang="en-US"/>
        </a:p>
      </dgm:t>
    </dgm:pt>
    <dgm:pt modelId="{C38B0524-E95E-4444-980B-970CDC3141FB}" type="pres">
      <dgm:prSet presAssocID="{550203EB-02DF-414B-82DD-A47145AEDA91}" presName="linear" presStyleCnt="0">
        <dgm:presLayoutVars>
          <dgm:animLvl val="lvl"/>
          <dgm:resizeHandles val="exact"/>
        </dgm:presLayoutVars>
      </dgm:prSet>
      <dgm:spPr/>
    </dgm:pt>
    <dgm:pt modelId="{37208326-3537-6941-8582-1C6C58FF8DDF}" type="pres">
      <dgm:prSet presAssocID="{6B36E6B5-A2E5-4AF5-ACC4-6C3515297C25}" presName="parentText" presStyleLbl="node1" presStyleIdx="0" presStyleCnt="7">
        <dgm:presLayoutVars>
          <dgm:chMax val="0"/>
          <dgm:bulletEnabled val="1"/>
        </dgm:presLayoutVars>
      </dgm:prSet>
      <dgm:spPr/>
    </dgm:pt>
    <dgm:pt modelId="{9618C4E1-6D08-D341-813B-4196CC1EE953}" type="pres">
      <dgm:prSet presAssocID="{1EA79E9D-0833-4715-AD29-38E569F65266}" presName="spacer" presStyleCnt="0"/>
      <dgm:spPr/>
    </dgm:pt>
    <dgm:pt modelId="{C884F971-7E61-6C44-AF20-D592B49A6695}" type="pres">
      <dgm:prSet presAssocID="{3D196E25-50ED-47A8-B255-2F632F40EA21}" presName="parentText" presStyleLbl="node1" presStyleIdx="1" presStyleCnt="7">
        <dgm:presLayoutVars>
          <dgm:chMax val="0"/>
          <dgm:bulletEnabled val="1"/>
        </dgm:presLayoutVars>
      </dgm:prSet>
      <dgm:spPr/>
    </dgm:pt>
    <dgm:pt modelId="{66836380-8130-624D-9BD6-F37013A3B9D1}" type="pres">
      <dgm:prSet presAssocID="{F9B7D666-C1F7-4610-B029-9B4533A2A100}" presName="spacer" presStyleCnt="0"/>
      <dgm:spPr/>
    </dgm:pt>
    <dgm:pt modelId="{1B739A1B-77C4-2345-989D-70EB9B01499C}" type="pres">
      <dgm:prSet presAssocID="{1BBF8BAF-B451-44A9-B87B-E77E6CD0275B}" presName="parentText" presStyleLbl="node1" presStyleIdx="2" presStyleCnt="7">
        <dgm:presLayoutVars>
          <dgm:chMax val="0"/>
          <dgm:bulletEnabled val="1"/>
        </dgm:presLayoutVars>
      </dgm:prSet>
      <dgm:spPr/>
    </dgm:pt>
    <dgm:pt modelId="{83AFE8E3-FBAF-D248-A366-5ED8A8FFD7B3}" type="pres">
      <dgm:prSet presAssocID="{6F7E3FEF-75C8-4387-86BB-E2F31218A5C6}" presName="spacer" presStyleCnt="0"/>
      <dgm:spPr/>
    </dgm:pt>
    <dgm:pt modelId="{93FDE466-C635-404D-9352-5C29C78DAE43}" type="pres">
      <dgm:prSet presAssocID="{144E3425-CD04-47A4-AA99-2D6F14C07AA9}" presName="parentText" presStyleLbl="node1" presStyleIdx="3" presStyleCnt="7">
        <dgm:presLayoutVars>
          <dgm:chMax val="0"/>
          <dgm:bulletEnabled val="1"/>
        </dgm:presLayoutVars>
      </dgm:prSet>
      <dgm:spPr/>
    </dgm:pt>
    <dgm:pt modelId="{38A717F2-A421-304D-92B2-D6FF8858882D}" type="pres">
      <dgm:prSet presAssocID="{6C0F514D-3661-4734-A26F-B47FC3DB0D6B}" presName="spacer" presStyleCnt="0"/>
      <dgm:spPr/>
    </dgm:pt>
    <dgm:pt modelId="{9B67610D-2F1A-0042-9A76-692FBD790F91}" type="pres">
      <dgm:prSet presAssocID="{82B4AD22-E580-4ED6-BE5B-40D33176ECFC}" presName="parentText" presStyleLbl="node1" presStyleIdx="4" presStyleCnt="7">
        <dgm:presLayoutVars>
          <dgm:chMax val="0"/>
          <dgm:bulletEnabled val="1"/>
        </dgm:presLayoutVars>
      </dgm:prSet>
      <dgm:spPr/>
    </dgm:pt>
    <dgm:pt modelId="{FA6CEB0D-55D0-BE4C-AB48-99109A6D4B2E}" type="pres">
      <dgm:prSet presAssocID="{0D1F750D-A1EF-4715-986E-E213BC7B7499}" presName="spacer" presStyleCnt="0"/>
      <dgm:spPr/>
    </dgm:pt>
    <dgm:pt modelId="{3730C9B6-3723-C04A-9ADE-57940B37C5B3}" type="pres">
      <dgm:prSet presAssocID="{49CEF4C8-A81B-455B-8E18-E2388FD5F782}" presName="parentText" presStyleLbl="node1" presStyleIdx="5" presStyleCnt="7">
        <dgm:presLayoutVars>
          <dgm:chMax val="0"/>
          <dgm:bulletEnabled val="1"/>
        </dgm:presLayoutVars>
      </dgm:prSet>
      <dgm:spPr/>
    </dgm:pt>
    <dgm:pt modelId="{C5DBEAE0-99B5-9F42-80B1-F26676E092A1}" type="pres">
      <dgm:prSet presAssocID="{48062D82-0FA5-4BE7-B17A-D77DDAF08D7D}" presName="spacer" presStyleCnt="0"/>
      <dgm:spPr/>
    </dgm:pt>
    <dgm:pt modelId="{EAE0F853-7E37-1B48-A753-D2070165FEDF}" type="pres">
      <dgm:prSet presAssocID="{1B4D6EEA-55DB-4F70-BDDD-27EF1A833239}" presName="parentText" presStyleLbl="node1" presStyleIdx="6" presStyleCnt="7">
        <dgm:presLayoutVars>
          <dgm:chMax val="0"/>
          <dgm:bulletEnabled val="1"/>
        </dgm:presLayoutVars>
      </dgm:prSet>
      <dgm:spPr/>
    </dgm:pt>
  </dgm:ptLst>
  <dgm:cxnLst>
    <dgm:cxn modelId="{B77ED213-9511-487C-B15B-B03E09DB1CA0}" srcId="{550203EB-02DF-414B-82DD-A47145AEDA91}" destId="{6B36E6B5-A2E5-4AF5-ACC4-6C3515297C25}" srcOrd="0" destOrd="0" parTransId="{8C1F773F-568A-48E9-8722-80170884AC98}" sibTransId="{1EA79E9D-0833-4715-AD29-38E569F65266}"/>
    <dgm:cxn modelId="{28D8C123-39E9-9B44-ABFA-BA2AEE503198}" type="presOf" srcId="{550203EB-02DF-414B-82DD-A47145AEDA91}" destId="{C38B0524-E95E-4444-980B-970CDC3141FB}" srcOrd="0" destOrd="0" presId="urn:microsoft.com/office/officeart/2005/8/layout/vList2"/>
    <dgm:cxn modelId="{8DD39E24-5A2E-AA46-BE9A-F1A8326EEFD9}" type="presOf" srcId="{49CEF4C8-A81B-455B-8E18-E2388FD5F782}" destId="{3730C9B6-3723-C04A-9ADE-57940B37C5B3}" srcOrd="0" destOrd="0" presId="urn:microsoft.com/office/officeart/2005/8/layout/vList2"/>
    <dgm:cxn modelId="{D074143B-C6E1-45A9-A0B3-A1EE47A0DE51}" srcId="{550203EB-02DF-414B-82DD-A47145AEDA91}" destId="{1B4D6EEA-55DB-4F70-BDDD-27EF1A833239}" srcOrd="6" destOrd="0" parTransId="{BB09CB27-10DB-43CC-A9A1-32A675D62F08}" sibTransId="{74AFB646-EC05-4D2D-9EBE-87AD62F72670}"/>
    <dgm:cxn modelId="{383BA53C-163A-0646-B0AD-E8504492C9C9}" type="presOf" srcId="{1B4D6EEA-55DB-4F70-BDDD-27EF1A833239}" destId="{EAE0F853-7E37-1B48-A753-D2070165FEDF}" srcOrd="0" destOrd="0" presId="urn:microsoft.com/office/officeart/2005/8/layout/vList2"/>
    <dgm:cxn modelId="{CAF9C73E-44C9-D34D-A039-22EE96F8BF1C}" type="presOf" srcId="{3D196E25-50ED-47A8-B255-2F632F40EA21}" destId="{C884F971-7E61-6C44-AF20-D592B49A6695}" srcOrd="0" destOrd="0" presId="urn:microsoft.com/office/officeart/2005/8/layout/vList2"/>
    <dgm:cxn modelId="{B2646D99-B365-42C7-9386-7D07423F4624}" srcId="{550203EB-02DF-414B-82DD-A47145AEDA91}" destId="{82B4AD22-E580-4ED6-BE5B-40D33176ECFC}" srcOrd="4" destOrd="0" parTransId="{A7B8E760-DFBD-4569-8C7F-773F6ABAC7E1}" sibTransId="{0D1F750D-A1EF-4715-986E-E213BC7B7499}"/>
    <dgm:cxn modelId="{6CAAE69F-B4FB-4776-8F18-09872F57AD48}" srcId="{550203EB-02DF-414B-82DD-A47145AEDA91}" destId="{144E3425-CD04-47A4-AA99-2D6F14C07AA9}" srcOrd="3" destOrd="0" parTransId="{9415FF7C-5C0A-453E-B756-EF6D29A2080D}" sibTransId="{6C0F514D-3661-4734-A26F-B47FC3DB0D6B}"/>
    <dgm:cxn modelId="{D2A8D5A2-F417-C44A-A445-3C0FA8E64D9D}" type="presOf" srcId="{82B4AD22-E580-4ED6-BE5B-40D33176ECFC}" destId="{9B67610D-2F1A-0042-9A76-692FBD790F91}" srcOrd="0" destOrd="0" presId="urn:microsoft.com/office/officeart/2005/8/layout/vList2"/>
    <dgm:cxn modelId="{3908A5BD-938F-443E-92E2-C6375F551170}" srcId="{550203EB-02DF-414B-82DD-A47145AEDA91}" destId="{49CEF4C8-A81B-455B-8E18-E2388FD5F782}" srcOrd="5" destOrd="0" parTransId="{8B400C7D-10DF-49CF-BB0D-28579FEDF99F}" sibTransId="{48062D82-0FA5-4BE7-B17A-D77DDAF08D7D}"/>
    <dgm:cxn modelId="{7C1291C0-AAFC-C84D-801D-5C40A8FFAD7A}" type="presOf" srcId="{144E3425-CD04-47A4-AA99-2D6F14C07AA9}" destId="{93FDE466-C635-404D-9352-5C29C78DAE43}" srcOrd="0" destOrd="0" presId="urn:microsoft.com/office/officeart/2005/8/layout/vList2"/>
    <dgm:cxn modelId="{87B439E6-7703-4C9C-945E-D82E405ADA45}" srcId="{550203EB-02DF-414B-82DD-A47145AEDA91}" destId="{3D196E25-50ED-47A8-B255-2F632F40EA21}" srcOrd="1" destOrd="0" parTransId="{7BB47874-2F79-4C79-A185-AB04F8E9F1D4}" sibTransId="{F9B7D666-C1F7-4610-B029-9B4533A2A100}"/>
    <dgm:cxn modelId="{D5F209E8-AF5A-434C-B236-867141DDFA16}" type="presOf" srcId="{1BBF8BAF-B451-44A9-B87B-E77E6CD0275B}" destId="{1B739A1B-77C4-2345-989D-70EB9B01499C}" srcOrd="0" destOrd="0" presId="urn:microsoft.com/office/officeart/2005/8/layout/vList2"/>
    <dgm:cxn modelId="{B26DFCEB-2433-4122-ACF0-7B8D6D36E7FB}" srcId="{550203EB-02DF-414B-82DD-A47145AEDA91}" destId="{1BBF8BAF-B451-44A9-B87B-E77E6CD0275B}" srcOrd="2" destOrd="0" parTransId="{D541FAAA-6F5E-4A5B-AF31-30349CD9C633}" sibTransId="{6F7E3FEF-75C8-4387-86BB-E2F31218A5C6}"/>
    <dgm:cxn modelId="{49BBA7F6-4575-9B48-8CDB-F0FB2A3EA79F}" type="presOf" srcId="{6B36E6B5-A2E5-4AF5-ACC4-6C3515297C25}" destId="{37208326-3537-6941-8582-1C6C58FF8DDF}" srcOrd="0" destOrd="0" presId="urn:microsoft.com/office/officeart/2005/8/layout/vList2"/>
    <dgm:cxn modelId="{3C31A288-6866-ED45-9CC2-9DCD5929A391}" type="presParOf" srcId="{C38B0524-E95E-4444-980B-970CDC3141FB}" destId="{37208326-3537-6941-8582-1C6C58FF8DDF}" srcOrd="0" destOrd="0" presId="urn:microsoft.com/office/officeart/2005/8/layout/vList2"/>
    <dgm:cxn modelId="{2194454B-A2D5-AA4C-BFFA-FEEDABCF8EFE}" type="presParOf" srcId="{C38B0524-E95E-4444-980B-970CDC3141FB}" destId="{9618C4E1-6D08-D341-813B-4196CC1EE953}" srcOrd="1" destOrd="0" presId="urn:microsoft.com/office/officeart/2005/8/layout/vList2"/>
    <dgm:cxn modelId="{1D4B4312-23DD-D544-8E8C-F468719A91F3}" type="presParOf" srcId="{C38B0524-E95E-4444-980B-970CDC3141FB}" destId="{C884F971-7E61-6C44-AF20-D592B49A6695}" srcOrd="2" destOrd="0" presId="urn:microsoft.com/office/officeart/2005/8/layout/vList2"/>
    <dgm:cxn modelId="{B6CFE1A8-87BC-F943-B7A6-512BF503C096}" type="presParOf" srcId="{C38B0524-E95E-4444-980B-970CDC3141FB}" destId="{66836380-8130-624D-9BD6-F37013A3B9D1}" srcOrd="3" destOrd="0" presId="urn:microsoft.com/office/officeart/2005/8/layout/vList2"/>
    <dgm:cxn modelId="{714C0ED8-8C50-8E4C-B1FA-00514624961B}" type="presParOf" srcId="{C38B0524-E95E-4444-980B-970CDC3141FB}" destId="{1B739A1B-77C4-2345-989D-70EB9B01499C}" srcOrd="4" destOrd="0" presId="urn:microsoft.com/office/officeart/2005/8/layout/vList2"/>
    <dgm:cxn modelId="{17EBD71E-A4B0-D445-9801-861EBCA5B1A9}" type="presParOf" srcId="{C38B0524-E95E-4444-980B-970CDC3141FB}" destId="{83AFE8E3-FBAF-D248-A366-5ED8A8FFD7B3}" srcOrd="5" destOrd="0" presId="urn:microsoft.com/office/officeart/2005/8/layout/vList2"/>
    <dgm:cxn modelId="{C7AB9D35-A834-E246-ADE9-54808AB61F2C}" type="presParOf" srcId="{C38B0524-E95E-4444-980B-970CDC3141FB}" destId="{93FDE466-C635-404D-9352-5C29C78DAE43}" srcOrd="6" destOrd="0" presId="urn:microsoft.com/office/officeart/2005/8/layout/vList2"/>
    <dgm:cxn modelId="{2A4DC432-CEC8-874F-928F-E3C76DF2E12F}" type="presParOf" srcId="{C38B0524-E95E-4444-980B-970CDC3141FB}" destId="{38A717F2-A421-304D-92B2-D6FF8858882D}" srcOrd="7" destOrd="0" presId="urn:microsoft.com/office/officeart/2005/8/layout/vList2"/>
    <dgm:cxn modelId="{CDBFB72D-4555-8F49-877A-1EE1CACAFF96}" type="presParOf" srcId="{C38B0524-E95E-4444-980B-970CDC3141FB}" destId="{9B67610D-2F1A-0042-9A76-692FBD790F91}" srcOrd="8" destOrd="0" presId="urn:microsoft.com/office/officeart/2005/8/layout/vList2"/>
    <dgm:cxn modelId="{0EE12364-257D-7244-B7F1-F09EE728BD27}" type="presParOf" srcId="{C38B0524-E95E-4444-980B-970CDC3141FB}" destId="{FA6CEB0D-55D0-BE4C-AB48-99109A6D4B2E}" srcOrd="9" destOrd="0" presId="urn:microsoft.com/office/officeart/2005/8/layout/vList2"/>
    <dgm:cxn modelId="{2BCA2A47-BD0B-8E4A-B012-5F40DE9A3B6A}" type="presParOf" srcId="{C38B0524-E95E-4444-980B-970CDC3141FB}" destId="{3730C9B6-3723-C04A-9ADE-57940B37C5B3}" srcOrd="10" destOrd="0" presId="urn:microsoft.com/office/officeart/2005/8/layout/vList2"/>
    <dgm:cxn modelId="{3873056A-D576-FA47-AB8F-08177EDC7762}" type="presParOf" srcId="{C38B0524-E95E-4444-980B-970CDC3141FB}" destId="{C5DBEAE0-99B5-9F42-80B1-F26676E092A1}" srcOrd="11" destOrd="0" presId="urn:microsoft.com/office/officeart/2005/8/layout/vList2"/>
    <dgm:cxn modelId="{8A2D1009-B9EA-544B-BF60-01752485C55F}" type="presParOf" srcId="{C38B0524-E95E-4444-980B-970CDC3141FB}" destId="{EAE0F853-7E37-1B48-A753-D2070165FEDF}"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40821A40-775F-499F-ABC8-AB8E1FB3E2A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D557EBE-7C35-4B6C-B7FB-0E4174277E56}">
      <dgm:prSet/>
      <dgm:spPr/>
      <dgm:t>
        <a:bodyPr/>
        <a:lstStyle/>
        <a:p>
          <a:r>
            <a:rPr lang="en-GB"/>
            <a:t>Grey areas</a:t>
          </a:r>
          <a:endParaRPr lang="en-US"/>
        </a:p>
      </dgm:t>
    </dgm:pt>
    <dgm:pt modelId="{5EE6DB7E-2CEB-4EF6-B0D6-841A03CD04C3}" type="parTrans" cxnId="{B403F348-10DC-4D1A-8D90-0980897712AE}">
      <dgm:prSet/>
      <dgm:spPr/>
      <dgm:t>
        <a:bodyPr/>
        <a:lstStyle/>
        <a:p>
          <a:endParaRPr lang="en-US"/>
        </a:p>
      </dgm:t>
    </dgm:pt>
    <dgm:pt modelId="{A60DBDC1-7F57-4327-BB05-ADE943B6F186}" type="sibTrans" cxnId="{B403F348-10DC-4D1A-8D90-0980897712AE}">
      <dgm:prSet/>
      <dgm:spPr/>
      <dgm:t>
        <a:bodyPr/>
        <a:lstStyle/>
        <a:p>
          <a:endParaRPr lang="en-US"/>
        </a:p>
      </dgm:t>
    </dgm:pt>
    <dgm:pt modelId="{4D8113FD-C7D8-4BC8-BF2C-8CD089700139}">
      <dgm:prSet/>
      <dgm:spPr/>
      <dgm:t>
        <a:bodyPr/>
        <a:lstStyle/>
        <a:p>
          <a:r>
            <a:rPr lang="en-GB"/>
            <a:t>MDT</a:t>
          </a:r>
          <a:endParaRPr lang="en-US"/>
        </a:p>
      </dgm:t>
    </dgm:pt>
    <dgm:pt modelId="{C541B7AF-B161-462C-95A8-FD13ED6D131D}" type="parTrans" cxnId="{A41C0B60-CFEE-4D7F-B6B3-09F5651E7482}">
      <dgm:prSet/>
      <dgm:spPr/>
      <dgm:t>
        <a:bodyPr/>
        <a:lstStyle/>
        <a:p>
          <a:endParaRPr lang="en-US"/>
        </a:p>
      </dgm:t>
    </dgm:pt>
    <dgm:pt modelId="{DC4673F2-8557-4B99-824B-8A114AC1CC81}" type="sibTrans" cxnId="{A41C0B60-CFEE-4D7F-B6B3-09F5651E7482}">
      <dgm:prSet/>
      <dgm:spPr/>
      <dgm:t>
        <a:bodyPr/>
        <a:lstStyle/>
        <a:p>
          <a:endParaRPr lang="en-US"/>
        </a:p>
      </dgm:t>
    </dgm:pt>
    <dgm:pt modelId="{107EED00-23D3-4BDF-B737-AF096A099830}">
      <dgm:prSet/>
      <dgm:spPr/>
      <dgm:t>
        <a:bodyPr/>
        <a:lstStyle/>
        <a:p>
          <a:r>
            <a:rPr lang="en-GB"/>
            <a:t>Lack of consistency</a:t>
          </a:r>
          <a:endParaRPr lang="en-US"/>
        </a:p>
      </dgm:t>
    </dgm:pt>
    <dgm:pt modelId="{22D6B459-518C-4932-9C52-7D2AAD430B15}" type="parTrans" cxnId="{89006F0D-6C87-4786-8F50-ED05F2E0559B}">
      <dgm:prSet/>
      <dgm:spPr/>
      <dgm:t>
        <a:bodyPr/>
        <a:lstStyle/>
        <a:p>
          <a:endParaRPr lang="en-US"/>
        </a:p>
      </dgm:t>
    </dgm:pt>
    <dgm:pt modelId="{8D8EA070-8D85-43BE-8111-8F466CC25F80}" type="sibTrans" cxnId="{89006F0D-6C87-4786-8F50-ED05F2E0559B}">
      <dgm:prSet/>
      <dgm:spPr/>
      <dgm:t>
        <a:bodyPr/>
        <a:lstStyle/>
        <a:p>
          <a:endParaRPr lang="en-US"/>
        </a:p>
      </dgm:t>
    </dgm:pt>
    <dgm:pt modelId="{8CB14A93-84FC-4C26-8DCB-DCDEDDA6E82A}">
      <dgm:prSet/>
      <dgm:spPr/>
      <dgm:t>
        <a:bodyPr/>
        <a:lstStyle/>
        <a:p>
          <a:r>
            <a:rPr lang="en-GB"/>
            <a:t>Where is the line</a:t>
          </a:r>
          <a:endParaRPr lang="en-US"/>
        </a:p>
      </dgm:t>
    </dgm:pt>
    <dgm:pt modelId="{6227C8ED-5B5C-47D9-90DF-F3360C580F7B}" type="parTrans" cxnId="{1E6C6EE2-3B13-43D7-ADC3-8781E2B46E42}">
      <dgm:prSet/>
      <dgm:spPr/>
      <dgm:t>
        <a:bodyPr/>
        <a:lstStyle/>
        <a:p>
          <a:endParaRPr lang="en-US"/>
        </a:p>
      </dgm:t>
    </dgm:pt>
    <dgm:pt modelId="{7168C401-7486-47FF-B5E8-E80823C058D1}" type="sibTrans" cxnId="{1E6C6EE2-3B13-43D7-ADC3-8781E2B46E42}">
      <dgm:prSet/>
      <dgm:spPr/>
      <dgm:t>
        <a:bodyPr/>
        <a:lstStyle/>
        <a:p>
          <a:endParaRPr lang="en-US"/>
        </a:p>
      </dgm:t>
    </dgm:pt>
    <dgm:pt modelId="{D94D0D43-E906-F249-B8CA-6A78FA854CC7}" type="pres">
      <dgm:prSet presAssocID="{40821A40-775F-499F-ABC8-AB8E1FB3E2A8}" presName="linear" presStyleCnt="0">
        <dgm:presLayoutVars>
          <dgm:animLvl val="lvl"/>
          <dgm:resizeHandles val="exact"/>
        </dgm:presLayoutVars>
      </dgm:prSet>
      <dgm:spPr/>
    </dgm:pt>
    <dgm:pt modelId="{6F50B513-9CD6-0B4A-BEC2-0E656275AA89}" type="pres">
      <dgm:prSet presAssocID="{ED557EBE-7C35-4B6C-B7FB-0E4174277E56}" presName="parentText" presStyleLbl="node1" presStyleIdx="0" presStyleCnt="4">
        <dgm:presLayoutVars>
          <dgm:chMax val="0"/>
          <dgm:bulletEnabled val="1"/>
        </dgm:presLayoutVars>
      </dgm:prSet>
      <dgm:spPr/>
    </dgm:pt>
    <dgm:pt modelId="{B26792BF-DECA-DE43-BDED-AF8DE2460870}" type="pres">
      <dgm:prSet presAssocID="{A60DBDC1-7F57-4327-BB05-ADE943B6F186}" presName="spacer" presStyleCnt="0"/>
      <dgm:spPr/>
    </dgm:pt>
    <dgm:pt modelId="{AB2E38A0-AC44-684A-8723-6CF3481EC61E}" type="pres">
      <dgm:prSet presAssocID="{4D8113FD-C7D8-4BC8-BF2C-8CD089700139}" presName="parentText" presStyleLbl="node1" presStyleIdx="1" presStyleCnt="4">
        <dgm:presLayoutVars>
          <dgm:chMax val="0"/>
          <dgm:bulletEnabled val="1"/>
        </dgm:presLayoutVars>
      </dgm:prSet>
      <dgm:spPr/>
    </dgm:pt>
    <dgm:pt modelId="{1D8A3B34-2B79-8645-B157-2007C14D58E6}" type="pres">
      <dgm:prSet presAssocID="{DC4673F2-8557-4B99-824B-8A114AC1CC81}" presName="spacer" presStyleCnt="0"/>
      <dgm:spPr/>
    </dgm:pt>
    <dgm:pt modelId="{1A5E2CBE-890B-2344-B3EC-DA8C08A6BBF2}" type="pres">
      <dgm:prSet presAssocID="{107EED00-23D3-4BDF-B737-AF096A099830}" presName="parentText" presStyleLbl="node1" presStyleIdx="2" presStyleCnt="4">
        <dgm:presLayoutVars>
          <dgm:chMax val="0"/>
          <dgm:bulletEnabled val="1"/>
        </dgm:presLayoutVars>
      </dgm:prSet>
      <dgm:spPr/>
    </dgm:pt>
    <dgm:pt modelId="{A4AC877E-6898-3F48-BAB3-218F67F27234}" type="pres">
      <dgm:prSet presAssocID="{8D8EA070-8D85-43BE-8111-8F466CC25F80}" presName="spacer" presStyleCnt="0"/>
      <dgm:spPr/>
    </dgm:pt>
    <dgm:pt modelId="{751F41A2-1136-3044-8F88-1655778AE993}" type="pres">
      <dgm:prSet presAssocID="{8CB14A93-84FC-4C26-8DCB-DCDEDDA6E82A}" presName="parentText" presStyleLbl="node1" presStyleIdx="3" presStyleCnt="4">
        <dgm:presLayoutVars>
          <dgm:chMax val="0"/>
          <dgm:bulletEnabled val="1"/>
        </dgm:presLayoutVars>
      </dgm:prSet>
      <dgm:spPr/>
    </dgm:pt>
  </dgm:ptLst>
  <dgm:cxnLst>
    <dgm:cxn modelId="{89006F0D-6C87-4786-8F50-ED05F2E0559B}" srcId="{40821A40-775F-499F-ABC8-AB8E1FB3E2A8}" destId="{107EED00-23D3-4BDF-B737-AF096A099830}" srcOrd="2" destOrd="0" parTransId="{22D6B459-518C-4932-9C52-7D2AAD430B15}" sibTransId="{8D8EA070-8D85-43BE-8111-8F466CC25F80}"/>
    <dgm:cxn modelId="{4DA9FC45-8978-7743-8584-9F1E8ABA6292}" type="presOf" srcId="{8CB14A93-84FC-4C26-8DCB-DCDEDDA6E82A}" destId="{751F41A2-1136-3044-8F88-1655778AE993}" srcOrd="0" destOrd="0" presId="urn:microsoft.com/office/officeart/2005/8/layout/vList2"/>
    <dgm:cxn modelId="{B403F348-10DC-4D1A-8D90-0980897712AE}" srcId="{40821A40-775F-499F-ABC8-AB8E1FB3E2A8}" destId="{ED557EBE-7C35-4B6C-B7FB-0E4174277E56}" srcOrd="0" destOrd="0" parTransId="{5EE6DB7E-2CEB-4EF6-B0D6-841A03CD04C3}" sibTransId="{A60DBDC1-7F57-4327-BB05-ADE943B6F186}"/>
    <dgm:cxn modelId="{A41C0B60-CFEE-4D7F-B6B3-09F5651E7482}" srcId="{40821A40-775F-499F-ABC8-AB8E1FB3E2A8}" destId="{4D8113FD-C7D8-4BC8-BF2C-8CD089700139}" srcOrd="1" destOrd="0" parTransId="{C541B7AF-B161-462C-95A8-FD13ED6D131D}" sibTransId="{DC4673F2-8557-4B99-824B-8A114AC1CC81}"/>
    <dgm:cxn modelId="{696CAD7C-3D1C-E14C-B76B-553580CED041}" type="presOf" srcId="{40821A40-775F-499F-ABC8-AB8E1FB3E2A8}" destId="{D94D0D43-E906-F249-B8CA-6A78FA854CC7}" srcOrd="0" destOrd="0" presId="urn:microsoft.com/office/officeart/2005/8/layout/vList2"/>
    <dgm:cxn modelId="{467C2383-030F-6D43-BE67-06142852E0C8}" type="presOf" srcId="{4D8113FD-C7D8-4BC8-BF2C-8CD089700139}" destId="{AB2E38A0-AC44-684A-8723-6CF3481EC61E}" srcOrd="0" destOrd="0" presId="urn:microsoft.com/office/officeart/2005/8/layout/vList2"/>
    <dgm:cxn modelId="{03F72786-B2B9-3A42-95FD-C7C9F3418DFB}" type="presOf" srcId="{107EED00-23D3-4BDF-B737-AF096A099830}" destId="{1A5E2CBE-890B-2344-B3EC-DA8C08A6BBF2}" srcOrd="0" destOrd="0" presId="urn:microsoft.com/office/officeart/2005/8/layout/vList2"/>
    <dgm:cxn modelId="{059CA287-7249-A442-9364-F7171D772A4C}" type="presOf" srcId="{ED557EBE-7C35-4B6C-B7FB-0E4174277E56}" destId="{6F50B513-9CD6-0B4A-BEC2-0E656275AA89}" srcOrd="0" destOrd="0" presId="urn:microsoft.com/office/officeart/2005/8/layout/vList2"/>
    <dgm:cxn modelId="{1E6C6EE2-3B13-43D7-ADC3-8781E2B46E42}" srcId="{40821A40-775F-499F-ABC8-AB8E1FB3E2A8}" destId="{8CB14A93-84FC-4C26-8DCB-DCDEDDA6E82A}" srcOrd="3" destOrd="0" parTransId="{6227C8ED-5B5C-47D9-90DF-F3360C580F7B}" sibTransId="{7168C401-7486-47FF-B5E8-E80823C058D1}"/>
    <dgm:cxn modelId="{C3D39A54-2C01-CA49-82B8-581C354A8625}" type="presParOf" srcId="{D94D0D43-E906-F249-B8CA-6A78FA854CC7}" destId="{6F50B513-9CD6-0B4A-BEC2-0E656275AA89}" srcOrd="0" destOrd="0" presId="urn:microsoft.com/office/officeart/2005/8/layout/vList2"/>
    <dgm:cxn modelId="{96EFFA97-51E6-B144-9962-6B0B3AE1E7C6}" type="presParOf" srcId="{D94D0D43-E906-F249-B8CA-6A78FA854CC7}" destId="{B26792BF-DECA-DE43-BDED-AF8DE2460870}" srcOrd="1" destOrd="0" presId="urn:microsoft.com/office/officeart/2005/8/layout/vList2"/>
    <dgm:cxn modelId="{30309152-2ED3-FF46-8E56-E12D971F0E3E}" type="presParOf" srcId="{D94D0D43-E906-F249-B8CA-6A78FA854CC7}" destId="{AB2E38A0-AC44-684A-8723-6CF3481EC61E}" srcOrd="2" destOrd="0" presId="urn:microsoft.com/office/officeart/2005/8/layout/vList2"/>
    <dgm:cxn modelId="{05321E08-A785-2A40-9C7D-C5A8AE8FBA73}" type="presParOf" srcId="{D94D0D43-E906-F249-B8CA-6A78FA854CC7}" destId="{1D8A3B34-2B79-8645-B157-2007C14D58E6}" srcOrd="3" destOrd="0" presId="urn:microsoft.com/office/officeart/2005/8/layout/vList2"/>
    <dgm:cxn modelId="{18DC5E43-7C0A-A74E-AEC3-C076D34F3B3B}" type="presParOf" srcId="{D94D0D43-E906-F249-B8CA-6A78FA854CC7}" destId="{1A5E2CBE-890B-2344-B3EC-DA8C08A6BBF2}" srcOrd="4" destOrd="0" presId="urn:microsoft.com/office/officeart/2005/8/layout/vList2"/>
    <dgm:cxn modelId="{55308599-96BC-2947-B4EC-4B5B3872749E}" type="presParOf" srcId="{D94D0D43-E906-F249-B8CA-6A78FA854CC7}" destId="{A4AC877E-6898-3F48-BAB3-218F67F27234}" srcOrd="5" destOrd="0" presId="urn:microsoft.com/office/officeart/2005/8/layout/vList2"/>
    <dgm:cxn modelId="{E83A55A1-2E33-7440-81B1-DC4C45C96371}" type="presParOf" srcId="{D94D0D43-E906-F249-B8CA-6A78FA854CC7}" destId="{751F41A2-1136-3044-8F88-1655778AE993}"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DFE25EE4-A142-4D1B-8EF3-3E7E044E34F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FB05DFC-CE6C-4EDE-9121-8D0D40263DC4}">
      <dgm:prSet/>
      <dgm:spPr/>
      <dgm:t>
        <a:bodyPr/>
        <a:lstStyle/>
        <a:p>
          <a:r>
            <a:rPr lang="en-GB"/>
            <a:t>No experience</a:t>
          </a:r>
          <a:endParaRPr lang="en-US"/>
        </a:p>
      </dgm:t>
    </dgm:pt>
    <dgm:pt modelId="{BE60B204-68E2-4F7C-9FB8-A723A73464FC}" type="parTrans" cxnId="{DC664E05-3C8A-44D1-B131-C24727F24F45}">
      <dgm:prSet/>
      <dgm:spPr/>
      <dgm:t>
        <a:bodyPr/>
        <a:lstStyle/>
        <a:p>
          <a:endParaRPr lang="en-US"/>
        </a:p>
      </dgm:t>
    </dgm:pt>
    <dgm:pt modelId="{0DA8A340-B501-4BE3-BD97-7F50D7F3DD21}" type="sibTrans" cxnId="{DC664E05-3C8A-44D1-B131-C24727F24F45}">
      <dgm:prSet/>
      <dgm:spPr/>
      <dgm:t>
        <a:bodyPr/>
        <a:lstStyle/>
        <a:p>
          <a:endParaRPr lang="en-US"/>
        </a:p>
      </dgm:t>
    </dgm:pt>
    <dgm:pt modelId="{425AE91B-8B87-497F-B452-01D3CA583821}">
      <dgm:prSet/>
      <dgm:spPr/>
      <dgm:t>
        <a:bodyPr/>
        <a:lstStyle/>
        <a:p>
          <a:r>
            <a:rPr lang="en-GB"/>
            <a:t>Little understanding</a:t>
          </a:r>
          <a:endParaRPr lang="en-US"/>
        </a:p>
      </dgm:t>
    </dgm:pt>
    <dgm:pt modelId="{2B5C52F7-B866-49A8-91A3-88EB92D12567}" type="parTrans" cxnId="{A325EC21-DE65-423F-A86A-09299831C3F0}">
      <dgm:prSet/>
      <dgm:spPr/>
      <dgm:t>
        <a:bodyPr/>
        <a:lstStyle/>
        <a:p>
          <a:endParaRPr lang="en-US"/>
        </a:p>
      </dgm:t>
    </dgm:pt>
    <dgm:pt modelId="{5D14D251-838C-4DBD-BF7B-9ED86BE1D51E}" type="sibTrans" cxnId="{A325EC21-DE65-423F-A86A-09299831C3F0}">
      <dgm:prSet/>
      <dgm:spPr/>
      <dgm:t>
        <a:bodyPr/>
        <a:lstStyle/>
        <a:p>
          <a:endParaRPr lang="en-US"/>
        </a:p>
      </dgm:t>
    </dgm:pt>
    <dgm:pt modelId="{5DF96736-8382-4510-B372-03CB9B23185C}">
      <dgm:prSet/>
      <dgm:spPr/>
      <dgm:t>
        <a:bodyPr/>
        <a:lstStyle/>
        <a:p>
          <a:r>
            <a:rPr lang="en-GB"/>
            <a:t>Expectation</a:t>
          </a:r>
          <a:endParaRPr lang="en-US"/>
        </a:p>
      </dgm:t>
    </dgm:pt>
    <dgm:pt modelId="{05F5CD8D-B1DB-430E-A0D7-F6353C83C171}" type="parTrans" cxnId="{2ACBCBBE-B35F-4B46-A3E4-D2D4B4C9C6FF}">
      <dgm:prSet/>
      <dgm:spPr/>
      <dgm:t>
        <a:bodyPr/>
        <a:lstStyle/>
        <a:p>
          <a:endParaRPr lang="en-US"/>
        </a:p>
      </dgm:t>
    </dgm:pt>
    <dgm:pt modelId="{BA2D709F-3340-40F7-AC0B-FE213C4254F2}" type="sibTrans" cxnId="{2ACBCBBE-B35F-4B46-A3E4-D2D4B4C9C6FF}">
      <dgm:prSet/>
      <dgm:spPr/>
      <dgm:t>
        <a:bodyPr/>
        <a:lstStyle/>
        <a:p>
          <a:endParaRPr lang="en-US"/>
        </a:p>
      </dgm:t>
    </dgm:pt>
    <dgm:pt modelId="{8FB20016-F122-4389-B6B8-28674BAFAEED}">
      <dgm:prSet/>
      <dgm:spPr/>
      <dgm:t>
        <a:bodyPr/>
        <a:lstStyle/>
        <a:p>
          <a:r>
            <a:rPr lang="en-GB"/>
            <a:t>Lack of funding</a:t>
          </a:r>
          <a:endParaRPr lang="en-US"/>
        </a:p>
      </dgm:t>
    </dgm:pt>
    <dgm:pt modelId="{A4CC435F-B97A-4748-A390-E04D876F4C37}" type="parTrans" cxnId="{E28583FA-ECC0-4D6D-9C7A-BE1E144CB6EA}">
      <dgm:prSet/>
      <dgm:spPr/>
      <dgm:t>
        <a:bodyPr/>
        <a:lstStyle/>
        <a:p>
          <a:endParaRPr lang="en-US"/>
        </a:p>
      </dgm:t>
    </dgm:pt>
    <dgm:pt modelId="{61B2AF8D-36DA-4F95-B604-8F331CA7748C}" type="sibTrans" cxnId="{E28583FA-ECC0-4D6D-9C7A-BE1E144CB6EA}">
      <dgm:prSet/>
      <dgm:spPr/>
      <dgm:t>
        <a:bodyPr/>
        <a:lstStyle/>
        <a:p>
          <a:endParaRPr lang="en-US"/>
        </a:p>
      </dgm:t>
    </dgm:pt>
    <dgm:pt modelId="{3FD5FEBA-5CB3-4BC3-8B11-C9070D49FE83}">
      <dgm:prSet/>
      <dgm:spPr/>
      <dgm:t>
        <a:bodyPr/>
        <a:lstStyle/>
        <a:p>
          <a:r>
            <a:rPr lang="en-GB"/>
            <a:t>Amount of paperwork</a:t>
          </a:r>
          <a:endParaRPr lang="en-US"/>
        </a:p>
      </dgm:t>
    </dgm:pt>
    <dgm:pt modelId="{00B242A7-90F6-40A7-A145-DC75D2BF22B5}" type="parTrans" cxnId="{03E2AE27-6E26-4A2D-A12E-78D1253BF8CD}">
      <dgm:prSet/>
      <dgm:spPr/>
      <dgm:t>
        <a:bodyPr/>
        <a:lstStyle/>
        <a:p>
          <a:endParaRPr lang="en-US"/>
        </a:p>
      </dgm:t>
    </dgm:pt>
    <dgm:pt modelId="{C1665F06-F742-4FAC-8A6A-A81B4C47E4CD}" type="sibTrans" cxnId="{03E2AE27-6E26-4A2D-A12E-78D1253BF8CD}">
      <dgm:prSet/>
      <dgm:spPr/>
      <dgm:t>
        <a:bodyPr/>
        <a:lstStyle/>
        <a:p>
          <a:endParaRPr lang="en-US"/>
        </a:p>
      </dgm:t>
    </dgm:pt>
    <dgm:pt modelId="{84D30022-130A-F24E-8251-FAC1711C1DEA}" type="pres">
      <dgm:prSet presAssocID="{DFE25EE4-A142-4D1B-8EF3-3E7E044E34F4}" presName="linear" presStyleCnt="0">
        <dgm:presLayoutVars>
          <dgm:animLvl val="lvl"/>
          <dgm:resizeHandles val="exact"/>
        </dgm:presLayoutVars>
      </dgm:prSet>
      <dgm:spPr/>
    </dgm:pt>
    <dgm:pt modelId="{ED75F490-0E84-7341-8B68-53D79223D4EB}" type="pres">
      <dgm:prSet presAssocID="{7FB05DFC-CE6C-4EDE-9121-8D0D40263DC4}" presName="parentText" presStyleLbl="node1" presStyleIdx="0" presStyleCnt="5">
        <dgm:presLayoutVars>
          <dgm:chMax val="0"/>
          <dgm:bulletEnabled val="1"/>
        </dgm:presLayoutVars>
      </dgm:prSet>
      <dgm:spPr/>
    </dgm:pt>
    <dgm:pt modelId="{98825783-F520-6549-8A20-7CAAAC530F1C}" type="pres">
      <dgm:prSet presAssocID="{0DA8A340-B501-4BE3-BD97-7F50D7F3DD21}" presName="spacer" presStyleCnt="0"/>
      <dgm:spPr/>
    </dgm:pt>
    <dgm:pt modelId="{FFBF8E7F-C586-7944-9FD7-7E0FACC66962}" type="pres">
      <dgm:prSet presAssocID="{425AE91B-8B87-497F-B452-01D3CA583821}" presName="parentText" presStyleLbl="node1" presStyleIdx="1" presStyleCnt="5">
        <dgm:presLayoutVars>
          <dgm:chMax val="0"/>
          <dgm:bulletEnabled val="1"/>
        </dgm:presLayoutVars>
      </dgm:prSet>
      <dgm:spPr/>
    </dgm:pt>
    <dgm:pt modelId="{52D522A8-9C55-4348-B45C-C2E526C58B48}" type="pres">
      <dgm:prSet presAssocID="{5D14D251-838C-4DBD-BF7B-9ED86BE1D51E}" presName="spacer" presStyleCnt="0"/>
      <dgm:spPr/>
    </dgm:pt>
    <dgm:pt modelId="{C76ADEEC-C880-F84C-A2DC-E25B01AA129A}" type="pres">
      <dgm:prSet presAssocID="{5DF96736-8382-4510-B372-03CB9B23185C}" presName="parentText" presStyleLbl="node1" presStyleIdx="2" presStyleCnt="5">
        <dgm:presLayoutVars>
          <dgm:chMax val="0"/>
          <dgm:bulletEnabled val="1"/>
        </dgm:presLayoutVars>
      </dgm:prSet>
      <dgm:spPr/>
    </dgm:pt>
    <dgm:pt modelId="{84B6692F-42BE-5449-A17D-352945296AC9}" type="pres">
      <dgm:prSet presAssocID="{BA2D709F-3340-40F7-AC0B-FE213C4254F2}" presName="spacer" presStyleCnt="0"/>
      <dgm:spPr/>
    </dgm:pt>
    <dgm:pt modelId="{B7DE4C01-5E04-8B4F-8DE0-B13A8E12459A}" type="pres">
      <dgm:prSet presAssocID="{8FB20016-F122-4389-B6B8-28674BAFAEED}" presName="parentText" presStyleLbl="node1" presStyleIdx="3" presStyleCnt="5">
        <dgm:presLayoutVars>
          <dgm:chMax val="0"/>
          <dgm:bulletEnabled val="1"/>
        </dgm:presLayoutVars>
      </dgm:prSet>
      <dgm:spPr/>
    </dgm:pt>
    <dgm:pt modelId="{FFCCCC57-3100-8D44-AFED-C3F0859EE3B1}" type="pres">
      <dgm:prSet presAssocID="{61B2AF8D-36DA-4F95-B604-8F331CA7748C}" presName="spacer" presStyleCnt="0"/>
      <dgm:spPr/>
    </dgm:pt>
    <dgm:pt modelId="{0CCD0BDC-6DB8-BF48-96A6-F08808CC3366}" type="pres">
      <dgm:prSet presAssocID="{3FD5FEBA-5CB3-4BC3-8B11-C9070D49FE83}" presName="parentText" presStyleLbl="node1" presStyleIdx="4" presStyleCnt="5">
        <dgm:presLayoutVars>
          <dgm:chMax val="0"/>
          <dgm:bulletEnabled val="1"/>
        </dgm:presLayoutVars>
      </dgm:prSet>
      <dgm:spPr/>
    </dgm:pt>
  </dgm:ptLst>
  <dgm:cxnLst>
    <dgm:cxn modelId="{DC664E05-3C8A-44D1-B131-C24727F24F45}" srcId="{DFE25EE4-A142-4D1B-8EF3-3E7E044E34F4}" destId="{7FB05DFC-CE6C-4EDE-9121-8D0D40263DC4}" srcOrd="0" destOrd="0" parTransId="{BE60B204-68E2-4F7C-9FB8-A723A73464FC}" sibTransId="{0DA8A340-B501-4BE3-BD97-7F50D7F3DD21}"/>
    <dgm:cxn modelId="{BCCFEA16-F148-D146-BE4E-CC12499EEF9D}" type="presOf" srcId="{425AE91B-8B87-497F-B452-01D3CA583821}" destId="{FFBF8E7F-C586-7944-9FD7-7E0FACC66962}" srcOrd="0" destOrd="0" presId="urn:microsoft.com/office/officeart/2005/8/layout/vList2"/>
    <dgm:cxn modelId="{A325EC21-DE65-423F-A86A-09299831C3F0}" srcId="{DFE25EE4-A142-4D1B-8EF3-3E7E044E34F4}" destId="{425AE91B-8B87-497F-B452-01D3CA583821}" srcOrd="1" destOrd="0" parTransId="{2B5C52F7-B866-49A8-91A3-88EB92D12567}" sibTransId="{5D14D251-838C-4DBD-BF7B-9ED86BE1D51E}"/>
    <dgm:cxn modelId="{03E2AE27-6E26-4A2D-A12E-78D1253BF8CD}" srcId="{DFE25EE4-A142-4D1B-8EF3-3E7E044E34F4}" destId="{3FD5FEBA-5CB3-4BC3-8B11-C9070D49FE83}" srcOrd="4" destOrd="0" parTransId="{00B242A7-90F6-40A7-A145-DC75D2BF22B5}" sibTransId="{C1665F06-F742-4FAC-8A6A-A81B4C47E4CD}"/>
    <dgm:cxn modelId="{2CB4309F-A33E-984C-BC52-C91C440900AB}" type="presOf" srcId="{8FB20016-F122-4389-B6B8-28674BAFAEED}" destId="{B7DE4C01-5E04-8B4F-8DE0-B13A8E12459A}" srcOrd="0" destOrd="0" presId="urn:microsoft.com/office/officeart/2005/8/layout/vList2"/>
    <dgm:cxn modelId="{11D365AF-3410-B34A-94D8-D61EC9E3D551}" type="presOf" srcId="{7FB05DFC-CE6C-4EDE-9121-8D0D40263DC4}" destId="{ED75F490-0E84-7341-8B68-53D79223D4EB}" srcOrd="0" destOrd="0" presId="urn:microsoft.com/office/officeart/2005/8/layout/vList2"/>
    <dgm:cxn modelId="{A0191EB7-364F-1C44-95C5-6322334278BC}" type="presOf" srcId="{DFE25EE4-A142-4D1B-8EF3-3E7E044E34F4}" destId="{84D30022-130A-F24E-8251-FAC1711C1DEA}" srcOrd="0" destOrd="0" presId="urn:microsoft.com/office/officeart/2005/8/layout/vList2"/>
    <dgm:cxn modelId="{62E8D2BB-946E-6742-B666-B883BB79065D}" type="presOf" srcId="{3FD5FEBA-5CB3-4BC3-8B11-C9070D49FE83}" destId="{0CCD0BDC-6DB8-BF48-96A6-F08808CC3366}" srcOrd="0" destOrd="0" presId="urn:microsoft.com/office/officeart/2005/8/layout/vList2"/>
    <dgm:cxn modelId="{2ACBCBBE-B35F-4B46-A3E4-D2D4B4C9C6FF}" srcId="{DFE25EE4-A142-4D1B-8EF3-3E7E044E34F4}" destId="{5DF96736-8382-4510-B372-03CB9B23185C}" srcOrd="2" destOrd="0" parTransId="{05F5CD8D-B1DB-430E-A0D7-F6353C83C171}" sibTransId="{BA2D709F-3340-40F7-AC0B-FE213C4254F2}"/>
    <dgm:cxn modelId="{7D5C1DFA-1B51-2D4D-BFC5-481CC469112C}" type="presOf" srcId="{5DF96736-8382-4510-B372-03CB9B23185C}" destId="{C76ADEEC-C880-F84C-A2DC-E25B01AA129A}" srcOrd="0" destOrd="0" presId="urn:microsoft.com/office/officeart/2005/8/layout/vList2"/>
    <dgm:cxn modelId="{E28583FA-ECC0-4D6D-9C7A-BE1E144CB6EA}" srcId="{DFE25EE4-A142-4D1B-8EF3-3E7E044E34F4}" destId="{8FB20016-F122-4389-B6B8-28674BAFAEED}" srcOrd="3" destOrd="0" parTransId="{A4CC435F-B97A-4748-A390-E04D876F4C37}" sibTransId="{61B2AF8D-36DA-4F95-B604-8F331CA7748C}"/>
    <dgm:cxn modelId="{B44090BC-62B6-984F-ACFE-CB606A78DEC9}" type="presParOf" srcId="{84D30022-130A-F24E-8251-FAC1711C1DEA}" destId="{ED75F490-0E84-7341-8B68-53D79223D4EB}" srcOrd="0" destOrd="0" presId="urn:microsoft.com/office/officeart/2005/8/layout/vList2"/>
    <dgm:cxn modelId="{0B792E55-4400-B74D-961A-DB0A4A9552CC}" type="presParOf" srcId="{84D30022-130A-F24E-8251-FAC1711C1DEA}" destId="{98825783-F520-6549-8A20-7CAAAC530F1C}" srcOrd="1" destOrd="0" presId="urn:microsoft.com/office/officeart/2005/8/layout/vList2"/>
    <dgm:cxn modelId="{10C7AD59-67E4-0F44-A2C7-C5B49D628264}" type="presParOf" srcId="{84D30022-130A-F24E-8251-FAC1711C1DEA}" destId="{FFBF8E7F-C586-7944-9FD7-7E0FACC66962}" srcOrd="2" destOrd="0" presId="urn:microsoft.com/office/officeart/2005/8/layout/vList2"/>
    <dgm:cxn modelId="{52218B9B-F421-744C-86A7-589E0DFAC0C9}" type="presParOf" srcId="{84D30022-130A-F24E-8251-FAC1711C1DEA}" destId="{52D522A8-9C55-4348-B45C-C2E526C58B48}" srcOrd="3" destOrd="0" presId="urn:microsoft.com/office/officeart/2005/8/layout/vList2"/>
    <dgm:cxn modelId="{20FBF9A3-1615-9C47-BF0E-DD24E8744D29}" type="presParOf" srcId="{84D30022-130A-F24E-8251-FAC1711C1DEA}" destId="{C76ADEEC-C880-F84C-A2DC-E25B01AA129A}" srcOrd="4" destOrd="0" presId="urn:microsoft.com/office/officeart/2005/8/layout/vList2"/>
    <dgm:cxn modelId="{7BD15B77-C021-2F45-96E3-12B833C31CE5}" type="presParOf" srcId="{84D30022-130A-F24E-8251-FAC1711C1DEA}" destId="{84B6692F-42BE-5449-A17D-352945296AC9}" srcOrd="5" destOrd="0" presId="urn:microsoft.com/office/officeart/2005/8/layout/vList2"/>
    <dgm:cxn modelId="{DE1531F2-F31E-8349-BAF3-FC77CCA0E896}" type="presParOf" srcId="{84D30022-130A-F24E-8251-FAC1711C1DEA}" destId="{B7DE4C01-5E04-8B4F-8DE0-B13A8E12459A}" srcOrd="6" destOrd="0" presId="urn:microsoft.com/office/officeart/2005/8/layout/vList2"/>
    <dgm:cxn modelId="{2F98D95F-0659-EF48-BA8E-E0C51FF00020}" type="presParOf" srcId="{84D30022-130A-F24E-8251-FAC1711C1DEA}" destId="{FFCCCC57-3100-8D44-AFED-C3F0859EE3B1}" srcOrd="7" destOrd="0" presId="urn:microsoft.com/office/officeart/2005/8/layout/vList2"/>
    <dgm:cxn modelId="{95DBCE1E-8AF0-A44B-A14F-ABD7C3F3F6E2}" type="presParOf" srcId="{84D30022-130A-F24E-8251-FAC1711C1DEA}" destId="{0CCD0BDC-6DB8-BF48-96A6-F08808CC3366}"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8663754C-01F5-47F9-B069-10B499C076F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39FBA48-F0E6-4799-A776-9A82D7C592A2}">
      <dgm:prSet/>
      <dgm:spPr/>
      <dgm:t>
        <a:bodyPr/>
        <a:lstStyle/>
        <a:p>
          <a:r>
            <a:rPr lang="en-GB"/>
            <a:t>More appreciation</a:t>
          </a:r>
          <a:endParaRPr lang="en-US"/>
        </a:p>
      </dgm:t>
    </dgm:pt>
    <dgm:pt modelId="{E97A3278-3478-4CF4-BA73-3419A851726A}" type="parTrans" cxnId="{2702DDE1-1461-41DE-9E62-ED142D04690C}">
      <dgm:prSet/>
      <dgm:spPr/>
      <dgm:t>
        <a:bodyPr/>
        <a:lstStyle/>
        <a:p>
          <a:endParaRPr lang="en-US"/>
        </a:p>
      </dgm:t>
    </dgm:pt>
    <dgm:pt modelId="{E71AA812-5B6F-4C76-AEC0-DB5665A3D316}" type="sibTrans" cxnId="{2702DDE1-1461-41DE-9E62-ED142D04690C}">
      <dgm:prSet/>
      <dgm:spPr/>
      <dgm:t>
        <a:bodyPr/>
        <a:lstStyle/>
        <a:p>
          <a:endParaRPr lang="en-US"/>
        </a:p>
      </dgm:t>
    </dgm:pt>
    <dgm:pt modelId="{1AB28568-6990-4B99-8695-8646BBE4F897}">
      <dgm:prSet/>
      <dgm:spPr/>
      <dgm:t>
        <a:bodyPr/>
        <a:lstStyle/>
        <a:p>
          <a:r>
            <a:rPr lang="en-GB"/>
            <a:t>Level of pay</a:t>
          </a:r>
          <a:endParaRPr lang="en-US"/>
        </a:p>
      </dgm:t>
    </dgm:pt>
    <dgm:pt modelId="{856B429A-49B8-4E97-A473-52FF9117863F}" type="parTrans" cxnId="{DFC08BB2-EF17-4DB2-A62F-FFBE18F41DBF}">
      <dgm:prSet/>
      <dgm:spPr/>
      <dgm:t>
        <a:bodyPr/>
        <a:lstStyle/>
        <a:p>
          <a:endParaRPr lang="en-US"/>
        </a:p>
      </dgm:t>
    </dgm:pt>
    <dgm:pt modelId="{EF396C0E-7672-45CD-A0BD-D3C012D567AC}" type="sibTrans" cxnId="{DFC08BB2-EF17-4DB2-A62F-FFBE18F41DBF}">
      <dgm:prSet/>
      <dgm:spPr/>
      <dgm:t>
        <a:bodyPr/>
        <a:lstStyle/>
        <a:p>
          <a:endParaRPr lang="en-US"/>
        </a:p>
      </dgm:t>
    </dgm:pt>
    <dgm:pt modelId="{162B4E0B-F11C-4530-AAEB-736CE40AB655}">
      <dgm:prSet/>
      <dgm:spPr/>
      <dgm:t>
        <a:bodyPr/>
        <a:lstStyle/>
        <a:p>
          <a:r>
            <a:rPr lang="en-GB"/>
            <a:t>Delivery of training</a:t>
          </a:r>
          <a:endParaRPr lang="en-US"/>
        </a:p>
      </dgm:t>
    </dgm:pt>
    <dgm:pt modelId="{870046FA-4441-42AE-8098-4485C702454D}" type="parTrans" cxnId="{B2374C17-287C-4997-94C4-5DDF7880CF91}">
      <dgm:prSet/>
      <dgm:spPr/>
      <dgm:t>
        <a:bodyPr/>
        <a:lstStyle/>
        <a:p>
          <a:endParaRPr lang="en-US"/>
        </a:p>
      </dgm:t>
    </dgm:pt>
    <dgm:pt modelId="{DB1FCA70-F22C-4FC4-B6DA-CDA4660EAFCC}" type="sibTrans" cxnId="{B2374C17-287C-4997-94C4-5DDF7880CF91}">
      <dgm:prSet/>
      <dgm:spPr/>
      <dgm:t>
        <a:bodyPr/>
        <a:lstStyle/>
        <a:p>
          <a:endParaRPr lang="en-US"/>
        </a:p>
      </dgm:t>
    </dgm:pt>
    <dgm:pt modelId="{82B89612-4FA5-43F4-A92E-455AE53F3200}">
      <dgm:prSet/>
      <dgm:spPr/>
      <dgm:t>
        <a:bodyPr/>
        <a:lstStyle/>
        <a:p>
          <a:r>
            <a:rPr lang="en-GB"/>
            <a:t>Content of training</a:t>
          </a:r>
          <a:endParaRPr lang="en-US"/>
        </a:p>
      </dgm:t>
    </dgm:pt>
    <dgm:pt modelId="{A32D5044-17AA-4B93-9A9E-52C57222E99D}" type="parTrans" cxnId="{96C8D32F-42F5-4557-928E-F10941FF578D}">
      <dgm:prSet/>
      <dgm:spPr/>
      <dgm:t>
        <a:bodyPr/>
        <a:lstStyle/>
        <a:p>
          <a:endParaRPr lang="en-US"/>
        </a:p>
      </dgm:t>
    </dgm:pt>
    <dgm:pt modelId="{614BFBE9-7C99-4439-832C-8BDF255155A4}" type="sibTrans" cxnId="{96C8D32F-42F5-4557-928E-F10941FF578D}">
      <dgm:prSet/>
      <dgm:spPr/>
      <dgm:t>
        <a:bodyPr/>
        <a:lstStyle/>
        <a:p>
          <a:endParaRPr lang="en-US"/>
        </a:p>
      </dgm:t>
    </dgm:pt>
    <dgm:pt modelId="{E33727F0-6A0C-4D68-A541-2ED379ADCFB8}" type="pres">
      <dgm:prSet presAssocID="{8663754C-01F5-47F9-B069-10B499C076FD}" presName="root" presStyleCnt="0">
        <dgm:presLayoutVars>
          <dgm:dir/>
          <dgm:resizeHandles val="exact"/>
        </dgm:presLayoutVars>
      </dgm:prSet>
      <dgm:spPr/>
    </dgm:pt>
    <dgm:pt modelId="{4716998E-BB91-480D-BCA6-73AD7AED65BB}" type="pres">
      <dgm:prSet presAssocID="{F39FBA48-F0E6-4799-A776-9A82D7C592A2}" presName="compNode" presStyleCnt="0"/>
      <dgm:spPr/>
    </dgm:pt>
    <dgm:pt modelId="{B1D50FAC-DDB9-4B00-AF4C-73D1084CF03F}" type="pres">
      <dgm:prSet presAssocID="{F39FBA48-F0E6-4799-A776-9A82D7C592A2}" presName="bgRect" presStyleLbl="bgShp" presStyleIdx="0" presStyleCnt="4"/>
      <dgm:spPr/>
    </dgm:pt>
    <dgm:pt modelId="{450A8DC8-578A-4CE5-B1B1-A47C2AA3745F}" type="pres">
      <dgm:prSet presAssocID="{F39FBA48-F0E6-4799-A776-9A82D7C592A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ibbon"/>
        </a:ext>
      </dgm:extLst>
    </dgm:pt>
    <dgm:pt modelId="{50103628-E9C7-4AC7-9262-7D097C1B210D}" type="pres">
      <dgm:prSet presAssocID="{F39FBA48-F0E6-4799-A776-9A82D7C592A2}" presName="spaceRect" presStyleCnt="0"/>
      <dgm:spPr/>
    </dgm:pt>
    <dgm:pt modelId="{C3CAC636-8FCB-41F2-9944-E63BDAC6522D}" type="pres">
      <dgm:prSet presAssocID="{F39FBA48-F0E6-4799-A776-9A82D7C592A2}" presName="parTx" presStyleLbl="revTx" presStyleIdx="0" presStyleCnt="4">
        <dgm:presLayoutVars>
          <dgm:chMax val="0"/>
          <dgm:chPref val="0"/>
        </dgm:presLayoutVars>
      </dgm:prSet>
      <dgm:spPr/>
    </dgm:pt>
    <dgm:pt modelId="{8D869AF0-97F8-4585-997D-48F131D4D0B6}" type="pres">
      <dgm:prSet presAssocID="{E71AA812-5B6F-4C76-AEC0-DB5665A3D316}" presName="sibTrans" presStyleCnt="0"/>
      <dgm:spPr/>
    </dgm:pt>
    <dgm:pt modelId="{FAE4F9EB-C24F-4C4A-935C-4F17729F494F}" type="pres">
      <dgm:prSet presAssocID="{1AB28568-6990-4B99-8695-8646BBE4F897}" presName="compNode" presStyleCnt="0"/>
      <dgm:spPr/>
    </dgm:pt>
    <dgm:pt modelId="{6E530A12-19BA-4A78-8E3C-BEC8B81EF945}" type="pres">
      <dgm:prSet presAssocID="{1AB28568-6990-4B99-8695-8646BBE4F897}" presName="bgRect" presStyleLbl="bgShp" presStyleIdx="1" presStyleCnt="4"/>
      <dgm:spPr/>
    </dgm:pt>
    <dgm:pt modelId="{E5493F9A-F3FF-4EAE-A299-1D3446DF34E5}" type="pres">
      <dgm:prSet presAssocID="{1AB28568-6990-4B99-8695-8646BBE4F89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ey"/>
        </a:ext>
      </dgm:extLst>
    </dgm:pt>
    <dgm:pt modelId="{2ACD8908-E1BC-4717-BB78-0FB2CF916402}" type="pres">
      <dgm:prSet presAssocID="{1AB28568-6990-4B99-8695-8646BBE4F897}" presName="spaceRect" presStyleCnt="0"/>
      <dgm:spPr/>
    </dgm:pt>
    <dgm:pt modelId="{87153963-A529-4B69-92FA-1526A0F05226}" type="pres">
      <dgm:prSet presAssocID="{1AB28568-6990-4B99-8695-8646BBE4F897}" presName="parTx" presStyleLbl="revTx" presStyleIdx="1" presStyleCnt="4">
        <dgm:presLayoutVars>
          <dgm:chMax val="0"/>
          <dgm:chPref val="0"/>
        </dgm:presLayoutVars>
      </dgm:prSet>
      <dgm:spPr/>
    </dgm:pt>
    <dgm:pt modelId="{28F33A7A-D84C-4D64-92C0-78DA497D8D9F}" type="pres">
      <dgm:prSet presAssocID="{EF396C0E-7672-45CD-A0BD-D3C012D567AC}" presName="sibTrans" presStyleCnt="0"/>
      <dgm:spPr/>
    </dgm:pt>
    <dgm:pt modelId="{DDD79A68-87C5-4A21-BE93-3896C4CAC833}" type="pres">
      <dgm:prSet presAssocID="{162B4E0B-F11C-4530-AAEB-736CE40AB655}" presName="compNode" presStyleCnt="0"/>
      <dgm:spPr/>
    </dgm:pt>
    <dgm:pt modelId="{963B5BF7-8868-4A9E-8A09-902DCE535C58}" type="pres">
      <dgm:prSet presAssocID="{162B4E0B-F11C-4530-AAEB-736CE40AB655}" presName="bgRect" presStyleLbl="bgShp" presStyleIdx="2" presStyleCnt="4"/>
      <dgm:spPr/>
    </dgm:pt>
    <dgm:pt modelId="{2870A0EA-37BD-4C21-82FE-28435A58BC7B}" type="pres">
      <dgm:prSet presAssocID="{162B4E0B-F11C-4530-AAEB-736CE40AB65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eacher"/>
        </a:ext>
      </dgm:extLst>
    </dgm:pt>
    <dgm:pt modelId="{3AB7AD9A-6A62-49AF-9E35-00FC28DD91AD}" type="pres">
      <dgm:prSet presAssocID="{162B4E0B-F11C-4530-AAEB-736CE40AB655}" presName="spaceRect" presStyleCnt="0"/>
      <dgm:spPr/>
    </dgm:pt>
    <dgm:pt modelId="{95A3B653-206F-4C51-B492-A3C783E9457D}" type="pres">
      <dgm:prSet presAssocID="{162B4E0B-F11C-4530-AAEB-736CE40AB655}" presName="parTx" presStyleLbl="revTx" presStyleIdx="2" presStyleCnt="4">
        <dgm:presLayoutVars>
          <dgm:chMax val="0"/>
          <dgm:chPref val="0"/>
        </dgm:presLayoutVars>
      </dgm:prSet>
      <dgm:spPr/>
    </dgm:pt>
    <dgm:pt modelId="{254743C6-E932-4F6F-BAD4-FF6AABB6C808}" type="pres">
      <dgm:prSet presAssocID="{DB1FCA70-F22C-4FC4-B6DA-CDA4660EAFCC}" presName="sibTrans" presStyleCnt="0"/>
      <dgm:spPr/>
    </dgm:pt>
    <dgm:pt modelId="{5AE17136-F36D-4208-B0B9-696E1990EC91}" type="pres">
      <dgm:prSet presAssocID="{82B89612-4FA5-43F4-A92E-455AE53F3200}" presName="compNode" presStyleCnt="0"/>
      <dgm:spPr/>
    </dgm:pt>
    <dgm:pt modelId="{D4D56643-2C11-46E3-A880-F0E04BB8B723}" type="pres">
      <dgm:prSet presAssocID="{82B89612-4FA5-43F4-A92E-455AE53F3200}" presName="bgRect" presStyleLbl="bgShp" presStyleIdx="3" presStyleCnt="4"/>
      <dgm:spPr/>
    </dgm:pt>
    <dgm:pt modelId="{D1AB9038-4880-443B-BB05-1E33218F1654}" type="pres">
      <dgm:prSet presAssocID="{82B89612-4FA5-43F4-A92E-455AE53F320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56C895E8-0EA4-41DD-97F3-8CA57A648140}" type="pres">
      <dgm:prSet presAssocID="{82B89612-4FA5-43F4-A92E-455AE53F3200}" presName="spaceRect" presStyleCnt="0"/>
      <dgm:spPr/>
    </dgm:pt>
    <dgm:pt modelId="{BADB6F63-2B91-48EE-9896-35C1B23F499A}" type="pres">
      <dgm:prSet presAssocID="{82B89612-4FA5-43F4-A92E-455AE53F3200}" presName="parTx" presStyleLbl="revTx" presStyleIdx="3" presStyleCnt="4">
        <dgm:presLayoutVars>
          <dgm:chMax val="0"/>
          <dgm:chPref val="0"/>
        </dgm:presLayoutVars>
      </dgm:prSet>
      <dgm:spPr/>
    </dgm:pt>
  </dgm:ptLst>
  <dgm:cxnLst>
    <dgm:cxn modelId="{B2374C17-287C-4997-94C4-5DDF7880CF91}" srcId="{8663754C-01F5-47F9-B069-10B499C076FD}" destId="{162B4E0B-F11C-4530-AAEB-736CE40AB655}" srcOrd="2" destOrd="0" parTransId="{870046FA-4441-42AE-8098-4485C702454D}" sibTransId="{DB1FCA70-F22C-4FC4-B6DA-CDA4660EAFCC}"/>
    <dgm:cxn modelId="{96C8D32F-42F5-4557-928E-F10941FF578D}" srcId="{8663754C-01F5-47F9-B069-10B499C076FD}" destId="{82B89612-4FA5-43F4-A92E-455AE53F3200}" srcOrd="3" destOrd="0" parTransId="{A32D5044-17AA-4B93-9A9E-52C57222E99D}" sibTransId="{614BFBE9-7C99-4439-832C-8BDF255155A4}"/>
    <dgm:cxn modelId="{826B895E-B320-4653-905F-EF2F2BE86E16}" type="presOf" srcId="{1AB28568-6990-4B99-8695-8646BBE4F897}" destId="{87153963-A529-4B69-92FA-1526A0F05226}" srcOrd="0" destOrd="0" presId="urn:microsoft.com/office/officeart/2018/2/layout/IconVerticalSolidList"/>
    <dgm:cxn modelId="{E1A6B38C-2272-4B44-A2EA-5B43CABACB57}" type="presOf" srcId="{8663754C-01F5-47F9-B069-10B499C076FD}" destId="{E33727F0-6A0C-4D68-A541-2ED379ADCFB8}" srcOrd="0" destOrd="0" presId="urn:microsoft.com/office/officeart/2018/2/layout/IconVerticalSolidList"/>
    <dgm:cxn modelId="{DFC08BB2-EF17-4DB2-A62F-FFBE18F41DBF}" srcId="{8663754C-01F5-47F9-B069-10B499C076FD}" destId="{1AB28568-6990-4B99-8695-8646BBE4F897}" srcOrd="1" destOrd="0" parTransId="{856B429A-49B8-4E97-A473-52FF9117863F}" sibTransId="{EF396C0E-7672-45CD-A0BD-D3C012D567AC}"/>
    <dgm:cxn modelId="{2CA74AC1-6598-4670-AFE0-DF4DF9D43863}" type="presOf" srcId="{82B89612-4FA5-43F4-A92E-455AE53F3200}" destId="{BADB6F63-2B91-48EE-9896-35C1B23F499A}" srcOrd="0" destOrd="0" presId="urn:microsoft.com/office/officeart/2018/2/layout/IconVerticalSolidList"/>
    <dgm:cxn modelId="{BB1158C1-377F-4C34-AE1B-B24D854DC5EC}" type="presOf" srcId="{162B4E0B-F11C-4530-AAEB-736CE40AB655}" destId="{95A3B653-206F-4C51-B492-A3C783E9457D}" srcOrd="0" destOrd="0" presId="urn:microsoft.com/office/officeart/2018/2/layout/IconVerticalSolidList"/>
    <dgm:cxn modelId="{6D4651C7-4026-4111-B860-D39AF4A7BDC3}" type="presOf" srcId="{F39FBA48-F0E6-4799-A776-9A82D7C592A2}" destId="{C3CAC636-8FCB-41F2-9944-E63BDAC6522D}" srcOrd="0" destOrd="0" presId="urn:microsoft.com/office/officeart/2018/2/layout/IconVerticalSolidList"/>
    <dgm:cxn modelId="{2702DDE1-1461-41DE-9E62-ED142D04690C}" srcId="{8663754C-01F5-47F9-B069-10B499C076FD}" destId="{F39FBA48-F0E6-4799-A776-9A82D7C592A2}" srcOrd="0" destOrd="0" parTransId="{E97A3278-3478-4CF4-BA73-3419A851726A}" sibTransId="{E71AA812-5B6F-4C76-AEC0-DB5665A3D316}"/>
    <dgm:cxn modelId="{87FD7E15-552B-48E6-AE2D-499A9712AF45}" type="presParOf" srcId="{E33727F0-6A0C-4D68-A541-2ED379ADCFB8}" destId="{4716998E-BB91-480D-BCA6-73AD7AED65BB}" srcOrd="0" destOrd="0" presId="urn:microsoft.com/office/officeart/2018/2/layout/IconVerticalSolidList"/>
    <dgm:cxn modelId="{B58E12B1-CF59-4637-94FB-962EF1D547DE}" type="presParOf" srcId="{4716998E-BB91-480D-BCA6-73AD7AED65BB}" destId="{B1D50FAC-DDB9-4B00-AF4C-73D1084CF03F}" srcOrd="0" destOrd="0" presId="urn:microsoft.com/office/officeart/2018/2/layout/IconVerticalSolidList"/>
    <dgm:cxn modelId="{213D6D01-B725-4358-B6DB-8BBBA995187A}" type="presParOf" srcId="{4716998E-BB91-480D-BCA6-73AD7AED65BB}" destId="{450A8DC8-578A-4CE5-B1B1-A47C2AA3745F}" srcOrd="1" destOrd="0" presId="urn:microsoft.com/office/officeart/2018/2/layout/IconVerticalSolidList"/>
    <dgm:cxn modelId="{57E155F5-6F88-4376-BBA5-E2F01D8C60D0}" type="presParOf" srcId="{4716998E-BB91-480D-BCA6-73AD7AED65BB}" destId="{50103628-E9C7-4AC7-9262-7D097C1B210D}" srcOrd="2" destOrd="0" presId="urn:microsoft.com/office/officeart/2018/2/layout/IconVerticalSolidList"/>
    <dgm:cxn modelId="{F63E9E17-9B20-46CA-922B-267F40BC99A5}" type="presParOf" srcId="{4716998E-BB91-480D-BCA6-73AD7AED65BB}" destId="{C3CAC636-8FCB-41F2-9944-E63BDAC6522D}" srcOrd="3" destOrd="0" presId="urn:microsoft.com/office/officeart/2018/2/layout/IconVerticalSolidList"/>
    <dgm:cxn modelId="{4F0AECF7-BE7D-4A07-83EE-78F28458F458}" type="presParOf" srcId="{E33727F0-6A0C-4D68-A541-2ED379ADCFB8}" destId="{8D869AF0-97F8-4585-997D-48F131D4D0B6}" srcOrd="1" destOrd="0" presId="urn:microsoft.com/office/officeart/2018/2/layout/IconVerticalSolidList"/>
    <dgm:cxn modelId="{DB4431E1-A28B-458F-876F-1CF379E29597}" type="presParOf" srcId="{E33727F0-6A0C-4D68-A541-2ED379ADCFB8}" destId="{FAE4F9EB-C24F-4C4A-935C-4F17729F494F}" srcOrd="2" destOrd="0" presId="urn:microsoft.com/office/officeart/2018/2/layout/IconVerticalSolidList"/>
    <dgm:cxn modelId="{166471F3-7346-4839-81DC-047BDD6CAC19}" type="presParOf" srcId="{FAE4F9EB-C24F-4C4A-935C-4F17729F494F}" destId="{6E530A12-19BA-4A78-8E3C-BEC8B81EF945}" srcOrd="0" destOrd="0" presId="urn:microsoft.com/office/officeart/2018/2/layout/IconVerticalSolidList"/>
    <dgm:cxn modelId="{0C68CAD6-961B-4887-AFBB-024D1A664532}" type="presParOf" srcId="{FAE4F9EB-C24F-4C4A-935C-4F17729F494F}" destId="{E5493F9A-F3FF-4EAE-A299-1D3446DF34E5}" srcOrd="1" destOrd="0" presId="urn:microsoft.com/office/officeart/2018/2/layout/IconVerticalSolidList"/>
    <dgm:cxn modelId="{75A32BB8-8A47-49B6-A8E8-76EEAD11FE15}" type="presParOf" srcId="{FAE4F9EB-C24F-4C4A-935C-4F17729F494F}" destId="{2ACD8908-E1BC-4717-BB78-0FB2CF916402}" srcOrd="2" destOrd="0" presId="urn:microsoft.com/office/officeart/2018/2/layout/IconVerticalSolidList"/>
    <dgm:cxn modelId="{C8F23062-1830-405C-A61F-B31F37C443C0}" type="presParOf" srcId="{FAE4F9EB-C24F-4C4A-935C-4F17729F494F}" destId="{87153963-A529-4B69-92FA-1526A0F05226}" srcOrd="3" destOrd="0" presId="urn:microsoft.com/office/officeart/2018/2/layout/IconVerticalSolidList"/>
    <dgm:cxn modelId="{0FDDBB52-7CE0-460A-A361-6A3D00102961}" type="presParOf" srcId="{E33727F0-6A0C-4D68-A541-2ED379ADCFB8}" destId="{28F33A7A-D84C-4D64-92C0-78DA497D8D9F}" srcOrd="3" destOrd="0" presId="urn:microsoft.com/office/officeart/2018/2/layout/IconVerticalSolidList"/>
    <dgm:cxn modelId="{A009C9B5-7B15-4976-990A-71DFE444EC1B}" type="presParOf" srcId="{E33727F0-6A0C-4D68-A541-2ED379ADCFB8}" destId="{DDD79A68-87C5-4A21-BE93-3896C4CAC833}" srcOrd="4" destOrd="0" presId="urn:microsoft.com/office/officeart/2018/2/layout/IconVerticalSolidList"/>
    <dgm:cxn modelId="{D5F2C6A1-945F-421B-BDAA-43AE2604F0DA}" type="presParOf" srcId="{DDD79A68-87C5-4A21-BE93-3896C4CAC833}" destId="{963B5BF7-8868-4A9E-8A09-902DCE535C58}" srcOrd="0" destOrd="0" presId="urn:microsoft.com/office/officeart/2018/2/layout/IconVerticalSolidList"/>
    <dgm:cxn modelId="{6244A36F-E996-4C30-8F1D-A70EB5B851D7}" type="presParOf" srcId="{DDD79A68-87C5-4A21-BE93-3896C4CAC833}" destId="{2870A0EA-37BD-4C21-82FE-28435A58BC7B}" srcOrd="1" destOrd="0" presId="urn:microsoft.com/office/officeart/2018/2/layout/IconVerticalSolidList"/>
    <dgm:cxn modelId="{D385F36C-ED3D-43A0-AC6F-EB85213D6F1E}" type="presParOf" srcId="{DDD79A68-87C5-4A21-BE93-3896C4CAC833}" destId="{3AB7AD9A-6A62-49AF-9E35-00FC28DD91AD}" srcOrd="2" destOrd="0" presId="urn:microsoft.com/office/officeart/2018/2/layout/IconVerticalSolidList"/>
    <dgm:cxn modelId="{C5E67413-54C4-4ADD-8456-7D94DF5CA395}" type="presParOf" srcId="{DDD79A68-87C5-4A21-BE93-3896C4CAC833}" destId="{95A3B653-206F-4C51-B492-A3C783E9457D}" srcOrd="3" destOrd="0" presId="urn:microsoft.com/office/officeart/2018/2/layout/IconVerticalSolidList"/>
    <dgm:cxn modelId="{1EF792B7-4EB3-4227-81D9-AFA51F41F882}" type="presParOf" srcId="{E33727F0-6A0C-4D68-A541-2ED379ADCFB8}" destId="{254743C6-E932-4F6F-BAD4-FF6AABB6C808}" srcOrd="5" destOrd="0" presId="urn:microsoft.com/office/officeart/2018/2/layout/IconVerticalSolidList"/>
    <dgm:cxn modelId="{4CE49708-55FD-41E6-BF28-A0B62B7658ED}" type="presParOf" srcId="{E33727F0-6A0C-4D68-A541-2ED379ADCFB8}" destId="{5AE17136-F36D-4208-B0B9-696E1990EC91}" srcOrd="6" destOrd="0" presId="urn:microsoft.com/office/officeart/2018/2/layout/IconVerticalSolidList"/>
    <dgm:cxn modelId="{5C3460BD-6797-4404-B77A-1BB481C43287}" type="presParOf" srcId="{5AE17136-F36D-4208-B0B9-696E1990EC91}" destId="{D4D56643-2C11-46E3-A880-F0E04BB8B723}" srcOrd="0" destOrd="0" presId="urn:microsoft.com/office/officeart/2018/2/layout/IconVerticalSolidList"/>
    <dgm:cxn modelId="{D6BA32B9-D350-4DB7-8ECA-DCAD0FAE0ABB}" type="presParOf" srcId="{5AE17136-F36D-4208-B0B9-696E1990EC91}" destId="{D1AB9038-4880-443B-BB05-1E33218F1654}" srcOrd="1" destOrd="0" presId="urn:microsoft.com/office/officeart/2018/2/layout/IconVerticalSolidList"/>
    <dgm:cxn modelId="{0594D88E-F368-4CFC-A681-B5C1FA05963C}" type="presParOf" srcId="{5AE17136-F36D-4208-B0B9-696E1990EC91}" destId="{56C895E8-0EA4-41DD-97F3-8CA57A648140}" srcOrd="2" destOrd="0" presId="urn:microsoft.com/office/officeart/2018/2/layout/IconVerticalSolidList"/>
    <dgm:cxn modelId="{7354D931-5CFF-4DB5-B124-9969600FFBFB}" type="presParOf" srcId="{5AE17136-F36D-4208-B0B9-696E1990EC91}" destId="{BADB6F63-2B91-48EE-9896-35C1B23F499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4BA867DB-A822-4043-99AC-9CD4F505A88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5917162-4C3F-438A-B93B-06041DBD8DED}">
      <dgm:prSet/>
      <dgm:spPr/>
      <dgm:t>
        <a:bodyPr/>
        <a:lstStyle/>
        <a:p>
          <a:r>
            <a:rPr lang="en-GB"/>
            <a:t>Communication</a:t>
          </a:r>
          <a:endParaRPr lang="en-US"/>
        </a:p>
      </dgm:t>
    </dgm:pt>
    <dgm:pt modelId="{8B79A8A5-8A28-480D-A60F-275AC71CF2AB}" type="parTrans" cxnId="{F5DAF21C-5ABF-4023-BB8F-4C5244850A23}">
      <dgm:prSet/>
      <dgm:spPr/>
      <dgm:t>
        <a:bodyPr/>
        <a:lstStyle/>
        <a:p>
          <a:endParaRPr lang="en-US"/>
        </a:p>
      </dgm:t>
    </dgm:pt>
    <dgm:pt modelId="{22A94C95-1842-46AB-B851-805E9ADE5C41}" type="sibTrans" cxnId="{F5DAF21C-5ABF-4023-BB8F-4C5244850A23}">
      <dgm:prSet/>
      <dgm:spPr/>
      <dgm:t>
        <a:bodyPr/>
        <a:lstStyle/>
        <a:p>
          <a:endParaRPr lang="en-US"/>
        </a:p>
      </dgm:t>
    </dgm:pt>
    <dgm:pt modelId="{694DC389-5F10-4F11-AEBB-DBAA618D72DF}">
      <dgm:prSet/>
      <dgm:spPr/>
      <dgm:t>
        <a:bodyPr/>
        <a:lstStyle/>
        <a:p>
          <a:r>
            <a:rPr lang="en-GB"/>
            <a:t>Trauma</a:t>
          </a:r>
          <a:endParaRPr lang="en-US"/>
        </a:p>
      </dgm:t>
    </dgm:pt>
    <dgm:pt modelId="{F9776A8C-CA2F-4547-BCC1-45235A394E77}" type="parTrans" cxnId="{B39E5C82-68F9-4952-97D1-9441490B34FA}">
      <dgm:prSet/>
      <dgm:spPr/>
      <dgm:t>
        <a:bodyPr/>
        <a:lstStyle/>
        <a:p>
          <a:endParaRPr lang="en-US"/>
        </a:p>
      </dgm:t>
    </dgm:pt>
    <dgm:pt modelId="{EE39773A-D90D-4304-A7BC-28F7A9EDBC00}" type="sibTrans" cxnId="{B39E5C82-68F9-4952-97D1-9441490B34FA}">
      <dgm:prSet/>
      <dgm:spPr/>
      <dgm:t>
        <a:bodyPr/>
        <a:lstStyle/>
        <a:p>
          <a:endParaRPr lang="en-US"/>
        </a:p>
      </dgm:t>
    </dgm:pt>
    <dgm:pt modelId="{440998E2-6599-44DE-9794-F6891F7EA054}">
      <dgm:prSet/>
      <dgm:spPr/>
      <dgm:t>
        <a:bodyPr/>
        <a:lstStyle/>
        <a:p>
          <a:r>
            <a:rPr lang="en-GB"/>
            <a:t>Diagnosis</a:t>
          </a:r>
          <a:endParaRPr lang="en-US"/>
        </a:p>
      </dgm:t>
    </dgm:pt>
    <dgm:pt modelId="{6BDA0BDA-5B41-42E5-95F3-3EA6A28E8355}" type="parTrans" cxnId="{93BB670F-3342-43E1-9366-16119E1AFCDC}">
      <dgm:prSet/>
      <dgm:spPr/>
      <dgm:t>
        <a:bodyPr/>
        <a:lstStyle/>
        <a:p>
          <a:endParaRPr lang="en-US"/>
        </a:p>
      </dgm:t>
    </dgm:pt>
    <dgm:pt modelId="{4E469F23-8A96-4C31-B934-C9F6B132E22C}" type="sibTrans" cxnId="{93BB670F-3342-43E1-9366-16119E1AFCDC}">
      <dgm:prSet/>
      <dgm:spPr/>
      <dgm:t>
        <a:bodyPr/>
        <a:lstStyle/>
        <a:p>
          <a:endParaRPr lang="en-US"/>
        </a:p>
      </dgm:t>
    </dgm:pt>
    <dgm:pt modelId="{8E2FA0CA-A851-493C-8559-D7C3E57D007C}">
      <dgm:prSet/>
      <dgm:spPr/>
      <dgm:t>
        <a:bodyPr/>
        <a:lstStyle/>
        <a:p>
          <a:r>
            <a:rPr lang="en-GB"/>
            <a:t>Change perceptions</a:t>
          </a:r>
          <a:endParaRPr lang="en-US"/>
        </a:p>
      </dgm:t>
    </dgm:pt>
    <dgm:pt modelId="{A6726550-658B-4661-9329-421BC71F484E}" type="parTrans" cxnId="{F56DE91A-8B92-4B3E-8AC3-7CAFD8071E81}">
      <dgm:prSet/>
      <dgm:spPr/>
      <dgm:t>
        <a:bodyPr/>
        <a:lstStyle/>
        <a:p>
          <a:endParaRPr lang="en-US"/>
        </a:p>
      </dgm:t>
    </dgm:pt>
    <dgm:pt modelId="{EE50448C-93F6-4EFF-9562-22B39F58001C}" type="sibTrans" cxnId="{F56DE91A-8B92-4B3E-8AC3-7CAFD8071E81}">
      <dgm:prSet/>
      <dgm:spPr/>
      <dgm:t>
        <a:bodyPr/>
        <a:lstStyle/>
        <a:p>
          <a:endParaRPr lang="en-US"/>
        </a:p>
      </dgm:t>
    </dgm:pt>
    <dgm:pt modelId="{FC41AB12-AAF1-3A46-BC34-F034437B232C}" type="pres">
      <dgm:prSet presAssocID="{4BA867DB-A822-4043-99AC-9CD4F505A88F}" presName="linear" presStyleCnt="0">
        <dgm:presLayoutVars>
          <dgm:animLvl val="lvl"/>
          <dgm:resizeHandles val="exact"/>
        </dgm:presLayoutVars>
      </dgm:prSet>
      <dgm:spPr/>
    </dgm:pt>
    <dgm:pt modelId="{5BAFA21D-220B-EC48-8224-CF85D7167530}" type="pres">
      <dgm:prSet presAssocID="{55917162-4C3F-438A-B93B-06041DBD8DED}" presName="parentText" presStyleLbl="node1" presStyleIdx="0" presStyleCnt="4">
        <dgm:presLayoutVars>
          <dgm:chMax val="0"/>
          <dgm:bulletEnabled val="1"/>
        </dgm:presLayoutVars>
      </dgm:prSet>
      <dgm:spPr/>
    </dgm:pt>
    <dgm:pt modelId="{49E5D845-313A-594A-BBC2-30003681F51C}" type="pres">
      <dgm:prSet presAssocID="{22A94C95-1842-46AB-B851-805E9ADE5C41}" presName="spacer" presStyleCnt="0"/>
      <dgm:spPr/>
    </dgm:pt>
    <dgm:pt modelId="{9C5B80F6-AE0A-A044-A877-2117E485F5D1}" type="pres">
      <dgm:prSet presAssocID="{694DC389-5F10-4F11-AEBB-DBAA618D72DF}" presName="parentText" presStyleLbl="node1" presStyleIdx="1" presStyleCnt="4">
        <dgm:presLayoutVars>
          <dgm:chMax val="0"/>
          <dgm:bulletEnabled val="1"/>
        </dgm:presLayoutVars>
      </dgm:prSet>
      <dgm:spPr/>
    </dgm:pt>
    <dgm:pt modelId="{753D0402-8D43-5F46-9D83-A1827221AC19}" type="pres">
      <dgm:prSet presAssocID="{EE39773A-D90D-4304-A7BC-28F7A9EDBC00}" presName="spacer" presStyleCnt="0"/>
      <dgm:spPr/>
    </dgm:pt>
    <dgm:pt modelId="{4A405B36-C1E9-0E4F-B951-13BE0F0E5576}" type="pres">
      <dgm:prSet presAssocID="{440998E2-6599-44DE-9794-F6891F7EA054}" presName="parentText" presStyleLbl="node1" presStyleIdx="2" presStyleCnt="4">
        <dgm:presLayoutVars>
          <dgm:chMax val="0"/>
          <dgm:bulletEnabled val="1"/>
        </dgm:presLayoutVars>
      </dgm:prSet>
      <dgm:spPr/>
    </dgm:pt>
    <dgm:pt modelId="{C790C73A-A8E0-B84A-9943-52461AD33666}" type="pres">
      <dgm:prSet presAssocID="{4E469F23-8A96-4C31-B934-C9F6B132E22C}" presName="spacer" presStyleCnt="0"/>
      <dgm:spPr/>
    </dgm:pt>
    <dgm:pt modelId="{C10BB39E-1711-DD45-9C3F-032C023AA5C0}" type="pres">
      <dgm:prSet presAssocID="{8E2FA0CA-A851-493C-8559-D7C3E57D007C}" presName="parentText" presStyleLbl="node1" presStyleIdx="3" presStyleCnt="4">
        <dgm:presLayoutVars>
          <dgm:chMax val="0"/>
          <dgm:bulletEnabled val="1"/>
        </dgm:presLayoutVars>
      </dgm:prSet>
      <dgm:spPr/>
    </dgm:pt>
  </dgm:ptLst>
  <dgm:cxnLst>
    <dgm:cxn modelId="{93BB670F-3342-43E1-9366-16119E1AFCDC}" srcId="{4BA867DB-A822-4043-99AC-9CD4F505A88F}" destId="{440998E2-6599-44DE-9794-F6891F7EA054}" srcOrd="2" destOrd="0" parTransId="{6BDA0BDA-5B41-42E5-95F3-3EA6A28E8355}" sibTransId="{4E469F23-8A96-4C31-B934-C9F6B132E22C}"/>
    <dgm:cxn modelId="{F56DE91A-8B92-4B3E-8AC3-7CAFD8071E81}" srcId="{4BA867DB-A822-4043-99AC-9CD4F505A88F}" destId="{8E2FA0CA-A851-493C-8559-D7C3E57D007C}" srcOrd="3" destOrd="0" parTransId="{A6726550-658B-4661-9329-421BC71F484E}" sibTransId="{EE50448C-93F6-4EFF-9562-22B39F58001C}"/>
    <dgm:cxn modelId="{F5DAF21C-5ABF-4023-BB8F-4C5244850A23}" srcId="{4BA867DB-A822-4043-99AC-9CD4F505A88F}" destId="{55917162-4C3F-438A-B93B-06041DBD8DED}" srcOrd="0" destOrd="0" parTransId="{8B79A8A5-8A28-480D-A60F-275AC71CF2AB}" sibTransId="{22A94C95-1842-46AB-B851-805E9ADE5C41}"/>
    <dgm:cxn modelId="{5794D823-1E27-3D48-80A7-A02E952CBF58}" type="presOf" srcId="{440998E2-6599-44DE-9794-F6891F7EA054}" destId="{4A405B36-C1E9-0E4F-B951-13BE0F0E5576}" srcOrd="0" destOrd="0" presId="urn:microsoft.com/office/officeart/2005/8/layout/vList2"/>
    <dgm:cxn modelId="{53D14F27-21E2-004A-9B29-9C71509078A9}" type="presOf" srcId="{8E2FA0CA-A851-493C-8559-D7C3E57D007C}" destId="{C10BB39E-1711-DD45-9C3F-032C023AA5C0}" srcOrd="0" destOrd="0" presId="urn:microsoft.com/office/officeart/2005/8/layout/vList2"/>
    <dgm:cxn modelId="{63FEFE48-0D10-C343-BB67-C4F7F150EAE2}" type="presOf" srcId="{4BA867DB-A822-4043-99AC-9CD4F505A88F}" destId="{FC41AB12-AAF1-3A46-BC34-F034437B232C}" srcOrd="0" destOrd="0" presId="urn:microsoft.com/office/officeart/2005/8/layout/vList2"/>
    <dgm:cxn modelId="{B39E5C82-68F9-4952-97D1-9441490B34FA}" srcId="{4BA867DB-A822-4043-99AC-9CD4F505A88F}" destId="{694DC389-5F10-4F11-AEBB-DBAA618D72DF}" srcOrd="1" destOrd="0" parTransId="{F9776A8C-CA2F-4547-BCC1-45235A394E77}" sibTransId="{EE39773A-D90D-4304-A7BC-28F7A9EDBC00}"/>
    <dgm:cxn modelId="{E29E8592-3B25-E14D-B1B8-473422E3C1CB}" type="presOf" srcId="{694DC389-5F10-4F11-AEBB-DBAA618D72DF}" destId="{9C5B80F6-AE0A-A044-A877-2117E485F5D1}" srcOrd="0" destOrd="0" presId="urn:microsoft.com/office/officeart/2005/8/layout/vList2"/>
    <dgm:cxn modelId="{F242D8EC-D3D2-A94D-88EA-5B705EFB0F96}" type="presOf" srcId="{55917162-4C3F-438A-B93B-06041DBD8DED}" destId="{5BAFA21D-220B-EC48-8224-CF85D7167530}" srcOrd="0" destOrd="0" presId="urn:microsoft.com/office/officeart/2005/8/layout/vList2"/>
    <dgm:cxn modelId="{A6F61E20-98D9-4C4D-AF6C-651E7FD65377}" type="presParOf" srcId="{FC41AB12-AAF1-3A46-BC34-F034437B232C}" destId="{5BAFA21D-220B-EC48-8224-CF85D7167530}" srcOrd="0" destOrd="0" presId="urn:microsoft.com/office/officeart/2005/8/layout/vList2"/>
    <dgm:cxn modelId="{053C0CD4-E9B3-334B-8363-CAF0CD88D63C}" type="presParOf" srcId="{FC41AB12-AAF1-3A46-BC34-F034437B232C}" destId="{49E5D845-313A-594A-BBC2-30003681F51C}" srcOrd="1" destOrd="0" presId="urn:microsoft.com/office/officeart/2005/8/layout/vList2"/>
    <dgm:cxn modelId="{6F9EC45C-5C7B-2043-B655-FE6D475BCD28}" type="presParOf" srcId="{FC41AB12-AAF1-3A46-BC34-F034437B232C}" destId="{9C5B80F6-AE0A-A044-A877-2117E485F5D1}" srcOrd="2" destOrd="0" presId="urn:microsoft.com/office/officeart/2005/8/layout/vList2"/>
    <dgm:cxn modelId="{BC81CFE5-A39C-EC40-811D-CE9DAA9B1F87}" type="presParOf" srcId="{FC41AB12-AAF1-3A46-BC34-F034437B232C}" destId="{753D0402-8D43-5F46-9D83-A1827221AC19}" srcOrd="3" destOrd="0" presId="urn:microsoft.com/office/officeart/2005/8/layout/vList2"/>
    <dgm:cxn modelId="{9868AEDB-D9A7-EB43-869E-611A17BB80DD}" type="presParOf" srcId="{FC41AB12-AAF1-3A46-BC34-F034437B232C}" destId="{4A405B36-C1E9-0E4F-B951-13BE0F0E5576}" srcOrd="4" destOrd="0" presId="urn:microsoft.com/office/officeart/2005/8/layout/vList2"/>
    <dgm:cxn modelId="{E402AC96-3550-5F49-81E7-CC023C53F155}" type="presParOf" srcId="{FC41AB12-AAF1-3A46-BC34-F034437B232C}" destId="{C790C73A-A8E0-B84A-9943-52461AD33666}" srcOrd="5" destOrd="0" presId="urn:microsoft.com/office/officeart/2005/8/layout/vList2"/>
    <dgm:cxn modelId="{C5F78D67-CACA-9B42-9D92-436FE6C27A59}" type="presParOf" srcId="{FC41AB12-AAF1-3A46-BC34-F034437B232C}" destId="{C10BB39E-1711-DD45-9C3F-032C023AA5C0}"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2BBB1F29-7B05-42E1-8193-41F075FFA17B}"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C4CB7940-B6A4-46C4-91A1-C4EBF13EA740}">
      <dgm:prSet/>
      <dgm:spPr/>
      <dgm:t>
        <a:bodyPr/>
        <a:lstStyle/>
        <a:p>
          <a:r>
            <a:rPr lang="en-GB"/>
            <a:t>Generalised</a:t>
          </a:r>
          <a:endParaRPr lang="en-US"/>
        </a:p>
      </dgm:t>
    </dgm:pt>
    <dgm:pt modelId="{CDB0B16F-4F64-45BD-9F07-538C35639D84}" type="parTrans" cxnId="{F9A257E1-51E1-4601-A20C-52AE0E46BC6E}">
      <dgm:prSet/>
      <dgm:spPr/>
      <dgm:t>
        <a:bodyPr/>
        <a:lstStyle/>
        <a:p>
          <a:endParaRPr lang="en-US"/>
        </a:p>
      </dgm:t>
    </dgm:pt>
    <dgm:pt modelId="{CC6ECB3B-FED6-4DE1-9246-1FB9E5318B9E}" type="sibTrans" cxnId="{F9A257E1-51E1-4601-A20C-52AE0E46BC6E}">
      <dgm:prSet/>
      <dgm:spPr/>
      <dgm:t>
        <a:bodyPr/>
        <a:lstStyle/>
        <a:p>
          <a:endParaRPr lang="en-US"/>
        </a:p>
      </dgm:t>
    </dgm:pt>
    <dgm:pt modelId="{8C884842-CC22-40CF-8A6A-DAAF9425A9CB}">
      <dgm:prSet/>
      <dgm:spPr/>
      <dgm:t>
        <a:bodyPr/>
        <a:lstStyle/>
        <a:p>
          <a:r>
            <a:rPr lang="en-GB"/>
            <a:t>No consistency</a:t>
          </a:r>
          <a:endParaRPr lang="en-US"/>
        </a:p>
      </dgm:t>
    </dgm:pt>
    <dgm:pt modelId="{3ED62DD1-F20D-46B0-ABAD-BBDABA868AE8}" type="parTrans" cxnId="{02EF7869-3030-41D7-8344-0FB05C63EFC6}">
      <dgm:prSet/>
      <dgm:spPr/>
      <dgm:t>
        <a:bodyPr/>
        <a:lstStyle/>
        <a:p>
          <a:endParaRPr lang="en-US"/>
        </a:p>
      </dgm:t>
    </dgm:pt>
    <dgm:pt modelId="{DB2CCA8A-5ED3-4D2E-854D-AB93ED2F3B2B}" type="sibTrans" cxnId="{02EF7869-3030-41D7-8344-0FB05C63EFC6}">
      <dgm:prSet/>
      <dgm:spPr/>
      <dgm:t>
        <a:bodyPr/>
        <a:lstStyle/>
        <a:p>
          <a:endParaRPr lang="en-US"/>
        </a:p>
      </dgm:t>
    </dgm:pt>
    <dgm:pt modelId="{D48BBB3E-7CA1-4177-8322-E39AA3A40A03}">
      <dgm:prSet/>
      <dgm:spPr/>
      <dgm:t>
        <a:bodyPr/>
        <a:lstStyle/>
        <a:p>
          <a:r>
            <a:rPr lang="en-GB"/>
            <a:t>Less focus on e-learning</a:t>
          </a:r>
          <a:endParaRPr lang="en-US"/>
        </a:p>
      </dgm:t>
    </dgm:pt>
    <dgm:pt modelId="{3DF3CF29-2112-4199-8724-66DB97EAF553}" type="parTrans" cxnId="{08796638-B777-4905-A6A3-019E692FD823}">
      <dgm:prSet/>
      <dgm:spPr/>
      <dgm:t>
        <a:bodyPr/>
        <a:lstStyle/>
        <a:p>
          <a:endParaRPr lang="en-US"/>
        </a:p>
      </dgm:t>
    </dgm:pt>
    <dgm:pt modelId="{C1E301C9-4F36-4E2F-8A36-6FD2E2D37901}" type="sibTrans" cxnId="{08796638-B777-4905-A6A3-019E692FD823}">
      <dgm:prSet/>
      <dgm:spPr/>
      <dgm:t>
        <a:bodyPr/>
        <a:lstStyle/>
        <a:p>
          <a:endParaRPr lang="en-US"/>
        </a:p>
      </dgm:t>
    </dgm:pt>
    <dgm:pt modelId="{C812D18B-124C-4833-8502-297E638705F7}">
      <dgm:prSet/>
      <dgm:spPr/>
      <dgm:t>
        <a:bodyPr/>
        <a:lstStyle/>
        <a:p>
          <a:r>
            <a:rPr lang="en-GB"/>
            <a:t>Should focus on face-to-face</a:t>
          </a:r>
          <a:endParaRPr lang="en-US"/>
        </a:p>
      </dgm:t>
    </dgm:pt>
    <dgm:pt modelId="{152C1ED0-BF56-4ABF-BE14-F0A362C1C7E3}" type="parTrans" cxnId="{411EB46A-D745-4C34-9798-7B131D553724}">
      <dgm:prSet/>
      <dgm:spPr/>
      <dgm:t>
        <a:bodyPr/>
        <a:lstStyle/>
        <a:p>
          <a:endParaRPr lang="en-US"/>
        </a:p>
      </dgm:t>
    </dgm:pt>
    <dgm:pt modelId="{04FB29CA-53EB-4E6D-9CCB-346AE4593034}" type="sibTrans" cxnId="{411EB46A-D745-4C34-9798-7B131D553724}">
      <dgm:prSet/>
      <dgm:spPr/>
      <dgm:t>
        <a:bodyPr/>
        <a:lstStyle/>
        <a:p>
          <a:endParaRPr lang="en-US"/>
        </a:p>
      </dgm:t>
    </dgm:pt>
    <dgm:pt modelId="{AA1D8E58-270A-4A82-A8CD-B3597760A5CD}">
      <dgm:prSet/>
      <dgm:spPr/>
      <dgm:t>
        <a:bodyPr/>
        <a:lstStyle/>
        <a:p>
          <a:r>
            <a:rPr lang="en-GB"/>
            <a:t>Shadow shifts</a:t>
          </a:r>
          <a:endParaRPr lang="en-US"/>
        </a:p>
      </dgm:t>
    </dgm:pt>
    <dgm:pt modelId="{28B13854-2103-423A-94E9-FFEE896A98B1}" type="parTrans" cxnId="{2F316FAD-D9D6-4B16-8B1B-AAF3F2135238}">
      <dgm:prSet/>
      <dgm:spPr/>
      <dgm:t>
        <a:bodyPr/>
        <a:lstStyle/>
        <a:p>
          <a:endParaRPr lang="en-US"/>
        </a:p>
      </dgm:t>
    </dgm:pt>
    <dgm:pt modelId="{5EEB2A87-CF25-4D1E-AE14-022295FD64F8}" type="sibTrans" cxnId="{2F316FAD-D9D6-4B16-8B1B-AAF3F2135238}">
      <dgm:prSet/>
      <dgm:spPr/>
      <dgm:t>
        <a:bodyPr/>
        <a:lstStyle/>
        <a:p>
          <a:endParaRPr lang="en-US"/>
        </a:p>
      </dgm:t>
    </dgm:pt>
    <dgm:pt modelId="{CEEA7C53-4F97-FD43-A6C4-0AA27F231CDB}" type="pres">
      <dgm:prSet presAssocID="{2BBB1F29-7B05-42E1-8193-41F075FFA17B}" presName="diagram" presStyleCnt="0">
        <dgm:presLayoutVars>
          <dgm:dir/>
          <dgm:resizeHandles val="exact"/>
        </dgm:presLayoutVars>
      </dgm:prSet>
      <dgm:spPr/>
    </dgm:pt>
    <dgm:pt modelId="{0E7D6F4A-40C0-A84D-90EF-D81B5F8A40A7}" type="pres">
      <dgm:prSet presAssocID="{C4CB7940-B6A4-46C4-91A1-C4EBF13EA740}" presName="node" presStyleLbl="node1" presStyleIdx="0" presStyleCnt="5">
        <dgm:presLayoutVars>
          <dgm:bulletEnabled val="1"/>
        </dgm:presLayoutVars>
      </dgm:prSet>
      <dgm:spPr/>
    </dgm:pt>
    <dgm:pt modelId="{900FFCAC-BDAA-4445-9E0D-A22405812273}" type="pres">
      <dgm:prSet presAssocID="{CC6ECB3B-FED6-4DE1-9246-1FB9E5318B9E}" presName="sibTrans" presStyleCnt="0"/>
      <dgm:spPr/>
    </dgm:pt>
    <dgm:pt modelId="{58AB4906-36C8-E74D-9424-6311C591A966}" type="pres">
      <dgm:prSet presAssocID="{8C884842-CC22-40CF-8A6A-DAAF9425A9CB}" presName="node" presStyleLbl="node1" presStyleIdx="1" presStyleCnt="5">
        <dgm:presLayoutVars>
          <dgm:bulletEnabled val="1"/>
        </dgm:presLayoutVars>
      </dgm:prSet>
      <dgm:spPr/>
    </dgm:pt>
    <dgm:pt modelId="{8587FFDE-D1F2-6F47-875F-690C2ABDC3E4}" type="pres">
      <dgm:prSet presAssocID="{DB2CCA8A-5ED3-4D2E-854D-AB93ED2F3B2B}" presName="sibTrans" presStyleCnt="0"/>
      <dgm:spPr/>
    </dgm:pt>
    <dgm:pt modelId="{8D98B632-E7D8-DF41-9EB4-9BE36128E701}" type="pres">
      <dgm:prSet presAssocID="{D48BBB3E-7CA1-4177-8322-E39AA3A40A03}" presName="node" presStyleLbl="node1" presStyleIdx="2" presStyleCnt="5">
        <dgm:presLayoutVars>
          <dgm:bulletEnabled val="1"/>
        </dgm:presLayoutVars>
      </dgm:prSet>
      <dgm:spPr/>
    </dgm:pt>
    <dgm:pt modelId="{32E69FC7-248F-DF46-AD46-522CF98A9568}" type="pres">
      <dgm:prSet presAssocID="{C1E301C9-4F36-4E2F-8A36-6FD2E2D37901}" presName="sibTrans" presStyleCnt="0"/>
      <dgm:spPr/>
    </dgm:pt>
    <dgm:pt modelId="{A59E1E31-AD88-9146-B037-4A7B52B84614}" type="pres">
      <dgm:prSet presAssocID="{C812D18B-124C-4833-8502-297E638705F7}" presName="node" presStyleLbl="node1" presStyleIdx="3" presStyleCnt="5">
        <dgm:presLayoutVars>
          <dgm:bulletEnabled val="1"/>
        </dgm:presLayoutVars>
      </dgm:prSet>
      <dgm:spPr/>
    </dgm:pt>
    <dgm:pt modelId="{2FAC644D-290C-ED44-893D-08AFE1A71442}" type="pres">
      <dgm:prSet presAssocID="{04FB29CA-53EB-4E6D-9CCB-346AE4593034}" presName="sibTrans" presStyleCnt="0"/>
      <dgm:spPr/>
    </dgm:pt>
    <dgm:pt modelId="{C0329AB8-9C33-F044-ABC6-38EDF75DD82E}" type="pres">
      <dgm:prSet presAssocID="{AA1D8E58-270A-4A82-A8CD-B3597760A5CD}" presName="node" presStyleLbl="node1" presStyleIdx="4" presStyleCnt="5">
        <dgm:presLayoutVars>
          <dgm:bulletEnabled val="1"/>
        </dgm:presLayoutVars>
      </dgm:prSet>
      <dgm:spPr/>
    </dgm:pt>
  </dgm:ptLst>
  <dgm:cxnLst>
    <dgm:cxn modelId="{E19BD50A-0184-8749-8BC2-0EFF50F16188}" type="presOf" srcId="{D48BBB3E-7CA1-4177-8322-E39AA3A40A03}" destId="{8D98B632-E7D8-DF41-9EB4-9BE36128E701}" srcOrd="0" destOrd="0" presId="urn:microsoft.com/office/officeart/2005/8/layout/default"/>
    <dgm:cxn modelId="{68960B0B-8E50-2A4B-BC64-CF9AF75CD2CB}" type="presOf" srcId="{8C884842-CC22-40CF-8A6A-DAAF9425A9CB}" destId="{58AB4906-36C8-E74D-9424-6311C591A966}" srcOrd="0" destOrd="0" presId="urn:microsoft.com/office/officeart/2005/8/layout/default"/>
    <dgm:cxn modelId="{08796638-B777-4905-A6A3-019E692FD823}" srcId="{2BBB1F29-7B05-42E1-8193-41F075FFA17B}" destId="{D48BBB3E-7CA1-4177-8322-E39AA3A40A03}" srcOrd="2" destOrd="0" parTransId="{3DF3CF29-2112-4199-8724-66DB97EAF553}" sibTransId="{C1E301C9-4F36-4E2F-8A36-6FD2E2D37901}"/>
    <dgm:cxn modelId="{D712D755-9D5C-014D-929B-4E38142DC72D}" type="presOf" srcId="{AA1D8E58-270A-4A82-A8CD-B3597760A5CD}" destId="{C0329AB8-9C33-F044-ABC6-38EDF75DD82E}" srcOrd="0" destOrd="0" presId="urn:microsoft.com/office/officeart/2005/8/layout/default"/>
    <dgm:cxn modelId="{02EF7869-3030-41D7-8344-0FB05C63EFC6}" srcId="{2BBB1F29-7B05-42E1-8193-41F075FFA17B}" destId="{8C884842-CC22-40CF-8A6A-DAAF9425A9CB}" srcOrd="1" destOrd="0" parTransId="{3ED62DD1-F20D-46B0-ABAD-BBDABA868AE8}" sibTransId="{DB2CCA8A-5ED3-4D2E-854D-AB93ED2F3B2B}"/>
    <dgm:cxn modelId="{411EB46A-D745-4C34-9798-7B131D553724}" srcId="{2BBB1F29-7B05-42E1-8193-41F075FFA17B}" destId="{C812D18B-124C-4833-8502-297E638705F7}" srcOrd="3" destOrd="0" parTransId="{152C1ED0-BF56-4ABF-BE14-F0A362C1C7E3}" sibTransId="{04FB29CA-53EB-4E6D-9CCB-346AE4593034}"/>
    <dgm:cxn modelId="{FE783598-BE1D-3346-A8EF-3BFF153DF914}" type="presOf" srcId="{2BBB1F29-7B05-42E1-8193-41F075FFA17B}" destId="{CEEA7C53-4F97-FD43-A6C4-0AA27F231CDB}" srcOrd="0" destOrd="0" presId="urn:microsoft.com/office/officeart/2005/8/layout/default"/>
    <dgm:cxn modelId="{2F316FAD-D9D6-4B16-8B1B-AAF3F2135238}" srcId="{2BBB1F29-7B05-42E1-8193-41F075FFA17B}" destId="{AA1D8E58-270A-4A82-A8CD-B3597760A5CD}" srcOrd="4" destOrd="0" parTransId="{28B13854-2103-423A-94E9-FFEE896A98B1}" sibTransId="{5EEB2A87-CF25-4D1E-AE14-022295FD64F8}"/>
    <dgm:cxn modelId="{F9A257E1-51E1-4601-A20C-52AE0E46BC6E}" srcId="{2BBB1F29-7B05-42E1-8193-41F075FFA17B}" destId="{C4CB7940-B6A4-46C4-91A1-C4EBF13EA740}" srcOrd="0" destOrd="0" parTransId="{CDB0B16F-4F64-45BD-9F07-538C35639D84}" sibTransId="{CC6ECB3B-FED6-4DE1-9246-1FB9E5318B9E}"/>
    <dgm:cxn modelId="{93FCBBE3-77B0-AC43-9872-FB9F6154AF4C}" type="presOf" srcId="{C4CB7940-B6A4-46C4-91A1-C4EBF13EA740}" destId="{0E7D6F4A-40C0-A84D-90EF-D81B5F8A40A7}" srcOrd="0" destOrd="0" presId="urn:microsoft.com/office/officeart/2005/8/layout/default"/>
    <dgm:cxn modelId="{69FB5CF4-6675-E945-BD62-F6D2821CF21F}" type="presOf" srcId="{C812D18B-124C-4833-8502-297E638705F7}" destId="{A59E1E31-AD88-9146-B037-4A7B52B84614}" srcOrd="0" destOrd="0" presId="urn:microsoft.com/office/officeart/2005/8/layout/default"/>
    <dgm:cxn modelId="{11479ABF-B061-2541-B0B4-B6764549938A}" type="presParOf" srcId="{CEEA7C53-4F97-FD43-A6C4-0AA27F231CDB}" destId="{0E7D6F4A-40C0-A84D-90EF-D81B5F8A40A7}" srcOrd="0" destOrd="0" presId="urn:microsoft.com/office/officeart/2005/8/layout/default"/>
    <dgm:cxn modelId="{8E81D4D0-BE71-3047-AB71-A6281F7AB156}" type="presParOf" srcId="{CEEA7C53-4F97-FD43-A6C4-0AA27F231CDB}" destId="{900FFCAC-BDAA-4445-9E0D-A22405812273}" srcOrd="1" destOrd="0" presId="urn:microsoft.com/office/officeart/2005/8/layout/default"/>
    <dgm:cxn modelId="{F3518025-74D7-0A4B-95B4-9FB6C2E9AD69}" type="presParOf" srcId="{CEEA7C53-4F97-FD43-A6C4-0AA27F231CDB}" destId="{58AB4906-36C8-E74D-9424-6311C591A966}" srcOrd="2" destOrd="0" presId="urn:microsoft.com/office/officeart/2005/8/layout/default"/>
    <dgm:cxn modelId="{216E8309-F8BF-FE4D-A114-24D6A49E8ED5}" type="presParOf" srcId="{CEEA7C53-4F97-FD43-A6C4-0AA27F231CDB}" destId="{8587FFDE-D1F2-6F47-875F-690C2ABDC3E4}" srcOrd="3" destOrd="0" presId="urn:microsoft.com/office/officeart/2005/8/layout/default"/>
    <dgm:cxn modelId="{5A3EE8EA-6F54-A944-8B0D-C1EBE18D9E46}" type="presParOf" srcId="{CEEA7C53-4F97-FD43-A6C4-0AA27F231CDB}" destId="{8D98B632-E7D8-DF41-9EB4-9BE36128E701}" srcOrd="4" destOrd="0" presId="urn:microsoft.com/office/officeart/2005/8/layout/default"/>
    <dgm:cxn modelId="{848D4AC0-E7E7-9243-8D22-B10229C3A697}" type="presParOf" srcId="{CEEA7C53-4F97-FD43-A6C4-0AA27F231CDB}" destId="{32E69FC7-248F-DF46-AD46-522CF98A9568}" srcOrd="5" destOrd="0" presId="urn:microsoft.com/office/officeart/2005/8/layout/default"/>
    <dgm:cxn modelId="{C559CBA6-9FC3-B949-AE2B-5926A4516FCC}" type="presParOf" srcId="{CEEA7C53-4F97-FD43-A6C4-0AA27F231CDB}" destId="{A59E1E31-AD88-9146-B037-4A7B52B84614}" srcOrd="6" destOrd="0" presId="urn:microsoft.com/office/officeart/2005/8/layout/default"/>
    <dgm:cxn modelId="{E93F27F2-74AC-DA4A-AEE1-5611C5DCBDD9}" type="presParOf" srcId="{CEEA7C53-4F97-FD43-A6C4-0AA27F231CDB}" destId="{2FAC644D-290C-ED44-893D-08AFE1A71442}" srcOrd="7" destOrd="0" presId="urn:microsoft.com/office/officeart/2005/8/layout/default"/>
    <dgm:cxn modelId="{53DB90BB-CF84-CA42-AA8D-609CAF5A3E9C}" type="presParOf" srcId="{CEEA7C53-4F97-FD43-A6C4-0AA27F231CDB}" destId="{C0329AB8-9C33-F044-ABC6-38EDF75DD82E}"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EAFEBE30-4776-4C71-B3A8-21E055FCBEF1}"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712212B2-6C86-4A97-A975-ED83F13C2156}">
      <dgm:prSet/>
      <dgm:spPr/>
      <dgm:t>
        <a:bodyPr/>
        <a:lstStyle/>
        <a:p>
          <a:r>
            <a:rPr lang="en-GB"/>
            <a:t>Pay increase</a:t>
          </a:r>
          <a:endParaRPr lang="en-US"/>
        </a:p>
      </dgm:t>
    </dgm:pt>
    <dgm:pt modelId="{19E1B215-C9AF-4D1C-A059-08D75344E6AB}" type="parTrans" cxnId="{6888AA55-886F-42DE-94A8-C8D0FDAA0D95}">
      <dgm:prSet/>
      <dgm:spPr/>
      <dgm:t>
        <a:bodyPr/>
        <a:lstStyle/>
        <a:p>
          <a:endParaRPr lang="en-US"/>
        </a:p>
      </dgm:t>
    </dgm:pt>
    <dgm:pt modelId="{4B8CC2DB-2D7C-4629-B78E-A236F9BC004E}" type="sibTrans" cxnId="{6888AA55-886F-42DE-94A8-C8D0FDAA0D95}">
      <dgm:prSet/>
      <dgm:spPr/>
      <dgm:t>
        <a:bodyPr/>
        <a:lstStyle/>
        <a:p>
          <a:endParaRPr lang="en-US"/>
        </a:p>
      </dgm:t>
    </dgm:pt>
    <dgm:pt modelId="{D25E0418-EAE3-4FCD-B4AA-7B1212ACD0C1}">
      <dgm:prSet/>
      <dgm:spPr/>
      <dgm:t>
        <a:bodyPr/>
        <a:lstStyle/>
        <a:p>
          <a:r>
            <a:rPr lang="en-GB"/>
            <a:t>Level of responsibilities</a:t>
          </a:r>
          <a:endParaRPr lang="en-US"/>
        </a:p>
      </dgm:t>
    </dgm:pt>
    <dgm:pt modelId="{FB23216C-3FF0-4886-AB30-8619519EDD74}" type="parTrans" cxnId="{2DCB545C-302A-4A2A-9408-445EC8A273FD}">
      <dgm:prSet/>
      <dgm:spPr/>
      <dgm:t>
        <a:bodyPr/>
        <a:lstStyle/>
        <a:p>
          <a:endParaRPr lang="en-US"/>
        </a:p>
      </dgm:t>
    </dgm:pt>
    <dgm:pt modelId="{4333A092-FAE2-4FBA-AE4D-237DE239ED7C}" type="sibTrans" cxnId="{2DCB545C-302A-4A2A-9408-445EC8A273FD}">
      <dgm:prSet/>
      <dgm:spPr/>
      <dgm:t>
        <a:bodyPr/>
        <a:lstStyle/>
        <a:p>
          <a:endParaRPr lang="en-US"/>
        </a:p>
      </dgm:t>
    </dgm:pt>
    <dgm:pt modelId="{00CDE6FE-3414-437A-AC4B-579C20A1FFCE}">
      <dgm:prSet/>
      <dgm:spPr/>
      <dgm:t>
        <a:bodyPr/>
        <a:lstStyle/>
        <a:p>
          <a:r>
            <a:rPr lang="en-GB"/>
            <a:t>Undervalued</a:t>
          </a:r>
          <a:endParaRPr lang="en-US"/>
        </a:p>
      </dgm:t>
    </dgm:pt>
    <dgm:pt modelId="{9A83A7BE-3988-4B0F-8BE4-F60C379AB2A0}" type="parTrans" cxnId="{E131D385-2833-4C0B-A468-E8E45A6B3668}">
      <dgm:prSet/>
      <dgm:spPr/>
      <dgm:t>
        <a:bodyPr/>
        <a:lstStyle/>
        <a:p>
          <a:endParaRPr lang="en-US"/>
        </a:p>
      </dgm:t>
    </dgm:pt>
    <dgm:pt modelId="{7182DC64-FE0D-4CCD-B7CC-1CC44068B3C5}" type="sibTrans" cxnId="{E131D385-2833-4C0B-A468-E8E45A6B3668}">
      <dgm:prSet/>
      <dgm:spPr/>
      <dgm:t>
        <a:bodyPr/>
        <a:lstStyle/>
        <a:p>
          <a:endParaRPr lang="en-US"/>
        </a:p>
      </dgm:t>
    </dgm:pt>
    <dgm:pt modelId="{C2505D6C-BAD7-411E-B4B0-A00A2A311695}">
      <dgm:prSet/>
      <dgm:spPr/>
      <dgm:t>
        <a:bodyPr/>
        <a:lstStyle/>
        <a:p>
          <a:r>
            <a:rPr lang="en-GB"/>
            <a:t>Little recognition</a:t>
          </a:r>
          <a:endParaRPr lang="en-US"/>
        </a:p>
      </dgm:t>
    </dgm:pt>
    <dgm:pt modelId="{97A35770-ABB3-4FB6-9635-2FCE7CF691DC}" type="parTrans" cxnId="{34342D46-55D0-4673-95AE-3DE7211C7294}">
      <dgm:prSet/>
      <dgm:spPr/>
      <dgm:t>
        <a:bodyPr/>
        <a:lstStyle/>
        <a:p>
          <a:endParaRPr lang="en-US"/>
        </a:p>
      </dgm:t>
    </dgm:pt>
    <dgm:pt modelId="{C659F4B1-93EC-49F8-AFEA-1E349FD00776}" type="sibTrans" cxnId="{34342D46-55D0-4673-95AE-3DE7211C7294}">
      <dgm:prSet/>
      <dgm:spPr/>
      <dgm:t>
        <a:bodyPr/>
        <a:lstStyle/>
        <a:p>
          <a:endParaRPr lang="en-US"/>
        </a:p>
      </dgm:t>
    </dgm:pt>
    <dgm:pt modelId="{89DE5B13-D034-D949-8AEB-81CC4A4725C0}" type="pres">
      <dgm:prSet presAssocID="{EAFEBE30-4776-4C71-B3A8-21E055FCBEF1}" presName="matrix" presStyleCnt="0">
        <dgm:presLayoutVars>
          <dgm:chMax val="1"/>
          <dgm:dir/>
          <dgm:resizeHandles val="exact"/>
        </dgm:presLayoutVars>
      </dgm:prSet>
      <dgm:spPr/>
    </dgm:pt>
    <dgm:pt modelId="{7E42A7DF-6782-B74B-9CA3-F26CF8CAFC39}" type="pres">
      <dgm:prSet presAssocID="{EAFEBE30-4776-4C71-B3A8-21E055FCBEF1}" presName="diamond" presStyleLbl="bgShp" presStyleIdx="0" presStyleCnt="1"/>
      <dgm:spPr/>
    </dgm:pt>
    <dgm:pt modelId="{DEF6C448-9348-FA45-B71A-7E79E75F80AC}" type="pres">
      <dgm:prSet presAssocID="{EAFEBE30-4776-4C71-B3A8-21E055FCBEF1}" presName="quad1" presStyleLbl="node1" presStyleIdx="0" presStyleCnt="4">
        <dgm:presLayoutVars>
          <dgm:chMax val="0"/>
          <dgm:chPref val="0"/>
          <dgm:bulletEnabled val="1"/>
        </dgm:presLayoutVars>
      </dgm:prSet>
      <dgm:spPr/>
    </dgm:pt>
    <dgm:pt modelId="{5F81073F-6BEC-8B4A-8F70-55695C4BDCB3}" type="pres">
      <dgm:prSet presAssocID="{EAFEBE30-4776-4C71-B3A8-21E055FCBEF1}" presName="quad2" presStyleLbl="node1" presStyleIdx="1" presStyleCnt="4">
        <dgm:presLayoutVars>
          <dgm:chMax val="0"/>
          <dgm:chPref val="0"/>
          <dgm:bulletEnabled val="1"/>
        </dgm:presLayoutVars>
      </dgm:prSet>
      <dgm:spPr/>
    </dgm:pt>
    <dgm:pt modelId="{EE419726-17F3-3742-9A3A-4B0FF58D88E7}" type="pres">
      <dgm:prSet presAssocID="{EAFEBE30-4776-4C71-B3A8-21E055FCBEF1}" presName="quad3" presStyleLbl="node1" presStyleIdx="2" presStyleCnt="4">
        <dgm:presLayoutVars>
          <dgm:chMax val="0"/>
          <dgm:chPref val="0"/>
          <dgm:bulletEnabled val="1"/>
        </dgm:presLayoutVars>
      </dgm:prSet>
      <dgm:spPr/>
    </dgm:pt>
    <dgm:pt modelId="{EA572647-A32F-3641-A887-E97175B9623B}" type="pres">
      <dgm:prSet presAssocID="{EAFEBE30-4776-4C71-B3A8-21E055FCBEF1}" presName="quad4" presStyleLbl="node1" presStyleIdx="3" presStyleCnt="4">
        <dgm:presLayoutVars>
          <dgm:chMax val="0"/>
          <dgm:chPref val="0"/>
          <dgm:bulletEnabled val="1"/>
        </dgm:presLayoutVars>
      </dgm:prSet>
      <dgm:spPr/>
    </dgm:pt>
  </dgm:ptLst>
  <dgm:cxnLst>
    <dgm:cxn modelId="{54F43905-8AD9-674B-A1A6-DE635032F68E}" type="presOf" srcId="{EAFEBE30-4776-4C71-B3A8-21E055FCBEF1}" destId="{89DE5B13-D034-D949-8AEB-81CC4A4725C0}" srcOrd="0" destOrd="0" presId="urn:microsoft.com/office/officeart/2005/8/layout/matrix3"/>
    <dgm:cxn modelId="{34342D46-55D0-4673-95AE-3DE7211C7294}" srcId="{EAFEBE30-4776-4C71-B3A8-21E055FCBEF1}" destId="{C2505D6C-BAD7-411E-B4B0-A00A2A311695}" srcOrd="3" destOrd="0" parTransId="{97A35770-ABB3-4FB6-9635-2FCE7CF691DC}" sibTransId="{C659F4B1-93EC-49F8-AFEA-1E349FD00776}"/>
    <dgm:cxn modelId="{1C994450-7BAC-E344-9BE4-7159E58B9993}" type="presOf" srcId="{C2505D6C-BAD7-411E-B4B0-A00A2A311695}" destId="{EA572647-A32F-3641-A887-E97175B9623B}" srcOrd="0" destOrd="0" presId="urn:microsoft.com/office/officeart/2005/8/layout/matrix3"/>
    <dgm:cxn modelId="{6888AA55-886F-42DE-94A8-C8D0FDAA0D95}" srcId="{EAFEBE30-4776-4C71-B3A8-21E055FCBEF1}" destId="{712212B2-6C86-4A97-A975-ED83F13C2156}" srcOrd="0" destOrd="0" parTransId="{19E1B215-C9AF-4D1C-A059-08D75344E6AB}" sibTransId="{4B8CC2DB-2D7C-4629-B78E-A236F9BC004E}"/>
    <dgm:cxn modelId="{2DCB545C-302A-4A2A-9408-445EC8A273FD}" srcId="{EAFEBE30-4776-4C71-B3A8-21E055FCBEF1}" destId="{D25E0418-EAE3-4FCD-B4AA-7B1212ACD0C1}" srcOrd="1" destOrd="0" parTransId="{FB23216C-3FF0-4886-AB30-8619519EDD74}" sibTransId="{4333A092-FAE2-4FBA-AE4D-237DE239ED7C}"/>
    <dgm:cxn modelId="{E131D385-2833-4C0B-A468-E8E45A6B3668}" srcId="{EAFEBE30-4776-4C71-B3A8-21E055FCBEF1}" destId="{00CDE6FE-3414-437A-AC4B-579C20A1FFCE}" srcOrd="2" destOrd="0" parTransId="{9A83A7BE-3988-4B0F-8BE4-F60C379AB2A0}" sibTransId="{7182DC64-FE0D-4CCD-B7CC-1CC44068B3C5}"/>
    <dgm:cxn modelId="{FEBF6F90-FA32-384E-BF35-C73785466D2E}" type="presOf" srcId="{00CDE6FE-3414-437A-AC4B-579C20A1FFCE}" destId="{EE419726-17F3-3742-9A3A-4B0FF58D88E7}" srcOrd="0" destOrd="0" presId="urn:microsoft.com/office/officeart/2005/8/layout/matrix3"/>
    <dgm:cxn modelId="{E4ED08C9-66FE-BD49-B13D-1D308D259366}" type="presOf" srcId="{D25E0418-EAE3-4FCD-B4AA-7B1212ACD0C1}" destId="{5F81073F-6BEC-8B4A-8F70-55695C4BDCB3}" srcOrd="0" destOrd="0" presId="urn:microsoft.com/office/officeart/2005/8/layout/matrix3"/>
    <dgm:cxn modelId="{70716FD8-175F-E54E-A36D-917FC2670534}" type="presOf" srcId="{712212B2-6C86-4A97-A975-ED83F13C2156}" destId="{DEF6C448-9348-FA45-B71A-7E79E75F80AC}" srcOrd="0" destOrd="0" presId="urn:microsoft.com/office/officeart/2005/8/layout/matrix3"/>
    <dgm:cxn modelId="{C5343DB2-2488-7640-A249-4184AA7D27A8}" type="presParOf" srcId="{89DE5B13-D034-D949-8AEB-81CC4A4725C0}" destId="{7E42A7DF-6782-B74B-9CA3-F26CF8CAFC39}" srcOrd="0" destOrd="0" presId="urn:microsoft.com/office/officeart/2005/8/layout/matrix3"/>
    <dgm:cxn modelId="{502FA21F-8EA4-9747-B857-E8B84D1660D8}" type="presParOf" srcId="{89DE5B13-D034-D949-8AEB-81CC4A4725C0}" destId="{DEF6C448-9348-FA45-B71A-7E79E75F80AC}" srcOrd="1" destOrd="0" presId="urn:microsoft.com/office/officeart/2005/8/layout/matrix3"/>
    <dgm:cxn modelId="{8F396F0F-032C-B146-92B9-CBE643A7697B}" type="presParOf" srcId="{89DE5B13-D034-D949-8AEB-81CC4A4725C0}" destId="{5F81073F-6BEC-8B4A-8F70-55695C4BDCB3}" srcOrd="2" destOrd="0" presId="urn:microsoft.com/office/officeart/2005/8/layout/matrix3"/>
    <dgm:cxn modelId="{C70655D1-1CE4-2043-8ADA-BD3172C6E366}" type="presParOf" srcId="{89DE5B13-D034-D949-8AEB-81CC4A4725C0}" destId="{EE419726-17F3-3742-9A3A-4B0FF58D88E7}" srcOrd="3" destOrd="0" presId="urn:microsoft.com/office/officeart/2005/8/layout/matrix3"/>
    <dgm:cxn modelId="{7C349BED-90D3-784B-806E-B2AA02FF8BAA}" type="presParOf" srcId="{89DE5B13-D034-D949-8AEB-81CC4A4725C0}" destId="{EA572647-A32F-3641-A887-E97175B9623B}"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DC8290F1-EAE2-4E30-9096-BE0816C1C176}"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E682BBFA-B49F-4074-B91D-86AEB0CDEDC6}">
      <dgm:prSet/>
      <dgm:spPr/>
      <dgm:t>
        <a:bodyPr/>
        <a:lstStyle/>
        <a:p>
          <a:r>
            <a:rPr lang="en-GB"/>
            <a:t>Small sample size</a:t>
          </a:r>
          <a:endParaRPr lang="en-US"/>
        </a:p>
      </dgm:t>
    </dgm:pt>
    <dgm:pt modelId="{2E0C2E67-1349-4700-B967-9BA51C2703D4}" type="parTrans" cxnId="{B94A8C1D-E3F2-469E-90EA-891309680F78}">
      <dgm:prSet/>
      <dgm:spPr/>
      <dgm:t>
        <a:bodyPr/>
        <a:lstStyle/>
        <a:p>
          <a:endParaRPr lang="en-US"/>
        </a:p>
      </dgm:t>
    </dgm:pt>
    <dgm:pt modelId="{8BA5EF18-B672-45D8-9910-7A41A98058D4}" type="sibTrans" cxnId="{B94A8C1D-E3F2-469E-90EA-891309680F78}">
      <dgm:prSet/>
      <dgm:spPr/>
      <dgm:t>
        <a:bodyPr/>
        <a:lstStyle/>
        <a:p>
          <a:endParaRPr lang="en-US"/>
        </a:p>
      </dgm:t>
    </dgm:pt>
    <dgm:pt modelId="{A7E52B98-D426-4DB5-A4CD-B506804DE717}">
      <dgm:prSet/>
      <dgm:spPr/>
      <dgm:t>
        <a:bodyPr/>
        <a:lstStyle/>
        <a:p>
          <a:r>
            <a:rPr lang="en-GB"/>
            <a:t>One care company</a:t>
          </a:r>
          <a:endParaRPr lang="en-US"/>
        </a:p>
      </dgm:t>
    </dgm:pt>
    <dgm:pt modelId="{7B0426B6-7893-4661-B5D7-8EA5617E2924}" type="parTrans" cxnId="{FA8E3E43-424E-42E9-B5C2-7D1CA762FA45}">
      <dgm:prSet/>
      <dgm:spPr/>
      <dgm:t>
        <a:bodyPr/>
        <a:lstStyle/>
        <a:p>
          <a:endParaRPr lang="en-US"/>
        </a:p>
      </dgm:t>
    </dgm:pt>
    <dgm:pt modelId="{BCF5429F-2239-416F-990B-89C1E72AC247}" type="sibTrans" cxnId="{FA8E3E43-424E-42E9-B5C2-7D1CA762FA45}">
      <dgm:prSet/>
      <dgm:spPr/>
      <dgm:t>
        <a:bodyPr/>
        <a:lstStyle/>
        <a:p>
          <a:endParaRPr lang="en-US"/>
        </a:p>
      </dgm:t>
    </dgm:pt>
    <dgm:pt modelId="{5ADF34FD-4801-49B3-945F-E1034FDD4679}">
      <dgm:prSet/>
      <dgm:spPr/>
      <dgm:t>
        <a:bodyPr/>
        <a:lstStyle/>
        <a:p>
          <a:r>
            <a:rPr lang="en-GB"/>
            <a:t>Biased responses</a:t>
          </a:r>
          <a:endParaRPr lang="en-US"/>
        </a:p>
      </dgm:t>
    </dgm:pt>
    <dgm:pt modelId="{0DE143DC-8448-4683-8F9C-F178BEA56D6C}" type="parTrans" cxnId="{47ED08CD-713D-4545-BCBC-A7A06215E713}">
      <dgm:prSet/>
      <dgm:spPr/>
      <dgm:t>
        <a:bodyPr/>
        <a:lstStyle/>
        <a:p>
          <a:endParaRPr lang="en-US"/>
        </a:p>
      </dgm:t>
    </dgm:pt>
    <dgm:pt modelId="{8B861E32-9C7B-4F83-9AB4-C63B58642EB8}" type="sibTrans" cxnId="{47ED08CD-713D-4545-BCBC-A7A06215E713}">
      <dgm:prSet/>
      <dgm:spPr/>
      <dgm:t>
        <a:bodyPr/>
        <a:lstStyle/>
        <a:p>
          <a:endParaRPr lang="en-US"/>
        </a:p>
      </dgm:t>
    </dgm:pt>
    <dgm:pt modelId="{AD7A8FAF-3DAD-4EF4-BD1E-8A5045819BCB}">
      <dgm:prSet/>
      <dgm:spPr/>
      <dgm:t>
        <a:bodyPr/>
        <a:lstStyle/>
        <a:p>
          <a:r>
            <a:rPr lang="en-GB"/>
            <a:t>Participants known to interviewer</a:t>
          </a:r>
          <a:endParaRPr lang="en-US"/>
        </a:p>
      </dgm:t>
    </dgm:pt>
    <dgm:pt modelId="{A0E5303E-8852-4346-9265-28692331416E}" type="parTrans" cxnId="{43843D29-854C-4039-AB28-E21D42B93CCF}">
      <dgm:prSet/>
      <dgm:spPr/>
      <dgm:t>
        <a:bodyPr/>
        <a:lstStyle/>
        <a:p>
          <a:endParaRPr lang="en-US"/>
        </a:p>
      </dgm:t>
    </dgm:pt>
    <dgm:pt modelId="{78E03F77-EB55-4D46-B32A-B7043861350C}" type="sibTrans" cxnId="{43843D29-854C-4039-AB28-E21D42B93CCF}">
      <dgm:prSet/>
      <dgm:spPr/>
      <dgm:t>
        <a:bodyPr/>
        <a:lstStyle/>
        <a:p>
          <a:endParaRPr lang="en-US"/>
        </a:p>
      </dgm:t>
    </dgm:pt>
    <dgm:pt modelId="{5A9574CC-8F1F-4EFB-A08B-86F513D70AE4}">
      <dgm:prSet/>
      <dgm:spPr/>
      <dgm:t>
        <a:bodyPr/>
        <a:lstStyle/>
        <a:p>
          <a:r>
            <a:rPr lang="en-GB"/>
            <a:t>Scheduling</a:t>
          </a:r>
          <a:endParaRPr lang="en-US"/>
        </a:p>
      </dgm:t>
    </dgm:pt>
    <dgm:pt modelId="{4DBDD70A-9985-425B-9388-3A405021E1B9}" type="parTrans" cxnId="{F9FB5246-F358-4E16-88F8-D9AB4F582045}">
      <dgm:prSet/>
      <dgm:spPr/>
      <dgm:t>
        <a:bodyPr/>
        <a:lstStyle/>
        <a:p>
          <a:endParaRPr lang="en-US"/>
        </a:p>
      </dgm:t>
    </dgm:pt>
    <dgm:pt modelId="{A34B2630-C702-481C-A5FA-AC29558FF4D9}" type="sibTrans" cxnId="{F9FB5246-F358-4E16-88F8-D9AB4F582045}">
      <dgm:prSet/>
      <dgm:spPr/>
      <dgm:t>
        <a:bodyPr/>
        <a:lstStyle/>
        <a:p>
          <a:endParaRPr lang="en-US"/>
        </a:p>
      </dgm:t>
    </dgm:pt>
    <dgm:pt modelId="{D1547987-C1AE-4C8E-BE4C-89FADAF2802A}">
      <dgm:prSet/>
      <dgm:spPr/>
      <dgm:t>
        <a:bodyPr/>
        <a:lstStyle/>
        <a:p>
          <a:r>
            <a:rPr lang="en-GB"/>
            <a:t>Data Analysis</a:t>
          </a:r>
          <a:endParaRPr lang="en-US"/>
        </a:p>
      </dgm:t>
    </dgm:pt>
    <dgm:pt modelId="{1FD64E35-6B15-4F31-A3E4-517AB09CCD74}" type="parTrans" cxnId="{29AE5955-CA0E-4A6A-BA0A-C4658A93131F}">
      <dgm:prSet/>
      <dgm:spPr/>
      <dgm:t>
        <a:bodyPr/>
        <a:lstStyle/>
        <a:p>
          <a:endParaRPr lang="en-US"/>
        </a:p>
      </dgm:t>
    </dgm:pt>
    <dgm:pt modelId="{D4CD3187-8210-450E-86AF-8A2AB7F004C2}" type="sibTrans" cxnId="{29AE5955-CA0E-4A6A-BA0A-C4658A93131F}">
      <dgm:prSet/>
      <dgm:spPr/>
      <dgm:t>
        <a:bodyPr/>
        <a:lstStyle/>
        <a:p>
          <a:endParaRPr lang="en-US"/>
        </a:p>
      </dgm:t>
    </dgm:pt>
    <dgm:pt modelId="{FFE6D502-FE93-4146-B9A3-2D20ACD11ADC}">
      <dgm:prSet/>
      <dgm:spPr/>
      <dgm:t>
        <a:bodyPr/>
        <a:lstStyle/>
        <a:p>
          <a:r>
            <a:rPr lang="en-GB"/>
            <a:t>Time consuiming</a:t>
          </a:r>
          <a:endParaRPr lang="en-US"/>
        </a:p>
      </dgm:t>
    </dgm:pt>
    <dgm:pt modelId="{A719DEEF-A260-4E47-BE2D-66A2F2E59EBF}" type="parTrans" cxnId="{46B3C08A-F548-45AB-AA14-BE89C99F89C2}">
      <dgm:prSet/>
      <dgm:spPr/>
      <dgm:t>
        <a:bodyPr/>
        <a:lstStyle/>
        <a:p>
          <a:endParaRPr lang="en-US"/>
        </a:p>
      </dgm:t>
    </dgm:pt>
    <dgm:pt modelId="{9C60D49C-65E8-4802-A956-2DC79FDCAEDE}" type="sibTrans" cxnId="{46B3C08A-F548-45AB-AA14-BE89C99F89C2}">
      <dgm:prSet/>
      <dgm:spPr/>
      <dgm:t>
        <a:bodyPr/>
        <a:lstStyle/>
        <a:p>
          <a:endParaRPr lang="en-US"/>
        </a:p>
      </dgm:t>
    </dgm:pt>
    <dgm:pt modelId="{EC691C99-3E14-0D4C-AB71-A5E38285489E}" type="pres">
      <dgm:prSet presAssocID="{DC8290F1-EAE2-4E30-9096-BE0816C1C176}" presName="diagram" presStyleCnt="0">
        <dgm:presLayoutVars>
          <dgm:dir/>
          <dgm:resizeHandles val="exact"/>
        </dgm:presLayoutVars>
      </dgm:prSet>
      <dgm:spPr/>
    </dgm:pt>
    <dgm:pt modelId="{52F0CDE1-B8A6-DC40-8272-798D90760DA5}" type="pres">
      <dgm:prSet presAssocID="{E682BBFA-B49F-4074-B91D-86AEB0CDEDC6}" presName="node" presStyleLbl="node1" presStyleIdx="0" presStyleCnt="7">
        <dgm:presLayoutVars>
          <dgm:bulletEnabled val="1"/>
        </dgm:presLayoutVars>
      </dgm:prSet>
      <dgm:spPr/>
    </dgm:pt>
    <dgm:pt modelId="{1AAECE55-1003-6243-A807-CC2FA1246A16}" type="pres">
      <dgm:prSet presAssocID="{8BA5EF18-B672-45D8-9910-7A41A98058D4}" presName="sibTrans" presStyleCnt="0"/>
      <dgm:spPr/>
    </dgm:pt>
    <dgm:pt modelId="{D752D3A3-00AC-E643-A5F6-12E8C37481D0}" type="pres">
      <dgm:prSet presAssocID="{A7E52B98-D426-4DB5-A4CD-B506804DE717}" presName="node" presStyleLbl="node1" presStyleIdx="1" presStyleCnt="7">
        <dgm:presLayoutVars>
          <dgm:bulletEnabled val="1"/>
        </dgm:presLayoutVars>
      </dgm:prSet>
      <dgm:spPr/>
    </dgm:pt>
    <dgm:pt modelId="{79255AB3-CABC-8440-9580-FA7D519C7F28}" type="pres">
      <dgm:prSet presAssocID="{BCF5429F-2239-416F-990B-89C1E72AC247}" presName="sibTrans" presStyleCnt="0"/>
      <dgm:spPr/>
    </dgm:pt>
    <dgm:pt modelId="{A1BF582B-0655-434C-B698-F2AD5A8CC7BE}" type="pres">
      <dgm:prSet presAssocID="{5ADF34FD-4801-49B3-945F-E1034FDD4679}" presName="node" presStyleLbl="node1" presStyleIdx="2" presStyleCnt="7">
        <dgm:presLayoutVars>
          <dgm:bulletEnabled val="1"/>
        </dgm:presLayoutVars>
      </dgm:prSet>
      <dgm:spPr/>
    </dgm:pt>
    <dgm:pt modelId="{5F11472D-EC09-9649-A36C-16774A3D4153}" type="pres">
      <dgm:prSet presAssocID="{8B861E32-9C7B-4F83-9AB4-C63B58642EB8}" presName="sibTrans" presStyleCnt="0"/>
      <dgm:spPr/>
    </dgm:pt>
    <dgm:pt modelId="{2A813A62-04F0-1947-B15C-6B956C8BE550}" type="pres">
      <dgm:prSet presAssocID="{AD7A8FAF-3DAD-4EF4-BD1E-8A5045819BCB}" presName="node" presStyleLbl="node1" presStyleIdx="3" presStyleCnt="7">
        <dgm:presLayoutVars>
          <dgm:bulletEnabled val="1"/>
        </dgm:presLayoutVars>
      </dgm:prSet>
      <dgm:spPr/>
    </dgm:pt>
    <dgm:pt modelId="{181EE9DC-D6B4-8E40-8754-BD558DC92C94}" type="pres">
      <dgm:prSet presAssocID="{78E03F77-EB55-4D46-B32A-B7043861350C}" presName="sibTrans" presStyleCnt="0"/>
      <dgm:spPr/>
    </dgm:pt>
    <dgm:pt modelId="{130611D5-2428-1F4B-9AA1-2189E09FB0D6}" type="pres">
      <dgm:prSet presAssocID="{5A9574CC-8F1F-4EFB-A08B-86F513D70AE4}" presName="node" presStyleLbl="node1" presStyleIdx="4" presStyleCnt="7">
        <dgm:presLayoutVars>
          <dgm:bulletEnabled val="1"/>
        </dgm:presLayoutVars>
      </dgm:prSet>
      <dgm:spPr/>
    </dgm:pt>
    <dgm:pt modelId="{7126B933-00A4-AB41-BC4F-69B1E5B24447}" type="pres">
      <dgm:prSet presAssocID="{A34B2630-C702-481C-A5FA-AC29558FF4D9}" presName="sibTrans" presStyleCnt="0"/>
      <dgm:spPr/>
    </dgm:pt>
    <dgm:pt modelId="{ECC03E28-CB02-7F44-B500-787E49F91B17}" type="pres">
      <dgm:prSet presAssocID="{D1547987-C1AE-4C8E-BE4C-89FADAF2802A}" presName="node" presStyleLbl="node1" presStyleIdx="5" presStyleCnt="7">
        <dgm:presLayoutVars>
          <dgm:bulletEnabled val="1"/>
        </dgm:presLayoutVars>
      </dgm:prSet>
      <dgm:spPr/>
    </dgm:pt>
    <dgm:pt modelId="{043F8102-9619-BF43-BAE0-ADEEF1F65BA9}" type="pres">
      <dgm:prSet presAssocID="{D4CD3187-8210-450E-86AF-8A2AB7F004C2}" presName="sibTrans" presStyleCnt="0"/>
      <dgm:spPr/>
    </dgm:pt>
    <dgm:pt modelId="{735330A3-6BED-0444-803B-D31651837BB0}" type="pres">
      <dgm:prSet presAssocID="{FFE6D502-FE93-4146-B9A3-2D20ACD11ADC}" presName="node" presStyleLbl="node1" presStyleIdx="6" presStyleCnt="7">
        <dgm:presLayoutVars>
          <dgm:bulletEnabled val="1"/>
        </dgm:presLayoutVars>
      </dgm:prSet>
      <dgm:spPr/>
    </dgm:pt>
  </dgm:ptLst>
  <dgm:cxnLst>
    <dgm:cxn modelId="{B94A8C1D-E3F2-469E-90EA-891309680F78}" srcId="{DC8290F1-EAE2-4E30-9096-BE0816C1C176}" destId="{E682BBFA-B49F-4074-B91D-86AEB0CDEDC6}" srcOrd="0" destOrd="0" parTransId="{2E0C2E67-1349-4700-B967-9BA51C2703D4}" sibTransId="{8BA5EF18-B672-45D8-9910-7A41A98058D4}"/>
    <dgm:cxn modelId="{43843D29-854C-4039-AB28-E21D42B93CCF}" srcId="{DC8290F1-EAE2-4E30-9096-BE0816C1C176}" destId="{AD7A8FAF-3DAD-4EF4-BD1E-8A5045819BCB}" srcOrd="3" destOrd="0" parTransId="{A0E5303E-8852-4346-9265-28692331416E}" sibTransId="{78E03F77-EB55-4D46-B32A-B7043861350C}"/>
    <dgm:cxn modelId="{FBD70F2C-1834-CD4D-850A-7B96BEC2F055}" type="presOf" srcId="{5A9574CC-8F1F-4EFB-A08B-86F513D70AE4}" destId="{130611D5-2428-1F4B-9AA1-2189E09FB0D6}" srcOrd="0" destOrd="0" presId="urn:microsoft.com/office/officeart/2005/8/layout/default"/>
    <dgm:cxn modelId="{FA8E3E43-424E-42E9-B5C2-7D1CA762FA45}" srcId="{DC8290F1-EAE2-4E30-9096-BE0816C1C176}" destId="{A7E52B98-D426-4DB5-A4CD-B506804DE717}" srcOrd="1" destOrd="0" parTransId="{7B0426B6-7893-4661-B5D7-8EA5617E2924}" sibTransId="{BCF5429F-2239-416F-990B-89C1E72AC247}"/>
    <dgm:cxn modelId="{93AB2146-C68D-4C45-A9FF-A8A2592F7945}" type="presOf" srcId="{D1547987-C1AE-4C8E-BE4C-89FADAF2802A}" destId="{ECC03E28-CB02-7F44-B500-787E49F91B17}" srcOrd="0" destOrd="0" presId="urn:microsoft.com/office/officeart/2005/8/layout/default"/>
    <dgm:cxn modelId="{F9FB5246-F358-4E16-88F8-D9AB4F582045}" srcId="{DC8290F1-EAE2-4E30-9096-BE0816C1C176}" destId="{5A9574CC-8F1F-4EFB-A08B-86F513D70AE4}" srcOrd="4" destOrd="0" parTransId="{4DBDD70A-9985-425B-9388-3A405021E1B9}" sibTransId="{A34B2630-C702-481C-A5FA-AC29558FF4D9}"/>
    <dgm:cxn modelId="{3B4A6848-05C0-744F-B8B0-56BD5A0C8194}" type="presOf" srcId="{FFE6D502-FE93-4146-B9A3-2D20ACD11ADC}" destId="{735330A3-6BED-0444-803B-D31651837BB0}" srcOrd="0" destOrd="0" presId="urn:microsoft.com/office/officeart/2005/8/layout/default"/>
    <dgm:cxn modelId="{29AE5955-CA0E-4A6A-BA0A-C4658A93131F}" srcId="{DC8290F1-EAE2-4E30-9096-BE0816C1C176}" destId="{D1547987-C1AE-4C8E-BE4C-89FADAF2802A}" srcOrd="5" destOrd="0" parTransId="{1FD64E35-6B15-4F31-A3E4-517AB09CCD74}" sibTransId="{D4CD3187-8210-450E-86AF-8A2AB7F004C2}"/>
    <dgm:cxn modelId="{95DA6A5E-F178-E949-9767-6DEA66CF45AA}" type="presOf" srcId="{A7E52B98-D426-4DB5-A4CD-B506804DE717}" destId="{D752D3A3-00AC-E643-A5F6-12E8C37481D0}" srcOrd="0" destOrd="0" presId="urn:microsoft.com/office/officeart/2005/8/layout/default"/>
    <dgm:cxn modelId="{E74FEC75-1847-5842-960C-9825FCE2F25B}" type="presOf" srcId="{E682BBFA-B49F-4074-B91D-86AEB0CDEDC6}" destId="{52F0CDE1-B8A6-DC40-8272-798D90760DA5}" srcOrd="0" destOrd="0" presId="urn:microsoft.com/office/officeart/2005/8/layout/default"/>
    <dgm:cxn modelId="{82859085-EB50-9748-A6BB-FCE0E6CDC74B}" type="presOf" srcId="{DC8290F1-EAE2-4E30-9096-BE0816C1C176}" destId="{EC691C99-3E14-0D4C-AB71-A5E38285489E}" srcOrd="0" destOrd="0" presId="urn:microsoft.com/office/officeart/2005/8/layout/default"/>
    <dgm:cxn modelId="{46B3C08A-F548-45AB-AA14-BE89C99F89C2}" srcId="{DC8290F1-EAE2-4E30-9096-BE0816C1C176}" destId="{FFE6D502-FE93-4146-B9A3-2D20ACD11ADC}" srcOrd="6" destOrd="0" parTransId="{A719DEEF-A260-4E47-BE2D-66A2F2E59EBF}" sibTransId="{9C60D49C-65E8-4802-A956-2DC79FDCAEDE}"/>
    <dgm:cxn modelId="{092DF8C0-6716-B54E-887C-D35C0F6DAB42}" type="presOf" srcId="{5ADF34FD-4801-49B3-945F-E1034FDD4679}" destId="{A1BF582B-0655-434C-B698-F2AD5A8CC7BE}" srcOrd="0" destOrd="0" presId="urn:microsoft.com/office/officeart/2005/8/layout/default"/>
    <dgm:cxn modelId="{47ED08CD-713D-4545-BCBC-A7A06215E713}" srcId="{DC8290F1-EAE2-4E30-9096-BE0816C1C176}" destId="{5ADF34FD-4801-49B3-945F-E1034FDD4679}" srcOrd="2" destOrd="0" parTransId="{0DE143DC-8448-4683-8F9C-F178BEA56D6C}" sibTransId="{8B861E32-9C7B-4F83-9AB4-C63B58642EB8}"/>
    <dgm:cxn modelId="{892308CE-6D7B-D347-8940-F38412422599}" type="presOf" srcId="{AD7A8FAF-3DAD-4EF4-BD1E-8A5045819BCB}" destId="{2A813A62-04F0-1947-B15C-6B956C8BE550}" srcOrd="0" destOrd="0" presId="urn:microsoft.com/office/officeart/2005/8/layout/default"/>
    <dgm:cxn modelId="{97BEC0CB-4BAC-1246-BFDD-83EDEF721358}" type="presParOf" srcId="{EC691C99-3E14-0D4C-AB71-A5E38285489E}" destId="{52F0CDE1-B8A6-DC40-8272-798D90760DA5}" srcOrd="0" destOrd="0" presId="urn:microsoft.com/office/officeart/2005/8/layout/default"/>
    <dgm:cxn modelId="{7518992A-8176-5140-B536-F6C36FAB6EE3}" type="presParOf" srcId="{EC691C99-3E14-0D4C-AB71-A5E38285489E}" destId="{1AAECE55-1003-6243-A807-CC2FA1246A16}" srcOrd="1" destOrd="0" presId="urn:microsoft.com/office/officeart/2005/8/layout/default"/>
    <dgm:cxn modelId="{ED4DB609-006D-EA44-849F-E4645491818A}" type="presParOf" srcId="{EC691C99-3E14-0D4C-AB71-A5E38285489E}" destId="{D752D3A3-00AC-E643-A5F6-12E8C37481D0}" srcOrd="2" destOrd="0" presId="urn:microsoft.com/office/officeart/2005/8/layout/default"/>
    <dgm:cxn modelId="{5D73D3B1-0C31-6F40-B1A6-4FFC9191E949}" type="presParOf" srcId="{EC691C99-3E14-0D4C-AB71-A5E38285489E}" destId="{79255AB3-CABC-8440-9580-FA7D519C7F28}" srcOrd="3" destOrd="0" presId="urn:microsoft.com/office/officeart/2005/8/layout/default"/>
    <dgm:cxn modelId="{1F8C25F6-8AB4-A648-9454-9F04AA421B07}" type="presParOf" srcId="{EC691C99-3E14-0D4C-AB71-A5E38285489E}" destId="{A1BF582B-0655-434C-B698-F2AD5A8CC7BE}" srcOrd="4" destOrd="0" presId="urn:microsoft.com/office/officeart/2005/8/layout/default"/>
    <dgm:cxn modelId="{27E8F439-5320-6A4F-9824-2A588802CD2E}" type="presParOf" srcId="{EC691C99-3E14-0D4C-AB71-A5E38285489E}" destId="{5F11472D-EC09-9649-A36C-16774A3D4153}" srcOrd="5" destOrd="0" presId="urn:microsoft.com/office/officeart/2005/8/layout/default"/>
    <dgm:cxn modelId="{F1AE8ACC-53B6-5B40-981F-E3E3EF55C092}" type="presParOf" srcId="{EC691C99-3E14-0D4C-AB71-A5E38285489E}" destId="{2A813A62-04F0-1947-B15C-6B956C8BE550}" srcOrd="6" destOrd="0" presId="urn:microsoft.com/office/officeart/2005/8/layout/default"/>
    <dgm:cxn modelId="{8F212AF7-3CC4-5B48-9ACE-7A464FD207A2}" type="presParOf" srcId="{EC691C99-3E14-0D4C-AB71-A5E38285489E}" destId="{181EE9DC-D6B4-8E40-8754-BD558DC92C94}" srcOrd="7" destOrd="0" presId="urn:microsoft.com/office/officeart/2005/8/layout/default"/>
    <dgm:cxn modelId="{6E67D31D-F240-AE40-9B77-4A916CCA320F}" type="presParOf" srcId="{EC691C99-3E14-0D4C-AB71-A5E38285489E}" destId="{130611D5-2428-1F4B-9AA1-2189E09FB0D6}" srcOrd="8" destOrd="0" presId="urn:microsoft.com/office/officeart/2005/8/layout/default"/>
    <dgm:cxn modelId="{D30DF3A3-D46D-6044-8EE4-8B32D4E5BC35}" type="presParOf" srcId="{EC691C99-3E14-0D4C-AB71-A5E38285489E}" destId="{7126B933-00A4-AB41-BC4F-69B1E5B24447}" srcOrd="9" destOrd="0" presId="urn:microsoft.com/office/officeart/2005/8/layout/default"/>
    <dgm:cxn modelId="{02339C7C-D495-574A-8641-1EEA13F029B3}" type="presParOf" srcId="{EC691C99-3E14-0D4C-AB71-A5E38285489E}" destId="{ECC03E28-CB02-7F44-B500-787E49F91B17}" srcOrd="10" destOrd="0" presId="urn:microsoft.com/office/officeart/2005/8/layout/default"/>
    <dgm:cxn modelId="{57933E69-0A7D-8449-810B-F76D51A297B6}" type="presParOf" srcId="{EC691C99-3E14-0D4C-AB71-A5E38285489E}" destId="{043F8102-9619-BF43-BAE0-ADEEF1F65BA9}" srcOrd="11" destOrd="0" presId="urn:microsoft.com/office/officeart/2005/8/layout/default"/>
    <dgm:cxn modelId="{6216FAF8-5998-EA4D-9658-4F160273D267}" type="presParOf" srcId="{EC691C99-3E14-0D4C-AB71-A5E38285489E}" destId="{735330A3-6BED-0444-803B-D31651837BB0}"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461186F9-9D77-4A8F-8C3B-EC444D7AF4D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B0BB174-1698-43C1-A1C0-981BE99D034F}">
      <dgm:prSet/>
      <dgm:spPr/>
      <dgm:t>
        <a:bodyPr/>
        <a:lstStyle/>
        <a:p>
          <a:r>
            <a:rPr lang="en-GB"/>
            <a:t>Findings resonated with existing research</a:t>
          </a:r>
          <a:endParaRPr lang="en-US"/>
        </a:p>
      </dgm:t>
    </dgm:pt>
    <dgm:pt modelId="{9AB6D099-2B21-481A-88C7-00017414DA78}" type="parTrans" cxnId="{3AD3D1D5-B566-466E-8342-2FD6EDAB1E18}">
      <dgm:prSet/>
      <dgm:spPr/>
      <dgm:t>
        <a:bodyPr/>
        <a:lstStyle/>
        <a:p>
          <a:endParaRPr lang="en-US"/>
        </a:p>
      </dgm:t>
    </dgm:pt>
    <dgm:pt modelId="{A68D84C4-EB36-40BF-AEAE-ECC809C986A0}" type="sibTrans" cxnId="{3AD3D1D5-B566-466E-8342-2FD6EDAB1E18}">
      <dgm:prSet/>
      <dgm:spPr/>
      <dgm:t>
        <a:bodyPr/>
        <a:lstStyle/>
        <a:p>
          <a:endParaRPr lang="en-US"/>
        </a:p>
      </dgm:t>
    </dgm:pt>
    <dgm:pt modelId="{19D861C0-41B4-495C-BD08-F7E6A7FB407B}">
      <dgm:prSet/>
      <dgm:spPr/>
      <dgm:t>
        <a:bodyPr/>
        <a:lstStyle/>
        <a:p>
          <a:r>
            <a:rPr lang="en-GB"/>
            <a:t>Need for more research in this area</a:t>
          </a:r>
          <a:endParaRPr lang="en-US"/>
        </a:p>
      </dgm:t>
    </dgm:pt>
    <dgm:pt modelId="{713E10A4-A91B-40CB-99B0-51561BA3BBF8}" type="parTrans" cxnId="{A0E00A93-D3A7-43BB-80C8-5D16D8AB63C4}">
      <dgm:prSet/>
      <dgm:spPr/>
      <dgm:t>
        <a:bodyPr/>
        <a:lstStyle/>
        <a:p>
          <a:endParaRPr lang="en-US"/>
        </a:p>
      </dgm:t>
    </dgm:pt>
    <dgm:pt modelId="{30B9BE92-DC8B-42A4-948C-E76BF2D8F881}" type="sibTrans" cxnId="{A0E00A93-D3A7-43BB-80C8-5D16D8AB63C4}">
      <dgm:prSet/>
      <dgm:spPr/>
      <dgm:t>
        <a:bodyPr/>
        <a:lstStyle/>
        <a:p>
          <a:endParaRPr lang="en-US"/>
        </a:p>
      </dgm:t>
    </dgm:pt>
    <dgm:pt modelId="{4DBB79FF-8E5A-45D2-AA38-C1265C570C9C}">
      <dgm:prSet/>
      <dgm:spPr/>
      <dgm:t>
        <a:bodyPr/>
        <a:lstStyle/>
        <a:p>
          <a:r>
            <a:rPr lang="en-GB"/>
            <a:t>More consistent approach</a:t>
          </a:r>
          <a:endParaRPr lang="en-US"/>
        </a:p>
      </dgm:t>
    </dgm:pt>
    <dgm:pt modelId="{5F138ECD-0BCE-45F0-B0F0-D45EF83C88BB}" type="parTrans" cxnId="{3E90E5CB-D5DA-49BF-8C71-D5CAE3B0ECAD}">
      <dgm:prSet/>
      <dgm:spPr/>
      <dgm:t>
        <a:bodyPr/>
        <a:lstStyle/>
        <a:p>
          <a:endParaRPr lang="en-US"/>
        </a:p>
      </dgm:t>
    </dgm:pt>
    <dgm:pt modelId="{3B11CDDD-1169-49E3-B4DB-5FFFF7B62C4B}" type="sibTrans" cxnId="{3E90E5CB-D5DA-49BF-8C71-D5CAE3B0ECAD}">
      <dgm:prSet/>
      <dgm:spPr/>
      <dgm:t>
        <a:bodyPr/>
        <a:lstStyle/>
        <a:p>
          <a:endParaRPr lang="en-US"/>
        </a:p>
      </dgm:t>
    </dgm:pt>
    <dgm:pt modelId="{25FE50F6-BFB4-4D95-B057-CFC6BE6CAC11}">
      <dgm:prSet/>
      <dgm:spPr/>
      <dgm:t>
        <a:bodyPr/>
        <a:lstStyle/>
        <a:p>
          <a:r>
            <a:rPr lang="en-GB"/>
            <a:t>MDT</a:t>
          </a:r>
          <a:endParaRPr lang="en-US"/>
        </a:p>
      </dgm:t>
    </dgm:pt>
    <dgm:pt modelId="{9002E103-462A-489E-93BC-8F339D15A407}" type="parTrans" cxnId="{EDD3A655-BF69-427C-B37F-F8D3ACF80EB0}">
      <dgm:prSet/>
      <dgm:spPr/>
      <dgm:t>
        <a:bodyPr/>
        <a:lstStyle/>
        <a:p>
          <a:endParaRPr lang="en-US"/>
        </a:p>
      </dgm:t>
    </dgm:pt>
    <dgm:pt modelId="{33327B83-5549-44D9-A22F-55B1FF68634C}" type="sibTrans" cxnId="{EDD3A655-BF69-427C-B37F-F8D3ACF80EB0}">
      <dgm:prSet/>
      <dgm:spPr/>
      <dgm:t>
        <a:bodyPr/>
        <a:lstStyle/>
        <a:p>
          <a:endParaRPr lang="en-US"/>
        </a:p>
      </dgm:t>
    </dgm:pt>
    <dgm:pt modelId="{E2FD9A9A-3AD6-8649-A186-A0A3BB361E52}" type="pres">
      <dgm:prSet presAssocID="{461186F9-9D77-4A8F-8C3B-EC444D7AF4D7}" presName="linear" presStyleCnt="0">
        <dgm:presLayoutVars>
          <dgm:animLvl val="lvl"/>
          <dgm:resizeHandles val="exact"/>
        </dgm:presLayoutVars>
      </dgm:prSet>
      <dgm:spPr/>
    </dgm:pt>
    <dgm:pt modelId="{D922FE15-3E9E-F74E-8CC0-665E195BAE87}" type="pres">
      <dgm:prSet presAssocID="{EB0BB174-1698-43C1-A1C0-981BE99D034F}" presName="parentText" presStyleLbl="node1" presStyleIdx="0" presStyleCnt="4">
        <dgm:presLayoutVars>
          <dgm:chMax val="0"/>
          <dgm:bulletEnabled val="1"/>
        </dgm:presLayoutVars>
      </dgm:prSet>
      <dgm:spPr/>
    </dgm:pt>
    <dgm:pt modelId="{CF23AB6F-42E5-2241-BDDD-30B7322A0A1D}" type="pres">
      <dgm:prSet presAssocID="{A68D84C4-EB36-40BF-AEAE-ECC809C986A0}" presName="spacer" presStyleCnt="0"/>
      <dgm:spPr/>
    </dgm:pt>
    <dgm:pt modelId="{694B45F8-1035-8F46-ACEF-990A7692292A}" type="pres">
      <dgm:prSet presAssocID="{19D861C0-41B4-495C-BD08-F7E6A7FB407B}" presName="parentText" presStyleLbl="node1" presStyleIdx="1" presStyleCnt="4">
        <dgm:presLayoutVars>
          <dgm:chMax val="0"/>
          <dgm:bulletEnabled val="1"/>
        </dgm:presLayoutVars>
      </dgm:prSet>
      <dgm:spPr/>
    </dgm:pt>
    <dgm:pt modelId="{C6E6B9E9-EF98-4F47-A9C5-CF5C6ACA5E52}" type="pres">
      <dgm:prSet presAssocID="{30B9BE92-DC8B-42A4-948C-E76BF2D8F881}" presName="spacer" presStyleCnt="0"/>
      <dgm:spPr/>
    </dgm:pt>
    <dgm:pt modelId="{76F3C91B-FE8B-8C4C-915A-20FC40D860EE}" type="pres">
      <dgm:prSet presAssocID="{4DBB79FF-8E5A-45D2-AA38-C1265C570C9C}" presName="parentText" presStyleLbl="node1" presStyleIdx="2" presStyleCnt="4">
        <dgm:presLayoutVars>
          <dgm:chMax val="0"/>
          <dgm:bulletEnabled val="1"/>
        </dgm:presLayoutVars>
      </dgm:prSet>
      <dgm:spPr/>
    </dgm:pt>
    <dgm:pt modelId="{7F3295ED-43C0-8B45-A0EF-1F4F95F5D8CF}" type="pres">
      <dgm:prSet presAssocID="{3B11CDDD-1169-49E3-B4DB-5FFFF7B62C4B}" presName="spacer" presStyleCnt="0"/>
      <dgm:spPr/>
    </dgm:pt>
    <dgm:pt modelId="{FD88AFBC-3CD4-774A-BCEF-11F87C0631B5}" type="pres">
      <dgm:prSet presAssocID="{25FE50F6-BFB4-4D95-B057-CFC6BE6CAC11}" presName="parentText" presStyleLbl="node1" presStyleIdx="3" presStyleCnt="4">
        <dgm:presLayoutVars>
          <dgm:chMax val="0"/>
          <dgm:bulletEnabled val="1"/>
        </dgm:presLayoutVars>
      </dgm:prSet>
      <dgm:spPr/>
    </dgm:pt>
  </dgm:ptLst>
  <dgm:cxnLst>
    <dgm:cxn modelId="{E6BDAE4C-C096-F84E-80C5-5A76480FA1FC}" type="presOf" srcId="{25FE50F6-BFB4-4D95-B057-CFC6BE6CAC11}" destId="{FD88AFBC-3CD4-774A-BCEF-11F87C0631B5}" srcOrd="0" destOrd="0" presId="urn:microsoft.com/office/officeart/2005/8/layout/vList2"/>
    <dgm:cxn modelId="{57C56C4E-C3C3-B24B-BA72-359E294B3B5C}" type="presOf" srcId="{461186F9-9D77-4A8F-8C3B-EC444D7AF4D7}" destId="{E2FD9A9A-3AD6-8649-A186-A0A3BB361E52}" srcOrd="0" destOrd="0" presId="urn:microsoft.com/office/officeart/2005/8/layout/vList2"/>
    <dgm:cxn modelId="{EDD3A655-BF69-427C-B37F-F8D3ACF80EB0}" srcId="{461186F9-9D77-4A8F-8C3B-EC444D7AF4D7}" destId="{25FE50F6-BFB4-4D95-B057-CFC6BE6CAC11}" srcOrd="3" destOrd="0" parTransId="{9002E103-462A-489E-93BC-8F339D15A407}" sibTransId="{33327B83-5549-44D9-A22F-55B1FF68634C}"/>
    <dgm:cxn modelId="{A0E00A93-D3A7-43BB-80C8-5D16D8AB63C4}" srcId="{461186F9-9D77-4A8F-8C3B-EC444D7AF4D7}" destId="{19D861C0-41B4-495C-BD08-F7E6A7FB407B}" srcOrd="1" destOrd="0" parTransId="{713E10A4-A91B-40CB-99B0-51561BA3BBF8}" sibTransId="{30B9BE92-DC8B-42A4-948C-E76BF2D8F881}"/>
    <dgm:cxn modelId="{5932529D-A351-254D-88E2-32001319A589}" type="presOf" srcId="{19D861C0-41B4-495C-BD08-F7E6A7FB407B}" destId="{694B45F8-1035-8F46-ACEF-990A7692292A}" srcOrd="0" destOrd="0" presId="urn:microsoft.com/office/officeart/2005/8/layout/vList2"/>
    <dgm:cxn modelId="{0A6B4FB7-3F46-FC46-A11F-B090940AA8CB}" type="presOf" srcId="{4DBB79FF-8E5A-45D2-AA38-C1265C570C9C}" destId="{76F3C91B-FE8B-8C4C-915A-20FC40D860EE}" srcOrd="0" destOrd="0" presId="urn:microsoft.com/office/officeart/2005/8/layout/vList2"/>
    <dgm:cxn modelId="{905C65C5-BB64-C342-9896-C9287AFE320E}" type="presOf" srcId="{EB0BB174-1698-43C1-A1C0-981BE99D034F}" destId="{D922FE15-3E9E-F74E-8CC0-665E195BAE87}" srcOrd="0" destOrd="0" presId="urn:microsoft.com/office/officeart/2005/8/layout/vList2"/>
    <dgm:cxn modelId="{3E90E5CB-D5DA-49BF-8C71-D5CAE3B0ECAD}" srcId="{461186F9-9D77-4A8F-8C3B-EC444D7AF4D7}" destId="{4DBB79FF-8E5A-45D2-AA38-C1265C570C9C}" srcOrd="2" destOrd="0" parTransId="{5F138ECD-0BCE-45F0-B0F0-D45EF83C88BB}" sibTransId="{3B11CDDD-1169-49E3-B4DB-5FFFF7B62C4B}"/>
    <dgm:cxn modelId="{3AD3D1D5-B566-466E-8342-2FD6EDAB1E18}" srcId="{461186F9-9D77-4A8F-8C3B-EC444D7AF4D7}" destId="{EB0BB174-1698-43C1-A1C0-981BE99D034F}" srcOrd="0" destOrd="0" parTransId="{9AB6D099-2B21-481A-88C7-00017414DA78}" sibTransId="{A68D84C4-EB36-40BF-AEAE-ECC809C986A0}"/>
    <dgm:cxn modelId="{B352E7A4-9D42-064C-8938-420CAC2FBD96}" type="presParOf" srcId="{E2FD9A9A-3AD6-8649-A186-A0A3BB361E52}" destId="{D922FE15-3E9E-F74E-8CC0-665E195BAE87}" srcOrd="0" destOrd="0" presId="urn:microsoft.com/office/officeart/2005/8/layout/vList2"/>
    <dgm:cxn modelId="{D66DB513-F470-FC48-8096-FA9F34971D3A}" type="presParOf" srcId="{E2FD9A9A-3AD6-8649-A186-A0A3BB361E52}" destId="{CF23AB6F-42E5-2241-BDDD-30B7322A0A1D}" srcOrd="1" destOrd="0" presId="urn:microsoft.com/office/officeart/2005/8/layout/vList2"/>
    <dgm:cxn modelId="{F821E073-8855-A241-A415-F523EE02C372}" type="presParOf" srcId="{E2FD9A9A-3AD6-8649-A186-A0A3BB361E52}" destId="{694B45F8-1035-8F46-ACEF-990A7692292A}" srcOrd="2" destOrd="0" presId="urn:microsoft.com/office/officeart/2005/8/layout/vList2"/>
    <dgm:cxn modelId="{5D06B9AA-62D6-DE42-BD2A-B3CD06A64035}" type="presParOf" srcId="{E2FD9A9A-3AD6-8649-A186-A0A3BB361E52}" destId="{C6E6B9E9-EF98-4F47-A9C5-CF5C6ACA5E52}" srcOrd="3" destOrd="0" presId="urn:microsoft.com/office/officeart/2005/8/layout/vList2"/>
    <dgm:cxn modelId="{488EB35D-70D8-9F4C-BBD6-EEA847231F84}" type="presParOf" srcId="{E2FD9A9A-3AD6-8649-A186-A0A3BB361E52}" destId="{76F3C91B-FE8B-8C4C-915A-20FC40D860EE}" srcOrd="4" destOrd="0" presId="urn:microsoft.com/office/officeart/2005/8/layout/vList2"/>
    <dgm:cxn modelId="{2556BADD-4756-1141-9797-AFCA93D87E22}" type="presParOf" srcId="{E2FD9A9A-3AD6-8649-A186-A0A3BB361E52}" destId="{7F3295ED-43C0-8B45-A0EF-1F4F95F5D8CF}" srcOrd="5" destOrd="0" presId="urn:microsoft.com/office/officeart/2005/8/layout/vList2"/>
    <dgm:cxn modelId="{8AF51E7A-3CCE-E741-8395-0DBBAEEB3004}" type="presParOf" srcId="{E2FD9A9A-3AD6-8649-A186-A0A3BB361E52}" destId="{FD88AFBC-3CD4-774A-BCEF-11F87C0631B5}"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94964685-BBC8-45E2-9197-B2591F6DD991}"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D0120FF8-8E36-4B91-A8D0-952ECFFFA452}">
      <dgm:prSet/>
      <dgm:spPr/>
      <dgm:t>
        <a:bodyPr/>
        <a:lstStyle/>
        <a:p>
          <a:pPr>
            <a:lnSpc>
              <a:spcPct val="100000"/>
            </a:lnSpc>
            <a:defRPr cap="all"/>
          </a:pPr>
          <a:r>
            <a:rPr lang="en-US"/>
            <a:t>NEGATIVE</a:t>
          </a:r>
        </a:p>
      </dgm:t>
    </dgm:pt>
    <dgm:pt modelId="{02D13B1A-8B70-417D-97B3-BB413975C204}" type="parTrans" cxnId="{2EBE1AF9-7267-431D-B361-4CB1DAC71F88}">
      <dgm:prSet/>
      <dgm:spPr/>
      <dgm:t>
        <a:bodyPr/>
        <a:lstStyle/>
        <a:p>
          <a:endParaRPr lang="en-US"/>
        </a:p>
      </dgm:t>
    </dgm:pt>
    <dgm:pt modelId="{DF7B03E7-A353-4A69-9EA6-D2FB17C53521}" type="sibTrans" cxnId="{2EBE1AF9-7267-431D-B361-4CB1DAC71F88}">
      <dgm:prSet/>
      <dgm:spPr/>
      <dgm:t>
        <a:bodyPr/>
        <a:lstStyle/>
        <a:p>
          <a:endParaRPr lang="en-US"/>
        </a:p>
      </dgm:t>
    </dgm:pt>
    <dgm:pt modelId="{7D6533DD-5925-46EF-A59D-8AD73D29A1AA}">
      <dgm:prSet/>
      <dgm:spPr/>
      <dgm:t>
        <a:bodyPr/>
        <a:lstStyle/>
        <a:p>
          <a:pPr>
            <a:lnSpc>
              <a:spcPct val="100000"/>
            </a:lnSpc>
            <a:defRPr cap="all"/>
          </a:pPr>
          <a:r>
            <a:rPr lang="en-US"/>
            <a:t>SELF-DOUBT</a:t>
          </a:r>
        </a:p>
      </dgm:t>
    </dgm:pt>
    <dgm:pt modelId="{F20B2051-76C4-4818-985D-70FE8AE6CE66}" type="parTrans" cxnId="{FD2878C2-43AF-4E50-80DA-06282B8B9602}">
      <dgm:prSet/>
      <dgm:spPr/>
      <dgm:t>
        <a:bodyPr/>
        <a:lstStyle/>
        <a:p>
          <a:endParaRPr lang="en-US"/>
        </a:p>
      </dgm:t>
    </dgm:pt>
    <dgm:pt modelId="{F5B55EA3-6EC1-4F17-A053-2F330EF40D57}" type="sibTrans" cxnId="{FD2878C2-43AF-4E50-80DA-06282B8B9602}">
      <dgm:prSet/>
      <dgm:spPr/>
      <dgm:t>
        <a:bodyPr/>
        <a:lstStyle/>
        <a:p>
          <a:endParaRPr lang="en-US"/>
        </a:p>
      </dgm:t>
    </dgm:pt>
    <dgm:pt modelId="{42776CD0-C4D3-4D3B-BBB7-80CFC9BB83EA}">
      <dgm:prSet/>
      <dgm:spPr/>
      <dgm:t>
        <a:bodyPr/>
        <a:lstStyle/>
        <a:p>
          <a:pPr>
            <a:lnSpc>
              <a:spcPct val="100000"/>
            </a:lnSpc>
            <a:defRPr cap="all"/>
          </a:pPr>
          <a:r>
            <a:rPr lang="en-US"/>
            <a:t>STRESS</a:t>
          </a:r>
        </a:p>
      </dgm:t>
    </dgm:pt>
    <dgm:pt modelId="{4BAC9253-6B60-4376-B231-3019D85BDE9E}" type="parTrans" cxnId="{0A124B58-470E-4810-8CBA-820DDF6AB699}">
      <dgm:prSet/>
      <dgm:spPr/>
      <dgm:t>
        <a:bodyPr/>
        <a:lstStyle/>
        <a:p>
          <a:endParaRPr lang="en-US"/>
        </a:p>
      </dgm:t>
    </dgm:pt>
    <dgm:pt modelId="{0134DF80-8E5F-41E1-961F-0C9B4C0AEA2F}" type="sibTrans" cxnId="{0A124B58-470E-4810-8CBA-820DDF6AB699}">
      <dgm:prSet/>
      <dgm:spPr/>
      <dgm:t>
        <a:bodyPr/>
        <a:lstStyle/>
        <a:p>
          <a:endParaRPr lang="en-US"/>
        </a:p>
      </dgm:t>
    </dgm:pt>
    <dgm:pt modelId="{A987440F-BCE5-460B-9D5E-2D87018D2B5E}">
      <dgm:prSet/>
      <dgm:spPr/>
      <dgm:t>
        <a:bodyPr/>
        <a:lstStyle/>
        <a:p>
          <a:pPr>
            <a:lnSpc>
              <a:spcPct val="100000"/>
            </a:lnSpc>
            <a:defRPr cap="all"/>
          </a:pPr>
          <a:r>
            <a:rPr lang="en-US"/>
            <a:t>TIME MANAGEMENT</a:t>
          </a:r>
        </a:p>
      </dgm:t>
    </dgm:pt>
    <dgm:pt modelId="{167A3568-9C8B-4461-BA69-C2D11BC74408}" type="parTrans" cxnId="{6045AFE0-AA21-4C60-8A26-4510A74E5AEC}">
      <dgm:prSet/>
      <dgm:spPr/>
      <dgm:t>
        <a:bodyPr/>
        <a:lstStyle/>
        <a:p>
          <a:endParaRPr lang="en-US"/>
        </a:p>
      </dgm:t>
    </dgm:pt>
    <dgm:pt modelId="{7AD37768-089F-43D9-9A9C-5983E9908B8F}" type="sibTrans" cxnId="{6045AFE0-AA21-4C60-8A26-4510A74E5AEC}">
      <dgm:prSet/>
      <dgm:spPr/>
      <dgm:t>
        <a:bodyPr/>
        <a:lstStyle/>
        <a:p>
          <a:endParaRPr lang="en-US"/>
        </a:p>
      </dgm:t>
    </dgm:pt>
    <dgm:pt modelId="{470643FD-698F-4B4D-BD96-DD667710E742}" type="pres">
      <dgm:prSet presAssocID="{94964685-BBC8-45E2-9197-B2591F6DD991}" presName="root" presStyleCnt="0">
        <dgm:presLayoutVars>
          <dgm:dir/>
          <dgm:resizeHandles val="exact"/>
        </dgm:presLayoutVars>
      </dgm:prSet>
      <dgm:spPr/>
    </dgm:pt>
    <dgm:pt modelId="{6201B6EA-1526-4588-9BC0-4B8484010185}" type="pres">
      <dgm:prSet presAssocID="{D0120FF8-8E36-4B91-A8D0-952ECFFFA452}" presName="compNode" presStyleCnt="0"/>
      <dgm:spPr/>
    </dgm:pt>
    <dgm:pt modelId="{77CA7E4D-7EAD-4C5B-8031-20F94C176620}" type="pres">
      <dgm:prSet presAssocID="{D0120FF8-8E36-4B91-A8D0-952ECFFFA452}" presName="iconBgRect" presStyleLbl="bgShp" presStyleIdx="0" presStyleCnt="4"/>
      <dgm:spPr/>
    </dgm:pt>
    <dgm:pt modelId="{CAA6514C-79D0-46CD-8833-D8BB2F723F8C}" type="pres">
      <dgm:prSet presAssocID="{D0120FF8-8E36-4B91-A8D0-952ECFFFA45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ad Face with No Fill"/>
        </a:ext>
      </dgm:extLst>
    </dgm:pt>
    <dgm:pt modelId="{079D6D81-5500-4EEF-BB4A-EDB6406A4C7D}" type="pres">
      <dgm:prSet presAssocID="{D0120FF8-8E36-4B91-A8D0-952ECFFFA452}" presName="spaceRect" presStyleCnt="0"/>
      <dgm:spPr/>
    </dgm:pt>
    <dgm:pt modelId="{D10B2692-54B4-4D06-AF45-6EA361094540}" type="pres">
      <dgm:prSet presAssocID="{D0120FF8-8E36-4B91-A8D0-952ECFFFA452}" presName="textRect" presStyleLbl="revTx" presStyleIdx="0" presStyleCnt="4">
        <dgm:presLayoutVars>
          <dgm:chMax val="1"/>
          <dgm:chPref val="1"/>
        </dgm:presLayoutVars>
      </dgm:prSet>
      <dgm:spPr/>
    </dgm:pt>
    <dgm:pt modelId="{AF524900-398A-46C2-9839-2CC491489E01}" type="pres">
      <dgm:prSet presAssocID="{DF7B03E7-A353-4A69-9EA6-D2FB17C53521}" presName="sibTrans" presStyleCnt="0"/>
      <dgm:spPr/>
    </dgm:pt>
    <dgm:pt modelId="{04CC7259-0009-4041-ADE7-1C156609103F}" type="pres">
      <dgm:prSet presAssocID="{7D6533DD-5925-46EF-A59D-8AD73D29A1AA}" presName="compNode" presStyleCnt="0"/>
      <dgm:spPr/>
    </dgm:pt>
    <dgm:pt modelId="{84D19EFC-9A82-43EC-9F87-F048B989B887}" type="pres">
      <dgm:prSet presAssocID="{7D6533DD-5925-46EF-A59D-8AD73D29A1AA}" presName="iconBgRect" presStyleLbl="bgShp" presStyleIdx="1" presStyleCnt="4"/>
      <dgm:spPr/>
    </dgm:pt>
    <dgm:pt modelId="{2DE0FB08-8844-402E-B65E-91527CBAEFD0}" type="pres">
      <dgm:prSet presAssocID="{7D6533DD-5925-46EF-A59D-8AD73D29A1A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Questions"/>
        </a:ext>
      </dgm:extLst>
    </dgm:pt>
    <dgm:pt modelId="{0B629DE3-AEEF-4B47-8E62-83F692E05597}" type="pres">
      <dgm:prSet presAssocID="{7D6533DD-5925-46EF-A59D-8AD73D29A1AA}" presName="spaceRect" presStyleCnt="0"/>
      <dgm:spPr/>
    </dgm:pt>
    <dgm:pt modelId="{EDFFE3A5-FF97-42FE-90B4-D0D472243369}" type="pres">
      <dgm:prSet presAssocID="{7D6533DD-5925-46EF-A59D-8AD73D29A1AA}" presName="textRect" presStyleLbl="revTx" presStyleIdx="1" presStyleCnt="4">
        <dgm:presLayoutVars>
          <dgm:chMax val="1"/>
          <dgm:chPref val="1"/>
        </dgm:presLayoutVars>
      </dgm:prSet>
      <dgm:spPr/>
    </dgm:pt>
    <dgm:pt modelId="{FBB3951B-264F-455E-A8D8-53855BB75F45}" type="pres">
      <dgm:prSet presAssocID="{F5B55EA3-6EC1-4F17-A053-2F330EF40D57}" presName="sibTrans" presStyleCnt="0"/>
      <dgm:spPr/>
    </dgm:pt>
    <dgm:pt modelId="{94330E3A-859F-40F9-A2CA-B6B218F15B56}" type="pres">
      <dgm:prSet presAssocID="{42776CD0-C4D3-4D3B-BBB7-80CFC9BB83EA}" presName="compNode" presStyleCnt="0"/>
      <dgm:spPr/>
    </dgm:pt>
    <dgm:pt modelId="{B96EE803-B024-4466-8BF0-92A228D3F08B}" type="pres">
      <dgm:prSet presAssocID="{42776CD0-C4D3-4D3B-BBB7-80CFC9BB83EA}" presName="iconBgRect" presStyleLbl="bgShp" presStyleIdx="2" presStyleCnt="4"/>
      <dgm:spPr/>
    </dgm:pt>
    <dgm:pt modelId="{171CF4BA-1964-42CC-B9F7-2B76E54F9336}" type="pres">
      <dgm:prSet presAssocID="{42776CD0-C4D3-4D3B-BBB7-80CFC9BB83E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Worried Face with No Fill"/>
        </a:ext>
      </dgm:extLst>
    </dgm:pt>
    <dgm:pt modelId="{660DBD0D-EA22-498D-9646-5A8ABB97A258}" type="pres">
      <dgm:prSet presAssocID="{42776CD0-C4D3-4D3B-BBB7-80CFC9BB83EA}" presName="spaceRect" presStyleCnt="0"/>
      <dgm:spPr/>
    </dgm:pt>
    <dgm:pt modelId="{2E0898DD-1985-4A45-9380-8D599D1FFC88}" type="pres">
      <dgm:prSet presAssocID="{42776CD0-C4D3-4D3B-BBB7-80CFC9BB83EA}" presName="textRect" presStyleLbl="revTx" presStyleIdx="2" presStyleCnt="4">
        <dgm:presLayoutVars>
          <dgm:chMax val="1"/>
          <dgm:chPref val="1"/>
        </dgm:presLayoutVars>
      </dgm:prSet>
      <dgm:spPr/>
    </dgm:pt>
    <dgm:pt modelId="{9E13C4B2-4DD3-45A0-92A1-8DC8B2F8A16A}" type="pres">
      <dgm:prSet presAssocID="{0134DF80-8E5F-41E1-961F-0C9B4C0AEA2F}" presName="sibTrans" presStyleCnt="0"/>
      <dgm:spPr/>
    </dgm:pt>
    <dgm:pt modelId="{C0D22395-2CC8-4021-95BD-E688D3ED6C27}" type="pres">
      <dgm:prSet presAssocID="{A987440F-BCE5-460B-9D5E-2D87018D2B5E}" presName="compNode" presStyleCnt="0"/>
      <dgm:spPr/>
    </dgm:pt>
    <dgm:pt modelId="{C040350E-6C5F-4133-ABE7-155F8D73DA3E}" type="pres">
      <dgm:prSet presAssocID="{A987440F-BCE5-460B-9D5E-2D87018D2B5E}" presName="iconBgRect" presStyleLbl="bgShp" presStyleIdx="3" presStyleCnt="4"/>
      <dgm:spPr/>
    </dgm:pt>
    <dgm:pt modelId="{C66A772A-116C-49CA-A0BF-90F9F84EBCF6}" type="pres">
      <dgm:prSet presAssocID="{A987440F-BCE5-460B-9D5E-2D87018D2B5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topwatch"/>
        </a:ext>
      </dgm:extLst>
    </dgm:pt>
    <dgm:pt modelId="{DBBADCAC-76E6-4EF4-8532-1123AB2B45D2}" type="pres">
      <dgm:prSet presAssocID="{A987440F-BCE5-460B-9D5E-2D87018D2B5E}" presName="spaceRect" presStyleCnt="0"/>
      <dgm:spPr/>
    </dgm:pt>
    <dgm:pt modelId="{E816E25A-8FD7-4FC0-825B-17AC948992B2}" type="pres">
      <dgm:prSet presAssocID="{A987440F-BCE5-460B-9D5E-2D87018D2B5E}" presName="textRect" presStyleLbl="revTx" presStyleIdx="3" presStyleCnt="4">
        <dgm:presLayoutVars>
          <dgm:chMax val="1"/>
          <dgm:chPref val="1"/>
        </dgm:presLayoutVars>
      </dgm:prSet>
      <dgm:spPr/>
    </dgm:pt>
  </dgm:ptLst>
  <dgm:cxnLst>
    <dgm:cxn modelId="{B7C00852-A797-4523-8993-A22EED4A855A}" type="presOf" srcId="{42776CD0-C4D3-4D3B-BBB7-80CFC9BB83EA}" destId="{2E0898DD-1985-4A45-9380-8D599D1FFC88}" srcOrd="0" destOrd="0" presId="urn:microsoft.com/office/officeart/2018/5/layout/IconCircleLabelList"/>
    <dgm:cxn modelId="{0A124B58-470E-4810-8CBA-820DDF6AB699}" srcId="{94964685-BBC8-45E2-9197-B2591F6DD991}" destId="{42776CD0-C4D3-4D3B-BBB7-80CFC9BB83EA}" srcOrd="2" destOrd="0" parTransId="{4BAC9253-6B60-4376-B231-3019D85BDE9E}" sibTransId="{0134DF80-8E5F-41E1-961F-0C9B4C0AEA2F}"/>
    <dgm:cxn modelId="{2B8CBC76-4D24-49AF-8EFD-FDA30F5F1CC1}" type="presOf" srcId="{A987440F-BCE5-460B-9D5E-2D87018D2B5E}" destId="{E816E25A-8FD7-4FC0-825B-17AC948992B2}" srcOrd="0" destOrd="0" presId="urn:microsoft.com/office/officeart/2018/5/layout/IconCircleLabelList"/>
    <dgm:cxn modelId="{9E6A7D91-932B-4F05-8003-C94EBDD8866B}" type="presOf" srcId="{94964685-BBC8-45E2-9197-B2591F6DD991}" destId="{470643FD-698F-4B4D-BD96-DD667710E742}" srcOrd="0" destOrd="0" presId="urn:microsoft.com/office/officeart/2018/5/layout/IconCircleLabelList"/>
    <dgm:cxn modelId="{EF2F99A7-00B9-42E7-AD92-696993D7E431}" type="presOf" srcId="{7D6533DD-5925-46EF-A59D-8AD73D29A1AA}" destId="{EDFFE3A5-FF97-42FE-90B4-D0D472243369}" srcOrd="0" destOrd="0" presId="urn:microsoft.com/office/officeart/2018/5/layout/IconCircleLabelList"/>
    <dgm:cxn modelId="{7691E8AC-5044-4614-B6C0-B804E836F802}" type="presOf" srcId="{D0120FF8-8E36-4B91-A8D0-952ECFFFA452}" destId="{D10B2692-54B4-4D06-AF45-6EA361094540}" srcOrd="0" destOrd="0" presId="urn:microsoft.com/office/officeart/2018/5/layout/IconCircleLabelList"/>
    <dgm:cxn modelId="{FD2878C2-43AF-4E50-80DA-06282B8B9602}" srcId="{94964685-BBC8-45E2-9197-B2591F6DD991}" destId="{7D6533DD-5925-46EF-A59D-8AD73D29A1AA}" srcOrd="1" destOrd="0" parTransId="{F20B2051-76C4-4818-985D-70FE8AE6CE66}" sibTransId="{F5B55EA3-6EC1-4F17-A053-2F330EF40D57}"/>
    <dgm:cxn modelId="{6045AFE0-AA21-4C60-8A26-4510A74E5AEC}" srcId="{94964685-BBC8-45E2-9197-B2591F6DD991}" destId="{A987440F-BCE5-460B-9D5E-2D87018D2B5E}" srcOrd="3" destOrd="0" parTransId="{167A3568-9C8B-4461-BA69-C2D11BC74408}" sibTransId="{7AD37768-089F-43D9-9A9C-5983E9908B8F}"/>
    <dgm:cxn modelId="{2EBE1AF9-7267-431D-B361-4CB1DAC71F88}" srcId="{94964685-BBC8-45E2-9197-B2591F6DD991}" destId="{D0120FF8-8E36-4B91-A8D0-952ECFFFA452}" srcOrd="0" destOrd="0" parTransId="{02D13B1A-8B70-417D-97B3-BB413975C204}" sibTransId="{DF7B03E7-A353-4A69-9EA6-D2FB17C53521}"/>
    <dgm:cxn modelId="{D78442FD-FCAA-44BD-BA77-53AAD34BAE92}" type="presParOf" srcId="{470643FD-698F-4B4D-BD96-DD667710E742}" destId="{6201B6EA-1526-4588-9BC0-4B8484010185}" srcOrd="0" destOrd="0" presId="urn:microsoft.com/office/officeart/2018/5/layout/IconCircleLabelList"/>
    <dgm:cxn modelId="{6EF0FE5C-01F8-44DD-BABD-506F5C2036CD}" type="presParOf" srcId="{6201B6EA-1526-4588-9BC0-4B8484010185}" destId="{77CA7E4D-7EAD-4C5B-8031-20F94C176620}" srcOrd="0" destOrd="0" presId="urn:microsoft.com/office/officeart/2018/5/layout/IconCircleLabelList"/>
    <dgm:cxn modelId="{FEFBB706-54A5-4E2F-92F9-C26E0E30CDA2}" type="presParOf" srcId="{6201B6EA-1526-4588-9BC0-4B8484010185}" destId="{CAA6514C-79D0-46CD-8833-D8BB2F723F8C}" srcOrd="1" destOrd="0" presId="urn:microsoft.com/office/officeart/2018/5/layout/IconCircleLabelList"/>
    <dgm:cxn modelId="{F944EEBE-11EC-41BE-A1C2-4F473AE044AE}" type="presParOf" srcId="{6201B6EA-1526-4588-9BC0-4B8484010185}" destId="{079D6D81-5500-4EEF-BB4A-EDB6406A4C7D}" srcOrd="2" destOrd="0" presId="urn:microsoft.com/office/officeart/2018/5/layout/IconCircleLabelList"/>
    <dgm:cxn modelId="{42FD9FE4-D524-41D8-A41B-77D084FE34AF}" type="presParOf" srcId="{6201B6EA-1526-4588-9BC0-4B8484010185}" destId="{D10B2692-54B4-4D06-AF45-6EA361094540}" srcOrd="3" destOrd="0" presId="urn:microsoft.com/office/officeart/2018/5/layout/IconCircleLabelList"/>
    <dgm:cxn modelId="{932F8F58-164E-48AB-A728-EC44D8EFFE8C}" type="presParOf" srcId="{470643FD-698F-4B4D-BD96-DD667710E742}" destId="{AF524900-398A-46C2-9839-2CC491489E01}" srcOrd="1" destOrd="0" presId="urn:microsoft.com/office/officeart/2018/5/layout/IconCircleLabelList"/>
    <dgm:cxn modelId="{33BE6D69-533B-435A-98FC-297960A3C6EC}" type="presParOf" srcId="{470643FD-698F-4B4D-BD96-DD667710E742}" destId="{04CC7259-0009-4041-ADE7-1C156609103F}" srcOrd="2" destOrd="0" presId="urn:microsoft.com/office/officeart/2018/5/layout/IconCircleLabelList"/>
    <dgm:cxn modelId="{B7FE7FC0-B29D-46A4-8014-13E7E3D00B8B}" type="presParOf" srcId="{04CC7259-0009-4041-ADE7-1C156609103F}" destId="{84D19EFC-9A82-43EC-9F87-F048B989B887}" srcOrd="0" destOrd="0" presId="urn:microsoft.com/office/officeart/2018/5/layout/IconCircleLabelList"/>
    <dgm:cxn modelId="{C4E1E9D0-9555-458E-89EE-988CDF0789FD}" type="presParOf" srcId="{04CC7259-0009-4041-ADE7-1C156609103F}" destId="{2DE0FB08-8844-402E-B65E-91527CBAEFD0}" srcOrd="1" destOrd="0" presId="urn:microsoft.com/office/officeart/2018/5/layout/IconCircleLabelList"/>
    <dgm:cxn modelId="{9F1AC29B-5AEE-4324-9D90-89B1B09AA3C0}" type="presParOf" srcId="{04CC7259-0009-4041-ADE7-1C156609103F}" destId="{0B629DE3-AEEF-4B47-8E62-83F692E05597}" srcOrd="2" destOrd="0" presId="urn:microsoft.com/office/officeart/2018/5/layout/IconCircleLabelList"/>
    <dgm:cxn modelId="{575484C9-2DE2-4FDC-8343-F6402BB37E10}" type="presParOf" srcId="{04CC7259-0009-4041-ADE7-1C156609103F}" destId="{EDFFE3A5-FF97-42FE-90B4-D0D472243369}" srcOrd="3" destOrd="0" presId="urn:microsoft.com/office/officeart/2018/5/layout/IconCircleLabelList"/>
    <dgm:cxn modelId="{FF362160-53DF-456F-9E82-555A8F70C644}" type="presParOf" srcId="{470643FD-698F-4B4D-BD96-DD667710E742}" destId="{FBB3951B-264F-455E-A8D8-53855BB75F45}" srcOrd="3" destOrd="0" presId="urn:microsoft.com/office/officeart/2018/5/layout/IconCircleLabelList"/>
    <dgm:cxn modelId="{A664E552-221B-4333-8E71-F5125E905B75}" type="presParOf" srcId="{470643FD-698F-4B4D-BD96-DD667710E742}" destId="{94330E3A-859F-40F9-A2CA-B6B218F15B56}" srcOrd="4" destOrd="0" presId="urn:microsoft.com/office/officeart/2018/5/layout/IconCircleLabelList"/>
    <dgm:cxn modelId="{33642186-EFFC-4BBB-9106-FA6631A00087}" type="presParOf" srcId="{94330E3A-859F-40F9-A2CA-B6B218F15B56}" destId="{B96EE803-B024-4466-8BF0-92A228D3F08B}" srcOrd="0" destOrd="0" presId="urn:microsoft.com/office/officeart/2018/5/layout/IconCircleLabelList"/>
    <dgm:cxn modelId="{91B43DAE-C716-434D-A64F-0A5CC51644A2}" type="presParOf" srcId="{94330E3A-859F-40F9-A2CA-B6B218F15B56}" destId="{171CF4BA-1964-42CC-B9F7-2B76E54F9336}" srcOrd="1" destOrd="0" presId="urn:microsoft.com/office/officeart/2018/5/layout/IconCircleLabelList"/>
    <dgm:cxn modelId="{8332E090-3AAD-481B-A2DF-ECF8564716CE}" type="presParOf" srcId="{94330E3A-859F-40F9-A2CA-B6B218F15B56}" destId="{660DBD0D-EA22-498D-9646-5A8ABB97A258}" srcOrd="2" destOrd="0" presId="urn:microsoft.com/office/officeart/2018/5/layout/IconCircleLabelList"/>
    <dgm:cxn modelId="{4C5404FA-7BB6-4689-8D8B-E9D8EA71B8DC}" type="presParOf" srcId="{94330E3A-859F-40F9-A2CA-B6B218F15B56}" destId="{2E0898DD-1985-4A45-9380-8D599D1FFC88}" srcOrd="3" destOrd="0" presId="urn:microsoft.com/office/officeart/2018/5/layout/IconCircleLabelList"/>
    <dgm:cxn modelId="{2735D1CB-F78E-4D77-A1FF-7CA1D401A7A3}" type="presParOf" srcId="{470643FD-698F-4B4D-BD96-DD667710E742}" destId="{9E13C4B2-4DD3-45A0-92A1-8DC8B2F8A16A}" srcOrd="5" destOrd="0" presId="urn:microsoft.com/office/officeart/2018/5/layout/IconCircleLabelList"/>
    <dgm:cxn modelId="{9A12C113-FF0F-4948-B3C4-CE71EDC5A68B}" type="presParOf" srcId="{470643FD-698F-4B4D-BD96-DD667710E742}" destId="{C0D22395-2CC8-4021-95BD-E688D3ED6C27}" srcOrd="6" destOrd="0" presId="urn:microsoft.com/office/officeart/2018/5/layout/IconCircleLabelList"/>
    <dgm:cxn modelId="{89565543-A765-403E-8EBD-AF473BB94EB2}" type="presParOf" srcId="{C0D22395-2CC8-4021-95BD-E688D3ED6C27}" destId="{C040350E-6C5F-4133-ABE7-155F8D73DA3E}" srcOrd="0" destOrd="0" presId="urn:microsoft.com/office/officeart/2018/5/layout/IconCircleLabelList"/>
    <dgm:cxn modelId="{8E6EFFD4-010A-42F1-A1EA-A0CDBC4E28A7}" type="presParOf" srcId="{C0D22395-2CC8-4021-95BD-E688D3ED6C27}" destId="{C66A772A-116C-49CA-A0BF-90F9F84EBCF6}" srcOrd="1" destOrd="0" presId="urn:microsoft.com/office/officeart/2018/5/layout/IconCircleLabelList"/>
    <dgm:cxn modelId="{F7AD6C94-2C0B-4C2F-83CD-746911C10403}" type="presParOf" srcId="{C0D22395-2CC8-4021-95BD-E688D3ED6C27}" destId="{DBBADCAC-76E6-4EF4-8532-1123AB2B45D2}" srcOrd="2" destOrd="0" presId="urn:microsoft.com/office/officeart/2018/5/layout/IconCircleLabelList"/>
    <dgm:cxn modelId="{21937CED-064B-4A19-92EB-B44B5FAF0657}" type="presParOf" srcId="{C0D22395-2CC8-4021-95BD-E688D3ED6C27}" destId="{E816E25A-8FD7-4FC0-825B-17AC948992B2}"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C204B5-1B08-7547-8289-7D5F498ABDDF}">
      <dsp:nvSpPr>
        <dsp:cNvPr id="0" name=""/>
        <dsp:cNvSpPr/>
      </dsp:nvSpPr>
      <dsp:spPr>
        <a:xfrm>
          <a:off x="0" y="729"/>
          <a:ext cx="468591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96CD37-2447-8A4D-8A24-3FBC4497D02D}">
      <dsp:nvSpPr>
        <dsp:cNvPr id="0" name=""/>
        <dsp:cNvSpPr/>
      </dsp:nvSpPr>
      <dsp:spPr>
        <a:xfrm>
          <a:off x="0" y="729"/>
          <a:ext cx="4685916" cy="11945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Started as a support worker with no experience, no knowledge about complex needs, learning disabilities, or challenging behaviour</a:t>
          </a:r>
          <a:endParaRPr lang="en-US" sz="1800" kern="1200"/>
        </a:p>
      </dsp:txBody>
      <dsp:txXfrm>
        <a:off x="0" y="729"/>
        <a:ext cx="4685916" cy="1194591"/>
      </dsp:txXfrm>
    </dsp:sp>
    <dsp:sp modelId="{99526ECB-1B76-9E4C-849A-9E40FAE8AE86}">
      <dsp:nvSpPr>
        <dsp:cNvPr id="0" name=""/>
        <dsp:cNvSpPr/>
      </dsp:nvSpPr>
      <dsp:spPr>
        <a:xfrm>
          <a:off x="0" y="1195320"/>
          <a:ext cx="468591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E7970E-415F-ED4D-98E7-F70F654701AF}">
      <dsp:nvSpPr>
        <dsp:cNvPr id="0" name=""/>
        <dsp:cNvSpPr/>
      </dsp:nvSpPr>
      <dsp:spPr>
        <a:xfrm>
          <a:off x="0" y="1195320"/>
          <a:ext cx="4685916" cy="11945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Thrown into the deep end</a:t>
          </a:r>
          <a:endParaRPr lang="en-US" sz="1800" kern="1200"/>
        </a:p>
      </dsp:txBody>
      <dsp:txXfrm>
        <a:off x="0" y="1195320"/>
        <a:ext cx="4685916" cy="1194591"/>
      </dsp:txXfrm>
    </dsp:sp>
    <dsp:sp modelId="{D5B10150-BD71-EB4E-BCC8-F5053C8F83EE}">
      <dsp:nvSpPr>
        <dsp:cNvPr id="0" name=""/>
        <dsp:cNvSpPr/>
      </dsp:nvSpPr>
      <dsp:spPr>
        <a:xfrm>
          <a:off x="0" y="2389911"/>
          <a:ext cx="468591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67AF60-1501-B34A-9D6D-0F7B6FFF6351}">
      <dsp:nvSpPr>
        <dsp:cNvPr id="0" name=""/>
        <dsp:cNvSpPr/>
      </dsp:nvSpPr>
      <dsp:spPr>
        <a:xfrm>
          <a:off x="0" y="2389911"/>
          <a:ext cx="4685916" cy="11945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Learnt on the job / trial and error</a:t>
          </a:r>
          <a:endParaRPr lang="en-US" sz="1800" kern="1200" dirty="0"/>
        </a:p>
      </dsp:txBody>
      <dsp:txXfrm>
        <a:off x="0" y="2389911"/>
        <a:ext cx="4685916" cy="1194591"/>
      </dsp:txXfrm>
    </dsp:sp>
    <dsp:sp modelId="{4A5B0A1E-F1B4-4E49-AE52-775B1744DAAC}">
      <dsp:nvSpPr>
        <dsp:cNvPr id="0" name=""/>
        <dsp:cNvSpPr/>
      </dsp:nvSpPr>
      <dsp:spPr>
        <a:xfrm>
          <a:off x="0" y="3584503"/>
          <a:ext cx="468591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14B198-6B8C-3543-BFDF-70065CCEEFD4}">
      <dsp:nvSpPr>
        <dsp:cNvPr id="0" name=""/>
        <dsp:cNvSpPr/>
      </dsp:nvSpPr>
      <dsp:spPr>
        <a:xfrm>
          <a:off x="0" y="3584503"/>
          <a:ext cx="4685916" cy="11945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Was counted as number on the floor before I received any training</a:t>
          </a:r>
          <a:endParaRPr lang="en-US" sz="1800" kern="1200"/>
        </a:p>
      </dsp:txBody>
      <dsp:txXfrm>
        <a:off x="0" y="3584503"/>
        <a:ext cx="4685916" cy="1194591"/>
      </dsp:txXfrm>
    </dsp:sp>
    <dsp:sp modelId="{A11BB599-CE24-1B44-9D7A-829BE8BF233B}">
      <dsp:nvSpPr>
        <dsp:cNvPr id="0" name=""/>
        <dsp:cNvSpPr/>
      </dsp:nvSpPr>
      <dsp:spPr>
        <a:xfrm>
          <a:off x="0" y="4779094"/>
          <a:ext cx="468591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73E410-B52C-2D40-8FE9-91666D44C987}">
      <dsp:nvSpPr>
        <dsp:cNvPr id="0" name=""/>
        <dsp:cNvSpPr/>
      </dsp:nvSpPr>
      <dsp:spPr>
        <a:xfrm>
          <a:off x="0" y="4779094"/>
          <a:ext cx="4685916" cy="11945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Expected to support vulnerable people </a:t>
          </a:r>
          <a:endParaRPr lang="en-US" sz="1800" kern="1200" dirty="0"/>
        </a:p>
      </dsp:txBody>
      <dsp:txXfrm>
        <a:off x="0" y="4779094"/>
        <a:ext cx="4685916" cy="119459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19FC61-55E2-4324-B81D-D95DC7467CA3}">
      <dsp:nvSpPr>
        <dsp:cNvPr id="0" name=""/>
        <dsp:cNvSpPr/>
      </dsp:nvSpPr>
      <dsp:spPr>
        <a:xfrm>
          <a:off x="679050" y="578169"/>
          <a:ext cx="1887187" cy="1887187"/>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B10E95-051D-4223-9A67-684CDBF28053}">
      <dsp:nvSpPr>
        <dsp:cNvPr id="0" name=""/>
        <dsp:cNvSpPr/>
      </dsp:nvSpPr>
      <dsp:spPr>
        <a:xfrm>
          <a:off x="1081237" y="980356"/>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145DFA4-5119-40C4-96CF-9269F1D99C5A}">
      <dsp:nvSpPr>
        <dsp:cNvPr id="0" name=""/>
        <dsp:cNvSpPr/>
      </dsp:nvSpPr>
      <dsp:spPr>
        <a:xfrm>
          <a:off x="75768" y="3053169"/>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People with complex needs deserve to be receiving the best support possible by confident competent staff</a:t>
          </a:r>
          <a:endParaRPr lang="en-US" sz="1100" kern="1200"/>
        </a:p>
      </dsp:txBody>
      <dsp:txXfrm>
        <a:off x="75768" y="3053169"/>
        <a:ext cx="3093750" cy="720000"/>
      </dsp:txXfrm>
    </dsp:sp>
    <dsp:sp modelId="{7B5295AB-9194-4C28-A04A-5638744EE4B4}">
      <dsp:nvSpPr>
        <dsp:cNvPr id="0" name=""/>
        <dsp:cNvSpPr/>
      </dsp:nvSpPr>
      <dsp:spPr>
        <a:xfrm>
          <a:off x="4314206" y="578169"/>
          <a:ext cx="1887187" cy="1887187"/>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4552C3-2E20-4346-92B0-A558772B872C}">
      <dsp:nvSpPr>
        <dsp:cNvPr id="0" name=""/>
        <dsp:cNvSpPr/>
      </dsp:nvSpPr>
      <dsp:spPr>
        <a:xfrm>
          <a:off x="4716393" y="980356"/>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FB324E-C1C6-4107-9053-5D9224AB7774}">
      <dsp:nvSpPr>
        <dsp:cNvPr id="0" name=""/>
        <dsp:cNvSpPr/>
      </dsp:nvSpPr>
      <dsp:spPr>
        <a:xfrm>
          <a:off x="3710925" y="3053169"/>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Minimal research directly looking at support workers experience</a:t>
          </a:r>
          <a:endParaRPr lang="en-US" sz="1100" kern="1200"/>
        </a:p>
      </dsp:txBody>
      <dsp:txXfrm>
        <a:off x="3710925" y="3053169"/>
        <a:ext cx="3093750" cy="720000"/>
      </dsp:txXfrm>
    </dsp:sp>
    <dsp:sp modelId="{0572E9C4-10CA-4C8D-A7E5-BA45A536BEFD}">
      <dsp:nvSpPr>
        <dsp:cNvPr id="0" name=""/>
        <dsp:cNvSpPr/>
      </dsp:nvSpPr>
      <dsp:spPr>
        <a:xfrm>
          <a:off x="7949362" y="578169"/>
          <a:ext cx="1887187" cy="1887187"/>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BD8AE5-F01E-4029-83D3-38B0014FD8C9}">
      <dsp:nvSpPr>
        <dsp:cNvPr id="0" name=""/>
        <dsp:cNvSpPr/>
      </dsp:nvSpPr>
      <dsp:spPr>
        <a:xfrm>
          <a:off x="8351550" y="980356"/>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F3B6FD-ABDF-4B66-91F0-A87FDFCE3A89}">
      <dsp:nvSpPr>
        <dsp:cNvPr id="0" name=""/>
        <dsp:cNvSpPr/>
      </dsp:nvSpPr>
      <dsp:spPr>
        <a:xfrm>
          <a:off x="7346081" y="3053169"/>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How can things change if we are not listening to the people on the floor</a:t>
          </a:r>
          <a:endParaRPr lang="en-US" sz="1100" kern="1200"/>
        </a:p>
      </dsp:txBody>
      <dsp:txXfrm>
        <a:off x="7346081" y="3053169"/>
        <a:ext cx="309375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E377F7-7C10-3A4A-AC01-027E35D86C58}">
      <dsp:nvSpPr>
        <dsp:cNvPr id="0" name=""/>
        <dsp:cNvSpPr/>
      </dsp:nvSpPr>
      <dsp:spPr>
        <a:xfrm>
          <a:off x="0" y="18173"/>
          <a:ext cx="6245265" cy="10530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Ordinary Life Principles                              </a:t>
          </a:r>
          <a:r>
            <a:rPr lang="en-US" sz="1800" kern="1200" dirty="0"/>
            <a:t>(Kings Fund Centre, 1980)</a:t>
          </a:r>
        </a:p>
      </dsp:txBody>
      <dsp:txXfrm>
        <a:off x="51403" y="69576"/>
        <a:ext cx="6142459" cy="950194"/>
      </dsp:txXfrm>
    </dsp:sp>
    <dsp:sp modelId="{C9F383F6-2B26-574F-AC2C-676263A9C915}">
      <dsp:nvSpPr>
        <dsp:cNvPr id="0" name=""/>
        <dsp:cNvSpPr/>
      </dsp:nvSpPr>
      <dsp:spPr>
        <a:xfrm>
          <a:off x="0" y="1143173"/>
          <a:ext cx="6245265" cy="1053000"/>
        </a:xfrm>
        <a:prstGeom prst="roundRect">
          <a:avLst/>
        </a:prstGeom>
        <a:solidFill>
          <a:schemeClr val="accent2">
            <a:hueOff val="-330843"/>
            <a:satOff val="373"/>
            <a:lumOff val="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Normalisation Theory                        </a:t>
          </a:r>
          <a:r>
            <a:rPr lang="en-US" sz="1800" kern="1200" dirty="0"/>
            <a:t>(</a:t>
          </a:r>
          <a:r>
            <a:rPr lang="en-US" sz="1800" kern="1200" dirty="0" err="1"/>
            <a:t>Wolfensburger</a:t>
          </a:r>
          <a:r>
            <a:rPr lang="en-US" sz="1800" kern="1200" dirty="0"/>
            <a:t>, 1972)</a:t>
          </a:r>
        </a:p>
      </dsp:txBody>
      <dsp:txXfrm>
        <a:off x="51403" y="1194576"/>
        <a:ext cx="6142459" cy="950194"/>
      </dsp:txXfrm>
    </dsp:sp>
    <dsp:sp modelId="{4A290A7F-CD5C-594A-891C-6ADD8A23D3B6}">
      <dsp:nvSpPr>
        <dsp:cNvPr id="0" name=""/>
        <dsp:cNvSpPr/>
      </dsp:nvSpPr>
      <dsp:spPr>
        <a:xfrm>
          <a:off x="0" y="2268173"/>
          <a:ext cx="6245265" cy="1053000"/>
        </a:xfrm>
        <a:prstGeom prst="roundRect">
          <a:avLst/>
        </a:prstGeom>
        <a:solidFill>
          <a:schemeClr val="accent2">
            <a:hueOff val="-661686"/>
            <a:satOff val="746"/>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Prevailing model of care in Britain </a:t>
          </a:r>
          <a:endParaRPr lang="en-US" sz="2500" kern="1200" dirty="0"/>
        </a:p>
      </dsp:txBody>
      <dsp:txXfrm>
        <a:off x="51403" y="2319576"/>
        <a:ext cx="6142459" cy="950194"/>
      </dsp:txXfrm>
    </dsp:sp>
    <dsp:sp modelId="{5433FEFE-F963-9A48-93E7-4440A810EAC3}">
      <dsp:nvSpPr>
        <dsp:cNvPr id="0" name=""/>
        <dsp:cNvSpPr/>
      </dsp:nvSpPr>
      <dsp:spPr>
        <a:xfrm>
          <a:off x="0" y="3393173"/>
          <a:ext cx="6245265" cy="1053000"/>
        </a:xfrm>
        <a:prstGeom prst="roundRect">
          <a:avLst/>
        </a:prstGeom>
        <a:solidFill>
          <a:schemeClr val="accent2">
            <a:hueOff val="-992530"/>
            <a:satOff val="1119"/>
            <a:lumOff val="264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Promotes individuals to live within the community</a:t>
          </a:r>
        </a:p>
      </dsp:txBody>
      <dsp:txXfrm>
        <a:off x="51403" y="3444576"/>
        <a:ext cx="6142459" cy="950194"/>
      </dsp:txXfrm>
    </dsp:sp>
    <dsp:sp modelId="{0149D401-FBAD-7342-BD7E-D8828AA7ED02}">
      <dsp:nvSpPr>
        <dsp:cNvPr id="0" name=""/>
        <dsp:cNvSpPr/>
      </dsp:nvSpPr>
      <dsp:spPr>
        <a:xfrm>
          <a:off x="0" y="4518173"/>
          <a:ext cx="6245265" cy="1053000"/>
        </a:xfrm>
        <a:prstGeom prst="roundRect">
          <a:avLst/>
        </a:prstGeom>
        <a:solidFill>
          <a:schemeClr val="accent2">
            <a:hueOff val="-1323373"/>
            <a:satOff val="1492"/>
            <a:lumOff val="35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Lead socially valued lives                          </a:t>
          </a:r>
          <a:r>
            <a:rPr lang="en-GB" sz="1800" kern="1200" dirty="0"/>
            <a:t>(Platts, 1993)</a:t>
          </a:r>
        </a:p>
      </dsp:txBody>
      <dsp:txXfrm>
        <a:off x="51403" y="4569576"/>
        <a:ext cx="6142459" cy="95019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7F8F0E-229C-CF46-A956-91CDF2A05CAB}">
      <dsp:nvSpPr>
        <dsp:cNvPr id="0" name=""/>
        <dsp:cNvSpPr/>
      </dsp:nvSpPr>
      <dsp:spPr>
        <a:xfrm>
          <a:off x="42784" y="1327"/>
          <a:ext cx="2750247" cy="165014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Community Presence</a:t>
          </a:r>
        </a:p>
      </dsp:txBody>
      <dsp:txXfrm>
        <a:off x="42784" y="1327"/>
        <a:ext cx="2750247" cy="1650148"/>
      </dsp:txXfrm>
    </dsp:sp>
    <dsp:sp modelId="{1FDA2E16-51A1-C247-AB9B-FB8CDF243155}">
      <dsp:nvSpPr>
        <dsp:cNvPr id="0" name=""/>
        <dsp:cNvSpPr/>
      </dsp:nvSpPr>
      <dsp:spPr>
        <a:xfrm>
          <a:off x="3068057" y="1327"/>
          <a:ext cx="2750247" cy="165014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Choice and Autonomy</a:t>
          </a:r>
        </a:p>
      </dsp:txBody>
      <dsp:txXfrm>
        <a:off x="3068057" y="1327"/>
        <a:ext cx="2750247" cy="1650148"/>
      </dsp:txXfrm>
    </dsp:sp>
    <dsp:sp modelId="{9DCF9926-56EC-8746-BE0E-678357AD80C2}">
      <dsp:nvSpPr>
        <dsp:cNvPr id="0" name=""/>
        <dsp:cNvSpPr/>
      </dsp:nvSpPr>
      <dsp:spPr>
        <a:xfrm>
          <a:off x="42784" y="1926500"/>
          <a:ext cx="2750247" cy="1650148"/>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Competence</a:t>
          </a:r>
        </a:p>
      </dsp:txBody>
      <dsp:txXfrm>
        <a:off x="42784" y="1926500"/>
        <a:ext cx="2750247" cy="1650148"/>
      </dsp:txXfrm>
    </dsp:sp>
    <dsp:sp modelId="{2FCA7A02-4079-724F-97CF-49EAB89A4841}">
      <dsp:nvSpPr>
        <dsp:cNvPr id="0" name=""/>
        <dsp:cNvSpPr/>
      </dsp:nvSpPr>
      <dsp:spPr>
        <a:xfrm>
          <a:off x="3068057" y="1926500"/>
          <a:ext cx="2750247" cy="165014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Respect and Community</a:t>
          </a:r>
        </a:p>
      </dsp:txBody>
      <dsp:txXfrm>
        <a:off x="3068057" y="1926500"/>
        <a:ext cx="2750247" cy="1650148"/>
      </dsp:txXfrm>
    </dsp:sp>
    <dsp:sp modelId="{527ED78D-FA31-E848-8BF4-858713284395}">
      <dsp:nvSpPr>
        <dsp:cNvPr id="0" name=""/>
        <dsp:cNvSpPr/>
      </dsp:nvSpPr>
      <dsp:spPr>
        <a:xfrm>
          <a:off x="1555421" y="3851674"/>
          <a:ext cx="2750247" cy="1650148"/>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Improve the image and experience of people with learning disabilities</a:t>
          </a:r>
        </a:p>
      </dsp:txBody>
      <dsp:txXfrm>
        <a:off x="1555421" y="3851674"/>
        <a:ext cx="2750247" cy="165014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AEDC5A-896C-F64C-9FC1-00BCEB765048}">
      <dsp:nvSpPr>
        <dsp:cNvPr id="0" name=""/>
        <dsp:cNvSpPr/>
      </dsp:nvSpPr>
      <dsp:spPr>
        <a:xfrm>
          <a:off x="0" y="75773"/>
          <a:ext cx="6245265" cy="17550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56,000 people with a learning disability                                   (Office for National Statistics, 2023)</a:t>
          </a:r>
          <a:endParaRPr lang="en-US" sz="3000" kern="1200"/>
        </a:p>
      </dsp:txBody>
      <dsp:txXfrm>
        <a:off x="85672" y="161445"/>
        <a:ext cx="6073921" cy="1583656"/>
      </dsp:txXfrm>
    </dsp:sp>
    <dsp:sp modelId="{828BF55A-6CA3-D242-8212-F8C2D0BE5AEE}">
      <dsp:nvSpPr>
        <dsp:cNvPr id="0" name=""/>
        <dsp:cNvSpPr/>
      </dsp:nvSpPr>
      <dsp:spPr>
        <a:xfrm>
          <a:off x="0" y="1917173"/>
          <a:ext cx="6245265" cy="1755000"/>
        </a:xfrm>
        <a:prstGeom prst="roundRect">
          <a:avLst/>
        </a:prstGeom>
        <a:solidFill>
          <a:schemeClr val="accent2">
            <a:hueOff val="-661686"/>
            <a:satOff val="746"/>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84,134 people employed                (Social Care Wales, 2023) </a:t>
          </a:r>
          <a:endParaRPr lang="en-US" sz="3000" kern="1200"/>
        </a:p>
      </dsp:txBody>
      <dsp:txXfrm>
        <a:off x="85672" y="2002845"/>
        <a:ext cx="6073921" cy="1583656"/>
      </dsp:txXfrm>
    </dsp:sp>
    <dsp:sp modelId="{400587EF-3738-3D4D-B816-C13AA7D12A4C}">
      <dsp:nvSpPr>
        <dsp:cNvPr id="0" name=""/>
        <dsp:cNvSpPr/>
      </dsp:nvSpPr>
      <dsp:spPr>
        <a:xfrm>
          <a:off x="0" y="3758573"/>
          <a:ext cx="6245265" cy="1755000"/>
        </a:xfrm>
        <a:prstGeom prst="roundRect">
          <a:avLst/>
        </a:prstGeom>
        <a:solidFill>
          <a:schemeClr val="accent2">
            <a:hueOff val="-1323373"/>
            <a:satOff val="1492"/>
            <a:lumOff val="35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5,323 vacancies (Social Care Wales, 2023)</a:t>
          </a:r>
          <a:endParaRPr lang="en-US" sz="3000" kern="1200"/>
        </a:p>
      </dsp:txBody>
      <dsp:txXfrm>
        <a:off x="85672" y="3844245"/>
        <a:ext cx="6073921" cy="158365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DB4D06-5574-2B49-9978-3445EB743DBA}">
      <dsp:nvSpPr>
        <dsp:cNvPr id="0" name=""/>
        <dsp:cNvSpPr/>
      </dsp:nvSpPr>
      <dsp:spPr>
        <a:xfrm>
          <a:off x="482665" y="2745"/>
          <a:ext cx="1504489" cy="902693"/>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Support with Personal Care</a:t>
          </a:r>
          <a:endParaRPr lang="en-US" sz="1300" kern="1200"/>
        </a:p>
      </dsp:txBody>
      <dsp:txXfrm>
        <a:off x="482665" y="2745"/>
        <a:ext cx="1504489" cy="902693"/>
      </dsp:txXfrm>
    </dsp:sp>
    <dsp:sp modelId="{B0D4FB1D-9D21-5840-912B-5AABBBF7070A}">
      <dsp:nvSpPr>
        <dsp:cNvPr id="0" name=""/>
        <dsp:cNvSpPr/>
      </dsp:nvSpPr>
      <dsp:spPr>
        <a:xfrm>
          <a:off x="2137603" y="2745"/>
          <a:ext cx="1504489" cy="902693"/>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Carrying out Observations</a:t>
          </a:r>
          <a:endParaRPr lang="en-US" sz="1300" kern="1200"/>
        </a:p>
      </dsp:txBody>
      <dsp:txXfrm>
        <a:off x="2137603" y="2745"/>
        <a:ext cx="1504489" cy="902693"/>
      </dsp:txXfrm>
    </dsp:sp>
    <dsp:sp modelId="{0BAED922-7A83-F843-A334-AE58F7E88334}">
      <dsp:nvSpPr>
        <dsp:cNvPr id="0" name=""/>
        <dsp:cNvSpPr/>
      </dsp:nvSpPr>
      <dsp:spPr>
        <a:xfrm>
          <a:off x="482665" y="1055888"/>
          <a:ext cx="1504489" cy="902693"/>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Supporting with Eating &amp; Drinking</a:t>
          </a:r>
          <a:endParaRPr lang="en-US" sz="1300" kern="1200"/>
        </a:p>
      </dsp:txBody>
      <dsp:txXfrm>
        <a:off x="482665" y="1055888"/>
        <a:ext cx="1504489" cy="902693"/>
      </dsp:txXfrm>
    </dsp:sp>
    <dsp:sp modelId="{880AC719-1F67-CB4A-A715-D7A8C4611BEF}">
      <dsp:nvSpPr>
        <dsp:cNvPr id="0" name=""/>
        <dsp:cNvSpPr/>
      </dsp:nvSpPr>
      <dsp:spPr>
        <a:xfrm>
          <a:off x="2137603" y="1055888"/>
          <a:ext cx="1504489" cy="902693"/>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Following Management Plans</a:t>
          </a:r>
          <a:endParaRPr lang="en-US" sz="1300" kern="1200"/>
        </a:p>
      </dsp:txBody>
      <dsp:txXfrm>
        <a:off x="2137603" y="1055888"/>
        <a:ext cx="1504489" cy="902693"/>
      </dsp:txXfrm>
    </dsp:sp>
    <dsp:sp modelId="{1DB5B012-DE09-F641-BF21-ACAE5CFDA4A4}">
      <dsp:nvSpPr>
        <dsp:cNvPr id="0" name=""/>
        <dsp:cNvSpPr/>
      </dsp:nvSpPr>
      <dsp:spPr>
        <a:xfrm>
          <a:off x="482665" y="2109030"/>
          <a:ext cx="1504489" cy="902693"/>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Supporting with Toileting Needs / Incontinent aids</a:t>
          </a:r>
          <a:endParaRPr lang="en-US" sz="1300" kern="1200"/>
        </a:p>
      </dsp:txBody>
      <dsp:txXfrm>
        <a:off x="482665" y="2109030"/>
        <a:ext cx="1504489" cy="902693"/>
      </dsp:txXfrm>
    </dsp:sp>
    <dsp:sp modelId="{08330652-8753-F247-AA1D-4D2BB45838F2}">
      <dsp:nvSpPr>
        <dsp:cNvPr id="0" name=""/>
        <dsp:cNvSpPr/>
      </dsp:nvSpPr>
      <dsp:spPr>
        <a:xfrm>
          <a:off x="2137603" y="2109030"/>
          <a:ext cx="1504489" cy="902693"/>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Moving &amp; Positioning</a:t>
          </a:r>
          <a:endParaRPr lang="en-US" sz="1300" kern="1200"/>
        </a:p>
      </dsp:txBody>
      <dsp:txXfrm>
        <a:off x="2137603" y="2109030"/>
        <a:ext cx="1504489" cy="902693"/>
      </dsp:txXfrm>
    </dsp:sp>
    <dsp:sp modelId="{D637F0D9-1F3C-4545-B4C2-9C97EA040BF6}">
      <dsp:nvSpPr>
        <dsp:cNvPr id="0" name=""/>
        <dsp:cNvSpPr/>
      </dsp:nvSpPr>
      <dsp:spPr>
        <a:xfrm>
          <a:off x="482665" y="3162173"/>
          <a:ext cx="1504489" cy="902693"/>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Awareness of how a person is presenting</a:t>
          </a:r>
          <a:endParaRPr lang="en-US" sz="1300" kern="1200"/>
        </a:p>
      </dsp:txBody>
      <dsp:txXfrm>
        <a:off x="482665" y="3162173"/>
        <a:ext cx="1504489" cy="902693"/>
      </dsp:txXfrm>
    </dsp:sp>
    <dsp:sp modelId="{F9CBADD2-9EB7-0F49-A7A0-26951DA8587B}">
      <dsp:nvSpPr>
        <dsp:cNvPr id="0" name=""/>
        <dsp:cNvSpPr/>
      </dsp:nvSpPr>
      <dsp:spPr>
        <a:xfrm>
          <a:off x="2137603" y="3162173"/>
          <a:ext cx="1504489" cy="902693"/>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Communicating with families, and professional agencies</a:t>
          </a:r>
          <a:endParaRPr lang="en-US" sz="1300" kern="1200"/>
        </a:p>
      </dsp:txBody>
      <dsp:txXfrm>
        <a:off x="2137603" y="3162173"/>
        <a:ext cx="1504489" cy="902693"/>
      </dsp:txXfrm>
    </dsp:sp>
    <dsp:sp modelId="{9FE91AFA-3AA9-7C47-83F9-6427EF4DCB29}">
      <dsp:nvSpPr>
        <dsp:cNvPr id="0" name=""/>
        <dsp:cNvSpPr/>
      </dsp:nvSpPr>
      <dsp:spPr>
        <a:xfrm>
          <a:off x="1310134" y="4215315"/>
          <a:ext cx="1504489" cy="902693"/>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Attending Appointments</a:t>
          </a:r>
          <a:endParaRPr lang="en-US" sz="1300" kern="1200"/>
        </a:p>
      </dsp:txBody>
      <dsp:txXfrm>
        <a:off x="1310134" y="4215315"/>
        <a:ext cx="1504489" cy="90269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27DCCD-06CC-6047-81F2-DFDB336A97E0}">
      <dsp:nvSpPr>
        <dsp:cNvPr id="0" name=""/>
        <dsp:cNvSpPr/>
      </dsp:nvSpPr>
      <dsp:spPr>
        <a:xfrm>
          <a:off x="0" y="190744"/>
          <a:ext cx="4124758" cy="47794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2300 participants</a:t>
          </a:r>
        </a:p>
      </dsp:txBody>
      <dsp:txXfrm>
        <a:off x="23331" y="214075"/>
        <a:ext cx="4078096" cy="431283"/>
      </dsp:txXfrm>
    </dsp:sp>
    <dsp:sp modelId="{4A5A6537-10B6-D443-A67F-227F8EECBECF}">
      <dsp:nvSpPr>
        <dsp:cNvPr id="0" name=""/>
        <dsp:cNvSpPr/>
      </dsp:nvSpPr>
      <dsp:spPr>
        <a:xfrm>
          <a:off x="0" y="723409"/>
          <a:ext cx="4124758" cy="477945"/>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Pressures placed on Support Workers</a:t>
          </a:r>
        </a:p>
      </dsp:txBody>
      <dsp:txXfrm>
        <a:off x="23331" y="746740"/>
        <a:ext cx="4078096" cy="431283"/>
      </dsp:txXfrm>
    </dsp:sp>
    <dsp:sp modelId="{9BE22158-63C3-C94F-95A7-E822FC34272B}">
      <dsp:nvSpPr>
        <dsp:cNvPr id="0" name=""/>
        <dsp:cNvSpPr/>
      </dsp:nvSpPr>
      <dsp:spPr>
        <a:xfrm>
          <a:off x="0" y="1256074"/>
          <a:ext cx="4124758" cy="477945"/>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40% not received adequate training</a:t>
          </a:r>
        </a:p>
      </dsp:txBody>
      <dsp:txXfrm>
        <a:off x="23331" y="1279405"/>
        <a:ext cx="4078096" cy="431283"/>
      </dsp:txXfrm>
    </dsp:sp>
    <dsp:sp modelId="{C8F93BCB-C22C-5743-94B6-9FE7B2ADB782}">
      <dsp:nvSpPr>
        <dsp:cNvPr id="0" name=""/>
        <dsp:cNvSpPr/>
      </dsp:nvSpPr>
      <dsp:spPr>
        <a:xfrm>
          <a:off x="0" y="1788740"/>
          <a:ext cx="4124758" cy="477945"/>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Glorified skivvies </a:t>
          </a:r>
        </a:p>
      </dsp:txBody>
      <dsp:txXfrm>
        <a:off x="23331" y="1812071"/>
        <a:ext cx="4078096" cy="431283"/>
      </dsp:txXfrm>
    </dsp:sp>
    <dsp:sp modelId="{05DFE606-6F76-5248-86D2-11B11A390E80}">
      <dsp:nvSpPr>
        <dsp:cNvPr id="0" name=""/>
        <dsp:cNvSpPr/>
      </dsp:nvSpPr>
      <dsp:spPr>
        <a:xfrm>
          <a:off x="0" y="2321405"/>
          <a:ext cx="4124758" cy="477945"/>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Undervalued</a:t>
          </a:r>
        </a:p>
      </dsp:txBody>
      <dsp:txXfrm>
        <a:off x="23331" y="2344736"/>
        <a:ext cx="4078096" cy="431283"/>
      </dsp:txXfrm>
    </dsp:sp>
    <dsp:sp modelId="{E0D006F0-9CBC-4D46-BC87-22C56CA1B348}">
      <dsp:nvSpPr>
        <dsp:cNvPr id="0" name=""/>
        <dsp:cNvSpPr/>
      </dsp:nvSpPr>
      <dsp:spPr>
        <a:xfrm>
          <a:off x="0" y="2854070"/>
          <a:ext cx="4124758" cy="47794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Overworked</a:t>
          </a:r>
        </a:p>
      </dsp:txBody>
      <dsp:txXfrm>
        <a:off x="23331" y="2877401"/>
        <a:ext cx="4078096" cy="431283"/>
      </dsp:txXfrm>
    </dsp:sp>
    <dsp:sp modelId="{BFF3BD80-BBF1-D44E-A8F1-823FF328B562}">
      <dsp:nvSpPr>
        <dsp:cNvPr id="0" name=""/>
        <dsp:cNvSpPr/>
      </dsp:nvSpPr>
      <dsp:spPr>
        <a:xfrm>
          <a:off x="0" y="3386735"/>
          <a:ext cx="4124758" cy="477945"/>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Lack of support</a:t>
          </a:r>
        </a:p>
      </dsp:txBody>
      <dsp:txXfrm>
        <a:off x="23331" y="3410066"/>
        <a:ext cx="4078096" cy="431283"/>
      </dsp:txXfrm>
    </dsp:sp>
    <dsp:sp modelId="{6D7BB3E9-29A1-484F-A3EA-0107056A4680}">
      <dsp:nvSpPr>
        <dsp:cNvPr id="0" name=""/>
        <dsp:cNvSpPr/>
      </dsp:nvSpPr>
      <dsp:spPr>
        <a:xfrm>
          <a:off x="0" y="3919400"/>
          <a:ext cx="4124758" cy="477945"/>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Responsibilities have increased</a:t>
          </a:r>
        </a:p>
      </dsp:txBody>
      <dsp:txXfrm>
        <a:off x="23331" y="3942731"/>
        <a:ext cx="4078096" cy="431283"/>
      </dsp:txXfrm>
    </dsp:sp>
    <dsp:sp modelId="{DECBDF37-5DA2-2A46-BD52-5DA1157AF5D2}">
      <dsp:nvSpPr>
        <dsp:cNvPr id="0" name=""/>
        <dsp:cNvSpPr/>
      </dsp:nvSpPr>
      <dsp:spPr>
        <a:xfrm>
          <a:off x="0" y="4452065"/>
          <a:ext cx="4124758" cy="477945"/>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Need to review the role</a:t>
          </a:r>
        </a:p>
      </dsp:txBody>
      <dsp:txXfrm>
        <a:off x="23331" y="4475396"/>
        <a:ext cx="4078096" cy="43128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091D2E-59C4-F94B-B961-D47D17A4BA52}">
      <dsp:nvSpPr>
        <dsp:cNvPr id="0" name=""/>
        <dsp:cNvSpPr/>
      </dsp:nvSpPr>
      <dsp:spPr>
        <a:xfrm>
          <a:off x="0" y="390593"/>
          <a:ext cx="6245265" cy="7581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Published and unpublished empirical study between 2004 and 2024</a:t>
          </a:r>
          <a:endParaRPr lang="en-US" sz="1800" kern="1200"/>
        </a:p>
      </dsp:txBody>
      <dsp:txXfrm>
        <a:off x="37010" y="427603"/>
        <a:ext cx="6171245" cy="684140"/>
      </dsp:txXfrm>
    </dsp:sp>
    <dsp:sp modelId="{B1D46745-7621-DE41-B147-E4E8C8AEA31A}">
      <dsp:nvSpPr>
        <dsp:cNvPr id="0" name=""/>
        <dsp:cNvSpPr/>
      </dsp:nvSpPr>
      <dsp:spPr>
        <a:xfrm>
          <a:off x="0" y="1200593"/>
          <a:ext cx="6245265" cy="758160"/>
        </a:xfrm>
        <a:prstGeom prst="roundRect">
          <a:avLst/>
        </a:prstGeom>
        <a:solidFill>
          <a:schemeClr val="accent2">
            <a:hueOff val="-264675"/>
            <a:satOff val="298"/>
            <a:lumOff val="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Qualitative research with a recognised qualitative method of analysis</a:t>
          </a:r>
          <a:endParaRPr lang="en-US" sz="1800" kern="1200"/>
        </a:p>
      </dsp:txBody>
      <dsp:txXfrm>
        <a:off x="37010" y="1237603"/>
        <a:ext cx="6171245" cy="684140"/>
      </dsp:txXfrm>
    </dsp:sp>
    <dsp:sp modelId="{A41E97DF-1598-6843-B506-5A9CF766F70D}">
      <dsp:nvSpPr>
        <dsp:cNvPr id="0" name=""/>
        <dsp:cNvSpPr/>
      </dsp:nvSpPr>
      <dsp:spPr>
        <a:xfrm>
          <a:off x="0" y="2010593"/>
          <a:ext cx="6245265" cy="758160"/>
        </a:xfrm>
        <a:prstGeom prst="roundRect">
          <a:avLst/>
        </a:prstGeom>
        <a:solidFill>
          <a:schemeClr val="accent2">
            <a:hueOff val="-529349"/>
            <a:satOff val="597"/>
            <a:lumOff val="1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Must involve an evaluation or discussion about experiences being a support worker supporting people with complex needs</a:t>
          </a:r>
          <a:endParaRPr lang="en-US" sz="1800" kern="1200"/>
        </a:p>
      </dsp:txBody>
      <dsp:txXfrm>
        <a:off x="37010" y="2047603"/>
        <a:ext cx="6171245" cy="684140"/>
      </dsp:txXfrm>
    </dsp:sp>
    <dsp:sp modelId="{6E43A426-4068-DD41-ACDD-C09EEAF8BDA3}">
      <dsp:nvSpPr>
        <dsp:cNvPr id="0" name=""/>
        <dsp:cNvSpPr/>
      </dsp:nvSpPr>
      <dsp:spPr>
        <a:xfrm>
          <a:off x="0" y="2820593"/>
          <a:ext cx="6245265" cy="758160"/>
        </a:xfrm>
        <a:prstGeom prst="roundRect">
          <a:avLst/>
        </a:prstGeom>
        <a:solidFill>
          <a:schemeClr val="accent2">
            <a:hueOff val="-794024"/>
            <a:satOff val="895"/>
            <a:lumOff val="21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Support workers must be employed</a:t>
          </a:r>
          <a:endParaRPr lang="en-US" sz="1800" kern="1200"/>
        </a:p>
      </dsp:txBody>
      <dsp:txXfrm>
        <a:off x="37010" y="2857603"/>
        <a:ext cx="6171245" cy="684140"/>
      </dsp:txXfrm>
    </dsp:sp>
    <dsp:sp modelId="{9CFD0EA8-5F8A-8B46-AFA5-1FCF0910B484}">
      <dsp:nvSpPr>
        <dsp:cNvPr id="0" name=""/>
        <dsp:cNvSpPr/>
      </dsp:nvSpPr>
      <dsp:spPr>
        <a:xfrm>
          <a:off x="0" y="3630593"/>
          <a:ext cx="6245265" cy="758160"/>
        </a:xfrm>
        <a:prstGeom prst="roundRect">
          <a:avLst/>
        </a:prstGeom>
        <a:solidFill>
          <a:schemeClr val="accent2">
            <a:hueOff val="-1058698"/>
            <a:satOff val="1194"/>
            <a:lumOff val="2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Peer-reviewed journals</a:t>
          </a:r>
          <a:endParaRPr lang="en-US" sz="1800" kern="1200"/>
        </a:p>
      </dsp:txBody>
      <dsp:txXfrm>
        <a:off x="37010" y="3667603"/>
        <a:ext cx="6171245" cy="684140"/>
      </dsp:txXfrm>
    </dsp:sp>
    <dsp:sp modelId="{26EA3A59-D41F-5549-8064-686B01B97C67}">
      <dsp:nvSpPr>
        <dsp:cNvPr id="0" name=""/>
        <dsp:cNvSpPr/>
      </dsp:nvSpPr>
      <dsp:spPr>
        <a:xfrm>
          <a:off x="0" y="4440593"/>
          <a:ext cx="6245265" cy="758160"/>
        </a:xfrm>
        <a:prstGeom prst="roundRect">
          <a:avLst/>
        </a:prstGeom>
        <a:solidFill>
          <a:schemeClr val="accent2">
            <a:hueOff val="-1323373"/>
            <a:satOff val="1492"/>
            <a:lumOff val="35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Support workers are aged 18 years or over </a:t>
          </a:r>
          <a:endParaRPr lang="en-US" sz="1800" kern="1200"/>
        </a:p>
      </dsp:txBody>
      <dsp:txXfrm>
        <a:off x="37010" y="4477603"/>
        <a:ext cx="6171245" cy="68414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C4F4F8-8EDE-094B-AFAF-C14BA1A37E6E}">
      <dsp:nvSpPr>
        <dsp:cNvPr id="0" name=""/>
        <dsp:cNvSpPr/>
      </dsp:nvSpPr>
      <dsp:spPr>
        <a:xfrm>
          <a:off x="3040792" y="870618"/>
          <a:ext cx="667342" cy="91440"/>
        </a:xfrm>
        <a:custGeom>
          <a:avLst/>
          <a:gdLst/>
          <a:ahLst/>
          <a:cxnLst/>
          <a:rect l="0" t="0" r="0" b="0"/>
          <a:pathLst>
            <a:path>
              <a:moveTo>
                <a:pt x="0" y="45720"/>
              </a:moveTo>
              <a:lnTo>
                <a:pt x="66734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912848"/>
        <a:ext cx="34897" cy="6979"/>
      </dsp:txXfrm>
    </dsp:sp>
    <dsp:sp modelId="{62E794A3-62A4-954F-8EB5-96646B5A5C72}">
      <dsp:nvSpPr>
        <dsp:cNvPr id="0" name=""/>
        <dsp:cNvSpPr/>
      </dsp:nvSpPr>
      <dsp:spPr>
        <a:xfrm>
          <a:off x="8061" y="5979"/>
          <a:ext cx="3034531" cy="18207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111250">
            <a:lnSpc>
              <a:spcPct val="90000"/>
            </a:lnSpc>
            <a:spcBef>
              <a:spcPct val="0"/>
            </a:spcBef>
            <a:spcAft>
              <a:spcPct val="35000"/>
            </a:spcAft>
            <a:buNone/>
          </a:pPr>
          <a:r>
            <a:rPr lang="en-GB" sz="2500" kern="1200"/>
            <a:t>Studies lacking sufficient methodological detail</a:t>
          </a:r>
          <a:endParaRPr lang="en-US" sz="2500" kern="1200"/>
        </a:p>
      </dsp:txBody>
      <dsp:txXfrm>
        <a:off x="8061" y="5979"/>
        <a:ext cx="3034531" cy="1820718"/>
      </dsp:txXfrm>
    </dsp:sp>
    <dsp:sp modelId="{C79406EB-F24F-8040-AD1E-DA69695030EC}">
      <dsp:nvSpPr>
        <dsp:cNvPr id="0" name=""/>
        <dsp:cNvSpPr/>
      </dsp:nvSpPr>
      <dsp:spPr>
        <a:xfrm>
          <a:off x="6773265" y="870618"/>
          <a:ext cx="667342" cy="91440"/>
        </a:xfrm>
        <a:custGeom>
          <a:avLst/>
          <a:gdLst/>
          <a:ahLst/>
          <a:cxnLst/>
          <a:rect l="0" t="0" r="0" b="0"/>
          <a:pathLst>
            <a:path>
              <a:moveTo>
                <a:pt x="0" y="45720"/>
              </a:moveTo>
              <a:lnTo>
                <a:pt x="66734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912848"/>
        <a:ext cx="34897" cy="6979"/>
      </dsp:txXfrm>
    </dsp:sp>
    <dsp:sp modelId="{8818813C-2509-1C40-A564-0B6EC5A3FA6A}">
      <dsp:nvSpPr>
        <dsp:cNvPr id="0" name=""/>
        <dsp:cNvSpPr/>
      </dsp:nvSpPr>
      <dsp:spPr>
        <a:xfrm>
          <a:off x="3740534" y="5979"/>
          <a:ext cx="3034531" cy="18207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111250">
            <a:lnSpc>
              <a:spcPct val="90000"/>
            </a:lnSpc>
            <a:spcBef>
              <a:spcPct val="0"/>
            </a:spcBef>
            <a:spcAft>
              <a:spcPct val="35000"/>
            </a:spcAft>
            <a:buNone/>
          </a:pPr>
          <a:r>
            <a:rPr lang="en-GB" sz="2500" kern="1200"/>
            <a:t>Studies referring to family members who are carers</a:t>
          </a:r>
          <a:endParaRPr lang="en-US" sz="2500" kern="1200"/>
        </a:p>
      </dsp:txBody>
      <dsp:txXfrm>
        <a:off x="3740534" y="5979"/>
        <a:ext cx="3034531" cy="1820718"/>
      </dsp:txXfrm>
    </dsp:sp>
    <dsp:sp modelId="{316545D8-F5F6-394E-B171-8F74D17EC817}">
      <dsp:nvSpPr>
        <dsp:cNvPr id="0" name=""/>
        <dsp:cNvSpPr/>
      </dsp:nvSpPr>
      <dsp:spPr>
        <a:xfrm>
          <a:off x="1525326" y="1824897"/>
          <a:ext cx="7464946" cy="667342"/>
        </a:xfrm>
        <a:custGeom>
          <a:avLst/>
          <a:gdLst/>
          <a:ahLst/>
          <a:cxnLst/>
          <a:rect l="0" t="0" r="0" b="0"/>
          <a:pathLst>
            <a:path>
              <a:moveTo>
                <a:pt x="7464946" y="0"/>
              </a:moveTo>
              <a:lnTo>
                <a:pt x="7464946" y="350771"/>
              </a:lnTo>
              <a:lnTo>
                <a:pt x="0" y="350771"/>
              </a:lnTo>
              <a:lnTo>
                <a:pt x="0" y="667342"/>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70362" y="2155079"/>
        <a:ext cx="374875" cy="6979"/>
      </dsp:txXfrm>
    </dsp:sp>
    <dsp:sp modelId="{01799BC1-CFA4-294F-AEF6-F91C3DF52A5D}">
      <dsp:nvSpPr>
        <dsp:cNvPr id="0" name=""/>
        <dsp:cNvSpPr/>
      </dsp:nvSpPr>
      <dsp:spPr>
        <a:xfrm>
          <a:off x="7473007" y="5979"/>
          <a:ext cx="3034531" cy="18207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111250">
            <a:lnSpc>
              <a:spcPct val="90000"/>
            </a:lnSpc>
            <a:spcBef>
              <a:spcPct val="0"/>
            </a:spcBef>
            <a:spcAft>
              <a:spcPct val="35000"/>
            </a:spcAft>
            <a:buNone/>
          </a:pPr>
          <a:r>
            <a:rPr lang="en-GB" sz="2500" kern="1200"/>
            <a:t>Studies discussing experiences during the Covid 19 pandemic</a:t>
          </a:r>
          <a:endParaRPr lang="en-US" sz="2500" kern="1200"/>
        </a:p>
      </dsp:txBody>
      <dsp:txXfrm>
        <a:off x="7473007" y="5979"/>
        <a:ext cx="3034531" cy="1820718"/>
      </dsp:txXfrm>
    </dsp:sp>
    <dsp:sp modelId="{D55C3791-EF75-144F-8BC8-CEA84306CEE6}">
      <dsp:nvSpPr>
        <dsp:cNvPr id="0" name=""/>
        <dsp:cNvSpPr/>
      </dsp:nvSpPr>
      <dsp:spPr>
        <a:xfrm>
          <a:off x="3040792" y="3389279"/>
          <a:ext cx="667342" cy="91440"/>
        </a:xfrm>
        <a:custGeom>
          <a:avLst/>
          <a:gdLst/>
          <a:ahLst/>
          <a:cxnLst/>
          <a:rect l="0" t="0" r="0" b="0"/>
          <a:pathLst>
            <a:path>
              <a:moveTo>
                <a:pt x="0" y="45720"/>
              </a:moveTo>
              <a:lnTo>
                <a:pt x="66734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3431509"/>
        <a:ext cx="34897" cy="6979"/>
      </dsp:txXfrm>
    </dsp:sp>
    <dsp:sp modelId="{A693F51A-C222-104A-8E0E-3F028D8EB749}">
      <dsp:nvSpPr>
        <dsp:cNvPr id="0" name=""/>
        <dsp:cNvSpPr/>
      </dsp:nvSpPr>
      <dsp:spPr>
        <a:xfrm>
          <a:off x="8061" y="2524640"/>
          <a:ext cx="3034531" cy="18207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111250">
            <a:lnSpc>
              <a:spcPct val="90000"/>
            </a:lnSpc>
            <a:spcBef>
              <a:spcPct val="0"/>
            </a:spcBef>
            <a:spcAft>
              <a:spcPct val="35000"/>
            </a:spcAft>
            <a:buNone/>
          </a:pPr>
          <a:r>
            <a:rPr lang="en-GB" sz="2500" kern="1200"/>
            <a:t>Studies that were not peer reviewed journals</a:t>
          </a:r>
          <a:endParaRPr lang="en-US" sz="2500" kern="1200"/>
        </a:p>
      </dsp:txBody>
      <dsp:txXfrm>
        <a:off x="8061" y="2524640"/>
        <a:ext cx="3034531" cy="1820718"/>
      </dsp:txXfrm>
    </dsp:sp>
    <dsp:sp modelId="{44A39DD0-BBC4-0549-9859-0B173A1DD11B}">
      <dsp:nvSpPr>
        <dsp:cNvPr id="0" name=""/>
        <dsp:cNvSpPr/>
      </dsp:nvSpPr>
      <dsp:spPr>
        <a:xfrm>
          <a:off x="6773265" y="3389279"/>
          <a:ext cx="667342" cy="91440"/>
        </a:xfrm>
        <a:custGeom>
          <a:avLst/>
          <a:gdLst/>
          <a:ahLst/>
          <a:cxnLst/>
          <a:rect l="0" t="0" r="0" b="0"/>
          <a:pathLst>
            <a:path>
              <a:moveTo>
                <a:pt x="0" y="45720"/>
              </a:moveTo>
              <a:lnTo>
                <a:pt x="66734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3431509"/>
        <a:ext cx="34897" cy="6979"/>
      </dsp:txXfrm>
    </dsp:sp>
    <dsp:sp modelId="{44513C02-71D4-D64C-BB5B-9FE31498E157}">
      <dsp:nvSpPr>
        <dsp:cNvPr id="0" name=""/>
        <dsp:cNvSpPr/>
      </dsp:nvSpPr>
      <dsp:spPr>
        <a:xfrm>
          <a:off x="3740534" y="2524640"/>
          <a:ext cx="3034531" cy="18207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111250">
            <a:lnSpc>
              <a:spcPct val="90000"/>
            </a:lnSpc>
            <a:spcBef>
              <a:spcPct val="0"/>
            </a:spcBef>
            <a:spcAft>
              <a:spcPct val="35000"/>
            </a:spcAft>
            <a:buNone/>
          </a:pPr>
          <a:r>
            <a:rPr lang="en-GB" sz="2500" kern="1200"/>
            <a:t>Conference presentations</a:t>
          </a:r>
          <a:endParaRPr lang="en-US" sz="2500" kern="1200"/>
        </a:p>
      </dsp:txBody>
      <dsp:txXfrm>
        <a:off x="3740534" y="2524640"/>
        <a:ext cx="3034531" cy="1820718"/>
      </dsp:txXfrm>
    </dsp:sp>
    <dsp:sp modelId="{12D78A66-622A-9346-8D67-82C90FDF29AE}">
      <dsp:nvSpPr>
        <dsp:cNvPr id="0" name=""/>
        <dsp:cNvSpPr/>
      </dsp:nvSpPr>
      <dsp:spPr>
        <a:xfrm>
          <a:off x="7473007" y="2524640"/>
          <a:ext cx="3034531" cy="18207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111250">
            <a:lnSpc>
              <a:spcPct val="90000"/>
            </a:lnSpc>
            <a:spcBef>
              <a:spcPct val="0"/>
            </a:spcBef>
            <a:spcAft>
              <a:spcPct val="35000"/>
            </a:spcAft>
            <a:buNone/>
          </a:pPr>
          <a:r>
            <a:rPr lang="en-GB" sz="2500" kern="1200"/>
            <a:t>Formal reports</a:t>
          </a:r>
          <a:endParaRPr lang="en-US" sz="2500" kern="1200"/>
        </a:p>
      </dsp:txBody>
      <dsp:txXfrm>
        <a:off x="7473007" y="2524640"/>
        <a:ext cx="3034531" cy="182071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F21A31-B896-B944-9D5A-09FD1AAAD248}">
      <dsp:nvSpPr>
        <dsp:cNvPr id="0" name=""/>
        <dsp:cNvSpPr/>
      </dsp:nvSpPr>
      <dsp:spPr>
        <a:xfrm>
          <a:off x="715" y="937871"/>
          <a:ext cx="2790313" cy="167418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ctr" defTabSz="1911350">
            <a:lnSpc>
              <a:spcPct val="90000"/>
            </a:lnSpc>
            <a:spcBef>
              <a:spcPct val="0"/>
            </a:spcBef>
            <a:spcAft>
              <a:spcPct val="35000"/>
            </a:spcAft>
            <a:buNone/>
          </a:pPr>
          <a:r>
            <a:rPr lang="en-GB" sz="4300" kern="1200"/>
            <a:t>Pool of 335 papers</a:t>
          </a:r>
          <a:endParaRPr lang="en-US" sz="4300" kern="1200"/>
        </a:p>
      </dsp:txBody>
      <dsp:txXfrm>
        <a:off x="715" y="937871"/>
        <a:ext cx="2790313" cy="1674188"/>
      </dsp:txXfrm>
    </dsp:sp>
    <dsp:sp modelId="{5071DE36-CFF4-E942-9CFC-94958E72CD9B}">
      <dsp:nvSpPr>
        <dsp:cNvPr id="0" name=""/>
        <dsp:cNvSpPr/>
      </dsp:nvSpPr>
      <dsp:spPr>
        <a:xfrm>
          <a:off x="3070060" y="937871"/>
          <a:ext cx="2790313" cy="167418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ctr" defTabSz="1911350">
            <a:lnSpc>
              <a:spcPct val="90000"/>
            </a:lnSpc>
            <a:spcBef>
              <a:spcPct val="0"/>
            </a:spcBef>
            <a:spcAft>
              <a:spcPct val="35000"/>
            </a:spcAft>
            <a:buNone/>
          </a:pPr>
          <a:r>
            <a:rPr lang="en-GB" sz="4300" kern="1200"/>
            <a:t>121 papers</a:t>
          </a:r>
          <a:endParaRPr lang="en-US" sz="4300" kern="1200"/>
        </a:p>
      </dsp:txBody>
      <dsp:txXfrm>
        <a:off x="3070060" y="937871"/>
        <a:ext cx="2790313" cy="1674188"/>
      </dsp:txXfrm>
    </dsp:sp>
    <dsp:sp modelId="{F244E0CD-99ED-B843-BF41-A58D174657D4}">
      <dsp:nvSpPr>
        <dsp:cNvPr id="0" name=""/>
        <dsp:cNvSpPr/>
      </dsp:nvSpPr>
      <dsp:spPr>
        <a:xfrm>
          <a:off x="1535388" y="2891090"/>
          <a:ext cx="2790313" cy="1674188"/>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ctr" defTabSz="1911350">
            <a:lnSpc>
              <a:spcPct val="90000"/>
            </a:lnSpc>
            <a:spcBef>
              <a:spcPct val="0"/>
            </a:spcBef>
            <a:spcAft>
              <a:spcPct val="35000"/>
            </a:spcAft>
            <a:buNone/>
          </a:pPr>
          <a:r>
            <a:rPr lang="en-GB" sz="4300" kern="1200"/>
            <a:t>12 papers</a:t>
          </a:r>
          <a:endParaRPr lang="en-US" sz="4300" kern="1200"/>
        </a:p>
      </dsp:txBody>
      <dsp:txXfrm>
        <a:off x="1535388" y="2891090"/>
        <a:ext cx="2790313" cy="167418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E49165-FB1E-B149-9A4C-462AB63E22CE}">
      <dsp:nvSpPr>
        <dsp:cNvPr id="0" name=""/>
        <dsp:cNvSpPr/>
      </dsp:nvSpPr>
      <dsp:spPr>
        <a:xfrm>
          <a:off x="2241532" y="1199834"/>
          <a:ext cx="484885" cy="91440"/>
        </a:xfrm>
        <a:custGeom>
          <a:avLst/>
          <a:gdLst/>
          <a:ahLst/>
          <a:cxnLst/>
          <a:rect l="0" t="0" r="0" b="0"/>
          <a:pathLst>
            <a:path>
              <a:moveTo>
                <a:pt x="0" y="45720"/>
              </a:moveTo>
              <a:lnTo>
                <a:pt x="484885"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71087" y="1242976"/>
        <a:ext cx="25774" cy="5154"/>
      </dsp:txXfrm>
    </dsp:sp>
    <dsp:sp modelId="{35127754-143D-CC41-B3E5-B6E5492B9E68}">
      <dsp:nvSpPr>
        <dsp:cNvPr id="0" name=""/>
        <dsp:cNvSpPr/>
      </dsp:nvSpPr>
      <dsp:spPr>
        <a:xfrm>
          <a:off x="2092" y="573182"/>
          <a:ext cx="2241239" cy="134474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800100">
            <a:lnSpc>
              <a:spcPct val="90000"/>
            </a:lnSpc>
            <a:spcBef>
              <a:spcPct val="0"/>
            </a:spcBef>
            <a:spcAft>
              <a:spcPct val="35000"/>
            </a:spcAft>
            <a:buNone/>
          </a:pPr>
          <a:r>
            <a:rPr lang="en-GB" sz="1800" kern="1200" dirty="0"/>
            <a:t>Mixed Reviews on Training</a:t>
          </a:r>
          <a:endParaRPr lang="en-US" sz="1800" kern="1200" dirty="0"/>
        </a:p>
      </dsp:txBody>
      <dsp:txXfrm>
        <a:off x="2092" y="573182"/>
        <a:ext cx="2241239" cy="1344743"/>
      </dsp:txXfrm>
    </dsp:sp>
    <dsp:sp modelId="{2E8BBFE9-C9E5-374F-B2B8-8C78E41EC068}">
      <dsp:nvSpPr>
        <dsp:cNvPr id="0" name=""/>
        <dsp:cNvSpPr/>
      </dsp:nvSpPr>
      <dsp:spPr>
        <a:xfrm>
          <a:off x="4998257" y="1199834"/>
          <a:ext cx="484885" cy="91440"/>
        </a:xfrm>
        <a:custGeom>
          <a:avLst/>
          <a:gdLst/>
          <a:ahLst/>
          <a:cxnLst/>
          <a:rect l="0" t="0" r="0" b="0"/>
          <a:pathLst>
            <a:path>
              <a:moveTo>
                <a:pt x="0" y="45720"/>
              </a:moveTo>
              <a:lnTo>
                <a:pt x="484885"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7812" y="1242976"/>
        <a:ext cx="25774" cy="5154"/>
      </dsp:txXfrm>
    </dsp:sp>
    <dsp:sp modelId="{BCE16D2F-4BAE-0244-B810-1FC7D1FAFE11}">
      <dsp:nvSpPr>
        <dsp:cNvPr id="0" name=""/>
        <dsp:cNvSpPr/>
      </dsp:nvSpPr>
      <dsp:spPr>
        <a:xfrm>
          <a:off x="2758817" y="573182"/>
          <a:ext cx="2241239" cy="134474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800100">
            <a:lnSpc>
              <a:spcPct val="90000"/>
            </a:lnSpc>
            <a:spcBef>
              <a:spcPct val="0"/>
            </a:spcBef>
            <a:spcAft>
              <a:spcPct val="35000"/>
            </a:spcAft>
            <a:buNone/>
          </a:pPr>
          <a:r>
            <a:rPr lang="en-GB" sz="1800" kern="1200"/>
            <a:t>Importance of building relationships with People Supported</a:t>
          </a:r>
          <a:endParaRPr lang="en-US" sz="1800" kern="1200"/>
        </a:p>
      </dsp:txBody>
      <dsp:txXfrm>
        <a:off x="2758817" y="573182"/>
        <a:ext cx="2241239" cy="1344743"/>
      </dsp:txXfrm>
    </dsp:sp>
    <dsp:sp modelId="{501E8BEC-4E87-1549-A03F-0A7E21BED5F5}">
      <dsp:nvSpPr>
        <dsp:cNvPr id="0" name=""/>
        <dsp:cNvSpPr/>
      </dsp:nvSpPr>
      <dsp:spPr>
        <a:xfrm>
          <a:off x="7754982" y="1199834"/>
          <a:ext cx="484885" cy="91440"/>
        </a:xfrm>
        <a:custGeom>
          <a:avLst/>
          <a:gdLst/>
          <a:ahLst/>
          <a:cxnLst/>
          <a:rect l="0" t="0" r="0" b="0"/>
          <a:pathLst>
            <a:path>
              <a:moveTo>
                <a:pt x="0" y="45720"/>
              </a:moveTo>
              <a:lnTo>
                <a:pt x="484885"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984537" y="1242976"/>
        <a:ext cx="25774" cy="5154"/>
      </dsp:txXfrm>
    </dsp:sp>
    <dsp:sp modelId="{8F2D6CB2-4582-9349-B7AD-DFF57112554D}">
      <dsp:nvSpPr>
        <dsp:cNvPr id="0" name=""/>
        <dsp:cNvSpPr/>
      </dsp:nvSpPr>
      <dsp:spPr>
        <a:xfrm>
          <a:off x="5515542" y="573182"/>
          <a:ext cx="2241239" cy="134474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800100">
            <a:lnSpc>
              <a:spcPct val="90000"/>
            </a:lnSpc>
            <a:spcBef>
              <a:spcPct val="0"/>
            </a:spcBef>
            <a:spcAft>
              <a:spcPct val="35000"/>
            </a:spcAft>
            <a:buNone/>
          </a:pPr>
          <a:r>
            <a:rPr lang="en-GB" sz="1800" kern="1200"/>
            <a:t>Teamwork</a:t>
          </a:r>
          <a:endParaRPr lang="en-US" sz="1800" kern="1200"/>
        </a:p>
      </dsp:txBody>
      <dsp:txXfrm>
        <a:off x="5515542" y="573182"/>
        <a:ext cx="2241239" cy="1344743"/>
      </dsp:txXfrm>
    </dsp:sp>
    <dsp:sp modelId="{EEF66722-08C1-A343-9182-9A02BDE10E66}">
      <dsp:nvSpPr>
        <dsp:cNvPr id="0" name=""/>
        <dsp:cNvSpPr/>
      </dsp:nvSpPr>
      <dsp:spPr>
        <a:xfrm>
          <a:off x="1122712" y="1916126"/>
          <a:ext cx="8270175" cy="484885"/>
        </a:xfrm>
        <a:custGeom>
          <a:avLst/>
          <a:gdLst/>
          <a:ahLst/>
          <a:cxnLst/>
          <a:rect l="0" t="0" r="0" b="0"/>
          <a:pathLst>
            <a:path>
              <a:moveTo>
                <a:pt x="8270175" y="0"/>
              </a:moveTo>
              <a:lnTo>
                <a:pt x="8270175" y="259542"/>
              </a:lnTo>
              <a:lnTo>
                <a:pt x="0" y="259542"/>
              </a:lnTo>
              <a:lnTo>
                <a:pt x="0" y="484885"/>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50644" y="2155991"/>
        <a:ext cx="414311" cy="5154"/>
      </dsp:txXfrm>
    </dsp:sp>
    <dsp:sp modelId="{09E7AB44-47A2-944E-A57F-1B4FA636FDDA}">
      <dsp:nvSpPr>
        <dsp:cNvPr id="0" name=""/>
        <dsp:cNvSpPr/>
      </dsp:nvSpPr>
      <dsp:spPr>
        <a:xfrm>
          <a:off x="8272267" y="573182"/>
          <a:ext cx="2241239" cy="134474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800100">
            <a:lnSpc>
              <a:spcPct val="90000"/>
            </a:lnSpc>
            <a:spcBef>
              <a:spcPct val="0"/>
            </a:spcBef>
            <a:spcAft>
              <a:spcPct val="35000"/>
            </a:spcAft>
            <a:buNone/>
          </a:pPr>
          <a:r>
            <a:rPr lang="en-GB" sz="1800" kern="1200"/>
            <a:t>Management Organisations </a:t>
          </a:r>
          <a:endParaRPr lang="en-US" sz="1800" kern="1200"/>
        </a:p>
      </dsp:txBody>
      <dsp:txXfrm>
        <a:off x="8272267" y="573182"/>
        <a:ext cx="2241239" cy="1344743"/>
      </dsp:txXfrm>
    </dsp:sp>
    <dsp:sp modelId="{1C30ACB2-6D4B-3942-A730-9979E2C31C8C}">
      <dsp:nvSpPr>
        <dsp:cNvPr id="0" name=""/>
        <dsp:cNvSpPr/>
      </dsp:nvSpPr>
      <dsp:spPr>
        <a:xfrm>
          <a:off x="2241532" y="3060063"/>
          <a:ext cx="484885" cy="91440"/>
        </a:xfrm>
        <a:custGeom>
          <a:avLst/>
          <a:gdLst/>
          <a:ahLst/>
          <a:cxnLst/>
          <a:rect l="0" t="0" r="0" b="0"/>
          <a:pathLst>
            <a:path>
              <a:moveTo>
                <a:pt x="0" y="45720"/>
              </a:moveTo>
              <a:lnTo>
                <a:pt x="484885"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71087" y="3103206"/>
        <a:ext cx="25774" cy="5154"/>
      </dsp:txXfrm>
    </dsp:sp>
    <dsp:sp modelId="{BA2832AE-F49D-0A4F-B5EC-9A738235F114}">
      <dsp:nvSpPr>
        <dsp:cNvPr id="0" name=""/>
        <dsp:cNvSpPr/>
      </dsp:nvSpPr>
      <dsp:spPr>
        <a:xfrm>
          <a:off x="2092" y="2433411"/>
          <a:ext cx="2241239" cy="134474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800100">
            <a:lnSpc>
              <a:spcPct val="90000"/>
            </a:lnSpc>
            <a:spcBef>
              <a:spcPct val="0"/>
            </a:spcBef>
            <a:spcAft>
              <a:spcPct val="35000"/>
            </a:spcAft>
            <a:buNone/>
          </a:pPr>
          <a:r>
            <a:rPr lang="en-GB" sz="1800" kern="1200"/>
            <a:t>Intense emotions</a:t>
          </a:r>
          <a:endParaRPr lang="en-US" sz="1800" kern="1200"/>
        </a:p>
      </dsp:txBody>
      <dsp:txXfrm>
        <a:off x="2092" y="2433411"/>
        <a:ext cx="2241239" cy="1344743"/>
      </dsp:txXfrm>
    </dsp:sp>
    <dsp:sp modelId="{B232C9C4-4891-0241-8067-2E63A566CA58}">
      <dsp:nvSpPr>
        <dsp:cNvPr id="0" name=""/>
        <dsp:cNvSpPr/>
      </dsp:nvSpPr>
      <dsp:spPr>
        <a:xfrm>
          <a:off x="4998257" y="3060063"/>
          <a:ext cx="484885" cy="91440"/>
        </a:xfrm>
        <a:custGeom>
          <a:avLst/>
          <a:gdLst/>
          <a:ahLst/>
          <a:cxnLst/>
          <a:rect l="0" t="0" r="0" b="0"/>
          <a:pathLst>
            <a:path>
              <a:moveTo>
                <a:pt x="0" y="45720"/>
              </a:moveTo>
              <a:lnTo>
                <a:pt x="484885"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7812" y="3103206"/>
        <a:ext cx="25774" cy="5154"/>
      </dsp:txXfrm>
    </dsp:sp>
    <dsp:sp modelId="{D39FEAB9-2B7A-7B4F-BC7C-4BA40F48400F}">
      <dsp:nvSpPr>
        <dsp:cNvPr id="0" name=""/>
        <dsp:cNvSpPr/>
      </dsp:nvSpPr>
      <dsp:spPr>
        <a:xfrm>
          <a:off x="2758817" y="2433411"/>
          <a:ext cx="2241239" cy="134474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800100">
            <a:lnSpc>
              <a:spcPct val="90000"/>
            </a:lnSpc>
            <a:spcBef>
              <a:spcPct val="0"/>
            </a:spcBef>
            <a:spcAft>
              <a:spcPct val="35000"/>
            </a:spcAft>
            <a:buNone/>
          </a:pPr>
          <a:r>
            <a:rPr lang="en-GB" sz="1800" kern="1200"/>
            <a:t>Staff burnout</a:t>
          </a:r>
          <a:endParaRPr lang="en-US" sz="1800" kern="1200"/>
        </a:p>
      </dsp:txBody>
      <dsp:txXfrm>
        <a:off x="2758817" y="2433411"/>
        <a:ext cx="2241239" cy="1344743"/>
      </dsp:txXfrm>
    </dsp:sp>
    <dsp:sp modelId="{27AB08BA-DB20-9C45-95A9-F440141E15C5}">
      <dsp:nvSpPr>
        <dsp:cNvPr id="0" name=""/>
        <dsp:cNvSpPr/>
      </dsp:nvSpPr>
      <dsp:spPr>
        <a:xfrm>
          <a:off x="5515542" y="2433411"/>
          <a:ext cx="2241239" cy="134474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800100">
            <a:lnSpc>
              <a:spcPct val="90000"/>
            </a:lnSpc>
            <a:spcBef>
              <a:spcPct val="0"/>
            </a:spcBef>
            <a:spcAft>
              <a:spcPct val="35000"/>
            </a:spcAft>
            <a:buNone/>
          </a:pPr>
          <a:r>
            <a:rPr lang="en-GB" sz="1800" kern="1200"/>
            <a:t>Quality of life</a:t>
          </a:r>
          <a:endParaRPr lang="en-US" sz="1800" kern="1200"/>
        </a:p>
      </dsp:txBody>
      <dsp:txXfrm>
        <a:off x="5515542" y="2433411"/>
        <a:ext cx="2241239" cy="134474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211F95-B754-E647-87C9-9D480CF08B55}">
      <dsp:nvSpPr>
        <dsp:cNvPr id="0" name=""/>
        <dsp:cNvSpPr/>
      </dsp:nvSpPr>
      <dsp:spPr>
        <a:xfrm>
          <a:off x="327958" y="0"/>
          <a:ext cx="5589347" cy="5589347"/>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1FC986-7F1C-E945-BD08-A74D8E93D25D}">
      <dsp:nvSpPr>
        <dsp:cNvPr id="0" name=""/>
        <dsp:cNvSpPr/>
      </dsp:nvSpPr>
      <dsp:spPr>
        <a:xfrm>
          <a:off x="858946" y="530987"/>
          <a:ext cx="2179845" cy="217984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Small sample size</a:t>
          </a:r>
          <a:endParaRPr lang="en-US" sz="2300" kern="1200"/>
        </a:p>
      </dsp:txBody>
      <dsp:txXfrm>
        <a:off x="965357" y="637398"/>
        <a:ext cx="1967023" cy="1967023"/>
      </dsp:txXfrm>
    </dsp:sp>
    <dsp:sp modelId="{2DF0FBCF-4933-C24B-9D6D-A88A89F7D593}">
      <dsp:nvSpPr>
        <dsp:cNvPr id="0" name=""/>
        <dsp:cNvSpPr/>
      </dsp:nvSpPr>
      <dsp:spPr>
        <a:xfrm>
          <a:off x="3206472" y="530987"/>
          <a:ext cx="2179845" cy="2179845"/>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Not all complex needs and challenging behaviour</a:t>
          </a:r>
          <a:endParaRPr lang="en-US" sz="2300" kern="1200"/>
        </a:p>
      </dsp:txBody>
      <dsp:txXfrm>
        <a:off x="3312883" y="637398"/>
        <a:ext cx="1967023" cy="1967023"/>
      </dsp:txXfrm>
    </dsp:sp>
    <dsp:sp modelId="{B895916C-59E6-8F41-B0CF-508B3A0044A3}">
      <dsp:nvSpPr>
        <dsp:cNvPr id="0" name=""/>
        <dsp:cNvSpPr/>
      </dsp:nvSpPr>
      <dsp:spPr>
        <a:xfrm>
          <a:off x="858946" y="2878513"/>
          <a:ext cx="2179845" cy="2179845"/>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Vast range of years</a:t>
          </a:r>
          <a:endParaRPr lang="en-US" sz="2300" kern="1200"/>
        </a:p>
      </dsp:txBody>
      <dsp:txXfrm>
        <a:off x="965357" y="2984924"/>
        <a:ext cx="1967023" cy="1967023"/>
      </dsp:txXfrm>
    </dsp:sp>
    <dsp:sp modelId="{5F365CC3-109F-EF4D-9024-2BC3A9246B8D}">
      <dsp:nvSpPr>
        <dsp:cNvPr id="0" name=""/>
        <dsp:cNvSpPr/>
      </dsp:nvSpPr>
      <dsp:spPr>
        <a:xfrm>
          <a:off x="3206472" y="2878513"/>
          <a:ext cx="2179845" cy="217984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Views and opinions outdated</a:t>
          </a:r>
          <a:endParaRPr lang="en-US" sz="2300" kern="1200"/>
        </a:p>
      </dsp:txBody>
      <dsp:txXfrm>
        <a:off x="3312883" y="2984924"/>
        <a:ext cx="1967023" cy="196702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DBB489-084A-E641-A22E-BD3F9928CCBF}">
      <dsp:nvSpPr>
        <dsp:cNvPr id="0" name=""/>
        <dsp:cNvSpPr/>
      </dsp:nvSpPr>
      <dsp:spPr>
        <a:xfrm>
          <a:off x="0" y="30202"/>
          <a:ext cx="5861090" cy="104707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Training needs to be readily available</a:t>
          </a:r>
          <a:endParaRPr lang="en-US" sz="1800" kern="1200"/>
        </a:p>
      </dsp:txBody>
      <dsp:txXfrm>
        <a:off x="51114" y="81316"/>
        <a:ext cx="5758862" cy="944848"/>
      </dsp:txXfrm>
    </dsp:sp>
    <dsp:sp modelId="{F85FF3B2-FB17-0545-B841-3A029A752994}">
      <dsp:nvSpPr>
        <dsp:cNvPr id="0" name=""/>
        <dsp:cNvSpPr/>
      </dsp:nvSpPr>
      <dsp:spPr>
        <a:xfrm>
          <a:off x="0" y="1129119"/>
          <a:ext cx="5861090" cy="1047076"/>
        </a:xfrm>
        <a:prstGeom prst="roundRect">
          <a:avLst/>
        </a:prstGeom>
        <a:solidFill>
          <a:schemeClr val="accent2">
            <a:hueOff val="-330843"/>
            <a:satOff val="373"/>
            <a:lumOff val="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Training service-specific</a:t>
          </a:r>
          <a:endParaRPr lang="en-US" sz="1800" kern="1200"/>
        </a:p>
      </dsp:txBody>
      <dsp:txXfrm>
        <a:off x="51114" y="1180233"/>
        <a:ext cx="5758862" cy="944848"/>
      </dsp:txXfrm>
    </dsp:sp>
    <dsp:sp modelId="{71D221F9-3AE2-1643-9DF4-4919469EDCE4}">
      <dsp:nvSpPr>
        <dsp:cNvPr id="0" name=""/>
        <dsp:cNvSpPr/>
      </dsp:nvSpPr>
      <dsp:spPr>
        <a:xfrm>
          <a:off x="0" y="2228036"/>
          <a:ext cx="5861090" cy="1047076"/>
        </a:xfrm>
        <a:prstGeom prst="roundRect">
          <a:avLst/>
        </a:prstGeom>
        <a:solidFill>
          <a:schemeClr val="accent2">
            <a:hueOff val="-661686"/>
            <a:satOff val="746"/>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Staff adequately trained</a:t>
          </a:r>
          <a:endParaRPr lang="en-US" sz="1800" kern="1200"/>
        </a:p>
      </dsp:txBody>
      <dsp:txXfrm>
        <a:off x="51114" y="2279150"/>
        <a:ext cx="5758862" cy="944848"/>
      </dsp:txXfrm>
    </dsp:sp>
    <dsp:sp modelId="{1155BB42-8731-064D-9F67-57C575C46F47}">
      <dsp:nvSpPr>
        <dsp:cNvPr id="0" name=""/>
        <dsp:cNvSpPr/>
      </dsp:nvSpPr>
      <dsp:spPr>
        <a:xfrm>
          <a:off x="0" y="3326953"/>
          <a:ext cx="5861090" cy="1047076"/>
        </a:xfrm>
        <a:prstGeom prst="roundRect">
          <a:avLst/>
        </a:prstGeom>
        <a:solidFill>
          <a:schemeClr val="accent2">
            <a:hueOff val="-992530"/>
            <a:satOff val="1119"/>
            <a:lumOff val="264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Confident and competent</a:t>
          </a:r>
          <a:endParaRPr lang="en-US" sz="1800" kern="1200"/>
        </a:p>
      </dsp:txBody>
      <dsp:txXfrm>
        <a:off x="51114" y="3378067"/>
        <a:ext cx="5758862" cy="944848"/>
      </dsp:txXfrm>
    </dsp:sp>
    <dsp:sp modelId="{B45A7A6B-EF99-744E-A5C5-4A95EE8047B9}">
      <dsp:nvSpPr>
        <dsp:cNvPr id="0" name=""/>
        <dsp:cNvSpPr/>
      </dsp:nvSpPr>
      <dsp:spPr>
        <a:xfrm>
          <a:off x="0" y="4425870"/>
          <a:ext cx="5861090" cy="1047076"/>
        </a:xfrm>
        <a:prstGeom prst="roundRect">
          <a:avLst/>
        </a:prstGeom>
        <a:solidFill>
          <a:schemeClr val="accent2">
            <a:hueOff val="-1323373"/>
            <a:satOff val="1492"/>
            <a:lumOff val="35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Future research focussing on support workers in residential settings supporting individuals with complex needs and challenging behaviour. </a:t>
          </a:r>
          <a:endParaRPr lang="en-US" sz="1800" kern="1200"/>
        </a:p>
      </dsp:txBody>
      <dsp:txXfrm>
        <a:off x="51114" y="4476984"/>
        <a:ext cx="5758862" cy="944848"/>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E77CCB-F467-924E-8D93-8F5B4D89356B}">
      <dsp:nvSpPr>
        <dsp:cNvPr id="0" name=""/>
        <dsp:cNvSpPr/>
      </dsp:nvSpPr>
      <dsp:spPr>
        <a:xfrm>
          <a:off x="0" y="21368"/>
          <a:ext cx="5861090" cy="2665406"/>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ctr" defTabSz="2000250">
            <a:lnSpc>
              <a:spcPct val="90000"/>
            </a:lnSpc>
            <a:spcBef>
              <a:spcPct val="0"/>
            </a:spcBef>
            <a:spcAft>
              <a:spcPct val="35000"/>
            </a:spcAft>
            <a:buNone/>
          </a:pPr>
          <a:r>
            <a:rPr lang="en-GB" sz="4500" kern="1200" dirty="0"/>
            <a:t>31% staff turnover  Health &amp; Social Care</a:t>
          </a:r>
          <a:endParaRPr lang="en-US" sz="4500" kern="1200" dirty="0"/>
        </a:p>
      </dsp:txBody>
      <dsp:txXfrm>
        <a:off x="130114" y="151482"/>
        <a:ext cx="5600862" cy="2405178"/>
      </dsp:txXfrm>
    </dsp:sp>
    <dsp:sp modelId="{1E4811ED-B620-BF47-B2B7-45192F472AC9}">
      <dsp:nvSpPr>
        <dsp:cNvPr id="0" name=""/>
        <dsp:cNvSpPr/>
      </dsp:nvSpPr>
      <dsp:spPr>
        <a:xfrm>
          <a:off x="0" y="2816375"/>
          <a:ext cx="5861090" cy="2665406"/>
        </a:xfrm>
        <a:prstGeom prst="roundRect">
          <a:avLst/>
        </a:prstGeom>
        <a:solidFill>
          <a:schemeClr val="accent5">
            <a:hueOff val="2356783"/>
            <a:satOff val="-11270"/>
            <a:lumOff val="1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ctr" defTabSz="2000250">
            <a:lnSpc>
              <a:spcPct val="90000"/>
            </a:lnSpc>
            <a:spcBef>
              <a:spcPct val="0"/>
            </a:spcBef>
            <a:spcAft>
              <a:spcPct val="35000"/>
            </a:spcAft>
            <a:buNone/>
          </a:pPr>
          <a:r>
            <a:rPr lang="en-GB" sz="4500" kern="1200" dirty="0"/>
            <a:t>15% staff turnover   All Other Employment Sectors</a:t>
          </a:r>
          <a:endParaRPr lang="en-US" sz="4500" kern="1200" dirty="0"/>
        </a:p>
      </dsp:txBody>
      <dsp:txXfrm>
        <a:off x="130114" y="2946489"/>
        <a:ext cx="5600862" cy="2405178"/>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11F7C9-70E7-4A47-9FA6-8D3F7FEA3D1A}">
      <dsp:nvSpPr>
        <dsp:cNvPr id="0" name=""/>
        <dsp:cNvSpPr/>
      </dsp:nvSpPr>
      <dsp:spPr>
        <a:xfrm>
          <a:off x="0" y="115609"/>
          <a:ext cx="5861090" cy="47794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Mental Health</a:t>
          </a:r>
          <a:endParaRPr lang="en-US" sz="1900" kern="1200"/>
        </a:p>
      </dsp:txBody>
      <dsp:txXfrm>
        <a:off x="23331" y="138940"/>
        <a:ext cx="5814428" cy="431283"/>
      </dsp:txXfrm>
    </dsp:sp>
    <dsp:sp modelId="{FBF208CA-08EB-CF4B-91AB-9BBA6ADB5F3D}">
      <dsp:nvSpPr>
        <dsp:cNvPr id="0" name=""/>
        <dsp:cNvSpPr/>
      </dsp:nvSpPr>
      <dsp:spPr>
        <a:xfrm>
          <a:off x="0" y="648274"/>
          <a:ext cx="5861090" cy="477945"/>
        </a:xfrm>
        <a:prstGeom prst="roundRect">
          <a:avLst/>
        </a:prstGeom>
        <a:solidFill>
          <a:schemeClr val="accent2">
            <a:hueOff val="-147041"/>
            <a:satOff val="166"/>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Feeling Inadequate</a:t>
          </a:r>
          <a:endParaRPr lang="en-US" sz="1900" kern="1200"/>
        </a:p>
      </dsp:txBody>
      <dsp:txXfrm>
        <a:off x="23331" y="671605"/>
        <a:ext cx="5814428" cy="431283"/>
      </dsp:txXfrm>
    </dsp:sp>
    <dsp:sp modelId="{199DCE14-14D4-AE45-93E9-F53D9AD489B5}">
      <dsp:nvSpPr>
        <dsp:cNvPr id="0" name=""/>
        <dsp:cNvSpPr/>
      </dsp:nvSpPr>
      <dsp:spPr>
        <a:xfrm>
          <a:off x="0" y="1180939"/>
          <a:ext cx="5861090" cy="477945"/>
        </a:xfrm>
        <a:prstGeom prst="roundRect">
          <a:avLst/>
        </a:prstGeom>
        <a:solidFill>
          <a:schemeClr val="accent2">
            <a:hueOff val="-294083"/>
            <a:satOff val="332"/>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Burdensome</a:t>
          </a:r>
          <a:endParaRPr lang="en-US" sz="1900" kern="1200"/>
        </a:p>
      </dsp:txBody>
      <dsp:txXfrm>
        <a:off x="23331" y="1204270"/>
        <a:ext cx="5814428" cy="431283"/>
      </dsp:txXfrm>
    </dsp:sp>
    <dsp:sp modelId="{6725B59A-7054-8C40-A0DB-383FD3370171}">
      <dsp:nvSpPr>
        <dsp:cNvPr id="0" name=""/>
        <dsp:cNvSpPr/>
      </dsp:nvSpPr>
      <dsp:spPr>
        <a:xfrm>
          <a:off x="0" y="1713604"/>
          <a:ext cx="5861090" cy="477945"/>
        </a:xfrm>
        <a:prstGeom prst="roundRect">
          <a:avLst/>
        </a:prstGeom>
        <a:solidFill>
          <a:schemeClr val="accent2">
            <a:hueOff val="-441124"/>
            <a:satOff val="497"/>
            <a:lumOff val="1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Vulnerable</a:t>
          </a:r>
          <a:endParaRPr lang="en-US" sz="1900" kern="1200"/>
        </a:p>
      </dsp:txBody>
      <dsp:txXfrm>
        <a:off x="23331" y="1736935"/>
        <a:ext cx="5814428" cy="431283"/>
      </dsp:txXfrm>
    </dsp:sp>
    <dsp:sp modelId="{D566B7FE-CA10-0444-A8F3-4C80B98D6AD5}">
      <dsp:nvSpPr>
        <dsp:cNvPr id="0" name=""/>
        <dsp:cNvSpPr/>
      </dsp:nvSpPr>
      <dsp:spPr>
        <a:xfrm>
          <a:off x="0" y="2246269"/>
          <a:ext cx="5861090" cy="477945"/>
        </a:xfrm>
        <a:prstGeom prst="roundRect">
          <a:avLst/>
        </a:prstGeom>
        <a:solidFill>
          <a:schemeClr val="accent2">
            <a:hueOff val="-588166"/>
            <a:satOff val="663"/>
            <a:lumOff val="156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Shortcuts</a:t>
          </a:r>
          <a:endParaRPr lang="en-US" sz="1900" kern="1200"/>
        </a:p>
      </dsp:txBody>
      <dsp:txXfrm>
        <a:off x="23331" y="2269600"/>
        <a:ext cx="5814428" cy="431283"/>
      </dsp:txXfrm>
    </dsp:sp>
    <dsp:sp modelId="{31C05674-423A-E04D-9E89-5199715E6872}">
      <dsp:nvSpPr>
        <dsp:cNvPr id="0" name=""/>
        <dsp:cNvSpPr/>
      </dsp:nvSpPr>
      <dsp:spPr>
        <a:xfrm>
          <a:off x="0" y="2778934"/>
          <a:ext cx="5861090" cy="477945"/>
        </a:xfrm>
        <a:prstGeom prst="roundRect">
          <a:avLst/>
        </a:prstGeom>
        <a:solidFill>
          <a:schemeClr val="accent2">
            <a:hueOff val="-735207"/>
            <a:satOff val="829"/>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Bad Habits</a:t>
          </a:r>
          <a:endParaRPr lang="en-US" sz="1900" kern="1200"/>
        </a:p>
      </dsp:txBody>
      <dsp:txXfrm>
        <a:off x="23331" y="2802265"/>
        <a:ext cx="5814428" cy="431283"/>
      </dsp:txXfrm>
    </dsp:sp>
    <dsp:sp modelId="{665232B8-7FF9-0642-8A54-7A8158836D34}">
      <dsp:nvSpPr>
        <dsp:cNvPr id="0" name=""/>
        <dsp:cNvSpPr/>
      </dsp:nvSpPr>
      <dsp:spPr>
        <a:xfrm>
          <a:off x="0" y="3311599"/>
          <a:ext cx="5861090" cy="477945"/>
        </a:xfrm>
        <a:prstGeom prst="roundRect">
          <a:avLst/>
        </a:prstGeom>
        <a:solidFill>
          <a:schemeClr val="accent2">
            <a:hueOff val="-882249"/>
            <a:satOff val="995"/>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Bad Practice</a:t>
          </a:r>
          <a:endParaRPr lang="en-US" sz="1900" kern="1200"/>
        </a:p>
      </dsp:txBody>
      <dsp:txXfrm>
        <a:off x="23331" y="3334930"/>
        <a:ext cx="5814428" cy="431283"/>
      </dsp:txXfrm>
    </dsp:sp>
    <dsp:sp modelId="{F6E8711E-0E45-0345-B980-13BE0867EB2E}">
      <dsp:nvSpPr>
        <dsp:cNvPr id="0" name=""/>
        <dsp:cNvSpPr/>
      </dsp:nvSpPr>
      <dsp:spPr>
        <a:xfrm>
          <a:off x="0" y="3844265"/>
          <a:ext cx="5861090" cy="477945"/>
        </a:xfrm>
        <a:prstGeom prst="roundRect">
          <a:avLst/>
        </a:prstGeom>
        <a:solidFill>
          <a:schemeClr val="accent2">
            <a:hueOff val="-1029290"/>
            <a:satOff val="1160"/>
            <a:lumOff val="27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High-Risk Situations</a:t>
          </a:r>
          <a:endParaRPr lang="en-US" sz="1900" kern="1200"/>
        </a:p>
      </dsp:txBody>
      <dsp:txXfrm>
        <a:off x="23331" y="3867596"/>
        <a:ext cx="5814428" cy="431283"/>
      </dsp:txXfrm>
    </dsp:sp>
    <dsp:sp modelId="{33D8C8D8-4D13-E647-863E-29186CB99CC6}">
      <dsp:nvSpPr>
        <dsp:cNvPr id="0" name=""/>
        <dsp:cNvSpPr/>
      </dsp:nvSpPr>
      <dsp:spPr>
        <a:xfrm>
          <a:off x="0" y="4376930"/>
          <a:ext cx="5861090" cy="477945"/>
        </a:xfrm>
        <a:prstGeom prst="roundRect">
          <a:avLst/>
        </a:prstGeom>
        <a:solidFill>
          <a:schemeClr val="accent2">
            <a:hueOff val="-1176331"/>
            <a:satOff val="1326"/>
            <a:lumOff val="31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Injuries </a:t>
          </a:r>
          <a:endParaRPr lang="en-US" sz="1900" kern="1200"/>
        </a:p>
      </dsp:txBody>
      <dsp:txXfrm>
        <a:off x="23331" y="4400261"/>
        <a:ext cx="5814428" cy="431283"/>
      </dsp:txXfrm>
    </dsp:sp>
    <dsp:sp modelId="{1ABF36B1-F86D-A04D-9B78-0BA539AA5B7E}">
      <dsp:nvSpPr>
        <dsp:cNvPr id="0" name=""/>
        <dsp:cNvSpPr/>
      </dsp:nvSpPr>
      <dsp:spPr>
        <a:xfrm>
          <a:off x="0" y="4909595"/>
          <a:ext cx="5861090" cy="477945"/>
        </a:xfrm>
        <a:prstGeom prst="roundRect">
          <a:avLst/>
        </a:prstGeom>
        <a:solidFill>
          <a:schemeClr val="accent2">
            <a:hueOff val="-1323373"/>
            <a:satOff val="1492"/>
            <a:lumOff val="35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Abuse</a:t>
          </a:r>
          <a:endParaRPr lang="en-US" sz="1900" kern="1200"/>
        </a:p>
      </dsp:txBody>
      <dsp:txXfrm>
        <a:off x="23331" y="4932926"/>
        <a:ext cx="5814428" cy="431283"/>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459FB6-788A-9E40-8069-42A3C9599E61}">
      <dsp:nvSpPr>
        <dsp:cNvPr id="0" name=""/>
        <dsp:cNvSpPr/>
      </dsp:nvSpPr>
      <dsp:spPr>
        <a:xfrm>
          <a:off x="8050334" y="965600"/>
          <a:ext cx="2420438" cy="2420562"/>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17BD19-B425-124D-9E64-114BE491E9EB}">
      <dsp:nvSpPr>
        <dsp:cNvPr id="0" name=""/>
        <dsp:cNvSpPr/>
      </dsp:nvSpPr>
      <dsp:spPr>
        <a:xfrm>
          <a:off x="8131292" y="1046299"/>
          <a:ext cx="2259560" cy="2259163"/>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kern="1200"/>
            <a:t>Getting to know the individual’s background</a:t>
          </a:r>
          <a:endParaRPr lang="en-US" sz="2100" kern="1200"/>
        </a:p>
      </dsp:txBody>
      <dsp:txXfrm>
        <a:off x="8454086" y="1369097"/>
        <a:ext cx="1613971" cy="1613566"/>
      </dsp:txXfrm>
    </dsp:sp>
    <dsp:sp modelId="{53DC7514-B8C0-7645-81AC-DB92A2E30451}">
      <dsp:nvSpPr>
        <dsp:cNvPr id="0" name=""/>
        <dsp:cNvSpPr/>
      </dsp:nvSpPr>
      <dsp:spPr>
        <a:xfrm rot="2700000">
          <a:off x="5538538" y="965429"/>
          <a:ext cx="2420478" cy="2420478"/>
        </a:xfrm>
        <a:prstGeom prst="teardrop">
          <a:avLst>
            <a:gd name="adj" fmla="val 10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1B2885-1304-8C4F-B827-E693A0C12E0E}">
      <dsp:nvSpPr>
        <dsp:cNvPr id="0" name=""/>
        <dsp:cNvSpPr/>
      </dsp:nvSpPr>
      <dsp:spPr>
        <a:xfrm>
          <a:off x="5629895" y="1046299"/>
          <a:ext cx="2259560" cy="2259163"/>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US" sz="2100" kern="1200" dirty="0"/>
            <a:t>Practical training</a:t>
          </a:r>
        </a:p>
      </dsp:txBody>
      <dsp:txXfrm>
        <a:off x="5952690" y="1369097"/>
        <a:ext cx="1613971" cy="1613566"/>
      </dsp:txXfrm>
    </dsp:sp>
    <dsp:sp modelId="{85A44EF7-8FF2-454A-B0AB-2DE0D66141FE}">
      <dsp:nvSpPr>
        <dsp:cNvPr id="0" name=""/>
        <dsp:cNvSpPr/>
      </dsp:nvSpPr>
      <dsp:spPr>
        <a:xfrm rot="2700000">
          <a:off x="3047521" y="965429"/>
          <a:ext cx="2420478" cy="2420478"/>
        </a:xfrm>
        <a:prstGeom prst="teardrop">
          <a:avLst>
            <a:gd name="adj" fmla="val 10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5110A3-F23E-5F4C-B967-D7CF660811C4}">
      <dsp:nvSpPr>
        <dsp:cNvPr id="0" name=""/>
        <dsp:cNvSpPr/>
      </dsp:nvSpPr>
      <dsp:spPr>
        <a:xfrm>
          <a:off x="3128499" y="1046299"/>
          <a:ext cx="2259560" cy="2259163"/>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kern="1200" dirty="0"/>
            <a:t>Service-specific training</a:t>
          </a:r>
          <a:endParaRPr lang="en-US" sz="2100" kern="1200" dirty="0"/>
        </a:p>
      </dsp:txBody>
      <dsp:txXfrm>
        <a:off x="3451293" y="1369097"/>
        <a:ext cx="1613971" cy="1613566"/>
      </dsp:txXfrm>
    </dsp:sp>
    <dsp:sp modelId="{1D4C72B2-D3CD-4F47-969F-F8ADE8E04AF4}">
      <dsp:nvSpPr>
        <dsp:cNvPr id="0" name=""/>
        <dsp:cNvSpPr/>
      </dsp:nvSpPr>
      <dsp:spPr>
        <a:xfrm rot="2700000">
          <a:off x="546124" y="965429"/>
          <a:ext cx="2420478" cy="2420478"/>
        </a:xfrm>
        <a:prstGeom prst="teardrop">
          <a:avLst>
            <a:gd name="adj" fmla="val 10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B27F75-88CD-744F-9C07-5A65F37DB233}">
      <dsp:nvSpPr>
        <dsp:cNvPr id="0" name=""/>
        <dsp:cNvSpPr/>
      </dsp:nvSpPr>
      <dsp:spPr>
        <a:xfrm>
          <a:off x="627102" y="1046299"/>
          <a:ext cx="2259560" cy="2259163"/>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kern="1200" dirty="0"/>
            <a:t>Develop a statutory level of effective practice</a:t>
          </a:r>
          <a:endParaRPr lang="en-US" sz="2100" kern="1200" dirty="0"/>
        </a:p>
      </dsp:txBody>
      <dsp:txXfrm>
        <a:off x="949896" y="1369097"/>
        <a:ext cx="1613971" cy="1613566"/>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A9CECF-186A-4F84-B734-8ABA7EF0AD32}">
      <dsp:nvSpPr>
        <dsp:cNvPr id="0" name=""/>
        <dsp:cNvSpPr/>
      </dsp:nvSpPr>
      <dsp:spPr>
        <a:xfrm>
          <a:off x="0" y="682"/>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546B1C-E76E-456C-83B3-B7380F49AB04}">
      <dsp:nvSpPr>
        <dsp:cNvPr id="0" name=""/>
        <dsp:cNvSpPr/>
      </dsp:nvSpPr>
      <dsp:spPr>
        <a:xfrm>
          <a:off x="482961" y="359909"/>
          <a:ext cx="878111" cy="8781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EF1787-6B34-4390-98EC-2F836BBD9402}">
      <dsp:nvSpPr>
        <dsp:cNvPr id="0" name=""/>
        <dsp:cNvSpPr/>
      </dsp:nvSpPr>
      <dsp:spPr>
        <a:xfrm>
          <a:off x="1844034" y="682"/>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90000"/>
            </a:lnSpc>
            <a:spcBef>
              <a:spcPct val="0"/>
            </a:spcBef>
            <a:spcAft>
              <a:spcPct val="35000"/>
            </a:spcAft>
            <a:buNone/>
          </a:pPr>
          <a:r>
            <a:rPr lang="en-GB" sz="2500" kern="1200"/>
            <a:t>Semi-structured questions</a:t>
          </a:r>
          <a:endParaRPr lang="en-US" sz="2500" kern="1200"/>
        </a:p>
      </dsp:txBody>
      <dsp:txXfrm>
        <a:off x="1844034" y="682"/>
        <a:ext cx="4401230" cy="1596566"/>
      </dsp:txXfrm>
    </dsp:sp>
    <dsp:sp modelId="{6DD6D293-F0D8-48FB-B17A-EDFE709CEA8C}">
      <dsp:nvSpPr>
        <dsp:cNvPr id="0" name=""/>
        <dsp:cNvSpPr/>
      </dsp:nvSpPr>
      <dsp:spPr>
        <a:xfrm>
          <a:off x="0" y="1996390"/>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A84239-71D2-4820-8733-378B9434B5E7}">
      <dsp:nvSpPr>
        <dsp:cNvPr id="0" name=""/>
        <dsp:cNvSpPr/>
      </dsp:nvSpPr>
      <dsp:spPr>
        <a:xfrm>
          <a:off x="482961" y="2355617"/>
          <a:ext cx="878111" cy="8781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F221D2-AED1-434C-BE0B-3CAAABCD19A5}">
      <dsp:nvSpPr>
        <dsp:cNvPr id="0" name=""/>
        <dsp:cNvSpPr/>
      </dsp:nvSpPr>
      <dsp:spPr>
        <a:xfrm>
          <a:off x="1844034" y="1996390"/>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90000"/>
            </a:lnSpc>
            <a:spcBef>
              <a:spcPct val="0"/>
            </a:spcBef>
            <a:spcAft>
              <a:spcPct val="35000"/>
            </a:spcAft>
            <a:buNone/>
          </a:pPr>
          <a:r>
            <a:rPr lang="en-GB" sz="2500" kern="1200"/>
            <a:t>Focus group</a:t>
          </a:r>
          <a:endParaRPr lang="en-US" sz="2500" kern="1200"/>
        </a:p>
      </dsp:txBody>
      <dsp:txXfrm>
        <a:off x="1844034" y="1996390"/>
        <a:ext cx="4401230" cy="1596566"/>
      </dsp:txXfrm>
    </dsp:sp>
    <dsp:sp modelId="{7108311C-CDED-4A6A-9BDD-21E538F0800F}">
      <dsp:nvSpPr>
        <dsp:cNvPr id="0" name=""/>
        <dsp:cNvSpPr/>
      </dsp:nvSpPr>
      <dsp:spPr>
        <a:xfrm>
          <a:off x="0" y="3992098"/>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820F40-FC9E-404E-AFF6-A7885B4290E6}">
      <dsp:nvSpPr>
        <dsp:cNvPr id="0" name=""/>
        <dsp:cNvSpPr/>
      </dsp:nvSpPr>
      <dsp:spPr>
        <a:xfrm>
          <a:off x="482961" y="4351325"/>
          <a:ext cx="878111" cy="8781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44DCE5-B7A3-4CE5-B364-9E58F78AB375}">
      <dsp:nvSpPr>
        <dsp:cNvPr id="0" name=""/>
        <dsp:cNvSpPr/>
      </dsp:nvSpPr>
      <dsp:spPr>
        <a:xfrm>
          <a:off x="1844034" y="3992098"/>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90000"/>
            </a:lnSpc>
            <a:spcBef>
              <a:spcPct val="0"/>
            </a:spcBef>
            <a:spcAft>
              <a:spcPct val="35000"/>
            </a:spcAft>
            <a:buNone/>
          </a:pPr>
          <a:r>
            <a:rPr lang="en-GB" sz="2500" kern="1200"/>
            <a:t>Photo elicitation</a:t>
          </a:r>
          <a:endParaRPr lang="en-US" sz="2500" kern="1200"/>
        </a:p>
      </dsp:txBody>
      <dsp:txXfrm>
        <a:off x="1844034" y="3992098"/>
        <a:ext cx="4401230" cy="1596566"/>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F990AB-1A99-E74A-B530-6736817A4968}">
      <dsp:nvSpPr>
        <dsp:cNvPr id="0" name=""/>
        <dsp:cNvSpPr/>
      </dsp:nvSpPr>
      <dsp:spPr>
        <a:xfrm>
          <a:off x="0" y="39687"/>
          <a:ext cx="3286125" cy="197167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kern="1200" dirty="0"/>
            <a:t>Ethical Approval</a:t>
          </a:r>
        </a:p>
      </dsp:txBody>
      <dsp:txXfrm>
        <a:off x="0" y="39687"/>
        <a:ext cx="3286125" cy="1971675"/>
      </dsp:txXfrm>
    </dsp:sp>
    <dsp:sp modelId="{7FF06A2F-D7A6-6249-93CC-43C0BA90D824}">
      <dsp:nvSpPr>
        <dsp:cNvPr id="0" name=""/>
        <dsp:cNvSpPr/>
      </dsp:nvSpPr>
      <dsp:spPr>
        <a:xfrm>
          <a:off x="3614737" y="39687"/>
          <a:ext cx="3286125" cy="197167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dirty="0"/>
            <a:t>Information Sheet</a:t>
          </a:r>
        </a:p>
      </dsp:txBody>
      <dsp:txXfrm>
        <a:off x="3614737" y="39687"/>
        <a:ext cx="3286125" cy="1971675"/>
      </dsp:txXfrm>
    </dsp:sp>
    <dsp:sp modelId="{83836710-A108-704A-9747-8910266BAB3B}">
      <dsp:nvSpPr>
        <dsp:cNvPr id="0" name=""/>
        <dsp:cNvSpPr/>
      </dsp:nvSpPr>
      <dsp:spPr>
        <a:xfrm>
          <a:off x="7229475" y="39687"/>
          <a:ext cx="3286125" cy="197167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dirty="0"/>
            <a:t>Consent Form</a:t>
          </a:r>
          <a:endParaRPr lang="en-US" sz="3700" kern="1200" dirty="0"/>
        </a:p>
      </dsp:txBody>
      <dsp:txXfrm>
        <a:off x="7229475" y="39687"/>
        <a:ext cx="3286125" cy="1971675"/>
      </dsp:txXfrm>
    </dsp:sp>
    <dsp:sp modelId="{3982613C-35B3-7740-AD02-D296D2497A17}">
      <dsp:nvSpPr>
        <dsp:cNvPr id="0" name=""/>
        <dsp:cNvSpPr/>
      </dsp:nvSpPr>
      <dsp:spPr>
        <a:xfrm>
          <a:off x="0" y="2339975"/>
          <a:ext cx="3286125" cy="197167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dirty="0"/>
            <a:t>Demographic Information</a:t>
          </a:r>
          <a:endParaRPr lang="en-US" sz="3700" kern="1200" dirty="0"/>
        </a:p>
      </dsp:txBody>
      <dsp:txXfrm>
        <a:off x="0" y="2339975"/>
        <a:ext cx="3286125" cy="1971675"/>
      </dsp:txXfrm>
    </dsp:sp>
    <dsp:sp modelId="{12915CE9-D9F4-E044-B02B-3919E59073C2}">
      <dsp:nvSpPr>
        <dsp:cNvPr id="0" name=""/>
        <dsp:cNvSpPr/>
      </dsp:nvSpPr>
      <dsp:spPr>
        <a:xfrm>
          <a:off x="3614737" y="2339975"/>
          <a:ext cx="3286125" cy="1971675"/>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kern="1200" dirty="0"/>
            <a:t>Debrief Form</a:t>
          </a:r>
        </a:p>
      </dsp:txBody>
      <dsp:txXfrm>
        <a:off x="3614737" y="2339975"/>
        <a:ext cx="3286125" cy="1971675"/>
      </dsp:txXfrm>
    </dsp:sp>
    <dsp:sp modelId="{D17BC63A-0398-8741-84F6-09A5E4160803}">
      <dsp:nvSpPr>
        <dsp:cNvPr id="0" name=""/>
        <dsp:cNvSpPr/>
      </dsp:nvSpPr>
      <dsp:spPr>
        <a:xfrm>
          <a:off x="7229475" y="2339975"/>
          <a:ext cx="3286125" cy="197167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kern="1200" dirty="0"/>
            <a:t>Potential Participants Contacted</a:t>
          </a:r>
        </a:p>
      </dsp:txBody>
      <dsp:txXfrm>
        <a:off x="7229475" y="2339975"/>
        <a:ext cx="3286125" cy="1971675"/>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C2282C-7D3A-474C-9C81-EE2556FC39CB}">
      <dsp:nvSpPr>
        <dsp:cNvPr id="0" name=""/>
        <dsp:cNvSpPr/>
      </dsp:nvSpPr>
      <dsp:spPr>
        <a:xfrm>
          <a:off x="178970" y="0"/>
          <a:ext cx="5503150" cy="5503150"/>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4DE1E6-BFEE-1043-B48B-52929709C2D4}">
      <dsp:nvSpPr>
        <dsp:cNvPr id="0" name=""/>
        <dsp:cNvSpPr/>
      </dsp:nvSpPr>
      <dsp:spPr>
        <a:xfrm>
          <a:off x="701769" y="522799"/>
          <a:ext cx="2146228" cy="2146228"/>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22 Participants </a:t>
          </a:r>
          <a:endParaRPr lang="en-US" sz="2800" kern="1200"/>
        </a:p>
      </dsp:txBody>
      <dsp:txXfrm>
        <a:off x="806539" y="627569"/>
        <a:ext cx="1936688" cy="1936688"/>
      </dsp:txXfrm>
    </dsp:sp>
    <dsp:sp modelId="{2F79A3EE-C7CF-4C48-BFFE-883762C6DFB2}">
      <dsp:nvSpPr>
        <dsp:cNvPr id="0" name=""/>
        <dsp:cNvSpPr/>
      </dsp:nvSpPr>
      <dsp:spPr>
        <a:xfrm>
          <a:off x="3013092" y="522799"/>
          <a:ext cx="2146228" cy="2146228"/>
        </a:xfrm>
        <a:prstGeom prst="roundRect">
          <a:avLst/>
        </a:prstGeom>
        <a:solidFill>
          <a:schemeClr val="accent5">
            <a:hueOff val="785595"/>
            <a:satOff val="-3757"/>
            <a:lumOff val="41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6 focus groups</a:t>
          </a:r>
          <a:endParaRPr lang="en-US" sz="2800" kern="1200"/>
        </a:p>
      </dsp:txBody>
      <dsp:txXfrm>
        <a:off x="3117862" y="627569"/>
        <a:ext cx="1936688" cy="1936688"/>
      </dsp:txXfrm>
    </dsp:sp>
    <dsp:sp modelId="{33EE97D9-9742-8242-9BB1-3588FD5928D0}">
      <dsp:nvSpPr>
        <dsp:cNvPr id="0" name=""/>
        <dsp:cNvSpPr/>
      </dsp:nvSpPr>
      <dsp:spPr>
        <a:xfrm>
          <a:off x="701769" y="2834122"/>
          <a:ext cx="2146228" cy="2146228"/>
        </a:xfrm>
        <a:prstGeom prst="roundRect">
          <a:avLst/>
        </a:prstGeom>
        <a:solidFill>
          <a:schemeClr val="accent5">
            <a:hueOff val="1571189"/>
            <a:satOff val="-7513"/>
            <a:lumOff val="82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91% female</a:t>
          </a:r>
          <a:endParaRPr lang="en-US" sz="2800" kern="1200"/>
        </a:p>
      </dsp:txBody>
      <dsp:txXfrm>
        <a:off x="806539" y="2938892"/>
        <a:ext cx="1936688" cy="1936688"/>
      </dsp:txXfrm>
    </dsp:sp>
    <dsp:sp modelId="{A875E709-DB41-274A-9BB9-5D6CC39D99A9}">
      <dsp:nvSpPr>
        <dsp:cNvPr id="0" name=""/>
        <dsp:cNvSpPr/>
      </dsp:nvSpPr>
      <dsp:spPr>
        <a:xfrm>
          <a:off x="3013092" y="2834122"/>
          <a:ext cx="2146228" cy="2146228"/>
        </a:xfrm>
        <a:prstGeom prst="roundRect">
          <a:avLst/>
        </a:prstGeom>
        <a:solidFill>
          <a:schemeClr val="accent5">
            <a:hueOff val="2356783"/>
            <a:satOff val="-11270"/>
            <a:lumOff val="1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Average age 45years</a:t>
          </a:r>
          <a:endParaRPr lang="en-US" sz="2800" kern="1200"/>
        </a:p>
      </dsp:txBody>
      <dsp:txXfrm>
        <a:off x="3117862" y="2938892"/>
        <a:ext cx="1936688" cy="1936688"/>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C08682-40D9-47FE-8806-DE0E2E019397}">
      <dsp:nvSpPr>
        <dsp:cNvPr id="0" name=""/>
        <dsp:cNvSpPr/>
      </dsp:nvSpPr>
      <dsp:spPr>
        <a:xfrm>
          <a:off x="0" y="475"/>
          <a:ext cx="5861090" cy="111302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4F43D3-92E0-41B0-8C55-7B341B140FC1}">
      <dsp:nvSpPr>
        <dsp:cNvPr id="0" name=""/>
        <dsp:cNvSpPr/>
      </dsp:nvSpPr>
      <dsp:spPr>
        <a:xfrm>
          <a:off x="336690" y="250906"/>
          <a:ext cx="612163" cy="61216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BD6611-EF8F-47E3-AD3F-E66B47ABADBD}">
      <dsp:nvSpPr>
        <dsp:cNvPr id="0" name=""/>
        <dsp:cNvSpPr/>
      </dsp:nvSpPr>
      <dsp:spPr>
        <a:xfrm>
          <a:off x="1285544" y="475"/>
          <a:ext cx="4575545" cy="11130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795" tIns="117795" rIns="117795" bIns="117795" numCol="1" spcCol="1270" anchor="ctr" anchorCtr="0">
          <a:noAutofit/>
        </a:bodyPr>
        <a:lstStyle/>
        <a:p>
          <a:pPr marL="0" lvl="0" indent="0" algn="l" defTabSz="1111250">
            <a:lnSpc>
              <a:spcPct val="100000"/>
            </a:lnSpc>
            <a:spcBef>
              <a:spcPct val="0"/>
            </a:spcBef>
            <a:spcAft>
              <a:spcPct val="35000"/>
            </a:spcAft>
            <a:buNone/>
          </a:pPr>
          <a:r>
            <a:rPr lang="en-GB" sz="2500" kern="1200"/>
            <a:t>Teamwork</a:t>
          </a:r>
          <a:endParaRPr lang="en-US" sz="2500" kern="1200"/>
        </a:p>
      </dsp:txBody>
      <dsp:txXfrm>
        <a:off x="1285544" y="475"/>
        <a:ext cx="4575545" cy="1113025"/>
      </dsp:txXfrm>
    </dsp:sp>
    <dsp:sp modelId="{BC3635F8-02FC-43AC-8600-622DC4FF887B}">
      <dsp:nvSpPr>
        <dsp:cNvPr id="0" name=""/>
        <dsp:cNvSpPr/>
      </dsp:nvSpPr>
      <dsp:spPr>
        <a:xfrm>
          <a:off x="0" y="1391757"/>
          <a:ext cx="5861090" cy="111302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AEA43D-292B-404E-9532-28D0B2A6E8F2}">
      <dsp:nvSpPr>
        <dsp:cNvPr id="0" name=""/>
        <dsp:cNvSpPr/>
      </dsp:nvSpPr>
      <dsp:spPr>
        <a:xfrm>
          <a:off x="336690" y="1642188"/>
          <a:ext cx="612163" cy="61216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316972-9EB4-4663-A77E-8EAB703EE124}">
      <dsp:nvSpPr>
        <dsp:cNvPr id="0" name=""/>
        <dsp:cNvSpPr/>
      </dsp:nvSpPr>
      <dsp:spPr>
        <a:xfrm>
          <a:off x="1285544" y="1391757"/>
          <a:ext cx="4575545" cy="11130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795" tIns="117795" rIns="117795" bIns="117795" numCol="1" spcCol="1270" anchor="ctr" anchorCtr="0">
          <a:noAutofit/>
        </a:bodyPr>
        <a:lstStyle/>
        <a:p>
          <a:pPr marL="0" lvl="0" indent="0" algn="l" defTabSz="1111250">
            <a:lnSpc>
              <a:spcPct val="100000"/>
            </a:lnSpc>
            <a:spcBef>
              <a:spcPct val="0"/>
            </a:spcBef>
            <a:spcAft>
              <a:spcPct val="35000"/>
            </a:spcAft>
            <a:buNone/>
          </a:pPr>
          <a:r>
            <a:rPr lang="en-GB" sz="2500" kern="1200"/>
            <a:t>Experienced Management</a:t>
          </a:r>
          <a:endParaRPr lang="en-US" sz="2500" kern="1200"/>
        </a:p>
      </dsp:txBody>
      <dsp:txXfrm>
        <a:off x="1285544" y="1391757"/>
        <a:ext cx="4575545" cy="1113025"/>
      </dsp:txXfrm>
    </dsp:sp>
    <dsp:sp modelId="{4197F25E-AD3B-4CAB-8DBA-7C228C0A92C0}">
      <dsp:nvSpPr>
        <dsp:cNvPr id="0" name=""/>
        <dsp:cNvSpPr/>
      </dsp:nvSpPr>
      <dsp:spPr>
        <a:xfrm>
          <a:off x="0" y="2783039"/>
          <a:ext cx="5861090" cy="111302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452065-4C06-4272-B215-0B33CBCCD3F3}">
      <dsp:nvSpPr>
        <dsp:cNvPr id="0" name=""/>
        <dsp:cNvSpPr/>
      </dsp:nvSpPr>
      <dsp:spPr>
        <a:xfrm>
          <a:off x="336690" y="3033469"/>
          <a:ext cx="612163" cy="61216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E4C3E5C-2570-4ABC-882C-BD51FC9AE395}">
      <dsp:nvSpPr>
        <dsp:cNvPr id="0" name=""/>
        <dsp:cNvSpPr/>
      </dsp:nvSpPr>
      <dsp:spPr>
        <a:xfrm>
          <a:off x="1285544" y="2783039"/>
          <a:ext cx="4575545" cy="11130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795" tIns="117795" rIns="117795" bIns="117795" numCol="1" spcCol="1270" anchor="ctr" anchorCtr="0">
          <a:noAutofit/>
        </a:bodyPr>
        <a:lstStyle/>
        <a:p>
          <a:pPr marL="0" lvl="0" indent="0" algn="l" defTabSz="1111250">
            <a:lnSpc>
              <a:spcPct val="100000"/>
            </a:lnSpc>
            <a:spcBef>
              <a:spcPct val="0"/>
            </a:spcBef>
            <a:spcAft>
              <a:spcPct val="35000"/>
            </a:spcAft>
            <a:buNone/>
          </a:pPr>
          <a:r>
            <a:rPr lang="en-GB" sz="2500" kern="1200"/>
            <a:t>Induction</a:t>
          </a:r>
          <a:endParaRPr lang="en-US" sz="2500" kern="1200"/>
        </a:p>
      </dsp:txBody>
      <dsp:txXfrm>
        <a:off x="1285544" y="2783039"/>
        <a:ext cx="4575545" cy="1113025"/>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DC047B-8702-174E-A0CA-E53198E031BE}">
      <dsp:nvSpPr>
        <dsp:cNvPr id="0" name=""/>
        <dsp:cNvSpPr/>
      </dsp:nvSpPr>
      <dsp:spPr>
        <a:xfrm>
          <a:off x="887176" y="2204"/>
          <a:ext cx="1946065" cy="116763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100000"/>
            </a:lnSpc>
            <a:spcBef>
              <a:spcPct val="0"/>
            </a:spcBef>
            <a:spcAft>
              <a:spcPct val="35000"/>
            </a:spcAft>
            <a:buNone/>
          </a:pPr>
          <a:r>
            <a:rPr lang="en-US" sz="2800" kern="1200" dirty="0"/>
            <a:t>Love for the job</a:t>
          </a:r>
        </a:p>
      </dsp:txBody>
      <dsp:txXfrm>
        <a:off x="887176" y="2204"/>
        <a:ext cx="1946065" cy="1167639"/>
      </dsp:txXfrm>
    </dsp:sp>
    <dsp:sp modelId="{678B99C3-0625-0349-967D-ADB6DA825FF4}">
      <dsp:nvSpPr>
        <dsp:cNvPr id="0" name=""/>
        <dsp:cNvSpPr/>
      </dsp:nvSpPr>
      <dsp:spPr>
        <a:xfrm>
          <a:off x="3027848" y="2204"/>
          <a:ext cx="1946065" cy="116763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100000"/>
            </a:lnSpc>
            <a:spcBef>
              <a:spcPct val="0"/>
            </a:spcBef>
            <a:spcAft>
              <a:spcPct val="35000"/>
            </a:spcAft>
            <a:buNone/>
          </a:pPr>
          <a:r>
            <a:rPr lang="en-US" sz="2800" kern="1200" dirty="0"/>
            <a:t>Achieving goals</a:t>
          </a:r>
        </a:p>
      </dsp:txBody>
      <dsp:txXfrm>
        <a:off x="3027848" y="2204"/>
        <a:ext cx="1946065" cy="1167639"/>
      </dsp:txXfrm>
    </dsp:sp>
    <dsp:sp modelId="{91EB58FA-2AB4-8B47-9065-C5EE1FD61DEA}">
      <dsp:nvSpPr>
        <dsp:cNvPr id="0" name=""/>
        <dsp:cNvSpPr/>
      </dsp:nvSpPr>
      <dsp:spPr>
        <a:xfrm>
          <a:off x="887176" y="1364450"/>
          <a:ext cx="1946065" cy="116763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100000"/>
            </a:lnSpc>
            <a:spcBef>
              <a:spcPct val="0"/>
            </a:spcBef>
            <a:spcAft>
              <a:spcPct val="35000"/>
            </a:spcAft>
            <a:buNone/>
          </a:pPr>
          <a:r>
            <a:rPr lang="en-US" sz="2800" kern="1200" dirty="0"/>
            <a:t>New experiences</a:t>
          </a:r>
        </a:p>
      </dsp:txBody>
      <dsp:txXfrm>
        <a:off x="887176" y="1364450"/>
        <a:ext cx="1946065" cy="1167639"/>
      </dsp:txXfrm>
    </dsp:sp>
    <dsp:sp modelId="{C32F1AAE-BD02-2D40-A6CF-962D7AEADC16}">
      <dsp:nvSpPr>
        <dsp:cNvPr id="0" name=""/>
        <dsp:cNvSpPr/>
      </dsp:nvSpPr>
      <dsp:spPr>
        <a:xfrm>
          <a:off x="3027848" y="1364450"/>
          <a:ext cx="1946065" cy="116763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100000"/>
            </a:lnSpc>
            <a:spcBef>
              <a:spcPct val="0"/>
            </a:spcBef>
            <a:spcAft>
              <a:spcPct val="35000"/>
            </a:spcAft>
            <a:buNone/>
          </a:pPr>
          <a:r>
            <a:rPr lang="en-GB" sz="2800" kern="1200" dirty="0"/>
            <a:t>Pride</a:t>
          </a:r>
        </a:p>
      </dsp:txBody>
      <dsp:txXfrm>
        <a:off x="3027848" y="1364450"/>
        <a:ext cx="1946065" cy="1167639"/>
      </dsp:txXfrm>
    </dsp:sp>
    <dsp:sp modelId="{B08F83B5-7B41-FA4B-84A2-46D5648B3523}">
      <dsp:nvSpPr>
        <dsp:cNvPr id="0" name=""/>
        <dsp:cNvSpPr/>
      </dsp:nvSpPr>
      <dsp:spPr>
        <a:xfrm>
          <a:off x="1957512" y="2726696"/>
          <a:ext cx="1946065" cy="116763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100000"/>
            </a:lnSpc>
            <a:spcBef>
              <a:spcPct val="0"/>
            </a:spcBef>
            <a:spcAft>
              <a:spcPct val="35000"/>
            </a:spcAft>
            <a:buNone/>
          </a:pPr>
          <a:r>
            <a:rPr lang="en-GB" sz="2800" kern="1200" dirty="0"/>
            <a:t>Fewer restrictions</a:t>
          </a:r>
        </a:p>
      </dsp:txBody>
      <dsp:txXfrm>
        <a:off x="1957512" y="2726696"/>
        <a:ext cx="1946065" cy="1167639"/>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208326-3537-6941-8582-1C6C58FF8DDF}">
      <dsp:nvSpPr>
        <dsp:cNvPr id="0" name=""/>
        <dsp:cNvSpPr/>
      </dsp:nvSpPr>
      <dsp:spPr>
        <a:xfrm>
          <a:off x="0" y="87563"/>
          <a:ext cx="6245265" cy="70433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Lack of support and staff personalities</a:t>
          </a:r>
          <a:endParaRPr lang="en-US" sz="2800" kern="1200"/>
        </a:p>
      </dsp:txBody>
      <dsp:txXfrm>
        <a:off x="34383" y="121946"/>
        <a:ext cx="6176499" cy="635573"/>
      </dsp:txXfrm>
    </dsp:sp>
    <dsp:sp modelId="{C884F971-7E61-6C44-AF20-D592B49A6695}">
      <dsp:nvSpPr>
        <dsp:cNvPr id="0" name=""/>
        <dsp:cNvSpPr/>
      </dsp:nvSpPr>
      <dsp:spPr>
        <a:xfrm>
          <a:off x="0" y="872543"/>
          <a:ext cx="6245265" cy="704339"/>
        </a:xfrm>
        <a:prstGeom prst="roundRect">
          <a:avLst/>
        </a:prstGeom>
        <a:solidFill>
          <a:schemeClr val="accent2">
            <a:hueOff val="-220562"/>
            <a:satOff val="249"/>
            <a:lumOff val="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Lack of time</a:t>
          </a:r>
          <a:endParaRPr lang="en-US" sz="2800" kern="1200"/>
        </a:p>
      </dsp:txBody>
      <dsp:txXfrm>
        <a:off x="34383" y="906926"/>
        <a:ext cx="6176499" cy="635573"/>
      </dsp:txXfrm>
    </dsp:sp>
    <dsp:sp modelId="{1B739A1B-77C4-2345-989D-70EB9B01499C}">
      <dsp:nvSpPr>
        <dsp:cNvPr id="0" name=""/>
        <dsp:cNvSpPr/>
      </dsp:nvSpPr>
      <dsp:spPr>
        <a:xfrm>
          <a:off x="0" y="1657523"/>
          <a:ext cx="6245265" cy="704339"/>
        </a:xfrm>
        <a:prstGeom prst="roundRect">
          <a:avLst/>
        </a:prstGeom>
        <a:solidFill>
          <a:schemeClr val="accent2">
            <a:hueOff val="-441124"/>
            <a:satOff val="497"/>
            <a:lumOff val="1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Not heard</a:t>
          </a:r>
          <a:endParaRPr lang="en-US" sz="2800" kern="1200"/>
        </a:p>
      </dsp:txBody>
      <dsp:txXfrm>
        <a:off x="34383" y="1691906"/>
        <a:ext cx="6176499" cy="635573"/>
      </dsp:txXfrm>
    </dsp:sp>
    <dsp:sp modelId="{93FDE466-C635-404D-9352-5C29C78DAE43}">
      <dsp:nvSpPr>
        <dsp:cNvPr id="0" name=""/>
        <dsp:cNvSpPr/>
      </dsp:nvSpPr>
      <dsp:spPr>
        <a:xfrm>
          <a:off x="0" y="2442503"/>
          <a:ext cx="6245265" cy="704339"/>
        </a:xfrm>
        <a:prstGeom prst="roundRect">
          <a:avLst/>
        </a:prstGeom>
        <a:solidFill>
          <a:schemeClr val="accent2">
            <a:hueOff val="-661686"/>
            <a:satOff val="746"/>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Unwelcoming staff team</a:t>
          </a:r>
          <a:endParaRPr lang="en-US" sz="2800" kern="1200"/>
        </a:p>
      </dsp:txBody>
      <dsp:txXfrm>
        <a:off x="34383" y="2476886"/>
        <a:ext cx="6176499" cy="635573"/>
      </dsp:txXfrm>
    </dsp:sp>
    <dsp:sp modelId="{9B67610D-2F1A-0042-9A76-692FBD790F91}">
      <dsp:nvSpPr>
        <dsp:cNvPr id="0" name=""/>
        <dsp:cNvSpPr/>
      </dsp:nvSpPr>
      <dsp:spPr>
        <a:xfrm>
          <a:off x="0" y="3227483"/>
          <a:ext cx="6245265" cy="704339"/>
        </a:xfrm>
        <a:prstGeom prst="roundRect">
          <a:avLst/>
        </a:prstGeom>
        <a:solidFill>
          <a:schemeClr val="accent2">
            <a:hueOff val="-882249"/>
            <a:satOff val="995"/>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Dictator</a:t>
          </a:r>
          <a:endParaRPr lang="en-US" sz="2800" kern="1200"/>
        </a:p>
      </dsp:txBody>
      <dsp:txXfrm>
        <a:off x="34383" y="3261866"/>
        <a:ext cx="6176499" cy="635573"/>
      </dsp:txXfrm>
    </dsp:sp>
    <dsp:sp modelId="{3730C9B6-3723-C04A-9ADE-57940B37C5B3}">
      <dsp:nvSpPr>
        <dsp:cNvPr id="0" name=""/>
        <dsp:cNvSpPr/>
      </dsp:nvSpPr>
      <dsp:spPr>
        <a:xfrm>
          <a:off x="0" y="4012463"/>
          <a:ext cx="6245265" cy="704339"/>
        </a:xfrm>
        <a:prstGeom prst="roundRect">
          <a:avLst/>
        </a:prstGeom>
        <a:solidFill>
          <a:schemeClr val="accent2">
            <a:hueOff val="-1102811"/>
            <a:satOff val="1243"/>
            <a:lumOff val="29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Uncertainty</a:t>
          </a:r>
          <a:endParaRPr lang="en-US" sz="2800" kern="1200"/>
        </a:p>
      </dsp:txBody>
      <dsp:txXfrm>
        <a:off x="34383" y="4046846"/>
        <a:ext cx="6176499" cy="635573"/>
      </dsp:txXfrm>
    </dsp:sp>
    <dsp:sp modelId="{EAE0F853-7E37-1B48-A753-D2070165FEDF}">
      <dsp:nvSpPr>
        <dsp:cNvPr id="0" name=""/>
        <dsp:cNvSpPr/>
      </dsp:nvSpPr>
      <dsp:spPr>
        <a:xfrm>
          <a:off x="0" y="4797443"/>
          <a:ext cx="6245265" cy="704339"/>
        </a:xfrm>
        <a:prstGeom prst="roundRect">
          <a:avLst/>
        </a:prstGeom>
        <a:solidFill>
          <a:schemeClr val="accent2">
            <a:hueOff val="-1323373"/>
            <a:satOff val="1492"/>
            <a:lumOff val="35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Lonely</a:t>
          </a:r>
          <a:endParaRPr lang="en-US" sz="2800" kern="1200"/>
        </a:p>
      </dsp:txBody>
      <dsp:txXfrm>
        <a:off x="34383" y="4831826"/>
        <a:ext cx="6176499" cy="635573"/>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50B513-9CD6-0B4A-BEC2-0E656275AA89}">
      <dsp:nvSpPr>
        <dsp:cNvPr id="0" name=""/>
        <dsp:cNvSpPr/>
      </dsp:nvSpPr>
      <dsp:spPr>
        <a:xfrm>
          <a:off x="0" y="8543"/>
          <a:ext cx="6245265" cy="128290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4310" tIns="194310" rIns="194310" bIns="194310" numCol="1" spcCol="1270" anchor="ctr" anchorCtr="0">
          <a:noAutofit/>
        </a:bodyPr>
        <a:lstStyle/>
        <a:p>
          <a:pPr marL="0" lvl="0" indent="0" algn="l" defTabSz="2266950">
            <a:lnSpc>
              <a:spcPct val="90000"/>
            </a:lnSpc>
            <a:spcBef>
              <a:spcPct val="0"/>
            </a:spcBef>
            <a:spcAft>
              <a:spcPct val="35000"/>
            </a:spcAft>
            <a:buNone/>
          </a:pPr>
          <a:r>
            <a:rPr lang="en-GB" sz="5100" kern="1200"/>
            <a:t>Grey areas</a:t>
          </a:r>
          <a:endParaRPr lang="en-US" sz="5100" kern="1200"/>
        </a:p>
      </dsp:txBody>
      <dsp:txXfrm>
        <a:off x="62626" y="71169"/>
        <a:ext cx="6120013" cy="1157652"/>
      </dsp:txXfrm>
    </dsp:sp>
    <dsp:sp modelId="{AB2E38A0-AC44-684A-8723-6CF3481EC61E}">
      <dsp:nvSpPr>
        <dsp:cNvPr id="0" name=""/>
        <dsp:cNvSpPr/>
      </dsp:nvSpPr>
      <dsp:spPr>
        <a:xfrm>
          <a:off x="0" y="1438328"/>
          <a:ext cx="6245265" cy="1282904"/>
        </a:xfrm>
        <a:prstGeom prst="roundRect">
          <a:avLst/>
        </a:prstGeom>
        <a:solidFill>
          <a:schemeClr val="accent2">
            <a:hueOff val="-441124"/>
            <a:satOff val="497"/>
            <a:lumOff val="1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4310" tIns="194310" rIns="194310" bIns="194310" numCol="1" spcCol="1270" anchor="ctr" anchorCtr="0">
          <a:noAutofit/>
        </a:bodyPr>
        <a:lstStyle/>
        <a:p>
          <a:pPr marL="0" lvl="0" indent="0" algn="l" defTabSz="2266950">
            <a:lnSpc>
              <a:spcPct val="90000"/>
            </a:lnSpc>
            <a:spcBef>
              <a:spcPct val="0"/>
            </a:spcBef>
            <a:spcAft>
              <a:spcPct val="35000"/>
            </a:spcAft>
            <a:buNone/>
          </a:pPr>
          <a:r>
            <a:rPr lang="en-GB" sz="5100" kern="1200"/>
            <a:t>MDT</a:t>
          </a:r>
          <a:endParaRPr lang="en-US" sz="5100" kern="1200"/>
        </a:p>
      </dsp:txBody>
      <dsp:txXfrm>
        <a:off x="62626" y="1500954"/>
        <a:ext cx="6120013" cy="1157652"/>
      </dsp:txXfrm>
    </dsp:sp>
    <dsp:sp modelId="{1A5E2CBE-890B-2344-B3EC-DA8C08A6BBF2}">
      <dsp:nvSpPr>
        <dsp:cNvPr id="0" name=""/>
        <dsp:cNvSpPr/>
      </dsp:nvSpPr>
      <dsp:spPr>
        <a:xfrm>
          <a:off x="0" y="2868113"/>
          <a:ext cx="6245265" cy="1282904"/>
        </a:xfrm>
        <a:prstGeom prst="roundRect">
          <a:avLst/>
        </a:prstGeom>
        <a:solidFill>
          <a:schemeClr val="accent2">
            <a:hueOff val="-882249"/>
            <a:satOff val="995"/>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4310" tIns="194310" rIns="194310" bIns="194310" numCol="1" spcCol="1270" anchor="ctr" anchorCtr="0">
          <a:noAutofit/>
        </a:bodyPr>
        <a:lstStyle/>
        <a:p>
          <a:pPr marL="0" lvl="0" indent="0" algn="l" defTabSz="2266950">
            <a:lnSpc>
              <a:spcPct val="90000"/>
            </a:lnSpc>
            <a:spcBef>
              <a:spcPct val="0"/>
            </a:spcBef>
            <a:spcAft>
              <a:spcPct val="35000"/>
            </a:spcAft>
            <a:buNone/>
          </a:pPr>
          <a:r>
            <a:rPr lang="en-GB" sz="5100" kern="1200"/>
            <a:t>Lack of consistency</a:t>
          </a:r>
          <a:endParaRPr lang="en-US" sz="5100" kern="1200"/>
        </a:p>
      </dsp:txBody>
      <dsp:txXfrm>
        <a:off x="62626" y="2930739"/>
        <a:ext cx="6120013" cy="1157652"/>
      </dsp:txXfrm>
    </dsp:sp>
    <dsp:sp modelId="{751F41A2-1136-3044-8F88-1655778AE993}">
      <dsp:nvSpPr>
        <dsp:cNvPr id="0" name=""/>
        <dsp:cNvSpPr/>
      </dsp:nvSpPr>
      <dsp:spPr>
        <a:xfrm>
          <a:off x="0" y="4297898"/>
          <a:ext cx="6245265" cy="1282904"/>
        </a:xfrm>
        <a:prstGeom prst="roundRect">
          <a:avLst/>
        </a:prstGeom>
        <a:solidFill>
          <a:schemeClr val="accent2">
            <a:hueOff val="-1323373"/>
            <a:satOff val="1492"/>
            <a:lumOff val="35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4310" tIns="194310" rIns="194310" bIns="194310" numCol="1" spcCol="1270" anchor="ctr" anchorCtr="0">
          <a:noAutofit/>
        </a:bodyPr>
        <a:lstStyle/>
        <a:p>
          <a:pPr marL="0" lvl="0" indent="0" algn="l" defTabSz="2266950">
            <a:lnSpc>
              <a:spcPct val="90000"/>
            </a:lnSpc>
            <a:spcBef>
              <a:spcPct val="0"/>
            </a:spcBef>
            <a:spcAft>
              <a:spcPct val="35000"/>
            </a:spcAft>
            <a:buNone/>
          </a:pPr>
          <a:r>
            <a:rPr lang="en-GB" sz="5100" kern="1200"/>
            <a:t>Where is the line</a:t>
          </a:r>
          <a:endParaRPr lang="en-US" sz="5100" kern="1200"/>
        </a:p>
      </dsp:txBody>
      <dsp:txXfrm>
        <a:off x="62626" y="4360524"/>
        <a:ext cx="6120013" cy="1157652"/>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75F490-0E84-7341-8B68-53D79223D4EB}">
      <dsp:nvSpPr>
        <dsp:cNvPr id="0" name=""/>
        <dsp:cNvSpPr/>
      </dsp:nvSpPr>
      <dsp:spPr>
        <a:xfrm>
          <a:off x="0" y="48773"/>
          <a:ext cx="6245265" cy="10062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No experience</a:t>
          </a:r>
          <a:endParaRPr lang="en-US" sz="4000" kern="1200"/>
        </a:p>
      </dsp:txBody>
      <dsp:txXfrm>
        <a:off x="49119" y="97892"/>
        <a:ext cx="6147027" cy="907962"/>
      </dsp:txXfrm>
    </dsp:sp>
    <dsp:sp modelId="{FFBF8E7F-C586-7944-9FD7-7E0FACC66962}">
      <dsp:nvSpPr>
        <dsp:cNvPr id="0" name=""/>
        <dsp:cNvSpPr/>
      </dsp:nvSpPr>
      <dsp:spPr>
        <a:xfrm>
          <a:off x="0" y="1170173"/>
          <a:ext cx="6245265" cy="1006200"/>
        </a:xfrm>
        <a:prstGeom prst="roundRect">
          <a:avLst/>
        </a:prstGeom>
        <a:solidFill>
          <a:schemeClr val="accent2">
            <a:hueOff val="-330843"/>
            <a:satOff val="373"/>
            <a:lumOff val="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Little understanding</a:t>
          </a:r>
          <a:endParaRPr lang="en-US" sz="4000" kern="1200"/>
        </a:p>
      </dsp:txBody>
      <dsp:txXfrm>
        <a:off x="49119" y="1219292"/>
        <a:ext cx="6147027" cy="907962"/>
      </dsp:txXfrm>
    </dsp:sp>
    <dsp:sp modelId="{C76ADEEC-C880-F84C-A2DC-E25B01AA129A}">
      <dsp:nvSpPr>
        <dsp:cNvPr id="0" name=""/>
        <dsp:cNvSpPr/>
      </dsp:nvSpPr>
      <dsp:spPr>
        <a:xfrm>
          <a:off x="0" y="2291573"/>
          <a:ext cx="6245265" cy="1006200"/>
        </a:xfrm>
        <a:prstGeom prst="roundRect">
          <a:avLst/>
        </a:prstGeom>
        <a:solidFill>
          <a:schemeClr val="accent2">
            <a:hueOff val="-661686"/>
            <a:satOff val="746"/>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Expectation</a:t>
          </a:r>
          <a:endParaRPr lang="en-US" sz="4000" kern="1200"/>
        </a:p>
      </dsp:txBody>
      <dsp:txXfrm>
        <a:off x="49119" y="2340692"/>
        <a:ext cx="6147027" cy="907962"/>
      </dsp:txXfrm>
    </dsp:sp>
    <dsp:sp modelId="{B7DE4C01-5E04-8B4F-8DE0-B13A8E12459A}">
      <dsp:nvSpPr>
        <dsp:cNvPr id="0" name=""/>
        <dsp:cNvSpPr/>
      </dsp:nvSpPr>
      <dsp:spPr>
        <a:xfrm>
          <a:off x="0" y="3412973"/>
          <a:ext cx="6245265" cy="1006200"/>
        </a:xfrm>
        <a:prstGeom prst="roundRect">
          <a:avLst/>
        </a:prstGeom>
        <a:solidFill>
          <a:schemeClr val="accent2">
            <a:hueOff val="-992530"/>
            <a:satOff val="1119"/>
            <a:lumOff val="264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Lack of funding</a:t>
          </a:r>
          <a:endParaRPr lang="en-US" sz="4000" kern="1200"/>
        </a:p>
      </dsp:txBody>
      <dsp:txXfrm>
        <a:off x="49119" y="3462092"/>
        <a:ext cx="6147027" cy="907962"/>
      </dsp:txXfrm>
    </dsp:sp>
    <dsp:sp modelId="{0CCD0BDC-6DB8-BF48-96A6-F08808CC3366}">
      <dsp:nvSpPr>
        <dsp:cNvPr id="0" name=""/>
        <dsp:cNvSpPr/>
      </dsp:nvSpPr>
      <dsp:spPr>
        <a:xfrm>
          <a:off x="0" y="4534373"/>
          <a:ext cx="6245265" cy="1006200"/>
        </a:xfrm>
        <a:prstGeom prst="roundRect">
          <a:avLst/>
        </a:prstGeom>
        <a:solidFill>
          <a:schemeClr val="accent2">
            <a:hueOff val="-1323373"/>
            <a:satOff val="1492"/>
            <a:lumOff val="35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Amount of paperwork</a:t>
          </a:r>
          <a:endParaRPr lang="en-US" sz="4000" kern="1200"/>
        </a:p>
      </dsp:txBody>
      <dsp:txXfrm>
        <a:off x="49119" y="4583492"/>
        <a:ext cx="6147027" cy="907962"/>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D50FAC-DDB9-4B00-AF4C-73D1084CF03F}">
      <dsp:nvSpPr>
        <dsp:cNvPr id="0" name=""/>
        <dsp:cNvSpPr/>
      </dsp:nvSpPr>
      <dsp:spPr>
        <a:xfrm>
          <a:off x="0" y="231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0A8DC8-578A-4CE5-B1B1-A47C2AA3745F}">
      <dsp:nvSpPr>
        <dsp:cNvPr id="0" name=""/>
        <dsp:cNvSpPr/>
      </dsp:nvSpPr>
      <dsp:spPr>
        <a:xfrm>
          <a:off x="355657" y="266858"/>
          <a:ext cx="646650" cy="6466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3CAC636-8FCB-41F2-9944-E63BDAC6522D}">
      <dsp:nvSpPr>
        <dsp:cNvPr id="0" name=""/>
        <dsp:cNvSpPr/>
      </dsp:nvSpPr>
      <dsp:spPr>
        <a:xfrm>
          <a:off x="1357965" y="231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GB" sz="2200" kern="1200"/>
            <a:t>More appreciation</a:t>
          </a:r>
          <a:endParaRPr lang="en-US" sz="2200" kern="1200"/>
        </a:p>
      </dsp:txBody>
      <dsp:txXfrm>
        <a:off x="1357965" y="2319"/>
        <a:ext cx="4887299" cy="1175727"/>
      </dsp:txXfrm>
    </dsp:sp>
    <dsp:sp modelId="{6E530A12-19BA-4A78-8E3C-BEC8B81EF945}">
      <dsp:nvSpPr>
        <dsp:cNvPr id="0" name=""/>
        <dsp:cNvSpPr/>
      </dsp:nvSpPr>
      <dsp:spPr>
        <a:xfrm>
          <a:off x="0" y="147197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493F9A-F3FF-4EAE-A299-1D3446DF34E5}">
      <dsp:nvSpPr>
        <dsp:cNvPr id="0" name=""/>
        <dsp:cNvSpPr/>
      </dsp:nvSpPr>
      <dsp:spPr>
        <a:xfrm>
          <a:off x="355657" y="1736518"/>
          <a:ext cx="646650" cy="6466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7153963-A529-4B69-92FA-1526A0F05226}">
      <dsp:nvSpPr>
        <dsp:cNvPr id="0" name=""/>
        <dsp:cNvSpPr/>
      </dsp:nvSpPr>
      <dsp:spPr>
        <a:xfrm>
          <a:off x="1357965" y="147197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GB" sz="2200" kern="1200"/>
            <a:t>Level of pay</a:t>
          </a:r>
          <a:endParaRPr lang="en-US" sz="2200" kern="1200"/>
        </a:p>
      </dsp:txBody>
      <dsp:txXfrm>
        <a:off x="1357965" y="1471979"/>
        <a:ext cx="4887299" cy="1175727"/>
      </dsp:txXfrm>
    </dsp:sp>
    <dsp:sp modelId="{963B5BF7-8868-4A9E-8A09-902DCE535C58}">
      <dsp:nvSpPr>
        <dsp:cNvPr id="0" name=""/>
        <dsp:cNvSpPr/>
      </dsp:nvSpPr>
      <dsp:spPr>
        <a:xfrm>
          <a:off x="0" y="294163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70A0EA-37BD-4C21-82FE-28435A58BC7B}">
      <dsp:nvSpPr>
        <dsp:cNvPr id="0" name=""/>
        <dsp:cNvSpPr/>
      </dsp:nvSpPr>
      <dsp:spPr>
        <a:xfrm>
          <a:off x="355657" y="3206178"/>
          <a:ext cx="646650" cy="6466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A3B653-206F-4C51-B492-A3C783E9457D}">
      <dsp:nvSpPr>
        <dsp:cNvPr id="0" name=""/>
        <dsp:cNvSpPr/>
      </dsp:nvSpPr>
      <dsp:spPr>
        <a:xfrm>
          <a:off x="1357965" y="294163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GB" sz="2200" kern="1200"/>
            <a:t>Delivery of training</a:t>
          </a:r>
          <a:endParaRPr lang="en-US" sz="2200" kern="1200"/>
        </a:p>
      </dsp:txBody>
      <dsp:txXfrm>
        <a:off x="1357965" y="2941639"/>
        <a:ext cx="4887299" cy="1175727"/>
      </dsp:txXfrm>
    </dsp:sp>
    <dsp:sp modelId="{D4D56643-2C11-46E3-A880-F0E04BB8B723}">
      <dsp:nvSpPr>
        <dsp:cNvPr id="0" name=""/>
        <dsp:cNvSpPr/>
      </dsp:nvSpPr>
      <dsp:spPr>
        <a:xfrm>
          <a:off x="0" y="441129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AB9038-4880-443B-BB05-1E33218F1654}">
      <dsp:nvSpPr>
        <dsp:cNvPr id="0" name=""/>
        <dsp:cNvSpPr/>
      </dsp:nvSpPr>
      <dsp:spPr>
        <a:xfrm>
          <a:off x="355657" y="4675838"/>
          <a:ext cx="646650" cy="64665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DB6F63-2B91-48EE-9896-35C1B23F499A}">
      <dsp:nvSpPr>
        <dsp:cNvPr id="0" name=""/>
        <dsp:cNvSpPr/>
      </dsp:nvSpPr>
      <dsp:spPr>
        <a:xfrm>
          <a:off x="1357965" y="441129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GB" sz="2200" kern="1200"/>
            <a:t>Content of training</a:t>
          </a:r>
          <a:endParaRPr lang="en-US" sz="2200" kern="1200"/>
        </a:p>
      </dsp:txBody>
      <dsp:txXfrm>
        <a:off x="1357965" y="4411299"/>
        <a:ext cx="4887299" cy="1175727"/>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AFA21D-220B-EC48-8224-CF85D7167530}">
      <dsp:nvSpPr>
        <dsp:cNvPr id="0" name=""/>
        <dsp:cNvSpPr/>
      </dsp:nvSpPr>
      <dsp:spPr>
        <a:xfrm>
          <a:off x="0" y="8543"/>
          <a:ext cx="6245265" cy="128290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4310" tIns="194310" rIns="194310" bIns="194310" numCol="1" spcCol="1270" anchor="ctr" anchorCtr="0">
          <a:noAutofit/>
        </a:bodyPr>
        <a:lstStyle/>
        <a:p>
          <a:pPr marL="0" lvl="0" indent="0" algn="l" defTabSz="2266950">
            <a:lnSpc>
              <a:spcPct val="90000"/>
            </a:lnSpc>
            <a:spcBef>
              <a:spcPct val="0"/>
            </a:spcBef>
            <a:spcAft>
              <a:spcPct val="35000"/>
            </a:spcAft>
            <a:buNone/>
          </a:pPr>
          <a:r>
            <a:rPr lang="en-GB" sz="5100" kern="1200"/>
            <a:t>Communication</a:t>
          </a:r>
          <a:endParaRPr lang="en-US" sz="5100" kern="1200"/>
        </a:p>
      </dsp:txBody>
      <dsp:txXfrm>
        <a:off x="62626" y="71169"/>
        <a:ext cx="6120013" cy="1157652"/>
      </dsp:txXfrm>
    </dsp:sp>
    <dsp:sp modelId="{9C5B80F6-AE0A-A044-A877-2117E485F5D1}">
      <dsp:nvSpPr>
        <dsp:cNvPr id="0" name=""/>
        <dsp:cNvSpPr/>
      </dsp:nvSpPr>
      <dsp:spPr>
        <a:xfrm>
          <a:off x="0" y="1438328"/>
          <a:ext cx="6245265" cy="1282904"/>
        </a:xfrm>
        <a:prstGeom prst="roundRect">
          <a:avLst/>
        </a:prstGeom>
        <a:solidFill>
          <a:schemeClr val="accent2">
            <a:hueOff val="-441124"/>
            <a:satOff val="497"/>
            <a:lumOff val="1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4310" tIns="194310" rIns="194310" bIns="194310" numCol="1" spcCol="1270" anchor="ctr" anchorCtr="0">
          <a:noAutofit/>
        </a:bodyPr>
        <a:lstStyle/>
        <a:p>
          <a:pPr marL="0" lvl="0" indent="0" algn="l" defTabSz="2266950">
            <a:lnSpc>
              <a:spcPct val="90000"/>
            </a:lnSpc>
            <a:spcBef>
              <a:spcPct val="0"/>
            </a:spcBef>
            <a:spcAft>
              <a:spcPct val="35000"/>
            </a:spcAft>
            <a:buNone/>
          </a:pPr>
          <a:r>
            <a:rPr lang="en-GB" sz="5100" kern="1200"/>
            <a:t>Trauma</a:t>
          </a:r>
          <a:endParaRPr lang="en-US" sz="5100" kern="1200"/>
        </a:p>
      </dsp:txBody>
      <dsp:txXfrm>
        <a:off x="62626" y="1500954"/>
        <a:ext cx="6120013" cy="1157652"/>
      </dsp:txXfrm>
    </dsp:sp>
    <dsp:sp modelId="{4A405B36-C1E9-0E4F-B951-13BE0F0E5576}">
      <dsp:nvSpPr>
        <dsp:cNvPr id="0" name=""/>
        <dsp:cNvSpPr/>
      </dsp:nvSpPr>
      <dsp:spPr>
        <a:xfrm>
          <a:off x="0" y="2868113"/>
          <a:ext cx="6245265" cy="1282904"/>
        </a:xfrm>
        <a:prstGeom prst="roundRect">
          <a:avLst/>
        </a:prstGeom>
        <a:solidFill>
          <a:schemeClr val="accent2">
            <a:hueOff val="-882249"/>
            <a:satOff val="995"/>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4310" tIns="194310" rIns="194310" bIns="194310" numCol="1" spcCol="1270" anchor="ctr" anchorCtr="0">
          <a:noAutofit/>
        </a:bodyPr>
        <a:lstStyle/>
        <a:p>
          <a:pPr marL="0" lvl="0" indent="0" algn="l" defTabSz="2266950">
            <a:lnSpc>
              <a:spcPct val="90000"/>
            </a:lnSpc>
            <a:spcBef>
              <a:spcPct val="0"/>
            </a:spcBef>
            <a:spcAft>
              <a:spcPct val="35000"/>
            </a:spcAft>
            <a:buNone/>
          </a:pPr>
          <a:r>
            <a:rPr lang="en-GB" sz="5100" kern="1200"/>
            <a:t>Diagnosis</a:t>
          </a:r>
          <a:endParaRPr lang="en-US" sz="5100" kern="1200"/>
        </a:p>
      </dsp:txBody>
      <dsp:txXfrm>
        <a:off x="62626" y="2930739"/>
        <a:ext cx="6120013" cy="1157652"/>
      </dsp:txXfrm>
    </dsp:sp>
    <dsp:sp modelId="{C10BB39E-1711-DD45-9C3F-032C023AA5C0}">
      <dsp:nvSpPr>
        <dsp:cNvPr id="0" name=""/>
        <dsp:cNvSpPr/>
      </dsp:nvSpPr>
      <dsp:spPr>
        <a:xfrm>
          <a:off x="0" y="4297898"/>
          <a:ext cx="6245265" cy="1282904"/>
        </a:xfrm>
        <a:prstGeom prst="roundRect">
          <a:avLst/>
        </a:prstGeom>
        <a:solidFill>
          <a:schemeClr val="accent2">
            <a:hueOff val="-1323373"/>
            <a:satOff val="1492"/>
            <a:lumOff val="35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4310" tIns="194310" rIns="194310" bIns="194310" numCol="1" spcCol="1270" anchor="ctr" anchorCtr="0">
          <a:noAutofit/>
        </a:bodyPr>
        <a:lstStyle/>
        <a:p>
          <a:pPr marL="0" lvl="0" indent="0" algn="l" defTabSz="2266950">
            <a:lnSpc>
              <a:spcPct val="90000"/>
            </a:lnSpc>
            <a:spcBef>
              <a:spcPct val="0"/>
            </a:spcBef>
            <a:spcAft>
              <a:spcPct val="35000"/>
            </a:spcAft>
            <a:buNone/>
          </a:pPr>
          <a:r>
            <a:rPr lang="en-GB" sz="5100" kern="1200"/>
            <a:t>Change perceptions</a:t>
          </a:r>
          <a:endParaRPr lang="en-US" sz="5100" kern="1200"/>
        </a:p>
      </dsp:txBody>
      <dsp:txXfrm>
        <a:off x="62626" y="4360524"/>
        <a:ext cx="6120013" cy="1157652"/>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7D6F4A-40C0-A84D-90EF-D81B5F8A40A7}">
      <dsp:nvSpPr>
        <dsp:cNvPr id="0" name=""/>
        <dsp:cNvSpPr/>
      </dsp:nvSpPr>
      <dsp:spPr>
        <a:xfrm>
          <a:off x="42784" y="1327"/>
          <a:ext cx="2750247" cy="165014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Generalised</a:t>
          </a:r>
          <a:endParaRPr lang="en-US" sz="3200" kern="1200"/>
        </a:p>
      </dsp:txBody>
      <dsp:txXfrm>
        <a:off x="42784" y="1327"/>
        <a:ext cx="2750247" cy="1650148"/>
      </dsp:txXfrm>
    </dsp:sp>
    <dsp:sp modelId="{58AB4906-36C8-E74D-9424-6311C591A966}">
      <dsp:nvSpPr>
        <dsp:cNvPr id="0" name=""/>
        <dsp:cNvSpPr/>
      </dsp:nvSpPr>
      <dsp:spPr>
        <a:xfrm>
          <a:off x="3068057" y="1327"/>
          <a:ext cx="2750247" cy="165014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No consistency</a:t>
          </a:r>
          <a:endParaRPr lang="en-US" sz="3200" kern="1200"/>
        </a:p>
      </dsp:txBody>
      <dsp:txXfrm>
        <a:off x="3068057" y="1327"/>
        <a:ext cx="2750247" cy="1650148"/>
      </dsp:txXfrm>
    </dsp:sp>
    <dsp:sp modelId="{8D98B632-E7D8-DF41-9EB4-9BE36128E701}">
      <dsp:nvSpPr>
        <dsp:cNvPr id="0" name=""/>
        <dsp:cNvSpPr/>
      </dsp:nvSpPr>
      <dsp:spPr>
        <a:xfrm>
          <a:off x="42784" y="1926500"/>
          <a:ext cx="2750247" cy="1650148"/>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Less focus on e-learning</a:t>
          </a:r>
          <a:endParaRPr lang="en-US" sz="3200" kern="1200"/>
        </a:p>
      </dsp:txBody>
      <dsp:txXfrm>
        <a:off x="42784" y="1926500"/>
        <a:ext cx="2750247" cy="1650148"/>
      </dsp:txXfrm>
    </dsp:sp>
    <dsp:sp modelId="{A59E1E31-AD88-9146-B037-4A7B52B84614}">
      <dsp:nvSpPr>
        <dsp:cNvPr id="0" name=""/>
        <dsp:cNvSpPr/>
      </dsp:nvSpPr>
      <dsp:spPr>
        <a:xfrm>
          <a:off x="3068057" y="1926500"/>
          <a:ext cx="2750247" cy="165014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Should focus on face-to-face</a:t>
          </a:r>
          <a:endParaRPr lang="en-US" sz="3200" kern="1200"/>
        </a:p>
      </dsp:txBody>
      <dsp:txXfrm>
        <a:off x="3068057" y="1926500"/>
        <a:ext cx="2750247" cy="1650148"/>
      </dsp:txXfrm>
    </dsp:sp>
    <dsp:sp modelId="{C0329AB8-9C33-F044-ABC6-38EDF75DD82E}">
      <dsp:nvSpPr>
        <dsp:cNvPr id="0" name=""/>
        <dsp:cNvSpPr/>
      </dsp:nvSpPr>
      <dsp:spPr>
        <a:xfrm>
          <a:off x="1555421" y="3851674"/>
          <a:ext cx="2750247" cy="1650148"/>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Shadow shifts</a:t>
          </a:r>
          <a:endParaRPr lang="en-US" sz="3200" kern="1200"/>
        </a:p>
      </dsp:txBody>
      <dsp:txXfrm>
        <a:off x="1555421" y="3851674"/>
        <a:ext cx="2750247" cy="1650148"/>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42A7DF-6782-B74B-9CA3-F26CF8CAFC39}">
      <dsp:nvSpPr>
        <dsp:cNvPr id="0" name=""/>
        <dsp:cNvSpPr/>
      </dsp:nvSpPr>
      <dsp:spPr>
        <a:xfrm>
          <a:off x="3082131" y="0"/>
          <a:ext cx="4351338" cy="4351338"/>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F6C448-9348-FA45-B71A-7E79E75F80AC}">
      <dsp:nvSpPr>
        <dsp:cNvPr id="0" name=""/>
        <dsp:cNvSpPr/>
      </dsp:nvSpPr>
      <dsp:spPr>
        <a:xfrm>
          <a:off x="3495508" y="413377"/>
          <a:ext cx="1697021" cy="169702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Pay increase</a:t>
          </a:r>
          <a:endParaRPr lang="en-US" sz="1800" kern="1200"/>
        </a:p>
      </dsp:txBody>
      <dsp:txXfrm>
        <a:off x="3578350" y="496219"/>
        <a:ext cx="1531337" cy="1531337"/>
      </dsp:txXfrm>
    </dsp:sp>
    <dsp:sp modelId="{5F81073F-6BEC-8B4A-8F70-55695C4BDCB3}">
      <dsp:nvSpPr>
        <dsp:cNvPr id="0" name=""/>
        <dsp:cNvSpPr/>
      </dsp:nvSpPr>
      <dsp:spPr>
        <a:xfrm>
          <a:off x="5323070" y="413377"/>
          <a:ext cx="1697021" cy="1697021"/>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Level of responsibilities</a:t>
          </a:r>
          <a:endParaRPr lang="en-US" sz="1800" kern="1200"/>
        </a:p>
      </dsp:txBody>
      <dsp:txXfrm>
        <a:off x="5405912" y="496219"/>
        <a:ext cx="1531337" cy="1531337"/>
      </dsp:txXfrm>
    </dsp:sp>
    <dsp:sp modelId="{EE419726-17F3-3742-9A3A-4B0FF58D88E7}">
      <dsp:nvSpPr>
        <dsp:cNvPr id="0" name=""/>
        <dsp:cNvSpPr/>
      </dsp:nvSpPr>
      <dsp:spPr>
        <a:xfrm>
          <a:off x="3495508" y="2240939"/>
          <a:ext cx="1697021" cy="1697021"/>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Undervalued</a:t>
          </a:r>
          <a:endParaRPr lang="en-US" sz="1800" kern="1200"/>
        </a:p>
      </dsp:txBody>
      <dsp:txXfrm>
        <a:off x="3578350" y="2323781"/>
        <a:ext cx="1531337" cy="1531337"/>
      </dsp:txXfrm>
    </dsp:sp>
    <dsp:sp modelId="{EA572647-A32F-3641-A887-E97175B9623B}">
      <dsp:nvSpPr>
        <dsp:cNvPr id="0" name=""/>
        <dsp:cNvSpPr/>
      </dsp:nvSpPr>
      <dsp:spPr>
        <a:xfrm>
          <a:off x="5323070" y="2240939"/>
          <a:ext cx="1697021" cy="1697021"/>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Little recognition</a:t>
          </a:r>
          <a:endParaRPr lang="en-US" sz="1800" kern="1200"/>
        </a:p>
      </dsp:txBody>
      <dsp:txXfrm>
        <a:off x="5405912" y="2323781"/>
        <a:ext cx="1531337" cy="1531337"/>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F0CDE1-B8A6-DC40-8272-798D90760DA5}">
      <dsp:nvSpPr>
        <dsp:cNvPr id="0" name=""/>
        <dsp:cNvSpPr/>
      </dsp:nvSpPr>
      <dsp:spPr>
        <a:xfrm>
          <a:off x="3080" y="587032"/>
          <a:ext cx="2444055" cy="146643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Small sample size</a:t>
          </a:r>
          <a:endParaRPr lang="en-US" sz="2800" kern="1200"/>
        </a:p>
      </dsp:txBody>
      <dsp:txXfrm>
        <a:off x="3080" y="587032"/>
        <a:ext cx="2444055" cy="1466433"/>
      </dsp:txXfrm>
    </dsp:sp>
    <dsp:sp modelId="{D752D3A3-00AC-E643-A5F6-12E8C37481D0}">
      <dsp:nvSpPr>
        <dsp:cNvPr id="0" name=""/>
        <dsp:cNvSpPr/>
      </dsp:nvSpPr>
      <dsp:spPr>
        <a:xfrm>
          <a:off x="2691541" y="587032"/>
          <a:ext cx="2444055" cy="146643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One care company</a:t>
          </a:r>
          <a:endParaRPr lang="en-US" sz="2800" kern="1200"/>
        </a:p>
      </dsp:txBody>
      <dsp:txXfrm>
        <a:off x="2691541" y="587032"/>
        <a:ext cx="2444055" cy="1466433"/>
      </dsp:txXfrm>
    </dsp:sp>
    <dsp:sp modelId="{A1BF582B-0655-434C-B698-F2AD5A8CC7BE}">
      <dsp:nvSpPr>
        <dsp:cNvPr id="0" name=""/>
        <dsp:cNvSpPr/>
      </dsp:nvSpPr>
      <dsp:spPr>
        <a:xfrm>
          <a:off x="5380002" y="587032"/>
          <a:ext cx="2444055" cy="146643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Biased responses</a:t>
          </a:r>
          <a:endParaRPr lang="en-US" sz="2800" kern="1200"/>
        </a:p>
      </dsp:txBody>
      <dsp:txXfrm>
        <a:off x="5380002" y="587032"/>
        <a:ext cx="2444055" cy="1466433"/>
      </dsp:txXfrm>
    </dsp:sp>
    <dsp:sp modelId="{2A813A62-04F0-1947-B15C-6B956C8BE550}">
      <dsp:nvSpPr>
        <dsp:cNvPr id="0" name=""/>
        <dsp:cNvSpPr/>
      </dsp:nvSpPr>
      <dsp:spPr>
        <a:xfrm>
          <a:off x="8068463" y="587032"/>
          <a:ext cx="2444055" cy="146643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Participants known to interviewer</a:t>
          </a:r>
          <a:endParaRPr lang="en-US" sz="2800" kern="1200"/>
        </a:p>
      </dsp:txBody>
      <dsp:txXfrm>
        <a:off x="8068463" y="587032"/>
        <a:ext cx="2444055" cy="1466433"/>
      </dsp:txXfrm>
    </dsp:sp>
    <dsp:sp modelId="{130611D5-2428-1F4B-9AA1-2189E09FB0D6}">
      <dsp:nvSpPr>
        <dsp:cNvPr id="0" name=""/>
        <dsp:cNvSpPr/>
      </dsp:nvSpPr>
      <dsp:spPr>
        <a:xfrm>
          <a:off x="1347311" y="2297871"/>
          <a:ext cx="2444055" cy="146643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Scheduling</a:t>
          </a:r>
          <a:endParaRPr lang="en-US" sz="2800" kern="1200"/>
        </a:p>
      </dsp:txBody>
      <dsp:txXfrm>
        <a:off x="1347311" y="2297871"/>
        <a:ext cx="2444055" cy="1466433"/>
      </dsp:txXfrm>
    </dsp:sp>
    <dsp:sp modelId="{ECC03E28-CB02-7F44-B500-787E49F91B17}">
      <dsp:nvSpPr>
        <dsp:cNvPr id="0" name=""/>
        <dsp:cNvSpPr/>
      </dsp:nvSpPr>
      <dsp:spPr>
        <a:xfrm>
          <a:off x="4035772" y="2297871"/>
          <a:ext cx="2444055" cy="146643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Data Analysis</a:t>
          </a:r>
          <a:endParaRPr lang="en-US" sz="2800" kern="1200"/>
        </a:p>
      </dsp:txBody>
      <dsp:txXfrm>
        <a:off x="4035772" y="2297871"/>
        <a:ext cx="2444055" cy="1466433"/>
      </dsp:txXfrm>
    </dsp:sp>
    <dsp:sp modelId="{735330A3-6BED-0444-803B-D31651837BB0}">
      <dsp:nvSpPr>
        <dsp:cNvPr id="0" name=""/>
        <dsp:cNvSpPr/>
      </dsp:nvSpPr>
      <dsp:spPr>
        <a:xfrm>
          <a:off x="6724233" y="2297871"/>
          <a:ext cx="2444055" cy="146643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Time consuiming</a:t>
          </a:r>
          <a:endParaRPr lang="en-US" sz="2800" kern="1200"/>
        </a:p>
      </dsp:txBody>
      <dsp:txXfrm>
        <a:off x="6724233" y="2297871"/>
        <a:ext cx="2444055" cy="1466433"/>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22FE15-3E9E-F74E-8CC0-665E195BAE87}">
      <dsp:nvSpPr>
        <dsp:cNvPr id="0" name=""/>
        <dsp:cNvSpPr/>
      </dsp:nvSpPr>
      <dsp:spPr>
        <a:xfrm>
          <a:off x="0" y="49313"/>
          <a:ext cx="6245265" cy="130571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Findings resonated with existing research</a:t>
          </a:r>
          <a:endParaRPr lang="en-US" sz="3100" kern="1200"/>
        </a:p>
      </dsp:txBody>
      <dsp:txXfrm>
        <a:off x="63740" y="113053"/>
        <a:ext cx="6117785" cy="1178239"/>
      </dsp:txXfrm>
    </dsp:sp>
    <dsp:sp modelId="{694B45F8-1035-8F46-ACEF-990A7692292A}">
      <dsp:nvSpPr>
        <dsp:cNvPr id="0" name=""/>
        <dsp:cNvSpPr/>
      </dsp:nvSpPr>
      <dsp:spPr>
        <a:xfrm>
          <a:off x="0" y="1444313"/>
          <a:ext cx="6245265" cy="1305719"/>
        </a:xfrm>
        <a:prstGeom prst="roundRect">
          <a:avLst/>
        </a:prstGeom>
        <a:solidFill>
          <a:schemeClr val="accent2">
            <a:hueOff val="-441124"/>
            <a:satOff val="497"/>
            <a:lumOff val="1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Need for more research in this area</a:t>
          </a:r>
          <a:endParaRPr lang="en-US" sz="3100" kern="1200"/>
        </a:p>
      </dsp:txBody>
      <dsp:txXfrm>
        <a:off x="63740" y="1508053"/>
        <a:ext cx="6117785" cy="1178239"/>
      </dsp:txXfrm>
    </dsp:sp>
    <dsp:sp modelId="{76F3C91B-FE8B-8C4C-915A-20FC40D860EE}">
      <dsp:nvSpPr>
        <dsp:cNvPr id="0" name=""/>
        <dsp:cNvSpPr/>
      </dsp:nvSpPr>
      <dsp:spPr>
        <a:xfrm>
          <a:off x="0" y="2839313"/>
          <a:ext cx="6245265" cy="1305719"/>
        </a:xfrm>
        <a:prstGeom prst="roundRect">
          <a:avLst/>
        </a:prstGeom>
        <a:solidFill>
          <a:schemeClr val="accent2">
            <a:hueOff val="-882249"/>
            <a:satOff val="995"/>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More consistent approach</a:t>
          </a:r>
          <a:endParaRPr lang="en-US" sz="3100" kern="1200"/>
        </a:p>
      </dsp:txBody>
      <dsp:txXfrm>
        <a:off x="63740" y="2903053"/>
        <a:ext cx="6117785" cy="1178239"/>
      </dsp:txXfrm>
    </dsp:sp>
    <dsp:sp modelId="{FD88AFBC-3CD4-774A-BCEF-11F87C0631B5}">
      <dsp:nvSpPr>
        <dsp:cNvPr id="0" name=""/>
        <dsp:cNvSpPr/>
      </dsp:nvSpPr>
      <dsp:spPr>
        <a:xfrm>
          <a:off x="0" y="4234313"/>
          <a:ext cx="6245265" cy="1305719"/>
        </a:xfrm>
        <a:prstGeom prst="roundRect">
          <a:avLst/>
        </a:prstGeom>
        <a:solidFill>
          <a:schemeClr val="accent2">
            <a:hueOff val="-1323373"/>
            <a:satOff val="1492"/>
            <a:lumOff val="35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MDT</a:t>
          </a:r>
          <a:endParaRPr lang="en-US" sz="3100" kern="1200"/>
        </a:p>
      </dsp:txBody>
      <dsp:txXfrm>
        <a:off x="63740" y="4298053"/>
        <a:ext cx="6117785" cy="1178239"/>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CA7E4D-7EAD-4C5B-8031-20F94C176620}">
      <dsp:nvSpPr>
        <dsp:cNvPr id="0" name=""/>
        <dsp:cNvSpPr/>
      </dsp:nvSpPr>
      <dsp:spPr>
        <a:xfrm>
          <a:off x="748885" y="62140"/>
          <a:ext cx="1383691" cy="138369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A6514C-79D0-46CD-8833-D8BB2F723F8C}">
      <dsp:nvSpPr>
        <dsp:cNvPr id="0" name=""/>
        <dsp:cNvSpPr/>
      </dsp:nvSpPr>
      <dsp:spPr>
        <a:xfrm>
          <a:off x="1043770" y="357025"/>
          <a:ext cx="793921" cy="79392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0B2692-54B4-4D06-AF45-6EA361094540}">
      <dsp:nvSpPr>
        <dsp:cNvPr id="0" name=""/>
        <dsp:cNvSpPr/>
      </dsp:nvSpPr>
      <dsp:spPr>
        <a:xfrm>
          <a:off x="306558" y="1876817"/>
          <a:ext cx="226834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cap="all"/>
          </a:pPr>
          <a:r>
            <a:rPr lang="en-US" sz="2100" kern="1200"/>
            <a:t>NEGATIVE</a:t>
          </a:r>
        </a:p>
      </dsp:txBody>
      <dsp:txXfrm>
        <a:off x="306558" y="1876817"/>
        <a:ext cx="2268346" cy="720000"/>
      </dsp:txXfrm>
    </dsp:sp>
    <dsp:sp modelId="{84D19EFC-9A82-43EC-9F87-F048B989B887}">
      <dsp:nvSpPr>
        <dsp:cNvPr id="0" name=""/>
        <dsp:cNvSpPr/>
      </dsp:nvSpPr>
      <dsp:spPr>
        <a:xfrm>
          <a:off x="3414192" y="62140"/>
          <a:ext cx="1383691" cy="138369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E0FB08-8844-402E-B65E-91527CBAEFD0}">
      <dsp:nvSpPr>
        <dsp:cNvPr id="0" name=""/>
        <dsp:cNvSpPr/>
      </dsp:nvSpPr>
      <dsp:spPr>
        <a:xfrm>
          <a:off x="3709077" y="357025"/>
          <a:ext cx="793921" cy="79392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FFE3A5-FF97-42FE-90B4-D0D472243369}">
      <dsp:nvSpPr>
        <dsp:cNvPr id="0" name=""/>
        <dsp:cNvSpPr/>
      </dsp:nvSpPr>
      <dsp:spPr>
        <a:xfrm>
          <a:off x="2971865" y="1876817"/>
          <a:ext cx="226834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cap="all"/>
          </a:pPr>
          <a:r>
            <a:rPr lang="en-US" sz="2100" kern="1200"/>
            <a:t>SELF-DOUBT</a:t>
          </a:r>
        </a:p>
      </dsp:txBody>
      <dsp:txXfrm>
        <a:off x="2971865" y="1876817"/>
        <a:ext cx="2268346" cy="720000"/>
      </dsp:txXfrm>
    </dsp:sp>
    <dsp:sp modelId="{B96EE803-B024-4466-8BF0-92A228D3F08B}">
      <dsp:nvSpPr>
        <dsp:cNvPr id="0" name=""/>
        <dsp:cNvSpPr/>
      </dsp:nvSpPr>
      <dsp:spPr>
        <a:xfrm>
          <a:off x="748885" y="3163903"/>
          <a:ext cx="1383691" cy="138369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1CF4BA-1964-42CC-B9F7-2B76E54F9336}">
      <dsp:nvSpPr>
        <dsp:cNvPr id="0" name=""/>
        <dsp:cNvSpPr/>
      </dsp:nvSpPr>
      <dsp:spPr>
        <a:xfrm>
          <a:off x="1043770" y="3458788"/>
          <a:ext cx="793921" cy="79392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0898DD-1985-4A45-9380-8D599D1FFC88}">
      <dsp:nvSpPr>
        <dsp:cNvPr id="0" name=""/>
        <dsp:cNvSpPr/>
      </dsp:nvSpPr>
      <dsp:spPr>
        <a:xfrm>
          <a:off x="306558" y="4978580"/>
          <a:ext cx="226834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cap="all"/>
          </a:pPr>
          <a:r>
            <a:rPr lang="en-US" sz="2100" kern="1200"/>
            <a:t>STRESS</a:t>
          </a:r>
        </a:p>
      </dsp:txBody>
      <dsp:txXfrm>
        <a:off x="306558" y="4978580"/>
        <a:ext cx="2268346" cy="720000"/>
      </dsp:txXfrm>
    </dsp:sp>
    <dsp:sp modelId="{C040350E-6C5F-4133-ABE7-155F8D73DA3E}">
      <dsp:nvSpPr>
        <dsp:cNvPr id="0" name=""/>
        <dsp:cNvSpPr/>
      </dsp:nvSpPr>
      <dsp:spPr>
        <a:xfrm>
          <a:off x="3414192" y="3163903"/>
          <a:ext cx="1383691" cy="138369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6A772A-116C-49CA-A0BF-90F9F84EBCF6}">
      <dsp:nvSpPr>
        <dsp:cNvPr id="0" name=""/>
        <dsp:cNvSpPr/>
      </dsp:nvSpPr>
      <dsp:spPr>
        <a:xfrm>
          <a:off x="3709077" y="3458788"/>
          <a:ext cx="793921" cy="79392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16E25A-8FD7-4FC0-825B-17AC948992B2}">
      <dsp:nvSpPr>
        <dsp:cNvPr id="0" name=""/>
        <dsp:cNvSpPr/>
      </dsp:nvSpPr>
      <dsp:spPr>
        <a:xfrm>
          <a:off x="2971865" y="4978580"/>
          <a:ext cx="226834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cap="all"/>
          </a:pPr>
          <a:r>
            <a:rPr lang="en-US" sz="2100" kern="1200"/>
            <a:t>TIME MANAGEMENT</a:t>
          </a:r>
        </a:p>
      </dsp:txBody>
      <dsp:txXfrm>
        <a:off x="2971865" y="4978580"/>
        <a:ext cx="2268346" cy="72000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18/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node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1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8.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075990-9F29-4648-9742-CA073C0A8DC8}" type="datetimeFigureOut">
              <a:rPr lang="en-GB" smtClean="0"/>
              <a:t>06/03/2025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4F56ED6-1D06-0241-A092-564F9BC0F274}" type="slidenum">
              <a:rPr lang="en-GB" smtClean="0"/>
              <a:t>‹#›</a:t>
            </a:fld>
            <a:endParaRPr lang="en-GB"/>
          </a:p>
        </p:txBody>
      </p:sp>
    </p:spTree>
    <p:extLst>
      <p:ext uri="{BB962C8B-B14F-4D97-AF65-F5344CB8AC3E}">
        <p14:creationId xmlns:p14="http://schemas.microsoft.com/office/powerpoint/2010/main" val="41187017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evening everyone, my name is Kayleigh, and my dissertation was looking at support workers views and opinions on their role, when supporting individuals complex needs and challenging behaviour.</a:t>
            </a:r>
          </a:p>
        </p:txBody>
      </p:sp>
      <p:sp>
        <p:nvSpPr>
          <p:cNvPr id="4" name="Slide Number Placeholder 3"/>
          <p:cNvSpPr>
            <a:spLocks noGrp="1"/>
          </p:cNvSpPr>
          <p:nvPr>
            <p:ph type="sldNum" sz="quarter" idx="5"/>
          </p:nvPr>
        </p:nvSpPr>
        <p:spPr/>
        <p:txBody>
          <a:bodyPr/>
          <a:lstStyle/>
          <a:p>
            <a:fld id="{94F56ED6-1D06-0241-A092-564F9BC0F274}" type="slidenum">
              <a:rPr lang="en-GB" smtClean="0"/>
              <a:t>1</a:t>
            </a:fld>
            <a:endParaRPr lang="en-GB"/>
          </a:p>
        </p:txBody>
      </p:sp>
    </p:spTree>
    <p:extLst>
      <p:ext uri="{BB962C8B-B14F-4D97-AF65-F5344CB8AC3E}">
        <p14:creationId xmlns:p14="http://schemas.microsoft.com/office/powerpoint/2010/main" val="32439539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Why I chose this research area? I started as support worker 14 years ago, and through these years I have worked in various roles from a hands-on support worker to management roles. </a:t>
            </a:r>
          </a:p>
          <a:p>
            <a:pPr marL="171450" indent="-171450">
              <a:buFont typeface="Arial" panose="020B0604020202020204" pitchFamily="34" charset="0"/>
              <a:buChar char="•"/>
            </a:pPr>
            <a:r>
              <a:rPr lang="en-GB" dirty="0"/>
              <a:t>I had no prior knowledge or experience about complex needs, learning disabilities or challenging behaviour.</a:t>
            </a:r>
          </a:p>
          <a:p>
            <a:pPr marL="171450" indent="-171450">
              <a:buFont typeface="Arial" panose="020B0604020202020204" pitchFamily="34" charset="0"/>
              <a:buChar char="•"/>
            </a:pPr>
            <a:r>
              <a:rPr lang="en-GB" dirty="0"/>
              <a:t>I felt I was thrown into the deep end, I wasn’t asked to complete any training prior to my start date. I had one day shadowing and the second day I was classed as numbers on the floor and was asked to support an individual. </a:t>
            </a:r>
          </a:p>
          <a:p>
            <a:pPr marL="171450" indent="-171450">
              <a:buFont typeface="Arial" panose="020B0604020202020204" pitchFamily="34" charset="0"/>
              <a:buChar char="•"/>
            </a:pPr>
            <a:r>
              <a:rPr lang="en-GB" dirty="0"/>
              <a:t>It was very much learning as you go, and through trial and error. At the time this appeared to the norm, but this left myself feeling extremely nervous and anxious. </a:t>
            </a:r>
          </a:p>
          <a:p>
            <a:pPr marL="171450" indent="-171450">
              <a:buFont typeface="Arial" panose="020B0604020202020204" pitchFamily="34" charset="0"/>
              <a:buChar char="•"/>
            </a:pPr>
            <a:r>
              <a:rPr lang="en-GB" dirty="0"/>
              <a:t>Through the years I have witnessed many support workers experience and feel the same in these situations. </a:t>
            </a:r>
          </a:p>
          <a:p>
            <a:pPr marL="171450" indent="-171450">
              <a:buFont typeface="Arial" panose="020B0604020202020204" pitchFamily="34" charset="0"/>
              <a:buChar char="•"/>
            </a:pPr>
            <a:r>
              <a:rPr lang="en-GB" dirty="0"/>
              <a:t>Resulting in people leaving the care sector </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94F56ED6-1D06-0241-A092-564F9BC0F274}" type="slidenum">
              <a:rPr lang="en-GB" smtClean="0"/>
              <a:t>2</a:t>
            </a:fld>
            <a:endParaRPr lang="en-GB"/>
          </a:p>
        </p:txBody>
      </p:sp>
    </p:spTree>
    <p:extLst>
      <p:ext uri="{BB962C8B-B14F-4D97-AF65-F5344CB8AC3E}">
        <p14:creationId xmlns:p14="http://schemas.microsoft.com/office/powerpoint/2010/main" val="23941066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Individuals with complex needs and challenging behaviour deserve to be receiving the best support by competent and confident staff. </a:t>
            </a:r>
          </a:p>
          <a:p>
            <a:pPr marL="171450" indent="-171450">
              <a:buFont typeface="Arial" panose="020B0604020202020204" pitchFamily="34" charset="0"/>
              <a:buChar char="•"/>
            </a:pPr>
            <a:r>
              <a:rPr lang="en-GB" dirty="0"/>
              <a:t>When looking it was clear to see there was minimal research which explored support workers views and opinions. </a:t>
            </a:r>
          </a:p>
          <a:p>
            <a:pPr marL="171450" indent="-171450">
              <a:buFont typeface="Arial" panose="020B0604020202020204" pitchFamily="34" charset="0"/>
              <a:buChar char="•"/>
            </a:pPr>
            <a:r>
              <a:rPr lang="en-GB" dirty="0"/>
              <a:t>It would be difficult to make changes with the health &amp; social care sector without the views of the support workers who are working hands on.</a:t>
            </a:r>
          </a:p>
        </p:txBody>
      </p:sp>
      <p:sp>
        <p:nvSpPr>
          <p:cNvPr id="4" name="Slide Number Placeholder 3"/>
          <p:cNvSpPr>
            <a:spLocks noGrp="1"/>
          </p:cNvSpPr>
          <p:nvPr>
            <p:ph type="sldNum" sz="quarter" idx="5"/>
          </p:nvPr>
        </p:nvSpPr>
        <p:spPr/>
        <p:txBody>
          <a:bodyPr/>
          <a:lstStyle/>
          <a:p>
            <a:fld id="{94F56ED6-1D06-0241-A092-564F9BC0F274}" type="slidenum">
              <a:rPr lang="en-GB" smtClean="0"/>
              <a:t>3</a:t>
            </a:fld>
            <a:endParaRPr lang="en-GB"/>
          </a:p>
        </p:txBody>
      </p:sp>
    </p:spTree>
    <p:extLst>
      <p:ext uri="{BB962C8B-B14F-4D97-AF65-F5344CB8AC3E}">
        <p14:creationId xmlns:p14="http://schemas.microsoft.com/office/powerpoint/2010/main" val="29133351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From as far back as the 1970’s the “ordinary life principles” has been the prevailing model of care in Britain for people with learning disabilities. This is based upon the normalisation theory. </a:t>
            </a:r>
          </a:p>
          <a:p>
            <a:pPr marL="171450" indent="-171450">
              <a:buFont typeface="Arial" panose="020B0604020202020204" pitchFamily="34" charset="0"/>
              <a:buChar char="•"/>
            </a:pPr>
            <a:r>
              <a:rPr lang="en-GB" dirty="0"/>
              <a:t>Normalisation theory promotes individuals with complex needs to live with the community and lead socially valued lives. </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94F56ED6-1D06-0241-A092-564F9BC0F274}" type="slidenum">
              <a:rPr lang="en-GB" smtClean="0"/>
              <a:t>4</a:t>
            </a:fld>
            <a:endParaRPr lang="en-GB"/>
          </a:p>
        </p:txBody>
      </p:sp>
    </p:spTree>
    <p:extLst>
      <p:ext uri="{BB962C8B-B14F-4D97-AF65-F5344CB8AC3E}">
        <p14:creationId xmlns:p14="http://schemas.microsoft.com/office/powerpoint/2010/main" val="9343175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1987 this theory was further developed. Services were set accomplishments to achieve ; community presence, choice and autonomy, competence, respect and community. By achieving these it is believed that the image and experience of people with a learning disability would </a:t>
            </a:r>
            <a:r>
              <a:rPr lang="en-GB" dirty="0" err="1"/>
              <a:t>imrove</a:t>
            </a:r>
            <a:r>
              <a:rPr lang="en-GB" dirty="0"/>
              <a:t>. </a:t>
            </a:r>
          </a:p>
        </p:txBody>
      </p:sp>
      <p:sp>
        <p:nvSpPr>
          <p:cNvPr id="4" name="Slide Number Placeholder 3"/>
          <p:cNvSpPr>
            <a:spLocks noGrp="1"/>
          </p:cNvSpPr>
          <p:nvPr>
            <p:ph type="sldNum" sz="quarter" idx="5"/>
          </p:nvPr>
        </p:nvSpPr>
        <p:spPr/>
        <p:txBody>
          <a:bodyPr/>
          <a:lstStyle/>
          <a:p>
            <a:fld id="{94F56ED6-1D06-0241-A092-564F9BC0F274}" type="slidenum">
              <a:rPr lang="en-GB" smtClean="0"/>
              <a:t>5</a:t>
            </a:fld>
            <a:endParaRPr lang="en-GB"/>
          </a:p>
        </p:txBody>
      </p:sp>
    </p:spTree>
    <p:extLst>
      <p:ext uri="{BB962C8B-B14F-4D97-AF65-F5344CB8AC3E}">
        <p14:creationId xmlns:p14="http://schemas.microsoft.com/office/powerpoint/2010/main" val="17776730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2023 the office for national statistics reported there was approximately 56,000 people aged between zero and 64 years living in Wales with a learning disability. </a:t>
            </a:r>
          </a:p>
          <a:p>
            <a:endParaRPr lang="en-GB" dirty="0"/>
          </a:p>
          <a:p>
            <a:r>
              <a:rPr lang="en-GB" dirty="0"/>
              <a:t>Social Care Wales also reported that there are an estimated 84,134 people employed across health and social care, </a:t>
            </a:r>
          </a:p>
          <a:p>
            <a:endParaRPr lang="en-GB" dirty="0"/>
          </a:p>
          <a:p>
            <a:r>
              <a:rPr lang="en-GB" dirty="0"/>
              <a:t>However, there are still over 5000 vacancies needing to be filled. </a:t>
            </a:r>
          </a:p>
        </p:txBody>
      </p:sp>
      <p:sp>
        <p:nvSpPr>
          <p:cNvPr id="4" name="Slide Number Placeholder 3"/>
          <p:cNvSpPr>
            <a:spLocks noGrp="1"/>
          </p:cNvSpPr>
          <p:nvPr>
            <p:ph type="sldNum" sz="quarter" idx="5"/>
          </p:nvPr>
        </p:nvSpPr>
        <p:spPr/>
        <p:txBody>
          <a:bodyPr/>
          <a:lstStyle/>
          <a:p>
            <a:fld id="{94F56ED6-1D06-0241-A092-564F9BC0F274}" type="slidenum">
              <a:rPr lang="en-GB" smtClean="0"/>
              <a:t>6</a:t>
            </a:fld>
            <a:endParaRPr lang="en-GB"/>
          </a:p>
        </p:txBody>
      </p:sp>
    </p:spTree>
    <p:extLst>
      <p:ext uri="{BB962C8B-B14F-4D97-AF65-F5344CB8AC3E}">
        <p14:creationId xmlns:p14="http://schemas.microsoft.com/office/powerpoint/2010/main" val="7869551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we have mentioned complex needs and challenging behaviour, so let’s look into what are complex needs. </a:t>
            </a:r>
          </a:p>
          <a:p>
            <a:endParaRPr lang="en-GB" dirty="0"/>
          </a:p>
          <a:p>
            <a:r>
              <a:rPr lang="en-GB" dirty="0"/>
              <a:t>When people are diagnosed with a learning disability, illness or sensory impairment they are often described as having a complex need. People with complex needs may also exhibit challenging behaviour</a:t>
            </a:r>
          </a:p>
        </p:txBody>
      </p:sp>
      <p:sp>
        <p:nvSpPr>
          <p:cNvPr id="4" name="Slide Number Placeholder 3"/>
          <p:cNvSpPr>
            <a:spLocks noGrp="1"/>
          </p:cNvSpPr>
          <p:nvPr>
            <p:ph type="sldNum" sz="quarter" idx="5"/>
          </p:nvPr>
        </p:nvSpPr>
        <p:spPr/>
        <p:txBody>
          <a:bodyPr/>
          <a:lstStyle/>
          <a:p>
            <a:fld id="{94F56ED6-1D06-0241-A092-564F9BC0F274}" type="slidenum">
              <a:rPr lang="en-GB" smtClean="0"/>
              <a:t>7</a:t>
            </a:fld>
            <a:endParaRPr lang="en-GB"/>
          </a:p>
        </p:txBody>
      </p:sp>
    </p:spTree>
    <p:extLst>
      <p:ext uri="{BB962C8B-B14F-4D97-AF65-F5344CB8AC3E}">
        <p14:creationId xmlns:p14="http://schemas.microsoft.com/office/powerpoint/2010/main" val="1078620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most widely used definitions: </a:t>
            </a:r>
          </a:p>
          <a:p>
            <a:endParaRPr lang="en-GB" dirty="0"/>
          </a:p>
          <a:p>
            <a:r>
              <a:rPr lang="en-GB" dirty="0"/>
              <a:t>‘Behaviour can be described as challenging when it is of such an intensity, frequency, or duration as to threaten the quality of life and/or the physical safety of the individual or others and it is likely to lead to responses that are restrictive, aversive or result in exclusion’ </a:t>
            </a:r>
          </a:p>
          <a:p>
            <a:endParaRPr lang="en-GB" dirty="0"/>
          </a:p>
          <a:p>
            <a:r>
              <a:rPr lang="en-GB" dirty="0"/>
              <a:t>The term challenging behaviour was introduced to replace a variety of terms such as physical aggression, self-injurious behaviour and destructive behaviour. </a:t>
            </a:r>
          </a:p>
        </p:txBody>
      </p:sp>
      <p:sp>
        <p:nvSpPr>
          <p:cNvPr id="4" name="Slide Number Placeholder 3"/>
          <p:cNvSpPr>
            <a:spLocks noGrp="1"/>
          </p:cNvSpPr>
          <p:nvPr>
            <p:ph type="sldNum" sz="quarter" idx="5"/>
          </p:nvPr>
        </p:nvSpPr>
        <p:spPr/>
        <p:txBody>
          <a:bodyPr/>
          <a:lstStyle/>
          <a:p>
            <a:fld id="{94F56ED6-1D06-0241-A092-564F9BC0F274}" type="slidenum">
              <a:rPr lang="en-GB" smtClean="0"/>
              <a:t>8</a:t>
            </a:fld>
            <a:endParaRPr lang="en-GB"/>
          </a:p>
        </p:txBody>
      </p:sp>
    </p:spTree>
    <p:extLst>
      <p:ext uri="{BB962C8B-B14F-4D97-AF65-F5344CB8AC3E}">
        <p14:creationId xmlns:p14="http://schemas.microsoft.com/office/powerpoint/2010/main" val="23658530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Many people with complex needs or challenging behaviour require support in some if not all aspects of their lives. Many individuals will eventually move into a residential care setting. And will require support from support workers. </a:t>
            </a:r>
          </a:p>
          <a:p>
            <a:endParaRPr lang="en-GB" dirty="0"/>
          </a:p>
          <a:p>
            <a:r>
              <a:rPr lang="en-GB" dirty="0"/>
              <a:t>A support workers role can consist of numerous tasks which can include but are not limited to, supporting with personal care, carrying out observations, supporting with eating and drinking, following various management plans, supporting with toileting needs, and incontinent aids, moving and positioning, needing to have an awareness of how a person is presenting and knowing which professional agency to contact regarding any concerns, support workers are also expected to hold review meetings, attend healthcare appointments and communicate with families. </a:t>
            </a:r>
          </a:p>
          <a:p>
            <a:endParaRPr lang="en-GB" dirty="0"/>
          </a:p>
          <a:p>
            <a:r>
              <a:rPr lang="en-GB" dirty="0"/>
              <a:t>However, there is an assumption that support workers are able to carry out these tasks, without the need for any formal training or needing any qualifications before employment. </a:t>
            </a:r>
          </a:p>
          <a:p>
            <a:endParaRPr lang="en-GB" dirty="0"/>
          </a:p>
          <a:p>
            <a:r>
              <a:rPr lang="en-GB" dirty="0"/>
              <a:t>Ultimately leaving support workers feeling under pressure. </a:t>
            </a:r>
          </a:p>
        </p:txBody>
      </p:sp>
      <p:sp>
        <p:nvSpPr>
          <p:cNvPr id="4" name="Slide Number Placeholder 3"/>
          <p:cNvSpPr>
            <a:spLocks noGrp="1"/>
          </p:cNvSpPr>
          <p:nvPr>
            <p:ph type="sldNum" sz="quarter" idx="5"/>
          </p:nvPr>
        </p:nvSpPr>
        <p:spPr/>
        <p:txBody>
          <a:bodyPr/>
          <a:lstStyle/>
          <a:p>
            <a:fld id="{94F56ED6-1D06-0241-A092-564F9BC0F274}" type="slidenum">
              <a:rPr lang="en-GB" smtClean="0"/>
              <a:t>9</a:t>
            </a:fld>
            <a:endParaRPr lang="en-GB"/>
          </a:p>
        </p:txBody>
      </p:sp>
    </p:spTree>
    <p:extLst>
      <p:ext uri="{BB962C8B-B14F-4D97-AF65-F5344CB8AC3E}">
        <p14:creationId xmlns:p14="http://schemas.microsoft.com/office/powerpoint/2010/main" val="4772001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2016 a study carried out by Unison, highlighted the pressures support workers faced. </a:t>
            </a:r>
          </a:p>
          <a:p>
            <a:endParaRPr lang="en-GB" dirty="0"/>
          </a:p>
          <a:p>
            <a:r>
              <a:rPr lang="en-GB" dirty="0"/>
              <a:t>The study consisted of interviewing 2300 support workers from various health care sectors. </a:t>
            </a:r>
          </a:p>
          <a:p>
            <a:endParaRPr lang="en-GB" dirty="0"/>
          </a:p>
          <a:p>
            <a:r>
              <a:rPr lang="en-GB" dirty="0"/>
              <a:t>Results found participants often felt overworked, undervalued with a lack of support. Participants described themselves as glorified skivvies. </a:t>
            </a:r>
          </a:p>
          <a:p>
            <a:endParaRPr lang="en-GB" dirty="0"/>
          </a:p>
          <a:p>
            <a:r>
              <a:rPr lang="en-GB" dirty="0"/>
              <a:t>Results also found that 40% of participants felt they hadn’t received adequate training to carry out their job roles confidently, however their responsibilities in the role have increased. </a:t>
            </a:r>
          </a:p>
          <a:p>
            <a:endParaRPr lang="en-GB" dirty="0"/>
          </a:p>
          <a:p>
            <a:endParaRPr lang="en-GB" dirty="0"/>
          </a:p>
          <a:p>
            <a:endParaRPr lang="en-GB" dirty="0"/>
          </a:p>
          <a:p>
            <a:endParaRPr lang="en-GB" dirty="0"/>
          </a:p>
          <a:p>
            <a:endParaRPr lang="en-GB" dirty="0"/>
          </a:p>
          <a:p>
            <a:r>
              <a:rPr lang="en-GB" dirty="0"/>
              <a:t> </a:t>
            </a:r>
          </a:p>
          <a:p>
            <a:endParaRPr lang="en-GB" dirty="0"/>
          </a:p>
        </p:txBody>
      </p:sp>
      <p:sp>
        <p:nvSpPr>
          <p:cNvPr id="4" name="Slide Number Placeholder 3"/>
          <p:cNvSpPr>
            <a:spLocks noGrp="1"/>
          </p:cNvSpPr>
          <p:nvPr>
            <p:ph type="sldNum" sz="quarter" idx="5"/>
          </p:nvPr>
        </p:nvSpPr>
        <p:spPr/>
        <p:txBody>
          <a:bodyPr/>
          <a:lstStyle/>
          <a:p>
            <a:fld id="{94F56ED6-1D06-0241-A092-564F9BC0F274}" type="slidenum">
              <a:rPr lang="en-GB" smtClean="0"/>
              <a:t>10</a:t>
            </a:fld>
            <a:endParaRPr lang="en-GB"/>
          </a:p>
        </p:txBody>
      </p:sp>
    </p:spTree>
    <p:extLst>
      <p:ext uri="{BB962C8B-B14F-4D97-AF65-F5344CB8AC3E}">
        <p14:creationId xmlns:p14="http://schemas.microsoft.com/office/powerpoint/2010/main" val="26206746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Research has found support workers find it difficult to apply training into practice, since training is often values based rather than task orientated. Although values based is an important factor this is often at the detriment of task orientated or emotional support for their role. </a:t>
            </a:r>
          </a:p>
          <a:p>
            <a:endParaRPr lang="en-GB" dirty="0"/>
          </a:p>
          <a:p>
            <a:r>
              <a:rPr lang="en-GB" dirty="0"/>
              <a:t>Support workers find that information which is presented in the classroom, is not what is needed for them to carry out their role. </a:t>
            </a:r>
          </a:p>
          <a:p>
            <a:endParaRPr lang="en-GB" dirty="0"/>
          </a:p>
          <a:p>
            <a:r>
              <a:rPr lang="en-GB" dirty="0"/>
              <a:t>It is found to often be irrelevant and too generalised often leaving support workers feeling underprepared despite having passed all the relevant training. </a:t>
            </a:r>
          </a:p>
          <a:p>
            <a:endParaRPr lang="en-GB" dirty="0"/>
          </a:p>
          <a:p>
            <a:r>
              <a:rPr lang="en-GB" dirty="0"/>
              <a:t>This could leave individuals being supported in high-risk situations, with potential of leading to injuries and poor care standards. In some cases individuals may even become victims of abuse.</a:t>
            </a:r>
          </a:p>
        </p:txBody>
      </p:sp>
      <p:sp>
        <p:nvSpPr>
          <p:cNvPr id="4" name="Slide Number Placeholder 3"/>
          <p:cNvSpPr>
            <a:spLocks noGrp="1"/>
          </p:cNvSpPr>
          <p:nvPr>
            <p:ph type="sldNum" sz="quarter" idx="5"/>
          </p:nvPr>
        </p:nvSpPr>
        <p:spPr/>
        <p:txBody>
          <a:bodyPr/>
          <a:lstStyle/>
          <a:p>
            <a:fld id="{94F56ED6-1D06-0241-A092-564F9BC0F274}" type="slidenum">
              <a:rPr lang="en-GB" smtClean="0"/>
              <a:t>11</a:t>
            </a:fld>
            <a:endParaRPr lang="en-GB"/>
          </a:p>
        </p:txBody>
      </p:sp>
    </p:spTree>
    <p:extLst>
      <p:ext uri="{BB962C8B-B14F-4D97-AF65-F5344CB8AC3E}">
        <p14:creationId xmlns:p14="http://schemas.microsoft.com/office/powerpoint/2010/main" val="32044624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Through the literature it is clear to see that there is a high level of pressure placed on support workers on a daily basis. </a:t>
            </a:r>
          </a:p>
          <a:p>
            <a:endParaRPr lang="en-GB" dirty="0"/>
          </a:p>
          <a:p>
            <a:r>
              <a:rPr lang="en-GB" dirty="0"/>
              <a:t>This led onto the systematic literature review being conducted. </a:t>
            </a:r>
          </a:p>
          <a:p>
            <a:endParaRPr lang="en-GB" dirty="0"/>
          </a:p>
          <a:p>
            <a:r>
              <a:rPr lang="en-GB" dirty="0"/>
              <a:t>Questions of interest included </a:t>
            </a:r>
          </a:p>
          <a:p>
            <a:pPr marL="171450" indent="-171450">
              <a:buFontTx/>
              <a:buChar char="-"/>
            </a:pPr>
            <a:r>
              <a:rPr lang="en-GB" dirty="0"/>
              <a:t>What support is provided for support workers working with complex needs and challenging behaviour. </a:t>
            </a:r>
          </a:p>
          <a:p>
            <a:pPr marL="171450" indent="-171450">
              <a:buFontTx/>
              <a:buChar char="-"/>
            </a:pPr>
            <a:r>
              <a:rPr lang="en-GB" dirty="0"/>
              <a:t>What facilitates their role as a support worker </a:t>
            </a:r>
          </a:p>
          <a:p>
            <a:pPr marL="171450" indent="-171450">
              <a:buFontTx/>
              <a:buChar char="-"/>
            </a:pPr>
            <a:r>
              <a:rPr lang="en-GB" dirty="0"/>
              <a:t>And what barriers exist when supporting people with complex needs and challenging behaviour. </a:t>
            </a:r>
          </a:p>
          <a:p>
            <a:pPr marL="171450" indent="-171450">
              <a:buFontTx/>
              <a:buChar char="-"/>
            </a:pPr>
            <a:endParaRPr lang="en-GB" dirty="0"/>
          </a:p>
          <a:p>
            <a:pPr marL="171450" indent="-171450">
              <a:buFontTx/>
              <a:buChar char="-"/>
            </a:pPr>
            <a:endParaRPr lang="en-GB" dirty="0"/>
          </a:p>
          <a:p>
            <a:pPr marL="171450" indent="-171450">
              <a:buFontTx/>
              <a:buChar char="-"/>
            </a:pPr>
            <a:r>
              <a:rPr lang="en-GB" dirty="0"/>
              <a:t>A database search was conducted through major electronic databases. </a:t>
            </a:r>
          </a:p>
          <a:p>
            <a:pPr marL="171450" indent="-171450">
              <a:buFontTx/>
              <a:buChar char="-"/>
            </a:pPr>
            <a:r>
              <a:rPr lang="en-GB" dirty="0"/>
              <a:t>Every possible combination of search items was utilised. </a:t>
            </a:r>
          </a:p>
          <a:p>
            <a:pPr marL="171450" indent="-171450">
              <a:buFontTx/>
              <a:buChar char="-"/>
            </a:pPr>
            <a:endParaRPr lang="en-GB" dirty="0"/>
          </a:p>
          <a:p>
            <a:pPr marL="171450" indent="-171450">
              <a:buFontTx/>
              <a:buChar char="-"/>
            </a:pPr>
            <a:r>
              <a:rPr lang="en-GB" dirty="0"/>
              <a:t>A range of term combinations were used in the search </a:t>
            </a:r>
            <a:r>
              <a:rPr lang="en-GB" dirty="0" err="1"/>
              <a:t>critera</a:t>
            </a:r>
            <a:r>
              <a:rPr lang="en-GB" dirty="0"/>
              <a:t>, which can be seen on the slide. </a:t>
            </a:r>
          </a:p>
          <a:p>
            <a:pPr marL="171450" indent="-171450">
              <a:buFontTx/>
              <a:buChar char="-"/>
            </a:pPr>
            <a:endParaRPr lang="en-GB" dirty="0"/>
          </a:p>
          <a:p>
            <a:pPr marL="171450" indent="-171450">
              <a:buFontTx/>
              <a:buChar char="-"/>
            </a:pPr>
            <a:endParaRPr lang="en-GB" dirty="0"/>
          </a:p>
        </p:txBody>
      </p:sp>
      <p:sp>
        <p:nvSpPr>
          <p:cNvPr id="4" name="Slide Number Placeholder 3"/>
          <p:cNvSpPr>
            <a:spLocks noGrp="1"/>
          </p:cNvSpPr>
          <p:nvPr>
            <p:ph type="sldNum" sz="quarter" idx="5"/>
          </p:nvPr>
        </p:nvSpPr>
        <p:spPr/>
        <p:txBody>
          <a:bodyPr/>
          <a:lstStyle/>
          <a:p>
            <a:fld id="{94F56ED6-1D06-0241-A092-564F9BC0F274}" type="slidenum">
              <a:rPr lang="en-GB" smtClean="0"/>
              <a:t>12</a:t>
            </a:fld>
            <a:endParaRPr lang="en-GB"/>
          </a:p>
        </p:txBody>
      </p:sp>
    </p:spTree>
    <p:extLst>
      <p:ext uri="{BB962C8B-B14F-4D97-AF65-F5344CB8AC3E}">
        <p14:creationId xmlns:p14="http://schemas.microsoft.com/office/powerpoint/2010/main" val="4455806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inclusion criteria was used which included any published or unpublished empirical studies conducted between the years of 2004 and 2024. </a:t>
            </a:r>
          </a:p>
          <a:p>
            <a:endParaRPr lang="en-GB" dirty="0"/>
          </a:p>
          <a:p>
            <a:r>
              <a:rPr lang="en-GB" dirty="0"/>
              <a:t>The papers had to be qualitative in nature, with a recognised qualitative method of analysis. </a:t>
            </a:r>
          </a:p>
          <a:p>
            <a:r>
              <a:rPr lang="en-GB" dirty="0"/>
              <a:t>There had to be a discussion about experienced of being a support worker supporting people with complex needs. </a:t>
            </a:r>
          </a:p>
          <a:p>
            <a:r>
              <a:rPr lang="en-GB" dirty="0"/>
              <a:t>Support workers had to be employed. </a:t>
            </a:r>
          </a:p>
          <a:p>
            <a:r>
              <a:rPr lang="en-GB" dirty="0"/>
              <a:t>Papers had to be written in English, and peer reviewed. </a:t>
            </a:r>
          </a:p>
          <a:p>
            <a:r>
              <a:rPr lang="en-GB" dirty="0"/>
              <a:t>Lastly support workers had to be aged 18 years or over. </a:t>
            </a:r>
          </a:p>
          <a:p>
            <a:endParaRPr lang="en-GB" dirty="0"/>
          </a:p>
          <a:p>
            <a:endParaRPr lang="en-GB" dirty="0"/>
          </a:p>
        </p:txBody>
      </p:sp>
      <p:sp>
        <p:nvSpPr>
          <p:cNvPr id="4" name="Slide Number Placeholder 3"/>
          <p:cNvSpPr>
            <a:spLocks noGrp="1"/>
          </p:cNvSpPr>
          <p:nvPr>
            <p:ph type="sldNum" sz="quarter" idx="5"/>
          </p:nvPr>
        </p:nvSpPr>
        <p:spPr/>
        <p:txBody>
          <a:bodyPr/>
          <a:lstStyle/>
          <a:p>
            <a:fld id="{94F56ED6-1D06-0241-A092-564F9BC0F274}" type="slidenum">
              <a:rPr lang="en-GB" smtClean="0"/>
              <a:t>13</a:t>
            </a:fld>
            <a:endParaRPr lang="en-GB"/>
          </a:p>
        </p:txBody>
      </p:sp>
    </p:spTree>
    <p:extLst>
      <p:ext uri="{BB962C8B-B14F-4D97-AF65-F5344CB8AC3E}">
        <p14:creationId xmlns:p14="http://schemas.microsoft.com/office/powerpoint/2010/main" val="20983193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was also an exclusion criteria applied, this included; studies lacking sufficient methodological detail, any studies which </a:t>
            </a:r>
            <a:r>
              <a:rPr lang="en-GB" dirty="0" err="1"/>
              <a:t>refered</a:t>
            </a:r>
            <a:r>
              <a:rPr lang="en-GB" dirty="0"/>
              <a:t> to family members as carers. Studies that were not reported in peer review journals, conference presentations and formal reports were also not included. </a:t>
            </a:r>
          </a:p>
        </p:txBody>
      </p:sp>
      <p:sp>
        <p:nvSpPr>
          <p:cNvPr id="4" name="Slide Number Placeholder 3"/>
          <p:cNvSpPr>
            <a:spLocks noGrp="1"/>
          </p:cNvSpPr>
          <p:nvPr>
            <p:ph type="sldNum" sz="quarter" idx="5"/>
          </p:nvPr>
        </p:nvSpPr>
        <p:spPr/>
        <p:txBody>
          <a:bodyPr/>
          <a:lstStyle/>
          <a:p>
            <a:fld id="{94F56ED6-1D06-0241-A092-564F9BC0F274}" type="slidenum">
              <a:rPr lang="en-GB" smtClean="0"/>
              <a:t>14</a:t>
            </a:fld>
            <a:endParaRPr lang="en-GB"/>
          </a:p>
        </p:txBody>
      </p:sp>
    </p:spTree>
    <p:extLst>
      <p:ext uri="{BB962C8B-B14F-4D97-AF65-F5344CB8AC3E}">
        <p14:creationId xmlns:p14="http://schemas.microsoft.com/office/powerpoint/2010/main" val="35397603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initial pool of 335 papers were gathered from the databases following the first literature review. </a:t>
            </a:r>
          </a:p>
          <a:p>
            <a:r>
              <a:rPr lang="en-GB" dirty="0"/>
              <a:t>Many of these were duplicates which left 121 studies. A further 111 studies did not fit the inclusion criteria and were eliminated.</a:t>
            </a:r>
          </a:p>
        </p:txBody>
      </p:sp>
      <p:sp>
        <p:nvSpPr>
          <p:cNvPr id="4" name="Slide Number Placeholder 3"/>
          <p:cNvSpPr>
            <a:spLocks noGrp="1"/>
          </p:cNvSpPr>
          <p:nvPr>
            <p:ph type="sldNum" sz="quarter" idx="5"/>
          </p:nvPr>
        </p:nvSpPr>
        <p:spPr/>
        <p:txBody>
          <a:bodyPr/>
          <a:lstStyle/>
          <a:p>
            <a:fld id="{94F56ED6-1D06-0241-A092-564F9BC0F274}" type="slidenum">
              <a:rPr lang="en-GB" smtClean="0"/>
              <a:t>15</a:t>
            </a:fld>
            <a:endParaRPr lang="en-GB"/>
          </a:p>
        </p:txBody>
      </p:sp>
    </p:spTree>
    <p:extLst>
      <p:ext uri="{BB962C8B-B14F-4D97-AF65-F5344CB8AC3E}">
        <p14:creationId xmlns:p14="http://schemas.microsoft.com/office/powerpoint/2010/main" val="41467802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systematic review was then conducted on the 12 studies. </a:t>
            </a:r>
          </a:p>
          <a:p>
            <a:endParaRPr lang="en-GB" dirty="0"/>
          </a:p>
          <a:p>
            <a:r>
              <a:rPr lang="en-GB" dirty="0"/>
              <a:t>The aim was to focus on support workers experiences of supporting individuals with complex needs, although there was limited research directly look at this group. The research did include participants with disabilities, and other health professionals, however, only support workers responses were included. </a:t>
            </a:r>
          </a:p>
          <a:p>
            <a:endParaRPr lang="en-GB" dirty="0"/>
          </a:p>
          <a:p>
            <a:r>
              <a:rPr lang="en-GB" dirty="0"/>
              <a:t>Three common themes emerged from the review of data; Thoughts on training, Impacts of relationships and Intense mental and physical engagement. From these themes eight sub-themes emerged. </a:t>
            </a:r>
          </a:p>
        </p:txBody>
      </p:sp>
      <p:sp>
        <p:nvSpPr>
          <p:cNvPr id="4" name="Slide Number Placeholder 3"/>
          <p:cNvSpPr>
            <a:spLocks noGrp="1"/>
          </p:cNvSpPr>
          <p:nvPr>
            <p:ph type="sldNum" sz="quarter" idx="5"/>
          </p:nvPr>
        </p:nvSpPr>
        <p:spPr/>
        <p:txBody>
          <a:bodyPr/>
          <a:lstStyle/>
          <a:p>
            <a:fld id="{94F56ED6-1D06-0241-A092-564F9BC0F274}" type="slidenum">
              <a:rPr lang="en-GB" smtClean="0"/>
              <a:t>16</a:t>
            </a:fld>
            <a:endParaRPr lang="en-GB"/>
          </a:p>
        </p:txBody>
      </p:sp>
    </p:spTree>
    <p:extLst>
      <p:ext uri="{BB962C8B-B14F-4D97-AF65-F5344CB8AC3E}">
        <p14:creationId xmlns:p14="http://schemas.microsoft.com/office/powerpoint/2010/main" val="289778194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sub themes consisted of, </a:t>
            </a:r>
          </a:p>
          <a:p>
            <a:endParaRPr lang="en-GB" dirty="0"/>
          </a:p>
          <a:p>
            <a:r>
              <a:rPr lang="en-GB" dirty="0"/>
              <a:t>Positive and negatives of training. </a:t>
            </a:r>
          </a:p>
          <a:p>
            <a:endParaRPr lang="en-GB" dirty="0"/>
          </a:p>
          <a:p>
            <a:r>
              <a:rPr lang="en-GB" dirty="0"/>
              <a:t>Relationships with people being supported, relationships with staff, and relationships with management and organisations. </a:t>
            </a:r>
          </a:p>
          <a:p>
            <a:endParaRPr lang="en-GB" dirty="0"/>
          </a:p>
          <a:p>
            <a:r>
              <a:rPr lang="en-GB" dirty="0"/>
              <a:t>Lastly, emotions, staff burnout and quality of life. </a:t>
            </a:r>
          </a:p>
        </p:txBody>
      </p:sp>
      <p:sp>
        <p:nvSpPr>
          <p:cNvPr id="4" name="Slide Number Placeholder 3"/>
          <p:cNvSpPr>
            <a:spLocks noGrp="1"/>
          </p:cNvSpPr>
          <p:nvPr>
            <p:ph type="sldNum" sz="quarter" idx="5"/>
          </p:nvPr>
        </p:nvSpPr>
        <p:spPr/>
        <p:txBody>
          <a:bodyPr/>
          <a:lstStyle/>
          <a:p>
            <a:fld id="{94F56ED6-1D06-0241-A092-564F9BC0F274}" type="slidenum">
              <a:rPr lang="en-GB" smtClean="0"/>
              <a:t>17</a:t>
            </a:fld>
            <a:endParaRPr lang="en-GB"/>
          </a:p>
        </p:txBody>
      </p:sp>
    </p:spTree>
    <p:extLst>
      <p:ext uri="{BB962C8B-B14F-4D97-AF65-F5344CB8AC3E}">
        <p14:creationId xmlns:p14="http://schemas.microsoft.com/office/powerpoint/2010/main" val="89677465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Results found Mixed reviews on training – Participants expressed the importance of training and knowledge. And how this enabled them to do their job to the best of their ability whilst also keeping people safe. </a:t>
            </a:r>
          </a:p>
          <a:p>
            <a:endParaRPr lang="en-GB" dirty="0"/>
          </a:p>
          <a:p>
            <a:r>
              <a:rPr lang="en-GB" dirty="0"/>
              <a:t>The importance of induction training was researched, as well as on-the-job training. However, this also brought concerns as learning on the job could lead to things going wrong and leaving individuals vulnerable. As when new staff are observing others, they are at risk of absorbing the prevailing team culture, as long-standing staff assist with induction, they also act as a model for practice. this could lead to detrimental effects for the people being supported as short cuts and bad practice me be being used. </a:t>
            </a:r>
          </a:p>
          <a:p>
            <a:endParaRPr lang="en-GB" dirty="0"/>
          </a:p>
          <a:p>
            <a:r>
              <a:rPr lang="en-GB" dirty="0"/>
              <a:t>Although when it comes to areas such as learning to communicate with individuals, this was only going to be done by spending time with them and building a rapport with the individuals.  </a:t>
            </a:r>
          </a:p>
          <a:p>
            <a:endParaRPr lang="en-GB" dirty="0"/>
          </a:p>
          <a:p>
            <a:r>
              <a:rPr lang="en-GB" dirty="0"/>
              <a:t>Research found that when support workers  had a solid base of understanding they found their job easier and less stressful. Despite this, there was a strong sense that training needed to be more individualised as the current training appears to be quite generalised.</a:t>
            </a:r>
          </a:p>
          <a:p>
            <a:br>
              <a:rPr lang="en-GB" b="0" i="0" u="none" strike="noStrike" dirty="0">
                <a:solidFill>
                  <a:srgbClr val="424242"/>
                </a:solidFill>
                <a:effectLst/>
                <a:latin typeface="-webkit-standard"/>
              </a:rPr>
            </a:br>
            <a:endParaRPr lang="en-GB" dirty="0"/>
          </a:p>
        </p:txBody>
      </p:sp>
      <p:sp>
        <p:nvSpPr>
          <p:cNvPr id="4" name="Slide Number Placeholder 3"/>
          <p:cNvSpPr>
            <a:spLocks noGrp="1"/>
          </p:cNvSpPr>
          <p:nvPr>
            <p:ph type="sldNum" sz="quarter" idx="5"/>
          </p:nvPr>
        </p:nvSpPr>
        <p:spPr/>
        <p:txBody>
          <a:bodyPr/>
          <a:lstStyle/>
          <a:p>
            <a:fld id="{94F56ED6-1D06-0241-A092-564F9BC0F274}" type="slidenum">
              <a:rPr lang="en-GB" smtClean="0"/>
              <a:t>18</a:t>
            </a:fld>
            <a:endParaRPr lang="en-GB"/>
          </a:p>
        </p:txBody>
      </p:sp>
    </p:spTree>
    <p:extLst>
      <p:ext uri="{BB962C8B-B14F-4D97-AF65-F5344CB8AC3E}">
        <p14:creationId xmlns:p14="http://schemas.microsoft.com/office/powerpoint/2010/main" val="336510623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theme captured the fundamental principles applied to building and maintaining working relationships. </a:t>
            </a:r>
          </a:p>
          <a:p>
            <a:endParaRPr lang="en-GB" dirty="0"/>
          </a:p>
          <a:p>
            <a:r>
              <a:rPr lang="en-GB" dirty="0"/>
              <a:t>The fundamental aspect of being a support worker was to build relationships with the people being supported. Support workers need to have empathy, and be able to build trust with the individuals, this will result in individuals building confidence and being able to step out of their comfort zone and participate in fulfilling experiences. </a:t>
            </a:r>
          </a:p>
          <a:p>
            <a:endParaRPr lang="en-GB" dirty="0"/>
          </a:p>
          <a:p>
            <a:r>
              <a:rPr lang="en-GB" dirty="0"/>
              <a:t>Linking in with the training aspect, research has shown that support workers found it vital to know and understand the backgrounds of the individuals, this would enable them to find a common ground which would support relationship growth. </a:t>
            </a:r>
          </a:p>
          <a:p>
            <a:endParaRPr lang="en-GB" dirty="0"/>
          </a:p>
          <a:p>
            <a:r>
              <a:rPr lang="en-GB" dirty="0"/>
              <a:t>However, with building relationships can lead to difficulties, individuals can become overly attached which makes their role difficult in having a neutral approach. </a:t>
            </a:r>
          </a:p>
          <a:p>
            <a:endParaRPr lang="en-GB" dirty="0"/>
          </a:p>
          <a:p>
            <a:r>
              <a:rPr lang="en-GB" dirty="0"/>
              <a:t>Relationships with the staff. – Support workers describe how they rely on each other to recognise and meet the people they supports needs. At times support workers might be expected to work independently, they recognise the importance of teamwork. Knowing they had the support of the team they were able to discuss barriers and ideas, this was when they saw success stories for the the individuals. </a:t>
            </a:r>
          </a:p>
          <a:p>
            <a:endParaRPr lang="en-GB" dirty="0"/>
          </a:p>
          <a:p>
            <a:r>
              <a:rPr lang="en-GB" dirty="0"/>
              <a:t>Relationships with management – There appears to be mixed responses to whether support workers feel supported by hierarchy. Support workers found that when their manager was approachable this was seen as a vital part of being able to cope with the demands of their role. </a:t>
            </a:r>
          </a:p>
          <a:p>
            <a:endParaRPr lang="en-GB" dirty="0"/>
          </a:p>
          <a:p>
            <a:r>
              <a:rPr lang="en-GB" dirty="0"/>
              <a:t>Research also found that support workers struggled to deliver the support they wanted to as they were going against companies policy. </a:t>
            </a:r>
          </a:p>
          <a:p>
            <a:endParaRPr lang="en-GB" dirty="0"/>
          </a:p>
        </p:txBody>
      </p:sp>
      <p:sp>
        <p:nvSpPr>
          <p:cNvPr id="4" name="Slide Number Placeholder 3"/>
          <p:cNvSpPr>
            <a:spLocks noGrp="1"/>
          </p:cNvSpPr>
          <p:nvPr>
            <p:ph type="sldNum" sz="quarter" idx="5"/>
          </p:nvPr>
        </p:nvSpPr>
        <p:spPr/>
        <p:txBody>
          <a:bodyPr/>
          <a:lstStyle/>
          <a:p>
            <a:fld id="{94F56ED6-1D06-0241-A092-564F9BC0F274}" type="slidenum">
              <a:rPr lang="en-GB" smtClean="0"/>
              <a:t>19</a:t>
            </a:fld>
            <a:endParaRPr lang="en-GB"/>
          </a:p>
        </p:txBody>
      </p:sp>
    </p:spTree>
    <p:extLst>
      <p:ext uri="{BB962C8B-B14F-4D97-AF65-F5344CB8AC3E}">
        <p14:creationId xmlns:p14="http://schemas.microsoft.com/office/powerpoint/2010/main" val="227326238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Support workers describe dealing with autistic individuals as highly physical and mentally engaging. Support Workers often found themselves in the fight, flight and freeze, often being scared and frustrated, even feelings of apprehension and dread when dealing with challenging behaviour. </a:t>
            </a:r>
          </a:p>
          <a:p>
            <a:endParaRPr lang="en-GB" dirty="0"/>
          </a:p>
          <a:p>
            <a:r>
              <a:rPr lang="en-GB" dirty="0"/>
              <a:t>However, support workers also felt a sense of pride with their job role, feeling valued and fulfilled. </a:t>
            </a:r>
          </a:p>
          <a:p>
            <a:endParaRPr lang="en-GB" dirty="0"/>
          </a:p>
          <a:p>
            <a:r>
              <a:rPr lang="en-GB" dirty="0"/>
              <a:t>Despite the positive feelings continuously dealing with challenging behaviour support workers begin to feel burnt out. They have to be constantly alert and ready to react. Support workers reported it is difficult to separate work life and personal life, and research suggests that this is a known trigger to staff burnout. With burnout staff begin to lose passion for their role and begin to lose patience with the people they are supporting, which leads to staff leaving the health and social care sector. This begins a vicious circle as high levels of staff turnover lends itself to staff burnout, as the staff then have added pressures and responsibilities added to the already excessive workload. </a:t>
            </a:r>
          </a:p>
          <a:p>
            <a:endParaRPr lang="en-GB" dirty="0"/>
          </a:p>
          <a:p>
            <a:r>
              <a:rPr lang="en-GB" dirty="0"/>
              <a:t>Support workers also noted how dealing with the high pressures of complex needs and challenging behaviour, was impacting their personal life. Being unable to dissociate emotional meaning from the challenging behaviour and begin doubting them selves result in a loss of interest not only in the job but personal hobbies. </a:t>
            </a:r>
          </a:p>
          <a:p>
            <a:endParaRPr lang="en-GB" dirty="0"/>
          </a:p>
          <a:p>
            <a:r>
              <a:rPr lang="en-GB" dirty="0"/>
              <a:t>Support workers also began to engage in self reflection, and perceptions of themselves often resulted in either failure or success at work. </a:t>
            </a:r>
          </a:p>
          <a:p>
            <a:endParaRPr lang="en-GB" dirty="0"/>
          </a:p>
          <a:p>
            <a:endParaRPr lang="en-GB" dirty="0"/>
          </a:p>
        </p:txBody>
      </p:sp>
      <p:sp>
        <p:nvSpPr>
          <p:cNvPr id="4" name="Slide Number Placeholder 3"/>
          <p:cNvSpPr>
            <a:spLocks noGrp="1"/>
          </p:cNvSpPr>
          <p:nvPr>
            <p:ph type="sldNum" sz="quarter" idx="5"/>
          </p:nvPr>
        </p:nvSpPr>
        <p:spPr/>
        <p:txBody>
          <a:bodyPr/>
          <a:lstStyle/>
          <a:p>
            <a:fld id="{94F56ED6-1D06-0241-A092-564F9BC0F274}" type="slidenum">
              <a:rPr lang="en-GB" smtClean="0"/>
              <a:t>20</a:t>
            </a:fld>
            <a:endParaRPr lang="en-GB"/>
          </a:p>
        </p:txBody>
      </p:sp>
    </p:spTree>
    <p:extLst>
      <p:ext uri="{BB962C8B-B14F-4D97-AF65-F5344CB8AC3E}">
        <p14:creationId xmlns:p14="http://schemas.microsoft.com/office/powerpoint/2010/main" val="243385043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However, with all research comes limitations. This systematic literature review was a small sample size of only 12 papers, not all papers solely focussed on complex needs and challenging behaviour. Vast variation in years spanning from 2008 through to 2024. Through the years there have been vast changes within health and social care meaning views and opinions may be outdated. </a:t>
            </a:r>
          </a:p>
        </p:txBody>
      </p:sp>
      <p:sp>
        <p:nvSpPr>
          <p:cNvPr id="4" name="Slide Number Placeholder 3"/>
          <p:cNvSpPr>
            <a:spLocks noGrp="1"/>
          </p:cNvSpPr>
          <p:nvPr>
            <p:ph type="sldNum" sz="quarter" idx="5"/>
          </p:nvPr>
        </p:nvSpPr>
        <p:spPr/>
        <p:txBody>
          <a:bodyPr/>
          <a:lstStyle/>
          <a:p>
            <a:fld id="{94F56ED6-1D06-0241-A092-564F9BC0F274}" type="slidenum">
              <a:rPr lang="en-GB" smtClean="0"/>
              <a:t>21</a:t>
            </a:fld>
            <a:endParaRPr lang="en-GB"/>
          </a:p>
        </p:txBody>
      </p:sp>
    </p:spTree>
    <p:extLst>
      <p:ext uri="{BB962C8B-B14F-4D97-AF65-F5344CB8AC3E}">
        <p14:creationId xmlns:p14="http://schemas.microsoft.com/office/powerpoint/2010/main" val="106932062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conclude on the systematic literature review, support workers are an integral part of supporting people with complex needs and challenging behaviour. With the vast area of needs that support workers cover it is vitally important that training is made readily available to them. It is important that more time is spent on service or person specific training. By ensuring whole staff teams have the same level of training, and are all confident and competent in their role, this will ensure individuals are being supported to the highest standard, not only this but support workers are less likely to sub come to burnout, as there will be less pressures in their roles. </a:t>
            </a:r>
          </a:p>
          <a:p>
            <a:endParaRPr lang="en-GB" dirty="0"/>
          </a:p>
          <a:p>
            <a:r>
              <a:rPr lang="en-GB" dirty="0"/>
              <a:t>However future research needs to be more focussed around support workers in residential settings and who are working directly with individuals with complex needs and challenging behaviour. </a:t>
            </a:r>
          </a:p>
          <a:p>
            <a:endParaRPr lang="en-GB" dirty="0"/>
          </a:p>
        </p:txBody>
      </p:sp>
      <p:sp>
        <p:nvSpPr>
          <p:cNvPr id="4" name="Slide Number Placeholder 3"/>
          <p:cNvSpPr>
            <a:spLocks noGrp="1"/>
          </p:cNvSpPr>
          <p:nvPr>
            <p:ph type="sldNum" sz="quarter" idx="5"/>
          </p:nvPr>
        </p:nvSpPr>
        <p:spPr/>
        <p:txBody>
          <a:bodyPr/>
          <a:lstStyle/>
          <a:p>
            <a:fld id="{94F56ED6-1D06-0241-A092-564F9BC0F274}" type="slidenum">
              <a:rPr lang="en-GB" smtClean="0"/>
              <a:t>22</a:t>
            </a:fld>
            <a:endParaRPr lang="en-GB"/>
          </a:p>
        </p:txBody>
      </p:sp>
    </p:spTree>
    <p:extLst>
      <p:ext uri="{BB962C8B-B14F-4D97-AF65-F5344CB8AC3E}">
        <p14:creationId xmlns:p14="http://schemas.microsoft.com/office/powerpoint/2010/main" val="376897874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0CA409-C2F9-7CB4-9DD0-51D849D7D01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460E973-79AE-1224-4CA9-BB8316F9062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584710F-6402-2B74-7EDD-EA8796399408}"/>
              </a:ext>
            </a:extLst>
          </p:cNvPr>
          <p:cNvSpPr>
            <a:spLocks noGrp="1"/>
          </p:cNvSpPr>
          <p:nvPr>
            <p:ph type="body" idx="1"/>
          </p:nvPr>
        </p:nvSpPr>
        <p:spPr/>
        <p:txBody>
          <a:bodyPr/>
          <a:lstStyle/>
          <a:p>
            <a:r>
              <a:rPr lang="en-GB" dirty="0"/>
              <a:t>This being said, this led me to conduct my study, which consisted of carrying out focus groups with support workers who work in residential care settings, and who are supporting individuals with complex needs and challenging behaviour. </a:t>
            </a:r>
          </a:p>
        </p:txBody>
      </p:sp>
      <p:sp>
        <p:nvSpPr>
          <p:cNvPr id="4" name="Slide Number Placeholder 3">
            <a:extLst>
              <a:ext uri="{FF2B5EF4-FFF2-40B4-BE49-F238E27FC236}">
                <a16:creationId xmlns:a16="http://schemas.microsoft.com/office/drawing/2014/main" id="{B047C44B-FCFD-BC43-62B7-6826C8491CD1}"/>
              </a:ext>
            </a:extLst>
          </p:cNvPr>
          <p:cNvSpPr>
            <a:spLocks noGrp="1"/>
          </p:cNvSpPr>
          <p:nvPr>
            <p:ph type="sldNum" sz="quarter" idx="5"/>
          </p:nvPr>
        </p:nvSpPr>
        <p:spPr/>
        <p:txBody>
          <a:bodyPr/>
          <a:lstStyle/>
          <a:p>
            <a:fld id="{94F56ED6-1D06-0241-A092-564F9BC0F274}" type="slidenum">
              <a:rPr lang="en-GB" smtClean="0"/>
              <a:t>23</a:t>
            </a:fld>
            <a:endParaRPr lang="en-GB"/>
          </a:p>
        </p:txBody>
      </p:sp>
    </p:spTree>
    <p:extLst>
      <p:ext uri="{BB962C8B-B14F-4D97-AF65-F5344CB8AC3E}">
        <p14:creationId xmlns:p14="http://schemas.microsoft.com/office/powerpoint/2010/main" val="338184305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discussed earlier there is limited research in this area. Following on from the initial literature review, new research was presented which indicates that there is a 31% staff turnover rate in the UK withing the health &amp; social care sector compared to the UK average of 15% across all other employment sectors</a:t>
            </a:r>
          </a:p>
        </p:txBody>
      </p:sp>
      <p:sp>
        <p:nvSpPr>
          <p:cNvPr id="4" name="Slide Number Placeholder 3"/>
          <p:cNvSpPr>
            <a:spLocks noGrp="1"/>
          </p:cNvSpPr>
          <p:nvPr>
            <p:ph type="sldNum" sz="quarter" idx="5"/>
          </p:nvPr>
        </p:nvSpPr>
        <p:spPr/>
        <p:txBody>
          <a:bodyPr/>
          <a:lstStyle/>
          <a:p>
            <a:fld id="{94F56ED6-1D06-0241-A092-564F9BC0F274}" type="slidenum">
              <a:rPr lang="en-GB" smtClean="0"/>
              <a:t>24</a:t>
            </a:fld>
            <a:endParaRPr lang="en-GB"/>
          </a:p>
        </p:txBody>
      </p:sp>
    </p:spTree>
    <p:extLst>
      <p:ext uri="{BB962C8B-B14F-4D97-AF65-F5344CB8AC3E}">
        <p14:creationId xmlns:p14="http://schemas.microsoft.com/office/powerpoint/2010/main" val="207802440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issues raised are having a negative impact on the mental health of support workers. </a:t>
            </a:r>
          </a:p>
          <a:p>
            <a:endParaRPr lang="en-GB" dirty="0"/>
          </a:p>
          <a:p>
            <a:r>
              <a:rPr lang="en-GB" dirty="0"/>
              <a:t>Inexperienced support workers are frequently left feeling inadequate and burdensome to their coworkers. </a:t>
            </a:r>
          </a:p>
          <a:p>
            <a:endParaRPr lang="en-GB" dirty="0"/>
          </a:p>
          <a:p>
            <a:r>
              <a:rPr lang="en-GB" dirty="0"/>
              <a:t>When inexperienced staff rely on current employees, they are likely to take shortcuts, develop negative habits, and deliver bad poor practice. As previously stated, this places the individuals being supported in situations of high-risk potentially leading to accidents and abuse. </a:t>
            </a:r>
          </a:p>
          <a:p>
            <a:endParaRPr lang="en-GB" dirty="0"/>
          </a:p>
        </p:txBody>
      </p:sp>
      <p:sp>
        <p:nvSpPr>
          <p:cNvPr id="4" name="Slide Number Placeholder 3"/>
          <p:cNvSpPr>
            <a:spLocks noGrp="1"/>
          </p:cNvSpPr>
          <p:nvPr>
            <p:ph type="sldNum" sz="quarter" idx="5"/>
          </p:nvPr>
        </p:nvSpPr>
        <p:spPr/>
        <p:txBody>
          <a:bodyPr/>
          <a:lstStyle/>
          <a:p>
            <a:fld id="{94F56ED6-1D06-0241-A092-564F9BC0F274}" type="slidenum">
              <a:rPr lang="en-GB" smtClean="0"/>
              <a:t>25</a:t>
            </a:fld>
            <a:endParaRPr lang="en-GB"/>
          </a:p>
        </p:txBody>
      </p:sp>
    </p:spTree>
    <p:extLst>
      <p:ext uri="{BB962C8B-B14F-4D97-AF65-F5344CB8AC3E}">
        <p14:creationId xmlns:p14="http://schemas.microsoft.com/office/powerpoint/2010/main" val="145517581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hoped that the findings from this study will help policymakers to develop a statutory level of effective practice for support workers by ensuring service-specific training is delivered to new staff before they are classed as front-line workers. It is hoped that the level of practical training increases and is delivered in such a way that staff have an understanding of individual’s background and how this impacts their day-to-day life and wellbeing. </a:t>
            </a:r>
          </a:p>
        </p:txBody>
      </p:sp>
      <p:sp>
        <p:nvSpPr>
          <p:cNvPr id="4" name="Slide Number Placeholder 3"/>
          <p:cNvSpPr>
            <a:spLocks noGrp="1"/>
          </p:cNvSpPr>
          <p:nvPr>
            <p:ph type="sldNum" sz="quarter" idx="5"/>
          </p:nvPr>
        </p:nvSpPr>
        <p:spPr/>
        <p:txBody>
          <a:bodyPr/>
          <a:lstStyle/>
          <a:p>
            <a:fld id="{94F56ED6-1D06-0241-A092-564F9BC0F274}" type="slidenum">
              <a:rPr lang="en-GB" smtClean="0"/>
              <a:t>26</a:t>
            </a:fld>
            <a:endParaRPr lang="en-GB"/>
          </a:p>
        </p:txBody>
      </p:sp>
    </p:spTree>
    <p:extLst>
      <p:ext uri="{BB962C8B-B14F-4D97-AF65-F5344CB8AC3E}">
        <p14:creationId xmlns:p14="http://schemas.microsoft.com/office/powerpoint/2010/main" val="143787358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00" dirty="0">
                <a:effectLst/>
                <a:latin typeface="Aptos Display" panose="020B0004020202020204" pitchFamily="34" charset="0"/>
                <a:ea typeface="Aptos" panose="020B0004020202020204" pitchFamily="34" charset="0"/>
                <a:cs typeface="Arial" panose="020B0604020202020204" pitchFamily="34" charset="0"/>
              </a:rPr>
              <a:t> Through exploring support workers’ personal experiences, the present study will address the following research question: How do support workers feel about their role in supporting individuals with complex needs and challenging behaviour. </a:t>
            </a:r>
            <a:endParaRPr lang="en-GB" dirty="0"/>
          </a:p>
        </p:txBody>
      </p:sp>
      <p:sp>
        <p:nvSpPr>
          <p:cNvPr id="4" name="Slide Number Placeholder 3"/>
          <p:cNvSpPr>
            <a:spLocks noGrp="1"/>
          </p:cNvSpPr>
          <p:nvPr>
            <p:ph type="sldNum" sz="quarter" idx="5"/>
          </p:nvPr>
        </p:nvSpPr>
        <p:spPr/>
        <p:txBody>
          <a:bodyPr/>
          <a:lstStyle/>
          <a:p>
            <a:fld id="{94F56ED6-1D06-0241-A092-564F9BC0F274}" type="slidenum">
              <a:rPr lang="en-GB" smtClean="0"/>
              <a:t>27</a:t>
            </a:fld>
            <a:endParaRPr lang="en-GB"/>
          </a:p>
        </p:txBody>
      </p:sp>
    </p:spTree>
    <p:extLst>
      <p:ext uri="{BB962C8B-B14F-4D97-AF65-F5344CB8AC3E}">
        <p14:creationId xmlns:p14="http://schemas.microsoft.com/office/powerpoint/2010/main" val="2824141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qualitative study was conducted, which consisted of semi-structured questions within a focus group utilising the method of photo elicitation. </a:t>
            </a:r>
          </a:p>
          <a:p>
            <a:endParaRPr lang="en-GB" dirty="0"/>
          </a:p>
          <a:p>
            <a:r>
              <a:rPr lang="en-GB" dirty="0"/>
              <a:t>Participants were asked to bring photographs which they felt portrayed their role as a support worker, this was done to evoke discussion, insights and have deeper engagement among the participants within the focus group. </a:t>
            </a:r>
          </a:p>
          <a:p>
            <a:endParaRPr lang="en-GB" dirty="0"/>
          </a:p>
          <a:p>
            <a:r>
              <a:rPr lang="en-GB" dirty="0"/>
              <a:t>  </a:t>
            </a:r>
          </a:p>
        </p:txBody>
      </p:sp>
      <p:sp>
        <p:nvSpPr>
          <p:cNvPr id="4" name="Slide Number Placeholder 3"/>
          <p:cNvSpPr>
            <a:spLocks noGrp="1"/>
          </p:cNvSpPr>
          <p:nvPr>
            <p:ph type="sldNum" sz="quarter" idx="5"/>
          </p:nvPr>
        </p:nvSpPr>
        <p:spPr/>
        <p:txBody>
          <a:bodyPr/>
          <a:lstStyle/>
          <a:p>
            <a:fld id="{94F56ED6-1D06-0241-A092-564F9BC0F274}" type="slidenum">
              <a:rPr lang="en-GB" smtClean="0"/>
              <a:t>28</a:t>
            </a:fld>
            <a:endParaRPr lang="en-GB"/>
          </a:p>
        </p:txBody>
      </p:sp>
    </p:spTree>
    <p:extLst>
      <p:ext uri="{BB962C8B-B14F-4D97-AF65-F5344CB8AC3E}">
        <p14:creationId xmlns:p14="http://schemas.microsoft.com/office/powerpoint/2010/main" val="220211099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Following ethical approval, Information sheet, consent forms, demographic information and debrief forms were produced and sent for further approval from supervisor.  Following this approval potential participants were then contacted. </a:t>
            </a:r>
          </a:p>
        </p:txBody>
      </p:sp>
      <p:sp>
        <p:nvSpPr>
          <p:cNvPr id="4" name="Slide Number Placeholder 3"/>
          <p:cNvSpPr>
            <a:spLocks noGrp="1"/>
          </p:cNvSpPr>
          <p:nvPr>
            <p:ph type="sldNum" sz="quarter" idx="5"/>
          </p:nvPr>
        </p:nvSpPr>
        <p:spPr/>
        <p:txBody>
          <a:bodyPr/>
          <a:lstStyle/>
          <a:p>
            <a:fld id="{94F56ED6-1D06-0241-A092-564F9BC0F274}" type="slidenum">
              <a:rPr lang="en-GB" smtClean="0"/>
              <a:t>29</a:t>
            </a:fld>
            <a:endParaRPr lang="en-GB"/>
          </a:p>
        </p:txBody>
      </p:sp>
    </p:spTree>
    <p:extLst>
      <p:ext uri="{BB962C8B-B14F-4D97-AF65-F5344CB8AC3E}">
        <p14:creationId xmlns:p14="http://schemas.microsoft.com/office/powerpoint/2010/main" val="347981620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Participants were contacted through my place of work, as I work in a residential care home. They were provided with the information sheet and consent form. </a:t>
            </a:r>
          </a:p>
          <a:p>
            <a:endParaRPr lang="en-GB" dirty="0"/>
          </a:p>
          <a:p>
            <a:r>
              <a:rPr lang="en-GB" dirty="0"/>
              <a:t>This information provided them with the aims of the study and wat would be expected of them. If they were happy to consent, they were asked to complete the demographic information. Participants were reminded that their participation was completely voluntary and and if they chose not to participate this would not have any impact on their employment status or benefits. </a:t>
            </a:r>
          </a:p>
          <a:p>
            <a:endParaRPr lang="en-GB" dirty="0"/>
          </a:p>
          <a:p>
            <a:r>
              <a:rPr lang="en-GB" dirty="0"/>
              <a:t>Overall, there were 22 participants, which were divided into 6 focus groups. 91% of participants were female, with an average age of 45 years. </a:t>
            </a:r>
          </a:p>
        </p:txBody>
      </p:sp>
      <p:sp>
        <p:nvSpPr>
          <p:cNvPr id="4" name="Slide Number Placeholder 3"/>
          <p:cNvSpPr>
            <a:spLocks noGrp="1"/>
          </p:cNvSpPr>
          <p:nvPr>
            <p:ph type="sldNum" sz="quarter" idx="5"/>
          </p:nvPr>
        </p:nvSpPr>
        <p:spPr/>
        <p:txBody>
          <a:bodyPr/>
          <a:lstStyle/>
          <a:p>
            <a:fld id="{94F56ED6-1D06-0241-A092-564F9BC0F274}" type="slidenum">
              <a:rPr lang="en-GB" smtClean="0"/>
              <a:t>30</a:t>
            </a:fld>
            <a:endParaRPr lang="en-GB"/>
          </a:p>
        </p:txBody>
      </p:sp>
    </p:spTree>
    <p:extLst>
      <p:ext uri="{BB962C8B-B14F-4D97-AF65-F5344CB8AC3E}">
        <p14:creationId xmlns:p14="http://schemas.microsoft.com/office/powerpoint/2010/main" val="198406273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arrival at the focus groups, the aim of the study was reiterated, and participants were reminded of the importance of respect and confidentiality. The focus group was audio recorded, This enabled the researcher to be able to transcribe the recordings at a later date. </a:t>
            </a:r>
          </a:p>
          <a:p>
            <a:endParaRPr lang="en-GB" dirty="0"/>
          </a:p>
          <a:p>
            <a:r>
              <a:rPr lang="en-GB" dirty="0"/>
              <a:t>Although the photographs were not directly analysed, participants did describe and discuss them throughout the focus group. </a:t>
            </a:r>
          </a:p>
          <a:p>
            <a:endParaRPr lang="en-GB" dirty="0"/>
          </a:p>
          <a:p>
            <a:r>
              <a:rPr lang="en-GB" dirty="0"/>
              <a:t>Here are just some of the examples which participants brought. </a:t>
            </a:r>
          </a:p>
          <a:p>
            <a:endParaRPr lang="en-GB" dirty="0"/>
          </a:p>
          <a:p>
            <a:r>
              <a:rPr lang="en-GB" dirty="0"/>
              <a:t>Following the transcribing of the focus groups, thematic analysis was undertaken which allowed for examining transcripts and identifying themes, emotions, feelings and topics. </a:t>
            </a:r>
          </a:p>
        </p:txBody>
      </p:sp>
      <p:sp>
        <p:nvSpPr>
          <p:cNvPr id="4" name="Slide Number Placeholder 3"/>
          <p:cNvSpPr>
            <a:spLocks noGrp="1"/>
          </p:cNvSpPr>
          <p:nvPr>
            <p:ph type="sldNum" sz="quarter" idx="5"/>
          </p:nvPr>
        </p:nvSpPr>
        <p:spPr/>
        <p:txBody>
          <a:bodyPr/>
          <a:lstStyle/>
          <a:p>
            <a:fld id="{94F56ED6-1D06-0241-A092-564F9BC0F274}" type="slidenum">
              <a:rPr lang="en-GB" smtClean="0"/>
              <a:t>31</a:t>
            </a:fld>
            <a:endParaRPr lang="en-GB"/>
          </a:p>
        </p:txBody>
      </p:sp>
    </p:spTree>
    <p:extLst>
      <p:ext uri="{BB962C8B-B14F-4D97-AF65-F5344CB8AC3E}">
        <p14:creationId xmlns:p14="http://schemas.microsoft.com/office/powerpoint/2010/main" val="84379582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transcripts were examined using Braun &amp; Clarke’s 6-phase coding for thematic analysis and interpreted by indictive coding.</a:t>
            </a:r>
          </a:p>
          <a:p>
            <a:r>
              <a:rPr lang="en-GB" dirty="0"/>
              <a:t>The six phases included – familiarization of data ad the generation of codes. An example of which can be seen on the slide.  </a:t>
            </a:r>
          </a:p>
        </p:txBody>
      </p:sp>
      <p:sp>
        <p:nvSpPr>
          <p:cNvPr id="4" name="Slide Number Placeholder 3"/>
          <p:cNvSpPr>
            <a:spLocks noGrp="1"/>
          </p:cNvSpPr>
          <p:nvPr>
            <p:ph type="sldNum" sz="quarter" idx="5"/>
          </p:nvPr>
        </p:nvSpPr>
        <p:spPr/>
        <p:txBody>
          <a:bodyPr/>
          <a:lstStyle/>
          <a:p>
            <a:fld id="{94F56ED6-1D06-0241-A092-564F9BC0F274}" type="slidenum">
              <a:rPr lang="en-GB" smtClean="0"/>
              <a:t>32</a:t>
            </a:fld>
            <a:endParaRPr lang="en-GB"/>
          </a:p>
        </p:txBody>
      </p:sp>
    </p:spTree>
    <p:extLst>
      <p:ext uri="{BB962C8B-B14F-4D97-AF65-F5344CB8AC3E}">
        <p14:creationId xmlns:p14="http://schemas.microsoft.com/office/powerpoint/2010/main" val="239485910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48A6E0-6F1B-9808-1AF8-6D3C66FB207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93586E7-54B2-87B8-6ADD-538D5CB1B1B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ACCA837-0F2F-0DCA-53E7-A7671120C98A}"/>
              </a:ext>
            </a:extLst>
          </p:cNvPr>
          <p:cNvSpPr>
            <a:spLocks noGrp="1"/>
          </p:cNvSpPr>
          <p:nvPr>
            <p:ph type="body" idx="1"/>
          </p:nvPr>
        </p:nvSpPr>
        <p:spPr/>
        <p:txBody>
          <a:bodyPr/>
          <a:lstStyle/>
          <a:p>
            <a:r>
              <a:rPr lang="en-GB" dirty="0"/>
              <a:t>Next was combining codes into themes.</a:t>
            </a:r>
          </a:p>
          <a:p>
            <a:endParaRPr lang="en-GB" dirty="0"/>
          </a:p>
          <a:p>
            <a:r>
              <a:rPr lang="en-GB" dirty="0"/>
              <a:t>So here is a small example. </a:t>
            </a:r>
          </a:p>
          <a:p>
            <a:endParaRPr lang="en-GB" dirty="0"/>
          </a:p>
          <a:p>
            <a:r>
              <a:rPr lang="en-GB" dirty="0"/>
              <a:t>All of the codes were analysed and grouped into themes.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a:extLst>
              <a:ext uri="{FF2B5EF4-FFF2-40B4-BE49-F238E27FC236}">
                <a16:creationId xmlns:a16="http://schemas.microsoft.com/office/drawing/2014/main" id="{907C8DB5-C1D9-8CC2-7788-243F85FE4115}"/>
              </a:ext>
            </a:extLst>
          </p:cNvPr>
          <p:cNvSpPr>
            <a:spLocks noGrp="1"/>
          </p:cNvSpPr>
          <p:nvPr>
            <p:ph type="sldNum" sz="quarter" idx="5"/>
          </p:nvPr>
        </p:nvSpPr>
        <p:spPr/>
        <p:txBody>
          <a:bodyPr/>
          <a:lstStyle/>
          <a:p>
            <a:fld id="{94F56ED6-1D06-0241-A092-564F9BC0F274}" type="slidenum">
              <a:rPr lang="en-GB" smtClean="0"/>
              <a:t>33</a:t>
            </a:fld>
            <a:endParaRPr lang="en-GB"/>
          </a:p>
        </p:txBody>
      </p:sp>
    </p:spTree>
    <p:extLst>
      <p:ext uri="{BB962C8B-B14F-4D97-AF65-F5344CB8AC3E}">
        <p14:creationId xmlns:p14="http://schemas.microsoft.com/office/powerpoint/2010/main" val="274963816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Finally, the themes were reviewed again, and the significance of the themes were determined. </a:t>
            </a:r>
          </a:p>
          <a:p>
            <a:endParaRPr lang="en-GB" dirty="0"/>
          </a:p>
          <a:p>
            <a:endParaRPr lang="en-GB" dirty="0"/>
          </a:p>
          <a:p>
            <a:r>
              <a:rPr lang="en-GB" dirty="0"/>
              <a:t>The analysis of the six focus groups resulted in the generation of three themes, and nine sub-themes, which can be seen in the table. </a:t>
            </a:r>
          </a:p>
        </p:txBody>
      </p:sp>
      <p:sp>
        <p:nvSpPr>
          <p:cNvPr id="4" name="Slide Number Placeholder 3"/>
          <p:cNvSpPr>
            <a:spLocks noGrp="1"/>
          </p:cNvSpPr>
          <p:nvPr>
            <p:ph type="sldNum" sz="quarter" idx="5"/>
          </p:nvPr>
        </p:nvSpPr>
        <p:spPr/>
        <p:txBody>
          <a:bodyPr/>
          <a:lstStyle/>
          <a:p>
            <a:fld id="{94F56ED6-1D06-0241-A092-564F9BC0F274}" type="slidenum">
              <a:rPr lang="en-GB" smtClean="0"/>
              <a:t>34</a:t>
            </a:fld>
            <a:endParaRPr lang="en-GB"/>
          </a:p>
        </p:txBody>
      </p:sp>
    </p:spTree>
    <p:extLst>
      <p:ext uri="{BB962C8B-B14F-4D97-AF65-F5344CB8AC3E}">
        <p14:creationId xmlns:p14="http://schemas.microsoft.com/office/powerpoint/2010/main" val="158841228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first theme which was identified throughout the data was Facilitators of the role. </a:t>
            </a:r>
          </a:p>
          <a:p>
            <a:endParaRPr lang="en-GB" dirty="0"/>
          </a:p>
          <a:p>
            <a:r>
              <a:rPr lang="en-GB" dirty="0"/>
              <a:t>A huge facilitator that participants felt was being supported. </a:t>
            </a:r>
          </a:p>
          <a:p>
            <a:endParaRPr lang="en-GB" dirty="0"/>
          </a:p>
          <a:p>
            <a:r>
              <a:rPr lang="en-GB" dirty="0"/>
              <a:t>Ultimately, they felt most supported by their colleagues who were working on the floor alongside them. Support from the staff is what appeared to enable them to work through the difficult times. Participants spoke about, how if it wasn’t for experienced staff showing them the way, they don’t think the would still be in care today. </a:t>
            </a:r>
          </a:p>
          <a:p>
            <a:endParaRPr lang="en-GB" dirty="0"/>
          </a:p>
          <a:p>
            <a:r>
              <a:rPr lang="en-GB" dirty="0"/>
              <a:t>Support from management was also brought up as a facilitator, however, this was minimal throughout the focus groups. Participants did feel. that when managers had experience of being a support worker they were more approachable and understanding of their views and frustrations. </a:t>
            </a:r>
          </a:p>
          <a:p>
            <a:endParaRPr lang="en-GB" dirty="0"/>
          </a:p>
          <a:p>
            <a:r>
              <a:rPr lang="en-GB" dirty="0"/>
              <a:t>Induction training was seen as beneficial to their role when they had time to shadow experienced staff, and read through individual’s files, this allowed new starters to get to know the people being supported, and build a rapport with them, whilst also learning the best ways to work with them before being ‘thrown into the deep end’. </a:t>
            </a:r>
          </a:p>
          <a:p>
            <a:endParaRPr lang="en-GB" dirty="0"/>
          </a:p>
          <a:p>
            <a:r>
              <a:rPr lang="en-GB" dirty="0"/>
              <a:t>Having regular check ins with management throughout the induction process was also greatly received by participants, they felt this helped them to maintain good practice. </a:t>
            </a:r>
          </a:p>
        </p:txBody>
      </p:sp>
      <p:sp>
        <p:nvSpPr>
          <p:cNvPr id="4" name="Slide Number Placeholder 3"/>
          <p:cNvSpPr>
            <a:spLocks noGrp="1"/>
          </p:cNvSpPr>
          <p:nvPr>
            <p:ph type="sldNum" sz="quarter" idx="5"/>
          </p:nvPr>
        </p:nvSpPr>
        <p:spPr/>
        <p:txBody>
          <a:bodyPr/>
          <a:lstStyle/>
          <a:p>
            <a:fld id="{94F56ED6-1D06-0241-A092-564F9BC0F274}" type="slidenum">
              <a:rPr lang="en-GB" smtClean="0"/>
              <a:t>35</a:t>
            </a:fld>
            <a:endParaRPr lang="en-GB"/>
          </a:p>
        </p:txBody>
      </p:sp>
    </p:spTree>
    <p:extLst>
      <p:ext uri="{BB962C8B-B14F-4D97-AF65-F5344CB8AC3E}">
        <p14:creationId xmlns:p14="http://schemas.microsoft.com/office/powerpoint/2010/main" val="39493662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63E4BF-30DF-50A4-AA26-5648E655C7A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A7B10DF-405C-1017-5856-761BCC06823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9DCB32F-0625-01E9-5165-07F9DACDA8D8}"/>
              </a:ext>
            </a:extLst>
          </p:cNvPr>
          <p:cNvSpPr>
            <a:spLocks noGrp="1"/>
          </p:cNvSpPr>
          <p:nvPr>
            <p:ph type="body" idx="1"/>
          </p:nvPr>
        </p:nvSpPr>
        <p:spPr/>
        <p:txBody>
          <a:bodyPr/>
          <a:lstStyle/>
          <a:p>
            <a:r>
              <a:rPr lang="en-GB" dirty="0"/>
              <a:t>There was a clear sense that participants loved their job, and this is what appeared to motivate them. </a:t>
            </a:r>
          </a:p>
          <a:p>
            <a:endParaRPr lang="en-GB" dirty="0"/>
          </a:p>
          <a:p>
            <a:r>
              <a:rPr lang="en-GB" dirty="0"/>
              <a:t>Participants discussed a sense of pride as they were making a difference to people’s lives and supporting them to live a meaningful and independent life. Participants discussed how without support from staff the individuals wouldn’t achieve or experience things like going on holidays, one lady for example required support from 3 staff to take her on a holiday, and the participants discussed the feel-good factor of being able to support her on holidays and enable her to experience new adventures. You could really see and feel the sense of achievement when the staff team discussed this. </a:t>
            </a:r>
          </a:p>
          <a:p>
            <a:endParaRPr lang="en-GB" dirty="0"/>
          </a:p>
          <a:p>
            <a:r>
              <a:rPr lang="en-GB" dirty="0"/>
              <a:t>There was also discussions on how health and social care has changed over the years, and how it is definitely more person centred, with less restrictions placed on the individuals. They have a lot more choice, and support plans and documents are now co-produced meaning there is a wholesome feel to the care and support being provided. </a:t>
            </a:r>
          </a:p>
        </p:txBody>
      </p:sp>
      <p:sp>
        <p:nvSpPr>
          <p:cNvPr id="4" name="Slide Number Placeholder 3">
            <a:extLst>
              <a:ext uri="{FF2B5EF4-FFF2-40B4-BE49-F238E27FC236}">
                <a16:creationId xmlns:a16="http://schemas.microsoft.com/office/drawing/2014/main" id="{CBA48F85-0A36-7DF0-B5B1-60F6A30AAD6B}"/>
              </a:ext>
            </a:extLst>
          </p:cNvPr>
          <p:cNvSpPr>
            <a:spLocks noGrp="1"/>
          </p:cNvSpPr>
          <p:nvPr>
            <p:ph type="sldNum" sz="quarter" idx="5"/>
          </p:nvPr>
        </p:nvSpPr>
        <p:spPr/>
        <p:txBody>
          <a:bodyPr/>
          <a:lstStyle/>
          <a:p>
            <a:fld id="{94F56ED6-1D06-0241-A092-564F9BC0F274}" type="slidenum">
              <a:rPr lang="en-GB" smtClean="0"/>
              <a:t>36</a:t>
            </a:fld>
            <a:endParaRPr lang="en-GB"/>
          </a:p>
        </p:txBody>
      </p:sp>
    </p:spTree>
    <p:extLst>
      <p:ext uri="{BB962C8B-B14F-4D97-AF65-F5344CB8AC3E}">
        <p14:creationId xmlns:p14="http://schemas.microsoft.com/office/powerpoint/2010/main" val="64837854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Despite staff teams being supported, there was occasionally a sense of lack of support from staff, management and organisations. </a:t>
            </a:r>
          </a:p>
          <a:p>
            <a:endParaRPr lang="en-GB" dirty="0"/>
          </a:p>
          <a:p>
            <a:r>
              <a:rPr lang="en-GB" dirty="0"/>
              <a:t>Staff teams have been noted to be unwelcoming with new starters, which added extra anxieties onto new staff. </a:t>
            </a:r>
          </a:p>
          <a:p>
            <a:endParaRPr lang="en-GB" dirty="0"/>
          </a:p>
          <a:p>
            <a:r>
              <a:rPr lang="en-GB" dirty="0"/>
              <a:t>It was felt that management just didn’t have the time to be supportive, which resulted in staff felling unheard and not valued. Some participants spoke about experiences when they had tried to express their concerns to the hierarchy of the organisation and were met with the response of if you don’t like it, you could go and stack shelves in Tesco. This ultimately left staff feeling extremely undervalued and not appreciated for the hard work they do on a daily basis.  </a:t>
            </a:r>
          </a:p>
          <a:p>
            <a:endParaRPr lang="en-GB" dirty="0"/>
          </a:p>
          <a:p>
            <a:r>
              <a:rPr lang="en-GB" dirty="0"/>
              <a:t>There was a lot of discussion around staff personalities, and how the shift would run depending on who was shift that day,  you have some staff who are only willing to do the bare minimum, whilst others who will go above and beyond on every shift, this can also lead to clear divides within the staff team. Ultimately leaving staff feeling extremely lonely and not supported. </a:t>
            </a:r>
          </a:p>
        </p:txBody>
      </p:sp>
      <p:sp>
        <p:nvSpPr>
          <p:cNvPr id="4" name="Slide Number Placeholder 3"/>
          <p:cNvSpPr>
            <a:spLocks noGrp="1"/>
          </p:cNvSpPr>
          <p:nvPr>
            <p:ph type="sldNum" sz="quarter" idx="5"/>
          </p:nvPr>
        </p:nvSpPr>
        <p:spPr/>
        <p:txBody>
          <a:bodyPr/>
          <a:lstStyle/>
          <a:p>
            <a:fld id="{94F56ED6-1D06-0241-A092-564F9BC0F274}" type="slidenum">
              <a:rPr lang="en-GB" smtClean="0"/>
              <a:t>37</a:t>
            </a:fld>
            <a:endParaRPr lang="en-GB"/>
          </a:p>
        </p:txBody>
      </p:sp>
    </p:spTree>
    <p:extLst>
      <p:ext uri="{BB962C8B-B14F-4D97-AF65-F5344CB8AC3E}">
        <p14:creationId xmlns:p14="http://schemas.microsoft.com/office/powerpoint/2010/main" val="56478133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Participants discussed how there was no clear guidance especially when it came to making decisions. Staff personal views and opinions often overshadowed what was actually in the individuals best interest. </a:t>
            </a:r>
          </a:p>
          <a:p>
            <a:endParaRPr lang="en-GB" dirty="0"/>
          </a:p>
          <a:p>
            <a:r>
              <a:rPr lang="en-GB" dirty="0"/>
              <a:t>There was confusions around where the line is with regards to it is their choice, but what is in their best interest. </a:t>
            </a:r>
          </a:p>
          <a:p>
            <a:endParaRPr lang="en-GB" dirty="0"/>
          </a:p>
          <a:p>
            <a:r>
              <a:rPr lang="en-GB" dirty="0"/>
              <a:t>This resulted in a huge lack of consistency throughout staff teams, and leaving the individuals fairly confused, often resulting in them exhibiting challenging behaviour as they were receiving mixed messages throughout a staff team. </a:t>
            </a:r>
          </a:p>
          <a:p>
            <a:endParaRPr lang="en-GB" dirty="0"/>
          </a:p>
          <a:p>
            <a:r>
              <a:rPr lang="en-GB" dirty="0"/>
              <a:t>There was a consensus throughout the majority of focus groups that if the MDT were to make decisions in regards to what was in the individual’s best interest, for example with support needs and calorie intake, then this would ensure a consistent way of working with individuals, as there would be a clear plan in place, not juts the opinion of the person running the shift that day. </a:t>
            </a:r>
          </a:p>
        </p:txBody>
      </p:sp>
      <p:sp>
        <p:nvSpPr>
          <p:cNvPr id="4" name="Slide Number Placeholder 3"/>
          <p:cNvSpPr>
            <a:spLocks noGrp="1"/>
          </p:cNvSpPr>
          <p:nvPr>
            <p:ph type="sldNum" sz="quarter" idx="5"/>
          </p:nvPr>
        </p:nvSpPr>
        <p:spPr/>
        <p:txBody>
          <a:bodyPr/>
          <a:lstStyle/>
          <a:p>
            <a:fld id="{94F56ED6-1D06-0241-A092-564F9BC0F274}" type="slidenum">
              <a:rPr lang="en-GB" smtClean="0"/>
              <a:t>38</a:t>
            </a:fld>
            <a:endParaRPr lang="en-GB"/>
          </a:p>
        </p:txBody>
      </p:sp>
    </p:spTree>
    <p:extLst>
      <p:ext uri="{BB962C8B-B14F-4D97-AF65-F5344CB8AC3E}">
        <p14:creationId xmlns:p14="http://schemas.microsoft.com/office/powerpoint/2010/main" val="223730848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majority of support workers had little to no experience before starting their role, this combined with no training before starting clearly added to support workers anxieties, where they expressed feelings of fear, feeling  overwhelmed and out of their depth.  Despite these feelings, there was still an expectation for support workers to support vulnerable individuals. </a:t>
            </a:r>
          </a:p>
          <a:p>
            <a:endParaRPr lang="en-GB" dirty="0"/>
          </a:p>
          <a:p>
            <a:r>
              <a:rPr lang="en-GB" dirty="0"/>
              <a:t>Another frustration which participants discussed was that of the lack of funding individuals received, and how this impacted on their quality of life. There were examples discussed of individuals requiring support from 2 staff to access the community, however they were only funded, for 12 hours a week for 2:1. this ultimately means that this lady can only access the community for 12 hours in any one week, which places huge restrictions upon her. </a:t>
            </a:r>
          </a:p>
          <a:p>
            <a:endParaRPr lang="en-GB" dirty="0"/>
          </a:p>
          <a:p>
            <a:r>
              <a:rPr lang="en-GB" dirty="0"/>
              <a:t>The amount of paperwork needing to be completed was seen as a negative factor to role, there was a sense that this was taking away time that should be spent with individuals. Although participants could see the need for the paperwork, there were concerns around mistakes being made due to the number of places information has to be documented.  </a:t>
            </a:r>
          </a:p>
        </p:txBody>
      </p:sp>
      <p:sp>
        <p:nvSpPr>
          <p:cNvPr id="4" name="Slide Number Placeholder 3"/>
          <p:cNvSpPr>
            <a:spLocks noGrp="1"/>
          </p:cNvSpPr>
          <p:nvPr>
            <p:ph type="sldNum" sz="quarter" idx="5"/>
          </p:nvPr>
        </p:nvSpPr>
        <p:spPr/>
        <p:txBody>
          <a:bodyPr/>
          <a:lstStyle/>
          <a:p>
            <a:fld id="{94F56ED6-1D06-0241-A092-564F9BC0F274}" type="slidenum">
              <a:rPr lang="en-GB" smtClean="0"/>
              <a:t>39</a:t>
            </a:fld>
            <a:endParaRPr lang="en-GB"/>
          </a:p>
        </p:txBody>
      </p:sp>
    </p:spTree>
    <p:extLst>
      <p:ext uri="{BB962C8B-B14F-4D97-AF65-F5344CB8AC3E}">
        <p14:creationId xmlns:p14="http://schemas.microsoft.com/office/powerpoint/2010/main" val="184175258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Although participants felt supported by staff teams, there was a strong sense that organisations did not appreciate them, the level of pay also does not represent the level of responsibility expected of support workers. There is a clear way in which participants feel that training should be delivered along with what content should be covered. </a:t>
            </a:r>
          </a:p>
          <a:p>
            <a:endParaRPr lang="en-GB" dirty="0"/>
          </a:p>
          <a:p>
            <a:endParaRPr lang="en-GB" dirty="0"/>
          </a:p>
        </p:txBody>
      </p:sp>
      <p:sp>
        <p:nvSpPr>
          <p:cNvPr id="4" name="Slide Number Placeholder 3"/>
          <p:cNvSpPr>
            <a:spLocks noGrp="1"/>
          </p:cNvSpPr>
          <p:nvPr>
            <p:ph type="sldNum" sz="quarter" idx="5"/>
          </p:nvPr>
        </p:nvSpPr>
        <p:spPr/>
        <p:txBody>
          <a:bodyPr/>
          <a:lstStyle/>
          <a:p>
            <a:fld id="{94F56ED6-1D06-0241-A092-564F9BC0F274}" type="slidenum">
              <a:rPr lang="en-GB" smtClean="0"/>
              <a:t>40</a:t>
            </a:fld>
            <a:endParaRPr lang="en-GB"/>
          </a:p>
        </p:txBody>
      </p:sp>
    </p:spTree>
    <p:extLst>
      <p:ext uri="{BB962C8B-B14F-4D97-AF65-F5344CB8AC3E}">
        <p14:creationId xmlns:p14="http://schemas.microsoft.com/office/powerpoint/2010/main" val="86240523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There was a real sense that training should be more person-centred, especially around communication training, trauma, and how their diagnosis impacts them. </a:t>
            </a:r>
          </a:p>
          <a:p>
            <a:endParaRPr lang="en-GB" dirty="0"/>
          </a:p>
          <a:p>
            <a:r>
              <a:rPr lang="en-GB" dirty="0"/>
              <a:t>One participant discussed how she had received person-centred training on an individual, this covered their whole life history, and it really changed the staff’s perceptions. Staff went from approaching her and expecting aggression, to approaching her with understanding and empathy. This gradually over time reduced the amount, of behaviours this lady was exhibiting. Showing that when staff have an understanding of what the individual has been through, their change in approach can have a positive impact on the individuals being supported. </a:t>
            </a:r>
          </a:p>
        </p:txBody>
      </p:sp>
      <p:sp>
        <p:nvSpPr>
          <p:cNvPr id="4" name="Slide Number Placeholder 3"/>
          <p:cNvSpPr>
            <a:spLocks noGrp="1"/>
          </p:cNvSpPr>
          <p:nvPr>
            <p:ph type="sldNum" sz="quarter" idx="5"/>
          </p:nvPr>
        </p:nvSpPr>
        <p:spPr/>
        <p:txBody>
          <a:bodyPr/>
          <a:lstStyle/>
          <a:p>
            <a:fld id="{94F56ED6-1D06-0241-A092-564F9BC0F274}" type="slidenum">
              <a:rPr lang="en-GB" smtClean="0"/>
              <a:t>41</a:t>
            </a:fld>
            <a:endParaRPr lang="en-GB"/>
          </a:p>
        </p:txBody>
      </p:sp>
    </p:spTree>
    <p:extLst>
      <p:ext uri="{BB962C8B-B14F-4D97-AF65-F5344CB8AC3E}">
        <p14:creationId xmlns:p14="http://schemas.microsoft.com/office/powerpoint/2010/main" val="87306937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Throughout the focus groups, training was described as too generalised and appeared to consist of high levels of e-learning, with participants stating they didn’t retain information from online learning. </a:t>
            </a:r>
          </a:p>
          <a:p>
            <a:endParaRPr lang="en-GB" dirty="0"/>
          </a:p>
          <a:p>
            <a:r>
              <a:rPr lang="en-GB" dirty="0"/>
              <a:t>Participants discussed the need for face-to-face training, as they were able to ask questions and learn from others.</a:t>
            </a:r>
          </a:p>
          <a:p>
            <a:endParaRPr lang="en-GB" dirty="0"/>
          </a:p>
          <a:p>
            <a:r>
              <a:rPr lang="en-GB" dirty="0"/>
              <a:t>There were mixed views on whether shadow shifts were beneficial. Some staff benefited from these, as the staff team worked consistently, whilst others were left more confused, as each staff member appeared to work differently. </a:t>
            </a:r>
          </a:p>
          <a:p>
            <a:endParaRPr lang="en-GB" dirty="0"/>
          </a:p>
          <a:p>
            <a:endParaRPr lang="en-GB" dirty="0"/>
          </a:p>
        </p:txBody>
      </p:sp>
      <p:sp>
        <p:nvSpPr>
          <p:cNvPr id="4" name="Slide Number Placeholder 3"/>
          <p:cNvSpPr>
            <a:spLocks noGrp="1"/>
          </p:cNvSpPr>
          <p:nvPr>
            <p:ph type="sldNum" sz="quarter" idx="5"/>
          </p:nvPr>
        </p:nvSpPr>
        <p:spPr/>
        <p:txBody>
          <a:bodyPr/>
          <a:lstStyle/>
          <a:p>
            <a:fld id="{94F56ED6-1D06-0241-A092-564F9BC0F274}" type="slidenum">
              <a:rPr lang="en-GB" smtClean="0"/>
              <a:t>42</a:t>
            </a:fld>
            <a:endParaRPr lang="en-GB"/>
          </a:p>
        </p:txBody>
      </p:sp>
    </p:spTree>
    <p:extLst>
      <p:ext uri="{BB962C8B-B14F-4D97-AF65-F5344CB8AC3E}">
        <p14:creationId xmlns:p14="http://schemas.microsoft.com/office/powerpoint/2010/main" val="123994694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majority of participants felt the level of responsibilities they hold is not reflected in their salary. Participants discussed despite loving their job, they felt they deserved a higher wage. </a:t>
            </a:r>
          </a:p>
          <a:p>
            <a:endParaRPr lang="en-GB" dirty="0"/>
          </a:p>
          <a:p>
            <a:r>
              <a:rPr lang="en-GB" dirty="0"/>
              <a:t>Participants felt disheartened by the little recognition they receive, they work long hours, 365 days a year, 24 hours a day. And with no recognition leaves them feeling very undervalued. </a:t>
            </a:r>
          </a:p>
        </p:txBody>
      </p:sp>
      <p:sp>
        <p:nvSpPr>
          <p:cNvPr id="4" name="Slide Number Placeholder 3"/>
          <p:cNvSpPr>
            <a:spLocks noGrp="1"/>
          </p:cNvSpPr>
          <p:nvPr>
            <p:ph type="sldNum" sz="quarter" idx="5"/>
          </p:nvPr>
        </p:nvSpPr>
        <p:spPr/>
        <p:txBody>
          <a:bodyPr/>
          <a:lstStyle/>
          <a:p>
            <a:fld id="{94F56ED6-1D06-0241-A092-564F9BC0F274}" type="slidenum">
              <a:rPr lang="en-GB" smtClean="0"/>
              <a:t>43</a:t>
            </a:fld>
            <a:endParaRPr lang="en-GB"/>
          </a:p>
        </p:txBody>
      </p:sp>
    </p:spTree>
    <p:extLst>
      <p:ext uri="{BB962C8B-B14F-4D97-AF65-F5344CB8AC3E}">
        <p14:creationId xmlns:p14="http://schemas.microsoft.com/office/powerpoint/2010/main" val="269931167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Limitations to this study</a:t>
            </a:r>
          </a:p>
          <a:p>
            <a:endParaRPr lang="en-GB" dirty="0"/>
          </a:p>
          <a:p>
            <a:r>
              <a:rPr lang="en-GB" dirty="0"/>
              <a:t>It was a small sample size, consisting of only 22 participants. Participants were only from one care company meaning views and opinions may be biased towards company culture. Another limitation is that participants were known to the interviewer, meaning they may have been reluctant to give their true thoughts and opinions. With focus groups participants may succumb to more confident participants thoughts and opinions rather than vocalise their own thoughts. </a:t>
            </a:r>
          </a:p>
          <a:p>
            <a:endParaRPr lang="en-GB" dirty="0"/>
          </a:p>
          <a:p>
            <a:r>
              <a:rPr lang="en-GB" dirty="0"/>
              <a:t>Organising the focus groups was extremely time consuming as well as transcribing the recordings and analysing the vast amount of data.   </a:t>
            </a:r>
          </a:p>
        </p:txBody>
      </p:sp>
      <p:sp>
        <p:nvSpPr>
          <p:cNvPr id="4" name="Slide Number Placeholder 3"/>
          <p:cNvSpPr>
            <a:spLocks noGrp="1"/>
          </p:cNvSpPr>
          <p:nvPr>
            <p:ph type="sldNum" sz="quarter" idx="5"/>
          </p:nvPr>
        </p:nvSpPr>
        <p:spPr/>
        <p:txBody>
          <a:bodyPr/>
          <a:lstStyle/>
          <a:p>
            <a:fld id="{94F56ED6-1D06-0241-A092-564F9BC0F274}" type="slidenum">
              <a:rPr lang="en-GB" smtClean="0"/>
              <a:t>44</a:t>
            </a:fld>
            <a:endParaRPr lang="en-GB"/>
          </a:p>
        </p:txBody>
      </p:sp>
    </p:spTree>
    <p:extLst>
      <p:ext uri="{BB962C8B-B14F-4D97-AF65-F5344CB8AC3E}">
        <p14:creationId xmlns:p14="http://schemas.microsoft.com/office/powerpoint/2010/main" val="3263569262"/>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Despite limitations of the study, the findings resonated with existing research. The data collected provides a useful contributions to understanding how to improve training for support workers. The study identified the need for a more consistent model of induction, with a supportive management and organisation. Working in conjunction with MDT’s would be considered beneficial to individuals being supported, as this would remove any grey areas of care, and take the best interest decisions away from staff, which would enable staff to work in a more consistent way, ensuring the individuals receive the care and support they require. </a:t>
            </a:r>
          </a:p>
        </p:txBody>
      </p:sp>
      <p:sp>
        <p:nvSpPr>
          <p:cNvPr id="4" name="Slide Number Placeholder 3"/>
          <p:cNvSpPr>
            <a:spLocks noGrp="1"/>
          </p:cNvSpPr>
          <p:nvPr>
            <p:ph type="sldNum" sz="quarter" idx="5"/>
          </p:nvPr>
        </p:nvSpPr>
        <p:spPr/>
        <p:txBody>
          <a:bodyPr/>
          <a:lstStyle/>
          <a:p>
            <a:fld id="{94F56ED6-1D06-0241-A092-564F9BC0F274}" type="slidenum">
              <a:rPr lang="en-GB" smtClean="0"/>
              <a:t>45</a:t>
            </a:fld>
            <a:endParaRPr lang="en-GB"/>
          </a:p>
        </p:txBody>
      </p:sp>
    </p:spTree>
    <p:extLst>
      <p:ext uri="{BB962C8B-B14F-4D97-AF65-F5344CB8AC3E}">
        <p14:creationId xmlns:p14="http://schemas.microsoft.com/office/powerpoint/2010/main" val="290400806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Reflecting on the whole process from start to finish. At the beginning of this Masters, I had no idea what topic area I wanted my dissertation to cover. I have always had a passion for the health and social care sector, specifically complex needs and challenging behaviour, and it felt only natural that this would be the topic area for my study. </a:t>
            </a:r>
          </a:p>
          <a:p>
            <a:endParaRPr lang="en-GB" dirty="0"/>
          </a:p>
          <a:p>
            <a:r>
              <a:rPr lang="en-GB" dirty="0"/>
              <a:t>I initially thought about researching thoughts and feelings around care being received from people being supported. However, after discussion with my academic supervisor, I felt I would struggle to gather enough participants and gain their consent, therefore I decided to to focus my study on support workers views and opinions on their role. </a:t>
            </a:r>
          </a:p>
          <a:p>
            <a:endParaRPr lang="en-GB" dirty="0"/>
          </a:p>
        </p:txBody>
      </p:sp>
      <p:sp>
        <p:nvSpPr>
          <p:cNvPr id="4" name="Slide Number Placeholder 3"/>
          <p:cNvSpPr>
            <a:spLocks noGrp="1"/>
          </p:cNvSpPr>
          <p:nvPr>
            <p:ph type="sldNum" sz="quarter" idx="5"/>
          </p:nvPr>
        </p:nvSpPr>
        <p:spPr/>
        <p:txBody>
          <a:bodyPr/>
          <a:lstStyle/>
          <a:p>
            <a:fld id="{94F56ED6-1D06-0241-A092-564F9BC0F274}" type="slidenum">
              <a:rPr lang="en-GB" smtClean="0"/>
              <a:t>46</a:t>
            </a:fld>
            <a:endParaRPr lang="en-GB"/>
          </a:p>
        </p:txBody>
      </p:sp>
    </p:spTree>
    <p:extLst>
      <p:ext uri="{BB962C8B-B14F-4D97-AF65-F5344CB8AC3E}">
        <p14:creationId xmlns:p14="http://schemas.microsoft.com/office/powerpoint/2010/main" val="2265267083"/>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was confident that I wanted my research to be of a quantitative nature, I was confident with this type of research as my undergrad dissertation was quantitative. </a:t>
            </a:r>
          </a:p>
          <a:p>
            <a:endParaRPr lang="en-GB" dirty="0"/>
          </a:p>
          <a:p>
            <a:r>
              <a:rPr lang="en-GB" dirty="0"/>
              <a:t>As the Masters course progressed, various research methods were covered, and photo-elicitation spiked my interest. </a:t>
            </a:r>
          </a:p>
          <a:p>
            <a:endParaRPr lang="en-GB" dirty="0"/>
          </a:p>
          <a:p>
            <a:r>
              <a:rPr lang="en-GB" dirty="0"/>
              <a:t>Although I was anxious about completing my dissertation in a method, I wasn’t overly confident with, after discussions with my academic supervisor and weighing up different options, I decided that I would gather my data through focus groups, with semi structured interview questions and utilising the method of photo elicitation. </a:t>
            </a:r>
          </a:p>
          <a:p>
            <a:endParaRPr lang="en-GB" dirty="0"/>
          </a:p>
          <a:p>
            <a:r>
              <a:rPr lang="en-GB" dirty="0"/>
              <a:t>Although I was still anxious about the process, I was excited to challenge myself and come out of my comfort zone. </a:t>
            </a:r>
          </a:p>
        </p:txBody>
      </p:sp>
      <p:sp>
        <p:nvSpPr>
          <p:cNvPr id="4" name="Slide Number Placeholder 3"/>
          <p:cNvSpPr>
            <a:spLocks noGrp="1"/>
          </p:cNvSpPr>
          <p:nvPr>
            <p:ph type="sldNum" sz="quarter" idx="5"/>
          </p:nvPr>
        </p:nvSpPr>
        <p:spPr/>
        <p:txBody>
          <a:bodyPr/>
          <a:lstStyle/>
          <a:p>
            <a:fld id="{94F56ED6-1D06-0241-A092-564F9BC0F274}" type="slidenum">
              <a:rPr lang="en-GB" smtClean="0"/>
              <a:t>47</a:t>
            </a:fld>
            <a:endParaRPr lang="en-GB"/>
          </a:p>
        </p:txBody>
      </p:sp>
    </p:spTree>
    <p:extLst>
      <p:ext uri="{BB962C8B-B14F-4D97-AF65-F5344CB8AC3E}">
        <p14:creationId xmlns:p14="http://schemas.microsoft.com/office/powerpoint/2010/main" val="3176227463"/>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next stage was getting ethical approval, I was confident with gaining approval, however I did underestimate the ethical issues around focus groups, and around recruiting participants who were also work colleagues. </a:t>
            </a:r>
          </a:p>
        </p:txBody>
      </p:sp>
      <p:sp>
        <p:nvSpPr>
          <p:cNvPr id="4" name="Slide Number Placeholder 3"/>
          <p:cNvSpPr>
            <a:spLocks noGrp="1"/>
          </p:cNvSpPr>
          <p:nvPr>
            <p:ph type="sldNum" sz="quarter" idx="5"/>
          </p:nvPr>
        </p:nvSpPr>
        <p:spPr/>
        <p:txBody>
          <a:bodyPr/>
          <a:lstStyle/>
          <a:p>
            <a:fld id="{94F56ED6-1D06-0241-A092-564F9BC0F274}" type="slidenum">
              <a:rPr lang="en-GB" smtClean="0"/>
              <a:t>48</a:t>
            </a:fld>
            <a:endParaRPr lang="en-GB"/>
          </a:p>
        </p:txBody>
      </p:sp>
    </p:spTree>
    <p:extLst>
      <p:ext uri="{BB962C8B-B14F-4D97-AF65-F5344CB8AC3E}">
        <p14:creationId xmlns:p14="http://schemas.microsoft.com/office/powerpoint/2010/main" val="782470663"/>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it came to recruiting participants this was probably the easiest part of the study, as my participants were work colleagues they seemed more than happy to help. However what I did not expect was how difficult it would be to arrange a time and day where 6-8 people would be free to carry out the focus group, I began to feel like this was going to be impossible and felt deflated. I decided to change things up, and thought I would conduct more focus groups but with less participants, this seemed to get the ball rolling. I really took for granted how time consuming it would be to not only arrange the focus groups but the transcribing of them also. </a:t>
            </a:r>
          </a:p>
          <a:p>
            <a:endParaRPr lang="en-GB" dirty="0"/>
          </a:p>
          <a:p>
            <a:r>
              <a:rPr lang="en-GB" dirty="0"/>
              <a:t>I had no reservations around holding the interviews, this was possibly because I knew the participants, </a:t>
            </a:r>
          </a:p>
        </p:txBody>
      </p:sp>
      <p:sp>
        <p:nvSpPr>
          <p:cNvPr id="4" name="Slide Number Placeholder 3"/>
          <p:cNvSpPr>
            <a:spLocks noGrp="1"/>
          </p:cNvSpPr>
          <p:nvPr>
            <p:ph type="sldNum" sz="quarter" idx="5"/>
          </p:nvPr>
        </p:nvSpPr>
        <p:spPr/>
        <p:txBody>
          <a:bodyPr/>
          <a:lstStyle/>
          <a:p>
            <a:fld id="{94F56ED6-1D06-0241-A092-564F9BC0F274}" type="slidenum">
              <a:rPr lang="en-GB" smtClean="0"/>
              <a:t>49</a:t>
            </a:fld>
            <a:endParaRPr lang="en-GB"/>
          </a:p>
        </p:txBody>
      </p:sp>
    </p:spTree>
    <p:extLst>
      <p:ext uri="{BB962C8B-B14F-4D97-AF65-F5344CB8AC3E}">
        <p14:creationId xmlns:p14="http://schemas.microsoft.com/office/powerpoint/2010/main" val="3917973645"/>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Once all of the focus groups were completed, I feel I became neglectful of my study. I was overwhelmed with juggling a full-time job, home life and academic responsibilities. On top of this a family emergency occurred which resulted in my family having to be moved out of our home and placed in emergency accommodation. It was at this point I went into panic. I didn’t know what to do for the best, I felt if I deferred, I would be letting my self and everyone else around me down. I started to feel like I was failing. </a:t>
            </a:r>
          </a:p>
          <a:p>
            <a:endParaRPr lang="en-GB" dirty="0"/>
          </a:p>
          <a:p>
            <a:r>
              <a:rPr lang="en-GB" dirty="0"/>
              <a:t>I spoke to my supervisor who reassured me that I was where I needed to be, she gave me the options that were available to me. She also game me the confidence that I could do this. </a:t>
            </a:r>
          </a:p>
          <a:p>
            <a:endParaRPr lang="en-GB" dirty="0"/>
          </a:p>
          <a:p>
            <a:r>
              <a:rPr lang="en-GB" dirty="0"/>
              <a:t>I decided that I was continue, I was motivated and pushed through all the obstacles which were put in front of me. </a:t>
            </a:r>
          </a:p>
        </p:txBody>
      </p:sp>
      <p:sp>
        <p:nvSpPr>
          <p:cNvPr id="4" name="Slide Number Placeholder 3"/>
          <p:cNvSpPr>
            <a:spLocks noGrp="1"/>
          </p:cNvSpPr>
          <p:nvPr>
            <p:ph type="sldNum" sz="quarter" idx="5"/>
          </p:nvPr>
        </p:nvSpPr>
        <p:spPr/>
        <p:txBody>
          <a:bodyPr/>
          <a:lstStyle/>
          <a:p>
            <a:fld id="{94F56ED6-1D06-0241-A092-564F9BC0F274}" type="slidenum">
              <a:rPr lang="en-GB" smtClean="0"/>
              <a:t>50</a:t>
            </a:fld>
            <a:endParaRPr lang="en-GB"/>
          </a:p>
        </p:txBody>
      </p:sp>
    </p:spTree>
    <p:extLst>
      <p:ext uri="{BB962C8B-B14F-4D97-AF65-F5344CB8AC3E}">
        <p14:creationId xmlns:p14="http://schemas.microsoft.com/office/powerpoint/2010/main" val="2915213141"/>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whole process there were areas that went well and areas that did not go so well. I was optimistic, confident and passionate, about the topic area, which helped to keep me motivated. </a:t>
            </a:r>
          </a:p>
          <a:p>
            <a:endParaRPr lang="en-GB" dirty="0"/>
          </a:p>
          <a:p>
            <a:r>
              <a:rPr lang="en-GB" dirty="0"/>
              <a:t>But I did struggle with my own self-doubt, and time management. I understand some areas were out of my control, but I did take it for granted that it would be easy to arrange days and times for the focus groups. </a:t>
            </a:r>
          </a:p>
          <a:p>
            <a:endParaRPr lang="en-GB" dirty="0"/>
          </a:p>
        </p:txBody>
      </p:sp>
      <p:sp>
        <p:nvSpPr>
          <p:cNvPr id="4" name="Slide Number Placeholder 3"/>
          <p:cNvSpPr>
            <a:spLocks noGrp="1"/>
          </p:cNvSpPr>
          <p:nvPr>
            <p:ph type="sldNum" sz="quarter" idx="5"/>
          </p:nvPr>
        </p:nvSpPr>
        <p:spPr/>
        <p:txBody>
          <a:bodyPr/>
          <a:lstStyle/>
          <a:p>
            <a:fld id="{94F56ED6-1D06-0241-A092-564F9BC0F274}" type="slidenum">
              <a:rPr lang="en-GB" smtClean="0"/>
              <a:t>51</a:t>
            </a:fld>
            <a:endParaRPr lang="en-GB"/>
          </a:p>
        </p:txBody>
      </p:sp>
    </p:spTree>
    <p:extLst>
      <p:ext uri="{BB962C8B-B14F-4D97-AF65-F5344CB8AC3E}">
        <p14:creationId xmlns:p14="http://schemas.microsoft.com/office/powerpoint/2010/main" val="241668125"/>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have learnt several lessons throughout the process, firstly I acknowledge that unforeseen circumstances hindered my experience and my progress. Despite not stopping me, it has had an impact. This has shown me the value and importance of prioritising my academic goals, it has also shown me how resilient I am as an individual. </a:t>
            </a:r>
          </a:p>
          <a:p>
            <a:endParaRPr lang="en-GB" dirty="0"/>
          </a:p>
          <a:p>
            <a:r>
              <a:rPr lang="en-GB" dirty="0"/>
              <a:t>If I were to carry out a qualitative study again, I would ensure my time management was on point allow for additional time in recruiting and organising interviews. </a:t>
            </a:r>
          </a:p>
          <a:p>
            <a:endParaRPr lang="en-GB" dirty="0"/>
          </a:p>
          <a:p>
            <a:r>
              <a:rPr lang="en-GB" dirty="0"/>
              <a:t>I feel overall I have done myself proud. </a:t>
            </a:r>
          </a:p>
        </p:txBody>
      </p:sp>
      <p:sp>
        <p:nvSpPr>
          <p:cNvPr id="4" name="Slide Number Placeholder 3"/>
          <p:cNvSpPr>
            <a:spLocks noGrp="1"/>
          </p:cNvSpPr>
          <p:nvPr>
            <p:ph type="sldNum" sz="quarter" idx="5"/>
          </p:nvPr>
        </p:nvSpPr>
        <p:spPr/>
        <p:txBody>
          <a:bodyPr/>
          <a:lstStyle/>
          <a:p>
            <a:fld id="{94F56ED6-1D06-0241-A092-564F9BC0F274}" type="slidenum">
              <a:rPr lang="en-GB" smtClean="0"/>
              <a:t>52</a:t>
            </a:fld>
            <a:endParaRPr lang="en-GB"/>
          </a:p>
        </p:txBody>
      </p:sp>
    </p:spTree>
    <p:extLst>
      <p:ext uri="{BB962C8B-B14F-4D97-AF65-F5344CB8AC3E}">
        <p14:creationId xmlns:p14="http://schemas.microsoft.com/office/powerpoint/2010/main" val="1502949870"/>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 you for listening. </a:t>
            </a:r>
          </a:p>
          <a:p>
            <a:endParaRPr lang="en-GB" dirty="0"/>
          </a:p>
          <a:p>
            <a:r>
              <a:rPr lang="en-GB" dirty="0"/>
              <a:t>Any questions</a:t>
            </a:r>
          </a:p>
        </p:txBody>
      </p:sp>
      <p:sp>
        <p:nvSpPr>
          <p:cNvPr id="4" name="Slide Number Placeholder 3"/>
          <p:cNvSpPr>
            <a:spLocks noGrp="1"/>
          </p:cNvSpPr>
          <p:nvPr>
            <p:ph type="sldNum" sz="quarter" idx="5"/>
          </p:nvPr>
        </p:nvSpPr>
        <p:spPr/>
        <p:txBody>
          <a:bodyPr/>
          <a:lstStyle/>
          <a:p>
            <a:fld id="{94F56ED6-1D06-0241-A092-564F9BC0F274}" type="slidenum">
              <a:rPr lang="en-GB" smtClean="0"/>
              <a:t>53</a:t>
            </a:fld>
            <a:endParaRPr lang="en-GB"/>
          </a:p>
        </p:txBody>
      </p:sp>
    </p:spTree>
    <p:extLst>
      <p:ext uri="{BB962C8B-B14F-4D97-AF65-F5344CB8AC3E}">
        <p14:creationId xmlns:p14="http://schemas.microsoft.com/office/powerpoint/2010/main" val="4482343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122363"/>
            <a:ext cx="9144000" cy="2387600"/>
          </a:xfrm>
        </p:spPr>
        <p:txBody>
          <a:bodyPr anchor="b"/>
          <a:lstStyle>
            <a:lvl1pPr algn="l">
              <a:defRPr sz="6000" b="1" i="0" cap="all" baseline="0"/>
            </a:lvl1pPr>
          </a:lstStyle>
          <a:p>
            <a:r>
              <a:rPr lang="en-US"/>
              <a:t>Click to edit Master title style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4000" y="3602038"/>
            <a:ext cx="9144000" cy="1655762"/>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CE66DA5-7751-4D3D-B753-58DF3B418763}"/>
              </a:ext>
            </a:extLst>
          </p:cNvPr>
          <p:cNvSpPr>
            <a:spLocks noGrp="1"/>
          </p:cNvSpPr>
          <p:nvPr>
            <p:ph type="dt" sz="half" idx="10"/>
          </p:nvPr>
        </p:nvSpPr>
        <p:spPr/>
        <p:txBody>
          <a:bodyPr/>
          <a:lstStyle/>
          <a:p>
            <a:fld id="{6A4B53A7-3209-46A6-9454-F38EAC8F11E7}" type="datetimeFigureOut">
              <a:rPr lang="en-US" smtClean="0"/>
              <a:t>3/6/25</a:t>
            </a:fld>
            <a:endParaRPr lang="en-US"/>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1" name="Straight Connector 10">
            <a:extLst>
              <a:ext uri="{FF2B5EF4-FFF2-40B4-BE49-F238E27FC236}">
                <a16:creationId xmlns:a16="http://schemas.microsoft.com/office/drawing/2014/main" id="{D1B787A8-0D67-4B7E-9B48-86BD906AB6B5}"/>
              </a:ext>
            </a:extLst>
          </p:cNvPr>
          <p:cNvCxnSpPr>
            <a:cxnSpLocks/>
          </p:cNvCxnSpPr>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9134344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a:lstStyle/>
          <a:p>
            <a:fld id="{6A4B53A7-3209-46A6-9454-F38EAC8F11E7}" type="datetimeFigureOut">
              <a:rPr lang="en-US" smtClean="0"/>
              <a:t>3/6/25</a:t>
            </a:fld>
            <a:endParaRPr lang="en-US"/>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5C05CAAB-DBA2-4548-AD5F-01BB97FBB207}"/>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146434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FC2D1-D3FE-4B37-8740-57444421FDBF}"/>
              </a:ext>
            </a:extLst>
          </p:cNvPr>
          <p:cNvSpPr>
            <a:spLocks noGrp="1"/>
          </p:cNvSpPr>
          <p:nvPr>
            <p:ph type="title"/>
          </p:nvPr>
        </p:nvSpPr>
        <p:spPr>
          <a:xfrm>
            <a:off x="831850" y="1709738"/>
            <a:ext cx="10515600" cy="2852737"/>
          </a:xfrm>
        </p:spPr>
        <p:txBody>
          <a:bodyPr anchor="b"/>
          <a:lstStyle>
            <a:lvl1pPr>
              <a:defRPr sz="6000" b="1" i="0" cap="all" baseline="0"/>
            </a:lvl1pPr>
          </a:lstStyle>
          <a:p>
            <a:r>
              <a:rPr lang="en-US"/>
              <a:t>Click to edit Master title style</a:t>
            </a:r>
          </a:p>
        </p:txBody>
      </p:sp>
      <p:sp>
        <p:nvSpPr>
          <p:cNvPr id="3" name="Text Placeholder 2">
            <a:extLst>
              <a:ext uri="{FF2B5EF4-FFF2-40B4-BE49-F238E27FC236}">
                <a16:creationId xmlns:a16="http://schemas.microsoft.com/office/drawing/2014/main" id="{BA5AF550-086C-426E-A374-85DB395701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A58988-AD39-4AE9-8E6A-0907F0BE2673}"/>
              </a:ext>
            </a:extLst>
          </p:cNvPr>
          <p:cNvSpPr>
            <a:spLocks noGrp="1"/>
          </p:cNvSpPr>
          <p:nvPr>
            <p:ph type="dt" sz="half" idx="10"/>
          </p:nvPr>
        </p:nvSpPr>
        <p:spPr/>
        <p:txBody>
          <a:bodyPr/>
          <a:lstStyle/>
          <a:p>
            <a:fld id="{6A4B53A7-3209-46A6-9454-F38EAC8F11E7}" type="datetimeFigureOut">
              <a:rPr lang="en-US" smtClean="0"/>
              <a:t>3/6/25</a:t>
            </a:fld>
            <a:endParaRPr lang="en-US"/>
          </a:p>
        </p:txBody>
      </p:sp>
      <p:sp>
        <p:nvSpPr>
          <p:cNvPr id="5" name="Footer Placeholder 4">
            <a:extLst>
              <a:ext uri="{FF2B5EF4-FFF2-40B4-BE49-F238E27FC236}">
                <a16:creationId xmlns:a16="http://schemas.microsoft.com/office/drawing/2014/main" id="{1D366319-82EE-408E-819F-8F8E6DBA7A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21C8A6-777F-496D-8620-AE52BFC33FC4}"/>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9" name="Straight Connector 8">
            <a:extLst>
              <a:ext uri="{FF2B5EF4-FFF2-40B4-BE49-F238E27FC236}">
                <a16:creationId xmlns:a16="http://schemas.microsoft.com/office/drawing/2014/main" id="{C031F83B-57A8-4533-981C-D1FFAD2B6B6F}"/>
              </a:ext>
            </a:extLst>
          </p:cNvPr>
          <p:cNvCxnSpPr>
            <a:cxnSpLocks/>
          </p:cNvCxnSpPr>
          <p:nvPr/>
        </p:nvCxnSpPr>
        <p:spPr>
          <a:xfrm>
            <a:off x="715890" y="1701425"/>
            <a:ext cx="0" cy="5148262"/>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0542246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57166-6921-4546-BA2C-99E464681F4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95B9122-6371-4049-B57A-33DED7DA2F7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A14555D-0753-4312-A26B-2338813F9B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D8FDCB-69DA-4A8F-8B91-5CFF77897C27}"/>
              </a:ext>
            </a:extLst>
          </p:cNvPr>
          <p:cNvSpPr>
            <a:spLocks noGrp="1"/>
          </p:cNvSpPr>
          <p:nvPr>
            <p:ph type="dt" sz="half" idx="10"/>
          </p:nvPr>
        </p:nvSpPr>
        <p:spPr/>
        <p:txBody>
          <a:bodyPr/>
          <a:lstStyle/>
          <a:p>
            <a:fld id="{6A4B53A7-3209-46A6-9454-F38EAC8F11E7}" type="datetimeFigureOut">
              <a:rPr lang="en-US" smtClean="0"/>
              <a:t>3/6/25</a:t>
            </a:fld>
            <a:endParaRPr lang="en-US"/>
          </a:p>
        </p:txBody>
      </p:sp>
      <p:sp>
        <p:nvSpPr>
          <p:cNvPr id="6" name="Footer Placeholder 5">
            <a:extLst>
              <a:ext uri="{FF2B5EF4-FFF2-40B4-BE49-F238E27FC236}">
                <a16:creationId xmlns:a16="http://schemas.microsoft.com/office/drawing/2014/main" id="{91AC8C07-E0D3-4464-AE3C-25730D75C8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2596A6-734E-4AE0-BFB8-3089137BF8E8}"/>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3FB7E8F4-3FB3-45AB-A381-9093CA95AAE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3713335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6B3EF2-2C04-480F-A570-14E520DD00DE}"/>
              </a:ext>
            </a:extLst>
          </p:cNvPr>
          <p:cNvSpPr>
            <a:spLocks noGrp="1"/>
          </p:cNvSpPr>
          <p:nvPr>
            <p:ph type="dt" sz="half" idx="10"/>
          </p:nvPr>
        </p:nvSpPr>
        <p:spPr/>
        <p:txBody>
          <a:bodyPr/>
          <a:lstStyle/>
          <a:p>
            <a:fld id="{6A4B53A7-3209-46A6-9454-F38EAC8F11E7}" type="datetimeFigureOut">
              <a:rPr lang="en-US" smtClean="0"/>
              <a:t>3/6/25</a:t>
            </a:fld>
            <a:endParaRPr lang="en-US"/>
          </a:p>
        </p:txBody>
      </p:sp>
      <p:sp>
        <p:nvSpPr>
          <p:cNvPr id="8" name="Footer Placeholder 7">
            <a:extLst>
              <a:ext uri="{FF2B5EF4-FFF2-40B4-BE49-F238E27FC236}">
                <a16:creationId xmlns:a16="http://schemas.microsoft.com/office/drawing/2014/main" id="{1CF5783E-3073-4F4D-8B9C-C5B18DDA5A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1A75FE3-6719-4790-AA00-251BC2A6E5A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9395983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p:txBody>
          <a:bodyPr/>
          <a:lstStyle/>
          <a:p>
            <a:fld id="{6A4B53A7-3209-46A6-9454-F38EAC8F11E7}" type="datetimeFigureOut">
              <a:rPr lang="en-US" smtClean="0"/>
              <a:t>3/6/25</a:t>
            </a:fld>
            <a:endParaRPr lang="en-US"/>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6" name="Straight Connector 5">
            <a:extLst>
              <a:ext uri="{FF2B5EF4-FFF2-40B4-BE49-F238E27FC236}">
                <a16:creationId xmlns:a16="http://schemas.microsoft.com/office/drawing/2014/main" id="{57596AF9-469C-436D-B7D2-77952EF1825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335707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FF36D6-399B-43E3-84DD-9FC5119ECCE9}"/>
              </a:ext>
            </a:extLst>
          </p:cNvPr>
          <p:cNvSpPr>
            <a:spLocks noGrp="1"/>
          </p:cNvSpPr>
          <p:nvPr>
            <p:ph type="dt" sz="half" idx="10"/>
          </p:nvPr>
        </p:nvSpPr>
        <p:spPr/>
        <p:txBody>
          <a:bodyPr/>
          <a:lstStyle/>
          <a:p>
            <a:fld id="{6A4B53A7-3209-46A6-9454-F38EAC8F11E7}" type="datetimeFigureOut">
              <a:rPr lang="en-US" smtClean="0"/>
              <a:t>3/6/25</a:t>
            </a:fld>
            <a:endParaRPr lang="en-US"/>
          </a:p>
        </p:txBody>
      </p:sp>
      <p:sp>
        <p:nvSpPr>
          <p:cNvPr id="3" name="Footer Placeholder 2">
            <a:extLst>
              <a:ext uri="{FF2B5EF4-FFF2-40B4-BE49-F238E27FC236}">
                <a16:creationId xmlns:a16="http://schemas.microsoft.com/office/drawing/2014/main" id="{50234AB7-3B85-4028-A500-5A1BDBF45C5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1F40F0-9909-442F-BBA4-409D061ED027}"/>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5" name="Straight Connector 4">
            <a:extLst>
              <a:ext uri="{FF2B5EF4-FFF2-40B4-BE49-F238E27FC236}">
                <a16:creationId xmlns:a16="http://schemas.microsoft.com/office/drawing/2014/main" id="{353C1207-D1C8-49E3-8837-E2B89D366FA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3194706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0F214-646F-4D81-AD12-65628EC987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EF71768-C3FA-49EF-99EF-06E6C3B284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2DA6F24-ED6C-4D12-A9D6-EE37FBD686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E6AACE-FAFB-4934-8E3C-AB5B216353D8}"/>
              </a:ext>
            </a:extLst>
          </p:cNvPr>
          <p:cNvSpPr>
            <a:spLocks noGrp="1"/>
          </p:cNvSpPr>
          <p:nvPr>
            <p:ph type="dt" sz="half" idx="10"/>
          </p:nvPr>
        </p:nvSpPr>
        <p:spPr/>
        <p:txBody>
          <a:bodyPr/>
          <a:lstStyle/>
          <a:p>
            <a:fld id="{6A4B53A7-3209-46A6-9454-F38EAC8F11E7}" type="datetimeFigureOut">
              <a:rPr lang="en-US" smtClean="0"/>
              <a:t>3/6/25</a:t>
            </a:fld>
            <a:endParaRPr lang="en-US"/>
          </a:p>
        </p:txBody>
      </p:sp>
      <p:sp>
        <p:nvSpPr>
          <p:cNvPr id="6" name="Footer Placeholder 5">
            <a:extLst>
              <a:ext uri="{FF2B5EF4-FFF2-40B4-BE49-F238E27FC236}">
                <a16:creationId xmlns:a16="http://schemas.microsoft.com/office/drawing/2014/main" id="{181533EA-D0F8-4C79-8721-F190DE2D2D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59BAC9-F101-4394-BBA4-3D21A3497126}"/>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F3A79C9-7EDC-44F6-AC48-5DD98A7695AD}"/>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7821203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CB71F-B6C2-4866-BC97-304F78816E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55ED73B-8413-478D-80D7-B78B69763B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1BDF226-1B94-4D2D-98B3-7B932FB17D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0C4E9A-CA29-4CCD-ACFA-B29F80FBA163}"/>
              </a:ext>
            </a:extLst>
          </p:cNvPr>
          <p:cNvSpPr>
            <a:spLocks noGrp="1"/>
          </p:cNvSpPr>
          <p:nvPr>
            <p:ph type="dt" sz="half" idx="10"/>
          </p:nvPr>
        </p:nvSpPr>
        <p:spPr/>
        <p:txBody>
          <a:bodyPr/>
          <a:lstStyle/>
          <a:p>
            <a:fld id="{6A4B53A7-3209-46A6-9454-F38EAC8F11E7}" type="datetimeFigureOut">
              <a:rPr lang="en-US" smtClean="0"/>
              <a:t>3/6/25</a:t>
            </a:fld>
            <a:endParaRPr lang="en-US"/>
          </a:p>
        </p:txBody>
      </p:sp>
      <p:sp>
        <p:nvSpPr>
          <p:cNvPr id="6" name="Footer Placeholder 5">
            <a:extLst>
              <a:ext uri="{FF2B5EF4-FFF2-40B4-BE49-F238E27FC236}">
                <a16:creationId xmlns:a16="http://schemas.microsoft.com/office/drawing/2014/main" id="{71A5B7BE-3F1B-4FF3-B1D7-6E39B99D07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2F18F1-E27E-470E-AE13-4755DEE63A32}"/>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0F08750-B7F2-4119-B151-68DE774813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2288486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AD429-654B-4F0E-94E9-6FEF8EC67EF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8D60B2-06F5-4567-BE1F-BBA5270537B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216F6F2-8269-4B80-8EE3-81FEE0F9DFA6}"/>
              </a:ext>
            </a:extLst>
          </p:cNvPr>
          <p:cNvSpPr>
            <a:spLocks noGrp="1"/>
          </p:cNvSpPr>
          <p:nvPr>
            <p:ph type="dt" sz="half" idx="10"/>
          </p:nvPr>
        </p:nvSpPr>
        <p:spPr/>
        <p:txBody>
          <a:bodyPr/>
          <a:lstStyle/>
          <a:p>
            <a:fld id="{6A4B53A7-3209-46A6-9454-F38EAC8F11E7}" type="datetimeFigureOut">
              <a:rPr lang="en-US" smtClean="0"/>
              <a:t>3/6/25</a:t>
            </a:fld>
            <a:endParaRPr lang="en-US"/>
          </a:p>
        </p:txBody>
      </p:sp>
      <p:sp>
        <p:nvSpPr>
          <p:cNvPr id="5" name="Footer Placeholder 4">
            <a:extLst>
              <a:ext uri="{FF2B5EF4-FFF2-40B4-BE49-F238E27FC236}">
                <a16:creationId xmlns:a16="http://schemas.microsoft.com/office/drawing/2014/main" id="{56BC86E4-3EDE-4EB4-B1A3-A1198AADD1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1752B0-ACEC-49EF-8131-FCF35BC5CD35}"/>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1A0462E3-375D-4E76-8886-69E06985D069}"/>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9628946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23B094-F480-477B-901C-7181F88C076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D052089-A920-4E52-98DC-8A5DC7B0AC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A074FE-F1B4-421F-A66E-FA351C8F99E9}"/>
              </a:ext>
            </a:extLst>
          </p:cNvPr>
          <p:cNvSpPr>
            <a:spLocks noGrp="1"/>
          </p:cNvSpPr>
          <p:nvPr>
            <p:ph type="dt" sz="half" idx="10"/>
          </p:nvPr>
        </p:nvSpPr>
        <p:spPr/>
        <p:txBody>
          <a:bodyPr/>
          <a:lstStyle/>
          <a:p>
            <a:fld id="{6A4B53A7-3209-46A6-9454-F38EAC8F11E7}" type="datetimeFigureOut">
              <a:rPr lang="en-US" smtClean="0"/>
              <a:t>3/6/25</a:t>
            </a:fld>
            <a:endParaRPr lang="en-US"/>
          </a:p>
        </p:txBody>
      </p:sp>
      <p:sp>
        <p:nvSpPr>
          <p:cNvPr id="5" name="Footer Placeholder 4">
            <a:extLst>
              <a:ext uri="{FF2B5EF4-FFF2-40B4-BE49-F238E27FC236}">
                <a16:creationId xmlns:a16="http://schemas.microsoft.com/office/drawing/2014/main" id="{34D764BA-3AB2-45FD-ABCB-975B3FDDF2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FB3FEF-8252-49FD-82F2-3E5FABC65F9A}"/>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0AEB5C65-83BB-4EBD-AD22-EDA8489D0F5D}"/>
              </a:ext>
            </a:extLst>
          </p:cNvPr>
          <p:cNvCxnSpPr>
            <a:cxnSpLocks/>
          </p:cNvCxnSpPr>
          <p:nvPr/>
        </p:nvCxnSpPr>
        <p:spPr>
          <a:xfrm flipV="1">
            <a:off x="8313" y="261865"/>
            <a:ext cx="11353802" cy="1"/>
          </a:xfrm>
          <a:prstGeom prst="line">
            <a:avLst/>
          </a:prstGeom>
          <a:ln w="25400" cap="sq">
            <a:gradFill flip="none" rotWithShape="1">
              <a:gsLst>
                <a:gs pos="0">
                  <a:schemeClr val="accent2"/>
                </a:gs>
                <a:gs pos="100000">
                  <a:schemeClr val="accent4"/>
                </a:gs>
              </a:gsLst>
              <a:lin ang="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8592641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4224-F4E4-47A4-ACF7-231749390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1679907-DC49-4B86-A34C-C97DBC26A9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DBC8A0-34FC-4B6E-B42B-A721267D89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i="0" cap="all" spc="100" baseline="0">
                <a:solidFill>
                  <a:schemeClr val="tx1">
                    <a:tint val="75000"/>
                  </a:schemeClr>
                </a:solidFill>
              </a:defRPr>
            </a:lvl1pPr>
          </a:lstStyle>
          <a:p>
            <a:fld id="{6A4B53A7-3209-46A6-9454-F38EAC8F11E7}" type="datetimeFigureOut">
              <a:rPr lang="en-US" smtClean="0"/>
              <a:pPr/>
              <a:t>3/6/25</a:t>
            </a:fld>
            <a:endParaRPr lang="en-US" dirty="0"/>
          </a:p>
        </p:txBody>
      </p:sp>
      <p:sp>
        <p:nvSpPr>
          <p:cNvPr id="5" name="Footer Placeholder 4">
            <a:extLst>
              <a:ext uri="{FF2B5EF4-FFF2-40B4-BE49-F238E27FC236}">
                <a16:creationId xmlns:a16="http://schemas.microsoft.com/office/drawing/2014/main" id="{609AC0B6-4CC4-4E41-8A4D-F62E17F285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6C0E9BD-90BD-46AE-8A0D-06796ADB76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i="0" cap="all" spc="100" baseline="0">
                <a:solidFill>
                  <a:schemeClr val="tx1">
                    <a:tint val="75000"/>
                  </a:schemeClr>
                </a:solidFill>
              </a:defRPr>
            </a:lvl1pPr>
          </a:lstStyle>
          <a:p>
            <a:fld id="{27CE633F-9882-4A5C-83A2-1109D0C73261}" type="slidenum">
              <a:rPr lang="en-US" smtClean="0"/>
              <a:pPr/>
              <a:t>‹#›</a:t>
            </a:fld>
            <a:endParaRPr lang="en-US"/>
          </a:p>
        </p:txBody>
      </p:sp>
    </p:spTree>
    <p:extLst>
      <p:ext uri="{BB962C8B-B14F-4D97-AF65-F5344CB8AC3E}">
        <p14:creationId xmlns:p14="http://schemas.microsoft.com/office/powerpoint/2010/main" val="1610382095"/>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11" r:id="rId6"/>
    <p:sldLayoutId id="2147483706" r:id="rId7"/>
    <p:sldLayoutId id="2147483707" r:id="rId8"/>
    <p:sldLayoutId id="2147483708" r:id="rId9"/>
    <p:sldLayoutId id="2147483710" r:id="rId10"/>
    <p:sldLayoutId id="2147483709" r:id="rId1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l" defTabSz="914400" rtl="0" eaLnBrk="1" latinLnBrk="0" hangingPunct="1">
        <a:lnSpc>
          <a:spcPct val="90000"/>
        </a:lnSpc>
        <a:spcBef>
          <a:spcPct val="0"/>
        </a:spcBef>
        <a:buNone/>
        <a:defRPr sz="48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8.png"/><Relationship Id="rId7" Type="http://schemas.openxmlformats.org/officeDocument/2006/relationships/diagramColors" Target="../diagrams/colors6.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0.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9.png"/><Relationship Id="rId7" Type="http://schemas.openxmlformats.org/officeDocument/2006/relationships/diagramColors" Target="../diagrams/colors7.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11.sv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8.xml.rels><?xml version="1.0" encoding="UTF-8" standalone="yes"?>
<Relationships xmlns="http://schemas.openxmlformats.org/package/2006/relationships"><Relationship Id="rId3" Type="http://schemas.openxmlformats.org/officeDocument/2006/relationships/hyperlink" Target="https://www.protrainings.uk/blog/wp-content/uploads/2021/05/Classroom-training.jpg"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31.xml.rels><?xml version="1.0" encoding="UTF-8" standalone="yes"?>
<Relationships xmlns="http://schemas.openxmlformats.org/package/2006/relationships"><Relationship Id="rId3" Type="http://schemas.openxmlformats.org/officeDocument/2006/relationships/image" Target="../media/image21.jpeg"/><Relationship Id="rId7" Type="http://schemas.openxmlformats.org/officeDocument/2006/relationships/image" Target="../media/image25.png"/><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35.xml"/><Relationship Id="rId1" Type="http://schemas.openxmlformats.org/officeDocument/2006/relationships/slideLayout" Target="../slideLayouts/slideLayout2.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36.xml"/><Relationship Id="rId1" Type="http://schemas.openxmlformats.org/officeDocument/2006/relationships/slideLayout" Target="../slideLayouts/slideLayout2.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notesSlide" Target="../notesSlides/notesSlide37.xml"/><Relationship Id="rId1" Type="http://schemas.openxmlformats.org/officeDocument/2006/relationships/slideLayout" Target="../slideLayouts/slideLayout2.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23.xml"/><Relationship Id="rId7" Type="http://schemas.microsoft.com/office/2007/relationships/diagramDrawing" Target="../diagrams/drawing23.xml"/><Relationship Id="rId2" Type="http://schemas.openxmlformats.org/officeDocument/2006/relationships/notesSlide" Target="../notesSlides/notesSlide38.xml"/><Relationship Id="rId1" Type="http://schemas.openxmlformats.org/officeDocument/2006/relationships/slideLayout" Target="../slideLayouts/slideLayout2.xml"/><Relationship Id="rId6" Type="http://schemas.openxmlformats.org/officeDocument/2006/relationships/diagramColors" Target="../diagrams/colors23.xml"/><Relationship Id="rId5" Type="http://schemas.openxmlformats.org/officeDocument/2006/relationships/diagramQuickStyle" Target="../diagrams/quickStyle23.xml"/><Relationship Id="rId4" Type="http://schemas.openxmlformats.org/officeDocument/2006/relationships/diagramLayout" Target="../diagrams/layout23.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24.xml"/><Relationship Id="rId7" Type="http://schemas.microsoft.com/office/2007/relationships/diagramDrawing" Target="../diagrams/drawing24.xml"/><Relationship Id="rId2" Type="http://schemas.openxmlformats.org/officeDocument/2006/relationships/notesSlide" Target="../notesSlides/notesSlide39.xml"/><Relationship Id="rId1" Type="http://schemas.openxmlformats.org/officeDocument/2006/relationships/slideLayout" Target="../slideLayouts/slideLayout2.xml"/><Relationship Id="rId6" Type="http://schemas.openxmlformats.org/officeDocument/2006/relationships/diagramColors" Target="../diagrams/colors24.xml"/><Relationship Id="rId5" Type="http://schemas.openxmlformats.org/officeDocument/2006/relationships/diagramQuickStyle" Target="../diagrams/quickStyle24.xml"/><Relationship Id="rId4" Type="http://schemas.openxmlformats.org/officeDocument/2006/relationships/diagramLayout" Target="../diagrams/layout24.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25.xml"/><Relationship Id="rId7" Type="http://schemas.microsoft.com/office/2007/relationships/diagramDrawing" Target="../diagrams/drawing25.xml"/><Relationship Id="rId2" Type="http://schemas.openxmlformats.org/officeDocument/2006/relationships/notesSlide" Target="../notesSlides/notesSlide40.xml"/><Relationship Id="rId1" Type="http://schemas.openxmlformats.org/officeDocument/2006/relationships/slideLayout" Target="../slideLayouts/slideLayout2.xml"/><Relationship Id="rId6" Type="http://schemas.openxmlformats.org/officeDocument/2006/relationships/diagramColors" Target="../diagrams/colors25.xml"/><Relationship Id="rId5" Type="http://schemas.openxmlformats.org/officeDocument/2006/relationships/diagramQuickStyle" Target="../diagrams/quickStyle25.xml"/><Relationship Id="rId4" Type="http://schemas.openxmlformats.org/officeDocument/2006/relationships/diagramLayout" Target="../diagrams/layout25.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26.xml"/><Relationship Id="rId7" Type="http://schemas.microsoft.com/office/2007/relationships/diagramDrawing" Target="../diagrams/drawing26.xml"/><Relationship Id="rId2" Type="http://schemas.openxmlformats.org/officeDocument/2006/relationships/notesSlide" Target="../notesSlides/notesSlide41.xml"/><Relationship Id="rId1" Type="http://schemas.openxmlformats.org/officeDocument/2006/relationships/slideLayout" Target="../slideLayouts/slideLayout2.xml"/><Relationship Id="rId6" Type="http://schemas.openxmlformats.org/officeDocument/2006/relationships/diagramColors" Target="../diagrams/colors26.xml"/><Relationship Id="rId5" Type="http://schemas.openxmlformats.org/officeDocument/2006/relationships/diagramQuickStyle" Target="../diagrams/quickStyle26.xml"/><Relationship Id="rId4" Type="http://schemas.openxmlformats.org/officeDocument/2006/relationships/diagramLayout" Target="../diagrams/layout26.xml"/></Relationships>
</file>

<file path=ppt/slides/_rels/slide42.xml.rels><?xml version="1.0" encoding="UTF-8" standalone="yes"?>
<Relationships xmlns="http://schemas.openxmlformats.org/package/2006/relationships"><Relationship Id="rId3" Type="http://schemas.openxmlformats.org/officeDocument/2006/relationships/diagramData" Target="../diagrams/data27.xml"/><Relationship Id="rId7" Type="http://schemas.microsoft.com/office/2007/relationships/diagramDrawing" Target="../diagrams/drawing27.xml"/><Relationship Id="rId2" Type="http://schemas.openxmlformats.org/officeDocument/2006/relationships/notesSlide" Target="../notesSlides/notesSlide42.xml"/><Relationship Id="rId1" Type="http://schemas.openxmlformats.org/officeDocument/2006/relationships/slideLayout" Target="../slideLayouts/slideLayout2.xml"/><Relationship Id="rId6" Type="http://schemas.openxmlformats.org/officeDocument/2006/relationships/diagramColors" Target="../diagrams/colors27.xml"/><Relationship Id="rId5" Type="http://schemas.openxmlformats.org/officeDocument/2006/relationships/diagramQuickStyle" Target="../diagrams/quickStyle27.xml"/><Relationship Id="rId4" Type="http://schemas.openxmlformats.org/officeDocument/2006/relationships/diagramLayout" Target="../diagrams/layout27.xml"/></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28.xml"/><Relationship Id="rId7" Type="http://schemas.microsoft.com/office/2007/relationships/diagramDrawing" Target="../diagrams/drawing28.xml"/><Relationship Id="rId2" Type="http://schemas.openxmlformats.org/officeDocument/2006/relationships/notesSlide" Target="../notesSlides/notesSlide43.xml"/><Relationship Id="rId1" Type="http://schemas.openxmlformats.org/officeDocument/2006/relationships/slideLayout" Target="../slideLayouts/slideLayout2.xml"/><Relationship Id="rId6" Type="http://schemas.openxmlformats.org/officeDocument/2006/relationships/diagramColors" Target="../diagrams/colors28.xml"/><Relationship Id="rId5" Type="http://schemas.openxmlformats.org/officeDocument/2006/relationships/diagramQuickStyle" Target="../diagrams/quickStyle28.xml"/><Relationship Id="rId4" Type="http://schemas.openxmlformats.org/officeDocument/2006/relationships/diagramLayout" Target="../diagrams/layout28.xml"/></Relationships>
</file>

<file path=ppt/slides/_rels/slide44.xml.rels><?xml version="1.0" encoding="UTF-8" standalone="yes"?>
<Relationships xmlns="http://schemas.openxmlformats.org/package/2006/relationships"><Relationship Id="rId3" Type="http://schemas.openxmlformats.org/officeDocument/2006/relationships/diagramData" Target="../diagrams/data29.xml"/><Relationship Id="rId7" Type="http://schemas.microsoft.com/office/2007/relationships/diagramDrawing" Target="../diagrams/drawing29.xml"/><Relationship Id="rId2" Type="http://schemas.openxmlformats.org/officeDocument/2006/relationships/notesSlide" Target="../notesSlides/notesSlide44.xml"/><Relationship Id="rId1" Type="http://schemas.openxmlformats.org/officeDocument/2006/relationships/slideLayout" Target="../slideLayouts/slideLayout2.xml"/><Relationship Id="rId6" Type="http://schemas.openxmlformats.org/officeDocument/2006/relationships/diagramColors" Target="../diagrams/colors29.xml"/><Relationship Id="rId5" Type="http://schemas.openxmlformats.org/officeDocument/2006/relationships/diagramQuickStyle" Target="../diagrams/quickStyle29.xml"/><Relationship Id="rId4" Type="http://schemas.openxmlformats.org/officeDocument/2006/relationships/diagramLayout" Target="../diagrams/layout29.xml"/></Relationships>
</file>

<file path=ppt/slides/_rels/slide45.xml.rels><?xml version="1.0" encoding="UTF-8" standalone="yes"?>
<Relationships xmlns="http://schemas.openxmlformats.org/package/2006/relationships"><Relationship Id="rId3" Type="http://schemas.openxmlformats.org/officeDocument/2006/relationships/diagramData" Target="../diagrams/data30.xml"/><Relationship Id="rId7" Type="http://schemas.microsoft.com/office/2007/relationships/diagramDrawing" Target="../diagrams/drawing30.xml"/><Relationship Id="rId2" Type="http://schemas.openxmlformats.org/officeDocument/2006/relationships/notesSlide" Target="../notesSlides/notesSlide45.xml"/><Relationship Id="rId1" Type="http://schemas.openxmlformats.org/officeDocument/2006/relationships/slideLayout" Target="../slideLayouts/slideLayout2.xml"/><Relationship Id="rId6" Type="http://schemas.openxmlformats.org/officeDocument/2006/relationships/diagramColors" Target="../diagrams/colors30.xml"/><Relationship Id="rId5" Type="http://schemas.openxmlformats.org/officeDocument/2006/relationships/diagramQuickStyle" Target="../diagrams/quickStyle30.xml"/><Relationship Id="rId4" Type="http://schemas.openxmlformats.org/officeDocument/2006/relationships/diagramLayout" Target="../diagrams/layout30.xml"/></Relationships>
</file>

<file path=ppt/slides/_rels/slide46.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40.png"/><Relationship Id="rId7" Type="http://schemas.openxmlformats.org/officeDocument/2006/relationships/image" Target="../media/image44.png"/><Relationship Id="rId2" Type="http://schemas.openxmlformats.org/officeDocument/2006/relationships/notesSlide" Target="../notesSlides/notesSlide46.xml"/><Relationship Id="rId1" Type="http://schemas.openxmlformats.org/officeDocument/2006/relationships/slideLayout" Target="../slideLayouts/slideLayout2.xml"/><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 Id="rId9" Type="http://schemas.openxmlformats.org/officeDocument/2006/relationships/image" Target="../media/image46.jpeg"/></Relationships>
</file>

<file path=ppt/slides/_rels/slide47.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8" Type="http://schemas.microsoft.com/office/2007/relationships/diagramDrawing" Target="../diagrams/drawing31.xml"/><Relationship Id="rId3" Type="http://schemas.openxmlformats.org/officeDocument/2006/relationships/image" Target="../media/image51.jpeg"/><Relationship Id="rId7" Type="http://schemas.openxmlformats.org/officeDocument/2006/relationships/diagramColors" Target="../diagrams/colors31.xml"/><Relationship Id="rId2" Type="http://schemas.openxmlformats.org/officeDocument/2006/relationships/notesSlide" Target="../notesSlides/notesSlide51.xml"/><Relationship Id="rId1" Type="http://schemas.openxmlformats.org/officeDocument/2006/relationships/slideLayout" Target="../slideLayouts/slideLayout2.xml"/><Relationship Id="rId6" Type="http://schemas.openxmlformats.org/officeDocument/2006/relationships/diagramQuickStyle" Target="../diagrams/quickStyle31.xml"/><Relationship Id="rId5" Type="http://schemas.openxmlformats.org/officeDocument/2006/relationships/diagramLayout" Target="../diagrams/layout31.xml"/><Relationship Id="rId4" Type="http://schemas.openxmlformats.org/officeDocument/2006/relationships/diagramData" Target="../diagrams/data31.xml"/></Relationships>
</file>

<file path=ppt/slides/_rels/slide52.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hyperlink" Target="https://uowtsd-my.sharepoint.com/:w:/g/personal/2000277_student_uwtsd_ac_uk/EWHIyC3F-MZAgeg_lkuhWicB_02znybj4bSyZibz7XG-z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8F9CBE3F-79A8-4F8F-88D9-DAD03D0D28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0B907D-CE8C-7D88-2221-38B2EF0CCC0E}"/>
              </a:ext>
            </a:extLst>
          </p:cNvPr>
          <p:cNvSpPr>
            <a:spLocks noGrp="1"/>
          </p:cNvSpPr>
          <p:nvPr>
            <p:ph type="ctrTitle"/>
          </p:nvPr>
        </p:nvSpPr>
        <p:spPr>
          <a:xfrm>
            <a:off x="1522030" y="1209220"/>
            <a:ext cx="9147940" cy="2337238"/>
          </a:xfrm>
        </p:spPr>
        <p:txBody>
          <a:bodyPr anchor="b">
            <a:normAutofit/>
          </a:bodyPr>
          <a:lstStyle/>
          <a:p>
            <a:pPr algn="ctr"/>
            <a:r>
              <a:rPr lang="en-GB" sz="2400" kern="100">
                <a:solidFill>
                  <a:schemeClr val="bg1"/>
                </a:solidFill>
                <a:effectLst/>
                <a:latin typeface="Arial" panose="020B0604020202020204" pitchFamily="34" charset="0"/>
                <a:ea typeface="Aptos" panose="020B0004020202020204" pitchFamily="34" charset="0"/>
                <a:cs typeface="Times New Roman" panose="02020603050405020304" pitchFamily="18" charset="0"/>
              </a:rPr>
              <a:t>A systematic review of qualitative studies of experiences of support workers supporting individuals with complex needs and challenging behaviour.</a:t>
            </a:r>
            <a:br>
              <a:rPr lang="en-GB" sz="2400" kern="100">
                <a:solidFill>
                  <a:schemeClr val="bg1"/>
                </a:solidFill>
                <a:effectLst/>
                <a:latin typeface="Aptos" panose="020B0004020202020204" pitchFamily="34" charset="0"/>
                <a:ea typeface="Aptos" panose="020B0004020202020204" pitchFamily="34" charset="0"/>
                <a:cs typeface="Times New Roman" panose="02020603050405020304" pitchFamily="18" charset="0"/>
              </a:rPr>
            </a:br>
            <a:endParaRPr lang="en-GB" sz="2400">
              <a:solidFill>
                <a:schemeClr val="bg1"/>
              </a:solidFill>
            </a:endParaRPr>
          </a:p>
        </p:txBody>
      </p:sp>
      <p:sp>
        <p:nvSpPr>
          <p:cNvPr id="39"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1869" y="2383077"/>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chemeClr val="bg1"/>
          </a:solidFill>
          <a:ln w="646" cap="flat">
            <a:noFill/>
            <a:prstDash val="solid"/>
            <a:miter/>
          </a:ln>
        </p:spPr>
        <p:txBody>
          <a:bodyPr rtlCol="0" anchor="ctr"/>
          <a:lstStyle/>
          <a:p>
            <a:endParaRPr lang="en-US"/>
          </a:p>
        </p:txBody>
      </p:sp>
      <p:sp>
        <p:nvSpPr>
          <p:cNvPr id="41"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24364" y="226546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42"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24834" y="253720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sp>
        <p:nvSpPr>
          <p:cNvPr id="43"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053" y="2832967"/>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chemeClr val="bg1"/>
          </a:solidFill>
          <a:ln w="469" cap="flat">
            <a:noFill/>
            <a:prstDash val="solid"/>
            <a:miter/>
          </a:ln>
        </p:spPr>
        <p:txBody>
          <a:bodyPr rtlCol="0" anchor="ctr"/>
          <a:lstStyle/>
          <a:p>
            <a:endParaRPr lang="en-US"/>
          </a:p>
        </p:txBody>
      </p:sp>
      <p:sp>
        <p:nvSpPr>
          <p:cNvPr id="36"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72266" y="280398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38"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3405" y="324249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chemeClr val="bg1"/>
          </a:solidFill>
          <a:ln w="516" cap="flat">
            <a:noFill/>
            <a:prstDash val="solid"/>
            <a:miter/>
          </a:ln>
        </p:spPr>
        <p:txBody>
          <a:bodyPr rtlCol="0" anchor="ctr"/>
          <a:lstStyle/>
          <a:p>
            <a:endParaRPr lang="en-US"/>
          </a:p>
        </p:txBody>
      </p:sp>
      <p:cxnSp>
        <p:nvCxnSpPr>
          <p:cNvPr id="40" name="Straight Connector 39">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831729"/>
            <a:ext cx="12188952" cy="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505E92F7-F4A4-44AD-6031-08E6C84D1601}"/>
              </a:ext>
            </a:extLst>
          </p:cNvPr>
          <p:cNvSpPr txBox="1"/>
          <p:nvPr/>
        </p:nvSpPr>
        <p:spPr>
          <a:xfrm>
            <a:off x="1522030" y="4554415"/>
            <a:ext cx="9502804" cy="646331"/>
          </a:xfrm>
          <a:prstGeom prst="rect">
            <a:avLst/>
          </a:prstGeom>
          <a:noFill/>
        </p:spPr>
        <p:txBody>
          <a:bodyPr wrap="square" rtlCol="0">
            <a:spAutoFit/>
          </a:bodyPr>
          <a:lstStyle/>
          <a:p>
            <a:pPr algn="ctr"/>
            <a:r>
              <a:rPr lang="en-GB" dirty="0">
                <a:solidFill>
                  <a:schemeClr val="bg1"/>
                </a:solidFill>
              </a:rPr>
              <a:t>Kayleigh O’Shea </a:t>
            </a:r>
          </a:p>
          <a:p>
            <a:pPr algn="ctr"/>
            <a:r>
              <a:rPr lang="en-GB" dirty="0">
                <a:solidFill>
                  <a:schemeClr val="bg1"/>
                </a:solidFill>
              </a:rPr>
              <a:t>MA Children and Young People’s Mental Health</a:t>
            </a:r>
          </a:p>
        </p:txBody>
      </p:sp>
    </p:spTree>
    <p:extLst>
      <p:ext uri="{BB962C8B-B14F-4D97-AF65-F5344CB8AC3E}">
        <p14:creationId xmlns:p14="http://schemas.microsoft.com/office/powerpoint/2010/main" val="3688648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 name="Title 1">
            <a:extLst>
              <a:ext uri="{FF2B5EF4-FFF2-40B4-BE49-F238E27FC236}">
                <a16:creationId xmlns:a16="http://schemas.microsoft.com/office/drawing/2014/main" id="{E3442A6D-3484-49D9-CB3F-2F908305AD5F}"/>
              </a:ext>
            </a:extLst>
          </p:cNvPr>
          <p:cNvSpPr>
            <a:spLocks noGrp="1"/>
          </p:cNvSpPr>
          <p:nvPr>
            <p:ph type="title"/>
          </p:nvPr>
        </p:nvSpPr>
        <p:spPr>
          <a:xfrm>
            <a:off x="1245072" y="1289765"/>
            <a:ext cx="3651101" cy="4270963"/>
          </a:xfrm>
        </p:spPr>
        <p:txBody>
          <a:bodyPr anchor="ctr">
            <a:normAutofit/>
          </a:bodyPr>
          <a:lstStyle/>
          <a:p>
            <a:pPr algn="ctr"/>
            <a:r>
              <a:rPr lang="en-GB" sz="7200" dirty="0">
                <a:solidFill>
                  <a:schemeClr val="bg1"/>
                </a:solidFill>
              </a:rPr>
              <a:t>Why?</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graphicFrame>
        <p:nvGraphicFramePr>
          <p:cNvPr id="20" name="Content Placeholder 2">
            <a:extLst>
              <a:ext uri="{FF2B5EF4-FFF2-40B4-BE49-F238E27FC236}">
                <a16:creationId xmlns:a16="http://schemas.microsoft.com/office/drawing/2014/main" id="{A4975A07-E3A0-97FE-374A-90BBAD1CDBA8}"/>
              </a:ext>
            </a:extLst>
          </p:cNvPr>
          <p:cNvGraphicFramePr>
            <a:graphicFrameLocks noGrp="1"/>
          </p:cNvGraphicFramePr>
          <p:nvPr>
            <p:ph idx="1"/>
            <p:extLst>
              <p:ext uri="{D42A27DB-BD31-4B8C-83A1-F6EECF244321}">
                <p14:modId xmlns:p14="http://schemas.microsoft.com/office/powerpoint/2010/main" val="1763058127"/>
              </p:ext>
            </p:extLst>
          </p:nvPr>
        </p:nvGraphicFramePr>
        <p:xfrm>
          <a:off x="6397039" y="381935"/>
          <a:ext cx="4685916" cy="59744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54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1203903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16AC3602-3348-4F31-9E43-076B03514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34" name="Graphic 11">
            <a:extLst>
              <a:ext uri="{FF2B5EF4-FFF2-40B4-BE49-F238E27FC236}">
                <a16:creationId xmlns:a16="http://schemas.microsoft.com/office/drawing/2014/main" id="{394094B0-A6C9-44BE-9042-66EF0612F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35" name="Graphic 10">
            <a:extLst>
              <a:ext uri="{FF2B5EF4-FFF2-40B4-BE49-F238E27FC236}">
                <a16:creationId xmlns:a16="http://schemas.microsoft.com/office/drawing/2014/main" id="{64C2CA96-0B16-4AA7-B340-33044D238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cxnSp>
        <p:nvCxnSpPr>
          <p:cNvPr id="36" name="Straight Connector 35">
            <a:extLst>
              <a:ext uri="{FF2B5EF4-FFF2-40B4-BE49-F238E27FC236}">
                <a16:creationId xmlns:a16="http://schemas.microsoft.com/office/drawing/2014/main" id="{94169334-264D-4176-8BDE-037249A61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027906"/>
            <a:ext cx="3408787" cy="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37" name="Graphic 12">
            <a:extLst>
              <a:ext uri="{FF2B5EF4-FFF2-40B4-BE49-F238E27FC236}">
                <a16:creationId xmlns:a16="http://schemas.microsoft.com/office/drawing/2014/main" id="{1D50D7A8-F1D5-4306-8A9B-DD7A73EB8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graphicFrame>
        <p:nvGraphicFramePr>
          <p:cNvPr id="18" name="Content Placeholder 2">
            <a:extLst>
              <a:ext uri="{FF2B5EF4-FFF2-40B4-BE49-F238E27FC236}">
                <a16:creationId xmlns:a16="http://schemas.microsoft.com/office/drawing/2014/main" id="{7F89204B-6817-BE59-513D-F21251A31E14}"/>
              </a:ext>
            </a:extLst>
          </p:cNvPr>
          <p:cNvGraphicFramePr>
            <a:graphicFrameLocks noGrp="1"/>
          </p:cNvGraphicFramePr>
          <p:nvPr>
            <p:ph idx="1"/>
            <p:extLst>
              <p:ext uri="{D42A27DB-BD31-4B8C-83A1-F6EECF244321}">
                <p14:modId xmlns:p14="http://schemas.microsoft.com/office/powerpoint/2010/main" val="321744832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3804704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221E756-FDC1-C944-C087-0890F155D76B}"/>
            </a:ext>
          </a:extLst>
        </p:cNvPr>
        <p:cNvGrpSpPr/>
        <p:nvPr/>
      </p:nvGrpSpPr>
      <p:grpSpPr>
        <a:xfrm>
          <a:off x="0" y="0"/>
          <a:ext cx="0" cy="0"/>
          <a:chOff x="0" y="0"/>
          <a:chExt cx="0" cy="0"/>
        </a:xfrm>
      </p:grpSpPr>
      <p:sp>
        <p:nvSpPr>
          <p:cNvPr id="34" name="Rectangle 33">
            <a:extLst>
              <a:ext uri="{FF2B5EF4-FFF2-40B4-BE49-F238E27FC236}">
                <a16:creationId xmlns:a16="http://schemas.microsoft.com/office/drawing/2014/main" id="{CA3DCD00-90E2-C120-CA83-134B2952D6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6642B51C-BDC0-F76F-F1D3-BB865576B4E7}"/>
              </a:ext>
            </a:extLst>
          </p:cNvPr>
          <p:cNvSpPr>
            <a:spLocks noGrp="1"/>
          </p:cNvSpPr>
          <p:nvPr>
            <p:ph type="title"/>
          </p:nvPr>
        </p:nvSpPr>
        <p:spPr>
          <a:xfrm>
            <a:off x="479394" y="1062487"/>
            <a:ext cx="3939688" cy="5583126"/>
          </a:xfrm>
        </p:spPr>
        <p:txBody>
          <a:bodyPr vert="horz" lIns="91440" tIns="45720" rIns="91440" bIns="45720" rtlCol="0" anchor="ctr">
            <a:normAutofit/>
          </a:bodyPr>
          <a:lstStyle/>
          <a:p>
            <a:pPr algn="ctr"/>
            <a:r>
              <a:rPr lang="en-US" sz="7200" kern="1200" dirty="0">
                <a:solidFill>
                  <a:schemeClr val="bg1"/>
                </a:solidFill>
                <a:latin typeface="+mj-lt"/>
                <a:ea typeface="+mj-ea"/>
                <a:cs typeface="+mj-cs"/>
              </a:rPr>
              <a:t>Health &amp; Social Care</a:t>
            </a:r>
          </a:p>
        </p:txBody>
      </p:sp>
      <p:sp>
        <p:nvSpPr>
          <p:cNvPr id="35" name="Graphic 12">
            <a:extLst>
              <a:ext uri="{FF2B5EF4-FFF2-40B4-BE49-F238E27FC236}">
                <a16:creationId xmlns:a16="http://schemas.microsoft.com/office/drawing/2014/main" id="{9DB32FD7-282F-7854-F9F3-4452985266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3111" y="69603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36" name="Graphic 11">
            <a:extLst>
              <a:ext uri="{FF2B5EF4-FFF2-40B4-BE49-F238E27FC236}">
                <a16:creationId xmlns:a16="http://schemas.microsoft.com/office/drawing/2014/main" id="{3FBA5E46-2EE7-1A96-E94E-1C544A0E6C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91891" y="925332"/>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cxnSp>
        <p:nvCxnSpPr>
          <p:cNvPr id="37" name="Straight Connector 36">
            <a:extLst>
              <a:ext uri="{FF2B5EF4-FFF2-40B4-BE49-F238E27FC236}">
                <a16:creationId xmlns:a16="http://schemas.microsoft.com/office/drawing/2014/main" id="{CFF0F5BD-F875-B50E-F2F8-F135A8B25C6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solidFill>
              <a:schemeClr val="lt1">
                <a:hueOff val="0"/>
                <a:satOff val="0"/>
                <a:lumOff val="0"/>
              </a:schemeClr>
            </a:solidFill>
            <a:bevel/>
          </a:ln>
        </p:spPr>
        <p:style>
          <a:lnRef idx="1">
            <a:schemeClr val="accent1"/>
          </a:lnRef>
          <a:fillRef idx="0">
            <a:schemeClr val="accent1"/>
          </a:fillRef>
          <a:effectRef idx="0">
            <a:schemeClr val="accent1"/>
          </a:effectRef>
          <a:fontRef idx="minor">
            <a:schemeClr val="tx1"/>
          </a:fontRef>
        </p:style>
      </p:cxnSp>
      <p:sp>
        <p:nvSpPr>
          <p:cNvPr id="38" name="Graphic 13">
            <a:extLst>
              <a:ext uri="{FF2B5EF4-FFF2-40B4-BE49-F238E27FC236}">
                <a16:creationId xmlns:a16="http://schemas.microsoft.com/office/drawing/2014/main" id="{1E50E7F2-B567-DDE8-979D-2595702CC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17571" y="144047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graphicFrame>
        <p:nvGraphicFramePr>
          <p:cNvPr id="39" name="TextBox 3">
            <a:extLst>
              <a:ext uri="{FF2B5EF4-FFF2-40B4-BE49-F238E27FC236}">
                <a16:creationId xmlns:a16="http://schemas.microsoft.com/office/drawing/2014/main" id="{53AB9570-0B6E-B89D-15F7-ED9FB4127DBB}"/>
              </a:ext>
            </a:extLst>
          </p:cNvPr>
          <p:cNvGraphicFramePr/>
          <p:nvPr>
            <p:extLst>
              <p:ext uri="{D42A27DB-BD31-4B8C-83A1-F6EECF244321}">
                <p14:modId xmlns:p14="http://schemas.microsoft.com/office/powerpoint/2010/main" val="788951296"/>
              </p:ext>
            </p:extLst>
          </p:nvPr>
        </p:nvGraphicFramePr>
        <p:xfrm>
          <a:off x="5037025" y="759819"/>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9711351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B2B76C9-F61B-BED4-0002-ED52DFBF7EB0}"/>
            </a:ext>
          </a:extLst>
        </p:cNvPr>
        <p:cNvGrpSpPr/>
        <p:nvPr/>
      </p:nvGrpSpPr>
      <p:grpSpPr>
        <a:xfrm>
          <a:off x="0" y="0"/>
          <a:ext cx="0" cy="0"/>
          <a:chOff x="0" y="0"/>
          <a:chExt cx="0" cy="0"/>
        </a:xfrm>
      </p:grpSpPr>
      <p:sp>
        <p:nvSpPr>
          <p:cNvPr id="49" name="Rectangle 48">
            <a:extLst>
              <a:ext uri="{FF2B5EF4-FFF2-40B4-BE49-F238E27FC236}">
                <a16:creationId xmlns:a16="http://schemas.microsoft.com/office/drawing/2014/main" id="{547C64C2-FC09-4323-A32D-5DCB300ADA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C48A1003-4E71-77CD-64E9-4C15FCA7F4C3}"/>
              </a:ext>
            </a:extLst>
          </p:cNvPr>
          <p:cNvSpPr>
            <a:spLocks noGrp="1"/>
          </p:cNvSpPr>
          <p:nvPr>
            <p:ph type="title"/>
          </p:nvPr>
        </p:nvSpPr>
        <p:spPr>
          <a:xfrm>
            <a:off x="1256522" y="591829"/>
            <a:ext cx="3939688" cy="5583126"/>
          </a:xfrm>
        </p:spPr>
        <p:txBody>
          <a:bodyPr vert="horz" lIns="91440" tIns="45720" rIns="91440" bIns="45720" rtlCol="0">
            <a:normAutofit/>
          </a:bodyPr>
          <a:lstStyle/>
          <a:p>
            <a:pPr algn="ctr"/>
            <a:r>
              <a:rPr lang="en-US" sz="6700" dirty="0">
                <a:solidFill>
                  <a:schemeClr val="bg1"/>
                </a:solidFill>
              </a:rPr>
              <a:t>Further Developed 1987</a:t>
            </a:r>
            <a:endParaRPr lang="en-US" sz="6700" kern="1200" dirty="0">
              <a:solidFill>
                <a:schemeClr val="bg1"/>
              </a:solidFill>
              <a:latin typeface="+mj-lt"/>
              <a:ea typeface="+mj-ea"/>
              <a:cs typeface="+mj-cs"/>
            </a:endParaRPr>
          </a:p>
        </p:txBody>
      </p:sp>
      <p:cxnSp>
        <p:nvCxnSpPr>
          <p:cNvPr id="51" name="Straight Connector 5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48"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2518"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50"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31298"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52"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56978"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graphicFrame>
        <p:nvGraphicFramePr>
          <p:cNvPr id="39" name="TextBox 3">
            <a:extLst>
              <a:ext uri="{FF2B5EF4-FFF2-40B4-BE49-F238E27FC236}">
                <a16:creationId xmlns:a16="http://schemas.microsoft.com/office/drawing/2014/main" id="{AFBDED71-4890-932A-43A2-EBE166DDABAA}"/>
              </a:ext>
            </a:extLst>
          </p:cNvPr>
          <p:cNvGraphicFramePr/>
          <p:nvPr>
            <p:extLst>
              <p:ext uri="{D42A27DB-BD31-4B8C-83A1-F6EECF244321}">
                <p14:modId xmlns:p14="http://schemas.microsoft.com/office/powerpoint/2010/main" val="1122898047"/>
              </p:ext>
            </p:extLst>
          </p:nvPr>
        </p:nvGraphicFramePr>
        <p:xfrm>
          <a:off x="5492710" y="671805"/>
          <a:ext cx="5861090" cy="55031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F1429EF4-E5ED-DCCF-F07E-CFD7A4C90A8D}"/>
              </a:ext>
            </a:extLst>
          </p:cNvPr>
          <p:cNvSpPr txBox="1"/>
          <p:nvPr/>
        </p:nvSpPr>
        <p:spPr>
          <a:xfrm>
            <a:off x="7112376" y="6362995"/>
            <a:ext cx="2633200" cy="461665"/>
          </a:xfrm>
          <a:prstGeom prst="rect">
            <a:avLst/>
          </a:prstGeom>
          <a:noFill/>
        </p:spPr>
        <p:txBody>
          <a:bodyPr wrap="square" rtlCol="0">
            <a:spAutoFit/>
          </a:bodyPr>
          <a:lstStyle/>
          <a:p>
            <a:pPr algn="ctr"/>
            <a:r>
              <a:rPr lang="en-GB" sz="2400" dirty="0">
                <a:solidFill>
                  <a:schemeClr val="bg1">
                    <a:lumMod val="95000"/>
                  </a:schemeClr>
                </a:solidFill>
              </a:rPr>
              <a:t>(O’Brien, 1987)</a:t>
            </a:r>
          </a:p>
        </p:txBody>
      </p:sp>
    </p:spTree>
    <p:extLst>
      <p:ext uri="{BB962C8B-B14F-4D97-AF65-F5344CB8AC3E}">
        <p14:creationId xmlns:p14="http://schemas.microsoft.com/office/powerpoint/2010/main" val="104378195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45FFCBC7-FB43-5C05-2E65-68C975DBC42E}"/>
              </a:ext>
            </a:extLst>
          </p:cNvPr>
          <p:cNvSpPr>
            <a:spLocks noGrp="1"/>
          </p:cNvSpPr>
          <p:nvPr>
            <p:ph type="title"/>
          </p:nvPr>
        </p:nvSpPr>
        <p:spPr>
          <a:xfrm>
            <a:off x="479394" y="1070800"/>
            <a:ext cx="3939688" cy="5583126"/>
          </a:xfrm>
        </p:spPr>
        <p:txBody>
          <a:bodyPr vert="horz" lIns="91440" tIns="45720" rIns="91440" bIns="45720" rtlCol="0">
            <a:normAutofit/>
          </a:bodyPr>
          <a:lstStyle/>
          <a:p>
            <a:pPr algn="r"/>
            <a:r>
              <a:rPr lang="en-US" sz="7200" kern="1200">
                <a:latin typeface="+mj-lt"/>
                <a:ea typeface="+mj-ea"/>
                <a:cs typeface="+mj-cs"/>
              </a:rPr>
              <a:t>Health &amp; Social Care</a:t>
            </a:r>
          </a:p>
        </p:txBody>
      </p:sp>
      <p:cxnSp>
        <p:nvCxnSpPr>
          <p:cNvPr id="49" name="Straight Connector 48">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39" name="TextBox 3">
            <a:extLst>
              <a:ext uri="{FF2B5EF4-FFF2-40B4-BE49-F238E27FC236}">
                <a16:creationId xmlns:a16="http://schemas.microsoft.com/office/drawing/2014/main" id="{5335CC25-52AA-5F7C-6B3F-CD0676821177}"/>
              </a:ext>
            </a:extLst>
          </p:cNvPr>
          <p:cNvGraphicFramePr/>
          <p:nvPr>
            <p:extLst>
              <p:ext uri="{D42A27DB-BD31-4B8C-83A1-F6EECF244321}">
                <p14:modId xmlns:p14="http://schemas.microsoft.com/office/powerpoint/2010/main" val="3866335720"/>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737705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0" name="Rectangle 9">
            <a:extLst>
              <a:ext uri="{FF2B5EF4-FFF2-40B4-BE49-F238E27FC236}">
                <a16:creationId xmlns:a16="http://schemas.microsoft.com/office/drawing/2014/main" id="{1A3C89F8-0D2F-47FF-B903-15124826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77B01A-E6BF-12F7-0BC8-C5DFE768CD19}"/>
              </a:ext>
            </a:extLst>
          </p:cNvPr>
          <p:cNvSpPr>
            <a:spLocks noGrp="1"/>
          </p:cNvSpPr>
          <p:nvPr>
            <p:ph type="title"/>
          </p:nvPr>
        </p:nvSpPr>
        <p:spPr>
          <a:xfrm>
            <a:off x="575675" y="583345"/>
            <a:ext cx="11239333" cy="5513414"/>
          </a:xfrm>
        </p:spPr>
        <p:txBody>
          <a:bodyPr vert="horz" lIns="91440" tIns="45720" rIns="91440" bIns="45720" rtlCol="0" anchor="t">
            <a:normAutofit/>
          </a:bodyPr>
          <a:lstStyle/>
          <a:p>
            <a:pPr algn="ctr"/>
            <a:r>
              <a:rPr lang="en-US" sz="7200" b="1" cap="all" dirty="0">
                <a:solidFill>
                  <a:schemeClr val="bg1"/>
                </a:solidFill>
              </a:rPr>
              <a:t>Complex needs</a:t>
            </a:r>
            <a:br>
              <a:rPr lang="en-US" sz="7200" b="1" cap="all" dirty="0">
                <a:solidFill>
                  <a:schemeClr val="bg1"/>
                </a:solidFill>
              </a:rPr>
            </a:br>
            <a:br>
              <a:rPr lang="en-US" sz="7200" b="1" cap="all" dirty="0">
                <a:solidFill>
                  <a:schemeClr val="bg1"/>
                </a:solidFill>
              </a:rPr>
            </a:br>
            <a:r>
              <a:rPr lang="en-US" sz="4400" b="1" cap="all" dirty="0">
                <a:solidFill>
                  <a:schemeClr val="bg1"/>
                </a:solidFill>
              </a:rPr>
              <a:t>learning disability </a:t>
            </a:r>
            <a:br>
              <a:rPr lang="en-US" sz="4400" b="1" cap="all" dirty="0">
                <a:solidFill>
                  <a:schemeClr val="bg1"/>
                </a:solidFill>
              </a:rPr>
            </a:br>
            <a:r>
              <a:rPr lang="en-US" sz="4400" b="1" cap="all" dirty="0">
                <a:solidFill>
                  <a:schemeClr val="bg1"/>
                </a:solidFill>
              </a:rPr>
              <a:t>autism                                                       illness                                             sensory impairment       </a:t>
            </a:r>
            <a:br>
              <a:rPr lang="en-US" sz="4400" b="1" cap="all" dirty="0">
                <a:solidFill>
                  <a:schemeClr val="bg1"/>
                </a:solidFill>
              </a:rPr>
            </a:br>
            <a:br>
              <a:rPr lang="en-US" sz="4400" b="1" cap="all" dirty="0">
                <a:solidFill>
                  <a:schemeClr val="bg1"/>
                </a:solidFill>
              </a:rPr>
            </a:br>
            <a:r>
              <a:rPr lang="en-US" sz="1800" b="1" cap="all" dirty="0">
                <a:solidFill>
                  <a:schemeClr val="bg1"/>
                </a:solidFill>
              </a:rPr>
              <a:t>(Nice, 2022)</a:t>
            </a:r>
            <a:endParaRPr lang="en-US" sz="1800" b="1" i="0" kern="1200" cap="all" baseline="0" dirty="0">
              <a:solidFill>
                <a:schemeClr val="bg1"/>
              </a:solidFill>
              <a:latin typeface="+mj-lt"/>
              <a:ea typeface="+mj-ea"/>
              <a:cs typeface="+mj-cs"/>
            </a:endParaRPr>
          </a:p>
        </p:txBody>
      </p:sp>
      <p:sp>
        <p:nvSpPr>
          <p:cNvPr id="12"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4359" y="583345"/>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3139" y="8126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16"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8819" y="103706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6114" y="3503032"/>
            <a:ext cx="0" cy="334609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20"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36425" y="5636680"/>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chemeClr val="bg1"/>
          </a:solidFill>
          <a:ln w="646" cap="flat">
            <a:noFill/>
            <a:prstDash val="solid"/>
            <a:miter/>
          </a:ln>
        </p:spPr>
        <p:txBody>
          <a:bodyPr rtlCol="0" anchor="ctr"/>
          <a:lstStyle/>
          <a:p>
            <a:endParaRPr lang="en-US"/>
          </a:p>
        </p:txBody>
      </p:sp>
      <p:sp>
        <p:nvSpPr>
          <p:cNvPr id="22"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45175" y="609675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chemeClr val="bg1"/>
          </a:solidFill>
          <a:ln w="516" cap="flat">
            <a:noFill/>
            <a:prstDash val="solid"/>
            <a:miter/>
          </a:ln>
        </p:spPr>
        <p:txBody>
          <a:bodyPr rtlCol="0" anchor="ctr"/>
          <a:lstStyle/>
          <a:p>
            <a:endParaRPr lang="en-US"/>
          </a:p>
        </p:txBody>
      </p:sp>
      <p:sp>
        <p:nvSpPr>
          <p:cNvPr id="24"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54288" y="6238029"/>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chemeClr val="bg1"/>
          </a:solidFill>
          <a:ln w="469" cap="flat">
            <a:noFill/>
            <a:prstDash val="solid"/>
            <a:miter/>
          </a:ln>
        </p:spPr>
        <p:txBody>
          <a:bodyPr rtlCol="0" anchor="ctr"/>
          <a:lstStyle/>
          <a:p>
            <a:endParaRPr lang="en-US"/>
          </a:p>
        </p:txBody>
      </p:sp>
    </p:spTree>
    <p:extLst>
      <p:ext uri="{BB962C8B-B14F-4D97-AF65-F5344CB8AC3E}">
        <p14:creationId xmlns:p14="http://schemas.microsoft.com/office/powerpoint/2010/main" val="345203116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52FEE56-E3ED-7590-297C-D9B3D9C9FDB4}"/>
            </a:ext>
          </a:extLst>
        </p:cNvPr>
        <p:cNvGrpSpPr/>
        <p:nvPr/>
      </p:nvGrpSpPr>
      <p:grpSpPr>
        <a:xfrm>
          <a:off x="0" y="0"/>
          <a:ext cx="0" cy="0"/>
          <a:chOff x="0" y="0"/>
          <a:chExt cx="0" cy="0"/>
        </a:xfrm>
      </p:grpSpPr>
      <p:cxnSp>
        <p:nvCxnSpPr>
          <p:cNvPr id="57" name="Straight Connector 56">
            <a:extLst>
              <a:ext uri="{FF2B5EF4-FFF2-40B4-BE49-F238E27FC236}">
                <a16:creationId xmlns:a16="http://schemas.microsoft.com/office/drawing/2014/main" id="{353C1207-D1C8-49E3-8837-E2B89D366FA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58" name="Rectangle 57">
            <a:extLst>
              <a:ext uri="{FF2B5EF4-FFF2-40B4-BE49-F238E27FC236}">
                <a16:creationId xmlns:a16="http://schemas.microsoft.com/office/drawing/2014/main" id="{16B067B1-F4E5-4FDF-813D-C9E872E80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close-up of words&#10;&#10;AI-generated content may be incorrect.">
            <a:extLst>
              <a:ext uri="{FF2B5EF4-FFF2-40B4-BE49-F238E27FC236}">
                <a16:creationId xmlns:a16="http://schemas.microsoft.com/office/drawing/2014/main" id="{61938E3B-3F75-4937-B38A-DECDA843D9FA}"/>
              </a:ext>
            </a:extLst>
          </p:cNvPr>
          <p:cNvPicPr>
            <a:picLocks noChangeAspect="1"/>
          </p:cNvPicPr>
          <p:nvPr/>
        </p:nvPicPr>
        <p:blipFill>
          <a:blip r:embed="rId3"/>
          <a:srcRect b="2278"/>
          <a:stretch/>
        </p:blipFill>
        <p:spPr>
          <a:xfrm>
            <a:off x="307775" y="261437"/>
            <a:ext cx="11576450" cy="6335126"/>
          </a:xfrm>
          <a:prstGeom prst="rect">
            <a:avLst/>
          </a:prstGeom>
        </p:spPr>
      </p:pic>
    </p:spTree>
    <p:extLst>
      <p:ext uri="{BB962C8B-B14F-4D97-AF65-F5344CB8AC3E}">
        <p14:creationId xmlns:p14="http://schemas.microsoft.com/office/powerpoint/2010/main" val="45339190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07" name="Rectangle 3106">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044E7D-8933-9E62-894D-E8797100EDDE}"/>
              </a:ext>
            </a:extLst>
          </p:cNvPr>
          <p:cNvSpPr>
            <a:spLocks noGrp="1"/>
          </p:cNvSpPr>
          <p:nvPr>
            <p:ph type="title"/>
          </p:nvPr>
        </p:nvSpPr>
        <p:spPr>
          <a:xfrm>
            <a:off x="838200" y="698643"/>
            <a:ext cx="5243394" cy="2225532"/>
          </a:xfrm>
        </p:spPr>
        <p:txBody>
          <a:bodyPr vert="horz" lIns="91440" tIns="45720" rIns="91440" bIns="45720" rtlCol="0" anchor="t">
            <a:normAutofit/>
          </a:bodyPr>
          <a:lstStyle/>
          <a:p>
            <a:r>
              <a:rPr lang="en-US" sz="5100" b="1" i="0" kern="1200" cap="all" baseline="0">
                <a:latin typeface="+mj-lt"/>
                <a:ea typeface="+mj-ea"/>
                <a:cs typeface="+mj-cs"/>
              </a:rPr>
              <a:t>Role of a support worker</a:t>
            </a:r>
          </a:p>
        </p:txBody>
      </p:sp>
      <p:cxnSp>
        <p:nvCxnSpPr>
          <p:cNvPr id="3109" name="Straight Connector 3108">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73056"/>
            <a:ext cx="0" cy="6476066"/>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3111"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5948" y="74031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4"/>
          </a:solidFill>
          <a:ln w="603" cap="flat">
            <a:noFill/>
            <a:prstDash val="solid"/>
            <a:miter/>
          </a:ln>
        </p:spPr>
        <p:txBody>
          <a:bodyPr rtlCol="0" anchor="ctr"/>
          <a:lstStyle/>
          <a:p>
            <a:endParaRPr lang="en-US"/>
          </a:p>
        </p:txBody>
      </p:sp>
      <p:sp>
        <p:nvSpPr>
          <p:cNvPr id="3113"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4728" y="969611"/>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solidFill>
          <a:ln w="422" cap="flat">
            <a:noFill/>
            <a:prstDash val="solid"/>
            <a:miter/>
          </a:ln>
        </p:spPr>
        <p:txBody>
          <a:bodyPr rtlCol="0" anchor="ctr"/>
          <a:lstStyle/>
          <a:p>
            <a:endParaRPr lang="en-US"/>
          </a:p>
        </p:txBody>
      </p:sp>
      <p:sp>
        <p:nvSpPr>
          <p:cNvPr id="31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0408" y="1484755"/>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4"/>
          </a:solidFill>
          <a:ln w="610" cap="flat">
            <a:noFill/>
            <a:prstDash val="solid"/>
            <a:miter/>
          </a:ln>
        </p:spPr>
        <p:txBody>
          <a:bodyPr rtlCol="0" anchor="ctr"/>
          <a:lstStyle/>
          <a:p>
            <a:endParaRPr lang="en-US"/>
          </a:p>
        </p:txBody>
      </p:sp>
      <p:pic>
        <p:nvPicPr>
          <p:cNvPr id="3076" name="Picture 4" descr="personal-care-service-sydney">
            <a:extLst>
              <a:ext uri="{FF2B5EF4-FFF2-40B4-BE49-F238E27FC236}">
                <a16:creationId xmlns:a16="http://schemas.microsoft.com/office/drawing/2014/main" id="{6708CA8A-385A-581E-33B4-42F71A7C91C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38200" y="3278153"/>
            <a:ext cx="5243391" cy="2444771"/>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7" name="TextBox 3">
            <a:extLst>
              <a:ext uri="{FF2B5EF4-FFF2-40B4-BE49-F238E27FC236}">
                <a16:creationId xmlns:a16="http://schemas.microsoft.com/office/drawing/2014/main" id="{1FF00503-C3A0-D09E-63ED-699B7A2AE03C}"/>
              </a:ext>
            </a:extLst>
          </p:cNvPr>
          <p:cNvGraphicFramePr/>
          <p:nvPr>
            <p:extLst>
              <p:ext uri="{D42A27DB-BD31-4B8C-83A1-F6EECF244321}">
                <p14:modId xmlns:p14="http://schemas.microsoft.com/office/powerpoint/2010/main" val="2717787219"/>
              </p:ext>
            </p:extLst>
          </p:nvPr>
        </p:nvGraphicFramePr>
        <p:xfrm>
          <a:off x="7229042" y="879355"/>
          <a:ext cx="4124758" cy="512075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2">
            <a:extLst>
              <a:ext uri="{FF2B5EF4-FFF2-40B4-BE49-F238E27FC236}">
                <a16:creationId xmlns:a16="http://schemas.microsoft.com/office/drawing/2014/main" id="{D1FB2E42-1C66-2E2C-7CF1-1CF7580E1AC6}"/>
              </a:ext>
            </a:extLst>
          </p:cNvPr>
          <p:cNvSpPr txBox="1"/>
          <p:nvPr/>
        </p:nvSpPr>
        <p:spPr>
          <a:xfrm>
            <a:off x="8454120" y="6244389"/>
            <a:ext cx="2026312" cy="369332"/>
          </a:xfrm>
          <a:prstGeom prst="rect">
            <a:avLst/>
          </a:prstGeom>
          <a:noFill/>
        </p:spPr>
        <p:txBody>
          <a:bodyPr wrap="square" rtlCol="0">
            <a:spAutoFit/>
          </a:bodyPr>
          <a:lstStyle/>
          <a:p>
            <a:r>
              <a:rPr lang="en-GB" dirty="0"/>
              <a:t>(Thornley, 2000)</a:t>
            </a:r>
          </a:p>
        </p:txBody>
      </p:sp>
    </p:spTree>
    <p:extLst>
      <p:ext uri="{BB962C8B-B14F-4D97-AF65-F5344CB8AC3E}">
        <p14:creationId xmlns:p14="http://schemas.microsoft.com/office/powerpoint/2010/main" val="97087202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87" name="Rectangle 2086">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89" name="Straight Connector 2088">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81934"/>
            <a:ext cx="0" cy="6476066"/>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2091"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5948" y="74031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4"/>
          </a:solidFill>
          <a:ln w="603" cap="flat">
            <a:noFill/>
            <a:prstDash val="solid"/>
            <a:miter/>
          </a:ln>
        </p:spPr>
        <p:txBody>
          <a:bodyPr rtlCol="0" anchor="ctr"/>
          <a:lstStyle/>
          <a:p>
            <a:endParaRPr lang="en-US"/>
          </a:p>
        </p:txBody>
      </p:sp>
      <p:sp>
        <p:nvSpPr>
          <p:cNvPr id="2093"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4728" y="969611"/>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solidFill>
          <a:ln w="422" cap="flat">
            <a:noFill/>
            <a:prstDash val="solid"/>
            <a:miter/>
          </a:ln>
        </p:spPr>
        <p:txBody>
          <a:bodyPr rtlCol="0" anchor="ctr"/>
          <a:lstStyle/>
          <a:p>
            <a:endParaRPr lang="en-US"/>
          </a:p>
        </p:txBody>
      </p:sp>
      <p:sp>
        <p:nvSpPr>
          <p:cNvPr id="209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0408" y="1484755"/>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4"/>
          </a:solidFill>
          <a:ln w="610" cap="flat">
            <a:noFill/>
            <a:prstDash val="solid"/>
            <a:miter/>
          </a:ln>
        </p:spPr>
        <p:txBody>
          <a:bodyPr rtlCol="0" anchor="ctr"/>
          <a:lstStyle/>
          <a:p>
            <a:endParaRPr lang="en-US"/>
          </a:p>
        </p:txBody>
      </p:sp>
      <p:pic>
        <p:nvPicPr>
          <p:cNvPr id="2050" name="Picture 2">
            <a:extLst>
              <a:ext uri="{FF2B5EF4-FFF2-40B4-BE49-F238E27FC236}">
                <a16:creationId xmlns:a16="http://schemas.microsoft.com/office/drawing/2014/main" id="{04C8EF22-5BBA-D3E6-1FAE-8D6575CD0CE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971" r="1" b="1"/>
          <a:stretch/>
        </p:blipFill>
        <p:spPr bwMode="auto">
          <a:xfrm>
            <a:off x="838200" y="3003053"/>
            <a:ext cx="5243391" cy="2994972"/>
          </a:xfrm>
          <a:prstGeom prst="rect">
            <a:avLst/>
          </a:prstGeom>
          <a:noFill/>
          <a:extLst>
            <a:ext uri="{909E8E84-426E-40DD-AFC4-6F175D3DCCD1}">
              <a14:hiddenFill xmlns:a14="http://schemas.microsoft.com/office/drawing/2010/main">
                <a:solidFill>
                  <a:srgbClr val="FFFFFF"/>
                </a:solidFill>
              </a14:hiddenFill>
            </a:ext>
          </a:extLst>
        </p:spPr>
      </p:pic>
      <p:sp>
        <p:nvSpPr>
          <p:cNvPr id="2097" name="Rectangle 2096">
            <a:extLst>
              <a:ext uri="{FF2B5EF4-FFF2-40B4-BE49-F238E27FC236}">
                <a16:creationId xmlns:a16="http://schemas.microsoft.com/office/drawing/2014/main" id="{2CA8D992-BB3F-47CD-BA18-71D545392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3000055"/>
            <a:ext cx="5243390" cy="2997970"/>
          </a:xfrm>
          <a:prstGeom prst="rect">
            <a:avLst/>
          </a:prstGeom>
          <a:gradFill flip="none" rotWithShape="1">
            <a:gsLst>
              <a:gs pos="100000">
                <a:schemeClr val="accent4">
                  <a:alpha val="20000"/>
                </a:schemeClr>
              </a:gs>
              <a:gs pos="0">
                <a:schemeClr val="accent2">
                  <a:alpha val="5000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082" name="TextBox 3">
            <a:extLst>
              <a:ext uri="{FF2B5EF4-FFF2-40B4-BE49-F238E27FC236}">
                <a16:creationId xmlns:a16="http://schemas.microsoft.com/office/drawing/2014/main" id="{B4E52A7E-8587-E18E-645A-57525B28C03E}"/>
              </a:ext>
            </a:extLst>
          </p:cNvPr>
          <p:cNvGraphicFramePr/>
          <p:nvPr>
            <p:extLst>
              <p:ext uri="{D42A27DB-BD31-4B8C-83A1-F6EECF244321}">
                <p14:modId xmlns:p14="http://schemas.microsoft.com/office/powerpoint/2010/main" val="3404960947"/>
              </p:ext>
            </p:extLst>
          </p:nvPr>
        </p:nvGraphicFramePr>
        <p:xfrm>
          <a:off x="7229042" y="879355"/>
          <a:ext cx="4124758" cy="512075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 name="TextBox 1">
            <a:extLst>
              <a:ext uri="{FF2B5EF4-FFF2-40B4-BE49-F238E27FC236}">
                <a16:creationId xmlns:a16="http://schemas.microsoft.com/office/drawing/2014/main" id="{F64440D0-66D8-7250-7791-5E56AEF16099}"/>
              </a:ext>
            </a:extLst>
          </p:cNvPr>
          <p:cNvSpPr txBox="1"/>
          <p:nvPr/>
        </p:nvSpPr>
        <p:spPr>
          <a:xfrm>
            <a:off x="7229021" y="6172201"/>
            <a:ext cx="4124758" cy="369276"/>
          </a:xfrm>
          <a:prstGeom prst="rect">
            <a:avLst/>
          </a:prstGeom>
          <a:noFill/>
        </p:spPr>
        <p:txBody>
          <a:bodyPr wrap="square" rtlCol="0">
            <a:spAutoFit/>
          </a:bodyPr>
          <a:lstStyle/>
          <a:p>
            <a:pPr algn="ctr"/>
            <a:r>
              <a:rPr lang="en-GB" dirty="0"/>
              <a:t>(UNISON, 2017)</a:t>
            </a:r>
          </a:p>
        </p:txBody>
      </p:sp>
    </p:spTree>
    <p:extLst>
      <p:ext uri="{BB962C8B-B14F-4D97-AF65-F5344CB8AC3E}">
        <p14:creationId xmlns:p14="http://schemas.microsoft.com/office/powerpoint/2010/main" val="422964901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A912876-95C8-5EC0-A6C2-17A31FE57FED}"/>
            </a:ext>
          </a:extLst>
        </p:cNvPr>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5C05CAAB-DBA2-4548-AD5F-01BB97FBB2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useBgFill="1">
        <p:nvSpPr>
          <p:cNvPr id="75" name="Rectangle 74">
            <a:extLst>
              <a:ext uri="{FF2B5EF4-FFF2-40B4-BE49-F238E27FC236}">
                <a16:creationId xmlns:a16="http://schemas.microsoft.com/office/drawing/2014/main" id="{330C0765-5A38-4A34-880C-9CC4C2E14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8974A0BD-2410-7C06-DF2A-22B19B4BE267}"/>
              </a:ext>
            </a:extLst>
          </p:cNvPr>
          <p:cNvSpPr>
            <a:spLocks noGrp="1"/>
          </p:cNvSpPr>
          <p:nvPr>
            <p:ph type="ctrTitle"/>
          </p:nvPr>
        </p:nvSpPr>
        <p:spPr>
          <a:xfrm>
            <a:off x="646103" y="381935"/>
            <a:ext cx="5908006" cy="2344840"/>
          </a:xfrm>
        </p:spPr>
        <p:txBody>
          <a:bodyPr vert="horz" lIns="91440" tIns="45720" rIns="91440" bIns="45720" rtlCol="0" anchor="b">
            <a:normAutofit/>
          </a:bodyPr>
          <a:lstStyle/>
          <a:p>
            <a:r>
              <a:rPr lang="en-US" kern="1200">
                <a:solidFill>
                  <a:schemeClr val="tx1"/>
                </a:solidFill>
                <a:latin typeface="+mj-lt"/>
                <a:ea typeface="+mj-ea"/>
                <a:cs typeface="+mj-cs"/>
              </a:rPr>
              <a:t>Training</a:t>
            </a:r>
          </a:p>
        </p:txBody>
      </p:sp>
      <p:sp>
        <p:nvSpPr>
          <p:cNvPr id="77" name="Graphic 15">
            <a:extLst>
              <a:ext uri="{FF2B5EF4-FFF2-40B4-BE49-F238E27FC236}">
                <a16:creationId xmlns:a16="http://schemas.microsoft.com/office/drawing/2014/main" id="{B7DA268A-F88C-4936-8401-97C8C98610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71450" y="1229685"/>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79" name="Graphic 14">
            <a:extLst>
              <a:ext uri="{FF2B5EF4-FFF2-40B4-BE49-F238E27FC236}">
                <a16:creationId xmlns:a16="http://schemas.microsoft.com/office/drawing/2014/main" id="{2E48EAB8-CD1C-4BF5-A92C-BA11919E6E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30230" y="145898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81" name="Graphic 16">
            <a:extLst>
              <a:ext uri="{FF2B5EF4-FFF2-40B4-BE49-F238E27FC236}">
                <a16:creationId xmlns:a16="http://schemas.microsoft.com/office/drawing/2014/main" id="{F66F957D-AE64-4187-90D7-B24F1CC27F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55910" y="1974124"/>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sp>
        <p:nvSpPr>
          <p:cNvPr id="67" name="TextBox 66">
            <a:extLst>
              <a:ext uri="{FF2B5EF4-FFF2-40B4-BE49-F238E27FC236}">
                <a16:creationId xmlns:a16="http://schemas.microsoft.com/office/drawing/2014/main" id="{6E752071-A8D4-FF9E-58BA-BF7377BB0EFC}"/>
              </a:ext>
            </a:extLst>
          </p:cNvPr>
          <p:cNvSpPr txBox="1"/>
          <p:nvPr/>
        </p:nvSpPr>
        <p:spPr>
          <a:xfrm>
            <a:off x="646103" y="3096039"/>
            <a:ext cx="5908007" cy="2888627"/>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dirty="0"/>
              <a:t>Training Values based rather than task orientated</a:t>
            </a:r>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r>
              <a:rPr lang="en-US" dirty="0"/>
              <a:t>Classroom training completely different to what is   expected of them</a:t>
            </a:r>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r>
              <a:rPr lang="en-US" dirty="0"/>
              <a:t>Irrelevant</a:t>
            </a:r>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r>
              <a:rPr lang="en-US" dirty="0" err="1"/>
              <a:t>Generalised</a:t>
            </a:r>
            <a:endParaRPr lang="en-US" dirty="0"/>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p:txBody>
      </p:sp>
      <p:pic>
        <p:nvPicPr>
          <p:cNvPr id="66" name="Graphic 65" descr="Classroom">
            <a:extLst>
              <a:ext uri="{FF2B5EF4-FFF2-40B4-BE49-F238E27FC236}">
                <a16:creationId xmlns:a16="http://schemas.microsoft.com/office/drawing/2014/main" id="{DB2CCDCF-9310-6E28-2881-9C983D12DD3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200212" y="1974962"/>
            <a:ext cx="4009703" cy="4009703"/>
          </a:xfrm>
          <a:prstGeom prst="rect">
            <a:avLst/>
          </a:prstGeom>
        </p:spPr>
      </p:pic>
      <p:cxnSp>
        <p:nvCxnSpPr>
          <p:cNvPr id="83" name="Straight Connector 82">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0162" y="3610394"/>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2D551076-E607-1641-8D10-5ED17DEA09B0}"/>
              </a:ext>
            </a:extLst>
          </p:cNvPr>
          <p:cNvSpPr txBox="1"/>
          <p:nvPr/>
        </p:nvSpPr>
        <p:spPr>
          <a:xfrm>
            <a:off x="404446" y="6312877"/>
            <a:ext cx="8774723" cy="369332"/>
          </a:xfrm>
          <a:prstGeom prst="rect">
            <a:avLst/>
          </a:prstGeom>
          <a:noFill/>
        </p:spPr>
        <p:txBody>
          <a:bodyPr wrap="square" rtlCol="0">
            <a:spAutoFit/>
          </a:bodyPr>
          <a:lstStyle/>
          <a:p>
            <a:r>
              <a:rPr lang="en-GB" dirty="0"/>
              <a:t>Mansell, 1996; </a:t>
            </a:r>
            <a:r>
              <a:rPr lang="en-GB" dirty="0" err="1"/>
              <a:t>McVilly</a:t>
            </a:r>
            <a:r>
              <a:rPr lang="en-GB" dirty="0"/>
              <a:t>, 1997; Judd et al., 2016; </a:t>
            </a:r>
            <a:r>
              <a:rPr lang="en-GB" dirty="0" err="1"/>
              <a:t>Sarre</a:t>
            </a:r>
            <a:r>
              <a:rPr lang="en-GB" dirty="0"/>
              <a:t> et al., 2018 )</a:t>
            </a:r>
          </a:p>
        </p:txBody>
      </p:sp>
    </p:spTree>
    <p:extLst>
      <p:ext uri="{BB962C8B-B14F-4D97-AF65-F5344CB8AC3E}">
        <p14:creationId xmlns:p14="http://schemas.microsoft.com/office/powerpoint/2010/main" val="253114765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0D31971-4A53-9F02-A042-0CD9D276CA8B}"/>
            </a:ext>
          </a:extLst>
        </p:cNvPr>
        <p:cNvGrpSpPr/>
        <p:nvPr/>
      </p:nvGrpSpPr>
      <p:grpSpPr>
        <a:xfrm>
          <a:off x="0" y="0"/>
          <a:ext cx="0" cy="0"/>
          <a:chOff x="0" y="0"/>
          <a:chExt cx="0" cy="0"/>
        </a:xfrm>
      </p:grpSpPr>
      <p:cxnSp>
        <p:nvCxnSpPr>
          <p:cNvPr id="62" name="Straight Connector 61">
            <a:extLst>
              <a:ext uri="{FF2B5EF4-FFF2-40B4-BE49-F238E27FC236}">
                <a16:creationId xmlns:a16="http://schemas.microsoft.com/office/drawing/2014/main" id="{5C05CAAB-DBA2-4548-AD5F-01BB97FBB2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useBgFill="1">
        <p:nvSpPr>
          <p:cNvPr id="63" name="Rectangle 62">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F14427-6798-E4D7-DD46-30907664A328}"/>
              </a:ext>
            </a:extLst>
          </p:cNvPr>
          <p:cNvSpPr>
            <a:spLocks noGrp="1"/>
          </p:cNvSpPr>
          <p:nvPr>
            <p:ph type="ctrTitle"/>
          </p:nvPr>
        </p:nvSpPr>
        <p:spPr>
          <a:xfrm>
            <a:off x="6412091" y="501651"/>
            <a:ext cx="4395340" cy="1716255"/>
          </a:xfrm>
        </p:spPr>
        <p:txBody>
          <a:bodyPr vert="horz" lIns="91440" tIns="45720" rIns="91440" bIns="45720" rtlCol="0" anchor="b">
            <a:normAutofit/>
          </a:bodyPr>
          <a:lstStyle/>
          <a:p>
            <a:pPr algn="ctr"/>
            <a:r>
              <a:rPr lang="en-US" sz="3000" kern="1200" dirty="0">
                <a:solidFill>
                  <a:schemeClr val="tx1"/>
                </a:solidFill>
                <a:latin typeface="+mj-lt"/>
                <a:ea typeface="+mj-ea"/>
                <a:cs typeface="+mj-cs"/>
              </a:rPr>
              <a:t>Systematic Literature review </a:t>
            </a:r>
            <a:br>
              <a:rPr lang="en-US" sz="3000" kern="1200" dirty="0">
                <a:solidFill>
                  <a:schemeClr val="tx1"/>
                </a:solidFill>
                <a:effectLst/>
                <a:latin typeface="+mj-lt"/>
                <a:ea typeface="+mj-ea"/>
                <a:cs typeface="+mj-cs"/>
              </a:rPr>
            </a:br>
            <a:endParaRPr lang="en-US" sz="3000" kern="1200" dirty="0">
              <a:solidFill>
                <a:schemeClr val="tx1"/>
              </a:solidFill>
              <a:latin typeface="+mj-lt"/>
              <a:ea typeface="+mj-ea"/>
              <a:cs typeface="+mj-cs"/>
            </a:endParaRPr>
          </a:p>
        </p:txBody>
      </p:sp>
      <p:sp>
        <p:nvSpPr>
          <p:cNvPr id="64" name="Rectangle 63">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12A2E92-11D7-71B2-350C-79544D9BF2D1}"/>
              </a:ext>
            </a:extLst>
          </p:cNvPr>
          <p:cNvSpPr txBox="1"/>
          <p:nvPr/>
        </p:nvSpPr>
        <p:spPr>
          <a:xfrm>
            <a:off x="6392583" y="2645922"/>
            <a:ext cx="4434721" cy="3710427"/>
          </a:xfrm>
          <a:prstGeom prst="rect">
            <a:avLst/>
          </a:prstGeom>
        </p:spPr>
        <p:txBody>
          <a:bodyPr vert="horz" lIns="91440" tIns="45720" rIns="91440" bIns="45720" rtlCol="0" anchor="t">
            <a:normAutofit/>
          </a:bodyPr>
          <a:lstStyle/>
          <a:p>
            <a:pPr marL="285750" indent="-228600">
              <a:lnSpc>
                <a:spcPct val="90000"/>
              </a:lnSpc>
              <a:spcAft>
                <a:spcPts val="600"/>
              </a:spcAft>
              <a:buFont typeface="Arial" panose="020B0604020202020204" pitchFamily="34" charset="0"/>
              <a:buChar char="•"/>
            </a:pPr>
            <a:r>
              <a:rPr lang="en-US" dirty="0"/>
              <a:t>Examining Qualitative Research</a:t>
            </a:r>
          </a:p>
          <a:p>
            <a:pPr marL="285750" indent="-228600">
              <a:lnSpc>
                <a:spcPct val="90000"/>
              </a:lnSpc>
              <a:spcAft>
                <a:spcPts val="600"/>
              </a:spcAft>
              <a:buFont typeface="Arial" panose="020B0604020202020204" pitchFamily="34" charset="0"/>
              <a:buChar char="•"/>
            </a:pPr>
            <a:r>
              <a:rPr lang="en-US" dirty="0"/>
              <a:t>Support Workers Experiences </a:t>
            </a:r>
          </a:p>
          <a:p>
            <a:pPr marL="285750" indent="-228600">
              <a:lnSpc>
                <a:spcPct val="90000"/>
              </a:lnSpc>
              <a:spcAft>
                <a:spcPts val="600"/>
              </a:spcAft>
              <a:buFont typeface="Arial" panose="020B0604020202020204" pitchFamily="34" charset="0"/>
              <a:buChar char="•"/>
            </a:pPr>
            <a:r>
              <a:rPr lang="en-US" dirty="0"/>
              <a:t>Database Search of Published Literature</a:t>
            </a:r>
          </a:p>
          <a:p>
            <a:pPr marL="285750" indent="-228600">
              <a:lnSpc>
                <a:spcPct val="90000"/>
              </a:lnSpc>
              <a:spcAft>
                <a:spcPts val="600"/>
              </a:spcAft>
              <a:buFont typeface="Arial" panose="020B0604020202020204" pitchFamily="34" charset="0"/>
              <a:buChar char="•"/>
            </a:pPr>
            <a:r>
              <a:rPr lang="en-US" dirty="0"/>
              <a:t>Range of Search Term Combinations </a:t>
            </a:r>
          </a:p>
          <a:p>
            <a:pPr marL="285750" indent="-228600">
              <a:lnSpc>
                <a:spcPct val="90000"/>
              </a:lnSpc>
              <a:spcAft>
                <a:spcPts val="600"/>
              </a:spcAft>
              <a:buFont typeface="Arial" panose="020B0604020202020204" pitchFamily="34" charset="0"/>
              <a:buChar char="•"/>
            </a:pPr>
            <a:r>
              <a:rPr lang="en-US" dirty="0"/>
              <a:t>Five fundamental search phrases</a:t>
            </a:r>
          </a:p>
        </p:txBody>
      </p:sp>
      <p:cxnSp>
        <p:nvCxnSpPr>
          <p:cNvPr id="65" name="Straight Connector 64">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26A4BA90-71B6-DB9A-5E4D-DB2A279E283F}"/>
              </a:ext>
            </a:extLst>
          </p:cNvPr>
          <p:cNvSpPr txBox="1"/>
          <p:nvPr/>
        </p:nvSpPr>
        <p:spPr>
          <a:xfrm>
            <a:off x="1995055" y="1558636"/>
            <a:ext cx="8729309" cy="369332"/>
          </a:xfrm>
          <a:prstGeom prst="rect">
            <a:avLst/>
          </a:prstGeom>
          <a:noFill/>
        </p:spPr>
        <p:txBody>
          <a:bodyPr wrap="square" rtlCol="0">
            <a:spAutoFit/>
          </a:bodyPr>
          <a:lstStyle/>
          <a:p>
            <a:endParaRPr lang="en-GB" dirty="0"/>
          </a:p>
        </p:txBody>
      </p:sp>
      <p:graphicFrame>
        <p:nvGraphicFramePr>
          <p:cNvPr id="5" name="Table 4">
            <a:extLst>
              <a:ext uri="{FF2B5EF4-FFF2-40B4-BE49-F238E27FC236}">
                <a16:creationId xmlns:a16="http://schemas.microsoft.com/office/drawing/2014/main" id="{80405AE3-7766-6419-AB5D-628A8ACA4BD4}"/>
              </a:ext>
            </a:extLst>
          </p:cNvPr>
          <p:cNvGraphicFramePr>
            <a:graphicFrameLocks noGrp="1"/>
          </p:cNvGraphicFramePr>
          <p:nvPr>
            <p:extLst>
              <p:ext uri="{D42A27DB-BD31-4B8C-83A1-F6EECF244321}">
                <p14:modId xmlns:p14="http://schemas.microsoft.com/office/powerpoint/2010/main" val="236838571"/>
              </p:ext>
            </p:extLst>
          </p:nvPr>
        </p:nvGraphicFramePr>
        <p:xfrm>
          <a:off x="279143" y="2190911"/>
          <a:ext cx="5221626" cy="2476182"/>
        </p:xfrm>
        <a:graphic>
          <a:graphicData uri="http://schemas.openxmlformats.org/drawingml/2006/table">
            <a:tbl>
              <a:tblPr firstRow="1" firstCol="1" bandRow="1">
                <a:tableStyleId>{5C22544A-7EE6-4342-B048-85BDC9FD1C3A}</a:tableStyleId>
              </a:tblPr>
              <a:tblGrid>
                <a:gridCol w="1237428">
                  <a:extLst>
                    <a:ext uri="{9D8B030D-6E8A-4147-A177-3AD203B41FA5}">
                      <a16:colId xmlns:a16="http://schemas.microsoft.com/office/drawing/2014/main" val="1155182909"/>
                    </a:ext>
                  </a:extLst>
                </a:gridCol>
                <a:gridCol w="3984198">
                  <a:extLst>
                    <a:ext uri="{9D8B030D-6E8A-4147-A177-3AD203B41FA5}">
                      <a16:colId xmlns:a16="http://schemas.microsoft.com/office/drawing/2014/main" val="1451857312"/>
                    </a:ext>
                  </a:extLst>
                </a:gridCol>
              </a:tblGrid>
              <a:tr h="280234">
                <a:tc>
                  <a:txBody>
                    <a:bodyPr/>
                    <a:lstStyle/>
                    <a:p>
                      <a:pPr>
                        <a:lnSpc>
                          <a:spcPct val="150000"/>
                        </a:lnSpc>
                      </a:pPr>
                      <a:r>
                        <a:rPr lang="en-GB" sz="1200" kern="0">
                          <a:effectLst/>
                        </a:rPr>
                        <a:t>Facets</a:t>
                      </a:r>
                      <a:endParaRPr lang="en-GB" sz="1400" kern="100">
                        <a:effectLst/>
                        <a:latin typeface="Aptos" panose="020B0004020202020204" pitchFamily="34" charset="0"/>
                        <a:ea typeface="Aptos" panose="020B0004020202020204" pitchFamily="34" charset="0"/>
                        <a:cs typeface="Times New Roman" panose="02020603050405020304" pitchFamily="18" charset="0"/>
                      </a:endParaRPr>
                    </a:p>
                  </a:txBody>
                  <a:tcPr marL="79478" marR="79478" marT="0" marB="0"/>
                </a:tc>
                <a:tc>
                  <a:txBody>
                    <a:bodyPr/>
                    <a:lstStyle/>
                    <a:p>
                      <a:pPr>
                        <a:lnSpc>
                          <a:spcPct val="150000"/>
                        </a:lnSpc>
                      </a:pPr>
                      <a:r>
                        <a:rPr lang="en-GB" sz="1200" kern="0">
                          <a:effectLst/>
                        </a:rPr>
                        <a:t>Search terms</a:t>
                      </a:r>
                      <a:endParaRPr lang="en-GB" sz="1400" kern="100">
                        <a:effectLst/>
                        <a:latin typeface="Aptos" panose="020B0004020202020204" pitchFamily="34" charset="0"/>
                        <a:ea typeface="Aptos" panose="020B0004020202020204" pitchFamily="34" charset="0"/>
                        <a:cs typeface="Times New Roman" panose="02020603050405020304" pitchFamily="18" charset="0"/>
                      </a:endParaRPr>
                    </a:p>
                  </a:txBody>
                  <a:tcPr marL="79478" marR="79478" marT="0" marB="0"/>
                </a:tc>
                <a:extLst>
                  <a:ext uri="{0D108BD9-81ED-4DB2-BD59-A6C34878D82A}">
                    <a16:rowId xmlns:a16="http://schemas.microsoft.com/office/drawing/2014/main" val="3930987471"/>
                  </a:ext>
                </a:extLst>
              </a:tr>
              <a:tr h="545160">
                <a:tc>
                  <a:txBody>
                    <a:bodyPr/>
                    <a:lstStyle/>
                    <a:p>
                      <a:pPr>
                        <a:lnSpc>
                          <a:spcPct val="150000"/>
                        </a:lnSpc>
                      </a:pPr>
                      <a:r>
                        <a:rPr lang="en-GB" sz="1200" kern="0">
                          <a:effectLst/>
                        </a:rPr>
                        <a:t>Sample</a:t>
                      </a:r>
                      <a:endParaRPr lang="en-GB" sz="1400" kern="100">
                        <a:effectLst/>
                        <a:latin typeface="Aptos" panose="020B0004020202020204" pitchFamily="34" charset="0"/>
                        <a:ea typeface="Aptos" panose="020B0004020202020204" pitchFamily="34" charset="0"/>
                        <a:cs typeface="Times New Roman" panose="02020603050405020304" pitchFamily="18" charset="0"/>
                      </a:endParaRPr>
                    </a:p>
                  </a:txBody>
                  <a:tcPr marL="79478" marR="79478" marT="0" marB="0"/>
                </a:tc>
                <a:tc>
                  <a:txBody>
                    <a:bodyPr/>
                    <a:lstStyle/>
                    <a:p>
                      <a:pPr>
                        <a:lnSpc>
                          <a:spcPct val="150000"/>
                        </a:lnSpc>
                      </a:pPr>
                      <a:r>
                        <a:rPr lang="en-GB" sz="1200" kern="0">
                          <a:effectLst/>
                        </a:rPr>
                        <a:t>Support Workers, Healthcare Assistant, Healthcare Worker, Care*,      Work, Job Role, Suppor*</a:t>
                      </a:r>
                      <a:endParaRPr lang="en-GB" sz="1400" kern="100">
                        <a:effectLst/>
                        <a:latin typeface="Aptos" panose="020B0004020202020204" pitchFamily="34" charset="0"/>
                        <a:ea typeface="Aptos" panose="020B0004020202020204" pitchFamily="34" charset="0"/>
                        <a:cs typeface="Times New Roman" panose="02020603050405020304" pitchFamily="18" charset="0"/>
                      </a:endParaRPr>
                    </a:p>
                  </a:txBody>
                  <a:tcPr marL="79478" marR="79478" marT="0" marB="0"/>
                </a:tc>
                <a:extLst>
                  <a:ext uri="{0D108BD9-81ED-4DB2-BD59-A6C34878D82A}">
                    <a16:rowId xmlns:a16="http://schemas.microsoft.com/office/drawing/2014/main" val="1751008075"/>
                  </a:ext>
                </a:extLst>
              </a:tr>
              <a:tr h="545160">
                <a:tc>
                  <a:txBody>
                    <a:bodyPr/>
                    <a:lstStyle/>
                    <a:p>
                      <a:pPr>
                        <a:lnSpc>
                          <a:spcPct val="150000"/>
                        </a:lnSpc>
                      </a:pPr>
                      <a:r>
                        <a:rPr lang="en-GB" sz="1200" kern="0">
                          <a:effectLst/>
                        </a:rPr>
                        <a:t>Qualitative Research</a:t>
                      </a:r>
                      <a:endParaRPr lang="en-GB" sz="1400" kern="100">
                        <a:effectLst/>
                        <a:latin typeface="Aptos" panose="020B0004020202020204" pitchFamily="34" charset="0"/>
                        <a:ea typeface="Aptos" panose="020B0004020202020204" pitchFamily="34" charset="0"/>
                        <a:cs typeface="Times New Roman" panose="02020603050405020304" pitchFamily="18" charset="0"/>
                      </a:endParaRPr>
                    </a:p>
                  </a:txBody>
                  <a:tcPr marL="79478" marR="79478" marT="0" marB="0"/>
                </a:tc>
                <a:tc>
                  <a:txBody>
                    <a:bodyPr/>
                    <a:lstStyle/>
                    <a:p>
                      <a:pPr>
                        <a:lnSpc>
                          <a:spcPct val="150000"/>
                        </a:lnSpc>
                      </a:pPr>
                      <a:r>
                        <a:rPr lang="en-GB" sz="1200" kern="0">
                          <a:effectLst/>
                        </a:rPr>
                        <a:t>Qualitative, Thematic Analysis, Focus Group, Interview</a:t>
                      </a:r>
                      <a:endParaRPr lang="en-GB" sz="1400" kern="100">
                        <a:effectLst/>
                        <a:latin typeface="Aptos" panose="020B0004020202020204" pitchFamily="34" charset="0"/>
                        <a:ea typeface="Aptos" panose="020B0004020202020204" pitchFamily="34" charset="0"/>
                        <a:cs typeface="Times New Roman" panose="02020603050405020304" pitchFamily="18" charset="0"/>
                      </a:endParaRPr>
                    </a:p>
                  </a:txBody>
                  <a:tcPr marL="79478" marR="79478" marT="0" marB="0"/>
                </a:tc>
                <a:extLst>
                  <a:ext uri="{0D108BD9-81ED-4DB2-BD59-A6C34878D82A}">
                    <a16:rowId xmlns:a16="http://schemas.microsoft.com/office/drawing/2014/main" val="2848440122"/>
                  </a:ext>
                </a:extLst>
              </a:tr>
              <a:tr h="545160">
                <a:tc>
                  <a:txBody>
                    <a:bodyPr/>
                    <a:lstStyle/>
                    <a:p>
                      <a:pPr>
                        <a:lnSpc>
                          <a:spcPct val="150000"/>
                        </a:lnSpc>
                      </a:pPr>
                      <a:r>
                        <a:rPr lang="en-GB" sz="1200" kern="0">
                          <a:effectLst/>
                        </a:rPr>
                        <a:t>Complex Need</a:t>
                      </a:r>
                      <a:endParaRPr lang="en-GB" sz="1400" kern="100">
                        <a:effectLst/>
                        <a:latin typeface="Aptos" panose="020B0004020202020204" pitchFamily="34" charset="0"/>
                        <a:ea typeface="Aptos" panose="020B0004020202020204" pitchFamily="34" charset="0"/>
                        <a:cs typeface="Times New Roman" panose="02020603050405020304" pitchFamily="18" charset="0"/>
                      </a:endParaRPr>
                    </a:p>
                  </a:txBody>
                  <a:tcPr marL="79478" marR="79478" marT="0" marB="0"/>
                </a:tc>
                <a:tc>
                  <a:txBody>
                    <a:bodyPr/>
                    <a:lstStyle/>
                    <a:p>
                      <a:pPr>
                        <a:lnSpc>
                          <a:spcPct val="150000"/>
                        </a:lnSpc>
                      </a:pPr>
                      <a:r>
                        <a:rPr lang="en-GB" sz="1200" kern="0">
                          <a:effectLst/>
                        </a:rPr>
                        <a:t>Autism, Learning Disability, Complex Needs, Challenging Behaviour, Intellectual Disabilities</a:t>
                      </a:r>
                      <a:endParaRPr lang="en-GB" sz="1400" kern="100">
                        <a:effectLst/>
                        <a:latin typeface="Aptos" panose="020B0004020202020204" pitchFamily="34" charset="0"/>
                        <a:ea typeface="Aptos" panose="020B0004020202020204" pitchFamily="34" charset="0"/>
                        <a:cs typeface="Times New Roman" panose="02020603050405020304" pitchFamily="18" charset="0"/>
                      </a:endParaRPr>
                    </a:p>
                  </a:txBody>
                  <a:tcPr marL="79478" marR="79478" marT="0" marB="0"/>
                </a:tc>
                <a:extLst>
                  <a:ext uri="{0D108BD9-81ED-4DB2-BD59-A6C34878D82A}">
                    <a16:rowId xmlns:a16="http://schemas.microsoft.com/office/drawing/2014/main" val="3885782864"/>
                  </a:ext>
                </a:extLst>
              </a:tr>
              <a:tr h="280234">
                <a:tc>
                  <a:txBody>
                    <a:bodyPr/>
                    <a:lstStyle/>
                    <a:p>
                      <a:pPr>
                        <a:lnSpc>
                          <a:spcPct val="150000"/>
                        </a:lnSpc>
                      </a:pPr>
                      <a:r>
                        <a:rPr lang="en-GB" sz="1200" kern="0">
                          <a:effectLst/>
                        </a:rPr>
                        <a:t>Evaluation</a:t>
                      </a:r>
                      <a:endParaRPr lang="en-GB" sz="1400" kern="100">
                        <a:effectLst/>
                        <a:latin typeface="Aptos" panose="020B0004020202020204" pitchFamily="34" charset="0"/>
                        <a:ea typeface="Aptos" panose="020B0004020202020204" pitchFamily="34" charset="0"/>
                        <a:cs typeface="Times New Roman" panose="02020603050405020304" pitchFamily="18" charset="0"/>
                      </a:endParaRPr>
                    </a:p>
                  </a:txBody>
                  <a:tcPr marL="79478" marR="79478" marT="0" marB="0"/>
                </a:tc>
                <a:tc>
                  <a:txBody>
                    <a:bodyPr/>
                    <a:lstStyle/>
                    <a:p>
                      <a:pPr>
                        <a:lnSpc>
                          <a:spcPct val="150000"/>
                        </a:lnSpc>
                      </a:pPr>
                      <a:r>
                        <a:rPr lang="en-GB" sz="1200" kern="0">
                          <a:effectLst/>
                        </a:rPr>
                        <a:t>View, Experience, Perception</a:t>
                      </a:r>
                      <a:endParaRPr lang="en-GB" sz="1400" kern="100">
                        <a:effectLst/>
                        <a:latin typeface="Aptos" panose="020B0004020202020204" pitchFamily="34" charset="0"/>
                        <a:ea typeface="Aptos" panose="020B0004020202020204" pitchFamily="34" charset="0"/>
                        <a:cs typeface="Times New Roman" panose="02020603050405020304" pitchFamily="18" charset="0"/>
                      </a:endParaRPr>
                    </a:p>
                  </a:txBody>
                  <a:tcPr marL="79478" marR="79478" marT="0" marB="0"/>
                </a:tc>
                <a:extLst>
                  <a:ext uri="{0D108BD9-81ED-4DB2-BD59-A6C34878D82A}">
                    <a16:rowId xmlns:a16="http://schemas.microsoft.com/office/drawing/2014/main" val="3155549106"/>
                  </a:ext>
                </a:extLst>
              </a:tr>
              <a:tr h="280234">
                <a:tc>
                  <a:txBody>
                    <a:bodyPr/>
                    <a:lstStyle/>
                    <a:p>
                      <a:pPr>
                        <a:lnSpc>
                          <a:spcPct val="150000"/>
                        </a:lnSpc>
                      </a:pPr>
                      <a:r>
                        <a:rPr lang="en-GB" sz="1200" kern="0">
                          <a:effectLst/>
                        </a:rPr>
                        <a:t>NOT</a:t>
                      </a:r>
                      <a:endParaRPr lang="en-GB" sz="1400" kern="100">
                        <a:effectLst/>
                        <a:latin typeface="Aptos" panose="020B0004020202020204" pitchFamily="34" charset="0"/>
                        <a:ea typeface="Aptos" panose="020B0004020202020204" pitchFamily="34" charset="0"/>
                        <a:cs typeface="Times New Roman" panose="02020603050405020304" pitchFamily="18" charset="0"/>
                      </a:endParaRPr>
                    </a:p>
                  </a:txBody>
                  <a:tcPr marL="79478" marR="79478" marT="0" marB="0"/>
                </a:tc>
                <a:tc>
                  <a:txBody>
                    <a:bodyPr/>
                    <a:lstStyle/>
                    <a:p>
                      <a:pPr>
                        <a:lnSpc>
                          <a:spcPct val="150000"/>
                        </a:lnSpc>
                      </a:pPr>
                      <a:r>
                        <a:rPr lang="en-GB" sz="1200" kern="0">
                          <a:effectLst/>
                        </a:rPr>
                        <a:t>Covi*, Family</a:t>
                      </a:r>
                      <a:endParaRPr lang="en-GB" sz="1400" kern="100">
                        <a:effectLst/>
                        <a:latin typeface="Aptos" panose="020B0004020202020204" pitchFamily="34" charset="0"/>
                        <a:ea typeface="Aptos" panose="020B0004020202020204" pitchFamily="34" charset="0"/>
                        <a:cs typeface="Times New Roman" panose="02020603050405020304" pitchFamily="18" charset="0"/>
                      </a:endParaRPr>
                    </a:p>
                  </a:txBody>
                  <a:tcPr marL="79478" marR="79478" marT="0" marB="0"/>
                </a:tc>
                <a:extLst>
                  <a:ext uri="{0D108BD9-81ED-4DB2-BD59-A6C34878D82A}">
                    <a16:rowId xmlns:a16="http://schemas.microsoft.com/office/drawing/2014/main" val="1026960209"/>
                  </a:ext>
                </a:extLst>
              </a:tr>
            </a:tbl>
          </a:graphicData>
        </a:graphic>
      </p:graphicFrame>
    </p:spTree>
    <p:extLst>
      <p:ext uri="{BB962C8B-B14F-4D97-AF65-F5344CB8AC3E}">
        <p14:creationId xmlns:p14="http://schemas.microsoft.com/office/powerpoint/2010/main" val="254476942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83F4F3A-DF89-453C-A499-8C259F6A2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736B08E3-729E-340B-532A-8A7D085AF1FF}"/>
              </a:ext>
            </a:extLst>
          </p:cNvPr>
          <p:cNvSpPr>
            <a:spLocks noGrp="1"/>
          </p:cNvSpPr>
          <p:nvPr>
            <p:ph type="title"/>
          </p:nvPr>
        </p:nvSpPr>
        <p:spPr>
          <a:xfrm>
            <a:off x="479394" y="1062487"/>
            <a:ext cx="3939688" cy="5583126"/>
          </a:xfrm>
        </p:spPr>
        <p:txBody>
          <a:bodyPr>
            <a:normAutofit/>
          </a:bodyPr>
          <a:lstStyle/>
          <a:p>
            <a:pPr algn="r"/>
            <a:r>
              <a:rPr lang="en-GB" sz="7200">
                <a:solidFill>
                  <a:schemeClr val="bg1"/>
                </a:solidFill>
              </a:rPr>
              <a:t>Inclusion Criteria</a:t>
            </a:r>
          </a:p>
        </p:txBody>
      </p:sp>
      <p:sp>
        <p:nvSpPr>
          <p:cNvPr id="11"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3111" y="69603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13"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91891" y="925332"/>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cxnSp>
        <p:nvCxnSpPr>
          <p:cNvPr id="15" name="Straight Connector 14">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solidFill>
              <a:schemeClr val="lt1">
                <a:hueOff val="0"/>
                <a:satOff val="0"/>
                <a:lumOff val="0"/>
              </a:schemeClr>
            </a:solidFill>
            <a:bevel/>
          </a:ln>
        </p:spPr>
        <p:style>
          <a:lnRef idx="1">
            <a:schemeClr val="accent1"/>
          </a:lnRef>
          <a:fillRef idx="0">
            <a:schemeClr val="accent1"/>
          </a:fillRef>
          <a:effectRef idx="0">
            <a:schemeClr val="accent1"/>
          </a:effectRef>
          <a:fontRef idx="minor">
            <a:schemeClr val="tx1"/>
          </a:fontRef>
        </p:style>
      </p:cxnSp>
      <p:sp>
        <p:nvSpPr>
          <p:cNvPr id="17"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17571" y="144047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5D864CB4-5024-27B2-74AA-DCE2EB5C07F6}"/>
              </a:ext>
            </a:extLst>
          </p:cNvPr>
          <p:cNvGraphicFramePr>
            <a:graphicFrameLocks noGrp="1"/>
          </p:cNvGraphicFramePr>
          <p:nvPr>
            <p:ph idx="1"/>
            <p:extLst>
              <p:ext uri="{D42A27DB-BD31-4B8C-83A1-F6EECF244321}">
                <p14:modId xmlns:p14="http://schemas.microsoft.com/office/powerpoint/2010/main" val="4103072587"/>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4365894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16AC3602-3348-4F31-9E43-076B03514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FC80A6BD-9C0E-B256-6ED0-7E6790526A55}"/>
              </a:ext>
            </a:extLst>
          </p:cNvPr>
          <p:cNvSpPr>
            <a:spLocks noGrp="1"/>
          </p:cNvSpPr>
          <p:nvPr>
            <p:ph type="title"/>
          </p:nvPr>
        </p:nvSpPr>
        <p:spPr>
          <a:xfrm>
            <a:off x="3506755" y="365125"/>
            <a:ext cx="7161245" cy="1325563"/>
          </a:xfrm>
        </p:spPr>
        <p:txBody>
          <a:bodyPr>
            <a:normAutofit/>
          </a:bodyPr>
          <a:lstStyle/>
          <a:p>
            <a:r>
              <a:rPr lang="en-GB" sz="3600">
                <a:solidFill>
                  <a:schemeClr val="bg1"/>
                </a:solidFill>
              </a:rPr>
              <a:t>Exclusion Criteria</a:t>
            </a:r>
          </a:p>
        </p:txBody>
      </p:sp>
      <p:sp>
        <p:nvSpPr>
          <p:cNvPr id="24" name="Graphic 11">
            <a:extLst>
              <a:ext uri="{FF2B5EF4-FFF2-40B4-BE49-F238E27FC236}">
                <a16:creationId xmlns:a16="http://schemas.microsoft.com/office/drawing/2014/main" id="{394094B0-A6C9-44BE-9042-66EF0612F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26" name="Graphic 10">
            <a:extLst>
              <a:ext uri="{FF2B5EF4-FFF2-40B4-BE49-F238E27FC236}">
                <a16:creationId xmlns:a16="http://schemas.microsoft.com/office/drawing/2014/main" id="{64C2CA96-0B16-4AA7-B340-33044D238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cxnSp>
        <p:nvCxnSpPr>
          <p:cNvPr id="28" name="Straight Connector 27">
            <a:extLst>
              <a:ext uri="{FF2B5EF4-FFF2-40B4-BE49-F238E27FC236}">
                <a16:creationId xmlns:a16="http://schemas.microsoft.com/office/drawing/2014/main" id="{94169334-264D-4176-8BDE-037249A61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027906"/>
            <a:ext cx="3408787" cy="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30" name="Graphic 12">
            <a:extLst>
              <a:ext uri="{FF2B5EF4-FFF2-40B4-BE49-F238E27FC236}">
                <a16:creationId xmlns:a16="http://schemas.microsoft.com/office/drawing/2014/main" id="{1D50D7A8-F1D5-4306-8A9B-DD7A73EB8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84CDA21C-D720-F6B7-0892-615CF4633E1E}"/>
              </a:ext>
            </a:extLst>
          </p:cNvPr>
          <p:cNvGraphicFramePr>
            <a:graphicFrameLocks noGrp="1"/>
          </p:cNvGraphicFramePr>
          <p:nvPr>
            <p:ph idx="1"/>
            <p:extLst>
              <p:ext uri="{D42A27DB-BD31-4B8C-83A1-F6EECF244321}">
                <p14:modId xmlns:p14="http://schemas.microsoft.com/office/powerpoint/2010/main" val="281207506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239526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47C64C2-FC09-4323-A32D-5DCB300ADA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90E329E7-652E-824E-4FB0-6A7FD827D042}"/>
              </a:ext>
            </a:extLst>
          </p:cNvPr>
          <p:cNvSpPr>
            <a:spLocks noGrp="1"/>
          </p:cNvSpPr>
          <p:nvPr>
            <p:ph type="title"/>
          </p:nvPr>
        </p:nvSpPr>
        <p:spPr>
          <a:xfrm>
            <a:off x="1256522" y="591829"/>
            <a:ext cx="3939688" cy="5583126"/>
          </a:xfrm>
        </p:spPr>
        <p:txBody>
          <a:bodyPr>
            <a:normAutofit/>
          </a:bodyPr>
          <a:lstStyle/>
          <a:p>
            <a:pPr algn="ctr"/>
            <a:r>
              <a:rPr lang="en-GB" sz="6100" dirty="0">
                <a:solidFill>
                  <a:schemeClr val="bg1"/>
                </a:solidFill>
              </a:rPr>
              <a:t>Quality Assessment</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3"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2518"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15"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31298"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17"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56978"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EA9CC2A1-AED1-BA4F-6FE6-AFAA9C47A5CD}"/>
              </a:ext>
            </a:extLst>
          </p:cNvPr>
          <p:cNvGraphicFramePr>
            <a:graphicFrameLocks noGrp="1"/>
          </p:cNvGraphicFramePr>
          <p:nvPr>
            <p:ph idx="1"/>
            <p:extLst>
              <p:ext uri="{D42A27DB-BD31-4B8C-83A1-F6EECF244321}">
                <p14:modId xmlns:p14="http://schemas.microsoft.com/office/powerpoint/2010/main" val="1108843624"/>
              </p:ext>
            </p:extLst>
          </p:nvPr>
        </p:nvGraphicFramePr>
        <p:xfrm>
          <a:off x="5492710" y="671805"/>
          <a:ext cx="5861090" cy="55031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3304327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663302B0-7A41-480B-921B-7D395B4E24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E94261F-1ED3-4E90-88E6-1347914400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716"/>
            <a:ext cx="12192000" cy="6858000"/>
          </a:xfrm>
          <a:prstGeom prst="rect">
            <a:avLst/>
          </a:prstGeom>
          <a:gradFill flip="none" rotWithShape="1">
            <a:gsLst>
              <a:gs pos="100000">
                <a:schemeClr val="accent4">
                  <a:alpha val="40000"/>
                </a:schemeClr>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1AC38A51-AEFD-229A-FB95-3EA89C329A87}"/>
              </a:ext>
            </a:extLst>
          </p:cNvPr>
          <p:cNvSpPr txBox="1"/>
          <p:nvPr/>
        </p:nvSpPr>
        <p:spPr>
          <a:xfrm>
            <a:off x="122493" y="98831"/>
            <a:ext cx="11947013" cy="1470068"/>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400" b="1" i="0" kern="1200" cap="all" baseline="0" dirty="0">
                <a:solidFill>
                  <a:schemeClr val="bg1"/>
                </a:solidFill>
                <a:latin typeface="+mj-lt"/>
                <a:ea typeface="+mj-ea"/>
                <a:cs typeface="+mj-cs"/>
              </a:rPr>
              <a:t>Themes &amp; Subthemes</a:t>
            </a:r>
          </a:p>
        </p:txBody>
      </p:sp>
      <p:sp>
        <p:nvSpPr>
          <p:cNvPr id="16"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236" y="1606411"/>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chemeClr val="bg1"/>
          </a:solidFill>
          <a:ln w="603" cap="flat">
            <a:noFill/>
            <a:prstDash val="solid"/>
            <a:miter/>
          </a:ln>
        </p:spPr>
        <p:txBody>
          <a:bodyPr rtlCol="0" anchor="ctr"/>
          <a:lstStyle/>
          <a:p>
            <a:endParaRPr lang="en-US"/>
          </a:p>
        </p:txBody>
      </p:sp>
      <p:sp>
        <p:nvSpPr>
          <p:cNvPr id="18"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014" y="1835705"/>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20"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696" y="2060130"/>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endParaRPr lang="en-US"/>
          </a:p>
        </p:txBody>
      </p:sp>
      <p:cxnSp>
        <p:nvCxnSpPr>
          <p:cNvPr id="22" name="Straight Connector 21">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01262" y="3496322"/>
            <a:ext cx="0" cy="335280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graphicFrame>
        <p:nvGraphicFramePr>
          <p:cNvPr id="4" name="Table 3">
            <a:extLst>
              <a:ext uri="{FF2B5EF4-FFF2-40B4-BE49-F238E27FC236}">
                <a16:creationId xmlns:a16="http://schemas.microsoft.com/office/drawing/2014/main" id="{1F63503D-84E7-168A-98E4-871D570FFF23}"/>
              </a:ext>
            </a:extLst>
          </p:cNvPr>
          <p:cNvGraphicFramePr>
            <a:graphicFrameLocks noGrp="1"/>
          </p:cNvGraphicFramePr>
          <p:nvPr>
            <p:extLst>
              <p:ext uri="{D42A27DB-BD31-4B8C-83A1-F6EECF244321}">
                <p14:modId xmlns:p14="http://schemas.microsoft.com/office/powerpoint/2010/main" val="4141230528"/>
              </p:ext>
            </p:extLst>
          </p:nvPr>
        </p:nvGraphicFramePr>
        <p:xfrm>
          <a:off x="1820257" y="1850101"/>
          <a:ext cx="8434692" cy="4516515"/>
        </p:xfrm>
        <a:graphic>
          <a:graphicData uri="http://schemas.openxmlformats.org/drawingml/2006/table">
            <a:tbl>
              <a:tblPr firstRow="1" firstCol="1" bandRow="1">
                <a:tableStyleId>{5C22544A-7EE6-4342-B048-85BDC9FD1C3A}</a:tableStyleId>
              </a:tblPr>
              <a:tblGrid>
                <a:gridCol w="2715564">
                  <a:extLst>
                    <a:ext uri="{9D8B030D-6E8A-4147-A177-3AD203B41FA5}">
                      <a16:colId xmlns:a16="http://schemas.microsoft.com/office/drawing/2014/main" val="1884161016"/>
                    </a:ext>
                  </a:extLst>
                </a:gridCol>
                <a:gridCol w="1378425">
                  <a:extLst>
                    <a:ext uri="{9D8B030D-6E8A-4147-A177-3AD203B41FA5}">
                      <a16:colId xmlns:a16="http://schemas.microsoft.com/office/drawing/2014/main" val="2416445442"/>
                    </a:ext>
                  </a:extLst>
                </a:gridCol>
                <a:gridCol w="4340703">
                  <a:extLst>
                    <a:ext uri="{9D8B030D-6E8A-4147-A177-3AD203B41FA5}">
                      <a16:colId xmlns:a16="http://schemas.microsoft.com/office/drawing/2014/main" val="1932672063"/>
                    </a:ext>
                  </a:extLst>
                </a:gridCol>
              </a:tblGrid>
              <a:tr h="222477">
                <a:tc>
                  <a:txBody>
                    <a:bodyPr/>
                    <a:lstStyle/>
                    <a:p>
                      <a:pPr>
                        <a:lnSpc>
                          <a:spcPct val="150000"/>
                        </a:lnSpc>
                      </a:pPr>
                      <a:r>
                        <a:rPr lang="en-GB" sz="800" kern="0">
                          <a:effectLst/>
                        </a:rPr>
                        <a:t>Themes &amp; Subthemes</a:t>
                      </a:r>
                      <a:endParaRPr lang="en-GB" sz="1000" kern="100">
                        <a:effectLst/>
                        <a:latin typeface="Aptos" panose="020B0004020202020204" pitchFamily="34" charset="0"/>
                        <a:ea typeface="Aptos" panose="020B0004020202020204" pitchFamily="34" charset="0"/>
                        <a:cs typeface="Times New Roman" panose="02020603050405020304" pitchFamily="18" charset="0"/>
                      </a:endParaRPr>
                    </a:p>
                  </a:txBody>
                  <a:tcPr marL="51518" marR="51518" marT="0" marB="0"/>
                </a:tc>
                <a:tc>
                  <a:txBody>
                    <a:bodyPr/>
                    <a:lstStyle/>
                    <a:p>
                      <a:pPr>
                        <a:lnSpc>
                          <a:spcPct val="150000"/>
                        </a:lnSpc>
                      </a:pPr>
                      <a:r>
                        <a:rPr lang="en-GB" sz="800" kern="0">
                          <a:effectLst/>
                        </a:rPr>
                        <a:t>Comments</a:t>
                      </a:r>
                      <a:endParaRPr lang="en-GB" sz="1000" kern="100">
                        <a:effectLst/>
                        <a:latin typeface="Aptos" panose="020B0004020202020204" pitchFamily="34" charset="0"/>
                        <a:ea typeface="Aptos" panose="020B0004020202020204" pitchFamily="34" charset="0"/>
                        <a:cs typeface="Times New Roman" panose="02020603050405020304" pitchFamily="18" charset="0"/>
                      </a:endParaRPr>
                    </a:p>
                  </a:txBody>
                  <a:tcPr marL="51518" marR="51518" marT="0" marB="0"/>
                </a:tc>
                <a:tc>
                  <a:txBody>
                    <a:bodyPr/>
                    <a:lstStyle/>
                    <a:p>
                      <a:pPr>
                        <a:lnSpc>
                          <a:spcPct val="150000"/>
                        </a:lnSpc>
                      </a:pPr>
                      <a:r>
                        <a:rPr lang="en-GB" sz="800" kern="0">
                          <a:effectLst/>
                        </a:rPr>
                        <a:t>Authors</a:t>
                      </a:r>
                      <a:endParaRPr lang="en-GB" sz="1000" kern="100">
                        <a:effectLst/>
                        <a:latin typeface="Aptos" panose="020B0004020202020204" pitchFamily="34" charset="0"/>
                        <a:ea typeface="Aptos" panose="020B0004020202020204" pitchFamily="34" charset="0"/>
                        <a:cs typeface="Times New Roman" panose="02020603050405020304" pitchFamily="18" charset="0"/>
                      </a:endParaRPr>
                    </a:p>
                  </a:txBody>
                  <a:tcPr marL="51518" marR="51518" marT="0" marB="0"/>
                </a:tc>
                <a:extLst>
                  <a:ext uri="{0D108BD9-81ED-4DB2-BD59-A6C34878D82A}">
                    <a16:rowId xmlns:a16="http://schemas.microsoft.com/office/drawing/2014/main" val="3746455374"/>
                  </a:ext>
                </a:extLst>
              </a:tr>
              <a:tr h="1014611">
                <a:tc>
                  <a:txBody>
                    <a:bodyPr/>
                    <a:lstStyle/>
                    <a:p>
                      <a:pPr>
                        <a:lnSpc>
                          <a:spcPct val="150000"/>
                        </a:lnSpc>
                      </a:pPr>
                      <a:r>
                        <a:rPr lang="en-GB" sz="800" kern="0" dirty="0">
                          <a:effectLst/>
                        </a:rPr>
                        <a:t>Thoughts on training</a:t>
                      </a:r>
                      <a:endParaRPr lang="en-GB" sz="1000" kern="100" dirty="0">
                        <a:effectLst/>
                      </a:endParaRPr>
                    </a:p>
                    <a:p>
                      <a:pPr marL="342900" lvl="0" indent="-342900">
                        <a:lnSpc>
                          <a:spcPct val="150000"/>
                        </a:lnSpc>
                        <a:buFont typeface="Symbol" pitchFamily="2" charset="2"/>
                        <a:buChar char=""/>
                      </a:pPr>
                      <a:r>
                        <a:rPr lang="en-GB" sz="800" kern="0" dirty="0">
                          <a:effectLst/>
                        </a:rPr>
                        <a:t>Positives of training</a:t>
                      </a:r>
                      <a:endParaRPr lang="en-GB" sz="1000" kern="100" dirty="0">
                        <a:effectLst/>
                      </a:endParaRPr>
                    </a:p>
                    <a:p>
                      <a:pPr marL="342900" lvl="0" indent="-342900">
                        <a:lnSpc>
                          <a:spcPct val="150000"/>
                        </a:lnSpc>
                        <a:buFont typeface="Symbol" pitchFamily="2" charset="2"/>
                        <a:buChar char=""/>
                      </a:pPr>
                      <a:r>
                        <a:rPr lang="en-GB" sz="800" kern="0" dirty="0">
                          <a:effectLst/>
                        </a:rPr>
                        <a:t>Negatives of training</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51518" marR="51518" marT="0" marB="0"/>
                </a:tc>
                <a:tc>
                  <a:txBody>
                    <a:bodyPr/>
                    <a:lstStyle/>
                    <a:p>
                      <a:pPr>
                        <a:lnSpc>
                          <a:spcPct val="150000"/>
                        </a:lnSpc>
                      </a:pPr>
                      <a:r>
                        <a:rPr lang="en-GB" sz="800" kern="0" dirty="0">
                          <a:effectLst/>
                        </a:rPr>
                        <a:t>Found in eight papers</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51518" marR="51518" marT="0" marB="0"/>
                </a:tc>
                <a:tc>
                  <a:txBody>
                    <a:bodyPr/>
                    <a:lstStyle/>
                    <a:p>
                      <a:pPr>
                        <a:lnSpc>
                          <a:spcPct val="150000"/>
                        </a:lnSpc>
                      </a:pPr>
                      <a:r>
                        <a:rPr lang="en-GB" sz="800" kern="0">
                          <a:effectLst/>
                        </a:rPr>
                        <a:t>Dunworth et al., 2023; Forster &amp; Iacono, 2008; Casey et al., 2023; D’Sa et al., 2024; Hussain et al., 2017; Sarre et al., 2018; BJERREGAARD et al., 2015; Judd et al., 2016</a:t>
                      </a:r>
                      <a:endParaRPr lang="en-GB" sz="1000" kern="100">
                        <a:effectLst/>
                      </a:endParaRPr>
                    </a:p>
                    <a:p>
                      <a:pPr>
                        <a:lnSpc>
                          <a:spcPct val="150000"/>
                        </a:lnSpc>
                      </a:pPr>
                      <a:r>
                        <a:rPr lang="en-GB" sz="800" kern="0">
                          <a:effectLst/>
                        </a:rPr>
                        <a:t> </a:t>
                      </a:r>
                      <a:endParaRPr lang="en-GB" sz="1000" kern="100">
                        <a:effectLst/>
                        <a:latin typeface="Aptos" panose="020B0004020202020204" pitchFamily="34" charset="0"/>
                        <a:ea typeface="Aptos" panose="020B0004020202020204" pitchFamily="34" charset="0"/>
                        <a:cs typeface="Times New Roman" panose="02020603050405020304" pitchFamily="18" charset="0"/>
                      </a:endParaRPr>
                    </a:p>
                  </a:txBody>
                  <a:tcPr marL="51518" marR="51518" marT="0" marB="0"/>
                </a:tc>
                <a:extLst>
                  <a:ext uri="{0D108BD9-81ED-4DB2-BD59-A6C34878D82A}">
                    <a16:rowId xmlns:a16="http://schemas.microsoft.com/office/drawing/2014/main" val="3378030922"/>
                  </a:ext>
                </a:extLst>
              </a:tr>
              <a:tr h="1764734">
                <a:tc>
                  <a:txBody>
                    <a:bodyPr/>
                    <a:lstStyle/>
                    <a:p>
                      <a:pPr>
                        <a:lnSpc>
                          <a:spcPct val="150000"/>
                        </a:lnSpc>
                      </a:pPr>
                      <a:r>
                        <a:rPr lang="en-GB" sz="800" kern="0" dirty="0">
                          <a:effectLst/>
                        </a:rPr>
                        <a:t>Impact of Relationships on work</a:t>
                      </a:r>
                      <a:endParaRPr lang="en-GB" sz="1000" kern="100" dirty="0">
                        <a:effectLst/>
                      </a:endParaRPr>
                    </a:p>
                    <a:p>
                      <a:pPr marL="342900" lvl="0" indent="-342900">
                        <a:lnSpc>
                          <a:spcPct val="150000"/>
                        </a:lnSpc>
                        <a:buFont typeface="Symbol" pitchFamily="2" charset="2"/>
                        <a:buChar char=""/>
                      </a:pPr>
                      <a:r>
                        <a:rPr lang="en-GB" sz="800" kern="0" dirty="0">
                          <a:effectLst/>
                        </a:rPr>
                        <a:t>Relationships with people being supported</a:t>
                      </a:r>
                      <a:endParaRPr lang="en-GB" sz="1000" kern="100" dirty="0">
                        <a:effectLst/>
                      </a:endParaRPr>
                    </a:p>
                    <a:p>
                      <a:pPr marL="342900" lvl="0" indent="-342900">
                        <a:lnSpc>
                          <a:spcPct val="150000"/>
                        </a:lnSpc>
                        <a:buFont typeface="Symbol" pitchFamily="2" charset="2"/>
                        <a:buChar char=""/>
                      </a:pPr>
                      <a:r>
                        <a:rPr lang="en-GB" sz="800" kern="0" dirty="0">
                          <a:effectLst/>
                        </a:rPr>
                        <a:t>Relationships with staff</a:t>
                      </a:r>
                      <a:endParaRPr lang="en-GB" sz="1000" kern="100" dirty="0">
                        <a:effectLst/>
                      </a:endParaRPr>
                    </a:p>
                    <a:p>
                      <a:pPr marL="342900" lvl="0" indent="-342900">
                        <a:lnSpc>
                          <a:spcPct val="150000"/>
                        </a:lnSpc>
                        <a:buFont typeface="Symbol" pitchFamily="2" charset="2"/>
                        <a:buChar char=""/>
                      </a:pPr>
                      <a:r>
                        <a:rPr lang="en-GB" sz="800" kern="0" dirty="0">
                          <a:effectLst/>
                        </a:rPr>
                        <a:t>Relationships with management/organisations</a:t>
                      </a:r>
                      <a:endParaRPr lang="en-GB" sz="1000" kern="100" dirty="0">
                        <a:effectLst/>
                      </a:endParaRPr>
                    </a:p>
                    <a:p>
                      <a:pPr marL="457200">
                        <a:lnSpc>
                          <a:spcPct val="150000"/>
                        </a:lnSpc>
                      </a:pPr>
                      <a:r>
                        <a:rPr lang="en-GB" sz="800" kern="0" dirty="0">
                          <a:effectLst/>
                        </a:rPr>
                        <a:t>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51518" marR="51518" marT="0" marB="0"/>
                </a:tc>
                <a:tc>
                  <a:txBody>
                    <a:bodyPr/>
                    <a:lstStyle/>
                    <a:p>
                      <a:pPr>
                        <a:lnSpc>
                          <a:spcPct val="150000"/>
                        </a:lnSpc>
                      </a:pPr>
                      <a:r>
                        <a:rPr lang="en-GB" sz="800" kern="0">
                          <a:effectLst/>
                        </a:rPr>
                        <a:t>Found in nine papers</a:t>
                      </a:r>
                      <a:endParaRPr lang="en-GB" sz="1000" kern="100">
                        <a:effectLst/>
                        <a:latin typeface="Aptos" panose="020B0004020202020204" pitchFamily="34" charset="0"/>
                        <a:ea typeface="Aptos" panose="020B0004020202020204" pitchFamily="34" charset="0"/>
                        <a:cs typeface="Times New Roman" panose="02020603050405020304" pitchFamily="18" charset="0"/>
                      </a:endParaRPr>
                    </a:p>
                  </a:txBody>
                  <a:tcPr marL="51518" marR="51518" marT="0" marB="0"/>
                </a:tc>
                <a:tc>
                  <a:txBody>
                    <a:bodyPr/>
                    <a:lstStyle/>
                    <a:p>
                      <a:pPr>
                        <a:lnSpc>
                          <a:spcPct val="150000"/>
                        </a:lnSpc>
                      </a:pPr>
                      <a:r>
                        <a:rPr lang="en-GB" sz="800" kern="0">
                          <a:effectLst/>
                        </a:rPr>
                        <a:t>Petner-Arrey &amp; Copeland, 2014; Dunworth et al., 2023; Forster &amp; Iacono, 2008; Casey et al., 2023; D’sa et al., 2024; Oppert et al., 2018; Windley &amp; Chapman, 2010; BJERREGAARD et al., 2015; Judd et al., 2016</a:t>
                      </a:r>
                      <a:endParaRPr lang="en-GB" sz="1000" kern="100">
                        <a:effectLst/>
                      </a:endParaRPr>
                    </a:p>
                    <a:p>
                      <a:pPr>
                        <a:lnSpc>
                          <a:spcPct val="150000"/>
                        </a:lnSpc>
                      </a:pPr>
                      <a:r>
                        <a:rPr lang="en-GB" sz="800" kern="0">
                          <a:effectLst/>
                        </a:rPr>
                        <a:t> </a:t>
                      </a:r>
                      <a:endParaRPr lang="en-GB" sz="1000" kern="100">
                        <a:effectLst/>
                        <a:latin typeface="Aptos" panose="020B0004020202020204" pitchFamily="34" charset="0"/>
                        <a:ea typeface="Aptos" panose="020B0004020202020204" pitchFamily="34" charset="0"/>
                        <a:cs typeface="Times New Roman" panose="02020603050405020304" pitchFamily="18" charset="0"/>
                      </a:endParaRPr>
                    </a:p>
                  </a:txBody>
                  <a:tcPr marL="51518" marR="51518" marT="0" marB="0"/>
                </a:tc>
                <a:extLst>
                  <a:ext uri="{0D108BD9-81ED-4DB2-BD59-A6C34878D82A}">
                    <a16:rowId xmlns:a16="http://schemas.microsoft.com/office/drawing/2014/main" val="3084919510"/>
                  </a:ext>
                </a:extLst>
              </a:tr>
              <a:tr h="1514693">
                <a:tc>
                  <a:txBody>
                    <a:bodyPr/>
                    <a:lstStyle/>
                    <a:p>
                      <a:pPr>
                        <a:lnSpc>
                          <a:spcPct val="150000"/>
                        </a:lnSpc>
                      </a:pPr>
                      <a:r>
                        <a:rPr lang="en-GB" sz="800" kern="0">
                          <a:effectLst/>
                        </a:rPr>
                        <a:t>Intense Emotions, Mental &amp; Physical Engagement</a:t>
                      </a:r>
                      <a:endParaRPr lang="en-GB" sz="1000" kern="100">
                        <a:effectLst/>
                      </a:endParaRPr>
                    </a:p>
                    <a:p>
                      <a:pPr marL="342900" lvl="0" indent="-342900">
                        <a:lnSpc>
                          <a:spcPct val="150000"/>
                        </a:lnSpc>
                        <a:buFont typeface="Symbol" pitchFamily="2" charset="2"/>
                        <a:buChar char=""/>
                      </a:pPr>
                      <a:r>
                        <a:rPr lang="en-GB" sz="800" kern="0">
                          <a:effectLst/>
                        </a:rPr>
                        <a:t>Emotions</a:t>
                      </a:r>
                      <a:endParaRPr lang="en-GB" sz="1000" kern="100">
                        <a:effectLst/>
                      </a:endParaRPr>
                    </a:p>
                    <a:p>
                      <a:pPr marL="342900" lvl="0" indent="-342900">
                        <a:lnSpc>
                          <a:spcPct val="150000"/>
                        </a:lnSpc>
                        <a:buFont typeface="Symbol" pitchFamily="2" charset="2"/>
                        <a:buChar char=""/>
                      </a:pPr>
                      <a:r>
                        <a:rPr lang="en-GB" sz="800" kern="0">
                          <a:effectLst/>
                        </a:rPr>
                        <a:t>Staff burnout</a:t>
                      </a:r>
                      <a:endParaRPr lang="en-GB" sz="1000" kern="100">
                        <a:effectLst/>
                      </a:endParaRPr>
                    </a:p>
                    <a:p>
                      <a:pPr marL="342900" lvl="0" indent="-342900">
                        <a:lnSpc>
                          <a:spcPct val="150000"/>
                        </a:lnSpc>
                        <a:buFont typeface="Symbol" pitchFamily="2" charset="2"/>
                        <a:buChar char=""/>
                      </a:pPr>
                      <a:r>
                        <a:rPr lang="en-GB" sz="800" kern="0">
                          <a:effectLst/>
                        </a:rPr>
                        <a:t>Quality of life</a:t>
                      </a:r>
                      <a:endParaRPr lang="en-GB" sz="1000" kern="100">
                        <a:effectLst/>
                      </a:endParaRPr>
                    </a:p>
                    <a:p>
                      <a:pPr marL="228600">
                        <a:lnSpc>
                          <a:spcPct val="150000"/>
                        </a:lnSpc>
                      </a:pPr>
                      <a:r>
                        <a:rPr lang="en-GB" sz="800" kern="0">
                          <a:effectLst/>
                        </a:rPr>
                        <a:t> </a:t>
                      </a:r>
                      <a:endParaRPr lang="en-GB" sz="1000" kern="100">
                        <a:effectLst/>
                        <a:latin typeface="Aptos" panose="020B0004020202020204" pitchFamily="34" charset="0"/>
                        <a:ea typeface="Aptos" panose="020B0004020202020204" pitchFamily="34" charset="0"/>
                        <a:cs typeface="Times New Roman" panose="02020603050405020304" pitchFamily="18" charset="0"/>
                      </a:endParaRPr>
                    </a:p>
                  </a:txBody>
                  <a:tcPr marL="51518" marR="51518" marT="0" marB="0"/>
                </a:tc>
                <a:tc>
                  <a:txBody>
                    <a:bodyPr/>
                    <a:lstStyle/>
                    <a:p>
                      <a:pPr>
                        <a:lnSpc>
                          <a:spcPct val="150000"/>
                        </a:lnSpc>
                      </a:pPr>
                      <a:r>
                        <a:rPr lang="en-GB" sz="800" kern="0">
                          <a:effectLst/>
                        </a:rPr>
                        <a:t> Found in eight papers</a:t>
                      </a:r>
                      <a:endParaRPr lang="en-GB" sz="1000" kern="100">
                        <a:effectLst/>
                        <a:latin typeface="Aptos" panose="020B0004020202020204" pitchFamily="34" charset="0"/>
                        <a:ea typeface="Aptos" panose="020B0004020202020204" pitchFamily="34" charset="0"/>
                        <a:cs typeface="Times New Roman" panose="02020603050405020304" pitchFamily="18" charset="0"/>
                      </a:endParaRPr>
                    </a:p>
                  </a:txBody>
                  <a:tcPr marL="51518" marR="51518" marT="0" marB="0"/>
                </a:tc>
                <a:tc>
                  <a:txBody>
                    <a:bodyPr/>
                    <a:lstStyle/>
                    <a:p>
                      <a:pPr>
                        <a:lnSpc>
                          <a:spcPct val="150000"/>
                        </a:lnSpc>
                      </a:pPr>
                      <a:r>
                        <a:rPr lang="en-GB" sz="800" kern="0" dirty="0" err="1">
                          <a:effectLst/>
                        </a:rPr>
                        <a:t>Dunworth</a:t>
                      </a:r>
                      <a:r>
                        <a:rPr lang="en-GB" sz="800" kern="0" dirty="0">
                          <a:effectLst/>
                        </a:rPr>
                        <a:t> et al., 2023; </a:t>
                      </a:r>
                      <a:r>
                        <a:rPr lang="en-GB" sz="800" kern="0" dirty="0" err="1">
                          <a:effectLst/>
                        </a:rPr>
                        <a:t>Butrimaviciute</a:t>
                      </a:r>
                      <a:r>
                        <a:rPr lang="en-GB" sz="800" kern="0" dirty="0">
                          <a:effectLst/>
                        </a:rPr>
                        <a:t> &amp; Grieve, 2013; D’Sa et al., 2024; </a:t>
                      </a:r>
                      <a:r>
                        <a:rPr lang="en-GB" sz="800" kern="0" dirty="0" err="1">
                          <a:effectLst/>
                        </a:rPr>
                        <a:t>Oppert</a:t>
                      </a:r>
                      <a:r>
                        <a:rPr lang="en-GB" sz="800" kern="0" dirty="0">
                          <a:effectLst/>
                        </a:rPr>
                        <a:t> et al., 2018; </a:t>
                      </a:r>
                      <a:r>
                        <a:rPr lang="en-GB" sz="800" kern="0" dirty="0" err="1">
                          <a:effectLst/>
                        </a:rPr>
                        <a:t>Sarre</a:t>
                      </a:r>
                      <a:r>
                        <a:rPr lang="en-GB" sz="800" kern="0" dirty="0">
                          <a:effectLst/>
                        </a:rPr>
                        <a:t> et al., 2018; Windley &amp; Chapman, 2010; BJERREGAARD et al., 2015; Judd et al., 2016</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51518" marR="51518" marT="0" marB="0"/>
                </a:tc>
                <a:extLst>
                  <a:ext uri="{0D108BD9-81ED-4DB2-BD59-A6C34878D82A}">
                    <a16:rowId xmlns:a16="http://schemas.microsoft.com/office/drawing/2014/main" val="2236741395"/>
                  </a:ext>
                </a:extLst>
              </a:tr>
            </a:tbl>
          </a:graphicData>
        </a:graphic>
      </p:graphicFrame>
    </p:spTree>
    <p:extLst>
      <p:ext uri="{BB962C8B-B14F-4D97-AF65-F5344CB8AC3E}">
        <p14:creationId xmlns:p14="http://schemas.microsoft.com/office/powerpoint/2010/main" val="65203654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AC3602-3348-4F31-9E43-076B03514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2" name="Title 1">
            <a:extLst>
              <a:ext uri="{FF2B5EF4-FFF2-40B4-BE49-F238E27FC236}">
                <a16:creationId xmlns:a16="http://schemas.microsoft.com/office/drawing/2014/main" id="{4287C445-88D0-269A-67D2-AB83DC4C029C}"/>
              </a:ext>
            </a:extLst>
          </p:cNvPr>
          <p:cNvSpPr>
            <a:spLocks noGrp="1"/>
          </p:cNvSpPr>
          <p:nvPr>
            <p:ph type="title"/>
          </p:nvPr>
        </p:nvSpPr>
        <p:spPr>
          <a:xfrm>
            <a:off x="3506755" y="365125"/>
            <a:ext cx="7161245" cy="1325563"/>
          </a:xfrm>
        </p:spPr>
        <p:txBody>
          <a:bodyPr>
            <a:normAutofit/>
          </a:bodyPr>
          <a:lstStyle/>
          <a:p>
            <a:r>
              <a:rPr lang="en-GB" sz="3600"/>
              <a:t>Results</a:t>
            </a:r>
          </a:p>
        </p:txBody>
      </p:sp>
      <p:sp>
        <p:nvSpPr>
          <p:cNvPr id="11" name="Graphic 11">
            <a:extLst>
              <a:ext uri="{FF2B5EF4-FFF2-40B4-BE49-F238E27FC236}">
                <a16:creationId xmlns:a16="http://schemas.microsoft.com/office/drawing/2014/main" id="{394094B0-A6C9-44BE-9042-66EF0612F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13" name="Graphic 10">
            <a:extLst>
              <a:ext uri="{FF2B5EF4-FFF2-40B4-BE49-F238E27FC236}">
                <a16:creationId xmlns:a16="http://schemas.microsoft.com/office/drawing/2014/main" id="{64C2CA96-0B16-4AA7-B340-33044D238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cxnSp>
        <p:nvCxnSpPr>
          <p:cNvPr id="15" name="Straight Connector 14">
            <a:extLst>
              <a:ext uri="{FF2B5EF4-FFF2-40B4-BE49-F238E27FC236}">
                <a16:creationId xmlns:a16="http://schemas.microsoft.com/office/drawing/2014/main" id="{94169334-264D-4176-8BDE-037249A61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440" y="1027906"/>
            <a:ext cx="3408787" cy="0"/>
          </a:xfrm>
          <a:prstGeom prst="line">
            <a:avLst/>
          </a:prstGeom>
          <a:ln w="25400" cap="sq">
            <a:gradFill flip="none" rotWithShape="1">
              <a:gsLst>
                <a:gs pos="0">
                  <a:schemeClr val="accent2"/>
                </a:gs>
                <a:gs pos="100000">
                  <a:schemeClr val="accent4"/>
                </a:gs>
              </a:gsLst>
              <a:lin ang="0" scaled="1"/>
              <a:tileRect/>
            </a:gradFill>
            <a:bevel/>
          </a:ln>
        </p:spPr>
        <p:style>
          <a:lnRef idx="1">
            <a:schemeClr val="accent1"/>
          </a:lnRef>
          <a:fillRef idx="0">
            <a:schemeClr val="accent1"/>
          </a:fillRef>
          <a:effectRef idx="0">
            <a:schemeClr val="accent1"/>
          </a:effectRef>
          <a:fontRef idx="minor">
            <a:schemeClr val="tx1"/>
          </a:fontRef>
        </p:style>
      </p:cxnSp>
      <p:sp>
        <p:nvSpPr>
          <p:cNvPr id="17" name="Graphic 12">
            <a:extLst>
              <a:ext uri="{FF2B5EF4-FFF2-40B4-BE49-F238E27FC236}">
                <a16:creationId xmlns:a16="http://schemas.microsoft.com/office/drawing/2014/main" id="{1D50D7A8-F1D5-4306-8A9B-DD7A73EB8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67FB6CAC-1229-8F3C-A980-77575ECAD413}"/>
              </a:ext>
            </a:extLst>
          </p:cNvPr>
          <p:cNvGraphicFramePr>
            <a:graphicFrameLocks noGrp="1"/>
          </p:cNvGraphicFramePr>
          <p:nvPr>
            <p:ph idx="1"/>
            <p:extLst>
              <p:ext uri="{D42A27DB-BD31-4B8C-83A1-F6EECF244321}">
                <p14:modId xmlns:p14="http://schemas.microsoft.com/office/powerpoint/2010/main" val="326275385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3883788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72" name="Rectangle 2071">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17874F-E750-B97E-D334-805B5D03DB7D}"/>
              </a:ext>
            </a:extLst>
          </p:cNvPr>
          <p:cNvSpPr>
            <a:spLocks noGrp="1"/>
          </p:cNvSpPr>
          <p:nvPr>
            <p:ph type="title"/>
          </p:nvPr>
        </p:nvSpPr>
        <p:spPr>
          <a:xfrm>
            <a:off x="6392583" y="501651"/>
            <a:ext cx="4414848" cy="1716255"/>
          </a:xfrm>
        </p:spPr>
        <p:txBody>
          <a:bodyPr anchor="b">
            <a:normAutofit/>
          </a:bodyPr>
          <a:lstStyle/>
          <a:p>
            <a:pPr algn="ctr"/>
            <a:r>
              <a:rPr lang="en-GB" sz="5400" dirty="0"/>
              <a:t>Thoughts on Training</a:t>
            </a:r>
          </a:p>
        </p:txBody>
      </p:sp>
      <p:sp>
        <p:nvSpPr>
          <p:cNvPr id="2074" name="Rectangle 2073">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Classroom training">
            <a:hlinkClick r:id="rId3"/>
            <a:extLst>
              <a:ext uri="{FF2B5EF4-FFF2-40B4-BE49-F238E27FC236}">
                <a16:creationId xmlns:a16="http://schemas.microsoft.com/office/drawing/2014/main" id="{D9702BD9-F472-ADAB-3224-BFBF1B45839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23070" r="21313"/>
          <a:stretch/>
        </p:blipFill>
        <p:spPr bwMode="auto">
          <a:xfrm>
            <a:off x="279143" y="299509"/>
            <a:ext cx="5221625" cy="6258983"/>
          </a:xfrm>
          <a:prstGeom prst="rect">
            <a:avLst/>
          </a:prstGeom>
          <a:noFill/>
          <a:extLst>
            <a:ext uri="{909E8E84-426E-40DD-AFC4-6F175D3DCCD1}">
              <a14:hiddenFill xmlns:a14="http://schemas.microsoft.com/office/drawing/2010/main">
                <a:solidFill>
                  <a:srgbClr val="FFFFFF"/>
                </a:solidFill>
              </a14:hiddenFill>
            </a:ext>
          </a:extLst>
        </p:spPr>
      </p:pic>
      <p:sp>
        <p:nvSpPr>
          <p:cNvPr id="2054" name="Content Placeholder 2053">
            <a:extLst>
              <a:ext uri="{FF2B5EF4-FFF2-40B4-BE49-F238E27FC236}">
                <a16:creationId xmlns:a16="http://schemas.microsoft.com/office/drawing/2014/main" id="{E4260368-CCB3-4408-D317-85CE9F180A7D}"/>
              </a:ext>
            </a:extLst>
          </p:cNvPr>
          <p:cNvSpPr>
            <a:spLocks noGrp="1"/>
          </p:cNvSpPr>
          <p:nvPr>
            <p:ph idx="1"/>
          </p:nvPr>
        </p:nvSpPr>
        <p:spPr>
          <a:xfrm>
            <a:off x="6392583" y="2645922"/>
            <a:ext cx="4434721" cy="3710427"/>
          </a:xfrm>
        </p:spPr>
        <p:txBody>
          <a:bodyPr anchor="t">
            <a:normAutofit/>
          </a:bodyPr>
          <a:lstStyle/>
          <a:p>
            <a:r>
              <a:rPr lang="en-US" sz="1800" dirty="0"/>
              <a:t>Training enables support workers to carry out the job to the best of their ability. </a:t>
            </a:r>
          </a:p>
          <a:p>
            <a:endParaRPr lang="en-US" sz="1800" dirty="0"/>
          </a:p>
          <a:p>
            <a:r>
              <a:rPr lang="en-US" sz="1800" dirty="0"/>
              <a:t>Induction training and on-the job training has benefits but also raises concerns.</a:t>
            </a:r>
          </a:p>
          <a:p>
            <a:endParaRPr lang="en-US" sz="1800" dirty="0"/>
          </a:p>
          <a:p>
            <a:r>
              <a:rPr lang="en-GB" sz="1800" noProof="0" dirty="0"/>
              <a:t>Individualised</a:t>
            </a:r>
            <a:endParaRPr lang="en-US" sz="1800" dirty="0"/>
          </a:p>
          <a:p>
            <a:endParaRPr lang="en-US" sz="1800" dirty="0"/>
          </a:p>
          <a:p>
            <a:r>
              <a:rPr lang="en-US" sz="1800" dirty="0" err="1"/>
              <a:t>Generalised</a:t>
            </a:r>
            <a:endParaRPr lang="en-US" sz="1800" dirty="0"/>
          </a:p>
          <a:p>
            <a:pPr marL="0" indent="0">
              <a:buNone/>
            </a:pPr>
            <a:endParaRPr lang="en-US" sz="1800" dirty="0"/>
          </a:p>
          <a:p>
            <a:pPr marL="0" indent="0">
              <a:buNone/>
            </a:pPr>
            <a:endParaRPr lang="en-US" sz="1800" dirty="0"/>
          </a:p>
          <a:p>
            <a:endParaRPr lang="en-US" sz="1800" dirty="0"/>
          </a:p>
        </p:txBody>
      </p:sp>
      <p:cxnSp>
        <p:nvCxnSpPr>
          <p:cNvPr id="2076"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1494168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92" name="Rectangle 3091">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D778D78-ADE8-44D6-1616-507C859301D0}"/>
              </a:ext>
            </a:extLst>
          </p:cNvPr>
          <p:cNvSpPr>
            <a:spLocks noGrp="1"/>
          </p:cNvSpPr>
          <p:nvPr>
            <p:ph type="title"/>
          </p:nvPr>
        </p:nvSpPr>
        <p:spPr>
          <a:xfrm>
            <a:off x="4865920" y="-123236"/>
            <a:ext cx="6820662" cy="2052522"/>
          </a:xfrm>
        </p:spPr>
        <p:txBody>
          <a:bodyPr vert="horz" lIns="91440" tIns="45720" rIns="91440" bIns="45720" rtlCol="0" anchor="b">
            <a:normAutofit/>
          </a:bodyPr>
          <a:lstStyle/>
          <a:p>
            <a:r>
              <a:rPr lang="en-US" sz="3400" b="1" i="0" kern="1200" cap="all" baseline="0" dirty="0">
                <a:solidFill>
                  <a:schemeClr val="tx1"/>
                </a:solidFill>
                <a:latin typeface="+mj-lt"/>
                <a:ea typeface="+mj-ea"/>
                <a:cs typeface="+mj-cs"/>
              </a:rPr>
              <a:t>Impact of Relationships </a:t>
            </a:r>
            <a:br>
              <a:rPr lang="en-US" sz="3400" b="1" i="0" kern="1200" cap="all" baseline="0" dirty="0">
                <a:solidFill>
                  <a:schemeClr val="tx1"/>
                </a:solidFill>
                <a:latin typeface="+mj-lt"/>
                <a:ea typeface="+mj-ea"/>
                <a:cs typeface="+mj-cs"/>
              </a:rPr>
            </a:br>
            <a:br>
              <a:rPr lang="en-US" sz="3400" b="1" i="0" kern="1200" cap="all" baseline="0" dirty="0">
                <a:solidFill>
                  <a:schemeClr val="tx1"/>
                </a:solidFill>
                <a:latin typeface="+mj-lt"/>
                <a:ea typeface="+mj-ea"/>
                <a:cs typeface="+mj-cs"/>
              </a:rPr>
            </a:br>
            <a:endParaRPr lang="en-US" sz="3400" b="1" i="0" kern="1200" cap="all" baseline="0" dirty="0">
              <a:solidFill>
                <a:schemeClr val="tx1"/>
              </a:solidFill>
              <a:latin typeface="+mj-lt"/>
              <a:ea typeface="+mj-ea"/>
              <a:cs typeface="+mj-cs"/>
            </a:endParaRPr>
          </a:p>
        </p:txBody>
      </p:sp>
      <p:sp>
        <p:nvSpPr>
          <p:cNvPr id="3094" name="Oval 3093">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3074" name="Picture 2" descr="A group of people standing together&#10;&#10;AI-generated content may be incorrect.">
            <a:extLst>
              <a:ext uri="{FF2B5EF4-FFF2-40B4-BE49-F238E27FC236}">
                <a16:creationId xmlns:a16="http://schemas.microsoft.com/office/drawing/2014/main" id="{21CB52D7-C6F4-4A92-97BE-A6C23B90627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0305" r="17695"/>
          <a:stretch/>
        </p:blipFill>
        <p:spPr bwMode="auto">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a:noFill/>
          <a:extLst>
            <a:ext uri="{909E8E84-426E-40DD-AFC4-6F175D3DCCD1}">
              <a14:hiddenFill xmlns:a14="http://schemas.microsoft.com/office/drawing/2010/main">
                <a:solidFill>
                  <a:srgbClr val="FFFFFF"/>
                </a:solidFill>
              </a14:hiddenFill>
            </a:ext>
          </a:extLst>
        </p:spPr>
      </p:pic>
      <p:sp>
        <p:nvSpPr>
          <p:cNvPr id="3096"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3098"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5" name="TextBox 4">
            <a:extLst>
              <a:ext uri="{FF2B5EF4-FFF2-40B4-BE49-F238E27FC236}">
                <a16:creationId xmlns:a16="http://schemas.microsoft.com/office/drawing/2014/main" id="{79A6EF08-BD45-448B-A056-D5DC27B6A940}"/>
              </a:ext>
            </a:extLst>
          </p:cNvPr>
          <p:cNvSpPr txBox="1"/>
          <p:nvPr/>
        </p:nvSpPr>
        <p:spPr>
          <a:xfrm>
            <a:off x="6247607" y="2206362"/>
            <a:ext cx="5438975" cy="291387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b="1" dirty="0"/>
              <a:t>Relationship with people being supported</a:t>
            </a:r>
          </a:p>
          <a:p>
            <a:pPr indent="-228600">
              <a:lnSpc>
                <a:spcPct val="90000"/>
              </a:lnSpc>
              <a:spcAft>
                <a:spcPts val="600"/>
              </a:spcAft>
              <a:buFont typeface="Arial" panose="020B0604020202020204" pitchFamily="34" charset="0"/>
              <a:buChar char="•"/>
            </a:pPr>
            <a:endParaRPr lang="en-US" b="1" dirty="0"/>
          </a:p>
          <a:p>
            <a:pPr indent="-228600">
              <a:lnSpc>
                <a:spcPct val="90000"/>
              </a:lnSpc>
              <a:spcAft>
                <a:spcPts val="600"/>
              </a:spcAft>
              <a:buFont typeface="Arial" panose="020B0604020202020204" pitchFamily="34" charset="0"/>
              <a:buChar char="•"/>
            </a:pPr>
            <a:r>
              <a:rPr lang="en-US" b="1" dirty="0"/>
              <a:t>Relationships with staff</a:t>
            </a:r>
          </a:p>
          <a:p>
            <a:pPr indent="-228600">
              <a:lnSpc>
                <a:spcPct val="90000"/>
              </a:lnSpc>
              <a:spcAft>
                <a:spcPts val="600"/>
              </a:spcAft>
              <a:buFont typeface="Arial" panose="020B0604020202020204" pitchFamily="34" charset="0"/>
              <a:buChar char="•"/>
            </a:pPr>
            <a:endParaRPr lang="en-US" b="1" dirty="0"/>
          </a:p>
          <a:p>
            <a:pPr indent="-228600">
              <a:lnSpc>
                <a:spcPct val="90000"/>
              </a:lnSpc>
              <a:spcAft>
                <a:spcPts val="600"/>
              </a:spcAft>
              <a:buFont typeface="Arial" panose="020B0604020202020204" pitchFamily="34" charset="0"/>
              <a:buChar char="•"/>
            </a:pPr>
            <a:r>
              <a:rPr lang="en-US" b="1" dirty="0"/>
              <a:t>Relationships with management </a:t>
            </a:r>
            <a:endParaRPr lang="en-US" dirty="0"/>
          </a:p>
          <a:p>
            <a:pPr>
              <a:lnSpc>
                <a:spcPct val="90000"/>
              </a:lnSpc>
              <a:spcAft>
                <a:spcPts val="600"/>
              </a:spcAft>
            </a:pPr>
            <a:endParaRPr lang="en-US" dirty="0"/>
          </a:p>
        </p:txBody>
      </p:sp>
      <p:sp>
        <p:nvSpPr>
          <p:cNvPr id="3100"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3102"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096638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6" name="Rectangle 4115">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71B0059-3D34-AAEA-92CE-26DB05DEF901}"/>
              </a:ext>
            </a:extLst>
          </p:cNvPr>
          <p:cNvSpPr>
            <a:spLocks noGrp="1"/>
          </p:cNvSpPr>
          <p:nvPr>
            <p:ph type="title"/>
          </p:nvPr>
        </p:nvSpPr>
        <p:spPr>
          <a:xfrm>
            <a:off x="803776" y="1336390"/>
            <a:ext cx="6190412" cy="1182927"/>
          </a:xfrm>
        </p:spPr>
        <p:txBody>
          <a:bodyPr anchor="b">
            <a:normAutofit/>
          </a:bodyPr>
          <a:lstStyle/>
          <a:p>
            <a:r>
              <a:rPr lang="en-GB" sz="3800"/>
              <a:t>Intense Emotions, Mental &amp; Physical Engagement</a:t>
            </a:r>
          </a:p>
        </p:txBody>
      </p:sp>
      <p:cxnSp>
        <p:nvCxnSpPr>
          <p:cNvPr id="4118" name="!!Straight Connector">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2"/>
                </a:gs>
                <a:gs pos="100000">
                  <a:schemeClr val="accent4"/>
                </a:gs>
              </a:gsLst>
              <a:lin ang="10800000" scaled="1"/>
              <a:tileRect/>
            </a:gradFill>
            <a:bevel/>
          </a:ln>
        </p:spPr>
        <p:style>
          <a:lnRef idx="1">
            <a:schemeClr val="accent1"/>
          </a:lnRef>
          <a:fillRef idx="0">
            <a:schemeClr val="accent1"/>
          </a:fillRef>
          <a:effectRef idx="0">
            <a:schemeClr val="accent1"/>
          </a:effectRef>
          <a:fontRef idx="minor">
            <a:schemeClr val="tx1"/>
          </a:fontRef>
        </p:style>
      </p:cxnSp>
      <p:sp>
        <p:nvSpPr>
          <p:cNvPr id="4102" name="Content Placeholder 4101">
            <a:extLst>
              <a:ext uri="{FF2B5EF4-FFF2-40B4-BE49-F238E27FC236}">
                <a16:creationId xmlns:a16="http://schemas.microsoft.com/office/drawing/2014/main" id="{97B15DED-9CBC-47C5-A6B6-0B06C9E4513D}"/>
              </a:ext>
            </a:extLst>
          </p:cNvPr>
          <p:cNvSpPr>
            <a:spLocks noGrp="1"/>
          </p:cNvSpPr>
          <p:nvPr>
            <p:ph idx="1"/>
          </p:nvPr>
        </p:nvSpPr>
        <p:spPr>
          <a:xfrm>
            <a:off x="803776" y="2829330"/>
            <a:ext cx="6190412" cy="3344459"/>
          </a:xfrm>
        </p:spPr>
        <p:txBody>
          <a:bodyPr anchor="t">
            <a:normAutofit/>
          </a:bodyPr>
          <a:lstStyle/>
          <a:p>
            <a:r>
              <a:rPr lang="en-US" sz="1800" dirty="0"/>
              <a:t>Physically and emotionally demanding </a:t>
            </a:r>
          </a:p>
          <a:p>
            <a:endParaRPr lang="en-US" sz="1800" dirty="0"/>
          </a:p>
          <a:p>
            <a:r>
              <a:rPr lang="en-US" sz="1800" dirty="0"/>
              <a:t>Scared, Frustrated, Fight, Flight, Freeze</a:t>
            </a:r>
          </a:p>
          <a:p>
            <a:r>
              <a:rPr lang="en-US" sz="1800" dirty="0"/>
              <a:t>Fulfilling, Feeling Valued,</a:t>
            </a:r>
          </a:p>
          <a:p>
            <a:endParaRPr lang="en-US" sz="1800" dirty="0"/>
          </a:p>
          <a:p>
            <a:r>
              <a:rPr lang="en-US" sz="1800" dirty="0"/>
              <a:t>Staff Burnout</a:t>
            </a:r>
          </a:p>
          <a:p>
            <a:endParaRPr lang="en-US" sz="1800" dirty="0"/>
          </a:p>
          <a:p>
            <a:r>
              <a:rPr lang="en-US" sz="1800" dirty="0"/>
              <a:t>Quality of Life</a:t>
            </a:r>
          </a:p>
          <a:p>
            <a:endParaRPr lang="en-US" sz="1800" dirty="0"/>
          </a:p>
        </p:txBody>
      </p:sp>
      <p:pic>
        <p:nvPicPr>
          <p:cNvPr id="4098" name="Picture 2" descr="Image">
            <a:extLst>
              <a:ext uri="{FF2B5EF4-FFF2-40B4-BE49-F238E27FC236}">
                <a16:creationId xmlns:a16="http://schemas.microsoft.com/office/drawing/2014/main" id="{C2150F9B-A2E5-FF28-0398-61D200758E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9120" r="19380" b="-1"/>
          <a:stretch/>
        </p:blipFill>
        <p:spPr bwMode="auto">
          <a:xfrm>
            <a:off x="7451965" y="1665519"/>
            <a:ext cx="4267645" cy="4267645"/>
          </a:xfrm>
          <a:custGeom>
            <a:avLst/>
            <a:gdLst/>
            <a:ahLst/>
            <a:cxnLst/>
            <a:rect l="l" t="t" r="r" b="b"/>
            <a:pathLst>
              <a:path w="2457864" h="2457864">
                <a:moveTo>
                  <a:pt x="1228932" y="0"/>
                </a:moveTo>
                <a:cubicBezTo>
                  <a:pt x="1907652" y="0"/>
                  <a:pt x="2457864" y="550212"/>
                  <a:pt x="2457864" y="1228932"/>
                </a:cubicBezTo>
                <a:cubicBezTo>
                  <a:pt x="2457864" y="1907652"/>
                  <a:pt x="1907652" y="2457864"/>
                  <a:pt x="1228932" y="2457864"/>
                </a:cubicBezTo>
                <a:cubicBezTo>
                  <a:pt x="550212" y="2457864"/>
                  <a:pt x="0" y="1907652"/>
                  <a:pt x="0" y="1228932"/>
                </a:cubicBezTo>
                <a:cubicBezTo>
                  <a:pt x="0" y="550212"/>
                  <a:pt x="550212" y="0"/>
                  <a:pt x="1228932" y="0"/>
                </a:cubicBezTo>
                <a:close/>
              </a:path>
            </a:pathLst>
          </a:custGeom>
          <a:noFill/>
          <a:extLst>
            <a:ext uri="{909E8E84-426E-40DD-AFC4-6F175D3DCCD1}">
              <a14:hiddenFill xmlns:a14="http://schemas.microsoft.com/office/drawing/2010/main">
                <a:solidFill>
                  <a:srgbClr val="FFFFFF"/>
                </a:solidFill>
              </a14:hiddenFill>
            </a:ext>
          </a:extLst>
        </p:spPr>
      </p:pic>
      <p:sp>
        <p:nvSpPr>
          <p:cNvPr id="4120"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69280" y="178001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4122"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81590" y="2070656"/>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Tree>
    <p:extLst>
      <p:ext uri="{BB962C8B-B14F-4D97-AF65-F5344CB8AC3E}">
        <p14:creationId xmlns:p14="http://schemas.microsoft.com/office/powerpoint/2010/main" val="91382135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83F4F3A-DF89-453C-A499-8C259F6A2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BD208F10-C219-8E3D-9540-0B8FB4BE8468}"/>
              </a:ext>
            </a:extLst>
          </p:cNvPr>
          <p:cNvSpPr>
            <a:spLocks noGrp="1"/>
          </p:cNvSpPr>
          <p:nvPr>
            <p:ph type="title"/>
          </p:nvPr>
        </p:nvSpPr>
        <p:spPr>
          <a:xfrm>
            <a:off x="479394" y="1062487"/>
            <a:ext cx="3939688" cy="5583126"/>
          </a:xfrm>
        </p:spPr>
        <p:txBody>
          <a:bodyPr>
            <a:normAutofit/>
          </a:bodyPr>
          <a:lstStyle/>
          <a:p>
            <a:pPr algn="r"/>
            <a:r>
              <a:rPr lang="en-GB" sz="6100">
                <a:solidFill>
                  <a:schemeClr val="bg1"/>
                </a:solidFill>
              </a:rPr>
              <a:t>Limitations</a:t>
            </a:r>
          </a:p>
        </p:txBody>
      </p:sp>
      <p:sp>
        <p:nvSpPr>
          <p:cNvPr id="11"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3111" y="69603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13"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91891" y="925332"/>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cxnSp>
        <p:nvCxnSpPr>
          <p:cNvPr id="15" name="Straight Connector 14">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solidFill>
              <a:schemeClr val="lt1">
                <a:hueOff val="0"/>
                <a:satOff val="0"/>
                <a:lumOff val="0"/>
              </a:schemeClr>
            </a:solidFill>
            <a:bevel/>
          </a:ln>
        </p:spPr>
        <p:style>
          <a:lnRef idx="1">
            <a:schemeClr val="accent1"/>
          </a:lnRef>
          <a:fillRef idx="0">
            <a:schemeClr val="accent1"/>
          </a:fillRef>
          <a:effectRef idx="0">
            <a:schemeClr val="accent1"/>
          </a:effectRef>
          <a:fontRef idx="minor">
            <a:schemeClr val="tx1"/>
          </a:fontRef>
        </p:style>
      </p:cxnSp>
      <p:sp>
        <p:nvSpPr>
          <p:cNvPr id="17"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17571" y="144047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6874C7A5-E39F-F4BB-0318-51250E105B4C}"/>
              </a:ext>
            </a:extLst>
          </p:cNvPr>
          <p:cNvGraphicFramePr>
            <a:graphicFrameLocks noGrp="1"/>
          </p:cNvGraphicFramePr>
          <p:nvPr>
            <p:ph idx="1"/>
            <p:extLst>
              <p:ext uri="{D42A27DB-BD31-4B8C-83A1-F6EECF244321}">
                <p14:modId xmlns:p14="http://schemas.microsoft.com/office/powerpoint/2010/main" val="2920820536"/>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1765421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547C64C2-FC09-4323-A32D-5DCB300ADA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53122BCA-6158-D644-9702-50EA62A2EF5B}"/>
              </a:ext>
            </a:extLst>
          </p:cNvPr>
          <p:cNvSpPr>
            <a:spLocks noGrp="1"/>
          </p:cNvSpPr>
          <p:nvPr>
            <p:ph type="title"/>
          </p:nvPr>
        </p:nvSpPr>
        <p:spPr>
          <a:xfrm>
            <a:off x="1256522" y="591829"/>
            <a:ext cx="3939688" cy="5583126"/>
          </a:xfrm>
        </p:spPr>
        <p:txBody>
          <a:bodyPr>
            <a:normAutofit/>
          </a:bodyPr>
          <a:lstStyle/>
          <a:p>
            <a:r>
              <a:rPr lang="en-GB" sz="6100">
                <a:solidFill>
                  <a:schemeClr val="bg1"/>
                </a:solidFill>
              </a:rPr>
              <a:t>Conclusion</a:t>
            </a:r>
          </a:p>
        </p:txBody>
      </p:sp>
      <p:cxnSp>
        <p:nvCxnSpPr>
          <p:cNvPr id="20" name="Straight Connector 19">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21"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2518"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22"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31298"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23"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56978"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graphicFrame>
        <p:nvGraphicFramePr>
          <p:cNvPr id="24" name="Content Placeholder 2">
            <a:extLst>
              <a:ext uri="{FF2B5EF4-FFF2-40B4-BE49-F238E27FC236}">
                <a16:creationId xmlns:a16="http://schemas.microsoft.com/office/drawing/2014/main" id="{BBF831D1-23FC-88B3-20BE-1E458820002A}"/>
              </a:ext>
            </a:extLst>
          </p:cNvPr>
          <p:cNvGraphicFramePr>
            <a:graphicFrameLocks noGrp="1"/>
          </p:cNvGraphicFramePr>
          <p:nvPr>
            <p:ph idx="1"/>
            <p:extLst>
              <p:ext uri="{D42A27DB-BD31-4B8C-83A1-F6EECF244321}">
                <p14:modId xmlns:p14="http://schemas.microsoft.com/office/powerpoint/2010/main" val="2943815980"/>
              </p:ext>
            </p:extLst>
          </p:nvPr>
        </p:nvGraphicFramePr>
        <p:xfrm>
          <a:off x="5492710" y="671805"/>
          <a:ext cx="5861090" cy="55031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3751825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7318512-5669-5807-E8CE-8385D37F7202}"/>
            </a:ext>
          </a:extLst>
        </p:cNvPr>
        <p:cNvGrpSpPr/>
        <p:nvPr/>
      </p:nvGrpSpPr>
      <p:grpSpPr>
        <a:xfrm>
          <a:off x="0" y="0"/>
          <a:ext cx="0" cy="0"/>
          <a:chOff x="0" y="0"/>
          <a:chExt cx="0" cy="0"/>
        </a:xfrm>
      </p:grpSpPr>
      <p:sp>
        <p:nvSpPr>
          <p:cNvPr id="37" name="Rectangle 36">
            <a:extLst>
              <a:ext uri="{FF2B5EF4-FFF2-40B4-BE49-F238E27FC236}">
                <a16:creationId xmlns:a16="http://schemas.microsoft.com/office/drawing/2014/main" id="{A73CADBF-1CBC-CC7D-78D4-AF04F5C4BC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3D9EAD-18EC-2010-F1D6-E8F29A2D0DE2}"/>
              </a:ext>
            </a:extLst>
          </p:cNvPr>
          <p:cNvSpPr>
            <a:spLocks noGrp="1"/>
          </p:cNvSpPr>
          <p:nvPr>
            <p:ph type="ctrTitle"/>
          </p:nvPr>
        </p:nvSpPr>
        <p:spPr>
          <a:xfrm>
            <a:off x="1522030" y="1209220"/>
            <a:ext cx="9147940" cy="2337238"/>
          </a:xfrm>
        </p:spPr>
        <p:txBody>
          <a:bodyPr anchor="b">
            <a:normAutofit/>
          </a:bodyPr>
          <a:lstStyle/>
          <a:p>
            <a:pPr algn="ctr"/>
            <a:r>
              <a:rPr lang="en-GB" sz="2400" kern="100" dirty="0">
                <a:solidFill>
                  <a:schemeClr val="bg1"/>
                </a:solidFill>
                <a:latin typeface="Arial" panose="020B0604020202020204" pitchFamily="34" charset="0"/>
                <a:ea typeface="Aptos" panose="020B0004020202020204" pitchFamily="34" charset="0"/>
                <a:cs typeface="Times New Roman" panose="02020603050405020304" pitchFamily="18" charset="0"/>
              </a:rPr>
              <a:t>Experience of support workers supporting individuals with complex needs: a qualitative study using photo elicitation</a:t>
            </a:r>
            <a:br>
              <a:rPr lang="en-GB" sz="2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br>
            <a:endParaRPr lang="en-GB" sz="2400" dirty="0">
              <a:solidFill>
                <a:schemeClr val="bg1"/>
              </a:solidFill>
            </a:endParaRPr>
          </a:p>
        </p:txBody>
      </p:sp>
      <p:sp>
        <p:nvSpPr>
          <p:cNvPr id="39" name="Graphic 22">
            <a:extLst>
              <a:ext uri="{FF2B5EF4-FFF2-40B4-BE49-F238E27FC236}">
                <a16:creationId xmlns:a16="http://schemas.microsoft.com/office/drawing/2014/main" id="{274AFD49-1A01-2DBD-0A20-0AE6F59F3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1869" y="2383077"/>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chemeClr val="bg1"/>
          </a:solidFill>
          <a:ln w="646" cap="flat">
            <a:noFill/>
            <a:prstDash val="solid"/>
            <a:miter/>
          </a:ln>
        </p:spPr>
        <p:txBody>
          <a:bodyPr rtlCol="0" anchor="ctr"/>
          <a:lstStyle/>
          <a:p>
            <a:endParaRPr lang="en-US"/>
          </a:p>
        </p:txBody>
      </p:sp>
      <p:sp>
        <p:nvSpPr>
          <p:cNvPr id="41" name="Graphic 13">
            <a:extLst>
              <a:ext uri="{FF2B5EF4-FFF2-40B4-BE49-F238E27FC236}">
                <a16:creationId xmlns:a16="http://schemas.microsoft.com/office/drawing/2014/main" id="{288C5397-FEDC-F8A8-3BBE-11DDF83F0B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24364" y="226546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42" name="Graphic 15">
            <a:extLst>
              <a:ext uri="{FF2B5EF4-FFF2-40B4-BE49-F238E27FC236}">
                <a16:creationId xmlns:a16="http://schemas.microsoft.com/office/drawing/2014/main" id="{B3E4BBCB-261D-2F2D-41B5-56F448965C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24834" y="253720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sp>
        <p:nvSpPr>
          <p:cNvPr id="43" name="Graphic 21">
            <a:extLst>
              <a:ext uri="{FF2B5EF4-FFF2-40B4-BE49-F238E27FC236}">
                <a16:creationId xmlns:a16="http://schemas.microsoft.com/office/drawing/2014/main" id="{1EE8695C-18BC-200F-2FA0-349477A917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053" y="2832967"/>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chemeClr val="bg1"/>
          </a:solidFill>
          <a:ln w="469" cap="flat">
            <a:noFill/>
            <a:prstDash val="solid"/>
            <a:miter/>
          </a:ln>
        </p:spPr>
        <p:txBody>
          <a:bodyPr rtlCol="0" anchor="ctr"/>
          <a:lstStyle/>
          <a:p>
            <a:endParaRPr lang="en-US"/>
          </a:p>
        </p:txBody>
      </p:sp>
      <p:sp>
        <p:nvSpPr>
          <p:cNvPr id="36" name="Graphic 12">
            <a:extLst>
              <a:ext uri="{FF2B5EF4-FFF2-40B4-BE49-F238E27FC236}">
                <a16:creationId xmlns:a16="http://schemas.microsoft.com/office/drawing/2014/main" id="{C2C2CD90-7864-9086-175B-655B2144B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72266" y="280398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38" name="Graphic 23">
            <a:extLst>
              <a:ext uri="{FF2B5EF4-FFF2-40B4-BE49-F238E27FC236}">
                <a16:creationId xmlns:a16="http://schemas.microsoft.com/office/drawing/2014/main" id="{9C997113-6ACA-50BE-E3D7-205E2C8641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3405" y="324249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chemeClr val="bg1"/>
          </a:solidFill>
          <a:ln w="516" cap="flat">
            <a:noFill/>
            <a:prstDash val="solid"/>
            <a:miter/>
          </a:ln>
        </p:spPr>
        <p:txBody>
          <a:bodyPr rtlCol="0" anchor="ctr"/>
          <a:lstStyle/>
          <a:p>
            <a:endParaRPr lang="en-US"/>
          </a:p>
        </p:txBody>
      </p:sp>
      <p:cxnSp>
        <p:nvCxnSpPr>
          <p:cNvPr id="40" name="Straight Connector 39">
            <a:extLst>
              <a:ext uri="{FF2B5EF4-FFF2-40B4-BE49-F238E27FC236}">
                <a16:creationId xmlns:a16="http://schemas.microsoft.com/office/drawing/2014/main" id="{A304D1A7-F785-8222-0D6B-EB30749328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831729"/>
            <a:ext cx="12188952" cy="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0291112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47C64C2-FC09-4323-A32D-5DCB300ADA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40F92695-7DEC-FBF4-F03A-DA6C04CA75DF}"/>
              </a:ext>
            </a:extLst>
          </p:cNvPr>
          <p:cNvSpPr>
            <a:spLocks noGrp="1"/>
          </p:cNvSpPr>
          <p:nvPr>
            <p:ph type="title"/>
          </p:nvPr>
        </p:nvSpPr>
        <p:spPr>
          <a:xfrm>
            <a:off x="1256522" y="591829"/>
            <a:ext cx="3939688" cy="5583126"/>
          </a:xfrm>
        </p:spPr>
        <p:txBody>
          <a:bodyPr>
            <a:normAutofit/>
          </a:bodyPr>
          <a:lstStyle/>
          <a:p>
            <a:r>
              <a:rPr lang="en-GB" sz="7200">
                <a:solidFill>
                  <a:schemeClr val="bg1"/>
                </a:solidFill>
              </a:rPr>
              <a:t>Further Research</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3"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2518"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15"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31298"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17"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56978"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B5D0332B-BF80-B644-595E-9318AFE1C4E7}"/>
              </a:ext>
            </a:extLst>
          </p:cNvPr>
          <p:cNvGraphicFramePr>
            <a:graphicFrameLocks noGrp="1"/>
          </p:cNvGraphicFramePr>
          <p:nvPr>
            <p:ph idx="1"/>
            <p:extLst>
              <p:ext uri="{D42A27DB-BD31-4B8C-83A1-F6EECF244321}">
                <p14:modId xmlns:p14="http://schemas.microsoft.com/office/powerpoint/2010/main" val="381416855"/>
              </p:ext>
            </p:extLst>
          </p:nvPr>
        </p:nvGraphicFramePr>
        <p:xfrm>
          <a:off x="5492710" y="671805"/>
          <a:ext cx="5861090" cy="55031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0917751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47C64C2-FC09-4323-A32D-5DCB300ADA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8B8B4BD5-34C2-986B-02D7-6E07035EB257}"/>
              </a:ext>
            </a:extLst>
          </p:cNvPr>
          <p:cNvSpPr>
            <a:spLocks noGrp="1"/>
          </p:cNvSpPr>
          <p:nvPr>
            <p:ph type="title"/>
          </p:nvPr>
        </p:nvSpPr>
        <p:spPr>
          <a:xfrm>
            <a:off x="1256522" y="591829"/>
            <a:ext cx="3939688" cy="5583126"/>
          </a:xfrm>
        </p:spPr>
        <p:txBody>
          <a:bodyPr>
            <a:normAutofit/>
          </a:bodyPr>
          <a:lstStyle/>
          <a:p>
            <a:pPr algn="ctr"/>
            <a:r>
              <a:rPr lang="en-GB" sz="5600" dirty="0">
                <a:solidFill>
                  <a:schemeClr val="bg1"/>
                </a:solidFill>
              </a:rPr>
              <a:t>Detrimental Effects</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3"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2518"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15"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31298"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17"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56978"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8BEFCEB0-2318-5A75-07E0-3618A2757AA6}"/>
              </a:ext>
            </a:extLst>
          </p:cNvPr>
          <p:cNvGraphicFramePr>
            <a:graphicFrameLocks noGrp="1"/>
          </p:cNvGraphicFramePr>
          <p:nvPr>
            <p:ph idx="1"/>
            <p:extLst>
              <p:ext uri="{D42A27DB-BD31-4B8C-83A1-F6EECF244321}">
                <p14:modId xmlns:p14="http://schemas.microsoft.com/office/powerpoint/2010/main" val="2968439761"/>
              </p:ext>
            </p:extLst>
          </p:nvPr>
        </p:nvGraphicFramePr>
        <p:xfrm>
          <a:off x="5492710" y="671805"/>
          <a:ext cx="5861090" cy="55031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8029139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6AC3602-3348-4F31-9E43-076B03514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1" name="Straight Connector 10">
            <a:extLst>
              <a:ext uri="{FF2B5EF4-FFF2-40B4-BE49-F238E27FC236}">
                <a16:creationId xmlns:a16="http://schemas.microsoft.com/office/drawing/2014/main" id="{94169334-264D-4176-8BDE-037249A61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3" name="Graphic 11">
            <a:extLst>
              <a:ext uri="{FF2B5EF4-FFF2-40B4-BE49-F238E27FC236}">
                <a16:creationId xmlns:a16="http://schemas.microsoft.com/office/drawing/2014/main" id="{394094B0-A6C9-44BE-9042-66EF0612F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15" name="Graphic 10">
            <a:extLst>
              <a:ext uri="{FF2B5EF4-FFF2-40B4-BE49-F238E27FC236}">
                <a16:creationId xmlns:a16="http://schemas.microsoft.com/office/drawing/2014/main" id="{64C2CA96-0B16-4AA7-B340-33044D238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17" name="Graphic 12">
            <a:extLst>
              <a:ext uri="{FF2B5EF4-FFF2-40B4-BE49-F238E27FC236}">
                <a16:creationId xmlns:a16="http://schemas.microsoft.com/office/drawing/2014/main" id="{1D50D7A8-F1D5-4306-8A9B-DD7A73EB8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40C809AA-9D40-33F3-3136-DFA9DC86F5DC}"/>
              </a:ext>
            </a:extLst>
          </p:cNvPr>
          <p:cNvGraphicFramePr>
            <a:graphicFrameLocks noGrp="1"/>
          </p:cNvGraphicFramePr>
          <p:nvPr>
            <p:ph idx="1"/>
            <p:extLst>
              <p:ext uri="{D42A27DB-BD31-4B8C-83A1-F6EECF244321}">
                <p14:modId xmlns:p14="http://schemas.microsoft.com/office/powerpoint/2010/main" val="275384905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075834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B7A774-C41E-2ED5-2057-E15A457EF760}"/>
              </a:ext>
            </a:extLst>
          </p:cNvPr>
          <p:cNvSpPr>
            <a:spLocks noGrp="1"/>
          </p:cNvSpPr>
          <p:nvPr>
            <p:ph type="title"/>
          </p:nvPr>
        </p:nvSpPr>
        <p:spPr>
          <a:xfrm>
            <a:off x="1188069" y="381935"/>
            <a:ext cx="4008583" cy="5974414"/>
          </a:xfrm>
        </p:spPr>
        <p:txBody>
          <a:bodyPr anchor="ctr">
            <a:normAutofit/>
          </a:bodyPr>
          <a:lstStyle/>
          <a:p>
            <a:r>
              <a:rPr lang="en-GB" sz="7200">
                <a:solidFill>
                  <a:schemeClr val="bg1"/>
                </a:solidFill>
              </a:rPr>
              <a:t>Research Question</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bg1"/>
          </a:solid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bg1"/>
          </a:solidFill>
          <a:ln w="516" cap="flat">
            <a:noFill/>
            <a:prstDash val="solid"/>
            <a:miter/>
          </a:ln>
        </p:spPr>
        <p:txBody>
          <a:bodyPr rtlCol="0" anchor="ctr"/>
          <a:lstStyle/>
          <a:p>
            <a:endParaRPr lang="en-US"/>
          </a:p>
        </p:txBody>
      </p:sp>
      <p:sp>
        <p:nvSpPr>
          <p:cNvPr id="16"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bg1"/>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EA3FF11B-65E3-3AFF-CBD5-146D681567D0}"/>
              </a:ext>
            </a:extLst>
          </p:cNvPr>
          <p:cNvSpPr>
            <a:spLocks noGrp="1"/>
          </p:cNvSpPr>
          <p:nvPr>
            <p:ph idx="1"/>
          </p:nvPr>
        </p:nvSpPr>
        <p:spPr>
          <a:xfrm>
            <a:off x="6096000" y="381935"/>
            <a:ext cx="4986955" cy="5974415"/>
          </a:xfrm>
        </p:spPr>
        <p:txBody>
          <a:bodyPr anchor="ctr">
            <a:normAutofit/>
          </a:bodyPr>
          <a:lstStyle/>
          <a:p>
            <a:r>
              <a:rPr lang="en-GB" sz="1800"/>
              <a:t>How do support workers feel about their role in supporting individuals with complex needs and challenging behaviour</a:t>
            </a:r>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54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4704328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BF667EB3-55DF-0980-F9BD-C1860EB8F292}"/>
              </a:ext>
            </a:extLst>
          </p:cNvPr>
          <p:cNvSpPr>
            <a:spLocks noGrp="1"/>
          </p:cNvSpPr>
          <p:nvPr>
            <p:ph type="title"/>
          </p:nvPr>
        </p:nvSpPr>
        <p:spPr>
          <a:xfrm>
            <a:off x="479394" y="1070800"/>
            <a:ext cx="3939688" cy="5583126"/>
          </a:xfrm>
        </p:spPr>
        <p:txBody>
          <a:bodyPr>
            <a:normAutofit/>
          </a:bodyPr>
          <a:lstStyle/>
          <a:p>
            <a:pPr algn="r"/>
            <a:r>
              <a:rPr lang="en-GB" sz="7200"/>
              <a:t>Method</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6B5E68B-8457-E026-C575-EEEFA6A5A384}"/>
              </a:ext>
            </a:extLst>
          </p:cNvPr>
          <p:cNvGraphicFramePr>
            <a:graphicFrameLocks noGrp="1"/>
          </p:cNvGraphicFramePr>
          <p:nvPr>
            <p:ph idx="1"/>
            <p:extLst>
              <p:ext uri="{D42A27DB-BD31-4B8C-83A1-F6EECF244321}">
                <p14:modId xmlns:p14="http://schemas.microsoft.com/office/powerpoint/2010/main" val="1374897979"/>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0807459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8" name="Rectangle 47">
            <a:extLst>
              <a:ext uri="{FF2B5EF4-FFF2-40B4-BE49-F238E27FC236}">
                <a16:creationId xmlns:a16="http://schemas.microsoft.com/office/drawing/2014/main" id="{16AC3602-3348-4F31-9E43-076B03514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4" name="TextBox 3">
            <a:extLst>
              <a:ext uri="{FF2B5EF4-FFF2-40B4-BE49-F238E27FC236}">
                <a16:creationId xmlns:a16="http://schemas.microsoft.com/office/drawing/2014/main" id="{83EB6230-88C6-733C-F0F5-DF05C4259E2A}"/>
              </a:ext>
            </a:extLst>
          </p:cNvPr>
          <p:cNvSpPr txBox="1"/>
          <p:nvPr/>
        </p:nvSpPr>
        <p:spPr>
          <a:xfrm>
            <a:off x="838200" y="365125"/>
            <a:ext cx="9804918"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kern="1200" dirty="0">
                <a:solidFill>
                  <a:schemeClr val="bg1"/>
                </a:solidFill>
                <a:latin typeface="+mj-lt"/>
                <a:ea typeface="+mj-ea"/>
                <a:cs typeface="+mj-cs"/>
              </a:rPr>
              <a:t>Procedure</a:t>
            </a:r>
          </a:p>
        </p:txBody>
      </p:sp>
      <p:cxnSp>
        <p:nvCxnSpPr>
          <p:cNvPr id="50" name="Straight Connector 49">
            <a:extLst>
              <a:ext uri="{FF2B5EF4-FFF2-40B4-BE49-F238E27FC236}">
                <a16:creationId xmlns:a16="http://schemas.microsoft.com/office/drawing/2014/main" id="{94169334-264D-4176-8BDE-037249A61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52" name="Graphic 11">
            <a:extLst>
              <a:ext uri="{FF2B5EF4-FFF2-40B4-BE49-F238E27FC236}">
                <a16:creationId xmlns:a16="http://schemas.microsoft.com/office/drawing/2014/main" id="{394094B0-A6C9-44BE-9042-66EF0612F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54" name="Graphic 10">
            <a:extLst>
              <a:ext uri="{FF2B5EF4-FFF2-40B4-BE49-F238E27FC236}">
                <a16:creationId xmlns:a16="http://schemas.microsoft.com/office/drawing/2014/main" id="{64C2CA96-0B16-4AA7-B340-33044D238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56" name="Graphic 12">
            <a:extLst>
              <a:ext uri="{FF2B5EF4-FFF2-40B4-BE49-F238E27FC236}">
                <a16:creationId xmlns:a16="http://schemas.microsoft.com/office/drawing/2014/main" id="{1D50D7A8-F1D5-4306-8A9B-DD7A73EB8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DD944DA9-EE72-2228-C2CC-3847531A80FB}"/>
              </a:ext>
            </a:extLst>
          </p:cNvPr>
          <p:cNvGraphicFramePr>
            <a:graphicFrameLocks noGrp="1"/>
          </p:cNvGraphicFramePr>
          <p:nvPr>
            <p:ph idx="1"/>
            <p:extLst>
              <p:ext uri="{D42A27DB-BD31-4B8C-83A1-F6EECF244321}">
                <p14:modId xmlns:p14="http://schemas.microsoft.com/office/powerpoint/2010/main" val="242635935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6235796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47C64C2-FC09-4323-A32D-5DCB300ADA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CDEE2956-3F67-5DC5-EC0D-604D449F932F}"/>
              </a:ext>
            </a:extLst>
          </p:cNvPr>
          <p:cNvSpPr>
            <a:spLocks noGrp="1"/>
          </p:cNvSpPr>
          <p:nvPr>
            <p:ph type="title"/>
          </p:nvPr>
        </p:nvSpPr>
        <p:spPr>
          <a:xfrm>
            <a:off x="1256522" y="591829"/>
            <a:ext cx="3939688" cy="5583126"/>
          </a:xfrm>
        </p:spPr>
        <p:txBody>
          <a:bodyPr>
            <a:normAutofit/>
          </a:bodyPr>
          <a:lstStyle/>
          <a:p>
            <a:r>
              <a:rPr lang="en-GB" sz="6100">
                <a:solidFill>
                  <a:schemeClr val="bg1"/>
                </a:solidFill>
              </a:rPr>
              <a:t>Participants</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3"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2518"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15"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31298"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17"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56978"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DAA5D8B8-EFDA-AD42-810C-B211A0B25E57}"/>
              </a:ext>
            </a:extLst>
          </p:cNvPr>
          <p:cNvGraphicFramePr>
            <a:graphicFrameLocks noGrp="1"/>
          </p:cNvGraphicFramePr>
          <p:nvPr>
            <p:ph idx="1"/>
            <p:extLst>
              <p:ext uri="{D42A27DB-BD31-4B8C-83A1-F6EECF244321}">
                <p14:modId xmlns:p14="http://schemas.microsoft.com/office/powerpoint/2010/main" val="2759062449"/>
              </p:ext>
            </p:extLst>
          </p:nvPr>
        </p:nvGraphicFramePr>
        <p:xfrm>
          <a:off x="5492710" y="671805"/>
          <a:ext cx="5861090" cy="55031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4492006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3" name="Freeform: Shape 32">
            <a:extLst>
              <a:ext uri="{FF2B5EF4-FFF2-40B4-BE49-F238E27FC236}">
                <a16:creationId xmlns:a16="http://schemas.microsoft.com/office/drawing/2014/main" id="{1284CA7F-B696-4085-84C6-CD668817E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050278" cy="3400925"/>
          </a:xfrm>
          <a:custGeom>
            <a:avLst/>
            <a:gdLst>
              <a:gd name="connsiteX0" fmla="*/ 0 w 6050278"/>
              <a:gd name="connsiteY0" fmla="*/ 0 h 3400925"/>
              <a:gd name="connsiteX1" fmla="*/ 6050278 w 6050278"/>
              <a:gd name="connsiteY1" fmla="*/ 0 h 3400925"/>
              <a:gd name="connsiteX2" fmla="*/ 6050278 w 6050278"/>
              <a:gd name="connsiteY2" fmla="*/ 1827306 h 3400925"/>
              <a:gd name="connsiteX3" fmla="*/ 3892296 w 6050278"/>
              <a:gd name="connsiteY3" fmla="*/ 1827306 h 3400925"/>
              <a:gd name="connsiteX4" fmla="*/ 3892296 w 6050278"/>
              <a:gd name="connsiteY4" fmla="*/ 3400925 h 3400925"/>
              <a:gd name="connsiteX5" fmla="*/ 0 w 6050278"/>
              <a:gd name="connsiteY5" fmla="*/ 3400925 h 3400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50278" h="3400925">
                <a:moveTo>
                  <a:pt x="0" y="0"/>
                </a:moveTo>
                <a:lnTo>
                  <a:pt x="6050278" y="0"/>
                </a:lnTo>
                <a:lnTo>
                  <a:pt x="6050278" y="1827306"/>
                </a:lnTo>
                <a:lnTo>
                  <a:pt x="3892296" y="1827306"/>
                </a:lnTo>
                <a:lnTo>
                  <a:pt x="3892296" y="3400925"/>
                </a:lnTo>
                <a:lnTo>
                  <a:pt x="0" y="3400925"/>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sailboat in a rough sea&#10;&#10;Description automatically generated">
            <a:extLst>
              <a:ext uri="{FF2B5EF4-FFF2-40B4-BE49-F238E27FC236}">
                <a16:creationId xmlns:a16="http://schemas.microsoft.com/office/drawing/2014/main" id="{7CAC0D25-A278-27BB-35B9-D42D8E124577}"/>
              </a:ext>
            </a:extLst>
          </p:cNvPr>
          <p:cNvPicPr>
            <a:picLocks noChangeAspect="1"/>
          </p:cNvPicPr>
          <p:nvPr/>
        </p:nvPicPr>
        <p:blipFill>
          <a:blip r:embed="rId3" cstate="print">
            <a:extLst>
              <a:ext uri="{28A0092B-C50C-407E-A947-70E740481C1C}">
                <a14:useLocalDpi xmlns:a14="http://schemas.microsoft.com/office/drawing/2010/main" val="0"/>
              </a:ext>
            </a:extLst>
          </a:blip>
          <a:srcRect t="29484" r="3" b="23615"/>
          <a:stretch/>
        </p:blipFill>
        <p:spPr>
          <a:xfrm>
            <a:off x="672388" y="643467"/>
            <a:ext cx="2869230" cy="2435726"/>
          </a:xfrm>
          <a:prstGeom prst="rect">
            <a:avLst/>
          </a:prstGeom>
        </p:spPr>
      </p:pic>
      <p:sp>
        <p:nvSpPr>
          <p:cNvPr id="44" name="Freeform: Shape 34">
            <a:extLst>
              <a:ext uri="{FF2B5EF4-FFF2-40B4-BE49-F238E27FC236}">
                <a16:creationId xmlns:a16="http://schemas.microsoft.com/office/drawing/2014/main" id="{858A10F4-B847-4777-BC82-782F6FB36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1722" y="1"/>
            <a:ext cx="6050278" cy="3400925"/>
          </a:xfrm>
          <a:custGeom>
            <a:avLst/>
            <a:gdLst>
              <a:gd name="connsiteX0" fmla="*/ 0 w 6050278"/>
              <a:gd name="connsiteY0" fmla="*/ 0 h 3400925"/>
              <a:gd name="connsiteX1" fmla="*/ 6050278 w 6050278"/>
              <a:gd name="connsiteY1" fmla="*/ 0 h 3400925"/>
              <a:gd name="connsiteX2" fmla="*/ 6050278 w 6050278"/>
              <a:gd name="connsiteY2" fmla="*/ 3400925 h 3400925"/>
              <a:gd name="connsiteX3" fmla="*/ 2157982 w 6050278"/>
              <a:gd name="connsiteY3" fmla="*/ 3400925 h 3400925"/>
              <a:gd name="connsiteX4" fmla="*/ 2157982 w 6050278"/>
              <a:gd name="connsiteY4" fmla="*/ 1827306 h 3400925"/>
              <a:gd name="connsiteX5" fmla="*/ 0 w 6050278"/>
              <a:gd name="connsiteY5" fmla="*/ 1827306 h 3400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50278" h="3400925">
                <a:moveTo>
                  <a:pt x="0" y="0"/>
                </a:moveTo>
                <a:lnTo>
                  <a:pt x="6050278" y="0"/>
                </a:lnTo>
                <a:lnTo>
                  <a:pt x="6050278" y="3400925"/>
                </a:lnTo>
                <a:lnTo>
                  <a:pt x="2157982" y="3400925"/>
                </a:lnTo>
                <a:lnTo>
                  <a:pt x="2157982" y="1827306"/>
                </a:lnTo>
                <a:lnTo>
                  <a:pt x="0" y="1827306"/>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Freeform: Shape 36">
            <a:extLst>
              <a:ext uri="{FF2B5EF4-FFF2-40B4-BE49-F238E27FC236}">
                <a16:creationId xmlns:a16="http://schemas.microsoft.com/office/drawing/2014/main" id="{8883B597-C9A1-46EF-AB6B-71DF0B1ED4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489159"/>
            <a:ext cx="6050278" cy="3368841"/>
          </a:xfrm>
          <a:custGeom>
            <a:avLst/>
            <a:gdLst>
              <a:gd name="connsiteX0" fmla="*/ 0 w 6050278"/>
              <a:gd name="connsiteY0" fmla="*/ 0 h 3368841"/>
              <a:gd name="connsiteX1" fmla="*/ 3892296 w 6050278"/>
              <a:gd name="connsiteY1" fmla="*/ 0 h 3368841"/>
              <a:gd name="connsiteX2" fmla="*/ 3892296 w 6050278"/>
              <a:gd name="connsiteY2" fmla="*/ 1541535 h 3368841"/>
              <a:gd name="connsiteX3" fmla="*/ 6050278 w 6050278"/>
              <a:gd name="connsiteY3" fmla="*/ 1541535 h 3368841"/>
              <a:gd name="connsiteX4" fmla="*/ 6050278 w 6050278"/>
              <a:gd name="connsiteY4" fmla="*/ 3368841 h 3368841"/>
              <a:gd name="connsiteX5" fmla="*/ 0 w 6050278"/>
              <a:gd name="connsiteY5" fmla="*/ 3368841 h 3368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50278" h="3368841">
                <a:moveTo>
                  <a:pt x="0" y="0"/>
                </a:moveTo>
                <a:lnTo>
                  <a:pt x="3892296" y="0"/>
                </a:lnTo>
                <a:lnTo>
                  <a:pt x="3892296" y="1541535"/>
                </a:lnTo>
                <a:lnTo>
                  <a:pt x="6050278" y="1541535"/>
                </a:lnTo>
                <a:lnTo>
                  <a:pt x="6050278" y="3368841"/>
                </a:lnTo>
                <a:lnTo>
                  <a:pt x="0" y="3368841"/>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5" descr="A roller coaster with people on it&#10;&#10;Description automatically generated">
            <a:extLst>
              <a:ext uri="{FF2B5EF4-FFF2-40B4-BE49-F238E27FC236}">
                <a16:creationId xmlns:a16="http://schemas.microsoft.com/office/drawing/2014/main" id="{903D7A67-15F8-4B70-E617-B2F783B094D6}"/>
              </a:ext>
            </a:extLst>
          </p:cNvPr>
          <p:cNvPicPr>
            <a:picLocks noChangeAspect="1"/>
          </p:cNvPicPr>
          <p:nvPr/>
        </p:nvPicPr>
        <p:blipFill>
          <a:blip r:embed="rId4"/>
          <a:srcRect r="5051" b="2"/>
          <a:stretch/>
        </p:blipFill>
        <p:spPr>
          <a:xfrm>
            <a:off x="687430" y="3826725"/>
            <a:ext cx="2839145" cy="2399572"/>
          </a:xfrm>
          <a:prstGeom prst="rect">
            <a:avLst/>
          </a:prstGeom>
        </p:spPr>
      </p:pic>
      <p:sp>
        <p:nvSpPr>
          <p:cNvPr id="46" name="Freeform: Shape 38">
            <a:extLst>
              <a:ext uri="{FF2B5EF4-FFF2-40B4-BE49-F238E27FC236}">
                <a16:creationId xmlns:a16="http://schemas.microsoft.com/office/drawing/2014/main" id="{A0B38421-369F-445C-9543-5BC17BC090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1722" y="3489159"/>
            <a:ext cx="6050278" cy="3368841"/>
          </a:xfrm>
          <a:custGeom>
            <a:avLst/>
            <a:gdLst>
              <a:gd name="connsiteX0" fmla="*/ 2157982 w 6050278"/>
              <a:gd name="connsiteY0" fmla="*/ 0 h 3368841"/>
              <a:gd name="connsiteX1" fmla="*/ 6050278 w 6050278"/>
              <a:gd name="connsiteY1" fmla="*/ 0 h 3368841"/>
              <a:gd name="connsiteX2" fmla="*/ 6050278 w 6050278"/>
              <a:gd name="connsiteY2" fmla="*/ 3368841 h 3368841"/>
              <a:gd name="connsiteX3" fmla="*/ 0 w 6050278"/>
              <a:gd name="connsiteY3" fmla="*/ 3368841 h 3368841"/>
              <a:gd name="connsiteX4" fmla="*/ 0 w 6050278"/>
              <a:gd name="connsiteY4" fmla="*/ 1541535 h 3368841"/>
              <a:gd name="connsiteX5" fmla="*/ 2157982 w 6050278"/>
              <a:gd name="connsiteY5" fmla="*/ 1541535 h 3368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50278" h="3368841">
                <a:moveTo>
                  <a:pt x="2157982" y="0"/>
                </a:moveTo>
                <a:lnTo>
                  <a:pt x="6050278" y="0"/>
                </a:lnTo>
                <a:lnTo>
                  <a:pt x="6050278" y="3368841"/>
                </a:lnTo>
                <a:lnTo>
                  <a:pt x="0" y="3368841"/>
                </a:lnTo>
                <a:lnTo>
                  <a:pt x="0" y="1541535"/>
                </a:lnTo>
                <a:lnTo>
                  <a:pt x="2157982" y="1541535"/>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Shape 40">
            <a:extLst>
              <a:ext uri="{FF2B5EF4-FFF2-40B4-BE49-F238E27FC236}">
                <a16:creationId xmlns:a16="http://schemas.microsoft.com/office/drawing/2014/main" id="{FAA9CE81-CAF0-41E3-8E73-CAFA13A0B1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83736" y="1918638"/>
            <a:ext cx="4224528" cy="3020725"/>
          </a:xfrm>
          <a:custGeom>
            <a:avLst/>
            <a:gdLst>
              <a:gd name="connsiteX0" fmla="*/ 0 w 4224528"/>
              <a:gd name="connsiteY0" fmla="*/ 0 h 3020725"/>
              <a:gd name="connsiteX1" fmla="*/ 4224528 w 4224528"/>
              <a:gd name="connsiteY1" fmla="*/ 0 h 3020725"/>
              <a:gd name="connsiteX2" fmla="*/ 4224528 w 4224528"/>
              <a:gd name="connsiteY2" fmla="*/ 3020725 h 3020725"/>
              <a:gd name="connsiteX3" fmla="*/ 0 w 4224528"/>
              <a:gd name="connsiteY3" fmla="*/ 3020725 h 3020725"/>
            </a:gdLst>
            <a:ahLst/>
            <a:cxnLst>
              <a:cxn ang="0">
                <a:pos x="connsiteX0" y="connsiteY0"/>
              </a:cxn>
              <a:cxn ang="0">
                <a:pos x="connsiteX1" y="connsiteY1"/>
              </a:cxn>
              <a:cxn ang="0">
                <a:pos x="connsiteX2" y="connsiteY2"/>
              </a:cxn>
              <a:cxn ang="0">
                <a:pos x="connsiteX3" y="connsiteY3"/>
              </a:cxn>
            </a:cxnLst>
            <a:rect l="l" t="t" r="r" b="b"/>
            <a:pathLst>
              <a:path w="4224528" h="3020725">
                <a:moveTo>
                  <a:pt x="0" y="0"/>
                </a:moveTo>
                <a:lnTo>
                  <a:pt x="4224528" y="0"/>
                </a:lnTo>
                <a:lnTo>
                  <a:pt x="4224528" y="3020725"/>
                </a:lnTo>
                <a:lnTo>
                  <a:pt x="0" y="3020725"/>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descr="A person helping another person climb a mountain&#10;&#10;Description automatically generated">
            <a:extLst>
              <a:ext uri="{FF2B5EF4-FFF2-40B4-BE49-F238E27FC236}">
                <a16:creationId xmlns:a16="http://schemas.microsoft.com/office/drawing/2014/main" id="{1D8A769D-7C67-F5D1-8075-FA33AD1C0F9C}"/>
              </a:ext>
            </a:extLst>
          </p:cNvPr>
          <p:cNvPicPr>
            <a:picLocks noChangeAspect="1"/>
          </p:cNvPicPr>
          <p:nvPr/>
        </p:nvPicPr>
        <p:blipFill>
          <a:blip r:embed="rId5"/>
          <a:srcRect l="21357" r="12201" b="2"/>
          <a:stretch/>
        </p:blipFill>
        <p:spPr>
          <a:xfrm>
            <a:off x="4691972" y="2240371"/>
            <a:ext cx="2808054" cy="2377259"/>
          </a:xfrm>
          <a:prstGeom prst="rect">
            <a:avLst/>
          </a:prstGeom>
        </p:spPr>
      </p:pic>
      <p:pic>
        <p:nvPicPr>
          <p:cNvPr id="8" name="Picture 7" descr="A rainbow and lightning striking a rainbow&#10;&#10;AI-generated content may be incorrect.">
            <a:extLst>
              <a:ext uri="{FF2B5EF4-FFF2-40B4-BE49-F238E27FC236}">
                <a16:creationId xmlns:a16="http://schemas.microsoft.com/office/drawing/2014/main" id="{C86D6101-5AA6-C07C-52DF-048E9EE334EC}"/>
              </a:ext>
            </a:extLst>
          </p:cNvPr>
          <p:cNvPicPr>
            <a:picLocks noChangeAspect="1"/>
          </p:cNvPicPr>
          <p:nvPr/>
        </p:nvPicPr>
        <p:blipFill>
          <a:blip r:embed="rId6"/>
          <a:srcRect l="21171" r="9149"/>
          <a:stretch/>
        </p:blipFill>
        <p:spPr>
          <a:xfrm>
            <a:off x="9376520" y="631704"/>
            <a:ext cx="1416952" cy="2420851"/>
          </a:xfrm>
          <a:prstGeom prst="rect">
            <a:avLst/>
          </a:prstGeom>
        </p:spPr>
      </p:pic>
      <p:pic>
        <p:nvPicPr>
          <p:cNvPr id="4" name="Picture 3" descr="A bunch of keys on a ring&#10;&#10;Description automatically generated">
            <a:extLst>
              <a:ext uri="{FF2B5EF4-FFF2-40B4-BE49-F238E27FC236}">
                <a16:creationId xmlns:a16="http://schemas.microsoft.com/office/drawing/2014/main" id="{BBB87819-8DC8-3A77-9319-06B13B14CFC3}"/>
              </a:ext>
            </a:extLst>
          </p:cNvPr>
          <p:cNvPicPr>
            <a:picLocks noChangeAspect="1"/>
          </p:cNvPicPr>
          <p:nvPr/>
        </p:nvPicPr>
        <p:blipFill>
          <a:blip r:embed="rId7" cstate="print">
            <a:extLst>
              <a:ext uri="{28A0092B-C50C-407E-A947-70E740481C1C}">
                <a14:useLocalDpi xmlns:a14="http://schemas.microsoft.com/office/drawing/2010/main" val="0"/>
              </a:ext>
            </a:extLst>
          </a:blip>
          <a:srcRect t="5676" r="5" b="5681"/>
          <a:stretch/>
        </p:blipFill>
        <p:spPr>
          <a:xfrm>
            <a:off x="8658435" y="3810893"/>
            <a:ext cx="2853120" cy="2415404"/>
          </a:xfrm>
          <a:prstGeom prst="rect">
            <a:avLst/>
          </a:prstGeom>
        </p:spPr>
      </p:pic>
    </p:spTree>
    <p:extLst>
      <p:ext uri="{BB962C8B-B14F-4D97-AF65-F5344CB8AC3E}">
        <p14:creationId xmlns:p14="http://schemas.microsoft.com/office/powerpoint/2010/main" val="91056661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158B3569-73B2-4D05-8E95-886A6EE1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A023D207-AC3E-24A1-A283-AD31AE0796FB}"/>
              </a:ext>
            </a:extLst>
          </p:cNvPr>
          <p:cNvSpPr txBox="1"/>
          <p:nvPr/>
        </p:nvSpPr>
        <p:spPr>
          <a:xfrm>
            <a:off x="110528" y="237632"/>
            <a:ext cx="11769986" cy="2336940"/>
          </a:xfrm>
          <a:prstGeom prst="rect">
            <a:avLst/>
          </a:prstGeom>
        </p:spPr>
        <p:txBody>
          <a:bodyPr vert="horz" lIns="91440" tIns="45720" rIns="91440" bIns="45720" rtlCol="0" anchor="t">
            <a:normAutofit/>
          </a:bodyPr>
          <a:lstStyle/>
          <a:p>
            <a:pPr algn="ctr">
              <a:lnSpc>
                <a:spcPct val="90000"/>
              </a:lnSpc>
              <a:spcBef>
                <a:spcPct val="0"/>
              </a:spcBef>
              <a:spcAft>
                <a:spcPts val="600"/>
              </a:spcAft>
            </a:pPr>
            <a:r>
              <a:rPr lang="en-US" sz="6000" b="1" i="0" kern="1200" cap="all" baseline="0" dirty="0">
                <a:solidFill>
                  <a:schemeClr val="bg1"/>
                </a:solidFill>
                <a:latin typeface="+mj-lt"/>
                <a:ea typeface="+mj-ea"/>
                <a:cs typeface="+mj-cs"/>
              </a:rPr>
              <a:t>Generation of           Codes</a:t>
            </a:r>
          </a:p>
        </p:txBody>
      </p:sp>
      <p:sp>
        <p:nvSpPr>
          <p:cNvPr id="14" name="Graphic 17">
            <a:extLst>
              <a:ext uri="{FF2B5EF4-FFF2-40B4-BE49-F238E27FC236}">
                <a16:creationId xmlns:a16="http://schemas.microsoft.com/office/drawing/2014/main" id="{B71758F4-3F46-45DA-8AC5-4E508DA080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12034" y="1267063"/>
            <a:ext cx="139037" cy="139039"/>
          </a:xfrm>
          <a:custGeom>
            <a:avLst/>
            <a:gdLst>
              <a:gd name="connsiteX0" fmla="*/ 129600 w 139037"/>
              <a:gd name="connsiteY0" fmla="*/ 60082 h 139039"/>
              <a:gd name="connsiteX1" fmla="*/ 78955 w 139037"/>
              <a:gd name="connsiteY1" fmla="*/ 60082 h 139039"/>
              <a:gd name="connsiteX2" fmla="*/ 78955 w 139037"/>
              <a:gd name="connsiteY2" fmla="*/ 9437 h 139039"/>
              <a:gd name="connsiteX3" fmla="*/ 69519 w 139037"/>
              <a:gd name="connsiteY3" fmla="*/ 0 h 139039"/>
              <a:gd name="connsiteX4" fmla="*/ 60082 w 139037"/>
              <a:gd name="connsiteY4" fmla="*/ 9437 h 139039"/>
              <a:gd name="connsiteX5" fmla="*/ 60082 w 139037"/>
              <a:gd name="connsiteY5" fmla="*/ 60082 h 139039"/>
              <a:gd name="connsiteX6" fmla="*/ 9437 w 139037"/>
              <a:gd name="connsiteY6" fmla="*/ 60082 h 139039"/>
              <a:gd name="connsiteX7" fmla="*/ 0 w 139037"/>
              <a:gd name="connsiteY7" fmla="*/ 69520 h 139039"/>
              <a:gd name="connsiteX8" fmla="*/ 9437 w 139037"/>
              <a:gd name="connsiteY8" fmla="*/ 78957 h 139039"/>
              <a:gd name="connsiteX9" fmla="*/ 60082 w 139037"/>
              <a:gd name="connsiteY9" fmla="*/ 78957 h 139039"/>
              <a:gd name="connsiteX10" fmla="*/ 60082 w 139037"/>
              <a:gd name="connsiteY10" fmla="*/ 129602 h 139039"/>
              <a:gd name="connsiteX11" fmla="*/ 69519 w 139037"/>
              <a:gd name="connsiteY11" fmla="*/ 139039 h 139039"/>
              <a:gd name="connsiteX12" fmla="*/ 78955 w 139037"/>
              <a:gd name="connsiteY12" fmla="*/ 129602 h 139039"/>
              <a:gd name="connsiteX13" fmla="*/ 78955 w 139037"/>
              <a:gd name="connsiteY13" fmla="*/ 78957 h 139039"/>
              <a:gd name="connsiteX14" fmla="*/ 129600 w 139037"/>
              <a:gd name="connsiteY14" fmla="*/ 78957 h 139039"/>
              <a:gd name="connsiteX15" fmla="*/ 139037 w 139037"/>
              <a:gd name="connsiteY15" fmla="*/ 69520 h 139039"/>
              <a:gd name="connsiteX16" fmla="*/ 129600 w 139037"/>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7" h="139039">
                <a:moveTo>
                  <a:pt x="129600" y="60082"/>
                </a:moveTo>
                <a:lnTo>
                  <a:pt x="78955" y="60082"/>
                </a:lnTo>
                <a:lnTo>
                  <a:pt x="78955" y="9437"/>
                </a:lnTo>
                <a:cubicBezTo>
                  <a:pt x="78955" y="4225"/>
                  <a:pt x="74730" y="0"/>
                  <a:pt x="69519" y="0"/>
                </a:cubicBezTo>
                <a:cubicBezTo>
                  <a:pt x="64307"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7" y="139039"/>
                  <a:pt x="69519" y="139039"/>
                </a:cubicBezTo>
                <a:cubicBezTo>
                  <a:pt x="74730" y="139039"/>
                  <a:pt x="78955" y="134814"/>
                  <a:pt x="78955" y="129602"/>
                </a:cubicBezTo>
                <a:lnTo>
                  <a:pt x="78955" y="78957"/>
                </a:lnTo>
                <a:lnTo>
                  <a:pt x="129600" y="78957"/>
                </a:lnTo>
                <a:cubicBezTo>
                  <a:pt x="134812" y="78957"/>
                  <a:pt x="139037" y="74731"/>
                  <a:pt x="139037" y="69520"/>
                </a:cubicBezTo>
                <a:cubicBezTo>
                  <a:pt x="139037" y="64308"/>
                  <a:pt x="134812" y="60082"/>
                  <a:pt x="129600" y="60082"/>
                </a:cubicBezTo>
                <a:close/>
              </a:path>
            </a:pathLst>
          </a:custGeom>
          <a:solidFill>
            <a:schemeClr val="bg1"/>
          </a:solidFill>
          <a:ln w="603" cap="flat">
            <a:noFill/>
            <a:prstDash val="solid"/>
            <a:miter/>
          </a:ln>
        </p:spPr>
        <p:txBody>
          <a:bodyPr rtlCol="0" anchor="ctr"/>
          <a:lstStyle/>
          <a:p>
            <a:endParaRPr lang="en-US"/>
          </a:p>
        </p:txBody>
      </p:sp>
      <p:cxnSp>
        <p:nvCxnSpPr>
          <p:cNvPr id="16" name="Straight Connector 15">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8" name="Graphic 21">
            <a:extLst>
              <a:ext uri="{FF2B5EF4-FFF2-40B4-BE49-F238E27FC236}">
                <a16:creationId xmlns:a16="http://schemas.microsoft.com/office/drawing/2014/main" id="{8D61482F-F3C5-4D66-8C5D-C6BBE3E127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52801" y="1659316"/>
            <a:ext cx="127713" cy="127714"/>
          </a:xfrm>
          <a:custGeom>
            <a:avLst/>
            <a:gdLst>
              <a:gd name="connsiteX0" fmla="*/ 63857 w 127713"/>
              <a:gd name="connsiteY0" fmla="*/ 18874 h 127714"/>
              <a:gd name="connsiteX1" fmla="*/ 108839 w 127713"/>
              <a:gd name="connsiteY1" fmla="*/ 63857 h 127714"/>
              <a:gd name="connsiteX2" fmla="*/ 63857 w 127713"/>
              <a:gd name="connsiteY2" fmla="*/ 108840 h 127714"/>
              <a:gd name="connsiteX3" fmla="*/ 18874 w 127713"/>
              <a:gd name="connsiteY3" fmla="*/ 63857 h 127714"/>
              <a:gd name="connsiteX4" fmla="*/ 63857 w 127713"/>
              <a:gd name="connsiteY4" fmla="*/ 18874 h 127714"/>
              <a:gd name="connsiteX5" fmla="*/ 63857 w 127713"/>
              <a:gd name="connsiteY5" fmla="*/ 0 h 127714"/>
              <a:gd name="connsiteX6" fmla="*/ 0 w 127713"/>
              <a:gd name="connsiteY6" fmla="*/ 63857 h 127714"/>
              <a:gd name="connsiteX7" fmla="*/ 63857 w 127713"/>
              <a:gd name="connsiteY7" fmla="*/ 127714 h 127714"/>
              <a:gd name="connsiteX8" fmla="*/ 127713 w 127713"/>
              <a:gd name="connsiteY8" fmla="*/ 63857 h 127714"/>
              <a:gd name="connsiteX9" fmla="*/ 63857 w 127713"/>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4">
                <a:moveTo>
                  <a:pt x="63857" y="18874"/>
                </a:moveTo>
                <a:cubicBezTo>
                  <a:pt x="88700" y="18874"/>
                  <a:pt x="108839" y="39014"/>
                  <a:pt x="108839" y="63857"/>
                </a:cubicBezTo>
                <a:cubicBezTo>
                  <a:pt x="108839" y="88700"/>
                  <a:pt x="88700" y="108840"/>
                  <a:pt x="63857" y="108840"/>
                </a:cubicBezTo>
                <a:cubicBezTo>
                  <a:pt x="39013" y="108840"/>
                  <a:pt x="18874" y="88700"/>
                  <a:pt x="18874" y="63857"/>
                </a:cubicBezTo>
                <a:cubicBezTo>
                  <a:pt x="18898" y="39024"/>
                  <a:pt x="39023" y="18898"/>
                  <a:pt x="63857" y="18874"/>
                </a:cubicBezTo>
                <a:moveTo>
                  <a:pt x="63857" y="0"/>
                </a:moveTo>
                <a:cubicBezTo>
                  <a:pt x="28590" y="0"/>
                  <a:pt x="0" y="28590"/>
                  <a:pt x="0" y="63857"/>
                </a:cubicBezTo>
                <a:cubicBezTo>
                  <a:pt x="0" y="99124"/>
                  <a:pt x="28590" y="127714"/>
                  <a:pt x="63857" y="127714"/>
                </a:cubicBezTo>
                <a:cubicBezTo>
                  <a:pt x="99124" y="127714"/>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endParaRPr lang="en-US"/>
          </a:p>
        </p:txBody>
      </p:sp>
      <p:graphicFrame>
        <p:nvGraphicFramePr>
          <p:cNvPr id="6" name="Table 5">
            <a:extLst>
              <a:ext uri="{FF2B5EF4-FFF2-40B4-BE49-F238E27FC236}">
                <a16:creationId xmlns:a16="http://schemas.microsoft.com/office/drawing/2014/main" id="{53E021E8-F6E1-7C1A-0FF7-2AD0B31DB938}"/>
              </a:ext>
            </a:extLst>
          </p:cNvPr>
          <p:cNvGraphicFramePr>
            <a:graphicFrameLocks noGrp="1"/>
          </p:cNvGraphicFramePr>
          <p:nvPr>
            <p:extLst>
              <p:ext uri="{D42A27DB-BD31-4B8C-83A1-F6EECF244321}">
                <p14:modId xmlns:p14="http://schemas.microsoft.com/office/powerpoint/2010/main" val="439697913"/>
              </p:ext>
            </p:extLst>
          </p:nvPr>
        </p:nvGraphicFramePr>
        <p:xfrm>
          <a:off x="715890" y="2243595"/>
          <a:ext cx="10338550" cy="4351332"/>
        </p:xfrm>
        <a:graphic>
          <a:graphicData uri="http://schemas.openxmlformats.org/drawingml/2006/table">
            <a:tbl>
              <a:tblPr firstRow="1" firstCol="1" bandRow="1">
                <a:tableStyleId>{5C22544A-7EE6-4342-B048-85BDC9FD1C3A}</a:tableStyleId>
              </a:tblPr>
              <a:tblGrid>
                <a:gridCol w="1724183">
                  <a:extLst>
                    <a:ext uri="{9D8B030D-6E8A-4147-A177-3AD203B41FA5}">
                      <a16:colId xmlns:a16="http://schemas.microsoft.com/office/drawing/2014/main" val="2629128466"/>
                    </a:ext>
                  </a:extLst>
                </a:gridCol>
                <a:gridCol w="1722313">
                  <a:extLst>
                    <a:ext uri="{9D8B030D-6E8A-4147-A177-3AD203B41FA5}">
                      <a16:colId xmlns:a16="http://schemas.microsoft.com/office/drawing/2014/main" val="3545021160"/>
                    </a:ext>
                  </a:extLst>
                </a:gridCol>
                <a:gridCol w="1723247">
                  <a:extLst>
                    <a:ext uri="{9D8B030D-6E8A-4147-A177-3AD203B41FA5}">
                      <a16:colId xmlns:a16="http://schemas.microsoft.com/office/drawing/2014/main" val="2054375981"/>
                    </a:ext>
                  </a:extLst>
                </a:gridCol>
                <a:gridCol w="1723247">
                  <a:extLst>
                    <a:ext uri="{9D8B030D-6E8A-4147-A177-3AD203B41FA5}">
                      <a16:colId xmlns:a16="http://schemas.microsoft.com/office/drawing/2014/main" val="102006953"/>
                    </a:ext>
                  </a:extLst>
                </a:gridCol>
                <a:gridCol w="1764389">
                  <a:extLst>
                    <a:ext uri="{9D8B030D-6E8A-4147-A177-3AD203B41FA5}">
                      <a16:colId xmlns:a16="http://schemas.microsoft.com/office/drawing/2014/main" val="3480501078"/>
                    </a:ext>
                  </a:extLst>
                </a:gridCol>
                <a:gridCol w="1681171">
                  <a:extLst>
                    <a:ext uri="{9D8B030D-6E8A-4147-A177-3AD203B41FA5}">
                      <a16:colId xmlns:a16="http://schemas.microsoft.com/office/drawing/2014/main" val="195512804"/>
                    </a:ext>
                  </a:extLst>
                </a:gridCol>
              </a:tblGrid>
              <a:tr h="140366">
                <a:tc>
                  <a:txBody>
                    <a:bodyPr/>
                    <a:lstStyle/>
                    <a:p>
                      <a:r>
                        <a:rPr lang="en-GB" sz="900" kern="100">
                          <a:effectLst/>
                        </a:rPr>
                        <a:t>Focus Group 1</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Focus Group 2</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Focus Group 3</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Focus Group 4</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Focus Group 5 </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Focus Group 6</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extLst>
                  <a:ext uri="{0D108BD9-81ED-4DB2-BD59-A6C34878D82A}">
                    <a16:rowId xmlns:a16="http://schemas.microsoft.com/office/drawing/2014/main" val="3673781963"/>
                  </a:ext>
                </a:extLst>
              </a:tr>
              <a:tr h="280731">
                <a:tc>
                  <a:txBody>
                    <a:bodyPr/>
                    <a:lstStyle/>
                    <a:p>
                      <a:r>
                        <a:rPr lang="en-GB" sz="900" kern="100">
                          <a:effectLst/>
                        </a:rPr>
                        <a:t>Uncertainty of the day</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Good and bad days</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Intensity</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Supporting</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Enjoyment</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Leadership</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extLst>
                  <a:ext uri="{0D108BD9-81ED-4DB2-BD59-A6C34878D82A}">
                    <a16:rowId xmlns:a16="http://schemas.microsoft.com/office/drawing/2014/main" val="1602622135"/>
                  </a:ext>
                </a:extLst>
              </a:tr>
              <a:tr h="280731">
                <a:tc>
                  <a:txBody>
                    <a:bodyPr/>
                    <a:lstStyle/>
                    <a:p>
                      <a:r>
                        <a:rPr lang="en-GB" sz="900" kern="100">
                          <a:effectLst/>
                        </a:rPr>
                        <a:t>Feeling vulnerable</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Commitment to the job</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Highs and lows</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Making a difference</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Offer opportunities</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support</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extLst>
                  <a:ext uri="{0D108BD9-81ED-4DB2-BD59-A6C34878D82A}">
                    <a16:rowId xmlns:a16="http://schemas.microsoft.com/office/drawing/2014/main" val="1146098447"/>
                  </a:ext>
                </a:extLst>
              </a:tr>
              <a:tr h="280731">
                <a:tc>
                  <a:txBody>
                    <a:bodyPr/>
                    <a:lstStyle/>
                    <a:p>
                      <a:r>
                        <a:rPr lang="en-GB" sz="900" kern="100">
                          <a:effectLst/>
                        </a:rPr>
                        <a:t>Mixture of feelings</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Daunting</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Enjoyment</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Promoting independence</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Paperwork</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Offering opportunites</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extLst>
                  <a:ext uri="{0D108BD9-81ED-4DB2-BD59-A6C34878D82A}">
                    <a16:rowId xmlns:a16="http://schemas.microsoft.com/office/drawing/2014/main" val="375902370"/>
                  </a:ext>
                </a:extLst>
              </a:tr>
              <a:tr h="280731">
                <a:tc>
                  <a:txBody>
                    <a:bodyPr/>
                    <a:lstStyle/>
                    <a:p>
                      <a:r>
                        <a:rPr lang="en-GB" sz="900" kern="100">
                          <a:effectLst/>
                        </a:rPr>
                        <a:t>Treated as individuals</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Long days</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Anxiety</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Reaching goals</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Love for the job</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Reaching goals</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extLst>
                  <a:ext uri="{0D108BD9-81ED-4DB2-BD59-A6C34878D82A}">
                    <a16:rowId xmlns:a16="http://schemas.microsoft.com/office/drawing/2014/main" val="814442849"/>
                  </a:ext>
                </a:extLst>
              </a:tr>
              <a:tr h="280731">
                <a:tc>
                  <a:txBody>
                    <a:bodyPr/>
                    <a:lstStyle/>
                    <a:p>
                      <a:r>
                        <a:rPr lang="en-GB" sz="900" kern="100">
                          <a:effectLst/>
                        </a:rPr>
                        <a:t>Teamwork</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Helping</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Keep looking forward</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Being adaptable</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Promote independence</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Love for the job</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extLst>
                  <a:ext uri="{0D108BD9-81ED-4DB2-BD59-A6C34878D82A}">
                    <a16:rowId xmlns:a16="http://schemas.microsoft.com/office/drawing/2014/main" val="2738361638"/>
                  </a:ext>
                </a:extLst>
              </a:tr>
              <a:tr h="280731">
                <a:tc>
                  <a:txBody>
                    <a:bodyPr/>
                    <a:lstStyle/>
                    <a:p>
                      <a:r>
                        <a:rPr lang="en-GB" sz="900" kern="100">
                          <a:effectLst/>
                        </a:rPr>
                        <a:t>Favouritism</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Lead by example</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Trauma</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Intensity</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Trial and error</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See the bigger picture</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extLst>
                  <a:ext uri="{0D108BD9-81ED-4DB2-BD59-A6C34878D82A}">
                    <a16:rowId xmlns:a16="http://schemas.microsoft.com/office/drawing/2014/main" val="2290356421"/>
                  </a:ext>
                </a:extLst>
              </a:tr>
              <a:tr h="280731">
                <a:tc>
                  <a:txBody>
                    <a:bodyPr/>
                    <a:lstStyle/>
                    <a:p>
                      <a:r>
                        <a:rPr lang="en-GB" sz="900" kern="100">
                          <a:effectLst/>
                        </a:rPr>
                        <a:t>Indifference of support levels</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Rewarding</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Supporting</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Lack of knowledge</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Keep trying</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Getting to know them</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extLst>
                  <a:ext uri="{0D108BD9-81ED-4DB2-BD59-A6C34878D82A}">
                    <a16:rowId xmlns:a16="http://schemas.microsoft.com/office/drawing/2014/main" val="2153881458"/>
                  </a:ext>
                </a:extLst>
              </a:tr>
              <a:tr h="280731">
                <a:tc>
                  <a:txBody>
                    <a:bodyPr/>
                    <a:lstStyle/>
                    <a:p>
                      <a:r>
                        <a:rPr lang="en-GB" sz="900" kern="100">
                          <a:effectLst/>
                        </a:rPr>
                        <a:t>Enable opportunities</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Overwhelmed</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Providing opportunities</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Vulnerable</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Lack of knowledge</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Sense of achievement</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extLst>
                  <a:ext uri="{0D108BD9-81ED-4DB2-BD59-A6C34878D82A}">
                    <a16:rowId xmlns:a16="http://schemas.microsoft.com/office/drawing/2014/main" val="1750028780"/>
                  </a:ext>
                </a:extLst>
              </a:tr>
              <a:tr h="280731">
                <a:tc>
                  <a:txBody>
                    <a:bodyPr/>
                    <a:lstStyle/>
                    <a:p>
                      <a:r>
                        <a:rPr lang="en-GB" sz="900" kern="100">
                          <a:effectLst/>
                        </a:rPr>
                        <a:t>Same level of respect</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Changing people’s lives</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Lack of knowledge</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Overwhelmed</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Adaptable</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Limited experience</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extLst>
                  <a:ext uri="{0D108BD9-81ED-4DB2-BD59-A6C34878D82A}">
                    <a16:rowId xmlns:a16="http://schemas.microsoft.com/office/drawing/2014/main" val="3704847175"/>
                  </a:ext>
                </a:extLst>
              </a:tr>
              <a:tr h="280731">
                <a:tc>
                  <a:txBody>
                    <a:bodyPr/>
                    <a:lstStyle/>
                    <a:p>
                      <a:r>
                        <a:rPr lang="en-GB" sz="900" kern="100">
                          <a:effectLst/>
                        </a:rPr>
                        <a:t>Enable opportunities</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Lots of information</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Teamwork</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Anxiety</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Life experience</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No experience</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extLst>
                  <a:ext uri="{0D108BD9-81ED-4DB2-BD59-A6C34878D82A}">
                    <a16:rowId xmlns:a16="http://schemas.microsoft.com/office/drawing/2014/main" val="2075528802"/>
                  </a:ext>
                </a:extLst>
              </a:tr>
              <a:tr h="280731">
                <a:tc>
                  <a:txBody>
                    <a:bodyPr/>
                    <a:lstStyle/>
                    <a:p>
                      <a:r>
                        <a:rPr lang="en-GB" sz="900" kern="100">
                          <a:effectLst/>
                        </a:rPr>
                        <a:t>Personality clash</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Feeling vulnerable</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Out of depth</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Life experience</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Support from staff</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nervous</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extLst>
                  <a:ext uri="{0D108BD9-81ED-4DB2-BD59-A6C34878D82A}">
                    <a16:rowId xmlns:a16="http://schemas.microsoft.com/office/drawing/2014/main" val="1464009999"/>
                  </a:ext>
                </a:extLst>
              </a:tr>
              <a:tr h="421097">
                <a:tc>
                  <a:txBody>
                    <a:bodyPr/>
                    <a:lstStyle/>
                    <a:p>
                      <a:r>
                        <a:rPr lang="en-GB" sz="900" kern="100">
                          <a:effectLst/>
                        </a:rPr>
                        <a:t>Work or task avoidance</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Right or wrong</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Self-doubt</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Love for the job</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Teamwork</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Non supportive staff team</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extLst>
                  <a:ext uri="{0D108BD9-81ED-4DB2-BD59-A6C34878D82A}">
                    <a16:rowId xmlns:a16="http://schemas.microsoft.com/office/drawing/2014/main" val="1527866166"/>
                  </a:ext>
                </a:extLst>
              </a:tr>
              <a:tr h="280731">
                <a:tc>
                  <a:txBody>
                    <a:bodyPr/>
                    <a:lstStyle/>
                    <a:p>
                      <a:r>
                        <a:rPr lang="en-GB" sz="900" kern="100">
                          <a:effectLst/>
                        </a:rPr>
                        <a:t>Play on strengths</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Excitement</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Fear</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Mixed emotions</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No two days are the same</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Confusion</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extLst>
                  <a:ext uri="{0D108BD9-81ED-4DB2-BD59-A6C34878D82A}">
                    <a16:rowId xmlns:a16="http://schemas.microsoft.com/office/drawing/2014/main" val="2180749276"/>
                  </a:ext>
                </a:extLst>
              </a:tr>
              <a:tr h="280731">
                <a:tc>
                  <a:txBody>
                    <a:bodyPr/>
                    <a:lstStyle/>
                    <a:p>
                      <a:r>
                        <a:rPr lang="en-GB" sz="900" kern="100">
                          <a:effectLst/>
                        </a:rPr>
                        <a:t>Personalities of staff</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Nervous</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A lot to take in</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Going into the unknown</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Fear</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Uneasy</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extLst>
                  <a:ext uri="{0D108BD9-81ED-4DB2-BD59-A6C34878D82A}">
                    <a16:rowId xmlns:a16="http://schemas.microsoft.com/office/drawing/2014/main" val="461532538"/>
                  </a:ext>
                </a:extLst>
              </a:tr>
              <a:tr h="140366">
                <a:tc>
                  <a:txBody>
                    <a:bodyPr/>
                    <a:lstStyle/>
                    <a:p>
                      <a:r>
                        <a:rPr lang="en-GB" sz="900" kern="100">
                          <a:effectLst/>
                        </a:rPr>
                        <a:t>Dictatorship</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Anxious</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Right or wrong</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Trial and error</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a:effectLst/>
                        </a:rPr>
                        <a:t>Daunting</a:t>
                      </a:r>
                      <a:endParaRPr lang="en-GB" sz="900" kern="10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tc>
                  <a:txBody>
                    <a:bodyPr/>
                    <a:lstStyle/>
                    <a:p>
                      <a:r>
                        <a:rPr lang="en-GB" sz="900" kern="100" dirty="0">
                          <a:effectLst/>
                        </a:rPr>
                        <a:t>A lot to take in</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txBody>
                  <a:tcPr marL="52637" marR="52637" marT="0" marB="0"/>
                </a:tc>
                <a:extLst>
                  <a:ext uri="{0D108BD9-81ED-4DB2-BD59-A6C34878D82A}">
                    <a16:rowId xmlns:a16="http://schemas.microsoft.com/office/drawing/2014/main" val="1077394360"/>
                  </a:ext>
                </a:extLst>
              </a:tr>
            </a:tbl>
          </a:graphicData>
        </a:graphic>
      </p:graphicFrame>
    </p:spTree>
    <p:extLst>
      <p:ext uri="{BB962C8B-B14F-4D97-AF65-F5344CB8AC3E}">
        <p14:creationId xmlns:p14="http://schemas.microsoft.com/office/powerpoint/2010/main" val="339692206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49D12A6-FE69-BD50-DA2F-7834211B4767}"/>
            </a:ext>
          </a:extLst>
        </p:cNvPr>
        <p:cNvGrpSpPr/>
        <p:nvPr/>
      </p:nvGrpSpPr>
      <p:grpSpPr>
        <a:xfrm>
          <a:off x="0" y="0"/>
          <a:ext cx="0" cy="0"/>
          <a:chOff x="0" y="0"/>
          <a:chExt cx="0" cy="0"/>
        </a:xfrm>
      </p:grpSpPr>
      <p:sp>
        <p:nvSpPr>
          <p:cNvPr id="19" name="Rectangle 18">
            <a:extLst>
              <a:ext uri="{FF2B5EF4-FFF2-40B4-BE49-F238E27FC236}">
                <a16:creationId xmlns:a16="http://schemas.microsoft.com/office/drawing/2014/main" id="{B15C3504-3928-2168-0CF3-63EE8D3B9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2AC0F34B-6545-601C-F7AC-C54AE98B4A40}"/>
              </a:ext>
            </a:extLst>
          </p:cNvPr>
          <p:cNvSpPr>
            <a:spLocks noGrp="1"/>
          </p:cNvSpPr>
          <p:nvPr>
            <p:ph type="title"/>
          </p:nvPr>
        </p:nvSpPr>
        <p:spPr>
          <a:xfrm>
            <a:off x="3506755" y="365125"/>
            <a:ext cx="7755907" cy="1325563"/>
          </a:xfrm>
        </p:spPr>
        <p:txBody>
          <a:bodyPr>
            <a:normAutofit/>
          </a:bodyPr>
          <a:lstStyle/>
          <a:p>
            <a:r>
              <a:rPr lang="en-GB" sz="3600" dirty="0">
                <a:solidFill>
                  <a:schemeClr val="bg1"/>
                </a:solidFill>
              </a:rPr>
              <a:t>Combining Codes into Themes</a:t>
            </a:r>
          </a:p>
        </p:txBody>
      </p:sp>
      <p:sp>
        <p:nvSpPr>
          <p:cNvPr id="20" name="Graphic 11">
            <a:extLst>
              <a:ext uri="{FF2B5EF4-FFF2-40B4-BE49-F238E27FC236}">
                <a16:creationId xmlns:a16="http://schemas.microsoft.com/office/drawing/2014/main" id="{9A8448D1-4DD9-77D1-B990-092EFA0B08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21" name="Graphic 10">
            <a:extLst>
              <a:ext uri="{FF2B5EF4-FFF2-40B4-BE49-F238E27FC236}">
                <a16:creationId xmlns:a16="http://schemas.microsoft.com/office/drawing/2014/main" id="{601B59A7-2E08-5067-9C6B-F56DDD6C57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cxnSp>
        <p:nvCxnSpPr>
          <p:cNvPr id="22" name="Straight Connector 21">
            <a:extLst>
              <a:ext uri="{FF2B5EF4-FFF2-40B4-BE49-F238E27FC236}">
                <a16:creationId xmlns:a16="http://schemas.microsoft.com/office/drawing/2014/main" id="{EE5E82B3-D6CD-B180-373E-64CEFF1557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027906"/>
            <a:ext cx="3408787" cy="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23" name="Graphic 12">
            <a:extLst>
              <a:ext uri="{FF2B5EF4-FFF2-40B4-BE49-F238E27FC236}">
                <a16:creationId xmlns:a16="http://schemas.microsoft.com/office/drawing/2014/main" id="{4D648374-3C3A-C2C7-8317-186F32D347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graphicFrame>
        <p:nvGraphicFramePr>
          <p:cNvPr id="8" name="Content Placeholder 7">
            <a:extLst>
              <a:ext uri="{FF2B5EF4-FFF2-40B4-BE49-F238E27FC236}">
                <a16:creationId xmlns:a16="http://schemas.microsoft.com/office/drawing/2014/main" id="{129B51BF-BA35-9FA5-F55C-5AD7D9B094BB}"/>
              </a:ext>
            </a:extLst>
          </p:cNvPr>
          <p:cNvGraphicFramePr>
            <a:graphicFrameLocks noGrp="1"/>
          </p:cNvGraphicFramePr>
          <p:nvPr>
            <p:ph idx="1"/>
          </p:nvPr>
        </p:nvGraphicFramePr>
        <p:xfrm>
          <a:off x="2003107" y="2538254"/>
          <a:ext cx="8185785" cy="2743200"/>
        </p:xfrm>
        <a:graphic>
          <a:graphicData uri="http://schemas.openxmlformats.org/drawingml/2006/table">
            <a:tbl>
              <a:tblPr firstRow="1" firstCol="1" bandRow="1">
                <a:tableStyleId>{5C22544A-7EE6-4342-B048-85BDC9FD1C3A}</a:tableStyleId>
              </a:tblPr>
              <a:tblGrid>
                <a:gridCol w="1260475">
                  <a:extLst>
                    <a:ext uri="{9D8B030D-6E8A-4147-A177-3AD203B41FA5}">
                      <a16:colId xmlns:a16="http://schemas.microsoft.com/office/drawing/2014/main" val="2033107482"/>
                    </a:ext>
                  </a:extLst>
                </a:gridCol>
                <a:gridCol w="1350010">
                  <a:extLst>
                    <a:ext uri="{9D8B030D-6E8A-4147-A177-3AD203B41FA5}">
                      <a16:colId xmlns:a16="http://schemas.microsoft.com/office/drawing/2014/main" val="101393045"/>
                    </a:ext>
                  </a:extLst>
                </a:gridCol>
                <a:gridCol w="1260475">
                  <a:extLst>
                    <a:ext uri="{9D8B030D-6E8A-4147-A177-3AD203B41FA5}">
                      <a16:colId xmlns:a16="http://schemas.microsoft.com/office/drawing/2014/main" val="1399329173"/>
                    </a:ext>
                  </a:extLst>
                </a:gridCol>
                <a:gridCol w="1438275">
                  <a:extLst>
                    <a:ext uri="{9D8B030D-6E8A-4147-A177-3AD203B41FA5}">
                      <a16:colId xmlns:a16="http://schemas.microsoft.com/office/drawing/2014/main" val="2291207929"/>
                    </a:ext>
                  </a:extLst>
                </a:gridCol>
                <a:gridCol w="1438275">
                  <a:extLst>
                    <a:ext uri="{9D8B030D-6E8A-4147-A177-3AD203B41FA5}">
                      <a16:colId xmlns:a16="http://schemas.microsoft.com/office/drawing/2014/main" val="2103893908"/>
                    </a:ext>
                  </a:extLst>
                </a:gridCol>
                <a:gridCol w="1438275">
                  <a:extLst>
                    <a:ext uri="{9D8B030D-6E8A-4147-A177-3AD203B41FA5}">
                      <a16:colId xmlns:a16="http://schemas.microsoft.com/office/drawing/2014/main" val="1442303096"/>
                    </a:ext>
                  </a:extLst>
                </a:gridCol>
              </a:tblGrid>
              <a:tr h="0">
                <a:tc>
                  <a:txBody>
                    <a:bodyPr/>
                    <a:lstStyle/>
                    <a:p>
                      <a:pPr algn="ctr"/>
                      <a:r>
                        <a:rPr lang="en-GB" sz="1200" kern="100">
                          <a:effectLst/>
                        </a:rPr>
                        <a:t>Positive Emotions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gn="ctr"/>
                      <a:r>
                        <a:rPr lang="en-GB" sz="1200" kern="100">
                          <a:effectLst/>
                        </a:rPr>
                        <a:t>Negative emotions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gn="ctr"/>
                      <a:r>
                        <a:rPr lang="en-GB" sz="1200" kern="100">
                          <a:effectLst/>
                        </a:rPr>
                        <a:t>Mixed emotions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gn="ctr"/>
                      <a:r>
                        <a:rPr lang="en-GB" sz="1200" kern="100">
                          <a:effectLst/>
                        </a:rPr>
                        <a:t>Person centred care</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gn="ctr"/>
                      <a:r>
                        <a:rPr lang="en-GB" sz="1200" kern="100">
                          <a:effectLst/>
                        </a:rPr>
                        <a:t>Support from others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gn="ctr"/>
                      <a:r>
                        <a:rPr lang="en-GB" sz="1200" kern="100">
                          <a:effectLst/>
                        </a:rPr>
                        <a:t>No support from others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58251467"/>
                  </a:ext>
                </a:extLst>
              </a:tr>
              <a:tr h="0">
                <a:tc>
                  <a:txBody>
                    <a:bodyPr/>
                    <a:lstStyle/>
                    <a:p>
                      <a:r>
                        <a:rPr lang="en-GB" sz="1200" kern="100">
                          <a:effectLst/>
                        </a:rPr>
                        <a:t>Privilege to support</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r>
                        <a:rPr lang="en-GB" sz="1200" kern="100">
                          <a:effectLst/>
                        </a:rPr>
                        <a:t>Uncertainty of the day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r>
                        <a:rPr lang="en-GB" sz="1200" kern="100">
                          <a:effectLst/>
                        </a:rPr>
                        <a:t>Good and bad days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r>
                        <a:rPr lang="en-GB" sz="1200" kern="100">
                          <a:effectLst/>
                        </a:rPr>
                        <a:t>Treated as individuals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r>
                        <a:rPr lang="en-GB" sz="1200" kern="100">
                          <a:effectLst/>
                        </a:rPr>
                        <a:t>Teamwork</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r>
                        <a:rPr lang="en-GB" sz="1200" kern="100">
                          <a:effectLst/>
                        </a:rPr>
                        <a:t>Lack of support</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184567008"/>
                  </a:ext>
                </a:extLst>
              </a:tr>
              <a:tr h="0">
                <a:tc>
                  <a:txBody>
                    <a:bodyPr/>
                    <a:lstStyle/>
                    <a:p>
                      <a:r>
                        <a:rPr lang="en-GB" sz="1200" kern="100">
                          <a:effectLst/>
                        </a:rPr>
                        <a:t>Excitement</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r>
                        <a:rPr lang="en-GB" sz="1200" kern="100">
                          <a:effectLst/>
                        </a:rPr>
                        <a:t>Feeling vulnerable</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r>
                        <a:rPr lang="en-GB" sz="1200" kern="100">
                          <a:effectLst/>
                        </a:rPr>
                        <a:t>Lack of emotions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r>
                        <a:rPr lang="en-GB" sz="1200" kern="100">
                          <a:effectLst/>
                        </a:rPr>
                        <a:t>Enable opportunities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r>
                        <a:rPr lang="en-GB" sz="1200" kern="100">
                          <a:effectLst/>
                        </a:rPr>
                        <a:t>Same level of respect</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r>
                        <a:rPr lang="en-GB" sz="1200" kern="100">
                          <a:effectLst/>
                        </a:rPr>
                        <a:t>Non-approachable management</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50383007"/>
                  </a:ext>
                </a:extLst>
              </a:tr>
              <a:tr h="0">
                <a:tc>
                  <a:txBody>
                    <a:bodyPr/>
                    <a:lstStyle/>
                    <a:p>
                      <a:r>
                        <a:rPr lang="en-GB" sz="1200" kern="100">
                          <a:effectLst/>
                        </a:rPr>
                        <a:t>Love for the job</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r>
                        <a:rPr lang="en-GB" sz="1200" kern="100">
                          <a:effectLst/>
                        </a:rPr>
                        <a:t>Staff overlooked</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r>
                        <a:rPr lang="en-GB" sz="1200" kern="100">
                          <a:effectLst/>
                        </a:rPr>
                        <a:t>Juggling emotions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r>
                        <a:rPr lang="en-GB" sz="1200" kern="100">
                          <a:effectLst/>
                        </a:rPr>
                        <a:t>Engagement</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r>
                        <a:rPr lang="en-GB" sz="1200" kern="100">
                          <a:effectLst/>
                        </a:rPr>
                        <a:t>Play on staff’s strengths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r>
                        <a:rPr lang="en-GB" sz="1200" kern="100">
                          <a:effectLst/>
                        </a:rPr>
                        <a:t>Lack of support from management</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33057120"/>
                  </a:ext>
                </a:extLst>
              </a:tr>
              <a:tr h="0">
                <a:tc>
                  <a:txBody>
                    <a:bodyPr/>
                    <a:lstStyle/>
                    <a:p>
                      <a:r>
                        <a:rPr lang="en-GB" sz="1200" kern="100">
                          <a:effectLst/>
                        </a:rPr>
                        <a:t>Happy </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r>
                        <a:rPr lang="en-GB" sz="1200" kern="100">
                          <a:effectLst/>
                        </a:rPr>
                        <a:t>Feelings of entrapment</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r>
                        <a:rPr lang="en-GB" sz="1200" kern="100">
                          <a:effectLst/>
                        </a:rPr>
                        <a:t>Switch off emotions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r>
                        <a:rPr lang="en-GB" sz="1200" kern="100">
                          <a:effectLst/>
                        </a:rPr>
                        <a:t>Getting to know the person</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r>
                        <a:rPr lang="en-GB" sz="1200" kern="100">
                          <a:effectLst/>
                        </a:rPr>
                        <a:t>Support from staff</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r>
                        <a:rPr lang="en-GB" sz="1200" kern="100">
                          <a:effectLst/>
                        </a:rPr>
                        <a:t> </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06711873"/>
                  </a:ext>
                </a:extLst>
              </a:tr>
              <a:tr h="0">
                <a:tc>
                  <a:txBody>
                    <a:bodyPr/>
                    <a:lstStyle/>
                    <a:p>
                      <a:r>
                        <a:rPr lang="en-GB" sz="1200" kern="100">
                          <a:effectLst/>
                        </a:rPr>
                        <a:t>Making a difference</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r>
                        <a:rPr lang="en-GB" sz="1200" kern="100">
                          <a:effectLst/>
                        </a:rPr>
                        <a:t>Shock to the system</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r>
                        <a:rPr lang="en-GB" sz="1200" kern="100">
                          <a:effectLst/>
                        </a:rPr>
                        <a:t>Feeling supported and then not supported</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r>
                        <a:rPr lang="en-GB" sz="1200" kern="100">
                          <a:effectLst/>
                        </a:rPr>
                        <a:t>Building a rapport</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r>
                        <a:rPr lang="en-GB" sz="1200" kern="100">
                          <a:effectLst/>
                        </a:rPr>
                        <a:t>Support from manager</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r>
                        <a:rPr lang="en-GB" sz="1200" kern="100">
                          <a:effectLst/>
                        </a:rPr>
                        <a:t> </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78845359"/>
                  </a:ext>
                </a:extLst>
              </a:tr>
              <a:tr h="0">
                <a:tc>
                  <a:txBody>
                    <a:bodyPr/>
                    <a:lstStyle/>
                    <a:p>
                      <a:r>
                        <a:rPr lang="en-GB" sz="1200" kern="100">
                          <a:effectLst/>
                        </a:rPr>
                        <a:t>Enjoyment</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r>
                        <a:rPr lang="en-GB" sz="1200" kern="100">
                          <a:effectLst/>
                        </a:rPr>
                        <a:t>Crying</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r>
                        <a:rPr lang="en-GB" sz="1200" kern="100">
                          <a:effectLst/>
                        </a:rPr>
                        <a:t> </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r>
                        <a:rPr lang="en-GB" sz="1200" kern="100">
                          <a:effectLst/>
                        </a:rPr>
                        <a:t> </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r>
                        <a:rPr lang="en-GB" sz="1200" kern="100">
                          <a:effectLst/>
                        </a:rPr>
                        <a:t> </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r>
                        <a:rPr lang="en-GB" sz="1200" kern="100">
                          <a:effectLst/>
                        </a:rPr>
                        <a:t> </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37773865"/>
                  </a:ext>
                </a:extLst>
              </a:tr>
              <a:tr h="0">
                <a:tc>
                  <a:txBody>
                    <a:bodyPr/>
                    <a:lstStyle/>
                    <a:p>
                      <a:r>
                        <a:rPr lang="en-GB" sz="1200" kern="100">
                          <a:effectLst/>
                        </a:rPr>
                        <a:t>helping</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r>
                        <a:rPr lang="en-GB" sz="1200" kern="100">
                          <a:effectLst/>
                        </a:rPr>
                        <a:t>fear</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r>
                        <a:rPr lang="en-GB" sz="1200" kern="100">
                          <a:effectLst/>
                        </a:rPr>
                        <a:t> </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r>
                        <a:rPr lang="en-GB" sz="1200" kern="100">
                          <a:effectLst/>
                        </a:rPr>
                        <a:t> </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r>
                        <a:rPr lang="en-GB" sz="1200" kern="100">
                          <a:effectLst/>
                        </a:rPr>
                        <a:t> </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r>
                        <a:rPr lang="en-GB" sz="1200" kern="100" dirty="0">
                          <a:effectLst/>
                        </a:rPr>
                        <a: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5259640"/>
                  </a:ext>
                </a:extLst>
              </a:tr>
            </a:tbl>
          </a:graphicData>
        </a:graphic>
      </p:graphicFrame>
    </p:spTree>
    <p:extLst>
      <p:ext uri="{BB962C8B-B14F-4D97-AF65-F5344CB8AC3E}">
        <p14:creationId xmlns:p14="http://schemas.microsoft.com/office/powerpoint/2010/main" val="147609429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16AC3602-3348-4F31-9E43-076B03514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FB1A3955-4872-ECB6-B3FF-7C080C3AE2F4}"/>
              </a:ext>
            </a:extLst>
          </p:cNvPr>
          <p:cNvSpPr>
            <a:spLocks noGrp="1"/>
          </p:cNvSpPr>
          <p:nvPr>
            <p:ph type="title"/>
          </p:nvPr>
        </p:nvSpPr>
        <p:spPr>
          <a:xfrm>
            <a:off x="3506755" y="365125"/>
            <a:ext cx="7755907" cy="1325563"/>
          </a:xfrm>
        </p:spPr>
        <p:txBody>
          <a:bodyPr>
            <a:normAutofit/>
          </a:bodyPr>
          <a:lstStyle/>
          <a:p>
            <a:r>
              <a:rPr lang="en-GB" sz="3600" dirty="0">
                <a:solidFill>
                  <a:schemeClr val="bg1"/>
                </a:solidFill>
              </a:rPr>
              <a:t>Overview of Thematic Analysis Results</a:t>
            </a:r>
          </a:p>
        </p:txBody>
      </p:sp>
      <p:sp>
        <p:nvSpPr>
          <p:cNvPr id="20" name="Graphic 11">
            <a:extLst>
              <a:ext uri="{FF2B5EF4-FFF2-40B4-BE49-F238E27FC236}">
                <a16:creationId xmlns:a16="http://schemas.microsoft.com/office/drawing/2014/main" id="{394094B0-A6C9-44BE-9042-66EF0612F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21" name="Graphic 10">
            <a:extLst>
              <a:ext uri="{FF2B5EF4-FFF2-40B4-BE49-F238E27FC236}">
                <a16:creationId xmlns:a16="http://schemas.microsoft.com/office/drawing/2014/main" id="{64C2CA96-0B16-4AA7-B340-33044D238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cxnSp>
        <p:nvCxnSpPr>
          <p:cNvPr id="22" name="Straight Connector 21">
            <a:extLst>
              <a:ext uri="{FF2B5EF4-FFF2-40B4-BE49-F238E27FC236}">
                <a16:creationId xmlns:a16="http://schemas.microsoft.com/office/drawing/2014/main" id="{94169334-264D-4176-8BDE-037249A61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027906"/>
            <a:ext cx="3408787" cy="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23" name="Graphic 12">
            <a:extLst>
              <a:ext uri="{FF2B5EF4-FFF2-40B4-BE49-F238E27FC236}">
                <a16:creationId xmlns:a16="http://schemas.microsoft.com/office/drawing/2014/main" id="{1D50D7A8-F1D5-4306-8A9B-DD7A73EB8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graphicFrame>
        <p:nvGraphicFramePr>
          <p:cNvPr id="4" name="Content Placeholder 3">
            <a:extLst>
              <a:ext uri="{FF2B5EF4-FFF2-40B4-BE49-F238E27FC236}">
                <a16:creationId xmlns:a16="http://schemas.microsoft.com/office/drawing/2014/main" id="{61799458-CA1B-AB64-DFC5-877904AFC3B0}"/>
              </a:ext>
            </a:extLst>
          </p:cNvPr>
          <p:cNvGraphicFramePr>
            <a:graphicFrameLocks noGrp="1"/>
          </p:cNvGraphicFramePr>
          <p:nvPr>
            <p:ph idx="1"/>
            <p:extLst>
              <p:ext uri="{D42A27DB-BD31-4B8C-83A1-F6EECF244321}">
                <p14:modId xmlns:p14="http://schemas.microsoft.com/office/powerpoint/2010/main" val="1130036794"/>
              </p:ext>
            </p:extLst>
          </p:nvPr>
        </p:nvGraphicFramePr>
        <p:xfrm>
          <a:off x="838200" y="1867129"/>
          <a:ext cx="10515600" cy="4268340"/>
        </p:xfrm>
        <a:graphic>
          <a:graphicData uri="http://schemas.openxmlformats.org/drawingml/2006/table">
            <a:tbl>
              <a:tblPr firstRow="1" firstCol="1" bandRow="1">
                <a:tableStyleId>{5C22544A-7EE6-4342-B048-85BDC9FD1C3A}</a:tableStyleId>
              </a:tblPr>
              <a:tblGrid>
                <a:gridCol w="5388001">
                  <a:extLst>
                    <a:ext uri="{9D8B030D-6E8A-4147-A177-3AD203B41FA5}">
                      <a16:colId xmlns:a16="http://schemas.microsoft.com/office/drawing/2014/main" val="408493819"/>
                    </a:ext>
                  </a:extLst>
                </a:gridCol>
                <a:gridCol w="5127599">
                  <a:extLst>
                    <a:ext uri="{9D8B030D-6E8A-4147-A177-3AD203B41FA5}">
                      <a16:colId xmlns:a16="http://schemas.microsoft.com/office/drawing/2014/main" val="3913661964"/>
                    </a:ext>
                  </a:extLst>
                </a:gridCol>
              </a:tblGrid>
              <a:tr h="355695">
                <a:tc>
                  <a:txBody>
                    <a:bodyPr/>
                    <a:lstStyle/>
                    <a:p>
                      <a:pPr algn="ctr"/>
                      <a:r>
                        <a:rPr lang="en-GB" sz="1900" kern="0">
                          <a:effectLst/>
                        </a:rPr>
                        <a:t>Themes</a:t>
                      </a:r>
                      <a:endParaRPr lang="en-GB" sz="2300" kern="100">
                        <a:effectLst/>
                        <a:latin typeface="Aptos" panose="020B0004020202020204" pitchFamily="34" charset="0"/>
                        <a:ea typeface="Aptos" panose="020B0004020202020204" pitchFamily="34" charset="0"/>
                        <a:cs typeface="Times New Roman" panose="02020603050405020304" pitchFamily="18" charset="0"/>
                      </a:endParaRPr>
                    </a:p>
                  </a:txBody>
                  <a:tcPr marL="129083" marR="129083" marT="0" marB="0"/>
                </a:tc>
                <a:tc>
                  <a:txBody>
                    <a:bodyPr/>
                    <a:lstStyle/>
                    <a:p>
                      <a:pPr algn="ctr"/>
                      <a:r>
                        <a:rPr lang="en-GB" sz="1900" kern="0">
                          <a:effectLst/>
                        </a:rPr>
                        <a:t>Sub-Themes</a:t>
                      </a:r>
                      <a:endParaRPr lang="en-GB" sz="2300" kern="100">
                        <a:effectLst/>
                        <a:latin typeface="Aptos" panose="020B0004020202020204" pitchFamily="34" charset="0"/>
                        <a:ea typeface="Aptos" panose="020B0004020202020204" pitchFamily="34" charset="0"/>
                        <a:cs typeface="Times New Roman" panose="02020603050405020304" pitchFamily="18" charset="0"/>
                      </a:endParaRPr>
                    </a:p>
                  </a:txBody>
                  <a:tcPr marL="129083" marR="129083" marT="0" marB="0"/>
                </a:tc>
                <a:extLst>
                  <a:ext uri="{0D108BD9-81ED-4DB2-BD59-A6C34878D82A}">
                    <a16:rowId xmlns:a16="http://schemas.microsoft.com/office/drawing/2014/main" val="2783010152"/>
                  </a:ext>
                </a:extLst>
              </a:tr>
              <a:tr h="355695">
                <a:tc>
                  <a:txBody>
                    <a:bodyPr/>
                    <a:lstStyle/>
                    <a:p>
                      <a:r>
                        <a:rPr lang="en-GB" sz="1900" kern="0">
                          <a:effectLst/>
                        </a:rPr>
                        <a:t>Facilitators within the role</a:t>
                      </a:r>
                      <a:endParaRPr lang="en-GB" sz="2300" kern="100">
                        <a:effectLst/>
                        <a:latin typeface="Aptos" panose="020B0004020202020204" pitchFamily="34" charset="0"/>
                        <a:ea typeface="Aptos" panose="020B0004020202020204" pitchFamily="34" charset="0"/>
                        <a:cs typeface="Times New Roman" panose="02020603050405020304" pitchFamily="18" charset="0"/>
                      </a:endParaRPr>
                    </a:p>
                  </a:txBody>
                  <a:tcPr marL="129083" marR="129083" marT="0" marB="0"/>
                </a:tc>
                <a:tc>
                  <a:txBody>
                    <a:bodyPr/>
                    <a:lstStyle/>
                    <a:p>
                      <a:r>
                        <a:rPr lang="en-GB" sz="1900" kern="0">
                          <a:effectLst/>
                        </a:rPr>
                        <a:t>Support</a:t>
                      </a:r>
                      <a:endParaRPr lang="en-GB" sz="2300" kern="100">
                        <a:effectLst/>
                        <a:latin typeface="Aptos" panose="020B0004020202020204" pitchFamily="34" charset="0"/>
                        <a:ea typeface="Aptos" panose="020B0004020202020204" pitchFamily="34" charset="0"/>
                        <a:cs typeface="Times New Roman" panose="02020603050405020304" pitchFamily="18" charset="0"/>
                      </a:endParaRPr>
                    </a:p>
                  </a:txBody>
                  <a:tcPr marL="129083" marR="129083" marT="0" marB="0"/>
                </a:tc>
                <a:extLst>
                  <a:ext uri="{0D108BD9-81ED-4DB2-BD59-A6C34878D82A}">
                    <a16:rowId xmlns:a16="http://schemas.microsoft.com/office/drawing/2014/main" val="3781951715"/>
                  </a:ext>
                </a:extLst>
              </a:tr>
              <a:tr h="355695">
                <a:tc>
                  <a:txBody>
                    <a:bodyPr/>
                    <a:lstStyle/>
                    <a:p>
                      <a:r>
                        <a:rPr lang="en-GB" sz="1900" kern="0">
                          <a:effectLst/>
                        </a:rPr>
                        <a:t> </a:t>
                      </a:r>
                      <a:endParaRPr lang="en-GB" sz="2300" kern="100">
                        <a:effectLst/>
                        <a:latin typeface="Aptos" panose="020B0004020202020204" pitchFamily="34" charset="0"/>
                        <a:ea typeface="Aptos" panose="020B0004020202020204" pitchFamily="34" charset="0"/>
                        <a:cs typeface="Times New Roman" panose="02020603050405020304" pitchFamily="18" charset="0"/>
                      </a:endParaRPr>
                    </a:p>
                  </a:txBody>
                  <a:tcPr marL="129083" marR="129083" marT="0" marB="0"/>
                </a:tc>
                <a:tc>
                  <a:txBody>
                    <a:bodyPr/>
                    <a:lstStyle/>
                    <a:p>
                      <a:r>
                        <a:rPr lang="en-GB" sz="1900" kern="0">
                          <a:effectLst/>
                        </a:rPr>
                        <a:t>Positives aspects of the role</a:t>
                      </a:r>
                      <a:endParaRPr lang="en-GB" sz="2300" kern="100">
                        <a:effectLst/>
                        <a:latin typeface="Aptos" panose="020B0004020202020204" pitchFamily="34" charset="0"/>
                        <a:ea typeface="Aptos" panose="020B0004020202020204" pitchFamily="34" charset="0"/>
                        <a:cs typeface="Times New Roman" panose="02020603050405020304" pitchFamily="18" charset="0"/>
                      </a:endParaRPr>
                    </a:p>
                  </a:txBody>
                  <a:tcPr marL="129083" marR="129083" marT="0" marB="0"/>
                </a:tc>
                <a:extLst>
                  <a:ext uri="{0D108BD9-81ED-4DB2-BD59-A6C34878D82A}">
                    <a16:rowId xmlns:a16="http://schemas.microsoft.com/office/drawing/2014/main" val="1438382083"/>
                  </a:ext>
                </a:extLst>
              </a:tr>
              <a:tr h="355695">
                <a:tc>
                  <a:txBody>
                    <a:bodyPr/>
                    <a:lstStyle/>
                    <a:p>
                      <a:r>
                        <a:rPr lang="en-GB" sz="1900" kern="0">
                          <a:effectLst/>
                        </a:rPr>
                        <a:t> </a:t>
                      </a:r>
                      <a:endParaRPr lang="en-GB" sz="2300" kern="100">
                        <a:effectLst/>
                        <a:latin typeface="Aptos" panose="020B0004020202020204" pitchFamily="34" charset="0"/>
                        <a:ea typeface="Aptos" panose="020B0004020202020204" pitchFamily="34" charset="0"/>
                        <a:cs typeface="Times New Roman" panose="02020603050405020304" pitchFamily="18" charset="0"/>
                      </a:endParaRPr>
                    </a:p>
                  </a:txBody>
                  <a:tcPr marL="129083" marR="129083" marT="0" marB="0"/>
                </a:tc>
                <a:tc>
                  <a:txBody>
                    <a:bodyPr/>
                    <a:lstStyle/>
                    <a:p>
                      <a:r>
                        <a:rPr lang="en-GB" sz="1900" kern="0">
                          <a:effectLst/>
                        </a:rPr>
                        <a:t> </a:t>
                      </a:r>
                      <a:endParaRPr lang="en-GB" sz="2300" kern="100">
                        <a:effectLst/>
                        <a:latin typeface="Aptos" panose="020B0004020202020204" pitchFamily="34" charset="0"/>
                        <a:ea typeface="Aptos" panose="020B0004020202020204" pitchFamily="34" charset="0"/>
                        <a:cs typeface="Times New Roman" panose="02020603050405020304" pitchFamily="18" charset="0"/>
                      </a:endParaRPr>
                    </a:p>
                  </a:txBody>
                  <a:tcPr marL="129083" marR="129083" marT="0" marB="0"/>
                </a:tc>
                <a:extLst>
                  <a:ext uri="{0D108BD9-81ED-4DB2-BD59-A6C34878D82A}">
                    <a16:rowId xmlns:a16="http://schemas.microsoft.com/office/drawing/2014/main" val="1345882329"/>
                  </a:ext>
                </a:extLst>
              </a:tr>
              <a:tr h="355695">
                <a:tc>
                  <a:txBody>
                    <a:bodyPr/>
                    <a:lstStyle/>
                    <a:p>
                      <a:r>
                        <a:rPr lang="en-GB" sz="1900" kern="0">
                          <a:effectLst/>
                        </a:rPr>
                        <a:t>Frustrations with the role</a:t>
                      </a:r>
                      <a:endParaRPr lang="en-GB" sz="2300" kern="100">
                        <a:effectLst/>
                        <a:latin typeface="Aptos" panose="020B0004020202020204" pitchFamily="34" charset="0"/>
                        <a:ea typeface="Aptos" panose="020B0004020202020204" pitchFamily="34" charset="0"/>
                        <a:cs typeface="Times New Roman" panose="02020603050405020304" pitchFamily="18" charset="0"/>
                      </a:endParaRPr>
                    </a:p>
                  </a:txBody>
                  <a:tcPr marL="129083" marR="129083" marT="0" marB="0"/>
                </a:tc>
                <a:tc>
                  <a:txBody>
                    <a:bodyPr/>
                    <a:lstStyle/>
                    <a:p>
                      <a:r>
                        <a:rPr lang="en-GB" sz="1900" kern="0">
                          <a:effectLst/>
                        </a:rPr>
                        <a:t>Lack of support</a:t>
                      </a:r>
                      <a:endParaRPr lang="en-GB" sz="2300" kern="100">
                        <a:effectLst/>
                        <a:latin typeface="Aptos" panose="020B0004020202020204" pitchFamily="34" charset="0"/>
                        <a:ea typeface="Aptos" panose="020B0004020202020204" pitchFamily="34" charset="0"/>
                        <a:cs typeface="Times New Roman" panose="02020603050405020304" pitchFamily="18" charset="0"/>
                      </a:endParaRPr>
                    </a:p>
                  </a:txBody>
                  <a:tcPr marL="129083" marR="129083" marT="0" marB="0"/>
                </a:tc>
                <a:extLst>
                  <a:ext uri="{0D108BD9-81ED-4DB2-BD59-A6C34878D82A}">
                    <a16:rowId xmlns:a16="http://schemas.microsoft.com/office/drawing/2014/main" val="656802181"/>
                  </a:ext>
                </a:extLst>
              </a:tr>
              <a:tr h="355695">
                <a:tc>
                  <a:txBody>
                    <a:bodyPr/>
                    <a:lstStyle/>
                    <a:p>
                      <a:r>
                        <a:rPr lang="en-GB" sz="1900" kern="0">
                          <a:effectLst/>
                        </a:rPr>
                        <a:t> </a:t>
                      </a:r>
                      <a:endParaRPr lang="en-GB" sz="2300" kern="100">
                        <a:effectLst/>
                        <a:latin typeface="Aptos" panose="020B0004020202020204" pitchFamily="34" charset="0"/>
                        <a:ea typeface="Aptos" panose="020B0004020202020204" pitchFamily="34" charset="0"/>
                        <a:cs typeface="Times New Roman" panose="02020603050405020304" pitchFamily="18" charset="0"/>
                      </a:endParaRPr>
                    </a:p>
                  </a:txBody>
                  <a:tcPr marL="129083" marR="129083" marT="0" marB="0"/>
                </a:tc>
                <a:tc>
                  <a:txBody>
                    <a:bodyPr/>
                    <a:lstStyle/>
                    <a:p>
                      <a:r>
                        <a:rPr lang="en-GB" sz="1900" kern="0">
                          <a:effectLst/>
                        </a:rPr>
                        <a:t>Staff personalities</a:t>
                      </a:r>
                      <a:endParaRPr lang="en-GB" sz="2300" kern="100">
                        <a:effectLst/>
                        <a:latin typeface="Aptos" panose="020B0004020202020204" pitchFamily="34" charset="0"/>
                        <a:ea typeface="Aptos" panose="020B0004020202020204" pitchFamily="34" charset="0"/>
                        <a:cs typeface="Times New Roman" panose="02020603050405020304" pitchFamily="18" charset="0"/>
                      </a:endParaRPr>
                    </a:p>
                  </a:txBody>
                  <a:tcPr marL="129083" marR="129083" marT="0" marB="0"/>
                </a:tc>
                <a:extLst>
                  <a:ext uri="{0D108BD9-81ED-4DB2-BD59-A6C34878D82A}">
                    <a16:rowId xmlns:a16="http://schemas.microsoft.com/office/drawing/2014/main" val="892611794"/>
                  </a:ext>
                </a:extLst>
              </a:tr>
              <a:tr h="355695">
                <a:tc>
                  <a:txBody>
                    <a:bodyPr/>
                    <a:lstStyle/>
                    <a:p>
                      <a:r>
                        <a:rPr lang="en-GB" sz="1900" kern="0">
                          <a:effectLst/>
                        </a:rPr>
                        <a:t> </a:t>
                      </a:r>
                      <a:endParaRPr lang="en-GB" sz="2300" kern="100">
                        <a:effectLst/>
                        <a:latin typeface="Aptos" panose="020B0004020202020204" pitchFamily="34" charset="0"/>
                        <a:ea typeface="Aptos" panose="020B0004020202020204" pitchFamily="34" charset="0"/>
                        <a:cs typeface="Times New Roman" panose="02020603050405020304" pitchFamily="18" charset="0"/>
                      </a:endParaRPr>
                    </a:p>
                  </a:txBody>
                  <a:tcPr marL="129083" marR="129083" marT="0" marB="0"/>
                </a:tc>
                <a:tc>
                  <a:txBody>
                    <a:bodyPr/>
                    <a:lstStyle/>
                    <a:p>
                      <a:r>
                        <a:rPr lang="en-GB" sz="1900" kern="0">
                          <a:effectLst/>
                        </a:rPr>
                        <a:t>No clear guidance</a:t>
                      </a:r>
                      <a:endParaRPr lang="en-GB" sz="2300" kern="100">
                        <a:effectLst/>
                        <a:latin typeface="Aptos" panose="020B0004020202020204" pitchFamily="34" charset="0"/>
                        <a:ea typeface="Aptos" panose="020B0004020202020204" pitchFamily="34" charset="0"/>
                        <a:cs typeface="Times New Roman" panose="02020603050405020304" pitchFamily="18" charset="0"/>
                      </a:endParaRPr>
                    </a:p>
                  </a:txBody>
                  <a:tcPr marL="129083" marR="129083" marT="0" marB="0"/>
                </a:tc>
                <a:extLst>
                  <a:ext uri="{0D108BD9-81ED-4DB2-BD59-A6C34878D82A}">
                    <a16:rowId xmlns:a16="http://schemas.microsoft.com/office/drawing/2014/main" val="1536343269"/>
                  </a:ext>
                </a:extLst>
              </a:tr>
              <a:tr h="355695">
                <a:tc>
                  <a:txBody>
                    <a:bodyPr/>
                    <a:lstStyle/>
                    <a:p>
                      <a:r>
                        <a:rPr lang="en-GB" sz="1900" kern="0">
                          <a:effectLst/>
                        </a:rPr>
                        <a:t> </a:t>
                      </a:r>
                      <a:endParaRPr lang="en-GB" sz="2300" kern="100">
                        <a:effectLst/>
                        <a:latin typeface="Aptos" panose="020B0004020202020204" pitchFamily="34" charset="0"/>
                        <a:ea typeface="Aptos" panose="020B0004020202020204" pitchFamily="34" charset="0"/>
                        <a:cs typeface="Times New Roman" panose="02020603050405020304" pitchFamily="18" charset="0"/>
                      </a:endParaRPr>
                    </a:p>
                  </a:txBody>
                  <a:tcPr marL="129083" marR="129083" marT="0" marB="0"/>
                </a:tc>
                <a:tc>
                  <a:txBody>
                    <a:bodyPr/>
                    <a:lstStyle/>
                    <a:p>
                      <a:r>
                        <a:rPr lang="en-GB" sz="1900" kern="0">
                          <a:effectLst/>
                        </a:rPr>
                        <a:t>Negative aspects of the role</a:t>
                      </a:r>
                      <a:endParaRPr lang="en-GB" sz="2300" kern="100">
                        <a:effectLst/>
                        <a:latin typeface="Aptos" panose="020B0004020202020204" pitchFamily="34" charset="0"/>
                        <a:ea typeface="Aptos" panose="020B0004020202020204" pitchFamily="34" charset="0"/>
                        <a:cs typeface="Times New Roman" panose="02020603050405020304" pitchFamily="18" charset="0"/>
                      </a:endParaRPr>
                    </a:p>
                  </a:txBody>
                  <a:tcPr marL="129083" marR="129083" marT="0" marB="0"/>
                </a:tc>
                <a:extLst>
                  <a:ext uri="{0D108BD9-81ED-4DB2-BD59-A6C34878D82A}">
                    <a16:rowId xmlns:a16="http://schemas.microsoft.com/office/drawing/2014/main" val="2831317319"/>
                  </a:ext>
                </a:extLst>
              </a:tr>
              <a:tr h="355695">
                <a:tc>
                  <a:txBody>
                    <a:bodyPr/>
                    <a:lstStyle/>
                    <a:p>
                      <a:r>
                        <a:rPr lang="en-GB" sz="1900" kern="0">
                          <a:effectLst/>
                        </a:rPr>
                        <a:t> </a:t>
                      </a:r>
                      <a:endParaRPr lang="en-GB" sz="2300" kern="100">
                        <a:effectLst/>
                        <a:latin typeface="Aptos" panose="020B0004020202020204" pitchFamily="34" charset="0"/>
                        <a:ea typeface="Aptos" panose="020B0004020202020204" pitchFamily="34" charset="0"/>
                        <a:cs typeface="Times New Roman" panose="02020603050405020304" pitchFamily="18" charset="0"/>
                      </a:endParaRPr>
                    </a:p>
                  </a:txBody>
                  <a:tcPr marL="129083" marR="129083" marT="0" marB="0"/>
                </a:tc>
                <a:tc>
                  <a:txBody>
                    <a:bodyPr/>
                    <a:lstStyle/>
                    <a:p>
                      <a:r>
                        <a:rPr lang="en-GB" sz="1900" kern="0" dirty="0">
                          <a:effectLst/>
                        </a:rPr>
                        <a:t> </a:t>
                      </a:r>
                      <a:endParaRPr lang="en-GB" sz="2300" kern="100" dirty="0">
                        <a:effectLst/>
                        <a:latin typeface="Aptos" panose="020B0004020202020204" pitchFamily="34" charset="0"/>
                        <a:ea typeface="Aptos" panose="020B0004020202020204" pitchFamily="34" charset="0"/>
                        <a:cs typeface="Times New Roman" panose="02020603050405020304" pitchFamily="18" charset="0"/>
                      </a:endParaRPr>
                    </a:p>
                  </a:txBody>
                  <a:tcPr marL="129083" marR="129083" marT="0" marB="0"/>
                </a:tc>
                <a:extLst>
                  <a:ext uri="{0D108BD9-81ED-4DB2-BD59-A6C34878D82A}">
                    <a16:rowId xmlns:a16="http://schemas.microsoft.com/office/drawing/2014/main" val="243233895"/>
                  </a:ext>
                </a:extLst>
              </a:tr>
              <a:tr h="355695">
                <a:tc>
                  <a:txBody>
                    <a:bodyPr/>
                    <a:lstStyle/>
                    <a:p>
                      <a:r>
                        <a:rPr lang="en-GB" sz="1900" kern="0">
                          <a:effectLst/>
                        </a:rPr>
                        <a:t>A need for change</a:t>
                      </a:r>
                      <a:endParaRPr lang="en-GB" sz="2300" kern="100">
                        <a:effectLst/>
                        <a:latin typeface="Aptos" panose="020B0004020202020204" pitchFamily="34" charset="0"/>
                        <a:ea typeface="Aptos" panose="020B0004020202020204" pitchFamily="34" charset="0"/>
                        <a:cs typeface="Times New Roman" panose="02020603050405020304" pitchFamily="18" charset="0"/>
                      </a:endParaRPr>
                    </a:p>
                  </a:txBody>
                  <a:tcPr marL="129083" marR="129083" marT="0" marB="0"/>
                </a:tc>
                <a:tc>
                  <a:txBody>
                    <a:bodyPr/>
                    <a:lstStyle/>
                    <a:p>
                      <a:r>
                        <a:rPr lang="en-GB" sz="1900" kern="0">
                          <a:effectLst/>
                        </a:rPr>
                        <a:t>Person centred training</a:t>
                      </a:r>
                      <a:endParaRPr lang="en-GB" sz="2300" kern="100">
                        <a:effectLst/>
                        <a:latin typeface="Aptos" panose="020B0004020202020204" pitchFamily="34" charset="0"/>
                        <a:ea typeface="Aptos" panose="020B0004020202020204" pitchFamily="34" charset="0"/>
                        <a:cs typeface="Times New Roman" panose="02020603050405020304" pitchFamily="18" charset="0"/>
                      </a:endParaRPr>
                    </a:p>
                  </a:txBody>
                  <a:tcPr marL="129083" marR="129083" marT="0" marB="0"/>
                </a:tc>
                <a:extLst>
                  <a:ext uri="{0D108BD9-81ED-4DB2-BD59-A6C34878D82A}">
                    <a16:rowId xmlns:a16="http://schemas.microsoft.com/office/drawing/2014/main" val="523742221"/>
                  </a:ext>
                </a:extLst>
              </a:tr>
              <a:tr h="355695">
                <a:tc>
                  <a:txBody>
                    <a:bodyPr/>
                    <a:lstStyle/>
                    <a:p>
                      <a:r>
                        <a:rPr lang="en-GB" sz="1900" kern="0">
                          <a:effectLst/>
                        </a:rPr>
                        <a:t> </a:t>
                      </a:r>
                      <a:endParaRPr lang="en-GB" sz="2300" kern="100">
                        <a:effectLst/>
                        <a:latin typeface="Aptos" panose="020B0004020202020204" pitchFamily="34" charset="0"/>
                        <a:ea typeface="Aptos" panose="020B0004020202020204" pitchFamily="34" charset="0"/>
                        <a:cs typeface="Times New Roman" panose="02020603050405020304" pitchFamily="18" charset="0"/>
                      </a:endParaRPr>
                    </a:p>
                  </a:txBody>
                  <a:tcPr marL="129083" marR="129083" marT="0" marB="0"/>
                </a:tc>
                <a:tc>
                  <a:txBody>
                    <a:bodyPr/>
                    <a:lstStyle/>
                    <a:p>
                      <a:r>
                        <a:rPr lang="en-GB" sz="1900" kern="0">
                          <a:effectLst/>
                        </a:rPr>
                        <a:t>Training approach</a:t>
                      </a:r>
                      <a:endParaRPr lang="en-GB" sz="2300" kern="100">
                        <a:effectLst/>
                        <a:latin typeface="Aptos" panose="020B0004020202020204" pitchFamily="34" charset="0"/>
                        <a:ea typeface="Aptos" panose="020B0004020202020204" pitchFamily="34" charset="0"/>
                        <a:cs typeface="Times New Roman" panose="02020603050405020304" pitchFamily="18" charset="0"/>
                      </a:endParaRPr>
                    </a:p>
                  </a:txBody>
                  <a:tcPr marL="129083" marR="129083" marT="0" marB="0"/>
                </a:tc>
                <a:extLst>
                  <a:ext uri="{0D108BD9-81ED-4DB2-BD59-A6C34878D82A}">
                    <a16:rowId xmlns:a16="http://schemas.microsoft.com/office/drawing/2014/main" val="3656391657"/>
                  </a:ext>
                </a:extLst>
              </a:tr>
              <a:tr h="355695">
                <a:tc>
                  <a:txBody>
                    <a:bodyPr/>
                    <a:lstStyle/>
                    <a:p>
                      <a:r>
                        <a:rPr lang="en-GB" sz="1900" kern="0">
                          <a:effectLst/>
                        </a:rPr>
                        <a:t> </a:t>
                      </a:r>
                      <a:endParaRPr lang="en-GB" sz="2300" kern="100">
                        <a:effectLst/>
                        <a:latin typeface="Aptos" panose="020B0004020202020204" pitchFamily="34" charset="0"/>
                        <a:ea typeface="Aptos" panose="020B0004020202020204" pitchFamily="34" charset="0"/>
                        <a:cs typeface="Times New Roman" panose="02020603050405020304" pitchFamily="18" charset="0"/>
                      </a:endParaRPr>
                    </a:p>
                  </a:txBody>
                  <a:tcPr marL="129083" marR="129083" marT="0" marB="0"/>
                </a:tc>
                <a:tc>
                  <a:txBody>
                    <a:bodyPr/>
                    <a:lstStyle/>
                    <a:p>
                      <a:r>
                        <a:rPr lang="en-GB" sz="1900" kern="0" dirty="0">
                          <a:effectLst/>
                        </a:rPr>
                        <a:t>Pay increase</a:t>
                      </a:r>
                      <a:endParaRPr lang="en-GB" sz="2300" kern="100" dirty="0">
                        <a:effectLst/>
                        <a:latin typeface="Aptos" panose="020B0004020202020204" pitchFamily="34" charset="0"/>
                        <a:ea typeface="Aptos" panose="020B0004020202020204" pitchFamily="34" charset="0"/>
                        <a:cs typeface="Times New Roman" panose="02020603050405020304" pitchFamily="18" charset="0"/>
                      </a:endParaRPr>
                    </a:p>
                  </a:txBody>
                  <a:tcPr marL="129083" marR="129083" marT="0" marB="0"/>
                </a:tc>
                <a:extLst>
                  <a:ext uri="{0D108BD9-81ED-4DB2-BD59-A6C34878D82A}">
                    <a16:rowId xmlns:a16="http://schemas.microsoft.com/office/drawing/2014/main" val="2212738148"/>
                  </a:ext>
                </a:extLst>
              </a:tr>
            </a:tbl>
          </a:graphicData>
        </a:graphic>
      </p:graphicFrame>
    </p:spTree>
    <p:extLst>
      <p:ext uri="{BB962C8B-B14F-4D97-AF65-F5344CB8AC3E}">
        <p14:creationId xmlns:p14="http://schemas.microsoft.com/office/powerpoint/2010/main" val="144494122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47C64C2-FC09-4323-A32D-5DCB300ADA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A2EAA7E0-9573-AC63-1B4B-DF6DCF617183}"/>
              </a:ext>
            </a:extLst>
          </p:cNvPr>
          <p:cNvSpPr>
            <a:spLocks noGrp="1"/>
          </p:cNvSpPr>
          <p:nvPr>
            <p:ph type="title"/>
          </p:nvPr>
        </p:nvSpPr>
        <p:spPr>
          <a:xfrm>
            <a:off x="1256522" y="591829"/>
            <a:ext cx="9593148" cy="1094757"/>
          </a:xfrm>
        </p:spPr>
        <p:txBody>
          <a:bodyPr>
            <a:normAutofit/>
          </a:bodyPr>
          <a:lstStyle/>
          <a:p>
            <a:pPr algn="ctr"/>
            <a:r>
              <a:rPr lang="en-GB" sz="6100" dirty="0">
                <a:solidFill>
                  <a:schemeClr val="bg1"/>
                </a:solidFill>
              </a:rPr>
              <a:t>Facilitators of the role</a:t>
            </a:r>
          </a:p>
        </p:txBody>
      </p:sp>
      <p:cxnSp>
        <p:nvCxnSpPr>
          <p:cNvPr id="13" name="Straight Connector 12">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5"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2518"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17"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31298"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19"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56978"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sp>
        <p:nvSpPr>
          <p:cNvPr id="4" name="TextBox 3">
            <a:extLst>
              <a:ext uri="{FF2B5EF4-FFF2-40B4-BE49-F238E27FC236}">
                <a16:creationId xmlns:a16="http://schemas.microsoft.com/office/drawing/2014/main" id="{753DD26D-8F92-F822-F91E-1A72291F13C1}"/>
              </a:ext>
            </a:extLst>
          </p:cNvPr>
          <p:cNvSpPr txBox="1"/>
          <p:nvPr/>
        </p:nvSpPr>
        <p:spPr>
          <a:xfrm>
            <a:off x="6449787" y="1825625"/>
            <a:ext cx="4729842" cy="3431709"/>
          </a:xfrm>
          <a:prstGeom prst="rect">
            <a:avLst/>
          </a:prstGeom>
          <a:noFill/>
        </p:spPr>
        <p:txBody>
          <a:bodyPr wrap="square" rtlCol="0">
            <a:spAutoFit/>
          </a:bodyPr>
          <a:lstStyle/>
          <a:p>
            <a:pPr>
              <a:spcAft>
                <a:spcPts val="600"/>
              </a:spcAft>
            </a:pPr>
            <a:endParaRPr lang="en-GB" sz="3200"/>
          </a:p>
          <a:p>
            <a:pPr>
              <a:spcAft>
                <a:spcPts val="600"/>
              </a:spcAft>
            </a:pPr>
            <a:endParaRPr lang="en-GB" sz="3200" u="sng"/>
          </a:p>
          <a:p>
            <a:pPr>
              <a:spcAft>
                <a:spcPts val="600"/>
              </a:spcAft>
            </a:pPr>
            <a:endParaRPr lang="en-GB" sz="3200" u="sng"/>
          </a:p>
          <a:p>
            <a:pPr>
              <a:spcAft>
                <a:spcPts val="600"/>
              </a:spcAft>
            </a:pPr>
            <a:endParaRPr lang="en-GB" sz="3200" u="sng"/>
          </a:p>
          <a:p>
            <a:pPr>
              <a:spcAft>
                <a:spcPts val="600"/>
              </a:spcAft>
            </a:pPr>
            <a:endParaRPr lang="en-GB" sz="3200" u="sng"/>
          </a:p>
          <a:p>
            <a:pPr>
              <a:spcAft>
                <a:spcPts val="600"/>
              </a:spcAft>
            </a:pPr>
            <a:endParaRPr lang="en-GB" sz="3200" u="sng"/>
          </a:p>
        </p:txBody>
      </p:sp>
      <p:graphicFrame>
        <p:nvGraphicFramePr>
          <p:cNvPr id="6" name="Content Placeholder 2">
            <a:extLst>
              <a:ext uri="{FF2B5EF4-FFF2-40B4-BE49-F238E27FC236}">
                <a16:creationId xmlns:a16="http://schemas.microsoft.com/office/drawing/2014/main" id="{137A888E-092D-58B7-ECD8-A789A6F8D7D1}"/>
              </a:ext>
            </a:extLst>
          </p:cNvPr>
          <p:cNvGraphicFramePr>
            <a:graphicFrameLocks noGrp="1"/>
          </p:cNvGraphicFramePr>
          <p:nvPr>
            <p:ph idx="1"/>
            <p:extLst>
              <p:ext uri="{D42A27DB-BD31-4B8C-83A1-F6EECF244321}">
                <p14:modId xmlns:p14="http://schemas.microsoft.com/office/powerpoint/2010/main" val="3852400249"/>
              </p:ext>
            </p:extLst>
          </p:nvPr>
        </p:nvGraphicFramePr>
        <p:xfrm>
          <a:off x="5492710" y="2278415"/>
          <a:ext cx="5861090" cy="38965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E1C681E2-E8B9-8F0C-B5E5-4D8555C9A31B}"/>
              </a:ext>
            </a:extLst>
          </p:cNvPr>
          <p:cNvSpPr txBox="1"/>
          <p:nvPr/>
        </p:nvSpPr>
        <p:spPr>
          <a:xfrm>
            <a:off x="1256522" y="2726086"/>
            <a:ext cx="3691035" cy="1754326"/>
          </a:xfrm>
          <a:prstGeom prst="rect">
            <a:avLst/>
          </a:prstGeom>
          <a:noFill/>
        </p:spPr>
        <p:txBody>
          <a:bodyPr wrap="square" rtlCol="0">
            <a:spAutoFit/>
          </a:bodyPr>
          <a:lstStyle/>
          <a:p>
            <a:pPr algn="ctr"/>
            <a:r>
              <a:rPr lang="en-GB" sz="5400" b="1" dirty="0">
                <a:solidFill>
                  <a:schemeClr val="bg1"/>
                </a:solidFill>
              </a:rPr>
              <a:t>Feeling supported</a:t>
            </a:r>
          </a:p>
        </p:txBody>
      </p:sp>
    </p:spTree>
    <p:extLst>
      <p:ext uri="{BB962C8B-B14F-4D97-AF65-F5344CB8AC3E}">
        <p14:creationId xmlns:p14="http://schemas.microsoft.com/office/powerpoint/2010/main" val="429263276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81D825F-8A7D-9295-A7F7-6D9A4EBF3617}"/>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B4388F8E-09D1-3D85-9777-9F126A0243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83B22EA0-18C9-0BAE-2062-B6D23F743D10}"/>
              </a:ext>
            </a:extLst>
          </p:cNvPr>
          <p:cNvSpPr>
            <a:spLocks noGrp="1"/>
          </p:cNvSpPr>
          <p:nvPr>
            <p:ph type="title"/>
          </p:nvPr>
        </p:nvSpPr>
        <p:spPr>
          <a:xfrm>
            <a:off x="1256522" y="591829"/>
            <a:ext cx="9593148" cy="1094757"/>
          </a:xfrm>
        </p:spPr>
        <p:txBody>
          <a:bodyPr>
            <a:normAutofit/>
          </a:bodyPr>
          <a:lstStyle/>
          <a:p>
            <a:pPr algn="ctr"/>
            <a:r>
              <a:rPr lang="en-GB" sz="6100" dirty="0">
                <a:solidFill>
                  <a:schemeClr val="bg1"/>
                </a:solidFill>
              </a:rPr>
              <a:t>Facilitators of the role</a:t>
            </a:r>
          </a:p>
        </p:txBody>
      </p:sp>
      <p:cxnSp>
        <p:nvCxnSpPr>
          <p:cNvPr id="13" name="Straight Connector 12">
            <a:extLst>
              <a:ext uri="{FF2B5EF4-FFF2-40B4-BE49-F238E27FC236}">
                <a16:creationId xmlns:a16="http://schemas.microsoft.com/office/drawing/2014/main" id="{6949A26F-7A20-2C96-E376-A4A96A4F85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5" name="Graphic 12">
            <a:extLst>
              <a:ext uri="{FF2B5EF4-FFF2-40B4-BE49-F238E27FC236}">
                <a16:creationId xmlns:a16="http://schemas.microsoft.com/office/drawing/2014/main" id="{36C15D34-9423-318E-1EFF-F9048F480A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2518"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17" name="Graphic 11">
            <a:extLst>
              <a:ext uri="{FF2B5EF4-FFF2-40B4-BE49-F238E27FC236}">
                <a16:creationId xmlns:a16="http://schemas.microsoft.com/office/drawing/2014/main" id="{BAB160B9-4CDC-DE67-F7CA-3789C095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31298"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19" name="Graphic 13">
            <a:extLst>
              <a:ext uri="{FF2B5EF4-FFF2-40B4-BE49-F238E27FC236}">
                <a16:creationId xmlns:a16="http://schemas.microsoft.com/office/drawing/2014/main" id="{8AAB9D0B-A3AC-2A0E-F2FB-635F7760C8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56978"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sp>
        <p:nvSpPr>
          <p:cNvPr id="4" name="TextBox 3">
            <a:extLst>
              <a:ext uri="{FF2B5EF4-FFF2-40B4-BE49-F238E27FC236}">
                <a16:creationId xmlns:a16="http://schemas.microsoft.com/office/drawing/2014/main" id="{635D2932-01E1-0ECC-22B1-71FCE1AC7E48}"/>
              </a:ext>
            </a:extLst>
          </p:cNvPr>
          <p:cNvSpPr txBox="1"/>
          <p:nvPr/>
        </p:nvSpPr>
        <p:spPr>
          <a:xfrm>
            <a:off x="6449787" y="1825625"/>
            <a:ext cx="4729842" cy="3431709"/>
          </a:xfrm>
          <a:prstGeom prst="rect">
            <a:avLst/>
          </a:prstGeom>
          <a:noFill/>
        </p:spPr>
        <p:txBody>
          <a:bodyPr wrap="square" rtlCol="0">
            <a:spAutoFit/>
          </a:bodyPr>
          <a:lstStyle/>
          <a:p>
            <a:pPr>
              <a:spcAft>
                <a:spcPts val="600"/>
              </a:spcAft>
            </a:pPr>
            <a:endParaRPr lang="en-GB" sz="3200"/>
          </a:p>
          <a:p>
            <a:pPr>
              <a:spcAft>
                <a:spcPts val="600"/>
              </a:spcAft>
            </a:pPr>
            <a:endParaRPr lang="en-GB" sz="3200" u="sng"/>
          </a:p>
          <a:p>
            <a:pPr>
              <a:spcAft>
                <a:spcPts val="600"/>
              </a:spcAft>
            </a:pPr>
            <a:endParaRPr lang="en-GB" sz="3200" u="sng"/>
          </a:p>
          <a:p>
            <a:pPr>
              <a:spcAft>
                <a:spcPts val="600"/>
              </a:spcAft>
            </a:pPr>
            <a:endParaRPr lang="en-GB" sz="3200" u="sng"/>
          </a:p>
          <a:p>
            <a:pPr>
              <a:spcAft>
                <a:spcPts val="600"/>
              </a:spcAft>
            </a:pPr>
            <a:endParaRPr lang="en-GB" sz="3200" u="sng"/>
          </a:p>
          <a:p>
            <a:pPr>
              <a:spcAft>
                <a:spcPts val="600"/>
              </a:spcAft>
            </a:pPr>
            <a:endParaRPr lang="en-GB" sz="3200" u="sng"/>
          </a:p>
        </p:txBody>
      </p:sp>
      <p:graphicFrame>
        <p:nvGraphicFramePr>
          <p:cNvPr id="6" name="Content Placeholder 2">
            <a:extLst>
              <a:ext uri="{FF2B5EF4-FFF2-40B4-BE49-F238E27FC236}">
                <a16:creationId xmlns:a16="http://schemas.microsoft.com/office/drawing/2014/main" id="{22883DD6-13B2-624F-C3E6-F9BD647D8EEF}"/>
              </a:ext>
            </a:extLst>
          </p:cNvPr>
          <p:cNvGraphicFramePr>
            <a:graphicFrameLocks noGrp="1"/>
          </p:cNvGraphicFramePr>
          <p:nvPr>
            <p:ph idx="1"/>
            <p:extLst>
              <p:ext uri="{D42A27DB-BD31-4B8C-83A1-F6EECF244321}">
                <p14:modId xmlns:p14="http://schemas.microsoft.com/office/powerpoint/2010/main" val="3108923667"/>
              </p:ext>
            </p:extLst>
          </p:nvPr>
        </p:nvGraphicFramePr>
        <p:xfrm>
          <a:off x="5492710" y="2278415"/>
          <a:ext cx="5861090" cy="38965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0F3FFE70-0C1F-EE1D-0874-250019E2407D}"/>
              </a:ext>
            </a:extLst>
          </p:cNvPr>
          <p:cNvSpPr txBox="1"/>
          <p:nvPr/>
        </p:nvSpPr>
        <p:spPr>
          <a:xfrm>
            <a:off x="1256522" y="2726086"/>
            <a:ext cx="3691035" cy="1754326"/>
          </a:xfrm>
          <a:prstGeom prst="rect">
            <a:avLst/>
          </a:prstGeom>
          <a:noFill/>
        </p:spPr>
        <p:txBody>
          <a:bodyPr wrap="square" rtlCol="0">
            <a:spAutoFit/>
          </a:bodyPr>
          <a:lstStyle/>
          <a:p>
            <a:pPr algn="ctr"/>
            <a:r>
              <a:rPr lang="en-GB" sz="5400" b="1" dirty="0">
                <a:solidFill>
                  <a:schemeClr val="bg1"/>
                </a:solidFill>
              </a:rPr>
              <a:t>Positive aspects</a:t>
            </a:r>
          </a:p>
        </p:txBody>
      </p:sp>
    </p:spTree>
    <p:extLst>
      <p:ext uri="{BB962C8B-B14F-4D97-AF65-F5344CB8AC3E}">
        <p14:creationId xmlns:p14="http://schemas.microsoft.com/office/powerpoint/2010/main" val="98332658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383F4F3A-DF89-453C-A499-8C259F6A2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D8E77B4B-7C21-00D8-1B6B-C753693B9AD9}"/>
              </a:ext>
            </a:extLst>
          </p:cNvPr>
          <p:cNvSpPr>
            <a:spLocks noGrp="1"/>
          </p:cNvSpPr>
          <p:nvPr>
            <p:ph type="title"/>
          </p:nvPr>
        </p:nvSpPr>
        <p:spPr>
          <a:xfrm>
            <a:off x="479394" y="1062487"/>
            <a:ext cx="3939688" cy="5583126"/>
          </a:xfrm>
        </p:spPr>
        <p:txBody>
          <a:bodyPr>
            <a:normAutofit/>
          </a:bodyPr>
          <a:lstStyle/>
          <a:p>
            <a:pPr algn="r"/>
            <a:r>
              <a:rPr lang="en-GB" sz="5600">
                <a:solidFill>
                  <a:schemeClr val="bg1"/>
                </a:solidFill>
              </a:rPr>
              <a:t>Frustrations</a:t>
            </a:r>
          </a:p>
        </p:txBody>
      </p:sp>
      <p:sp>
        <p:nvSpPr>
          <p:cNvPr id="24"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3111" y="69603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26"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91891" y="925332"/>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cxnSp>
        <p:nvCxnSpPr>
          <p:cNvPr id="28" name="Straight Connector 27">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solidFill>
              <a:schemeClr val="lt1">
                <a:hueOff val="0"/>
                <a:satOff val="0"/>
                <a:lumOff val="0"/>
              </a:schemeClr>
            </a:solidFill>
            <a:bevel/>
          </a:ln>
        </p:spPr>
        <p:style>
          <a:lnRef idx="1">
            <a:schemeClr val="accent1"/>
          </a:lnRef>
          <a:fillRef idx="0">
            <a:schemeClr val="accent1"/>
          </a:fillRef>
          <a:effectRef idx="0">
            <a:schemeClr val="accent1"/>
          </a:effectRef>
          <a:fontRef idx="minor">
            <a:schemeClr val="tx1"/>
          </a:fontRef>
        </p:style>
      </p:cxnSp>
      <p:sp>
        <p:nvSpPr>
          <p:cNvPr id="30"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17571" y="144047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78B4BFFA-FECA-18D3-87FF-7D8BFFE4CECB}"/>
              </a:ext>
            </a:extLst>
          </p:cNvPr>
          <p:cNvGraphicFramePr>
            <a:graphicFrameLocks noGrp="1"/>
          </p:cNvGraphicFramePr>
          <p:nvPr>
            <p:ph idx="1"/>
            <p:extLst>
              <p:ext uri="{D42A27DB-BD31-4B8C-83A1-F6EECF244321}">
                <p14:modId xmlns:p14="http://schemas.microsoft.com/office/powerpoint/2010/main" val="832310480"/>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4122317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A986A212-50FE-F513-6883-5B425CC29D47}"/>
              </a:ext>
            </a:extLst>
          </p:cNvPr>
          <p:cNvSpPr>
            <a:spLocks noGrp="1"/>
          </p:cNvSpPr>
          <p:nvPr>
            <p:ph type="title"/>
          </p:nvPr>
        </p:nvSpPr>
        <p:spPr>
          <a:xfrm>
            <a:off x="479394" y="1070800"/>
            <a:ext cx="3939688" cy="5583126"/>
          </a:xfrm>
        </p:spPr>
        <p:txBody>
          <a:bodyPr>
            <a:normAutofit/>
          </a:bodyPr>
          <a:lstStyle/>
          <a:p>
            <a:pPr algn="r"/>
            <a:r>
              <a:rPr lang="en-GB" sz="7200" dirty="0"/>
              <a:t>No clear guidance</a:t>
            </a:r>
          </a:p>
        </p:txBody>
      </p:sp>
      <p:cxnSp>
        <p:nvCxnSpPr>
          <p:cNvPr id="25" name="Straight Connector 24">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6" name="Content Placeholder 2">
            <a:extLst>
              <a:ext uri="{FF2B5EF4-FFF2-40B4-BE49-F238E27FC236}">
                <a16:creationId xmlns:a16="http://schemas.microsoft.com/office/drawing/2014/main" id="{A18FF3F8-760A-C4B0-02AE-D7A5262CFC31}"/>
              </a:ext>
            </a:extLst>
          </p:cNvPr>
          <p:cNvGraphicFramePr>
            <a:graphicFrameLocks noGrp="1"/>
          </p:cNvGraphicFramePr>
          <p:nvPr>
            <p:ph idx="1"/>
            <p:extLst>
              <p:ext uri="{D42A27DB-BD31-4B8C-83A1-F6EECF244321}">
                <p14:modId xmlns:p14="http://schemas.microsoft.com/office/powerpoint/2010/main" val="1091357088"/>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912090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F0AC95D4-B76F-E3CE-17AC-B9CD9DED9EB2}"/>
              </a:ext>
            </a:extLst>
          </p:cNvPr>
          <p:cNvSpPr>
            <a:spLocks noGrp="1"/>
          </p:cNvSpPr>
          <p:nvPr>
            <p:ph type="title"/>
          </p:nvPr>
        </p:nvSpPr>
        <p:spPr>
          <a:xfrm>
            <a:off x="479394" y="1070800"/>
            <a:ext cx="3939688" cy="5583126"/>
          </a:xfrm>
        </p:spPr>
        <p:txBody>
          <a:bodyPr>
            <a:normAutofit/>
          </a:bodyPr>
          <a:lstStyle/>
          <a:p>
            <a:pPr algn="ctr"/>
            <a:r>
              <a:rPr lang="en-GB" sz="6000" dirty="0"/>
              <a:t>Negative aspects of the role</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2743A37A-BBDC-75E5-DAD8-B2651AA662D8}"/>
              </a:ext>
            </a:extLst>
          </p:cNvPr>
          <p:cNvGraphicFramePr>
            <a:graphicFrameLocks noGrp="1"/>
          </p:cNvGraphicFramePr>
          <p:nvPr>
            <p:ph idx="1"/>
            <p:extLst>
              <p:ext uri="{D42A27DB-BD31-4B8C-83A1-F6EECF244321}">
                <p14:modId xmlns:p14="http://schemas.microsoft.com/office/powerpoint/2010/main" val="1839708389"/>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5490032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83F4F3A-DF89-453C-A499-8C259F6A2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48120ACC-366E-AA7F-2313-157A32425001}"/>
              </a:ext>
            </a:extLst>
          </p:cNvPr>
          <p:cNvSpPr>
            <a:spLocks noGrp="1"/>
          </p:cNvSpPr>
          <p:nvPr>
            <p:ph type="title"/>
          </p:nvPr>
        </p:nvSpPr>
        <p:spPr>
          <a:xfrm>
            <a:off x="479394" y="1062487"/>
            <a:ext cx="3939688" cy="5583126"/>
          </a:xfrm>
        </p:spPr>
        <p:txBody>
          <a:bodyPr>
            <a:normAutofit/>
          </a:bodyPr>
          <a:lstStyle/>
          <a:p>
            <a:pPr algn="r"/>
            <a:r>
              <a:rPr lang="en-GB" sz="7200">
                <a:solidFill>
                  <a:schemeClr val="bg1"/>
                </a:solidFill>
              </a:rPr>
              <a:t>A need for change</a:t>
            </a:r>
          </a:p>
        </p:txBody>
      </p:sp>
      <p:sp>
        <p:nvSpPr>
          <p:cNvPr id="11"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3111" y="69603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13"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91891" y="925332"/>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cxnSp>
        <p:nvCxnSpPr>
          <p:cNvPr id="15" name="Straight Connector 14">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solidFill>
              <a:schemeClr val="lt1">
                <a:hueOff val="0"/>
                <a:satOff val="0"/>
                <a:lumOff val="0"/>
              </a:schemeClr>
            </a:solidFill>
            <a:bevel/>
          </a:ln>
        </p:spPr>
        <p:style>
          <a:lnRef idx="1">
            <a:schemeClr val="accent1"/>
          </a:lnRef>
          <a:fillRef idx="0">
            <a:schemeClr val="accent1"/>
          </a:fillRef>
          <a:effectRef idx="0">
            <a:schemeClr val="accent1"/>
          </a:effectRef>
          <a:fontRef idx="minor">
            <a:schemeClr val="tx1"/>
          </a:fontRef>
        </p:style>
      </p:cxnSp>
      <p:sp>
        <p:nvSpPr>
          <p:cNvPr id="17"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17571" y="144047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BF424292-7FAA-5352-17E0-4F6BC1031CFD}"/>
              </a:ext>
            </a:extLst>
          </p:cNvPr>
          <p:cNvGraphicFramePr>
            <a:graphicFrameLocks noGrp="1"/>
          </p:cNvGraphicFramePr>
          <p:nvPr>
            <p:ph idx="1"/>
            <p:extLst>
              <p:ext uri="{D42A27DB-BD31-4B8C-83A1-F6EECF244321}">
                <p14:modId xmlns:p14="http://schemas.microsoft.com/office/powerpoint/2010/main" val="1116781224"/>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176246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83F4F3A-DF89-453C-A499-8C259F6A2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CAB86B85-7B70-CABA-82E8-DED58BE163D6}"/>
              </a:ext>
            </a:extLst>
          </p:cNvPr>
          <p:cNvSpPr>
            <a:spLocks noGrp="1"/>
          </p:cNvSpPr>
          <p:nvPr>
            <p:ph type="title"/>
          </p:nvPr>
        </p:nvSpPr>
        <p:spPr>
          <a:xfrm>
            <a:off x="479394" y="1062487"/>
            <a:ext cx="3939688" cy="5583126"/>
          </a:xfrm>
        </p:spPr>
        <p:txBody>
          <a:bodyPr>
            <a:normAutofit/>
          </a:bodyPr>
          <a:lstStyle/>
          <a:p>
            <a:pPr algn="r"/>
            <a:r>
              <a:rPr lang="en-GB" sz="7200">
                <a:solidFill>
                  <a:schemeClr val="bg1"/>
                </a:solidFill>
              </a:rPr>
              <a:t>Person-centred Training</a:t>
            </a:r>
          </a:p>
        </p:txBody>
      </p:sp>
      <p:sp>
        <p:nvSpPr>
          <p:cNvPr id="11"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3111" y="69603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13"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91891" y="925332"/>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cxnSp>
        <p:nvCxnSpPr>
          <p:cNvPr id="15" name="Straight Connector 14">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solidFill>
              <a:schemeClr val="lt1">
                <a:hueOff val="0"/>
                <a:satOff val="0"/>
                <a:lumOff val="0"/>
              </a:schemeClr>
            </a:solidFill>
            <a:bevel/>
          </a:ln>
        </p:spPr>
        <p:style>
          <a:lnRef idx="1">
            <a:schemeClr val="accent1"/>
          </a:lnRef>
          <a:fillRef idx="0">
            <a:schemeClr val="accent1"/>
          </a:fillRef>
          <a:effectRef idx="0">
            <a:schemeClr val="accent1"/>
          </a:effectRef>
          <a:fontRef idx="minor">
            <a:schemeClr val="tx1"/>
          </a:fontRef>
        </p:style>
      </p:cxnSp>
      <p:sp>
        <p:nvSpPr>
          <p:cNvPr id="17"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17571" y="144047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C42885B8-0D24-76B0-EF4F-3BEEF52B391A}"/>
              </a:ext>
            </a:extLst>
          </p:cNvPr>
          <p:cNvGraphicFramePr>
            <a:graphicFrameLocks noGrp="1"/>
          </p:cNvGraphicFramePr>
          <p:nvPr>
            <p:ph idx="1"/>
            <p:extLst>
              <p:ext uri="{D42A27DB-BD31-4B8C-83A1-F6EECF244321}">
                <p14:modId xmlns:p14="http://schemas.microsoft.com/office/powerpoint/2010/main" val="2700187358"/>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8998320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547C64C2-FC09-4323-A32D-5DCB300ADA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926F7D86-51B4-5C6C-4B6B-429465BF3D85}"/>
              </a:ext>
            </a:extLst>
          </p:cNvPr>
          <p:cNvSpPr>
            <a:spLocks noGrp="1"/>
          </p:cNvSpPr>
          <p:nvPr>
            <p:ph type="title"/>
          </p:nvPr>
        </p:nvSpPr>
        <p:spPr>
          <a:xfrm>
            <a:off x="1256522" y="591829"/>
            <a:ext cx="3939688" cy="5583126"/>
          </a:xfrm>
        </p:spPr>
        <p:txBody>
          <a:bodyPr>
            <a:normAutofit/>
          </a:bodyPr>
          <a:lstStyle/>
          <a:p>
            <a:r>
              <a:rPr lang="en-GB" sz="7200">
                <a:solidFill>
                  <a:schemeClr val="bg1"/>
                </a:solidFill>
              </a:rPr>
              <a:t>Training Approach</a:t>
            </a:r>
          </a:p>
        </p:txBody>
      </p:sp>
      <p:cxnSp>
        <p:nvCxnSpPr>
          <p:cNvPr id="31" name="Straight Connector 3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33"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2518"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35"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31298"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37"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56978"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graphicFrame>
        <p:nvGraphicFramePr>
          <p:cNvPr id="24" name="Content Placeholder 2">
            <a:extLst>
              <a:ext uri="{FF2B5EF4-FFF2-40B4-BE49-F238E27FC236}">
                <a16:creationId xmlns:a16="http://schemas.microsoft.com/office/drawing/2014/main" id="{6ECFEB59-11E4-E3F6-0C92-47AE97212B9A}"/>
              </a:ext>
            </a:extLst>
          </p:cNvPr>
          <p:cNvGraphicFramePr>
            <a:graphicFrameLocks noGrp="1"/>
          </p:cNvGraphicFramePr>
          <p:nvPr>
            <p:ph idx="1"/>
            <p:extLst>
              <p:ext uri="{D42A27DB-BD31-4B8C-83A1-F6EECF244321}">
                <p14:modId xmlns:p14="http://schemas.microsoft.com/office/powerpoint/2010/main" val="3130676339"/>
              </p:ext>
            </p:extLst>
          </p:nvPr>
        </p:nvGraphicFramePr>
        <p:xfrm>
          <a:off x="5492710" y="671805"/>
          <a:ext cx="5861090" cy="55031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992442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6AC3602-3348-4F31-9E43-076B03514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2" name="Title 1">
            <a:extLst>
              <a:ext uri="{FF2B5EF4-FFF2-40B4-BE49-F238E27FC236}">
                <a16:creationId xmlns:a16="http://schemas.microsoft.com/office/drawing/2014/main" id="{AC87F21C-4CF2-E879-002C-588C27811E80}"/>
              </a:ext>
            </a:extLst>
          </p:cNvPr>
          <p:cNvSpPr>
            <a:spLocks noGrp="1"/>
          </p:cNvSpPr>
          <p:nvPr>
            <p:ph type="title"/>
          </p:nvPr>
        </p:nvSpPr>
        <p:spPr>
          <a:xfrm>
            <a:off x="3506755" y="365125"/>
            <a:ext cx="7161245" cy="1325563"/>
          </a:xfrm>
        </p:spPr>
        <p:txBody>
          <a:bodyPr>
            <a:normAutofit/>
          </a:bodyPr>
          <a:lstStyle/>
          <a:p>
            <a:r>
              <a:rPr lang="en-GB" sz="3600"/>
              <a:t>Pay and Conditions</a:t>
            </a:r>
          </a:p>
        </p:txBody>
      </p:sp>
      <p:sp>
        <p:nvSpPr>
          <p:cNvPr id="20" name="Graphic 11">
            <a:extLst>
              <a:ext uri="{FF2B5EF4-FFF2-40B4-BE49-F238E27FC236}">
                <a16:creationId xmlns:a16="http://schemas.microsoft.com/office/drawing/2014/main" id="{394094B0-A6C9-44BE-9042-66EF0612F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21" name="Graphic 10">
            <a:extLst>
              <a:ext uri="{FF2B5EF4-FFF2-40B4-BE49-F238E27FC236}">
                <a16:creationId xmlns:a16="http://schemas.microsoft.com/office/drawing/2014/main" id="{64C2CA96-0B16-4AA7-B340-33044D238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cxnSp>
        <p:nvCxnSpPr>
          <p:cNvPr id="22" name="Straight Connector 21">
            <a:extLst>
              <a:ext uri="{FF2B5EF4-FFF2-40B4-BE49-F238E27FC236}">
                <a16:creationId xmlns:a16="http://schemas.microsoft.com/office/drawing/2014/main" id="{94169334-264D-4176-8BDE-037249A61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440" y="1027906"/>
            <a:ext cx="3408787" cy="0"/>
          </a:xfrm>
          <a:prstGeom prst="line">
            <a:avLst/>
          </a:prstGeom>
          <a:ln w="25400" cap="sq">
            <a:gradFill flip="none" rotWithShape="1">
              <a:gsLst>
                <a:gs pos="0">
                  <a:schemeClr val="accent2"/>
                </a:gs>
                <a:gs pos="100000">
                  <a:schemeClr val="accent4"/>
                </a:gs>
              </a:gsLst>
              <a:lin ang="0" scaled="1"/>
              <a:tileRect/>
            </a:gradFill>
            <a:bevel/>
          </a:ln>
        </p:spPr>
        <p:style>
          <a:lnRef idx="1">
            <a:schemeClr val="accent1"/>
          </a:lnRef>
          <a:fillRef idx="0">
            <a:schemeClr val="accent1"/>
          </a:fillRef>
          <a:effectRef idx="0">
            <a:schemeClr val="accent1"/>
          </a:effectRef>
          <a:fontRef idx="minor">
            <a:schemeClr val="tx1"/>
          </a:fontRef>
        </p:style>
      </p:cxnSp>
      <p:sp>
        <p:nvSpPr>
          <p:cNvPr id="23" name="Graphic 12">
            <a:extLst>
              <a:ext uri="{FF2B5EF4-FFF2-40B4-BE49-F238E27FC236}">
                <a16:creationId xmlns:a16="http://schemas.microsoft.com/office/drawing/2014/main" id="{1D50D7A8-F1D5-4306-8A9B-DD7A73EB8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graphicFrame>
        <p:nvGraphicFramePr>
          <p:cNvPr id="24" name="Content Placeholder 2">
            <a:extLst>
              <a:ext uri="{FF2B5EF4-FFF2-40B4-BE49-F238E27FC236}">
                <a16:creationId xmlns:a16="http://schemas.microsoft.com/office/drawing/2014/main" id="{6ADA33AD-80EF-7322-9BBB-9C64D4A31932}"/>
              </a:ext>
            </a:extLst>
          </p:cNvPr>
          <p:cNvGraphicFramePr>
            <a:graphicFrameLocks noGrp="1"/>
          </p:cNvGraphicFramePr>
          <p:nvPr>
            <p:ph idx="1"/>
            <p:extLst>
              <p:ext uri="{D42A27DB-BD31-4B8C-83A1-F6EECF244321}">
                <p14:modId xmlns:p14="http://schemas.microsoft.com/office/powerpoint/2010/main" val="153922601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0337181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6AC3602-3348-4F31-9E43-076B03514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6F2ACDF8-1CBE-1208-29F7-935C25C177AB}"/>
              </a:ext>
            </a:extLst>
          </p:cNvPr>
          <p:cNvSpPr>
            <a:spLocks noGrp="1"/>
          </p:cNvSpPr>
          <p:nvPr>
            <p:ph type="title"/>
          </p:nvPr>
        </p:nvSpPr>
        <p:spPr>
          <a:xfrm>
            <a:off x="838200" y="365125"/>
            <a:ext cx="9804918" cy="1325563"/>
          </a:xfrm>
        </p:spPr>
        <p:txBody>
          <a:bodyPr>
            <a:normAutofit/>
          </a:bodyPr>
          <a:lstStyle/>
          <a:p>
            <a:r>
              <a:rPr lang="en-GB">
                <a:solidFill>
                  <a:schemeClr val="bg1"/>
                </a:solidFill>
              </a:rPr>
              <a:t>Limitations</a:t>
            </a:r>
          </a:p>
        </p:txBody>
      </p:sp>
      <p:cxnSp>
        <p:nvCxnSpPr>
          <p:cNvPr id="11" name="Straight Connector 10">
            <a:extLst>
              <a:ext uri="{FF2B5EF4-FFF2-40B4-BE49-F238E27FC236}">
                <a16:creationId xmlns:a16="http://schemas.microsoft.com/office/drawing/2014/main" id="{94169334-264D-4176-8BDE-037249A61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3" name="Graphic 11">
            <a:extLst>
              <a:ext uri="{FF2B5EF4-FFF2-40B4-BE49-F238E27FC236}">
                <a16:creationId xmlns:a16="http://schemas.microsoft.com/office/drawing/2014/main" id="{394094B0-A6C9-44BE-9042-66EF0612F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15" name="Graphic 10">
            <a:extLst>
              <a:ext uri="{FF2B5EF4-FFF2-40B4-BE49-F238E27FC236}">
                <a16:creationId xmlns:a16="http://schemas.microsoft.com/office/drawing/2014/main" id="{64C2CA96-0B16-4AA7-B340-33044D238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17" name="Graphic 12">
            <a:extLst>
              <a:ext uri="{FF2B5EF4-FFF2-40B4-BE49-F238E27FC236}">
                <a16:creationId xmlns:a16="http://schemas.microsoft.com/office/drawing/2014/main" id="{1D50D7A8-F1D5-4306-8A9B-DD7A73EB8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00FCFFA6-409F-D351-B563-087124D7D472}"/>
              </a:ext>
            </a:extLst>
          </p:cNvPr>
          <p:cNvGraphicFramePr>
            <a:graphicFrameLocks noGrp="1"/>
          </p:cNvGraphicFramePr>
          <p:nvPr>
            <p:ph idx="1"/>
            <p:extLst>
              <p:ext uri="{D42A27DB-BD31-4B8C-83A1-F6EECF244321}">
                <p14:modId xmlns:p14="http://schemas.microsoft.com/office/powerpoint/2010/main" val="18940746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5665634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83F4F3A-DF89-453C-A499-8C259F6A2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FB31A8AF-E0AD-5468-B018-903FD0807769}"/>
              </a:ext>
            </a:extLst>
          </p:cNvPr>
          <p:cNvSpPr>
            <a:spLocks noGrp="1"/>
          </p:cNvSpPr>
          <p:nvPr>
            <p:ph type="title"/>
          </p:nvPr>
        </p:nvSpPr>
        <p:spPr>
          <a:xfrm>
            <a:off x="479394" y="1062487"/>
            <a:ext cx="3939688" cy="5583126"/>
          </a:xfrm>
        </p:spPr>
        <p:txBody>
          <a:bodyPr>
            <a:normAutofit/>
          </a:bodyPr>
          <a:lstStyle/>
          <a:p>
            <a:pPr algn="r"/>
            <a:r>
              <a:rPr lang="en-GB" sz="6100">
                <a:solidFill>
                  <a:schemeClr val="bg1"/>
                </a:solidFill>
              </a:rPr>
              <a:t>Conclusion</a:t>
            </a:r>
          </a:p>
        </p:txBody>
      </p:sp>
      <p:sp>
        <p:nvSpPr>
          <p:cNvPr id="11"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3111" y="69603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13"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91891" y="925332"/>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cxnSp>
        <p:nvCxnSpPr>
          <p:cNvPr id="15" name="Straight Connector 14">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solidFill>
              <a:schemeClr val="lt1">
                <a:hueOff val="0"/>
                <a:satOff val="0"/>
                <a:lumOff val="0"/>
              </a:schemeClr>
            </a:solidFill>
            <a:bevel/>
          </a:ln>
        </p:spPr>
        <p:style>
          <a:lnRef idx="1">
            <a:schemeClr val="accent1"/>
          </a:lnRef>
          <a:fillRef idx="0">
            <a:schemeClr val="accent1"/>
          </a:fillRef>
          <a:effectRef idx="0">
            <a:schemeClr val="accent1"/>
          </a:effectRef>
          <a:fontRef idx="minor">
            <a:schemeClr val="tx1"/>
          </a:fontRef>
        </p:style>
      </p:cxnSp>
      <p:sp>
        <p:nvSpPr>
          <p:cNvPr id="17"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17571" y="144047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C540906F-38E6-59A8-8386-87B26EC7BF37}"/>
              </a:ext>
            </a:extLst>
          </p:cNvPr>
          <p:cNvGraphicFramePr>
            <a:graphicFrameLocks noGrp="1"/>
          </p:cNvGraphicFramePr>
          <p:nvPr>
            <p:ph idx="1"/>
            <p:extLst>
              <p:ext uri="{D42A27DB-BD31-4B8C-83A1-F6EECF244321}">
                <p14:modId xmlns:p14="http://schemas.microsoft.com/office/powerpoint/2010/main" val="321582992"/>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4336525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258" name="Straight Connector 10257">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0260" name="Rectangle 10259">
            <a:extLst>
              <a:ext uri="{FF2B5EF4-FFF2-40B4-BE49-F238E27FC236}">
                <a16:creationId xmlns:a16="http://schemas.microsoft.com/office/drawing/2014/main" id="{CE3C5560-7A9C-489F-9148-18C5E1D0F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683AB0DD-6A99-4C0B-F102-1ED1CF05E79B}"/>
              </a:ext>
            </a:extLst>
          </p:cNvPr>
          <p:cNvSpPr txBox="1"/>
          <p:nvPr/>
        </p:nvSpPr>
        <p:spPr>
          <a:xfrm>
            <a:off x="1210323" y="2123986"/>
            <a:ext cx="5309140" cy="86318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b="1" i="0" kern="1200" cap="all" baseline="0" dirty="0">
                <a:solidFill>
                  <a:schemeClr val="bg1"/>
                </a:solidFill>
                <a:latin typeface="+mj-lt"/>
                <a:ea typeface="+mj-ea"/>
                <a:cs typeface="+mj-cs"/>
              </a:rPr>
              <a:t>Reflection</a:t>
            </a:r>
          </a:p>
        </p:txBody>
      </p:sp>
      <p:sp>
        <p:nvSpPr>
          <p:cNvPr id="10262" name="!!plus graphic">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236" y="1606411"/>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chemeClr val="bg1"/>
          </a:solidFill>
          <a:ln w="603" cap="flat">
            <a:noFill/>
            <a:prstDash val="solid"/>
            <a:miter/>
          </a:ln>
        </p:spPr>
        <p:txBody>
          <a:bodyPr rtlCol="0" anchor="ctr"/>
          <a:lstStyle/>
          <a:p>
            <a:endParaRPr lang="en-US"/>
          </a:p>
        </p:txBody>
      </p:sp>
      <p:sp>
        <p:nvSpPr>
          <p:cNvPr id="10264" name="!!dot graphic">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014" y="1835705"/>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10266" name="!!circle graphic">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696" y="2060130"/>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endParaRPr lang="en-US"/>
          </a:p>
        </p:txBody>
      </p:sp>
      <p:cxnSp>
        <p:nvCxnSpPr>
          <p:cNvPr id="10268" name="!!Straight Connector">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01262" y="3505200"/>
            <a:ext cx="0" cy="335280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pic>
        <p:nvPicPr>
          <p:cNvPr id="10270" name="Graphic 10269">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flipH="1">
            <a:off x="10836425" y="5436655"/>
            <a:ext cx="151536" cy="151536"/>
          </a:xfrm>
          <a:prstGeom prst="rect">
            <a:avLst/>
          </a:prstGeom>
        </p:spPr>
      </p:pic>
      <p:pic>
        <p:nvPicPr>
          <p:cNvPr id="10272" name="Graphic 10271">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flipH="1">
            <a:off x="11245175" y="5896734"/>
            <a:ext cx="108625" cy="108625"/>
          </a:xfrm>
          <a:prstGeom prst="rect">
            <a:avLst/>
          </a:prstGeom>
        </p:spPr>
      </p:pic>
      <p:pic>
        <p:nvPicPr>
          <p:cNvPr id="10274" name="Graphic 10273">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flipH="1">
            <a:off x="10554288" y="6038004"/>
            <a:ext cx="95759" cy="95759"/>
          </a:xfrm>
          <a:prstGeom prst="rect">
            <a:avLst/>
          </a:prstGeom>
        </p:spPr>
      </p:pic>
      <p:pic>
        <p:nvPicPr>
          <p:cNvPr id="10244" name="Picture 4" descr="How to use Whole Brain Thinking to be successful at work">
            <a:extLst>
              <a:ext uri="{FF2B5EF4-FFF2-40B4-BE49-F238E27FC236}">
                <a16:creationId xmlns:a16="http://schemas.microsoft.com/office/drawing/2014/main" id="{D0D70630-ED9C-73AE-285F-73DFF00BC228}"/>
              </a:ext>
            </a:extLst>
          </p:cNvPr>
          <p:cNvPicPr>
            <a:picLocks noChangeAspect="1" noChangeArrowheads="1"/>
          </p:cNvPicPr>
          <p:nvPr/>
        </p:nvPicPr>
        <p:blipFill>
          <a:blip r:embed="rId9">
            <a:extLst>
              <a:ext uri="{28A0092B-C50C-407E-A947-70E740481C1C}">
                <a14:useLocalDpi xmlns:a14="http://schemas.microsoft.com/office/drawing/2010/main" val="0"/>
              </a:ext>
            </a:extLst>
          </a:blip>
          <a:srcRect l="16810" r="18308" b="-2"/>
          <a:stretch/>
        </p:blipFill>
        <p:spPr bwMode="auto">
          <a:xfrm>
            <a:off x="6740358" y="1606411"/>
            <a:ext cx="5451642" cy="5251590"/>
          </a:xfrm>
          <a:custGeom>
            <a:avLst/>
            <a:gdLst/>
            <a:ahLst/>
            <a:cxnLst/>
            <a:rect l="l" t="t" r="r" b="b"/>
            <a:pathLst>
              <a:path w="5923214" h="5705857">
                <a:moveTo>
                  <a:pt x="3612238" y="0"/>
                </a:moveTo>
                <a:cubicBezTo>
                  <a:pt x="4485043" y="0"/>
                  <a:pt x="5285549" y="309553"/>
                  <a:pt x="5909957" y="824860"/>
                </a:cubicBezTo>
                <a:lnTo>
                  <a:pt x="5923214" y="836909"/>
                </a:lnTo>
                <a:lnTo>
                  <a:pt x="5923214" y="5705857"/>
                </a:lnTo>
                <a:lnTo>
                  <a:pt x="672237" y="5705857"/>
                </a:lnTo>
                <a:lnTo>
                  <a:pt x="616914" y="5631875"/>
                </a:lnTo>
                <a:cubicBezTo>
                  <a:pt x="227427" y="5055358"/>
                  <a:pt x="0" y="4360357"/>
                  <a:pt x="0" y="3612238"/>
                </a:cubicBezTo>
                <a:cubicBezTo>
                  <a:pt x="0" y="1617255"/>
                  <a:pt x="1617255" y="0"/>
                  <a:pt x="3612238"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611259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280" name="Straight Connector 11279">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useBgFill="1">
        <p:nvSpPr>
          <p:cNvPr id="11282" name="Rectangle 11281">
            <a:extLst>
              <a:ext uri="{FF2B5EF4-FFF2-40B4-BE49-F238E27FC236}">
                <a16:creationId xmlns:a16="http://schemas.microsoft.com/office/drawing/2014/main" id="{DCE1AED4-C7FF-4468-BF54-4470A0A3E2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266" name="Picture 2" descr="A comparison of a light bulb and quantitative&#10;&#10;AI-generated content may be incorrect.">
            <a:extLst>
              <a:ext uri="{FF2B5EF4-FFF2-40B4-BE49-F238E27FC236}">
                <a16:creationId xmlns:a16="http://schemas.microsoft.com/office/drawing/2014/main" id="{DF8A2353-7867-45B2-4B45-65CE88BF15F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269" r="-1" b="9707"/>
          <a:stretch/>
        </p:blipFill>
        <p:spPr bwMode="auto">
          <a:xfrm>
            <a:off x="20" y="10"/>
            <a:ext cx="12188932" cy="6857990"/>
          </a:xfrm>
          <a:prstGeom prst="rect">
            <a:avLst/>
          </a:prstGeom>
          <a:noFill/>
          <a:extLst>
            <a:ext uri="{909E8E84-426E-40DD-AFC4-6F175D3DCCD1}">
              <a14:hiddenFill xmlns:a14="http://schemas.microsoft.com/office/drawing/2010/main">
                <a:solidFill>
                  <a:srgbClr val="FFFFFF"/>
                </a:solidFill>
              </a14:hiddenFill>
            </a:ext>
          </a:extLst>
        </p:spPr>
      </p:pic>
      <p:sp>
        <p:nvSpPr>
          <p:cNvPr id="11284" name="Rectangle 11283">
            <a:extLst>
              <a:ext uri="{FF2B5EF4-FFF2-40B4-BE49-F238E27FC236}">
                <a16:creationId xmlns:a16="http://schemas.microsoft.com/office/drawing/2014/main" id="{BDE94FAB-AA60-43B4-A2C3-3A940B9A95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 y="4530071"/>
            <a:ext cx="12191999" cy="2327926"/>
          </a:xfrm>
          <a:prstGeom prst="rect">
            <a:avLst/>
          </a:prstGeom>
          <a:gradFill flip="none" rotWithShape="1">
            <a:gsLst>
              <a:gs pos="44000">
                <a:schemeClr val="tx1">
                  <a:alpha val="40000"/>
                </a:schemeClr>
              </a:gs>
              <a:gs pos="100000">
                <a:schemeClr val="tx1">
                  <a:alpha val="7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116490D-DA66-01C3-FBCA-E4E318BFC534}"/>
              </a:ext>
            </a:extLst>
          </p:cNvPr>
          <p:cNvSpPr txBox="1"/>
          <p:nvPr/>
        </p:nvSpPr>
        <p:spPr>
          <a:xfrm>
            <a:off x="2160815" y="-38613"/>
            <a:ext cx="9144000" cy="1152663"/>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100" b="1" i="0" kern="1200" cap="all" baseline="0" dirty="0">
                <a:solidFill>
                  <a:schemeClr val="bg1"/>
                </a:solidFill>
                <a:latin typeface="+mj-lt"/>
                <a:ea typeface="+mj-ea"/>
                <a:cs typeface="+mj-cs"/>
              </a:rPr>
              <a:t>Qualitative vs Quantitative</a:t>
            </a:r>
          </a:p>
        </p:txBody>
      </p:sp>
    </p:spTree>
    <p:extLst>
      <p:ext uri="{BB962C8B-B14F-4D97-AF65-F5344CB8AC3E}">
        <p14:creationId xmlns:p14="http://schemas.microsoft.com/office/powerpoint/2010/main" val="324698619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295" name="Straight Connector 12294">
            <a:extLst>
              <a:ext uri="{FF2B5EF4-FFF2-40B4-BE49-F238E27FC236}">
                <a16:creationId xmlns:a16="http://schemas.microsoft.com/office/drawing/2014/main" id="{353C1207-D1C8-49E3-8837-E2B89D366FA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2297" name="Rectangle 12296">
            <a:extLst>
              <a:ext uri="{FF2B5EF4-FFF2-40B4-BE49-F238E27FC236}">
                <a16:creationId xmlns:a16="http://schemas.microsoft.com/office/drawing/2014/main" id="{16B067B1-F4E5-4FDF-813D-C9E872E80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0" name="Picture 2" descr="Ethics Word Cloud">
            <a:extLst>
              <a:ext uri="{FF2B5EF4-FFF2-40B4-BE49-F238E27FC236}">
                <a16:creationId xmlns:a16="http://schemas.microsoft.com/office/drawing/2014/main" id="{C21F4779-0249-01EC-E003-9097825501D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3967" r="-2" b="11084"/>
          <a:stretch/>
        </p:blipFill>
        <p:spPr bwMode="auto">
          <a:xfrm>
            <a:off x="1553404" y="328598"/>
            <a:ext cx="10638597" cy="6529402"/>
          </a:xfrm>
          <a:custGeom>
            <a:avLst/>
            <a:gdLst/>
            <a:ahLst/>
            <a:cxnLst/>
            <a:rect l="l" t="t" r="r" b="b"/>
            <a:pathLst>
              <a:path w="10638597" h="6529402">
                <a:moveTo>
                  <a:pt x="5871233" y="0"/>
                </a:moveTo>
                <a:cubicBezTo>
                  <a:pt x="7796522" y="0"/>
                  <a:pt x="9505369" y="926699"/>
                  <a:pt x="10576060" y="2358381"/>
                </a:cubicBezTo>
                <a:lnTo>
                  <a:pt x="10638597" y="2446324"/>
                </a:lnTo>
                <a:lnTo>
                  <a:pt x="10638597" y="6529402"/>
                </a:lnTo>
                <a:lnTo>
                  <a:pt x="37666" y="6529402"/>
                </a:lnTo>
                <a:lnTo>
                  <a:pt x="30313" y="6471533"/>
                </a:lnTo>
                <a:cubicBezTo>
                  <a:pt x="10268" y="6274159"/>
                  <a:pt x="0" y="6073895"/>
                  <a:pt x="0" y="5871233"/>
                </a:cubicBezTo>
                <a:cubicBezTo>
                  <a:pt x="0" y="2628641"/>
                  <a:pt x="2628641" y="0"/>
                  <a:pt x="5871233" y="0"/>
                </a:cubicBezTo>
                <a:close/>
              </a:path>
            </a:pathLst>
          </a:custGeom>
          <a:noFill/>
          <a:extLst>
            <a:ext uri="{909E8E84-426E-40DD-AFC4-6F175D3DCCD1}">
              <a14:hiddenFill xmlns:a14="http://schemas.microsoft.com/office/drawing/2010/main">
                <a:solidFill>
                  <a:srgbClr val="FFFFFF"/>
                </a:solidFill>
              </a14:hiddenFill>
            </a:ext>
          </a:extLst>
        </p:spPr>
      </p:pic>
      <p:sp>
        <p:nvSpPr>
          <p:cNvPr id="12299" name="Graphic 11">
            <a:extLst>
              <a:ext uri="{FF2B5EF4-FFF2-40B4-BE49-F238E27FC236}">
                <a16:creationId xmlns:a16="http://schemas.microsoft.com/office/drawing/2014/main" id="{A15B4AF2-7DAE-40C8-9E39-60FDA9FF5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05869" y="397144"/>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chemeClr val="bg1"/>
          </a:solidFill>
          <a:ln w="603" cap="flat">
            <a:noFill/>
            <a:prstDash val="solid"/>
            <a:miter/>
          </a:ln>
        </p:spPr>
        <p:txBody>
          <a:bodyPr rtlCol="0" anchor="ctr"/>
          <a:lstStyle/>
          <a:p>
            <a:endParaRPr lang="en-US"/>
          </a:p>
        </p:txBody>
      </p:sp>
      <p:sp>
        <p:nvSpPr>
          <p:cNvPr id="12301" name="Graphic 10">
            <a:extLst>
              <a:ext uri="{FF2B5EF4-FFF2-40B4-BE49-F238E27FC236}">
                <a16:creationId xmlns:a16="http://schemas.microsoft.com/office/drawing/2014/main" id="{881BB4AC-54B2-44AE-BC84-8439DE21BF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5281" y="1419299"/>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12303" name="Graphic 12">
            <a:extLst>
              <a:ext uri="{FF2B5EF4-FFF2-40B4-BE49-F238E27FC236}">
                <a16:creationId xmlns:a16="http://schemas.microsoft.com/office/drawing/2014/main" id="{35830BCB-5239-43C5-8BFD-DAD3674F6A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233" y="5057868"/>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endParaRPr lang="en-US"/>
          </a:p>
        </p:txBody>
      </p:sp>
    </p:spTree>
    <p:extLst>
      <p:ext uri="{BB962C8B-B14F-4D97-AF65-F5344CB8AC3E}">
        <p14:creationId xmlns:p14="http://schemas.microsoft.com/office/powerpoint/2010/main" val="182058657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3319" name="Straight Connector 13318">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3321" name="Rectangle 13320">
            <a:extLst>
              <a:ext uri="{FF2B5EF4-FFF2-40B4-BE49-F238E27FC236}">
                <a16:creationId xmlns:a16="http://schemas.microsoft.com/office/drawing/2014/main" id="{158B3569-73B2-4D05-8E95-886A6EE1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3" name="!!plus graphic">
            <a:extLst>
              <a:ext uri="{FF2B5EF4-FFF2-40B4-BE49-F238E27FC236}">
                <a16:creationId xmlns:a16="http://schemas.microsoft.com/office/drawing/2014/main" id="{B71758F4-3F46-45DA-8AC5-4E508DA080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12034" y="1267063"/>
            <a:ext cx="139037" cy="139039"/>
          </a:xfrm>
          <a:custGeom>
            <a:avLst/>
            <a:gdLst>
              <a:gd name="connsiteX0" fmla="*/ 129600 w 139037"/>
              <a:gd name="connsiteY0" fmla="*/ 60082 h 139039"/>
              <a:gd name="connsiteX1" fmla="*/ 78955 w 139037"/>
              <a:gd name="connsiteY1" fmla="*/ 60082 h 139039"/>
              <a:gd name="connsiteX2" fmla="*/ 78955 w 139037"/>
              <a:gd name="connsiteY2" fmla="*/ 9437 h 139039"/>
              <a:gd name="connsiteX3" fmla="*/ 69519 w 139037"/>
              <a:gd name="connsiteY3" fmla="*/ 0 h 139039"/>
              <a:gd name="connsiteX4" fmla="*/ 60082 w 139037"/>
              <a:gd name="connsiteY4" fmla="*/ 9437 h 139039"/>
              <a:gd name="connsiteX5" fmla="*/ 60082 w 139037"/>
              <a:gd name="connsiteY5" fmla="*/ 60082 h 139039"/>
              <a:gd name="connsiteX6" fmla="*/ 9437 w 139037"/>
              <a:gd name="connsiteY6" fmla="*/ 60082 h 139039"/>
              <a:gd name="connsiteX7" fmla="*/ 0 w 139037"/>
              <a:gd name="connsiteY7" fmla="*/ 69520 h 139039"/>
              <a:gd name="connsiteX8" fmla="*/ 9437 w 139037"/>
              <a:gd name="connsiteY8" fmla="*/ 78957 h 139039"/>
              <a:gd name="connsiteX9" fmla="*/ 60082 w 139037"/>
              <a:gd name="connsiteY9" fmla="*/ 78957 h 139039"/>
              <a:gd name="connsiteX10" fmla="*/ 60082 w 139037"/>
              <a:gd name="connsiteY10" fmla="*/ 129602 h 139039"/>
              <a:gd name="connsiteX11" fmla="*/ 69519 w 139037"/>
              <a:gd name="connsiteY11" fmla="*/ 139039 h 139039"/>
              <a:gd name="connsiteX12" fmla="*/ 78955 w 139037"/>
              <a:gd name="connsiteY12" fmla="*/ 129602 h 139039"/>
              <a:gd name="connsiteX13" fmla="*/ 78955 w 139037"/>
              <a:gd name="connsiteY13" fmla="*/ 78957 h 139039"/>
              <a:gd name="connsiteX14" fmla="*/ 129600 w 139037"/>
              <a:gd name="connsiteY14" fmla="*/ 78957 h 139039"/>
              <a:gd name="connsiteX15" fmla="*/ 139037 w 139037"/>
              <a:gd name="connsiteY15" fmla="*/ 69520 h 139039"/>
              <a:gd name="connsiteX16" fmla="*/ 129600 w 139037"/>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7" h="139039">
                <a:moveTo>
                  <a:pt x="129600" y="60082"/>
                </a:moveTo>
                <a:lnTo>
                  <a:pt x="78955" y="60082"/>
                </a:lnTo>
                <a:lnTo>
                  <a:pt x="78955" y="9437"/>
                </a:lnTo>
                <a:cubicBezTo>
                  <a:pt x="78955" y="4225"/>
                  <a:pt x="74730" y="0"/>
                  <a:pt x="69519" y="0"/>
                </a:cubicBezTo>
                <a:cubicBezTo>
                  <a:pt x="64307"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7" y="139039"/>
                  <a:pt x="69519" y="139039"/>
                </a:cubicBezTo>
                <a:cubicBezTo>
                  <a:pt x="74730" y="139039"/>
                  <a:pt x="78955" y="134814"/>
                  <a:pt x="78955" y="129602"/>
                </a:cubicBezTo>
                <a:lnTo>
                  <a:pt x="78955" y="78957"/>
                </a:lnTo>
                <a:lnTo>
                  <a:pt x="129600" y="78957"/>
                </a:lnTo>
                <a:cubicBezTo>
                  <a:pt x="134812" y="78957"/>
                  <a:pt x="139037" y="74731"/>
                  <a:pt x="139037" y="69520"/>
                </a:cubicBezTo>
                <a:cubicBezTo>
                  <a:pt x="139037" y="64308"/>
                  <a:pt x="134812" y="60082"/>
                  <a:pt x="129600" y="60082"/>
                </a:cubicBezTo>
                <a:close/>
              </a:path>
            </a:pathLst>
          </a:custGeom>
          <a:solidFill>
            <a:schemeClr val="bg1"/>
          </a:solidFill>
          <a:ln w="603" cap="flat">
            <a:noFill/>
            <a:prstDash val="solid"/>
            <a:miter/>
          </a:ln>
        </p:spPr>
        <p:txBody>
          <a:bodyPr rtlCol="0" anchor="ctr"/>
          <a:lstStyle/>
          <a:p>
            <a:endParaRPr lang="en-US"/>
          </a:p>
        </p:txBody>
      </p:sp>
      <p:cxnSp>
        <p:nvCxnSpPr>
          <p:cNvPr id="13325" name="!!Straight Connector">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98246"/>
            <a:ext cx="0" cy="5259754"/>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pic>
        <p:nvPicPr>
          <p:cNvPr id="13314" name="Picture 2">
            <a:extLst>
              <a:ext uri="{FF2B5EF4-FFF2-40B4-BE49-F238E27FC236}">
                <a16:creationId xmlns:a16="http://schemas.microsoft.com/office/drawing/2014/main" id="{3903AAA9-01DD-1FCF-7226-37EAB5B1F26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8316" r="3480" b="-1"/>
          <a:stretch/>
        </p:blipFill>
        <p:spPr bwMode="auto">
          <a:xfrm>
            <a:off x="5777408" y="1598246"/>
            <a:ext cx="5779382" cy="4783504"/>
          </a:xfrm>
          <a:prstGeom prst="rect">
            <a:avLst/>
          </a:prstGeom>
          <a:noFill/>
          <a:extLst>
            <a:ext uri="{909E8E84-426E-40DD-AFC4-6F175D3DCCD1}">
              <a14:hiddenFill xmlns:a14="http://schemas.microsoft.com/office/drawing/2010/main">
                <a:solidFill>
                  <a:srgbClr val="FFFFFF"/>
                </a:solidFill>
              </a14:hiddenFill>
            </a:ext>
          </a:extLst>
        </p:spPr>
      </p:pic>
      <p:sp>
        <p:nvSpPr>
          <p:cNvPr id="13327" name="!!circle graphic">
            <a:extLst>
              <a:ext uri="{FF2B5EF4-FFF2-40B4-BE49-F238E27FC236}">
                <a16:creationId xmlns:a16="http://schemas.microsoft.com/office/drawing/2014/main" id="{8D61482F-F3C5-4D66-8C5D-C6BBE3E127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52801" y="1659316"/>
            <a:ext cx="127713" cy="127714"/>
          </a:xfrm>
          <a:custGeom>
            <a:avLst/>
            <a:gdLst>
              <a:gd name="connsiteX0" fmla="*/ 63857 w 127713"/>
              <a:gd name="connsiteY0" fmla="*/ 18874 h 127714"/>
              <a:gd name="connsiteX1" fmla="*/ 108839 w 127713"/>
              <a:gd name="connsiteY1" fmla="*/ 63857 h 127714"/>
              <a:gd name="connsiteX2" fmla="*/ 63857 w 127713"/>
              <a:gd name="connsiteY2" fmla="*/ 108840 h 127714"/>
              <a:gd name="connsiteX3" fmla="*/ 18874 w 127713"/>
              <a:gd name="connsiteY3" fmla="*/ 63857 h 127714"/>
              <a:gd name="connsiteX4" fmla="*/ 63857 w 127713"/>
              <a:gd name="connsiteY4" fmla="*/ 18874 h 127714"/>
              <a:gd name="connsiteX5" fmla="*/ 63857 w 127713"/>
              <a:gd name="connsiteY5" fmla="*/ 0 h 127714"/>
              <a:gd name="connsiteX6" fmla="*/ 0 w 127713"/>
              <a:gd name="connsiteY6" fmla="*/ 63857 h 127714"/>
              <a:gd name="connsiteX7" fmla="*/ 63857 w 127713"/>
              <a:gd name="connsiteY7" fmla="*/ 127714 h 127714"/>
              <a:gd name="connsiteX8" fmla="*/ 127713 w 127713"/>
              <a:gd name="connsiteY8" fmla="*/ 63857 h 127714"/>
              <a:gd name="connsiteX9" fmla="*/ 63857 w 127713"/>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4">
                <a:moveTo>
                  <a:pt x="63857" y="18874"/>
                </a:moveTo>
                <a:cubicBezTo>
                  <a:pt x="88700" y="18874"/>
                  <a:pt x="108839" y="39014"/>
                  <a:pt x="108839" y="63857"/>
                </a:cubicBezTo>
                <a:cubicBezTo>
                  <a:pt x="108839" y="88700"/>
                  <a:pt x="88700" y="108840"/>
                  <a:pt x="63857" y="108840"/>
                </a:cubicBezTo>
                <a:cubicBezTo>
                  <a:pt x="39013" y="108840"/>
                  <a:pt x="18874" y="88700"/>
                  <a:pt x="18874" y="63857"/>
                </a:cubicBezTo>
                <a:cubicBezTo>
                  <a:pt x="18898" y="39024"/>
                  <a:pt x="39023" y="18898"/>
                  <a:pt x="63857" y="18874"/>
                </a:cubicBezTo>
                <a:moveTo>
                  <a:pt x="63857" y="0"/>
                </a:moveTo>
                <a:cubicBezTo>
                  <a:pt x="28590" y="0"/>
                  <a:pt x="0" y="28590"/>
                  <a:pt x="0" y="63857"/>
                </a:cubicBezTo>
                <a:cubicBezTo>
                  <a:pt x="0" y="99124"/>
                  <a:pt x="28590" y="127714"/>
                  <a:pt x="63857" y="127714"/>
                </a:cubicBezTo>
                <a:cubicBezTo>
                  <a:pt x="99124" y="127714"/>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endParaRPr lang="en-US"/>
          </a:p>
        </p:txBody>
      </p:sp>
      <p:sp>
        <p:nvSpPr>
          <p:cNvPr id="5" name="TextBox 4">
            <a:extLst>
              <a:ext uri="{FF2B5EF4-FFF2-40B4-BE49-F238E27FC236}">
                <a16:creationId xmlns:a16="http://schemas.microsoft.com/office/drawing/2014/main" id="{C16BC631-C7F0-E698-B3D8-172B43D66808}"/>
              </a:ext>
            </a:extLst>
          </p:cNvPr>
          <p:cNvSpPr txBox="1"/>
          <p:nvPr/>
        </p:nvSpPr>
        <p:spPr>
          <a:xfrm>
            <a:off x="494811" y="1080296"/>
            <a:ext cx="4457700" cy="5447645"/>
          </a:xfrm>
          <a:prstGeom prst="rect">
            <a:avLst/>
          </a:prstGeom>
          <a:noFill/>
        </p:spPr>
        <p:txBody>
          <a:bodyPr wrap="square" rtlCol="0">
            <a:spAutoFit/>
          </a:bodyPr>
          <a:lstStyle/>
          <a:p>
            <a:pPr marL="285750" indent="-285750">
              <a:buFont typeface="Arial" panose="020B0604020202020204" pitchFamily="34" charset="0"/>
              <a:buChar char="•"/>
            </a:pPr>
            <a:r>
              <a:rPr lang="en-GB" sz="2400" dirty="0">
                <a:solidFill>
                  <a:schemeClr val="bg1"/>
                </a:solidFill>
              </a:rPr>
              <a:t>Recruiting participants was easy</a:t>
            </a:r>
          </a:p>
          <a:p>
            <a:pPr marL="285750" indent="-285750">
              <a:buFont typeface="Arial" panose="020B0604020202020204" pitchFamily="34" charset="0"/>
              <a:buChar char="•"/>
            </a:pPr>
            <a:endParaRPr lang="en-GB" sz="2400" dirty="0">
              <a:solidFill>
                <a:schemeClr val="bg1"/>
              </a:solidFill>
            </a:endParaRPr>
          </a:p>
          <a:p>
            <a:pPr marL="285750" indent="-285750">
              <a:buFont typeface="Arial" panose="020B0604020202020204" pitchFamily="34" charset="0"/>
              <a:buChar char="•"/>
            </a:pPr>
            <a:r>
              <a:rPr lang="en-GB" sz="2400" dirty="0">
                <a:solidFill>
                  <a:schemeClr val="bg1"/>
                </a:solidFill>
              </a:rPr>
              <a:t>Difficult to organise </a:t>
            </a:r>
          </a:p>
          <a:p>
            <a:pPr marL="285750" indent="-285750">
              <a:buFont typeface="Arial" panose="020B0604020202020204" pitchFamily="34" charset="0"/>
              <a:buChar char="•"/>
            </a:pPr>
            <a:endParaRPr lang="en-GB" sz="2400" dirty="0">
              <a:solidFill>
                <a:schemeClr val="bg1"/>
              </a:solidFill>
            </a:endParaRPr>
          </a:p>
          <a:p>
            <a:pPr marL="285750" indent="-285750">
              <a:buFont typeface="Arial" panose="020B0604020202020204" pitchFamily="34" charset="0"/>
              <a:buChar char="•"/>
            </a:pPr>
            <a:r>
              <a:rPr lang="en-GB" sz="2400" dirty="0">
                <a:solidFill>
                  <a:schemeClr val="bg1"/>
                </a:solidFill>
              </a:rPr>
              <a:t>Impossible</a:t>
            </a:r>
          </a:p>
          <a:p>
            <a:pPr marL="285750" indent="-285750">
              <a:buFont typeface="Arial" panose="020B0604020202020204" pitchFamily="34" charset="0"/>
              <a:buChar char="•"/>
            </a:pPr>
            <a:endParaRPr lang="en-GB" sz="2400" dirty="0">
              <a:solidFill>
                <a:schemeClr val="bg1"/>
              </a:solidFill>
            </a:endParaRPr>
          </a:p>
          <a:p>
            <a:pPr marL="285750" indent="-285750">
              <a:buFont typeface="Arial" panose="020B0604020202020204" pitchFamily="34" charset="0"/>
              <a:buChar char="•"/>
            </a:pPr>
            <a:r>
              <a:rPr lang="en-GB" sz="2400" dirty="0">
                <a:solidFill>
                  <a:schemeClr val="bg1"/>
                </a:solidFill>
              </a:rPr>
              <a:t>Deflated</a:t>
            </a:r>
          </a:p>
          <a:p>
            <a:pPr marL="285750" indent="-285750">
              <a:buFont typeface="Arial" panose="020B0604020202020204" pitchFamily="34" charset="0"/>
              <a:buChar char="•"/>
            </a:pPr>
            <a:endParaRPr lang="en-GB" sz="2400" dirty="0">
              <a:solidFill>
                <a:schemeClr val="bg1"/>
              </a:solidFill>
            </a:endParaRPr>
          </a:p>
          <a:p>
            <a:pPr marL="285750" indent="-285750">
              <a:buFont typeface="Arial" panose="020B0604020202020204" pitchFamily="34" charset="0"/>
              <a:buChar char="•"/>
            </a:pPr>
            <a:r>
              <a:rPr lang="en-GB" sz="2400" dirty="0">
                <a:solidFill>
                  <a:schemeClr val="bg1"/>
                </a:solidFill>
              </a:rPr>
              <a:t>Change things up</a:t>
            </a:r>
          </a:p>
          <a:p>
            <a:pPr marL="285750" indent="-285750">
              <a:buFont typeface="Arial" panose="020B0604020202020204" pitchFamily="34" charset="0"/>
              <a:buChar char="•"/>
            </a:pPr>
            <a:endParaRPr lang="en-GB" sz="2400" dirty="0">
              <a:solidFill>
                <a:schemeClr val="bg1"/>
              </a:solidFill>
            </a:endParaRPr>
          </a:p>
          <a:p>
            <a:pPr marL="285750" indent="-285750">
              <a:buFont typeface="Arial" panose="020B0604020202020204" pitchFamily="34" charset="0"/>
              <a:buChar char="•"/>
            </a:pPr>
            <a:r>
              <a:rPr lang="en-GB" sz="2400" dirty="0">
                <a:solidFill>
                  <a:schemeClr val="bg1"/>
                </a:solidFill>
              </a:rPr>
              <a:t>Challenging</a:t>
            </a:r>
          </a:p>
          <a:p>
            <a:pPr marL="285750" indent="-285750">
              <a:buFont typeface="Arial" panose="020B0604020202020204" pitchFamily="34" charset="0"/>
              <a:buChar char="•"/>
            </a:pPr>
            <a:endParaRPr lang="en-GB" sz="2400" dirty="0">
              <a:solidFill>
                <a:schemeClr val="bg1"/>
              </a:solidFill>
            </a:endParaRPr>
          </a:p>
          <a:p>
            <a:pPr marL="285750" indent="-285750">
              <a:buFont typeface="Arial" panose="020B0604020202020204" pitchFamily="34" charset="0"/>
              <a:buChar char="•"/>
            </a:pPr>
            <a:r>
              <a:rPr lang="en-GB" sz="2400" dirty="0">
                <a:solidFill>
                  <a:schemeClr val="bg1"/>
                </a:solidFill>
              </a:rPr>
              <a:t>Time consuming</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425253385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4343" name="Straight Connector 14342">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4345" name="Rectangle 14344">
            <a:extLst>
              <a:ext uri="{FF2B5EF4-FFF2-40B4-BE49-F238E27FC236}">
                <a16:creationId xmlns:a16="http://schemas.microsoft.com/office/drawing/2014/main" id="{D9FB580A-BA0E-4D5E-90F4-C42767A783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338" name="Picture 2">
            <a:extLst>
              <a:ext uri="{FF2B5EF4-FFF2-40B4-BE49-F238E27FC236}">
                <a16:creationId xmlns:a16="http://schemas.microsoft.com/office/drawing/2014/main" id="{6B341558-BDFF-CD1C-1FE5-BCE6C9570AD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4477" r="-1" b="29301"/>
          <a:stretch/>
        </p:blipFill>
        <p:spPr bwMode="auto">
          <a:xfrm>
            <a:off x="20" y="1"/>
            <a:ext cx="12198076" cy="6857998"/>
          </a:xfrm>
          <a:prstGeom prst="rect">
            <a:avLst/>
          </a:prstGeom>
          <a:noFill/>
          <a:extLst>
            <a:ext uri="{909E8E84-426E-40DD-AFC4-6F175D3DCCD1}">
              <a14:hiddenFill xmlns:a14="http://schemas.microsoft.com/office/drawing/2010/main">
                <a:solidFill>
                  <a:srgbClr val="FFFFFF"/>
                </a:solidFill>
              </a14:hiddenFill>
            </a:ext>
          </a:extLst>
        </p:spPr>
      </p:pic>
      <p:sp>
        <p:nvSpPr>
          <p:cNvPr id="14347" name="Rectangle 14346">
            <a:extLst>
              <a:ext uri="{FF2B5EF4-FFF2-40B4-BE49-F238E27FC236}">
                <a16:creationId xmlns:a16="http://schemas.microsoft.com/office/drawing/2014/main" id="{66FE6C92-1731-4FD3-9F27-3D29161BB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735"/>
            <a:ext cx="12192000" cy="2844264"/>
          </a:xfrm>
          <a:prstGeom prst="rect">
            <a:avLst/>
          </a:prstGeom>
          <a:gradFill flip="none" rotWithShape="1">
            <a:gsLst>
              <a:gs pos="100000">
                <a:schemeClr val="accent4">
                  <a:alpha val="60000"/>
                </a:schemeClr>
              </a:gs>
              <a:gs pos="0">
                <a:schemeClr val="accent2">
                  <a:alpha val="60000"/>
                </a:schemeClr>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3BBD72B-6E4A-B6DB-AFD4-34FFF53389C2}"/>
              </a:ext>
            </a:extLst>
          </p:cNvPr>
          <p:cNvSpPr txBox="1"/>
          <p:nvPr/>
        </p:nvSpPr>
        <p:spPr>
          <a:xfrm>
            <a:off x="1256275" y="4292866"/>
            <a:ext cx="9679449" cy="996919"/>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b="1" i="0" kern="1200" cap="all" baseline="0" dirty="0">
                <a:solidFill>
                  <a:schemeClr val="bg1"/>
                </a:solidFill>
                <a:latin typeface="+mj-lt"/>
                <a:ea typeface="+mj-ea"/>
                <a:cs typeface="+mj-cs"/>
              </a:rPr>
              <a:t>Juggling Everything </a:t>
            </a:r>
          </a:p>
        </p:txBody>
      </p:sp>
      <p:sp>
        <p:nvSpPr>
          <p:cNvPr id="14349"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954" y="4521711"/>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14351"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3734" y="4751006"/>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14353"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414" y="5266150"/>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spTree>
    <p:extLst>
      <p:ext uri="{BB962C8B-B14F-4D97-AF65-F5344CB8AC3E}">
        <p14:creationId xmlns:p14="http://schemas.microsoft.com/office/powerpoint/2010/main" val="14900730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92" name="Rectangle 15391">
            <a:extLst>
              <a:ext uri="{FF2B5EF4-FFF2-40B4-BE49-F238E27FC236}">
                <a16:creationId xmlns:a16="http://schemas.microsoft.com/office/drawing/2014/main" id="{6ACA6F80-D392-A64E-3CF8-F28F1CCEE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15362" name="Picture 2" descr="Negative Thinking Bad Attitude Cause Of Failure Or Fear, Depress">
            <a:extLst>
              <a:ext uri="{FF2B5EF4-FFF2-40B4-BE49-F238E27FC236}">
                <a16:creationId xmlns:a16="http://schemas.microsoft.com/office/drawing/2014/main" id="{6AD0E7E2-5462-1417-9183-0B5D2F10F6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311" r="30938" b="-1"/>
          <a:stretch/>
        </p:blipFill>
        <p:spPr bwMode="auto">
          <a:xfrm>
            <a:off x="983899" y="2011300"/>
            <a:ext cx="4297680" cy="4297680"/>
          </a:xfrm>
          <a:prstGeom prst="rect">
            <a:avLst/>
          </a:prstGeom>
          <a:noFill/>
          <a:extLst>
            <a:ext uri="{909E8E84-426E-40DD-AFC4-6F175D3DCCD1}">
              <a14:hiddenFill xmlns:a14="http://schemas.microsoft.com/office/drawing/2010/main">
                <a:solidFill>
                  <a:srgbClr val="FFFFFF"/>
                </a:solidFill>
              </a14:hiddenFill>
            </a:ext>
          </a:extLst>
        </p:spPr>
      </p:pic>
      <p:cxnSp>
        <p:nvCxnSpPr>
          <p:cNvPr id="15393" name="!!Straight Connector">
            <a:extLst>
              <a:ext uri="{FF2B5EF4-FFF2-40B4-BE49-F238E27FC236}">
                <a16:creationId xmlns:a16="http://schemas.microsoft.com/office/drawing/2014/main" id="{1A19909C-11BE-59BC-43DF-7CBCF0143F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81934"/>
            <a:ext cx="0" cy="6476066"/>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5394" name="Rectangle 15393">
            <a:extLst>
              <a:ext uri="{FF2B5EF4-FFF2-40B4-BE49-F238E27FC236}">
                <a16:creationId xmlns:a16="http://schemas.microsoft.com/office/drawing/2014/main" id="{62D82E29-6821-C1F7-BB24-973F95A1D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3899" y="2008094"/>
            <a:ext cx="4297678" cy="4301265"/>
          </a:xfrm>
          <a:prstGeom prst="rect">
            <a:avLst/>
          </a:prstGeom>
          <a:gradFill flip="none" rotWithShape="1">
            <a:gsLst>
              <a:gs pos="100000">
                <a:schemeClr val="accent4">
                  <a:alpha val="13000"/>
                </a:schemeClr>
              </a:gs>
              <a:gs pos="0">
                <a:schemeClr val="accent2">
                  <a:alpha val="4000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5395" name="TextBox 3">
            <a:extLst>
              <a:ext uri="{FF2B5EF4-FFF2-40B4-BE49-F238E27FC236}">
                <a16:creationId xmlns:a16="http://schemas.microsoft.com/office/drawing/2014/main" id="{C33DE4A1-6D30-330B-45A8-6B7814B1340B}"/>
              </a:ext>
            </a:extLst>
          </p:cNvPr>
          <p:cNvGraphicFramePr/>
          <p:nvPr/>
        </p:nvGraphicFramePr>
        <p:xfrm>
          <a:off x="6030551" y="548638"/>
          <a:ext cx="5546770" cy="576072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5733365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391" name="Straight Connector 16390">
            <a:extLst>
              <a:ext uri="{FF2B5EF4-FFF2-40B4-BE49-F238E27FC236}">
                <a16:creationId xmlns:a16="http://schemas.microsoft.com/office/drawing/2014/main" id="{353C1207-D1C8-49E3-8837-E2B89D366FA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6393" name="Rectangle 16392">
            <a:extLst>
              <a:ext uri="{FF2B5EF4-FFF2-40B4-BE49-F238E27FC236}">
                <a16:creationId xmlns:a16="http://schemas.microsoft.com/office/drawing/2014/main" id="{16B067B1-F4E5-4FDF-813D-C9E872E80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386" name="Picture 2" descr="Qualities of a Resilient Person">
            <a:extLst>
              <a:ext uri="{FF2B5EF4-FFF2-40B4-BE49-F238E27FC236}">
                <a16:creationId xmlns:a16="http://schemas.microsoft.com/office/drawing/2014/main" id="{1C67F929-C9D7-4574-FE73-B46ED905C5C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8107" r="4941"/>
          <a:stretch/>
        </p:blipFill>
        <p:spPr bwMode="auto">
          <a:xfrm>
            <a:off x="2120557" y="10"/>
            <a:ext cx="7950886" cy="6857990"/>
          </a:xfrm>
          <a:custGeom>
            <a:avLst/>
            <a:gdLst/>
            <a:ahLst/>
            <a:cxnLst/>
            <a:rect l="l" t="t" r="r" b="b"/>
            <a:pathLst>
              <a:path w="7950886" h="6858000">
                <a:moveTo>
                  <a:pt x="1964633" y="0"/>
                </a:moveTo>
                <a:lnTo>
                  <a:pt x="5986254" y="0"/>
                </a:lnTo>
                <a:lnTo>
                  <a:pt x="6036855" y="29095"/>
                </a:lnTo>
                <a:cubicBezTo>
                  <a:pt x="7184362" y="726337"/>
                  <a:pt x="7950886" y="1988153"/>
                  <a:pt x="7950886" y="3429000"/>
                </a:cubicBezTo>
                <a:cubicBezTo>
                  <a:pt x="7950886" y="4869847"/>
                  <a:pt x="7184362" y="6131663"/>
                  <a:pt x="6036855" y="6828905"/>
                </a:cubicBezTo>
                <a:lnTo>
                  <a:pt x="5986253" y="6858000"/>
                </a:lnTo>
                <a:lnTo>
                  <a:pt x="1964633" y="6858000"/>
                </a:lnTo>
                <a:lnTo>
                  <a:pt x="1914032" y="6828905"/>
                </a:lnTo>
                <a:cubicBezTo>
                  <a:pt x="766525" y="6131663"/>
                  <a:pt x="0" y="4869847"/>
                  <a:pt x="0" y="3429000"/>
                </a:cubicBezTo>
                <a:cubicBezTo>
                  <a:pt x="0" y="1988153"/>
                  <a:pt x="766525" y="726337"/>
                  <a:pt x="1914032" y="29095"/>
                </a:cubicBezTo>
                <a:close/>
              </a:path>
            </a:pathLst>
          </a:custGeom>
          <a:noFill/>
          <a:extLst>
            <a:ext uri="{909E8E84-426E-40DD-AFC4-6F175D3DCCD1}">
              <a14:hiddenFill xmlns:a14="http://schemas.microsoft.com/office/drawing/2010/main">
                <a:solidFill>
                  <a:srgbClr val="FFFFFF"/>
                </a:solidFill>
              </a14:hiddenFill>
            </a:ext>
          </a:extLst>
        </p:spPr>
      </p:pic>
      <p:sp>
        <p:nvSpPr>
          <p:cNvPr id="16395" name="Graphic 10">
            <a:extLst>
              <a:ext uri="{FF2B5EF4-FFF2-40B4-BE49-F238E27FC236}">
                <a16:creationId xmlns:a16="http://schemas.microsoft.com/office/drawing/2014/main" id="{41E76188-5CDF-4279-90D1-82FF3E5237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0896" y="644279"/>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chemeClr val="bg1"/>
          </a:solidFill>
          <a:ln w="603" cap="flat">
            <a:noFill/>
            <a:prstDash val="solid"/>
            <a:miter/>
          </a:ln>
        </p:spPr>
        <p:txBody>
          <a:bodyPr rtlCol="0" anchor="ctr"/>
          <a:lstStyle/>
          <a:p>
            <a:endParaRPr lang="en-US"/>
          </a:p>
        </p:txBody>
      </p:sp>
      <p:sp>
        <p:nvSpPr>
          <p:cNvPr id="16397" name="Graphic 9">
            <a:extLst>
              <a:ext uri="{FF2B5EF4-FFF2-40B4-BE49-F238E27FC236}">
                <a16:creationId xmlns:a16="http://schemas.microsoft.com/office/drawing/2014/main" id="{71511A72-95BD-471D-BEA0-874989E46A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10308" y="166643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16399" name="Graphic 11">
            <a:extLst>
              <a:ext uri="{FF2B5EF4-FFF2-40B4-BE49-F238E27FC236}">
                <a16:creationId xmlns:a16="http://schemas.microsoft.com/office/drawing/2014/main" id="{5D61DBFA-1601-4D6C-AF8C-257D581BA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69465" y="5412094"/>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endParaRPr lang="en-US"/>
          </a:p>
        </p:txBody>
      </p:sp>
      <p:sp>
        <p:nvSpPr>
          <p:cNvPr id="5" name="TextBox 4">
            <a:extLst>
              <a:ext uri="{FF2B5EF4-FFF2-40B4-BE49-F238E27FC236}">
                <a16:creationId xmlns:a16="http://schemas.microsoft.com/office/drawing/2014/main" id="{8C114E2F-BB50-D0DF-0C81-EED87D803E94}"/>
              </a:ext>
            </a:extLst>
          </p:cNvPr>
          <p:cNvSpPr txBox="1"/>
          <p:nvPr/>
        </p:nvSpPr>
        <p:spPr>
          <a:xfrm>
            <a:off x="3049361" y="3113999"/>
            <a:ext cx="6098720" cy="646331"/>
          </a:xfrm>
          <a:prstGeom prst="rect">
            <a:avLst/>
          </a:prstGeom>
          <a:noFill/>
        </p:spPr>
        <p:txBody>
          <a:bodyPr wrap="square">
            <a:spAutoFit/>
          </a:bodyPr>
          <a:lstStyle/>
          <a:p>
            <a:pPr>
              <a:spcAft>
                <a:spcPts val="600"/>
              </a:spcAft>
            </a:pPr>
            <a:br>
              <a:rPr lang="en-GB" dirty="0"/>
            </a:br>
            <a:endParaRPr lang="en-GB"/>
          </a:p>
        </p:txBody>
      </p:sp>
      <p:sp>
        <p:nvSpPr>
          <p:cNvPr id="6" name="Rectangle 1">
            <a:extLst>
              <a:ext uri="{FF2B5EF4-FFF2-40B4-BE49-F238E27FC236}">
                <a16:creationId xmlns:a16="http://schemas.microsoft.com/office/drawing/2014/main" id="{A4358CAD-0259-A8AD-F787-8A6EF6B43C6A}"/>
              </a:ext>
            </a:extLst>
          </p:cNvPr>
          <p:cNvSpPr>
            <a:spLocks noChangeArrowheads="1"/>
          </p:cNvSpPr>
          <p:nvPr/>
        </p:nvSpPr>
        <p:spPr bwMode="auto">
          <a:xfrm>
            <a:off x="0" y="-2946960"/>
            <a:ext cx="8399735" cy="58939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spcBef>
                <a:spcPct val="0"/>
              </a:spcBef>
              <a:spcAft>
                <a:spcPts val="600"/>
              </a:spcAft>
              <a:buClrTx/>
              <a:buSzTx/>
              <a:buFontTx/>
              <a:buNone/>
              <a:tabLst/>
            </a:pPr>
            <a:br>
              <a:rPr kumimoji="0" lang="en-US" altLang="en-US" sz="900" b="0" i="0" u="none" strike="noStrike" cap="none" normalizeH="0" baseline="0">
                <a:ln>
                  <a:noFill/>
                </a:ln>
                <a:solidFill>
                  <a:srgbClr val="333333"/>
                </a:solidFill>
                <a:effectLst/>
                <a:latin typeface="Arial" panose="020B0604020202020204" pitchFamily="34" charset="0"/>
              </a:rPr>
            </a:br>
            <a:r>
              <a:rPr kumimoji="0" lang="en-US" altLang="en-US" sz="900" b="0" i="0" u="none" strike="noStrike" cap="none" normalizeH="0" baseline="0">
                <a:ln>
                  <a:noFill/>
                </a:ln>
                <a:solidFill>
                  <a:srgbClr val="333333"/>
                </a:solidFill>
                <a:effectLst/>
                <a:latin typeface="Arial" panose="020B0604020202020204" pitchFamily="34" charset="0"/>
              </a:rPr>
              <a:t> 2 minute read</a:t>
            </a:r>
            <a:endParaRPr kumimoji="0" lang="en-US" altLang="en-US" sz="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spcBef>
                <a:spcPct val="0"/>
              </a:spcBef>
              <a:spcAft>
                <a:spcPts val="600"/>
              </a:spcAft>
              <a:buClrTx/>
              <a:buSzTx/>
              <a:buFontTx/>
              <a:buNone/>
              <a:tabLst/>
            </a:pPr>
            <a:r>
              <a:rPr kumimoji="0" lang="en-US" altLang="en-US" sz="900" b="0" i="0" u="none" strike="noStrike" cap="none" normalizeH="0" baseline="0">
                <a:ln>
                  <a:noFill/>
                </a:ln>
                <a:solidFill>
                  <a:srgbClr val="2C2F34"/>
                </a:solidFill>
                <a:effectLst/>
                <a:latin typeface="-apple-system"/>
              </a:rPr>
              <a:t>  </a:t>
            </a:r>
            <a:r>
              <a:rPr kumimoji="0" lang="en-US" altLang="en-US" sz="36000" b="0" i="0" u="none" strike="noStrike" cap="none" normalizeH="0" baseline="0">
                <a:ln>
                  <a:noFill/>
                </a:ln>
                <a:solidFill>
                  <a:srgbClr val="2C2F34"/>
                </a:solidFill>
                <a:effectLst/>
                <a:latin typeface="-apple-system"/>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32026783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417" name="Straight Connector 17416">
            <a:extLst>
              <a:ext uri="{FF2B5EF4-FFF2-40B4-BE49-F238E27FC236}">
                <a16:creationId xmlns:a16="http://schemas.microsoft.com/office/drawing/2014/main" id="{353C1207-D1C8-49E3-8837-E2B89D366FA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useBgFill="1">
        <p:nvSpPr>
          <p:cNvPr id="17419" name="Rectangle 17418">
            <a:extLst>
              <a:ext uri="{FF2B5EF4-FFF2-40B4-BE49-F238E27FC236}">
                <a16:creationId xmlns:a16="http://schemas.microsoft.com/office/drawing/2014/main" id="{16B067B1-F4E5-4FDF-813D-C9E872E80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1" name="Freeform: Shape 17420">
            <a:extLst>
              <a:ext uri="{FF2B5EF4-FFF2-40B4-BE49-F238E27FC236}">
                <a16:creationId xmlns:a16="http://schemas.microsoft.com/office/drawing/2014/main" id="{F44791F0-E593-4664-B4D9-7C1368F0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35206" y="1002832"/>
            <a:ext cx="9956794" cy="5855169"/>
          </a:xfrm>
          <a:custGeom>
            <a:avLst/>
            <a:gdLst>
              <a:gd name="connsiteX0" fmla="*/ 5261761 w 9956794"/>
              <a:gd name="connsiteY0" fmla="*/ 0 h 5855169"/>
              <a:gd name="connsiteX1" fmla="*/ 9888456 w 9956794"/>
              <a:gd name="connsiteY1" fmla="*/ 2753694 h 5855169"/>
              <a:gd name="connsiteX2" fmla="*/ 9956794 w 9956794"/>
              <a:gd name="connsiteY2" fmla="*/ 2887122 h 5855169"/>
              <a:gd name="connsiteX3" fmla="*/ 9956794 w 9956794"/>
              <a:gd name="connsiteY3" fmla="*/ 5855169 h 5855169"/>
              <a:gd name="connsiteX4" fmla="*/ 34209 w 9956794"/>
              <a:gd name="connsiteY4" fmla="*/ 5855169 h 5855169"/>
              <a:gd name="connsiteX5" fmla="*/ 27166 w 9956794"/>
              <a:gd name="connsiteY5" fmla="*/ 5799746 h 5855169"/>
              <a:gd name="connsiteX6" fmla="*/ 0 w 9956794"/>
              <a:gd name="connsiteY6" fmla="*/ 5261761 h 5855169"/>
              <a:gd name="connsiteX7" fmla="*/ 5261761 w 9956794"/>
              <a:gd name="connsiteY7" fmla="*/ 0 h 5855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56794" h="5855169">
                <a:moveTo>
                  <a:pt x="5261761" y="0"/>
                </a:moveTo>
                <a:cubicBezTo>
                  <a:pt x="7259629" y="0"/>
                  <a:pt x="8997433" y="1113470"/>
                  <a:pt x="9888456" y="2753694"/>
                </a:cubicBezTo>
                <a:lnTo>
                  <a:pt x="9956794" y="2887122"/>
                </a:lnTo>
                <a:lnTo>
                  <a:pt x="9956794" y="5855169"/>
                </a:lnTo>
                <a:lnTo>
                  <a:pt x="34209" y="5855169"/>
                </a:lnTo>
                <a:lnTo>
                  <a:pt x="27166" y="5799746"/>
                </a:lnTo>
                <a:cubicBezTo>
                  <a:pt x="9203" y="5622861"/>
                  <a:pt x="0" y="5443386"/>
                  <a:pt x="0" y="5261761"/>
                </a:cubicBezTo>
                <a:cubicBezTo>
                  <a:pt x="0" y="2355771"/>
                  <a:pt x="2355771" y="0"/>
                  <a:pt x="5261761" y="0"/>
                </a:cubicBezTo>
                <a:close/>
              </a:path>
            </a:pathLst>
          </a:cu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7412" name="Picture 4" descr="A close-up of a question&#10;&#10;AI-generated content may be incorrect.">
            <a:extLst>
              <a:ext uri="{FF2B5EF4-FFF2-40B4-BE49-F238E27FC236}">
                <a16:creationId xmlns:a16="http://schemas.microsoft.com/office/drawing/2014/main" id="{DA6E1F79-F79B-E854-61F1-610DF8A3E7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6338" r="6617" b="1"/>
          <a:stretch/>
        </p:blipFill>
        <p:spPr bwMode="auto">
          <a:xfrm>
            <a:off x="2476192" y="1277152"/>
            <a:ext cx="9715808" cy="5580849"/>
          </a:xfrm>
          <a:custGeom>
            <a:avLst/>
            <a:gdLst/>
            <a:ahLst/>
            <a:cxnLst/>
            <a:rect l="l" t="t" r="r" b="b"/>
            <a:pathLst>
              <a:path w="9715808" h="5580849">
                <a:moveTo>
                  <a:pt x="5261761" y="0"/>
                </a:moveTo>
                <a:cubicBezTo>
                  <a:pt x="7078005" y="0"/>
                  <a:pt x="8679319" y="920223"/>
                  <a:pt x="9624896" y="2319861"/>
                </a:cubicBezTo>
                <a:lnTo>
                  <a:pt x="9715808" y="2461670"/>
                </a:lnTo>
                <a:lnTo>
                  <a:pt x="9715808" y="5580849"/>
                </a:lnTo>
                <a:lnTo>
                  <a:pt x="10521" y="5580849"/>
                </a:lnTo>
                <a:lnTo>
                  <a:pt x="6847" y="5532531"/>
                </a:lnTo>
                <a:cubicBezTo>
                  <a:pt x="2301" y="5442848"/>
                  <a:pt x="0" y="5352573"/>
                  <a:pt x="0" y="5261761"/>
                </a:cubicBezTo>
                <a:cubicBezTo>
                  <a:pt x="0" y="2355771"/>
                  <a:pt x="2355771" y="0"/>
                  <a:pt x="5261761"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314083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49" name="Straight Connector 48">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51" name="Rectangle 50">
            <a:extLst>
              <a:ext uri="{FF2B5EF4-FFF2-40B4-BE49-F238E27FC236}">
                <a16:creationId xmlns:a16="http://schemas.microsoft.com/office/drawing/2014/main" id="{9A3F5928-D955-456A-97B5-AA390B8CE9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DF346008-86EE-5AC3-98F6-6B97B33E80AD}"/>
              </a:ext>
            </a:extLst>
          </p:cNvPr>
          <p:cNvSpPr txBox="1"/>
          <p:nvPr/>
        </p:nvSpPr>
        <p:spPr>
          <a:xfrm>
            <a:off x="2544448" y="1260230"/>
            <a:ext cx="9679449" cy="284705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7200" b="1" i="0" kern="1200" cap="all" baseline="0" dirty="0">
                <a:solidFill>
                  <a:schemeClr val="bg1"/>
                </a:solidFill>
                <a:latin typeface="+mj-lt"/>
                <a:ea typeface="+mj-ea"/>
                <a:cs typeface="+mj-cs"/>
                <a:hlinkClick r:id="rId2">
                  <a:extLst>
                    <a:ext uri="{A12FA001-AC4F-418D-AE19-62706E023703}">
                      <ahyp:hlinkClr xmlns:ahyp="http://schemas.microsoft.com/office/drawing/2018/hyperlinkcolor" val="tx"/>
                    </a:ext>
                  </a:extLst>
                </a:hlinkClick>
              </a:rPr>
              <a:t>references</a:t>
            </a:r>
            <a:endParaRPr lang="en-US" sz="7200" b="1" i="0" kern="1200" cap="all" baseline="0" dirty="0">
              <a:solidFill>
                <a:schemeClr val="bg1"/>
              </a:solidFill>
              <a:latin typeface="+mj-lt"/>
              <a:ea typeface="+mj-ea"/>
              <a:cs typeface="+mj-cs"/>
            </a:endParaRPr>
          </a:p>
        </p:txBody>
      </p:sp>
      <p:cxnSp>
        <p:nvCxnSpPr>
          <p:cNvPr id="53" name="Straight Connector 52">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78" y="806470"/>
            <a:ext cx="8453437" cy="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55"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954" y="2875093"/>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57"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3734" y="310438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59"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414" y="3619532"/>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spTree>
    <p:extLst>
      <p:ext uri="{BB962C8B-B14F-4D97-AF65-F5344CB8AC3E}">
        <p14:creationId xmlns:p14="http://schemas.microsoft.com/office/powerpoint/2010/main" val="223935650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GradientVTI">
  <a:themeElements>
    <a:clrScheme name="Office">
      <a:dk1>
        <a:srgbClr val="000000"/>
      </a:dk1>
      <a:lt1>
        <a:srgbClr val="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Univers">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VTI" id="{605F9078-86F9-4258-A3E1-F8EFF02AE8CC}" vid="{4848699B-BB01-41E3-9EC4-3D97DFE5292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taskpanes.xml.rels><?xml version="1.0" encoding="UTF-8" standalone="yes"?>
<Relationships xmlns="http://schemas.openxmlformats.org/package/2006/relationships"><Relationship Id="rId3" Type="http://schemas.microsoft.com/office/2011/relationships/webextension" Target="webextension3.xml"/><Relationship Id="rId2" Type="http://schemas.microsoft.com/office/2011/relationships/webextension" Target="webextension2.xml"/><Relationship Id="rId1" Type="http://schemas.microsoft.com/office/2011/relationships/webextension" Target="webextension1.xml"/><Relationship Id="rId4" Type="http://schemas.microsoft.com/office/2011/relationships/webextension" Target="webextension4.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 dockstate="right" visibility="0" width="350" row="0">
    <wetp:webextensionref xmlns:r="http://schemas.openxmlformats.org/officeDocument/2006/relationships" r:id="rId2"/>
  </wetp:taskpane>
  <wetp:taskpane dockstate="right" visibility="0" width="350" row="0">
    <wetp:webextensionref xmlns:r="http://schemas.openxmlformats.org/officeDocument/2006/relationships" r:id="rId3"/>
  </wetp:taskpane>
  <wetp:taskpane dockstate="right" visibility="0" width="350" row="0">
    <wetp:webextensionref xmlns:r="http://schemas.openxmlformats.org/officeDocument/2006/relationships" r:id="rId4"/>
  </wetp:taskpane>
</wetp:taskpanes>
</file>

<file path=ppt/webextensions/webextension1.xml><?xml version="1.0" encoding="utf-8"?>
<we:webextension xmlns:we="http://schemas.microsoft.com/office/webextensions/webextension/2010/11" id="{43824091-7D91-814A-8E9A-EEA7239F46B8}">
  <we:reference id="wa104380907" version="3.1.0.0" store="en-GB" storeType="OMEX"/>
  <we:alternateReferences>
    <we:reference id="wa104380907" version="3.1.0.0" store="WA104380907" storeType="OMEX"/>
  </we:alternateReferences>
  <we:properties/>
  <we:bindings/>
  <we:snapshot xmlns:r="http://schemas.openxmlformats.org/officeDocument/2006/relationships"/>
</we:webextension>
</file>

<file path=ppt/webextensions/webextension2.xml><?xml version="1.0" encoding="utf-8"?>
<we:webextension xmlns:we="http://schemas.microsoft.com/office/webextensions/webextension/2010/11" id="{DE37F31A-5B66-FF42-ADAF-937B203CA251}">
  <we:reference id="wa200005566" version="3.0.0.2" store="en-GB" storeType="OMEX"/>
  <we:alternateReferences>
    <we:reference id="wa200005566" version="3.0.0.2" store="wa200005566" storeType="OMEX"/>
  </we:alternateReferences>
  <we:properties/>
  <we:bindings/>
  <we:snapshot xmlns:r="http://schemas.openxmlformats.org/officeDocument/2006/relationships"/>
</we:webextension>
</file>

<file path=ppt/webextensions/webextension3.xml><?xml version="1.0" encoding="utf-8"?>
<we:webextension xmlns:we="http://schemas.microsoft.com/office/webextensions/webextension/2010/11" id="{ED70DA31-7915-7545-8100-A122D19CE873}">
  <we:reference id="wa104379997" version="2.0.0.0" store="en-GB" storeType="OMEX"/>
  <we:alternateReferences>
    <we:reference id="wa104379997" version="2.0.0.0" store="WA104379997" storeType="OMEX"/>
  </we:alternateReferences>
  <we:properties/>
  <we:bindings/>
  <we:snapshot xmlns:r="http://schemas.openxmlformats.org/officeDocument/2006/relationships"/>
</we:webextension>
</file>

<file path=ppt/webextensions/webextension4.xml><?xml version="1.0" encoding="utf-8"?>
<we:webextension xmlns:we="http://schemas.microsoft.com/office/webextensions/webextension/2010/11" id="{F30CAC4F-A246-9D49-8046-B5355F612A74}">
  <we:reference id="wa104382001" version="1.0.0.7" store="en-GB" storeType="OMEX"/>
  <we:alternateReferences>
    <we:reference id="wa104382001" version="1.0.0.7" store="WA104382001" storeType="OMEX"/>
  </we:alternateReferences>
  <we:properties>
    <we:property name="persist:root" value="&quot;{\&quot;powtoons\&quot;:\&quot;{\\\&quot;loading\\\&quot;:false}\&quot;}&quot;"/>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10369</TotalTime>
  <Words>7046</Words>
  <Application>Microsoft Macintosh PowerPoint</Application>
  <PresentationFormat>Widescreen</PresentationFormat>
  <Paragraphs>766</Paragraphs>
  <Slides>54</Slides>
  <Notes>53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54</vt:i4>
      </vt:variant>
    </vt:vector>
  </HeadingPairs>
  <TitlesOfParts>
    <vt:vector size="63" baseType="lpstr">
      <vt:lpstr>-apple-system</vt:lpstr>
      <vt:lpstr>-webkit-standard</vt:lpstr>
      <vt:lpstr>Aptos</vt:lpstr>
      <vt:lpstr>Aptos Display</vt:lpstr>
      <vt:lpstr>Arial</vt:lpstr>
      <vt:lpstr>Gill Sans Nova</vt:lpstr>
      <vt:lpstr>Neue Haas Grotesk Text Pro</vt:lpstr>
      <vt:lpstr>Symbol</vt:lpstr>
      <vt:lpstr>GradientVTI</vt:lpstr>
      <vt:lpstr>A systematic review of qualitative studies of experiences of support workers supporting individuals with complex needs and challenging behaviour. </vt:lpstr>
      <vt:lpstr>Why?</vt:lpstr>
      <vt:lpstr>PowerPoint Presentation</vt:lpstr>
      <vt:lpstr>Health &amp; Social Care</vt:lpstr>
      <vt:lpstr>Further Developed 1987</vt:lpstr>
      <vt:lpstr>Health &amp; Social Care</vt:lpstr>
      <vt:lpstr>Complex needs  learning disability  autism                                                       illness                                             sensory impairment         (Nice, 2022)</vt:lpstr>
      <vt:lpstr>PowerPoint Presentation</vt:lpstr>
      <vt:lpstr>Role of a support worker</vt:lpstr>
      <vt:lpstr>PowerPoint Presentation</vt:lpstr>
      <vt:lpstr>Training</vt:lpstr>
      <vt:lpstr>Systematic Literature review  </vt:lpstr>
      <vt:lpstr>Inclusion Criteria</vt:lpstr>
      <vt:lpstr>Exclusion Criteria</vt:lpstr>
      <vt:lpstr>Quality Assessment</vt:lpstr>
      <vt:lpstr>PowerPoint Presentation</vt:lpstr>
      <vt:lpstr>Results</vt:lpstr>
      <vt:lpstr>Thoughts on Training</vt:lpstr>
      <vt:lpstr>Impact of Relationships   </vt:lpstr>
      <vt:lpstr>Intense Emotions, Mental &amp; Physical Engagement</vt:lpstr>
      <vt:lpstr>Limitations</vt:lpstr>
      <vt:lpstr>Conclusion</vt:lpstr>
      <vt:lpstr>Experience of support workers supporting individuals with complex needs: a qualitative study using photo elicitation </vt:lpstr>
      <vt:lpstr>Further Research</vt:lpstr>
      <vt:lpstr>Detrimental Effects</vt:lpstr>
      <vt:lpstr>PowerPoint Presentation</vt:lpstr>
      <vt:lpstr>Research Question</vt:lpstr>
      <vt:lpstr>Method</vt:lpstr>
      <vt:lpstr>PowerPoint Presentation</vt:lpstr>
      <vt:lpstr>Participants</vt:lpstr>
      <vt:lpstr>PowerPoint Presentation</vt:lpstr>
      <vt:lpstr>PowerPoint Presentation</vt:lpstr>
      <vt:lpstr>Combining Codes into Themes</vt:lpstr>
      <vt:lpstr>Overview of Thematic Analysis Results</vt:lpstr>
      <vt:lpstr>Facilitators of the role</vt:lpstr>
      <vt:lpstr>Facilitators of the role</vt:lpstr>
      <vt:lpstr>Frustrations</vt:lpstr>
      <vt:lpstr>No clear guidance</vt:lpstr>
      <vt:lpstr>Negative aspects of the role</vt:lpstr>
      <vt:lpstr>A need for change</vt:lpstr>
      <vt:lpstr>Person-centred Training</vt:lpstr>
      <vt:lpstr>Training Approach</vt:lpstr>
      <vt:lpstr>Pay and Conditions</vt:lpstr>
      <vt:lpstr>Limitations</vt:lpstr>
      <vt:lpstr>Conclusion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Kayleigh O'Shea (2000277)</dc:creator>
  <cp:lastModifiedBy>Kayleigh O'Shea (2000277)</cp:lastModifiedBy>
  <cp:revision>42</cp:revision>
  <dcterms:created xsi:type="dcterms:W3CDTF">2025-02-09T15:10:15Z</dcterms:created>
  <dcterms:modified xsi:type="dcterms:W3CDTF">2025-03-06T18:24:15Z</dcterms:modified>
</cp:coreProperties>
</file>