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8" r:id="rId4"/>
  </p:sldMasterIdLst>
  <p:sldIdLst>
    <p:sldId id="256" r:id="rId5"/>
    <p:sldId id="262" r:id="rId6"/>
    <p:sldId id="259" r:id="rId7"/>
    <p:sldId id="257" r:id="rId8"/>
    <p:sldId id="263" r:id="rId9"/>
    <p:sldId id="260" r:id="rId10"/>
    <p:sldId id="261" r:id="rId11"/>
    <p:sldId id="25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ACB792-A218-4893-8879-E245F24627EE}" v="8" dt="2026-03-24T13:54:25.3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1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han Majid (2526568)" userId="6658d763-bd5e-461e-81e8-26155f5de6f7" providerId="ADAL" clId="{C5D6176C-F490-4F2A-9D49-5F1F57777EDC}"/>
    <pc:docChg chg="modSld sldOrd">
      <pc:chgData name="Rehan Majid (2526568)" userId="6658d763-bd5e-461e-81e8-26155f5de6f7" providerId="ADAL" clId="{C5D6176C-F490-4F2A-9D49-5F1F57777EDC}" dt="2026-03-24T13:54:25.379" v="23"/>
      <pc:docMkLst>
        <pc:docMk/>
      </pc:docMkLst>
      <pc:sldChg chg="addSp delSp modSp mod modTransition modAnim">
        <pc:chgData name="Rehan Majid (2526568)" userId="6658d763-bd5e-461e-81e8-26155f5de6f7" providerId="ADAL" clId="{C5D6176C-F490-4F2A-9D49-5F1F57777EDC}" dt="2026-03-24T13:54:25.379" v="23"/>
        <pc:sldMkLst>
          <pc:docMk/>
          <pc:sldMk cId="311717606" sldId="256"/>
        </pc:sldMkLst>
        <pc:picChg chg="add del mod">
          <ac:chgData name="Rehan Majid (2526568)" userId="6658d763-bd5e-461e-81e8-26155f5de6f7" providerId="ADAL" clId="{C5D6176C-F490-4F2A-9D49-5F1F57777EDC}" dt="2026-03-24T13:44:38.402" v="12"/>
          <ac:picMkLst>
            <pc:docMk/>
            <pc:sldMk cId="311717606" sldId="256"/>
            <ac:picMk id="13" creationId="{68F5744D-1500-BCC8-ADB6-6BB1B94B4E85}"/>
          </ac:picMkLst>
        </pc:picChg>
        <pc:picChg chg="add del mod ord">
          <ac:chgData name="Rehan Majid (2526568)" userId="6658d763-bd5e-461e-81e8-26155f5de6f7" providerId="ADAL" clId="{C5D6176C-F490-4F2A-9D49-5F1F57777EDC}" dt="2026-03-24T13:47:17.473" v="13"/>
          <ac:picMkLst>
            <pc:docMk/>
            <pc:sldMk cId="311717606" sldId="256"/>
            <ac:picMk id="16" creationId="{424AFC32-A45F-618B-491F-745B91D6A936}"/>
          </ac:picMkLst>
        </pc:picChg>
        <pc:picChg chg="add del mod">
          <ac:chgData name="Rehan Majid (2526568)" userId="6658d763-bd5e-461e-81e8-26155f5de6f7" providerId="ADAL" clId="{C5D6176C-F490-4F2A-9D49-5F1F57777EDC}" dt="2026-03-24T13:53:04.788" v="21"/>
          <ac:picMkLst>
            <pc:docMk/>
            <pc:sldMk cId="311717606" sldId="256"/>
            <ac:picMk id="17" creationId="{909DF3DF-E96A-E2B6-6703-77CDB7593608}"/>
          </ac:picMkLst>
        </pc:picChg>
        <pc:picChg chg="add del mod ord">
          <ac:chgData name="Rehan Majid (2526568)" userId="6658d763-bd5e-461e-81e8-26155f5de6f7" providerId="ADAL" clId="{C5D6176C-F490-4F2A-9D49-5F1F57777EDC}" dt="2026-03-24T13:53:09.560" v="22"/>
          <ac:picMkLst>
            <pc:docMk/>
            <pc:sldMk cId="311717606" sldId="256"/>
            <ac:picMk id="18" creationId="{F59C583C-F05F-23D2-105B-8CA59EC93BE6}"/>
          </ac:picMkLst>
        </pc:picChg>
        <pc:picChg chg="add del mod">
          <ac:chgData name="Rehan Majid (2526568)" userId="6658d763-bd5e-461e-81e8-26155f5de6f7" providerId="ADAL" clId="{C5D6176C-F490-4F2A-9D49-5F1F57777EDC}" dt="2026-03-24T13:54:25.379" v="23"/>
          <ac:picMkLst>
            <pc:docMk/>
            <pc:sldMk cId="311717606" sldId="256"/>
            <ac:picMk id="19" creationId="{55AB251C-D885-11E4-47C7-AE40A0284FB1}"/>
          </ac:picMkLst>
        </pc:picChg>
      </pc:sldChg>
      <pc:sldChg chg="addSp delSp modSp mod modTransition modAnim">
        <pc:chgData name="Rehan Majid (2526568)" userId="6658d763-bd5e-461e-81e8-26155f5de6f7" providerId="ADAL" clId="{C5D6176C-F490-4F2A-9D49-5F1F57777EDC}" dt="2026-03-24T13:54:25.379" v="23"/>
        <pc:sldMkLst>
          <pc:docMk/>
          <pc:sldMk cId="1147010734" sldId="257"/>
        </pc:sldMkLst>
        <pc:picChg chg="add del mod">
          <ac:chgData name="Rehan Majid (2526568)" userId="6658d763-bd5e-461e-81e8-26155f5de6f7" providerId="ADAL" clId="{C5D6176C-F490-4F2A-9D49-5F1F57777EDC}" dt="2026-03-24T13:50:10.717" v="15"/>
          <ac:picMkLst>
            <pc:docMk/>
            <pc:sldMk cId="1147010734" sldId="257"/>
            <ac:picMk id="8" creationId="{99F763C5-1852-6F41-A4DD-BB16BF23B033}"/>
          </ac:picMkLst>
        </pc:picChg>
        <pc:picChg chg="add del mod ord">
          <ac:chgData name="Rehan Majid (2526568)" userId="6658d763-bd5e-461e-81e8-26155f5de6f7" providerId="ADAL" clId="{C5D6176C-F490-4F2A-9D49-5F1F57777EDC}" dt="2026-03-24T13:50:36.835" v="16"/>
          <ac:picMkLst>
            <pc:docMk/>
            <pc:sldMk cId="1147010734" sldId="257"/>
            <ac:picMk id="16" creationId="{F7B9C265-AF94-1ED4-7C62-15A8159535B6}"/>
          </ac:picMkLst>
        </pc:picChg>
        <pc:picChg chg="add del mod">
          <ac:chgData name="Rehan Majid (2526568)" userId="6658d763-bd5e-461e-81e8-26155f5de6f7" providerId="ADAL" clId="{C5D6176C-F490-4F2A-9D49-5F1F57777EDC}" dt="2026-03-24T13:53:04.788" v="21"/>
          <ac:picMkLst>
            <pc:docMk/>
            <pc:sldMk cId="1147010734" sldId="257"/>
            <ac:picMk id="17" creationId="{C18FC6CF-A47C-E60F-FBDD-61036F9EDB63}"/>
          </ac:picMkLst>
        </pc:picChg>
        <pc:picChg chg="add mod ord">
          <ac:chgData name="Rehan Majid (2526568)" userId="6658d763-bd5e-461e-81e8-26155f5de6f7" providerId="ADAL" clId="{C5D6176C-F490-4F2A-9D49-5F1F57777EDC}" dt="2026-03-24T13:53:04.681" v="20" actId="34307"/>
          <ac:picMkLst>
            <pc:docMk/>
            <pc:sldMk cId="1147010734" sldId="257"/>
            <ac:picMk id="24" creationId="{8F05CD07-4ED3-9F1F-CA50-425BA5ED6FC4}"/>
          </ac:picMkLst>
        </pc:picChg>
      </pc:sldChg>
      <pc:sldChg chg="ord modTransition">
        <pc:chgData name="Rehan Majid (2526568)" userId="6658d763-bd5e-461e-81e8-26155f5de6f7" providerId="ADAL" clId="{C5D6176C-F490-4F2A-9D49-5F1F57777EDC}" dt="2026-03-24T13:54:25.379" v="23"/>
        <pc:sldMkLst>
          <pc:docMk/>
          <pc:sldMk cId="2431601311" sldId="258"/>
        </pc:sldMkLst>
      </pc:sldChg>
      <pc:sldChg chg="addSp delSp modSp mod modTransition modAnim">
        <pc:chgData name="Rehan Majid (2526568)" userId="6658d763-bd5e-461e-81e8-26155f5de6f7" providerId="ADAL" clId="{C5D6176C-F490-4F2A-9D49-5F1F57777EDC}" dt="2026-03-24T13:54:25.379" v="23"/>
        <pc:sldMkLst>
          <pc:docMk/>
          <pc:sldMk cId="1392536451" sldId="259"/>
        </pc:sldMkLst>
        <pc:picChg chg="add del mod">
          <ac:chgData name="Rehan Majid (2526568)" userId="6658d763-bd5e-461e-81e8-26155f5de6f7" providerId="ADAL" clId="{C5D6176C-F490-4F2A-9D49-5F1F57777EDC}" dt="2026-03-24T13:53:04.788" v="21"/>
          <ac:picMkLst>
            <pc:docMk/>
            <pc:sldMk cId="1392536451" sldId="259"/>
            <ac:picMk id="9" creationId="{7BA3848D-3A0C-7A08-92FE-A98A3035CC08}"/>
          </ac:picMkLst>
        </pc:picChg>
        <pc:picChg chg="add mod ord">
          <ac:chgData name="Rehan Majid (2526568)" userId="6658d763-bd5e-461e-81e8-26155f5de6f7" providerId="ADAL" clId="{C5D6176C-F490-4F2A-9D49-5F1F57777EDC}" dt="2026-03-24T13:53:04.678" v="19" actId="34307"/>
          <ac:picMkLst>
            <pc:docMk/>
            <pc:sldMk cId="1392536451" sldId="259"/>
            <ac:picMk id="19" creationId="{4E12BD05-7906-3C0C-0C2E-C39FFEB65D17}"/>
          </ac:picMkLst>
        </pc:picChg>
      </pc:sldChg>
      <pc:sldChg chg="modTransition">
        <pc:chgData name="Rehan Majid (2526568)" userId="6658d763-bd5e-461e-81e8-26155f5de6f7" providerId="ADAL" clId="{C5D6176C-F490-4F2A-9D49-5F1F57777EDC}" dt="2026-03-24T13:54:25.379" v="23"/>
        <pc:sldMkLst>
          <pc:docMk/>
          <pc:sldMk cId="2593408601" sldId="260"/>
        </pc:sldMkLst>
      </pc:sldChg>
      <pc:sldChg chg="ord modTransition">
        <pc:chgData name="Rehan Majid (2526568)" userId="6658d763-bd5e-461e-81e8-26155f5de6f7" providerId="ADAL" clId="{C5D6176C-F490-4F2A-9D49-5F1F57777EDC}" dt="2026-03-24T13:54:25.379" v="23"/>
        <pc:sldMkLst>
          <pc:docMk/>
          <pc:sldMk cId="1274640994" sldId="261"/>
        </pc:sldMkLst>
      </pc:sldChg>
      <pc:sldChg chg="addSp delSp modSp mod modTransition modAnim">
        <pc:chgData name="Rehan Majid (2526568)" userId="6658d763-bd5e-461e-81e8-26155f5de6f7" providerId="ADAL" clId="{C5D6176C-F490-4F2A-9D49-5F1F57777EDC}" dt="2026-03-24T13:54:25.379" v="23"/>
        <pc:sldMkLst>
          <pc:docMk/>
          <pc:sldMk cId="627738836" sldId="262"/>
        </pc:sldMkLst>
        <pc:picChg chg="add del mod">
          <ac:chgData name="Rehan Majid (2526568)" userId="6658d763-bd5e-461e-81e8-26155f5de6f7" providerId="ADAL" clId="{C5D6176C-F490-4F2A-9D49-5F1F57777EDC}" dt="2026-03-24T13:53:04.788" v="21"/>
          <ac:picMkLst>
            <pc:docMk/>
            <pc:sldMk cId="627738836" sldId="262"/>
            <ac:picMk id="9" creationId="{45D75FBC-0419-020F-8468-8CE507B33C59}"/>
          </ac:picMkLst>
        </pc:picChg>
        <pc:picChg chg="add mod ord">
          <ac:chgData name="Rehan Majid (2526568)" userId="6658d763-bd5e-461e-81e8-26155f5de6f7" providerId="ADAL" clId="{C5D6176C-F490-4F2A-9D49-5F1F57777EDC}" dt="2026-03-24T13:53:04.673" v="18" actId="34307"/>
          <ac:picMkLst>
            <pc:docMk/>
            <pc:sldMk cId="627738836" sldId="262"/>
            <ac:picMk id="12" creationId="{8CFA4533-0EB8-2755-962C-A47913D6E31D}"/>
          </ac:picMkLst>
        </pc:picChg>
      </pc:sldChg>
      <pc:sldChg chg="modTransition">
        <pc:chgData name="Rehan Majid (2526568)" userId="6658d763-bd5e-461e-81e8-26155f5de6f7" providerId="ADAL" clId="{C5D6176C-F490-4F2A-9D49-5F1F57777EDC}" dt="2026-03-24T13:54:25.379" v="23"/>
        <pc:sldMkLst>
          <pc:docMk/>
          <pc:sldMk cId="3627540162" sldId="26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A00AFA-0C85-48EC-A5A9-0BFE6317D782}" type="doc">
      <dgm:prSet loTypeId="urn:microsoft.com/office/officeart/2008/layout/LinedList" loCatId="list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184102F-BA89-490C-88FA-5433E918802A}">
      <dgm:prSet/>
      <dgm:spPr/>
      <dgm:t>
        <a:bodyPr/>
        <a:lstStyle/>
        <a:p>
          <a:r>
            <a:rPr lang="en-GB" b="1"/>
            <a:t>Strengths:</a:t>
          </a:r>
          <a:r>
            <a:rPr lang="en-GB"/>
            <a:t> Team Player, Analytical Thinker, Creative Problem-Solver</a:t>
          </a:r>
          <a:endParaRPr lang="en-US"/>
        </a:p>
      </dgm:t>
    </dgm:pt>
    <dgm:pt modelId="{86241714-EDC0-4631-9E53-D97D65B4324F}" type="parTrans" cxnId="{3783B4CE-7E98-4926-AE1A-4DA642A8BEFA}">
      <dgm:prSet/>
      <dgm:spPr/>
      <dgm:t>
        <a:bodyPr/>
        <a:lstStyle/>
        <a:p>
          <a:endParaRPr lang="en-US"/>
        </a:p>
      </dgm:t>
    </dgm:pt>
    <dgm:pt modelId="{27C1FA45-DE8D-454F-B7CD-8ABAF33E861F}" type="sibTrans" cxnId="{3783B4CE-7E98-4926-AE1A-4DA642A8BEFA}">
      <dgm:prSet/>
      <dgm:spPr/>
      <dgm:t>
        <a:bodyPr/>
        <a:lstStyle/>
        <a:p>
          <a:endParaRPr lang="en-US"/>
        </a:p>
      </dgm:t>
    </dgm:pt>
    <dgm:pt modelId="{D89E2BD9-4676-4DA5-857E-144E6F561B1D}">
      <dgm:prSet/>
      <dgm:spPr/>
      <dgm:t>
        <a:bodyPr/>
        <a:lstStyle/>
        <a:p>
          <a:r>
            <a:rPr lang="en-GB" b="1"/>
            <a:t>Weaknesses:</a:t>
          </a:r>
          <a:r>
            <a:rPr lang="en-GB"/>
            <a:t> Struggles with public speaking, Requires Guidance and Structure, Struggles with Attention to Detail, Needs Improvement in Time Management, Limited Leadership Experience</a:t>
          </a:r>
          <a:endParaRPr lang="en-US"/>
        </a:p>
      </dgm:t>
    </dgm:pt>
    <dgm:pt modelId="{E94A5C6D-55AC-46AF-82A5-CCA5D485C502}" type="parTrans" cxnId="{E6C38F2E-FA12-41C6-A79C-8F1CF27FED1F}">
      <dgm:prSet/>
      <dgm:spPr/>
      <dgm:t>
        <a:bodyPr/>
        <a:lstStyle/>
        <a:p>
          <a:endParaRPr lang="en-US"/>
        </a:p>
      </dgm:t>
    </dgm:pt>
    <dgm:pt modelId="{4D339726-1375-45D1-B7A4-0E70355F3D38}" type="sibTrans" cxnId="{E6C38F2E-FA12-41C6-A79C-8F1CF27FED1F}">
      <dgm:prSet/>
      <dgm:spPr/>
      <dgm:t>
        <a:bodyPr/>
        <a:lstStyle/>
        <a:p>
          <a:endParaRPr lang="en-US"/>
        </a:p>
      </dgm:t>
    </dgm:pt>
    <dgm:pt modelId="{1BDF14B9-3C83-4E01-AED3-1E9BB4413A1D}">
      <dgm:prSet/>
      <dgm:spPr/>
      <dgm:t>
        <a:bodyPr/>
        <a:lstStyle/>
        <a:p>
          <a:r>
            <a:rPr lang="en-GB" b="1"/>
            <a:t>Traits:</a:t>
          </a:r>
          <a:r>
            <a:rPr lang="en-GB"/>
            <a:t> Introverted: Reflective and Thoughtful, Moderate Stress Handler, Preferred Learning Style: Visual, Prefers Group Study, Does Not Prefer Solo Study</a:t>
          </a:r>
          <a:endParaRPr lang="en-US"/>
        </a:p>
      </dgm:t>
    </dgm:pt>
    <dgm:pt modelId="{16857C02-06EA-420A-97B7-2F5B4FCEE71F}" type="parTrans" cxnId="{DCA6AC54-C428-4A0B-B134-940FAE692924}">
      <dgm:prSet/>
      <dgm:spPr/>
      <dgm:t>
        <a:bodyPr/>
        <a:lstStyle/>
        <a:p>
          <a:endParaRPr lang="en-US"/>
        </a:p>
      </dgm:t>
    </dgm:pt>
    <dgm:pt modelId="{56A59AC3-7FD3-475F-8F73-CD9C22EEF874}" type="sibTrans" cxnId="{DCA6AC54-C428-4A0B-B134-940FAE692924}">
      <dgm:prSet/>
      <dgm:spPr/>
      <dgm:t>
        <a:bodyPr/>
        <a:lstStyle/>
        <a:p>
          <a:endParaRPr lang="en-US"/>
        </a:p>
      </dgm:t>
    </dgm:pt>
    <dgm:pt modelId="{FC043620-2FE5-465C-8703-FAB56E9C6D37}" type="pres">
      <dgm:prSet presAssocID="{91A00AFA-0C85-48EC-A5A9-0BFE6317D782}" presName="vert0" presStyleCnt="0">
        <dgm:presLayoutVars>
          <dgm:dir/>
          <dgm:animOne val="branch"/>
          <dgm:animLvl val="lvl"/>
        </dgm:presLayoutVars>
      </dgm:prSet>
      <dgm:spPr/>
    </dgm:pt>
    <dgm:pt modelId="{E8F9F8E8-20BD-4B22-8D29-247A40D79DBB}" type="pres">
      <dgm:prSet presAssocID="{6184102F-BA89-490C-88FA-5433E918802A}" presName="thickLine" presStyleLbl="alignNode1" presStyleIdx="0" presStyleCnt="3"/>
      <dgm:spPr/>
    </dgm:pt>
    <dgm:pt modelId="{DFF3857C-C7AA-46F7-AD1E-D4E2D418FB75}" type="pres">
      <dgm:prSet presAssocID="{6184102F-BA89-490C-88FA-5433E918802A}" presName="horz1" presStyleCnt="0"/>
      <dgm:spPr/>
    </dgm:pt>
    <dgm:pt modelId="{4F4EACE9-27C0-4319-B23E-6AF98E67EBD9}" type="pres">
      <dgm:prSet presAssocID="{6184102F-BA89-490C-88FA-5433E918802A}" presName="tx1" presStyleLbl="revTx" presStyleIdx="0" presStyleCnt="3"/>
      <dgm:spPr/>
    </dgm:pt>
    <dgm:pt modelId="{90DB3E8D-CF23-476A-8984-3A3BE7A5C449}" type="pres">
      <dgm:prSet presAssocID="{6184102F-BA89-490C-88FA-5433E918802A}" presName="vert1" presStyleCnt="0"/>
      <dgm:spPr/>
    </dgm:pt>
    <dgm:pt modelId="{16091A62-1548-45DD-B4D2-859C03204512}" type="pres">
      <dgm:prSet presAssocID="{D89E2BD9-4676-4DA5-857E-144E6F561B1D}" presName="thickLine" presStyleLbl="alignNode1" presStyleIdx="1" presStyleCnt="3"/>
      <dgm:spPr/>
    </dgm:pt>
    <dgm:pt modelId="{0E424EF0-42D4-4797-9B47-1B96B6923112}" type="pres">
      <dgm:prSet presAssocID="{D89E2BD9-4676-4DA5-857E-144E6F561B1D}" presName="horz1" presStyleCnt="0"/>
      <dgm:spPr/>
    </dgm:pt>
    <dgm:pt modelId="{3F9C2097-9826-48C1-85A2-943D5B2CEDB4}" type="pres">
      <dgm:prSet presAssocID="{D89E2BD9-4676-4DA5-857E-144E6F561B1D}" presName="tx1" presStyleLbl="revTx" presStyleIdx="1" presStyleCnt="3"/>
      <dgm:spPr/>
    </dgm:pt>
    <dgm:pt modelId="{9B062442-CD0B-403F-A2C7-5FEC953FFAD3}" type="pres">
      <dgm:prSet presAssocID="{D89E2BD9-4676-4DA5-857E-144E6F561B1D}" presName="vert1" presStyleCnt="0"/>
      <dgm:spPr/>
    </dgm:pt>
    <dgm:pt modelId="{B2988861-FB3B-4B24-B8DF-A2D953E0478B}" type="pres">
      <dgm:prSet presAssocID="{1BDF14B9-3C83-4E01-AED3-1E9BB4413A1D}" presName="thickLine" presStyleLbl="alignNode1" presStyleIdx="2" presStyleCnt="3"/>
      <dgm:spPr/>
    </dgm:pt>
    <dgm:pt modelId="{179B7A0D-FA5B-4CF6-9EB7-529EFB7FC60D}" type="pres">
      <dgm:prSet presAssocID="{1BDF14B9-3C83-4E01-AED3-1E9BB4413A1D}" presName="horz1" presStyleCnt="0"/>
      <dgm:spPr/>
    </dgm:pt>
    <dgm:pt modelId="{93989E13-BC3C-4EE4-9A95-0B0F15E2C35F}" type="pres">
      <dgm:prSet presAssocID="{1BDF14B9-3C83-4E01-AED3-1E9BB4413A1D}" presName="tx1" presStyleLbl="revTx" presStyleIdx="2" presStyleCnt="3"/>
      <dgm:spPr/>
    </dgm:pt>
    <dgm:pt modelId="{AF5EAA97-9543-4C81-8839-BA26D6250494}" type="pres">
      <dgm:prSet presAssocID="{1BDF14B9-3C83-4E01-AED3-1E9BB4413A1D}" presName="vert1" presStyleCnt="0"/>
      <dgm:spPr/>
    </dgm:pt>
  </dgm:ptLst>
  <dgm:cxnLst>
    <dgm:cxn modelId="{6A743B16-8BB5-4CD1-A301-0A50A8C0F2E3}" type="presOf" srcId="{1BDF14B9-3C83-4E01-AED3-1E9BB4413A1D}" destId="{93989E13-BC3C-4EE4-9A95-0B0F15E2C35F}" srcOrd="0" destOrd="0" presId="urn:microsoft.com/office/officeart/2008/layout/LinedList"/>
    <dgm:cxn modelId="{E6C38F2E-FA12-41C6-A79C-8F1CF27FED1F}" srcId="{91A00AFA-0C85-48EC-A5A9-0BFE6317D782}" destId="{D89E2BD9-4676-4DA5-857E-144E6F561B1D}" srcOrd="1" destOrd="0" parTransId="{E94A5C6D-55AC-46AF-82A5-CCA5D485C502}" sibTransId="{4D339726-1375-45D1-B7A4-0E70355F3D38}"/>
    <dgm:cxn modelId="{416BD331-FC8D-422C-A294-9288360CB56C}" type="presOf" srcId="{91A00AFA-0C85-48EC-A5A9-0BFE6317D782}" destId="{FC043620-2FE5-465C-8703-FAB56E9C6D37}" srcOrd="0" destOrd="0" presId="urn:microsoft.com/office/officeart/2008/layout/LinedList"/>
    <dgm:cxn modelId="{BE24713A-82A8-4144-B396-603F12CC71C3}" type="presOf" srcId="{6184102F-BA89-490C-88FA-5433E918802A}" destId="{4F4EACE9-27C0-4319-B23E-6AF98E67EBD9}" srcOrd="0" destOrd="0" presId="urn:microsoft.com/office/officeart/2008/layout/LinedList"/>
    <dgm:cxn modelId="{DCA6AC54-C428-4A0B-B134-940FAE692924}" srcId="{91A00AFA-0C85-48EC-A5A9-0BFE6317D782}" destId="{1BDF14B9-3C83-4E01-AED3-1E9BB4413A1D}" srcOrd="2" destOrd="0" parTransId="{16857C02-06EA-420A-97B7-2F5B4FCEE71F}" sibTransId="{56A59AC3-7FD3-475F-8F73-CD9C22EEF874}"/>
    <dgm:cxn modelId="{95CA2976-0790-4B7F-BA36-BE951D960162}" type="presOf" srcId="{D89E2BD9-4676-4DA5-857E-144E6F561B1D}" destId="{3F9C2097-9826-48C1-85A2-943D5B2CEDB4}" srcOrd="0" destOrd="0" presId="urn:microsoft.com/office/officeart/2008/layout/LinedList"/>
    <dgm:cxn modelId="{3783B4CE-7E98-4926-AE1A-4DA642A8BEFA}" srcId="{91A00AFA-0C85-48EC-A5A9-0BFE6317D782}" destId="{6184102F-BA89-490C-88FA-5433E918802A}" srcOrd="0" destOrd="0" parTransId="{86241714-EDC0-4631-9E53-D97D65B4324F}" sibTransId="{27C1FA45-DE8D-454F-B7CD-8ABAF33E861F}"/>
    <dgm:cxn modelId="{7447CBA8-40C5-4673-A525-A7A63D399240}" type="presParOf" srcId="{FC043620-2FE5-465C-8703-FAB56E9C6D37}" destId="{E8F9F8E8-20BD-4B22-8D29-247A40D79DBB}" srcOrd="0" destOrd="0" presId="urn:microsoft.com/office/officeart/2008/layout/LinedList"/>
    <dgm:cxn modelId="{B118B5C4-92DE-49C2-8A4D-CC28FCA8B095}" type="presParOf" srcId="{FC043620-2FE5-465C-8703-FAB56E9C6D37}" destId="{DFF3857C-C7AA-46F7-AD1E-D4E2D418FB75}" srcOrd="1" destOrd="0" presId="urn:microsoft.com/office/officeart/2008/layout/LinedList"/>
    <dgm:cxn modelId="{668FC4A3-D4CA-4D90-AD10-E9408742516B}" type="presParOf" srcId="{DFF3857C-C7AA-46F7-AD1E-D4E2D418FB75}" destId="{4F4EACE9-27C0-4319-B23E-6AF98E67EBD9}" srcOrd="0" destOrd="0" presId="urn:microsoft.com/office/officeart/2008/layout/LinedList"/>
    <dgm:cxn modelId="{42A50E52-BE46-4EF9-A8C7-CB784149D0C1}" type="presParOf" srcId="{DFF3857C-C7AA-46F7-AD1E-D4E2D418FB75}" destId="{90DB3E8D-CF23-476A-8984-3A3BE7A5C449}" srcOrd="1" destOrd="0" presId="urn:microsoft.com/office/officeart/2008/layout/LinedList"/>
    <dgm:cxn modelId="{982FC44F-30AF-4A67-B323-D4596D464DAF}" type="presParOf" srcId="{FC043620-2FE5-465C-8703-FAB56E9C6D37}" destId="{16091A62-1548-45DD-B4D2-859C03204512}" srcOrd="2" destOrd="0" presId="urn:microsoft.com/office/officeart/2008/layout/LinedList"/>
    <dgm:cxn modelId="{2DC75F11-EC70-4C2D-BDA7-02D10ABB665B}" type="presParOf" srcId="{FC043620-2FE5-465C-8703-FAB56E9C6D37}" destId="{0E424EF0-42D4-4797-9B47-1B96B6923112}" srcOrd="3" destOrd="0" presId="urn:microsoft.com/office/officeart/2008/layout/LinedList"/>
    <dgm:cxn modelId="{35870FA5-6C96-4A0B-9932-843ADE589A30}" type="presParOf" srcId="{0E424EF0-42D4-4797-9B47-1B96B6923112}" destId="{3F9C2097-9826-48C1-85A2-943D5B2CEDB4}" srcOrd="0" destOrd="0" presId="urn:microsoft.com/office/officeart/2008/layout/LinedList"/>
    <dgm:cxn modelId="{3F753787-896A-4518-AC93-45F713F62006}" type="presParOf" srcId="{0E424EF0-42D4-4797-9B47-1B96B6923112}" destId="{9B062442-CD0B-403F-A2C7-5FEC953FFAD3}" srcOrd="1" destOrd="0" presId="urn:microsoft.com/office/officeart/2008/layout/LinedList"/>
    <dgm:cxn modelId="{C334F10A-E216-4520-B8B5-CF3222F7DB9E}" type="presParOf" srcId="{FC043620-2FE5-465C-8703-FAB56E9C6D37}" destId="{B2988861-FB3B-4B24-B8DF-A2D953E0478B}" srcOrd="4" destOrd="0" presId="urn:microsoft.com/office/officeart/2008/layout/LinedList"/>
    <dgm:cxn modelId="{BFE77ECE-1760-41D3-8BA5-6CAAF95A96F9}" type="presParOf" srcId="{FC043620-2FE5-465C-8703-FAB56E9C6D37}" destId="{179B7A0D-FA5B-4CF6-9EB7-529EFB7FC60D}" srcOrd="5" destOrd="0" presId="urn:microsoft.com/office/officeart/2008/layout/LinedList"/>
    <dgm:cxn modelId="{311920CA-BC71-4803-8FEB-C6D0D3145902}" type="presParOf" srcId="{179B7A0D-FA5B-4CF6-9EB7-529EFB7FC60D}" destId="{93989E13-BC3C-4EE4-9A95-0B0F15E2C35F}" srcOrd="0" destOrd="0" presId="urn:microsoft.com/office/officeart/2008/layout/LinedList"/>
    <dgm:cxn modelId="{489988AD-CE57-4E2B-869A-1196DC4D6292}" type="presParOf" srcId="{179B7A0D-FA5B-4CF6-9EB7-529EFB7FC60D}" destId="{AF5EAA97-9543-4C81-8839-BA26D62504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9F8E8-20BD-4B22-8D29-247A40D79DBB}">
      <dsp:nvSpPr>
        <dsp:cNvPr id="0" name=""/>
        <dsp:cNvSpPr/>
      </dsp:nvSpPr>
      <dsp:spPr>
        <a:xfrm>
          <a:off x="0" y="1792"/>
          <a:ext cx="65749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F4EACE9-27C0-4319-B23E-6AF98E67EBD9}">
      <dsp:nvSpPr>
        <dsp:cNvPr id="0" name=""/>
        <dsp:cNvSpPr/>
      </dsp:nvSpPr>
      <dsp:spPr>
        <a:xfrm>
          <a:off x="0" y="1792"/>
          <a:ext cx="6574972" cy="12221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Strengths:</a:t>
          </a:r>
          <a:r>
            <a:rPr lang="en-GB" sz="1900" kern="1200"/>
            <a:t> Team Player, Analytical Thinker, Creative Problem-Solver</a:t>
          </a:r>
          <a:endParaRPr lang="en-US" sz="1900" kern="1200"/>
        </a:p>
      </dsp:txBody>
      <dsp:txXfrm>
        <a:off x="0" y="1792"/>
        <a:ext cx="6574972" cy="1222198"/>
      </dsp:txXfrm>
    </dsp:sp>
    <dsp:sp modelId="{16091A62-1548-45DD-B4D2-859C03204512}">
      <dsp:nvSpPr>
        <dsp:cNvPr id="0" name=""/>
        <dsp:cNvSpPr/>
      </dsp:nvSpPr>
      <dsp:spPr>
        <a:xfrm>
          <a:off x="0" y="1223990"/>
          <a:ext cx="65749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F9C2097-9826-48C1-85A2-943D5B2CEDB4}">
      <dsp:nvSpPr>
        <dsp:cNvPr id="0" name=""/>
        <dsp:cNvSpPr/>
      </dsp:nvSpPr>
      <dsp:spPr>
        <a:xfrm>
          <a:off x="0" y="1223990"/>
          <a:ext cx="6574972" cy="12221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Weaknesses:</a:t>
          </a:r>
          <a:r>
            <a:rPr lang="en-GB" sz="1900" kern="1200"/>
            <a:t> Struggles with public speaking, Requires Guidance and Structure, Struggles with Attention to Detail, Needs Improvement in Time Management, Limited Leadership Experience</a:t>
          </a:r>
          <a:endParaRPr lang="en-US" sz="1900" kern="1200"/>
        </a:p>
      </dsp:txBody>
      <dsp:txXfrm>
        <a:off x="0" y="1223990"/>
        <a:ext cx="6574972" cy="1222198"/>
      </dsp:txXfrm>
    </dsp:sp>
    <dsp:sp modelId="{B2988861-FB3B-4B24-B8DF-A2D953E0478B}">
      <dsp:nvSpPr>
        <dsp:cNvPr id="0" name=""/>
        <dsp:cNvSpPr/>
      </dsp:nvSpPr>
      <dsp:spPr>
        <a:xfrm>
          <a:off x="0" y="2446189"/>
          <a:ext cx="657497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989E13-BC3C-4EE4-9A95-0B0F15E2C35F}">
      <dsp:nvSpPr>
        <dsp:cNvPr id="0" name=""/>
        <dsp:cNvSpPr/>
      </dsp:nvSpPr>
      <dsp:spPr>
        <a:xfrm>
          <a:off x="0" y="2446189"/>
          <a:ext cx="6574972" cy="12221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Traits:</a:t>
          </a:r>
          <a:r>
            <a:rPr lang="en-GB" sz="1900" kern="1200"/>
            <a:t> Introverted: Reflective and Thoughtful, Moderate Stress Handler, Preferred Learning Style: Visual, Prefers Group Study, Does Not Prefer Solo Study</a:t>
          </a:r>
          <a:endParaRPr lang="en-US" sz="1900" kern="1200"/>
        </a:p>
      </dsp:txBody>
      <dsp:txXfrm>
        <a:off x="0" y="2446189"/>
        <a:ext cx="6574972" cy="122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1258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645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8136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451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66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511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796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3517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655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9105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826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9931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9" r:id="rId1"/>
    <p:sldLayoutId id="2147484030" r:id="rId2"/>
    <p:sldLayoutId id="2147484031" r:id="rId3"/>
    <p:sldLayoutId id="2147484032" r:id="rId4"/>
    <p:sldLayoutId id="2147484033" r:id="rId5"/>
    <p:sldLayoutId id="2147484034" r:id="rId6"/>
    <p:sldLayoutId id="2147484035" r:id="rId7"/>
    <p:sldLayoutId id="2147484036" r:id="rId8"/>
    <p:sldLayoutId id="2147484037" r:id="rId9"/>
    <p:sldLayoutId id="2147484038" r:id="rId10"/>
    <p:sldLayoutId id="2147484039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t="15855" b="1316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/>
              <a:t>My 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/>
              <a:t>REHAN MAJID  2526568</a:t>
            </a:r>
          </a:p>
          <a:p>
            <a:r>
              <a:rPr lang="en-GB"/>
              <a:t>UWTSD BIRMINGHAM CAMPUS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33BF9DD-8A45-4EEE-B231-0A14D322E5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BA62-AB7D-1824-B92C-DD921E33C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pc="200"/>
              <a:t>INTRODUCTION</a:t>
            </a:r>
          </a:p>
        </p:txBody>
      </p:sp>
      <p:pic>
        <p:nvPicPr>
          <p:cNvPr id="42" name="Graphic 41" descr="Map with pin">
            <a:extLst>
              <a:ext uri="{FF2B5EF4-FFF2-40B4-BE49-F238E27FC236}">
                <a16:creationId xmlns:a16="http://schemas.microsoft.com/office/drawing/2014/main" id="{60DBD1AE-76DE-59BD-2403-62229008A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999" y="1296626"/>
            <a:ext cx="4001315" cy="4001315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9020DCC9-F851-4562-BB20-1AB3C51BF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856EE-5D92-3C2B-27D8-D47053AC5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769" y="2198914"/>
            <a:ext cx="6574973" cy="36701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/>
              <a:t>This career development roadmap provides a structured, five-year strategic plan for individuals aiming to build a high-level career in cyber security. I talked about my strengths, weakness, traits. I talked about agile learning and explaining it to the depth.</a:t>
            </a:r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5FBCAC9-BD8B-4F3B-AD74-EF37D421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556C5A8-AD7E-4CE7-87BE-9EA3B5E1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8CFA4533-0EB8-2755-962C-A47913D6E31D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7738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5CF81D86-BDBA-477C-B7DD-8D359BB996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E86081-81D8-C65A-4C7B-76A7FC15D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>
            <a:normAutofit/>
          </a:bodyPr>
          <a:lstStyle/>
          <a:p>
            <a:r>
              <a:rPr lang="en-GB"/>
              <a:t>SELF EVALUATION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FFB168-A23A-1871-59E6-5829F09C4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737"/>
          <a:stretch>
            <a:fillRect/>
          </a:stretch>
        </p:blipFill>
        <p:spPr>
          <a:xfrm>
            <a:off x="633999" y="640081"/>
            <a:ext cx="4001315" cy="5314406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65F3E9C-EF11-4F8F-A621-399C7A3E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4770" y="2086188"/>
            <a:ext cx="608976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88AA064E-5F6E-4024-BC28-EDDC3DFC7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3B29638-4838-4B9B-B9DB-96E542BAF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E4CAC26-47DD-CCDF-C189-A217F6F355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0857266"/>
              </p:ext>
            </p:extLst>
          </p:nvPr>
        </p:nvGraphicFramePr>
        <p:xfrm>
          <a:off x="4974769" y="2198914"/>
          <a:ext cx="6574973" cy="3670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9" name="Graphic 18">
            <a:extLst>
              <a:ext uri="{FF2B5EF4-FFF2-40B4-BE49-F238E27FC236}">
                <a16:creationId xmlns:a16="http://schemas.microsoft.com/office/drawing/2014/main" id="{4E12BD05-7906-3C0C-0C2E-C39FFEB65D1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9253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8726347"/>
              </p:ext>
            </p:extLst>
          </p:nvPr>
        </p:nvGraphicFramePr>
        <p:xfrm>
          <a:off x="643467" y="873300"/>
          <a:ext cx="10905069" cy="5111403"/>
        </p:xfrm>
        <a:graphic>
          <a:graphicData uri="http://schemas.openxmlformats.org/drawingml/2006/table">
            <a:tbl>
              <a:tblPr firstRow="1" bandRow="1">
                <a:solidFill>
                  <a:srgbClr val="404040"/>
                </a:solidFill>
                <a:tableStyleId>{F5AB1C69-6EDB-4FF4-983F-18BD219EF322}</a:tableStyleId>
              </a:tblPr>
              <a:tblGrid>
                <a:gridCol w="1284301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43772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19787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50313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588264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446586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406443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long-term goals?</a:t>
                      </a:r>
                    </a:p>
                  </a:txBody>
                  <a:tcPr marL="35526" marR="35526" marT="91408" marB="596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career goals?</a:t>
                      </a:r>
                    </a:p>
                  </a:txBody>
                  <a:tcPr marL="35526" marR="35526" marT="91408" marB="596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of your goals?</a:t>
                      </a:r>
                    </a:p>
                  </a:txBody>
                  <a:tcPr marL="35526" marR="35526" marT="91408" marB="596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need to work on?</a:t>
                      </a:r>
                    </a:p>
                  </a:txBody>
                  <a:tcPr marL="35526" marR="35526" marT="91408" marB="596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going to take?</a:t>
                      </a:r>
                    </a:p>
                  </a:txBody>
                  <a:tcPr marL="35526" marR="35526" marT="91408" marB="596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bg1"/>
                          </a:solidFill>
                        </a:rPr>
                        <a:t>you're training by?</a:t>
                      </a:r>
                    </a:p>
                  </a:txBody>
                  <a:tcPr marL="35526" marR="35526" marT="91408" marB="59697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918933">
                <a:tc rowSpan="5">
                  <a:txBody>
                    <a:bodyPr/>
                    <a:lstStyle/>
                    <a:p>
                      <a:pPr algn="ctr"/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A career in cyber security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Master System Foundations.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bg1"/>
                          </a:solidFill>
                        </a:rPr>
                        <a:t>Proficiency in enterprise OS windows and Linux, hardware security, and admin tools.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>
                          <a:solidFill>
                            <a:schemeClr val="bg1"/>
                          </a:solidFill>
                        </a:rPr>
                        <a:t>Command line terminal network protocols, and technical documentations.</a:t>
                      </a:r>
                    </a:p>
                    <a:p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Complete Level 4; implement Time Management frameworks to balance home labs with formal study.</a:t>
                      </a:r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bg1"/>
                          </a:solidFill>
                        </a:rPr>
                        <a:t>12 months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736117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Transition to Security Operations.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Knowledge of Network defence</a:t>
                      </a:r>
                      <a:endParaRPr lang="en-GB" sz="1200" b="0" i="0" kern="1200" cap="none" spc="0">
                        <a:solidFill>
                          <a:schemeClr val="bg1"/>
                        </a:solidFill>
                        <a:effectLst/>
                        <a:latin typeface="Angsana New" panose="02020603050405020304" pitchFamily="18" charset="-34"/>
                        <a:ea typeface="+mn-ea"/>
                        <a:cs typeface="Angsana New" panose="02020603050405020304" pitchFamily="18" charset="-34"/>
                      </a:endParaRPr>
                    </a:p>
                    <a:p>
                      <a:pPr algn="l"/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Angsana New" panose="02020603050405020304" pitchFamily="18" charset="-34"/>
                          <a:ea typeface="+mn-ea"/>
                          <a:cs typeface="Angsana New" panose="02020603050405020304" pitchFamily="18" charset="-34"/>
                        </a:rPr>
                        <a:t> </a:t>
                      </a:r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Encryption, Cloud Security, and Incident Response.</a:t>
                      </a:r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Vulnerability Research, Ethical Hacking basics, and Analytical Logic.</a:t>
                      </a:r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Supplement university modules with industry standard labs like TryHackMe and Cisco Academy</a:t>
                      </a:r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bg1"/>
                          </a:solidFill>
                        </a:rPr>
                        <a:t>27 months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6117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Specialize in Application Security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Secure Coding (HTML, XML, JavaScript), Web Architecture, and Data Privacy.</a:t>
                      </a:r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Code Auditing, identifying Web Exploits (OWASP), and Mathematical Logic.</a:t>
                      </a:r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Focus on Security-Centric Math; conduct deep-dive code reviews and complete university assessment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bg1"/>
                          </a:solidFill>
                        </a:rPr>
                        <a:t>45 months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918933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Secure Professional Placement.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Strategic Communication, Resilience, Corporate Governance, and Risk Management.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Professional Presence, Interpersonal Dynamics, and Conflict Resolution.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0" i="0" kern="1200" cap="none" spc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 a Technical Portfolio on LinkedIn; practice high-pressure simulations and refine networking skills.</a:t>
                      </a:r>
                      <a:endParaRPr lang="en-GB" sz="12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bg1"/>
                          </a:solidFill>
                        </a:rPr>
                        <a:t>60 months</a:t>
                      </a: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26262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94860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bg1"/>
                        </a:solidFill>
                      </a:endParaRPr>
                    </a:p>
                  </a:txBody>
                  <a:tcPr marL="35526" marR="35526" marT="91408" marB="596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40404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24" name="Graphic 23">
            <a:extLst>
              <a:ext uri="{FF2B5EF4-FFF2-40B4-BE49-F238E27FC236}">
                <a16:creationId xmlns:a16="http://schemas.microsoft.com/office/drawing/2014/main" id="{8F05CD07-4ED3-9F1F-CA50-425BA5ED6FC4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9957D-F5DA-ABD4-B4B0-09B92CBDC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686" y="-334671"/>
            <a:ext cx="10515600" cy="1325563"/>
          </a:xfrm>
        </p:spPr>
        <p:txBody>
          <a:bodyPr/>
          <a:lstStyle/>
          <a:p>
            <a:r>
              <a:rPr lang="en-GB" b="1"/>
              <a:t>GOAL PROGRESS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CEA47-CE3C-05A7-BD17-F12CD79313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86" y="621976"/>
            <a:ext cx="11692812" cy="4351338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Add 3 – 4 badges from any of the homework badges completed in Weeks 2 - 4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1706744-E8E6-1F78-ED04-E132A7D284B4}"/>
              </a:ext>
            </a:extLst>
          </p:cNvPr>
          <p:cNvSpPr txBox="1"/>
          <p:nvPr/>
        </p:nvSpPr>
        <p:spPr>
          <a:xfrm>
            <a:off x="732453" y="2497384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Course Title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16F9AC9-0A7F-E4BD-C05D-5CF967147F2C}"/>
              </a:ext>
            </a:extLst>
          </p:cNvPr>
          <p:cNvSpPr txBox="1"/>
          <p:nvPr/>
        </p:nvSpPr>
        <p:spPr>
          <a:xfrm>
            <a:off x="3702275" y="2557532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Course Title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2A07A3E-93AF-23A9-0F9D-9EE221D81BA1}"/>
              </a:ext>
            </a:extLst>
          </p:cNvPr>
          <p:cNvSpPr txBox="1"/>
          <p:nvPr/>
        </p:nvSpPr>
        <p:spPr>
          <a:xfrm>
            <a:off x="6672097" y="2497384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Course Title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15B220-38F4-F2D5-3A86-A3692E84227D}"/>
              </a:ext>
            </a:extLst>
          </p:cNvPr>
          <p:cNvSpPr txBox="1"/>
          <p:nvPr/>
        </p:nvSpPr>
        <p:spPr>
          <a:xfrm>
            <a:off x="9965448" y="2393291"/>
            <a:ext cx="2459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Course Title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A974193-80F8-9F04-B673-1F4961C9F6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13" t="18587" r="24145" b="12917"/>
          <a:stretch>
            <a:fillRect/>
          </a:stretch>
        </p:blipFill>
        <p:spPr>
          <a:xfrm>
            <a:off x="961292" y="3230667"/>
            <a:ext cx="1938216" cy="1741776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80CA77A-8345-E97B-84E6-4CA6DBA220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5114" y="3230667"/>
            <a:ext cx="1736638" cy="174264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477CFD3-597C-17EA-C7E9-0FE5214B44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1590" y="3129362"/>
            <a:ext cx="1736639" cy="172384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98CB202-7E4E-3D8C-1C9E-8C045038C8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1567" y="3061028"/>
            <a:ext cx="1711171" cy="1723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7540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4" name="Rectangle 1033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6A6DE-8044-9BAE-C8A1-3A4B3C2D4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400" spc="-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Take the risk to try hacking into a system or testing a new tool, even when you aren't 100% sure what you're doing yet.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400" spc="-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Don't panic during novel situations, like a weird system error or a new type of malware, where there isn't a manual to follow.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400" spc="-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Stop feeling embarrassed if your code crashes or your firewall gets bypassed; it’s just part of the learning curve.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400" spc="-5">
                <a:solidFill>
                  <a:srgbClr val="FFFFFF"/>
                </a:solidFill>
                <a:effectLst/>
                <a:latin typeface="Arial" panose="020B0604020202020204" pitchFamily="34" charset="0"/>
                <a:ea typeface="Arial MT"/>
                <a:cs typeface="Arial" panose="020B0604020202020204" pitchFamily="34" charset="0"/>
              </a:rPr>
              <a:t>Understand that failure feeds success, because every time you mess up a lab, you're learning exactly how a real hacker would get in.</a:t>
            </a:r>
            <a:endParaRPr lang="en-US" sz="1400" spc="-5">
              <a:solidFill>
                <a:srgbClr val="FFFFFF"/>
              </a:solidFill>
              <a:effectLst/>
              <a:latin typeface="Arial" panose="020B0604020202020204" pitchFamily="34" charset="0"/>
              <a:ea typeface="Arial MT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1400" spc="-5">
              <a:solidFill>
                <a:srgbClr val="FFFFFF"/>
              </a:solidFill>
              <a:effectLst/>
              <a:latin typeface="Arial" panose="020B0604020202020204" pitchFamily="34" charset="0"/>
              <a:ea typeface="Arial MT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>
              <a:solidFill>
                <a:srgbClr val="FFFFFF"/>
              </a:solidFill>
            </a:endParaRPr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9" name="Picture 5" descr="What is Agile Learning &amp; Why It's Important">
            <a:extLst>
              <a:ext uri="{FF2B5EF4-FFF2-40B4-BE49-F238E27FC236}">
                <a16:creationId xmlns:a16="http://schemas.microsoft.com/office/drawing/2014/main" id="{00726C57-1896-526F-5AD1-97B2BCF5F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4" r="8131" b="3"/>
          <a:stretch>
            <a:fillRect/>
          </a:stretch>
        </p:blipFill>
        <p:spPr bwMode="auto">
          <a:xfrm>
            <a:off x="4742017" y="640080"/>
            <a:ext cx="6798082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67A7CD9-BCF3-7C09-F5A1-AEB6EA082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26854" y="1768767"/>
            <a:ext cx="973281" cy="1746662"/>
          </a:xfrm>
        </p:spPr>
        <p:txBody>
          <a:bodyPr anchor="ctr">
            <a:normAutofit/>
          </a:bodyPr>
          <a:lstStyle/>
          <a:p>
            <a:endParaRPr lang="en-GB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4086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C4F7E42D-8B5A-4FC8-81CD-9E60171F7F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86C4B7-1FA3-7E8C-6554-DA4FAB5B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b="1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3F6F7-F88B-5798-1780-BB0BB377F7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300">
                <a:solidFill>
                  <a:srgbClr val="FFFFFF"/>
                </a:solidFill>
              </a:rPr>
              <a:t>This plan shows my path from where I am now to where I want to be IN AI security By following this schedule for certifications and hands on work, I’ll stay ready for any cyber threat. I look forward to growing my career and helping lead the way in cybersecurity.</a:t>
            </a:r>
            <a:endParaRPr lang="en-US" sz="1300">
              <a:solidFill>
                <a:srgbClr val="FFFFFF"/>
              </a:solidFill>
            </a:endParaRPr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8C04651D-B9F4-4935-A02D-364153FBD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8" name="Picture 97">
            <a:extLst>
              <a:ext uri="{FF2B5EF4-FFF2-40B4-BE49-F238E27FC236}">
                <a16:creationId xmlns:a16="http://schemas.microsoft.com/office/drawing/2014/main" id="{6A5A5150-33CD-C224-451E-22343DBF18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43" r="8508" b="-2"/>
          <a:stretch>
            <a:fillRect/>
          </a:stretch>
        </p:blipFill>
        <p:spPr>
          <a:xfrm>
            <a:off x="4742017" y="640080"/>
            <a:ext cx="6798082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4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230A27-1553-42F8-99D7-829868E13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72232D-B4D6-429F-B3D1-2D9891B85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030" y="963997"/>
            <a:ext cx="3254691" cy="49383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kern="1200">
                <a:latin typeface="+mj-lt"/>
                <a:ea typeface="+mj-ea"/>
                <a:cs typeface="+mj-cs"/>
              </a:rPr>
              <a:t>References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0251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882" y="963507"/>
            <a:ext cx="6135097" cy="49388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endParaRPr lang="en-GB" sz="1700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[1) J. Thatcher, “Top Skills in Demand 2026: How to Build a Future-Ready Workforce,” Csgtalent.com, Jan. 15, 2026. https://www.csgtalent.com/insights/blog/top-skills-in-demand-2026-skills-first-hiring/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[2] U. States, “Learn Cybersecurity in 2026—From Zero to Pro,” https://www.uscsinstitute.org/cybersecurity-insights/blog/learn-cybersecurity-in-2026-from-zero-to-pro, 2026. https://www.uscsinstitute.org/cybersecurity-insights/blog/learn-cybersecurity-in-2026-from-zero-to-pro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[3] M. McGrath, "Climate change: 'Sand battery' could solve green energy's big problem," BBC News. Available: https://www.bbc.com/news/science-environment-61996520 [Accessed: Jul. 5, 2022].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7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[4]  J. Doe and A. Smith, "An agile software development life cycle model for machine learning application development," in Proc. IEEE Int. Conf. Softw. Eng., London, UK, 2024, pp. 45–52.</a:t>
            </a:r>
          </a:p>
          <a:p>
            <a:pPr marL="0" indent="0">
              <a:buNone/>
            </a:pPr>
            <a:r>
              <a:rPr lang="en-GB" sz="1700"/>
              <a:t>  </a:t>
            </a:r>
            <a:r>
              <a:rPr lang="en-US" sz="1700"/>
              <a:t> </a:t>
            </a:r>
            <a:endParaRPr lang="en-US" sz="17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2.5"/>
</p:tagLst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4" ma:contentTypeDescription="Create a new document." ma:contentTypeScope="" ma:versionID="6f8a41eb9e230d200b1139dedf1eb30f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d876da8c6255a55ebcbb1d019083cc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2A0D1B0-846A-45B3-9BE0-4C6F4C6AC8E3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0EAC8-32DB-4179-9A14-BB15125B5912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733</Words>
  <Application>Microsoft Office PowerPoint</Application>
  <PresentationFormat>Widescreen</PresentationFormat>
  <Paragraphs>70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Angsana New</vt:lpstr>
      <vt:lpstr>Arial</vt:lpstr>
      <vt:lpstr>Calibri</vt:lpstr>
      <vt:lpstr>Calibri Light</vt:lpstr>
      <vt:lpstr>Retrospect</vt:lpstr>
      <vt:lpstr>My Personal Development Plan (PDP)</vt:lpstr>
      <vt:lpstr>INTRODUCTION</vt:lpstr>
      <vt:lpstr>SELF EVALUATION</vt:lpstr>
      <vt:lpstr>PowerPoint Presentation</vt:lpstr>
      <vt:lpstr>GOAL PROGRESS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Rehan Majid (2526568)</cp:lastModifiedBy>
  <cp:revision>1</cp:revision>
  <dcterms:created xsi:type="dcterms:W3CDTF">2022-07-21T09:53:39Z</dcterms:created>
  <dcterms:modified xsi:type="dcterms:W3CDTF">2026-03-24T13:54:35Z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