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5" r:id="rId4"/>
  </p:sldMasterIdLst>
  <p:notesMasterIdLst>
    <p:notesMasterId r:id="rId15"/>
  </p:notesMasterIdLst>
  <p:handoutMasterIdLst>
    <p:handoutMasterId r:id="rId16"/>
  </p:handoutMasterIdLst>
  <p:sldIdLst>
    <p:sldId id="1497" r:id="rId5"/>
    <p:sldId id="1498" r:id="rId6"/>
    <p:sldId id="1499" r:id="rId7"/>
    <p:sldId id="1500" r:id="rId8"/>
    <p:sldId id="1513" r:id="rId9"/>
    <p:sldId id="1502" r:id="rId10"/>
    <p:sldId id="1514" r:id="rId11"/>
    <p:sldId id="1507" r:id="rId12"/>
    <p:sldId id="1517" r:id="rId13"/>
    <p:sldId id="151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471F2E-E011-F521-299E-65FC243E7E5E}" name="David Salaguinto" initials="DS" userId="S::davidsa@microsoft.com::9399e6ad-b974-43d0-b593-8c2804f84e0d" providerId="AD"/>
  <p188:author id="{DC3CAF61-3D39-8A1C-6AB6-F5CBCFCBEA47}" name="Vanessa Buzgheia (ALLEGIS GROUP HOLDINGS INC)" initials="" userId="S::v-vabuzgheia@microsoft.com::f3934b54-4599-40d0-96a8-d6208686f730" providerId="AD"/>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94660"/>
  </p:normalViewPr>
  <p:slideViewPr>
    <p:cSldViewPr snapToGrid="0">
      <p:cViewPr>
        <p:scale>
          <a:sx n="100" d="100"/>
          <a:sy n="100" d="100"/>
        </p:scale>
        <p:origin x="-106" y="-542"/>
      </p:cViewPr>
      <p:guideLst/>
    </p:cSldViewPr>
  </p:slideViewPr>
  <p:notesTextViewPr>
    <p:cViewPr>
      <p:scale>
        <a:sx n="1" d="1"/>
        <a:sy n="1" d="1"/>
      </p:scale>
      <p:origin x="0" y="0"/>
    </p:cViewPr>
  </p:notesTextViewPr>
  <p:sorterViewPr>
    <p:cViewPr>
      <p:scale>
        <a:sx n="70" d="100"/>
        <a:sy n="7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8/19/26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8/19/26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12307124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85802" y="4952601"/>
            <a:ext cx="10830797" cy="786384"/>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5802" y="5738985"/>
            <a:ext cx="10830798" cy="480373"/>
          </a:xfrm>
        </p:spPr>
        <p:txBody>
          <a:bodyPr anchor="t">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Picture Placeholder 10">
            <a:extLst>
              <a:ext uri="{FF2B5EF4-FFF2-40B4-BE49-F238E27FC236}">
                <a16:creationId xmlns:a16="http://schemas.microsoft.com/office/drawing/2014/main" id="{845630E0-3E81-3871-9E2F-2BE123E89866}"/>
              </a:ext>
            </a:extLst>
          </p:cNvPr>
          <p:cNvSpPr>
            <a:spLocks noGrp="1"/>
          </p:cNvSpPr>
          <p:nvPr>
            <p:ph type="pic" sz="quarter" idx="17"/>
          </p:nvPr>
        </p:nvSpPr>
        <p:spPr>
          <a:xfrm>
            <a:off x="348996" y="359053"/>
            <a:ext cx="11494008" cy="4206240"/>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12" name="Date Placeholder 3">
            <a:extLst>
              <a:ext uri="{FF2B5EF4-FFF2-40B4-BE49-F238E27FC236}">
                <a16:creationId xmlns:a16="http://schemas.microsoft.com/office/drawing/2014/main" id="{D42F7524-ABFF-42FC-F524-246A480B897B}"/>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3" name="Footer Placeholder 4">
            <a:extLst>
              <a:ext uri="{FF2B5EF4-FFF2-40B4-BE49-F238E27FC236}">
                <a16:creationId xmlns:a16="http://schemas.microsoft.com/office/drawing/2014/main" id="{663E3457-D591-49C3-2608-0E03890C56AD}"/>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4" name="Slide Number Placeholder 5">
            <a:extLst>
              <a:ext uri="{FF2B5EF4-FFF2-40B4-BE49-F238E27FC236}">
                <a16:creationId xmlns:a16="http://schemas.microsoft.com/office/drawing/2014/main" id="{37CB6AF0-4147-00BA-8130-83977A07D4FD}"/>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5" name="Rectangle 4">
            <a:extLst>
              <a:ext uri="{FF2B5EF4-FFF2-40B4-BE49-F238E27FC236}">
                <a16:creationId xmlns:a16="http://schemas.microsoft.com/office/drawing/2014/main" id="{438E56F3-BB18-A73F-CD14-AABE06437C3B}"/>
              </a:ext>
            </a:extLst>
          </p:cNvPr>
          <p:cNvSpPr/>
          <p:nvPr userDrawn="1"/>
        </p:nvSpPr>
        <p:spPr>
          <a:xfrm>
            <a:off x="337457" y="4718958"/>
            <a:ext cx="11517086" cy="178797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845D6E84-74A7-91C9-E1B6-41ED8C509278}"/>
              </a:ext>
            </a:extLst>
          </p:cNvPr>
          <p:cNvSpPr/>
          <p:nvPr userDrawn="1"/>
        </p:nvSpPr>
        <p:spPr>
          <a:xfrm>
            <a:off x="337457" y="345676"/>
            <a:ext cx="11517086" cy="422452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7802101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chemeClr val="accent3"/>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11C59EC-2984-2AFC-A887-928F090FF1DD}"/>
              </a:ext>
            </a:extLst>
          </p:cNvPr>
          <p:cNvSpPr>
            <a:spLocks noGrp="1"/>
          </p:cNvSpPr>
          <p:nvPr>
            <p:ph type="title"/>
          </p:nvPr>
        </p:nvSpPr>
        <p:spPr>
          <a:xfrm>
            <a:off x="794656" y="842464"/>
            <a:ext cx="10613572" cy="1099457"/>
          </a:xfrm>
        </p:spPr>
        <p:txBody>
          <a:bodyPr/>
          <a:lstStyle>
            <a:lvl1pPr>
              <a:defRPr/>
            </a:lvl1p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794657" y="2090057"/>
            <a:ext cx="10613572" cy="396784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8F76615-F428-46F8-B333-52721A2A1D31}"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AC26287E-A219-F520-0726-BDFF3D7A4E02}"/>
              </a:ext>
            </a:extLst>
          </p:cNvPr>
          <p:cNvSpPr/>
          <p:nvPr userDrawn="1"/>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88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04234" y="829577"/>
            <a:ext cx="4192166" cy="3775213"/>
          </a:xfrm>
        </p:spPr>
        <p:txBody>
          <a:bodyPr anchor="b">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04233" y="4731335"/>
            <a:ext cx="4192166" cy="1312286"/>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Picture Placeholder 10">
            <a:extLst>
              <a:ext uri="{FF2B5EF4-FFF2-40B4-BE49-F238E27FC236}">
                <a16:creationId xmlns:a16="http://schemas.microsoft.com/office/drawing/2014/main" id="{791DC7E0-CBE1-A440-0537-4B3B94635221}"/>
              </a:ext>
            </a:extLst>
          </p:cNvPr>
          <p:cNvSpPr>
            <a:spLocks noGrp="1"/>
          </p:cNvSpPr>
          <p:nvPr>
            <p:ph type="pic" sz="quarter" idx="18"/>
          </p:nvPr>
        </p:nvSpPr>
        <p:spPr>
          <a:xfrm>
            <a:off x="349375" y="361188"/>
            <a:ext cx="6281928" cy="6135624"/>
          </a:xfrm>
          <a:blipFill>
            <a:blip r:embed="rId2" cstate="email">
              <a:alphaModFix amt="50000"/>
              <a:extLst>
                <a:ext uri="{28A0092B-C50C-407E-A947-70E740481C1C}">
                  <a14:useLocalDpi xmlns:a14="http://schemas.microsoft.com/office/drawing/2010/main"/>
                </a:ext>
              </a:extLst>
            </a:blip>
            <a:stretch>
              <a:fillRect/>
            </a:stretch>
          </a:blipFill>
          <a:ln w="19050">
            <a:noFill/>
            <a:miter lim="800000"/>
          </a:ln>
        </p:spPr>
        <p:txBody>
          <a:bodyPr/>
          <a:lstStyle/>
          <a:p>
            <a:r>
              <a:rPr lang="en-US" dirty="0"/>
              <a:t>Click icon to add picture</a:t>
            </a:r>
          </a:p>
        </p:txBody>
      </p:sp>
      <p:sp>
        <p:nvSpPr>
          <p:cNvPr id="7" name="Rectangle 6">
            <a:extLst>
              <a:ext uri="{FF2B5EF4-FFF2-40B4-BE49-F238E27FC236}">
                <a16:creationId xmlns:a16="http://schemas.microsoft.com/office/drawing/2014/main" id="{EE0CD339-777A-9749-4666-3527C14B9743}"/>
              </a:ext>
            </a:extLst>
          </p:cNvPr>
          <p:cNvSpPr/>
          <p:nvPr userDrawn="1"/>
        </p:nvSpPr>
        <p:spPr>
          <a:xfrm>
            <a:off x="6751530" y="351065"/>
            <a:ext cx="509771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Date Placeholder 3">
            <a:extLst>
              <a:ext uri="{FF2B5EF4-FFF2-40B4-BE49-F238E27FC236}">
                <a16:creationId xmlns:a16="http://schemas.microsoft.com/office/drawing/2014/main" id="{DE67F68C-4D7B-717C-D360-0C7B177E7887}"/>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3" name="Footer Placeholder 4">
            <a:extLst>
              <a:ext uri="{FF2B5EF4-FFF2-40B4-BE49-F238E27FC236}">
                <a16:creationId xmlns:a16="http://schemas.microsoft.com/office/drawing/2014/main" id="{362027BE-9356-D4CB-179D-26A5D76B3FB3}"/>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4" name="Slide Number Placeholder 5">
            <a:extLst>
              <a:ext uri="{FF2B5EF4-FFF2-40B4-BE49-F238E27FC236}">
                <a16:creationId xmlns:a16="http://schemas.microsoft.com/office/drawing/2014/main" id="{4DD4DA43-0E0A-52D7-598D-E21C37400DB8}"/>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426EF7C5-69F2-91FF-0C1E-398B01AB0F98}"/>
              </a:ext>
            </a:extLst>
          </p:cNvPr>
          <p:cNvSpPr/>
          <p:nvPr userDrawn="1"/>
        </p:nvSpPr>
        <p:spPr>
          <a:xfrm>
            <a:off x="334788" y="353022"/>
            <a:ext cx="6300216" cy="615391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4677713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accent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643E122-5107-B335-7270-B6C7A8395D86}"/>
              </a:ext>
            </a:extLst>
          </p:cNvPr>
          <p:cNvSpPr/>
          <p:nvPr userDrawn="1"/>
        </p:nvSpPr>
        <p:spPr>
          <a:xfrm>
            <a:off x="5744782" y="351064"/>
            <a:ext cx="6104466"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9301" y="840278"/>
            <a:ext cx="4337407" cy="3739896"/>
          </a:xfrm>
        </p:spPr>
        <p:txBody>
          <a:bodyPr anchor="t">
            <a:normAutofit/>
          </a:bodyPr>
          <a:lstStyle>
            <a:lvl1pPr algn="l">
              <a:defRPr sz="5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9300" y="4668118"/>
            <a:ext cx="4337407" cy="138074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Picture Placeholder 10">
            <a:extLst>
              <a:ext uri="{FF2B5EF4-FFF2-40B4-BE49-F238E27FC236}">
                <a16:creationId xmlns:a16="http://schemas.microsoft.com/office/drawing/2014/main" id="{710F4B22-F5AC-7D33-7A84-7B2436EFDEFA}"/>
              </a:ext>
            </a:extLst>
          </p:cNvPr>
          <p:cNvSpPr>
            <a:spLocks noGrp="1"/>
          </p:cNvSpPr>
          <p:nvPr>
            <p:ph type="pic" sz="quarter" idx="18"/>
          </p:nvPr>
        </p:nvSpPr>
        <p:spPr>
          <a:xfrm>
            <a:off x="5752063" y="361188"/>
            <a:ext cx="6089904" cy="6135624"/>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6" name="Rectangle 5">
            <a:extLst>
              <a:ext uri="{FF2B5EF4-FFF2-40B4-BE49-F238E27FC236}">
                <a16:creationId xmlns:a16="http://schemas.microsoft.com/office/drawing/2014/main" id="{45D7A0B5-D7C9-90BE-F505-E01F4D062E28}"/>
              </a:ext>
            </a:extLst>
          </p:cNvPr>
          <p:cNvSpPr/>
          <p:nvPr userDrawn="1"/>
        </p:nvSpPr>
        <p:spPr>
          <a:xfrm>
            <a:off x="337457" y="351065"/>
            <a:ext cx="528268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Date Placeholder 3">
            <a:extLst>
              <a:ext uri="{FF2B5EF4-FFF2-40B4-BE49-F238E27FC236}">
                <a16:creationId xmlns:a16="http://schemas.microsoft.com/office/drawing/2014/main" id="{01F41629-C05C-09F2-6087-F8836305BC83}"/>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3" name="Footer Placeholder 4">
            <a:extLst>
              <a:ext uri="{FF2B5EF4-FFF2-40B4-BE49-F238E27FC236}">
                <a16:creationId xmlns:a16="http://schemas.microsoft.com/office/drawing/2014/main" id="{321E8832-F660-8A12-2B3C-B0368A84058A}"/>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4" name="Slide Number Placeholder 5">
            <a:extLst>
              <a:ext uri="{FF2B5EF4-FFF2-40B4-BE49-F238E27FC236}">
                <a16:creationId xmlns:a16="http://schemas.microsoft.com/office/drawing/2014/main" id="{420AF754-B09E-920F-08CC-F9E9A98778D4}"/>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290817289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4">
    <p:bg>
      <p:bgPr>
        <a:solidFill>
          <a:schemeClr val="accent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A1944F5-72DB-5388-391B-5DC34BAD29A9}"/>
              </a:ext>
            </a:extLst>
          </p:cNvPr>
          <p:cNvSpPr/>
          <p:nvPr/>
        </p:nvSpPr>
        <p:spPr>
          <a:xfrm>
            <a:off x="1121981" y="874987"/>
            <a:ext cx="6584950"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74076" y="1359777"/>
            <a:ext cx="5880761" cy="3212224"/>
          </a:xfrm>
        </p:spPr>
        <p:txBody>
          <a:bodyPr anchor="t">
            <a:normAutofit/>
          </a:bodyPr>
          <a:lstStyle>
            <a:lvl1pPr algn="l">
              <a:defRPr sz="6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74076" y="4731335"/>
            <a:ext cx="5880761" cy="960017"/>
          </a:xfrm>
        </p:spPr>
        <p:txBody>
          <a:bodyPr anchor="b">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7855758" y="886968"/>
            <a:ext cx="3197543" cy="508406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7" name="Date Placeholder 3">
            <a:extLst>
              <a:ext uri="{FF2B5EF4-FFF2-40B4-BE49-F238E27FC236}">
                <a16:creationId xmlns:a16="http://schemas.microsoft.com/office/drawing/2014/main" id="{77986531-74DA-0AB6-CF8A-3F7068E25826}"/>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8" name="Footer Placeholder 4">
            <a:extLst>
              <a:ext uri="{FF2B5EF4-FFF2-40B4-BE49-F238E27FC236}">
                <a16:creationId xmlns:a16="http://schemas.microsoft.com/office/drawing/2014/main" id="{498ADF74-5A31-A27F-9559-8871D1067043}"/>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9" name="Slide Number Placeholder 5">
            <a:extLst>
              <a:ext uri="{FF2B5EF4-FFF2-40B4-BE49-F238E27FC236}">
                <a16:creationId xmlns:a16="http://schemas.microsoft.com/office/drawing/2014/main" id="{7751A81C-585C-BAAE-4A41-9A65B5606847}"/>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5" name="Rectangle 4">
            <a:extLst>
              <a:ext uri="{FF2B5EF4-FFF2-40B4-BE49-F238E27FC236}">
                <a16:creationId xmlns:a16="http://schemas.microsoft.com/office/drawing/2014/main" id="{09E6AD98-B65B-93FA-EC0E-E737696918E7}"/>
              </a:ext>
            </a:extLst>
          </p:cNvPr>
          <p:cNvSpPr/>
          <p:nvPr userDrawn="1"/>
        </p:nvSpPr>
        <p:spPr>
          <a:xfrm>
            <a:off x="7845134" y="874986"/>
            <a:ext cx="3218791"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dirty="0"/>
          </a:p>
        </p:txBody>
      </p:sp>
    </p:spTree>
    <p:extLst>
      <p:ext uri="{BB962C8B-B14F-4D97-AF65-F5344CB8AC3E}">
        <p14:creationId xmlns:p14="http://schemas.microsoft.com/office/powerpoint/2010/main" val="65731349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95528" y="839111"/>
            <a:ext cx="8001000" cy="3345328"/>
          </a:xfrm>
        </p:spPr>
        <p:txBody>
          <a:bodyPr anchor="t">
            <a:normAutofit/>
          </a:bodyPr>
          <a:lstStyle>
            <a:lvl1pPr algn="l">
              <a:defRPr sz="7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95528" y="4473553"/>
            <a:ext cx="6381202" cy="1545336"/>
          </a:xfrm>
        </p:spPr>
        <p:txBody>
          <a:bodyPr anchor="b">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B7D9461-0F61-4002-8F2D-B7697A0E13FF}" type="datetime1">
              <a:rPr lang="en-US" smtClean="0"/>
              <a:t>8/19/26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EE6B6C7B-69BC-0D3D-1E9A-DD81FCE5A234}"/>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5130338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95528" y="841248"/>
            <a:ext cx="7681495" cy="3592629"/>
          </a:xfrm>
        </p:spPr>
        <p:txBody>
          <a:bodyPr anchor="b">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95528" y="4617138"/>
            <a:ext cx="7238306" cy="1014984"/>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6CC53FF-A9D2-44F7-87E7-301150AC66D6}" type="datetime1">
              <a:rPr lang="en-US" smtClean="0"/>
              <a:t>8/19/26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34B6D5D4-CEEE-3117-A84B-7DE80FC18AFC}"/>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70735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08C173C-F4FB-4840-9C6C-8C62F68E21A9}" type="datetime1">
              <a:rPr lang="en-US" smtClean="0"/>
              <a:t>8/19/26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DDBE0B21-7B6E-C2E6-781E-44A2E68E10E4}"/>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6952278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4"/>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7E997385-2640-2459-FCDF-0C9E6AB66B64}"/>
              </a:ext>
            </a:extLst>
          </p:cNvPr>
          <p:cNvSpPr>
            <a:spLocks noGrp="1"/>
          </p:cNvSpPr>
          <p:nvPr>
            <p:ph type="ctrTitle"/>
          </p:nvPr>
        </p:nvSpPr>
        <p:spPr>
          <a:xfrm>
            <a:off x="1474076" y="1359776"/>
            <a:ext cx="7354238" cy="4331575"/>
          </a:xfrm>
        </p:spPr>
        <p:txBody>
          <a:bodyPr anchor="b">
            <a:normAutofit/>
          </a:bodyPr>
          <a:lstStyle>
            <a:lvl1pPr algn="l">
              <a:defRPr sz="6200"/>
            </a:lvl1pPr>
          </a:lstStyle>
          <a:p>
            <a:r>
              <a:rPr lang="en-US" dirty="0"/>
              <a:t>Click to edit Master title style</a:t>
            </a:r>
          </a:p>
        </p:txBody>
      </p:sp>
      <p:sp>
        <p:nvSpPr>
          <p:cNvPr id="8" name="Rectangle 7">
            <a:extLst>
              <a:ext uri="{FF2B5EF4-FFF2-40B4-BE49-F238E27FC236}">
                <a16:creationId xmlns:a16="http://schemas.microsoft.com/office/drawing/2014/main" id="{0F58B209-D8FD-6B51-310A-96AE33AC1B63}"/>
              </a:ext>
            </a:extLst>
          </p:cNvPr>
          <p:cNvSpPr/>
          <p:nvPr/>
        </p:nvSpPr>
        <p:spPr>
          <a:xfrm>
            <a:off x="1121981" y="874987"/>
            <a:ext cx="9941944"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A31BBC1-8687-45A9-B22B-F61D547A780C}" type="datetime1">
              <a:rPr lang="en-US" smtClean="0"/>
              <a:t>8/19/26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961263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4"/>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7E997385-2640-2459-FCDF-0C9E6AB66B64}"/>
              </a:ext>
            </a:extLst>
          </p:cNvPr>
          <p:cNvSpPr>
            <a:spLocks noGrp="1"/>
          </p:cNvSpPr>
          <p:nvPr>
            <p:ph type="ctrTitle"/>
          </p:nvPr>
        </p:nvSpPr>
        <p:spPr>
          <a:xfrm>
            <a:off x="1474076" y="1359776"/>
            <a:ext cx="7402445" cy="4331575"/>
          </a:xfrm>
        </p:spPr>
        <p:txBody>
          <a:bodyPr anchor="t">
            <a:normAutofit/>
          </a:bodyPr>
          <a:lstStyle>
            <a:lvl1pPr algn="l">
              <a:defRPr sz="6200"/>
            </a:lvl1pPr>
          </a:lstStyle>
          <a:p>
            <a:r>
              <a:rPr lang="en-US" dirty="0"/>
              <a:t>Click to edit Master 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A31BBC1-8687-45A9-B22B-F61D547A780C}" type="datetime1">
              <a:rPr lang="en-US" smtClean="0"/>
              <a:t>8/19/26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0F58B209-D8FD-6B51-310A-96AE33AC1B63}"/>
              </a:ext>
            </a:extLst>
          </p:cNvPr>
          <p:cNvSpPr/>
          <p:nvPr/>
        </p:nvSpPr>
        <p:spPr>
          <a:xfrm>
            <a:off x="1121981" y="874987"/>
            <a:ext cx="9941944"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9039886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95528" y="841248"/>
            <a:ext cx="8931403" cy="1384357"/>
          </a:xfrm>
        </p:spPr>
        <p:txBody>
          <a:bodyPr anchor="b">
            <a:normAutofit/>
          </a:bodyPr>
          <a:lstStyle>
            <a:lvl1pPr>
              <a:defRPr sz="44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95528" y="2333860"/>
            <a:ext cx="8931403" cy="3689909"/>
          </a:xfrm>
        </p:spPr>
        <p:txBody>
          <a:bodyPr>
            <a:normAutofit/>
          </a:bodyPr>
          <a:lstStyle>
            <a:lvl1pPr marL="457200" indent="-457200">
              <a:buFont typeface="+mj-lt"/>
              <a:buAutoNum type="arabicPeriod"/>
              <a:defRPr sz="2000"/>
            </a:lvl1pPr>
            <a:lvl2pPr marL="685800" indent="-4572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marL="1257300" indent="-342900">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E793227F-7A38-4FCC-BBE5-462C6ABA0D7C}" type="datetime1">
              <a:rPr lang="en-US" smtClean="0"/>
              <a:t>8/19/26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D6A7576B-FC6F-F402-D320-23CD0747AB61}"/>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57459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bg>
      <p:bgPr>
        <a:solidFill>
          <a:schemeClr val="accent3"/>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AB4670-578E-C407-B8FE-F50501B06177}"/>
              </a:ext>
            </a:extLst>
          </p:cNvPr>
          <p:cNvSpPr/>
          <p:nvPr/>
        </p:nvSpPr>
        <p:spPr>
          <a:xfrm>
            <a:off x="7845134" y="874986"/>
            <a:ext cx="3218791"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dirty="0"/>
          </a:p>
        </p:txBody>
      </p:sp>
      <p:sp>
        <p:nvSpPr>
          <p:cNvPr id="7" name="Rectangle 6">
            <a:extLst>
              <a:ext uri="{FF2B5EF4-FFF2-40B4-BE49-F238E27FC236}">
                <a16:creationId xmlns:a16="http://schemas.microsoft.com/office/drawing/2014/main" id="{585AED54-B0B3-D614-DEFD-5CE4799F522B}"/>
              </a:ext>
            </a:extLst>
          </p:cNvPr>
          <p:cNvSpPr/>
          <p:nvPr/>
        </p:nvSpPr>
        <p:spPr>
          <a:xfrm>
            <a:off x="1121981" y="874987"/>
            <a:ext cx="6584950"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74076" y="1166648"/>
            <a:ext cx="5880761" cy="4524704"/>
          </a:xfrm>
        </p:spPr>
        <p:txBody>
          <a:bodyPr anchor="b">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95881" y="1170041"/>
            <a:ext cx="2520697" cy="4521309"/>
          </a:xfrm>
        </p:spPr>
        <p:txBody>
          <a:bodyPr anchor="t">
            <a:normAutofit/>
          </a:bodyPr>
          <a:lstStyle>
            <a:lvl1pPr marL="0" indent="0" algn="l">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8" name="Date Placeholder 3">
            <a:extLst>
              <a:ext uri="{FF2B5EF4-FFF2-40B4-BE49-F238E27FC236}">
                <a16:creationId xmlns:a16="http://schemas.microsoft.com/office/drawing/2014/main" id="{DB9EE63E-BD4D-1B83-F683-7801D913713D}"/>
              </a:ext>
            </a:extLst>
          </p:cNvPr>
          <p:cNvSpPr>
            <a:spLocks noGrp="1"/>
          </p:cNvSpPr>
          <p:nvPr>
            <p:ph type="dt" sz="half" idx="10"/>
          </p:nvPr>
        </p:nvSpPr>
        <p:spPr>
          <a:xfrm>
            <a:off x="612647" y="6498770"/>
            <a:ext cx="3494314" cy="359229"/>
          </a:xfrm>
        </p:spPr>
        <p:txBody>
          <a:bodyPr/>
          <a:lstStyle/>
          <a:p>
            <a:fld id="{080CD416-224D-4632-8302-C1A0B05C0690}" type="datetime1">
              <a:rPr lang="en-US" smtClean="0"/>
              <a:t>8/19/26</a:t>
            </a:fld>
            <a:endParaRPr lang="en-US" dirty="0"/>
          </a:p>
        </p:txBody>
      </p:sp>
      <p:sp>
        <p:nvSpPr>
          <p:cNvPr id="10" name="Footer Placeholder 4">
            <a:extLst>
              <a:ext uri="{FF2B5EF4-FFF2-40B4-BE49-F238E27FC236}">
                <a16:creationId xmlns:a16="http://schemas.microsoft.com/office/drawing/2014/main" id="{CCAD1074-17D3-EACF-F513-E49F6BCE5896}"/>
              </a:ext>
            </a:extLst>
          </p:cNvPr>
          <p:cNvSpPr>
            <a:spLocks noGrp="1"/>
          </p:cNvSpPr>
          <p:nvPr>
            <p:ph type="ftr" sz="quarter" idx="11"/>
          </p:nvPr>
        </p:nvSpPr>
        <p:spPr>
          <a:xfrm>
            <a:off x="8085041" y="6498770"/>
            <a:ext cx="2805405" cy="359229"/>
          </a:xfrm>
        </p:spPr>
        <p:txBody>
          <a:bodyPr/>
          <a:lstStyle/>
          <a:p>
            <a:r>
              <a:rPr lang="en-US" dirty="0"/>
              <a:t>Sample Footer Text</a:t>
            </a:r>
          </a:p>
        </p:txBody>
      </p:sp>
      <p:sp>
        <p:nvSpPr>
          <p:cNvPr id="11" name="Slide Number Placeholder 5">
            <a:extLst>
              <a:ext uri="{FF2B5EF4-FFF2-40B4-BE49-F238E27FC236}">
                <a16:creationId xmlns:a16="http://schemas.microsoft.com/office/drawing/2014/main" id="{8EBB2A2C-4AD0-A1F2-B3E1-342CC3F7E9D9}"/>
              </a:ext>
            </a:extLst>
          </p:cNvPr>
          <p:cNvSpPr>
            <a:spLocks noGrp="1"/>
          </p:cNvSpPr>
          <p:nvPr>
            <p:ph type="sldNum" sz="quarter" idx="12"/>
          </p:nvPr>
        </p:nvSpPr>
        <p:spPr>
          <a:xfrm>
            <a:off x="10840682" y="6498770"/>
            <a:ext cx="429207" cy="359229"/>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9162627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with Pictur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7204234" y="829577"/>
            <a:ext cx="4192166" cy="1693992"/>
          </a:xfrm>
        </p:spPr>
        <p:txBody>
          <a:bodyPr anchor="b">
            <a:normAutofit/>
          </a:bodyPr>
          <a:lstStyle>
            <a:lvl1pPr>
              <a:defRPr sz="4000"/>
            </a:lvl1pPr>
          </a:lstStyle>
          <a:p>
            <a:r>
              <a:rPr lang="en-US" dirty="0"/>
              <a:t>Click to edit Master title style</a:t>
            </a:r>
          </a:p>
        </p:txBody>
      </p:sp>
      <p:sp>
        <p:nvSpPr>
          <p:cNvPr id="3" name="Picture Placeholder 10">
            <a:extLst>
              <a:ext uri="{FF2B5EF4-FFF2-40B4-BE49-F238E27FC236}">
                <a16:creationId xmlns:a16="http://schemas.microsoft.com/office/drawing/2014/main" id="{D9C05904-FD8A-9AED-FEBF-07D02323D6FF}"/>
              </a:ext>
            </a:extLst>
          </p:cNvPr>
          <p:cNvSpPr>
            <a:spLocks noGrp="1"/>
          </p:cNvSpPr>
          <p:nvPr>
            <p:ph type="pic" sz="quarter" idx="18"/>
          </p:nvPr>
        </p:nvSpPr>
        <p:spPr>
          <a:xfrm>
            <a:off x="349375" y="366631"/>
            <a:ext cx="6281928"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204234" y="2637762"/>
            <a:ext cx="4192166" cy="3411099"/>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Rectangle 9">
            <a:extLst>
              <a:ext uri="{FF2B5EF4-FFF2-40B4-BE49-F238E27FC236}">
                <a16:creationId xmlns:a16="http://schemas.microsoft.com/office/drawing/2014/main" id="{5CF087BA-BF9C-B6FF-3993-B14EFC993249}"/>
              </a:ext>
            </a:extLst>
          </p:cNvPr>
          <p:cNvSpPr/>
          <p:nvPr userDrawn="1"/>
        </p:nvSpPr>
        <p:spPr>
          <a:xfrm>
            <a:off x="6751530" y="351065"/>
            <a:ext cx="509771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Date Placeholder 3">
            <a:extLst>
              <a:ext uri="{FF2B5EF4-FFF2-40B4-BE49-F238E27FC236}">
                <a16:creationId xmlns:a16="http://schemas.microsoft.com/office/drawing/2014/main" id="{31E7D18D-B238-7331-A7C2-F04E7F47793C}"/>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3" name="Footer Placeholder 4">
            <a:extLst>
              <a:ext uri="{FF2B5EF4-FFF2-40B4-BE49-F238E27FC236}">
                <a16:creationId xmlns:a16="http://schemas.microsoft.com/office/drawing/2014/main" id="{684BDBE8-3E10-FA13-9449-A3EA46117164}"/>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4" name="Slide Number Placeholder 5">
            <a:extLst>
              <a:ext uri="{FF2B5EF4-FFF2-40B4-BE49-F238E27FC236}">
                <a16:creationId xmlns:a16="http://schemas.microsoft.com/office/drawing/2014/main" id="{D3E5618F-FBE1-25BE-3EBC-6A699AAF8754}"/>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2205EF98-C9B4-FDE5-FF49-3AC91EBF7C80}"/>
              </a:ext>
            </a:extLst>
          </p:cNvPr>
          <p:cNvSpPr/>
          <p:nvPr userDrawn="1"/>
        </p:nvSpPr>
        <p:spPr>
          <a:xfrm>
            <a:off x="334788" y="353022"/>
            <a:ext cx="6300216" cy="615391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9622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44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107640D-701E-4505-B3CF-EF9407231E3A}"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B513DBF3-4834-1A3D-F4D5-6A81E4273385}"/>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89585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258568"/>
            <a:ext cx="3813048" cy="3557016"/>
          </a:xfrm>
        </p:spPr>
        <p:txBody>
          <a:bodyPr>
            <a:normAutofit/>
          </a:bodyPr>
          <a:lstStyle>
            <a:lvl1pPr>
              <a:defRPr sz="36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A858915-0BD2-4619-96F8-2000A958401A}"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4955F4A-423A-5B89-7048-7BF27C7621C6}"/>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907716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4">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537853"/>
            <a:ext cx="4145582" cy="4638825"/>
          </a:xfrm>
        </p:spPr>
        <p:txBody>
          <a:bodyPr>
            <a:normAutofit/>
          </a:bodyPr>
          <a:lstStyle>
            <a:lvl1pPr>
              <a:defRPr sz="36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8"/>
            <a:ext cx="5681662" cy="4818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8D97C48-2090-4C6A-8BA6-AD652515C489}"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E1ADE99A-A1BB-22F1-AAC4-B9657638A2B1}"/>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217191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798827" y="877456"/>
            <a:ext cx="4142232" cy="4940661"/>
          </a:xfrm>
        </p:spPr>
        <p:txBody>
          <a:bodyPr>
            <a:normAutofit/>
          </a:bodyPr>
          <a:lstStyle>
            <a:lvl1pPr>
              <a:defRPr sz="36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77456"/>
            <a:ext cx="5811837" cy="52643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66C18EB-E5A2-46FD-AE56-36A2660D9755}"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9EDAA8DC-86CE-2734-E308-CBA3FA9B61FB}"/>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564720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03128" y="840740"/>
            <a:ext cx="3494314" cy="5223510"/>
          </a:xfrm>
        </p:spPr>
        <p:txBody>
          <a:bodyPr>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40740"/>
            <a:ext cx="6884604" cy="522351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E71F173-72DA-43D0-80E2-6EBC494B1FEF}"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1615947-AD9C-F5FA-B88C-990D02D3AF2A}"/>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104142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7">
    <p:bg>
      <p:bgPr>
        <a:solidFill>
          <a:schemeClr val="accent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EF6C452-604E-947A-0AE2-B0BEF7F21EB5}"/>
              </a:ext>
            </a:extLst>
          </p:cNvPr>
          <p:cNvSpPr/>
          <p:nvPr/>
        </p:nvSpPr>
        <p:spPr>
          <a:xfrm>
            <a:off x="1125028" y="874987"/>
            <a:ext cx="4901871"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87550A83-567F-A24D-E3C0-CE8EBAD06D18}"/>
              </a:ext>
            </a:extLst>
          </p:cNvPr>
          <p:cNvSpPr/>
          <p:nvPr/>
        </p:nvSpPr>
        <p:spPr>
          <a:xfrm>
            <a:off x="6162053" y="874987"/>
            <a:ext cx="4901871"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itle 1">
            <a:extLst>
              <a:ext uri="{FF2B5EF4-FFF2-40B4-BE49-F238E27FC236}">
                <a16:creationId xmlns:a16="http://schemas.microsoft.com/office/drawing/2014/main" id="{6EE06B6E-5DF9-040C-D813-282435432ACE}"/>
              </a:ext>
            </a:extLst>
          </p:cNvPr>
          <p:cNvSpPr>
            <a:spLocks noGrp="1"/>
          </p:cNvSpPr>
          <p:nvPr>
            <p:ph type="ctrTitle"/>
          </p:nvPr>
        </p:nvSpPr>
        <p:spPr>
          <a:xfrm>
            <a:off x="1474077" y="1226152"/>
            <a:ext cx="4184248" cy="4465199"/>
          </a:xfrm>
        </p:spPr>
        <p:txBody>
          <a:bodyPr anchor="b">
            <a:normAutofit/>
          </a:bodyPr>
          <a:lstStyle>
            <a:lvl1pPr algn="l">
              <a:defRPr sz="4000"/>
            </a:lvl1pPr>
          </a:lstStyle>
          <a:p>
            <a:r>
              <a:rPr lang="en-US" dirty="0"/>
              <a:t>Click to edit Master title style</a:t>
            </a:r>
          </a:p>
        </p:txBody>
      </p:sp>
      <p:sp>
        <p:nvSpPr>
          <p:cNvPr id="22" name="Content Placeholder 7">
            <a:extLst>
              <a:ext uri="{FF2B5EF4-FFF2-40B4-BE49-F238E27FC236}">
                <a16:creationId xmlns:a16="http://schemas.microsoft.com/office/drawing/2014/main" id="{38613CA7-3784-8161-0A2F-6AFEA3852D2A}"/>
              </a:ext>
            </a:extLst>
          </p:cNvPr>
          <p:cNvSpPr>
            <a:spLocks noGrp="1"/>
          </p:cNvSpPr>
          <p:nvPr>
            <p:ph sz="quarter" idx="13"/>
          </p:nvPr>
        </p:nvSpPr>
        <p:spPr>
          <a:xfrm>
            <a:off x="6511102" y="1226152"/>
            <a:ext cx="4187100" cy="44651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854E62BB-E63F-06C8-1E4D-D0DD69BCEE0A}"/>
              </a:ext>
            </a:extLst>
          </p:cNvPr>
          <p:cNvSpPr>
            <a:spLocks noGrp="1"/>
          </p:cNvSpPr>
          <p:nvPr>
            <p:ph type="dt" sz="half" idx="10"/>
          </p:nvPr>
        </p:nvSpPr>
        <p:spPr>
          <a:xfrm>
            <a:off x="612647" y="6498770"/>
            <a:ext cx="3494314" cy="359229"/>
          </a:xfrm>
        </p:spPr>
        <p:txBody>
          <a:bodyPr/>
          <a:lstStyle/>
          <a:p>
            <a:fld id="{080CD416-224D-4632-8302-C1A0B05C0690}" type="datetime1">
              <a:rPr lang="en-US" smtClean="0"/>
              <a:t>8/19/26</a:t>
            </a:fld>
            <a:endParaRPr lang="en-US" dirty="0"/>
          </a:p>
        </p:txBody>
      </p:sp>
      <p:sp>
        <p:nvSpPr>
          <p:cNvPr id="7" name="Footer Placeholder 4">
            <a:extLst>
              <a:ext uri="{FF2B5EF4-FFF2-40B4-BE49-F238E27FC236}">
                <a16:creationId xmlns:a16="http://schemas.microsoft.com/office/drawing/2014/main" id="{7D3CA3E8-7834-A683-F512-C36DF114625A}"/>
              </a:ext>
            </a:extLst>
          </p:cNvPr>
          <p:cNvSpPr>
            <a:spLocks noGrp="1"/>
          </p:cNvSpPr>
          <p:nvPr>
            <p:ph type="ftr" sz="quarter" idx="11"/>
          </p:nvPr>
        </p:nvSpPr>
        <p:spPr>
          <a:xfrm>
            <a:off x="8085041" y="6498770"/>
            <a:ext cx="2805405" cy="359229"/>
          </a:xfrm>
        </p:spPr>
        <p:txBody>
          <a:bodyPr/>
          <a:lstStyle/>
          <a:p>
            <a:r>
              <a:rPr lang="en-US" dirty="0"/>
              <a:t>Sample Footer Text</a:t>
            </a:r>
          </a:p>
        </p:txBody>
      </p:sp>
      <p:sp>
        <p:nvSpPr>
          <p:cNvPr id="8" name="Slide Number Placeholder 5">
            <a:extLst>
              <a:ext uri="{FF2B5EF4-FFF2-40B4-BE49-F238E27FC236}">
                <a16:creationId xmlns:a16="http://schemas.microsoft.com/office/drawing/2014/main" id="{128609CD-1349-E1EF-8FD1-C055F29B9227}"/>
              </a:ext>
            </a:extLst>
          </p:cNvPr>
          <p:cNvSpPr>
            <a:spLocks noGrp="1"/>
          </p:cNvSpPr>
          <p:nvPr>
            <p:ph type="sldNum" sz="quarter" idx="12"/>
          </p:nvPr>
        </p:nvSpPr>
        <p:spPr>
          <a:xfrm>
            <a:off x="10840682" y="6498770"/>
            <a:ext cx="429207" cy="359229"/>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47698396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Pictur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73949" y="819804"/>
            <a:ext cx="6022523" cy="1143000"/>
          </a:xfrm>
        </p:spPr>
        <p:txBody>
          <a:bodyPr anchor="b"/>
          <a:lstStyle/>
          <a:p>
            <a:r>
              <a:rPr lang="en-US" dirty="0"/>
              <a:t>Click to edit Master title style</a:t>
            </a:r>
          </a:p>
        </p:txBody>
      </p:sp>
      <p:sp>
        <p:nvSpPr>
          <p:cNvPr id="5" name="Picture Placeholder 10">
            <a:extLst>
              <a:ext uri="{FF2B5EF4-FFF2-40B4-BE49-F238E27FC236}">
                <a16:creationId xmlns:a16="http://schemas.microsoft.com/office/drawing/2014/main" id="{0A3C44E0-2181-679C-C4DE-7C0E12C689BC}"/>
              </a:ext>
            </a:extLst>
          </p:cNvPr>
          <p:cNvSpPr>
            <a:spLocks noGrp="1"/>
          </p:cNvSpPr>
          <p:nvPr>
            <p:ph type="pic" sz="quarter" idx="18"/>
          </p:nvPr>
        </p:nvSpPr>
        <p:spPr>
          <a:xfrm>
            <a:off x="345956" y="361188"/>
            <a:ext cx="443484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52341" y="2235200"/>
            <a:ext cx="6044132" cy="38029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6BA43DA6-AD92-1399-A6A7-42F89C87DC1A}"/>
              </a:ext>
            </a:extLst>
          </p:cNvPr>
          <p:cNvSpPr/>
          <p:nvPr userDrawn="1"/>
        </p:nvSpPr>
        <p:spPr>
          <a:xfrm>
            <a:off x="337457" y="351064"/>
            <a:ext cx="4451839"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5538937" y="6455664"/>
            <a:ext cx="3337584" cy="402336"/>
          </a:xfrm>
        </p:spPr>
        <p:txBody>
          <a:bodyPr/>
          <a:lstStyle/>
          <a:p>
            <a:fld id="{7E38CFF5-C5CE-48B3-B40D-6C66C1CC6368}" type="datetime1">
              <a:rPr lang="en-US" smtClean="0"/>
              <a:t>8/19/26</a:t>
            </a:fld>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p:txBody>
          <a:bodyPr/>
          <a:lstStyle/>
          <a:p>
            <a:r>
              <a:rPr lang="en-US" dirty="0"/>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8B4474DB-FD35-4937-0024-1F6311BC8B2F}"/>
              </a:ext>
            </a:extLst>
          </p:cNvPr>
          <p:cNvSpPr/>
          <p:nvPr userDrawn="1"/>
        </p:nvSpPr>
        <p:spPr>
          <a:xfrm>
            <a:off x="4915879" y="351065"/>
            <a:ext cx="6938663"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504245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with Picture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6708" y="826408"/>
            <a:ext cx="6022524" cy="1143000"/>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96834" y="2243328"/>
            <a:ext cx="6022524" cy="38055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10">
            <a:extLst>
              <a:ext uri="{FF2B5EF4-FFF2-40B4-BE49-F238E27FC236}">
                <a16:creationId xmlns:a16="http://schemas.microsoft.com/office/drawing/2014/main" id="{13B8FE68-7B6E-3218-44A6-F1880E54EE81}"/>
              </a:ext>
            </a:extLst>
          </p:cNvPr>
          <p:cNvSpPr>
            <a:spLocks noGrp="1"/>
          </p:cNvSpPr>
          <p:nvPr>
            <p:ph type="pic" sz="quarter" idx="18"/>
          </p:nvPr>
        </p:nvSpPr>
        <p:spPr>
          <a:xfrm>
            <a:off x="7401964" y="361186"/>
            <a:ext cx="443484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3" name="Rectangle 2">
            <a:extLst>
              <a:ext uri="{FF2B5EF4-FFF2-40B4-BE49-F238E27FC236}">
                <a16:creationId xmlns:a16="http://schemas.microsoft.com/office/drawing/2014/main" id="{519D2FFC-2E73-8E67-42FD-E85E9D7166B6}"/>
              </a:ext>
            </a:extLst>
          </p:cNvPr>
          <p:cNvSpPr/>
          <p:nvPr userDrawn="1"/>
        </p:nvSpPr>
        <p:spPr>
          <a:xfrm>
            <a:off x="337457" y="351065"/>
            <a:ext cx="693984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Date Placeholder 3">
            <a:extLst>
              <a:ext uri="{FF2B5EF4-FFF2-40B4-BE49-F238E27FC236}">
                <a16:creationId xmlns:a16="http://schemas.microsoft.com/office/drawing/2014/main" id="{52A7E0D9-1BA5-C290-01C0-9412D854A7CE}"/>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7" name="Footer Placeholder 4">
            <a:extLst>
              <a:ext uri="{FF2B5EF4-FFF2-40B4-BE49-F238E27FC236}">
                <a16:creationId xmlns:a16="http://schemas.microsoft.com/office/drawing/2014/main" id="{5DF8ECF4-AE04-DF19-C3BC-F2F3CC72B577}"/>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8" name="Slide Number Placeholder 5">
            <a:extLst>
              <a:ext uri="{FF2B5EF4-FFF2-40B4-BE49-F238E27FC236}">
                <a16:creationId xmlns:a16="http://schemas.microsoft.com/office/drawing/2014/main" id="{E00847C9-B5C0-A857-1CCE-2B6CEFDC6DB7}"/>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4B0B6AB1-45E0-8ED2-07D0-7F09A97072E8}"/>
              </a:ext>
            </a:extLst>
          </p:cNvPr>
          <p:cNvSpPr/>
          <p:nvPr userDrawn="1"/>
        </p:nvSpPr>
        <p:spPr>
          <a:xfrm>
            <a:off x="7392820" y="351063"/>
            <a:ext cx="445312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681008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with Picture 3">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13350" y="819005"/>
            <a:ext cx="6777828" cy="932688"/>
          </a:xfrm>
        </p:spPr>
        <p:txBody>
          <a:bodyPr anchor="b"/>
          <a:lstStyle/>
          <a:p>
            <a:r>
              <a:rPr lang="en-US" dirty="0"/>
              <a:t>Click to edit Master title style</a:t>
            </a:r>
          </a:p>
        </p:txBody>
      </p:sp>
      <p:sp>
        <p:nvSpPr>
          <p:cNvPr id="10" name="Picture Placeholder 10">
            <a:extLst>
              <a:ext uri="{FF2B5EF4-FFF2-40B4-BE49-F238E27FC236}">
                <a16:creationId xmlns:a16="http://schemas.microsoft.com/office/drawing/2014/main" id="{5C69378E-FD50-D0FE-49E9-FE6939F87E05}"/>
              </a:ext>
            </a:extLst>
          </p:cNvPr>
          <p:cNvSpPr>
            <a:spLocks noGrp="1"/>
          </p:cNvSpPr>
          <p:nvPr>
            <p:ph type="pic" sz="quarter" idx="18"/>
          </p:nvPr>
        </p:nvSpPr>
        <p:spPr>
          <a:xfrm>
            <a:off x="357366" y="361188"/>
            <a:ext cx="365760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13350" y="2032216"/>
            <a:ext cx="6777828" cy="40343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02928F2E-550C-7EE7-5A6C-C30C820D21DB}"/>
              </a:ext>
            </a:extLst>
          </p:cNvPr>
          <p:cNvSpPr/>
          <p:nvPr userDrawn="1"/>
        </p:nvSpPr>
        <p:spPr>
          <a:xfrm>
            <a:off x="4155746" y="351065"/>
            <a:ext cx="769350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Date Placeholder 3">
            <a:extLst>
              <a:ext uri="{FF2B5EF4-FFF2-40B4-BE49-F238E27FC236}">
                <a16:creationId xmlns:a16="http://schemas.microsoft.com/office/drawing/2014/main" id="{9D0A219B-0B2E-ED64-E28B-7BC3826FDF8D}"/>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8" name="Footer Placeholder 4">
            <a:extLst>
              <a:ext uri="{FF2B5EF4-FFF2-40B4-BE49-F238E27FC236}">
                <a16:creationId xmlns:a16="http://schemas.microsoft.com/office/drawing/2014/main" id="{8DFE40E1-5539-7791-9EC1-C0DD9509EE3D}"/>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9" name="Slide Number Placeholder 5">
            <a:extLst>
              <a:ext uri="{FF2B5EF4-FFF2-40B4-BE49-F238E27FC236}">
                <a16:creationId xmlns:a16="http://schemas.microsoft.com/office/drawing/2014/main" id="{49B369AB-498B-00E7-8CC6-A9C08DBC7C91}"/>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4DB15E2-0F9C-EDBB-3379-237D2F02B133}"/>
              </a:ext>
            </a:extLst>
          </p:cNvPr>
          <p:cNvSpPr/>
          <p:nvPr userDrawn="1"/>
        </p:nvSpPr>
        <p:spPr>
          <a:xfrm>
            <a:off x="348222" y="351064"/>
            <a:ext cx="3675888"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06694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4">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5527" y="829475"/>
            <a:ext cx="6714892"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95527" y="2047532"/>
            <a:ext cx="6714892" cy="40013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854216C9-E47F-BA93-3528-3DC28359BBA5}"/>
              </a:ext>
            </a:extLst>
          </p:cNvPr>
          <p:cNvSpPr/>
          <p:nvPr userDrawn="1"/>
        </p:nvSpPr>
        <p:spPr>
          <a:xfrm>
            <a:off x="337457" y="351065"/>
            <a:ext cx="7631033"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Picture Placeholder 10">
            <a:extLst>
              <a:ext uri="{FF2B5EF4-FFF2-40B4-BE49-F238E27FC236}">
                <a16:creationId xmlns:a16="http://schemas.microsoft.com/office/drawing/2014/main" id="{22729334-E74F-1D47-30E9-2040D0CCDE77}"/>
              </a:ext>
            </a:extLst>
          </p:cNvPr>
          <p:cNvSpPr>
            <a:spLocks noGrp="1"/>
          </p:cNvSpPr>
          <p:nvPr>
            <p:ph type="pic" sz="quarter" idx="18"/>
          </p:nvPr>
        </p:nvSpPr>
        <p:spPr>
          <a:xfrm>
            <a:off x="8094185" y="356616"/>
            <a:ext cx="3739896" cy="6144768"/>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16" name="Date Placeholder 3">
            <a:extLst>
              <a:ext uri="{FF2B5EF4-FFF2-40B4-BE49-F238E27FC236}">
                <a16:creationId xmlns:a16="http://schemas.microsoft.com/office/drawing/2014/main" id="{2EB550AF-60BA-6735-2DDA-FFBD5FF18B7C}"/>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7" name="Footer Placeholder 4">
            <a:extLst>
              <a:ext uri="{FF2B5EF4-FFF2-40B4-BE49-F238E27FC236}">
                <a16:creationId xmlns:a16="http://schemas.microsoft.com/office/drawing/2014/main" id="{5FBA6FCB-6EC8-5D26-12DE-87BB0960471B}"/>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8" name="Slide Number Placeholder 5">
            <a:extLst>
              <a:ext uri="{FF2B5EF4-FFF2-40B4-BE49-F238E27FC236}">
                <a16:creationId xmlns:a16="http://schemas.microsoft.com/office/drawing/2014/main" id="{0D9D4586-9305-AF52-E112-43FE5D94C825}"/>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3105E7D9-8EB1-CCEE-CB59-564CC173739B}"/>
              </a:ext>
            </a:extLst>
          </p:cNvPr>
          <p:cNvSpPr/>
          <p:nvPr userDrawn="1"/>
        </p:nvSpPr>
        <p:spPr>
          <a:xfrm>
            <a:off x="8085041" y="351064"/>
            <a:ext cx="3758184"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347826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Picture 5">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04306" y="817137"/>
            <a:ext cx="4192166" cy="1527048"/>
          </a:xfrm>
        </p:spPr>
        <p:txBody>
          <a:bodyPr anchor="b"/>
          <a:lstStyle/>
          <a:p>
            <a:r>
              <a:rPr lang="en-US" dirty="0"/>
              <a:t>Click to edit Master title style</a:t>
            </a:r>
          </a:p>
        </p:txBody>
      </p:sp>
      <p:sp>
        <p:nvSpPr>
          <p:cNvPr id="9" name="Picture Placeholder 10">
            <a:extLst>
              <a:ext uri="{FF2B5EF4-FFF2-40B4-BE49-F238E27FC236}">
                <a16:creationId xmlns:a16="http://schemas.microsoft.com/office/drawing/2014/main" id="{442F0537-AA35-B27C-CAD5-3F9A4EAC9204}"/>
              </a:ext>
            </a:extLst>
          </p:cNvPr>
          <p:cNvSpPr>
            <a:spLocks noGrp="1"/>
          </p:cNvSpPr>
          <p:nvPr>
            <p:ph type="pic" sz="quarter" idx="18"/>
          </p:nvPr>
        </p:nvSpPr>
        <p:spPr>
          <a:xfrm>
            <a:off x="349839" y="361188"/>
            <a:ext cx="6272784"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4" name="Rectangle 3">
            <a:extLst>
              <a:ext uri="{FF2B5EF4-FFF2-40B4-BE49-F238E27FC236}">
                <a16:creationId xmlns:a16="http://schemas.microsoft.com/office/drawing/2014/main" id="{7C79C53C-82C0-3F48-BA66-E452F8835C0C}"/>
              </a:ext>
            </a:extLst>
          </p:cNvPr>
          <p:cNvSpPr/>
          <p:nvPr userDrawn="1"/>
        </p:nvSpPr>
        <p:spPr>
          <a:xfrm>
            <a:off x="337458" y="351064"/>
            <a:ext cx="6297546"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04234" y="2637763"/>
            <a:ext cx="4192899" cy="34110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a:extLst>
              <a:ext uri="{FF2B5EF4-FFF2-40B4-BE49-F238E27FC236}">
                <a16:creationId xmlns:a16="http://schemas.microsoft.com/office/drawing/2014/main" id="{D029C0DC-4CF1-BF5F-9799-7F5EFFD594AE}"/>
              </a:ext>
            </a:extLst>
          </p:cNvPr>
          <p:cNvSpPr/>
          <p:nvPr userDrawn="1"/>
        </p:nvSpPr>
        <p:spPr>
          <a:xfrm>
            <a:off x="6751530" y="351065"/>
            <a:ext cx="509771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Date Placeholder 3">
            <a:extLst>
              <a:ext uri="{FF2B5EF4-FFF2-40B4-BE49-F238E27FC236}">
                <a16:creationId xmlns:a16="http://schemas.microsoft.com/office/drawing/2014/main" id="{1A90B4F9-3A1A-CDB5-1CB2-BED385A9600E}"/>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7" name="Footer Placeholder 4">
            <a:extLst>
              <a:ext uri="{FF2B5EF4-FFF2-40B4-BE49-F238E27FC236}">
                <a16:creationId xmlns:a16="http://schemas.microsoft.com/office/drawing/2014/main" id="{A8891662-9D2F-4EC4-AE03-566C9F3947CD}"/>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8" name="Slide Number Placeholder 5">
            <a:extLst>
              <a:ext uri="{FF2B5EF4-FFF2-40B4-BE49-F238E27FC236}">
                <a16:creationId xmlns:a16="http://schemas.microsoft.com/office/drawing/2014/main" id="{12B7063A-A36F-DA54-7077-3632E0BF6EE5}"/>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26634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6">
    <p:bg>
      <p:bgPr>
        <a:solidFill>
          <a:schemeClr val="accent3"/>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9A0B94D-2DD1-875D-B541-D604110F25F1}"/>
              </a:ext>
            </a:extLst>
          </p:cNvPr>
          <p:cNvSpPr>
            <a:spLocks noGrp="1"/>
          </p:cNvSpPr>
          <p:nvPr>
            <p:ph type="title"/>
          </p:nvPr>
        </p:nvSpPr>
        <p:spPr>
          <a:xfrm>
            <a:off x="819372" y="817137"/>
            <a:ext cx="4337407" cy="1527048"/>
          </a:xfrm>
        </p:spPr>
        <p:txBody>
          <a:bodyPr anchor="b"/>
          <a:lstStyle/>
          <a:p>
            <a:r>
              <a:rPr lang="en-US" dirty="0"/>
              <a:t>Click to edit Master title style</a:t>
            </a:r>
          </a:p>
        </p:txBody>
      </p:sp>
      <p:sp>
        <p:nvSpPr>
          <p:cNvPr id="16" name="Content Placeholder 7">
            <a:extLst>
              <a:ext uri="{FF2B5EF4-FFF2-40B4-BE49-F238E27FC236}">
                <a16:creationId xmlns:a16="http://schemas.microsoft.com/office/drawing/2014/main" id="{21D88E16-573F-A597-7EE7-887CF9D8D3F1}"/>
              </a:ext>
            </a:extLst>
          </p:cNvPr>
          <p:cNvSpPr>
            <a:spLocks noGrp="1"/>
          </p:cNvSpPr>
          <p:nvPr>
            <p:ph sz="quarter" idx="14"/>
          </p:nvPr>
        </p:nvSpPr>
        <p:spPr>
          <a:xfrm>
            <a:off x="819301" y="2637763"/>
            <a:ext cx="4338165" cy="34110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10">
            <a:extLst>
              <a:ext uri="{FF2B5EF4-FFF2-40B4-BE49-F238E27FC236}">
                <a16:creationId xmlns:a16="http://schemas.microsoft.com/office/drawing/2014/main" id="{6A972FDA-9B64-2E1F-84D9-B8941D9AC82B}"/>
              </a:ext>
            </a:extLst>
          </p:cNvPr>
          <p:cNvSpPr>
            <a:spLocks noGrp="1"/>
          </p:cNvSpPr>
          <p:nvPr>
            <p:ph type="pic" sz="quarter" idx="18"/>
          </p:nvPr>
        </p:nvSpPr>
        <p:spPr>
          <a:xfrm>
            <a:off x="5752063" y="361188"/>
            <a:ext cx="6089904"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4" name="Rectangle 3">
            <a:extLst>
              <a:ext uri="{FF2B5EF4-FFF2-40B4-BE49-F238E27FC236}">
                <a16:creationId xmlns:a16="http://schemas.microsoft.com/office/drawing/2014/main" id="{6AB7641C-0FEE-FC12-84B6-FDB399A2110B}"/>
              </a:ext>
            </a:extLst>
          </p:cNvPr>
          <p:cNvSpPr/>
          <p:nvPr userDrawn="1"/>
        </p:nvSpPr>
        <p:spPr>
          <a:xfrm>
            <a:off x="337457" y="351065"/>
            <a:ext cx="528268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Date Placeholder 3">
            <a:extLst>
              <a:ext uri="{FF2B5EF4-FFF2-40B4-BE49-F238E27FC236}">
                <a16:creationId xmlns:a16="http://schemas.microsoft.com/office/drawing/2014/main" id="{3AEF8BA8-2E40-E714-955D-062E0BBCB459}"/>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9" name="Footer Placeholder 4">
            <a:extLst>
              <a:ext uri="{FF2B5EF4-FFF2-40B4-BE49-F238E27FC236}">
                <a16:creationId xmlns:a16="http://schemas.microsoft.com/office/drawing/2014/main" id="{3A8E821C-4EC8-D755-0604-1CF0267FE096}"/>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20" name="Slide Number Placeholder 5">
            <a:extLst>
              <a:ext uri="{FF2B5EF4-FFF2-40B4-BE49-F238E27FC236}">
                <a16:creationId xmlns:a16="http://schemas.microsoft.com/office/drawing/2014/main" id="{EEE747D8-BFE4-9495-99CA-CDD56CDDA82E}"/>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4092A368-511B-76F6-C241-598461CF9E5C}"/>
              </a:ext>
            </a:extLst>
          </p:cNvPr>
          <p:cNvSpPr/>
          <p:nvPr userDrawn="1"/>
        </p:nvSpPr>
        <p:spPr>
          <a:xfrm>
            <a:off x="5744782" y="351064"/>
            <a:ext cx="6104466"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36618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with Picture 7">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826408"/>
            <a:ext cx="4301413" cy="932688"/>
          </a:xfrm>
        </p:spPr>
        <p:txBody>
          <a:bodyPr anchor="b"/>
          <a:lstStyle>
            <a:lvl1pPr>
              <a:defRPr sz="3200"/>
            </a:lvl1pPr>
          </a:lstStyle>
          <a:p>
            <a:r>
              <a:rPr lang="en-US" dirty="0"/>
              <a:t>Click to edit Master title style</a:t>
            </a:r>
          </a:p>
        </p:txBody>
      </p:sp>
      <p:sp>
        <p:nvSpPr>
          <p:cNvPr id="9" name="Picture Placeholder 10">
            <a:extLst>
              <a:ext uri="{FF2B5EF4-FFF2-40B4-BE49-F238E27FC236}">
                <a16:creationId xmlns:a16="http://schemas.microsoft.com/office/drawing/2014/main" id="{9CA91B26-FF37-7619-CA98-3BF61F56874C}"/>
              </a:ext>
            </a:extLst>
          </p:cNvPr>
          <p:cNvSpPr>
            <a:spLocks noGrp="1"/>
          </p:cNvSpPr>
          <p:nvPr>
            <p:ph type="pic" sz="quarter" idx="18"/>
          </p:nvPr>
        </p:nvSpPr>
        <p:spPr>
          <a:xfrm>
            <a:off x="347038" y="361188"/>
            <a:ext cx="6135624"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9" y="2074889"/>
            <a:ext cx="4291584" cy="39739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0B55BAA1-304B-22B8-AFFB-450B8B12DD5E}"/>
              </a:ext>
            </a:extLst>
          </p:cNvPr>
          <p:cNvSpPr/>
          <p:nvPr userDrawn="1"/>
        </p:nvSpPr>
        <p:spPr>
          <a:xfrm>
            <a:off x="6615483" y="351065"/>
            <a:ext cx="523376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Date Placeholder 3">
            <a:extLst>
              <a:ext uri="{FF2B5EF4-FFF2-40B4-BE49-F238E27FC236}">
                <a16:creationId xmlns:a16="http://schemas.microsoft.com/office/drawing/2014/main" id="{40539A80-30AC-952B-3E78-12CE8F10075E}"/>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7" name="Footer Placeholder 4">
            <a:extLst>
              <a:ext uri="{FF2B5EF4-FFF2-40B4-BE49-F238E27FC236}">
                <a16:creationId xmlns:a16="http://schemas.microsoft.com/office/drawing/2014/main" id="{89B1685D-0E18-DE3D-4A15-F8A9204F6644}"/>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18" name="Slide Number Placeholder 5">
            <a:extLst>
              <a:ext uri="{FF2B5EF4-FFF2-40B4-BE49-F238E27FC236}">
                <a16:creationId xmlns:a16="http://schemas.microsoft.com/office/drawing/2014/main" id="{3927B2EF-831F-E054-7EDC-63858146B54A}"/>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C33E9085-3DE0-967D-6FEC-87A68F2E38F7}"/>
              </a:ext>
            </a:extLst>
          </p:cNvPr>
          <p:cNvSpPr/>
          <p:nvPr userDrawn="1"/>
        </p:nvSpPr>
        <p:spPr>
          <a:xfrm>
            <a:off x="337458" y="351064"/>
            <a:ext cx="6154784"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624673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Picture 8">
    <p:bg>
      <p:bgPr>
        <a:solidFill>
          <a:schemeClr val="accent2"/>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5792E787-2C43-9150-BA2C-843318A1AFFF}"/>
              </a:ext>
            </a:extLst>
          </p:cNvPr>
          <p:cNvSpPr>
            <a:spLocks noGrp="1"/>
          </p:cNvSpPr>
          <p:nvPr>
            <p:ph type="title"/>
          </p:nvPr>
        </p:nvSpPr>
        <p:spPr>
          <a:xfrm>
            <a:off x="795527" y="826408"/>
            <a:ext cx="4518609" cy="932688"/>
          </a:xfrm>
        </p:spPr>
        <p:txBody>
          <a:bodyPr anchor="b"/>
          <a:lstStyle>
            <a:lvl1pPr>
              <a:defRPr sz="3200"/>
            </a:lvl1pPr>
          </a:lstStyle>
          <a:p>
            <a:r>
              <a:rPr lang="en-US" dirty="0"/>
              <a:t>Click to edit Master title style</a:t>
            </a:r>
          </a:p>
        </p:txBody>
      </p:sp>
      <p:sp>
        <p:nvSpPr>
          <p:cNvPr id="16" name="Content Placeholder 7">
            <a:extLst>
              <a:ext uri="{FF2B5EF4-FFF2-40B4-BE49-F238E27FC236}">
                <a16:creationId xmlns:a16="http://schemas.microsoft.com/office/drawing/2014/main" id="{BD289B8E-2849-E156-7279-DA72F5F75F07}"/>
              </a:ext>
            </a:extLst>
          </p:cNvPr>
          <p:cNvSpPr>
            <a:spLocks noGrp="1"/>
          </p:cNvSpPr>
          <p:nvPr>
            <p:ph sz="quarter" idx="14"/>
          </p:nvPr>
        </p:nvSpPr>
        <p:spPr>
          <a:xfrm>
            <a:off x="806111" y="2074889"/>
            <a:ext cx="4508284" cy="39739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0">
            <a:extLst>
              <a:ext uri="{FF2B5EF4-FFF2-40B4-BE49-F238E27FC236}">
                <a16:creationId xmlns:a16="http://schemas.microsoft.com/office/drawing/2014/main" id="{68568F57-C775-4169-382D-FE2FEBDBAC68}"/>
              </a:ext>
            </a:extLst>
          </p:cNvPr>
          <p:cNvSpPr>
            <a:spLocks noGrp="1"/>
          </p:cNvSpPr>
          <p:nvPr>
            <p:ph type="pic" sz="quarter" idx="18"/>
          </p:nvPr>
        </p:nvSpPr>
        <p:spPr>
          <a:xfrm>
            <a:off x="5928508" y="366631"/>
            <a:ext cx="5907024"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4" name="Rectangle 3">
            <a:extLst>
              <a:ext uri="{FF2B5EF4-FFF2-40B4-BE49-F238E27FC236}">
                <a16:creationId xmlns:a16="http://schemas.microsoft.com/office/drawing/2014/main" id="{DFCDBE87-6A57-2D73-C222-305AF961B664}"/>
              </a:ext>
            </a:extLst>
          </p:cNvPr>
          <p:cNvSpPr/>
          <p:nvPr userDrawn="1"/>
        </p:nvSpPr>
        <p:spPr>
          <a:xfrm>
            <a:off x="337457" y="351065"/>
            <a:ext cx="545676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Date Placeholder 3">
            <a:extLst>
              <a:ext uri="{FF2B5EF4-FFF2-40B4-BE49-F238E27FC236}">
                <a16:creationId xmlns:a16="http://schemas.microsoft.com/office/drawing/2014/main" id="{5288E7B0-81D9-CCF8-EB05-EA8342A4B40F}"/>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9" name="Footer Placeholder 4">
            <a:extLst>
              <a:ext uri="{FF2B5EF4-FFF2-40B4-BE49-F238E27FC236}">
                <a16:creationId xmlns:a16="http://schemas.microsoft.com/office/drawing/2014/main" id="{ED314F02-5973-4022-032A-218872D2797C}"/>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20" name="Slide Number Placeholder 5">
            <a:extLst>
              <a:ext uri="{FF2B5EF4-FFF2-40B4-BE49-F238E27FC236}">
                <a16:creationId xmlns:a16="http://schemas.microsoft.com/office/drawing/2014/main" id="{C8E7BB9A-D434-3FEA-E3B3-0A99879BFF88}"/>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B17F243C-548D-9C48-60F5-BC8D58A018DE}"/>
              </a:ext>
            </a:extLst>
          </p:cNvPr>
          <p:cNvSpPr/>
          <p:nvPr userDrawn="1"/>
        </p:nvSpPr>
        <p:spPr>
          <a:xfrm>
            <a:off x="5914792" y="351065"/>
            <a:ext cx="593445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55302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Picture 9">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158" y="839871"/>
            <a:ext cx="3227469" cy="1527048"/>
          </a:xfrm>
        </p:spPr>
        <p:txBody>
          <a:bodyPr anchor="b">
            <a:normAutofit/>
          </a:bodyPr>
          <a:lstStyle>
            <a:lvl1pPr>
              <a:defRPr sz="3200"/>
            </a:lvl1pPr>
          </a:lstStyle>
          <a:p>
            <a:r>
              <a:rPr lang="en-US" dirty="0"/>
              <a:t>Click to edit Master title style</a:t>
            </a:r>
          </a:p>
        </p:txBody>
      </p:sp>
      <p:sp>
        <p:nvSpPr>
          <p:cNvPr id="6" name="Picture Placeholder 10">
            <a:extLst>
              <a:ext uri="{FF2B5EF4-FFF2-40B4-BE49-F238E27FC236}">
                <a16:creationId xmlns:a16="http://schemas.microsoft.com/office/drawing/2014/main" id="{012F0A78-49FB-BB3A-242F-2924FAF40811}"/>
              </a:ext>
            </a:extLst>
          </p:cNvPr>
          <p:cNvSpPr>
            <a:spLocks noGrp="1"/>
          </p:cNvSpPr>
          <p:nvPr>
            <p:ph type="pic" sz="quarter" idx="18"/>
          </p:nvPr>
        </p:nvSpPr>
        <p:spPr>
          <a:xfrm>
            <a:off x="346601" y="361188"/>
            <a:ext cx="7232904"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72158" y="2665215"/>
            <a:ext cx="3227469" cy="33777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B5387906-ECDF-E20B-CA46-CDAD7F1BB419}"/>
              </a:ext>
            </a:extLst>
          </p:cNvPr>
          <p:cNvSpPr/>
          <p:nvPr userDrawn="1"/>
        </p:nvSpPr>
        <p:spPr>
          <a:xfrm>
            <a:off x="7707386" y="351065"/>
            <a:ext cx="414186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Date Placeholder 3">
            <a:extLst>
              <a:ext uri="{FF2B5EF4-FFF2-40B4-BE49-F238E27FC236}">
                <a16:creationId xmlns:a16="http://schemas.microsoft.com/office/drawing/2014/main" id="{F2227C39-491D-6560-D78F-CB7524A636E3}"/>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19" name="Footer Placeholder 4">
            <a:extLst>
              <a:ext uri="{FF2B5EF4-FFF2-40B4-BE49-F238E27FC236}">
                <a16:creationId xmlns:a16="http://schemas.microsoft.com/office/drawing/2014/main" id="{76C4DED5-FE13-1083-CC2D-42185971EA23}"/>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20" name="Slide Number Placeholder 5">
            <a:extLst>
              <a:ext uri="{FF2B5EF4-FFF2-40B4-BE49-F238E27FC236}">
                <a16:creationId xmlns:a16="http://schemas.microsoft.com/office/drawing/2014/main" id="{8FDBA055-F524-DC9E-E4E1-4529BA173A92}"/>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BD2198D5-C9C0-500B-4DBC-656F475E493C}"/>
              </a:ext>
            </a:extLst>
          </p:cNvPr>
          <p:cNvSpPr/>
          <p:nvPr userDrawn="1"/>
        </p:nvSpPr>
        <p:spPr>
          <a:xfrm>
            <a:off x="337457" y="351064"/>
            <a:ext cx="7251192"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51131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with Picture 10">
    <p:bg>
      <p:bgPr>
        <a:solidFill>
          <a:schemeClr val="accent3"/>
        </a:solidFill>
        <a:effectLst/>
      </p:bgPr>
    </p:bg>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ADE08559-D5C4-B55F-FEE7-A549DCB41B2C}"/>
              </a:ext>
            </a:extLst>
          </p:cNvPr>
          <p:cNvSpPr>
            <a:spLocks noGrp="1"/>
          </p:cNvSpPr>
          <p:nvPr>
            <p:ph type="title"/>
          </p:nvPr>
        </p:nvSpPr>
        <p:spPr>
          <a:xfrm>
            <a:off x="795527" y="839871"/>
            <a:ext cx="3374317" cy="1527048"/>
          </a:xfrm>
        </p:spPr>
        <p:txBody>
          <a:bodyPr anchor="b">
            <a:normAutofit/>
          </a:bodyPr>
          <a:lstStyle>
            <a:lvl1pPr>
              <a:defRPr sz="3200"/>
            </a:lvl1pPr>
          </a:lstStyle>
          <a:p>
            <a:r>
              <a:rPr lang="en-US" dirty="0"/>
              <a:t>Click to edit Master title style</a:t>
            </a:r>
          </a:p>
        </p:txBody>
      </p:sp>
      <p:sp>
        <p:nvSpPr>
          <p:cNvPr id="4" name="Rectangle 3">
            <a:extLst>
              <a:ext uri="{FF2B5EF4-FFF2-40B4-BE49-F238E27FC236}">
                <a16:creationId xmlns:a16="http://schemas.microsoft.com/office/drawing/2014/main" id="{F4B5FEEF-AA1C-DF09-81DC-C263DDF653CF}"/>
              </a:ext>
            </a:extLst>
          </p:cNvPr>
          <p:cNvSpPr/>
          <p:nvPr userDrawn="1"/>
        </p:nvSpPr>
        <p:spPr>
          <a:xfrm>
            <a:off x="337457" y="351065"/>
            <a:ext cx="430082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ontent Placeholder 7">
            <a:extLst>
              <a:ext uri="{FF2B5EF4-FFF2-40B4-BE49-F238E27FC236}">
                <a16:creationId xmlns:a16="http://schemas.microsoft.com/office/drawing/2014/main" id="{35C596C1-39CE-99AF-B795-8ADB489A7DD9}"/>
              </a:ext>
            </a:extLst>
          </p:cNvPr>
          <p:cNvSpPr>
            <a:spLocks noGrp="1"/>
          </p:cNvSpPr>
          <p:nvPr>
            <p:ph sz="quarter" idx="14"/>
          </p:nvPr>
        </p:nvSpPr>
        <p:spPr>
          <a:xfrm>
            <a:off x="795527" y="2665215"/>
            <a:ext cx="3374317" cy="33777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0">
            <a:extLst>
              <a:ext uri="{FF2B5EF4-FFF2-40B4-BE49-F238E27FC236}">
                <a16:creationId xmlns:a16="http://schemas.microsoft.com/office/drawing/2014/main" id="{45CC9C07-AB41-F534-28F4-4DB7C7C6A85B}"/>
              </a:ext>
            </a:extLst>
          </p:cNvPr>
          <p:cNvSpPr>
            <a:spLocks noGrp="1"/>
          </p:cNvSpPr>
          <p:nvPr>
            <p:ph type="pic" sz="quarter" idx="18"/>
          </p:nvPr>
        </p:nvSpPr>
        <p:spPr>
          <a:xfrm>
            <a:off x="4777943" y="366631"/>
            <a:ext cx="7059168"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21" name="Date Placeholder 3">
            <a:extLst>
              <a:ext uri="{FF2B5EF4-FFF2-40B4-BE49-F238E27FC236}">
                <a16:creationId xmlns:a16="http://schemas.microsoft.com/office/drawing/2014/main" id="{71282706-6A90-AC69-EED3-14EF895714DC}"/>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22" name="Footer Placeholder 4">
            <a:extLst>
              <a:ext uri="{FF2B5EF4-FFF2-40B4-BE49-F238E27FC236}">
                <a16:creationId xmlns:a16="http://schemas.microsoft.com/office/drawing/2014/main" id="{FBB56311-28CF-D46F-611E-BE7FC528CCE1}"/>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23" name="Slide Number Placeholder 5">
            <a:extLst>
              <a:ext uri="{FF2B5EF4-FFF2-40B4-BE49-F238E27FC236}">
                <a16:creationId xmlns:a16="http://schemas.microsoft.com/office/drawing/2014/main" id="{62018A6C-F090-A3A6-828C-3B4C1F611AA0}"/>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85239BDE-DD79-5CB8-2F90-0AED70B4C2F7}"/>
              </a:ext>
            </a:extLst>
          </p:cNvPr>
          <p:cNvSpPr/>
          <p:nvPr userDrawn="1"/>
        </p:nvSpPr>
        <p:spPr>
          <a:xfrm>
            <a:off x="4765806" y="351065"/>
            <a:ext cx="7083442"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05424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with Picture 11">
    <p:bg>
      <p:bgPr>
        <a:solidFill>
          <a:schemeClr val="accent2"/>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DFB1570C-2A53-2BD0-0955-F14E33A43C9A}"/>
              </a:ext>
            </a:extLst>
          </p:cNvPr>
          <p:cNvSpPr>
            <a:spLocks noGrp="1"/>
          </p:cNvSpPr>
          <p:nvPr>
            <p:ph type="title"/>
          </p:nvPr>
        </p:nvSpPr>
        <p:spPr>
          <a:xfrm>
            <a:off x="8359712" y="839871"/>
            <a:ext cx="3065002" cy="1527048"/>
          </a:xfrm>
        </p:spPr>
        <p:txBody>
          <a:bodyPr anchor="b">
            <a:normAutofit/>
          </a:bodyPr>
          <a:lstStyle>
            <a:lvl1pPr>
              <a:defRPr sz="3200"/>
            </a:lvl1pPr>
          </a:lstStyle>
          <a:p>
            <a:r>
              <a:rPr lang="en-US" dirty="0"/>
              <a:t>Click to edit Master title style</a:t>
            </a:r>
          </a:p>
        </p:txBody>
      </p:sp>
      <p:sp>
        <p:nvSpPr>
          <p:cNvPr id="7" name="Picture Placeholder 10">
            <a:extLst>
              <a:ext uri="{FF2B5EF4-FFF2-40B4-BE49-F238E27FC236}">
                <a16:creationId xmlns:a16="http://schemas.microsoft.com/office/drawing/2014/main" id="{9EDFF69E-D657-B8DE-43CD-6A0AA98FBA6E}"/>
              </a:ext>
            </a:extLst>
          </p:cNvPr>
          <p:cNvSpPr>
            <a:spLocks noGrp="1"/>
          </p:cNvSpPr>
          <p:nvPr>
            <p:ph type="pic" sz="quarter" idx="18"/>
          </p:nvPr>
        </p:nvSpPr>
        <p:spPr>
          <a:xfrm>
            <a:off x="346440" y="361188"/>
            <a:ext cx="7424928"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p>
            <a:r>
              <a:rPr lang="en-US" dirty="0"/>
              <a:t>Click icon to add picture</a:t>
            </a:r>
          </a:p>
        </p:txBody>
      </p:sp>
      <p:sp>
        <p:nvSpPr>
          <p:cNvPr id="5" name="Rectangle 4">
            <a:extLst>
              <a:ext uri="{FF2B5EF4-FFF2-40B4-BE49-F238E27FC236}">
                <a16:creationId xmlns:a16="http://schemas.microsoft.com/office/drawing/2014/main" id="{B0778FDB-57BB-4A24-EB2F-31B3DCA2ED9F}"/>
              </a:ext>
            </a:extLst>
          </p:cNvPr>
          <p:cNvSpPr/>
          <p:nvPr userDrawn="1"/>
        </p:nvSpPr>
        <p:spPr>
          <a:xfrm>
            <a:off x="7904606" y="351065"/>
            <a:ext cx="394464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ntent Placeholder 7">
            <a:extLst>
              <a:ext uri="{FF2B5EF4-FFF2-40B4-BE49-F238E27FC236}">
                <a16:creationId xmlns:a16="http://schemas.microsoft.com/office/drawing/2014/main" id="{B52381D3-CD5D-B295-5DE8-247DE26D2410}"/>
              </a:ext>
            </a:extLst>
          </p:cNvPr>
          <p:cNvSpPr>
            <a:spLocks noGrp="1"/>
          </p:cNvSpPr>
          <p:nvPr>
            <p:ph sz="quarter" idx="14"/>
          </p:nvPr>
        </p:nvSpPr>
        <p:spPr>
          <a:xfrm>
            <a:off x="8359712" y="2665215"/>
            <a:ext cx="3065002" cy="33777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090962EE-6183-2741-3A94-C8479C8F3D65}"/>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31" name="Footer Placeholder 4">
            <a:extLst>
              <a:ext uri="{FF2B5EF4-FFF2-40B4-BE49-F238E27FC236}">
                <a16:creationId xmlns:a16="http://schemas.microsoft.com/office/drawing/2014/main" id="{94C9BBAD-E4A0-3317-216F-5858C92CB006}"/>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32" name="Slide Number Placeholder 5">
            <a:extLst>
              <a:ext uri="{FF2B5EF4-FFF2-40B4-BE49-F238E27FC236}">
                <a16:creationId xmlns:a16="http://schemas.microsoft.com/office/drawing/2014/main" id="{2195FBA7-A575-4D7C-73E3-07F6E976C7A0}"/>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83A87F64-B10E-D3EC-86DC-A74D615B4819}"/>
              </a:ext>
            </a:extLst>
          </p:cNvPr>
          <p:cNvSpPr/>
          <p:nvPr userDrawn="1"/>
        </p:nvSpPr>
        <p:spPr>
          <a:xfrm>
            <a:off x="337456" y="351064"/>
            <a:ext cx="7442897"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19748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Picture 1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5527" y="5024647"/>
            <a:ext cx="3739896" cy="1207851"/>
          </a:xfrm>
        </p:spPr>
        <p:txBody>
          <a:bodyPr anchor="ctr">
            <a:normAutofit/>
          </a:bodyPr>
          <a:lstStyle>
            <a:lvl1pPr>
              <a:defRPr sz="3200"/>
            </a:lvl1pPr>
          </a:lstStyle>
          <a:p>
            <a:r>
              <a:rPr lang="en-US" dirty="0"/>
              <a:t>Click to edit Master title style</a:t>
            </a:r>
          </a:p>
        </p:txBody>
      </p:sp>
      <p:sp>
        <p:nvSpPr>
          <p:cNvPr id="15" name="Picture Placeholder 10">
            <a:extLst>
              <a:ext uri="{FF2B5EF4-FFF2-40B4-BE49-F238E27FC236}">
                <a16:creationId xmlns:a16="http://schemas.microsoft.com/office/drawing/2014/main" id="{590F4507-3E12-8BCC-96C4-5E91E00DE057}"/>
              </a:ext>
            </a:extLst>
          </p:cNvPr>
          <p:cNvSpPr>
            <a:spLocks noGrp="1"/>
          </p:cNvSpPr>
          <p:nvPr>
            <p:ph type="pic" sz="quarter" idx="18"/>
          </p:nvPr>
        </p:nvSpPr>
        <p:spPr>
          <a:xfrm>
            <a:off x="348996" y="357974"/>
            <a:ext cx="11494008" cy="4270248"/>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024647"/>
            <a:ext cx="6041938" cy="1207851"/>
          </a:xfrm>
        </p:spPr>
        <p:txBody>
          <a:bodyPr anchor="ct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3D736FE-15B3-4F20-9261-F868C8825F0F}"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6" name="Rectangle 15">
            <a:extLst>
              <a:ext uri="{FF2B5EF4-FFF2-40B4-BE49-F238E27FC236}">
                <a16:creationId xmlns:a16="http://schemas.microsoft.com/office/drawing/2014/main" id="{DB72880B-AEAD-196C-0715-91B527BD2668}"/>
              </a:ext>
            </a:extLst>
          </p:cNvPr>
          <p:cNvSpPr/>
          <p:nvPr userDrawn="1"/>
        </p:nvSpPr>
        <p:spPr>
          <a:xfrm>
            <a:off x="321733" y="4758374"/>
            <a:ext cx="11527515" cy="174856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3EBCA5AC-C8BF-B7FA-04BB-F8A5A14F6F64}"/>
              </a:ext>
            </a:extLst>
          </p:cNvPr>
          <p:cNvSpPr/>
          <p:nvPr userDrawn="1"/>
        </p:nvSpPr>
        <p:spPr>
          <a:xfrm>
            <a:off x="337456" y="351064"/>
            <a:ext cx="11511792" cy="428406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497764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Picture 13">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5527" y="4336837"/>
            <a:ext cx="3739896" cy="1863698"/>
          </a:xfrm>
        </p:spPr>
        <p:txBody>
          <a:bodyPr anchor="ctr">
            <a:normAutofit/>
          </a:bodyPr>
          <a:lstStyle>
            <a:lvl1pPr>
              <a:defRPr sz="3200"/>
            </a:lvl1pPr>
          </a:lstStyle>
          <a:p>
            <a:r>
              <a:rPr lang="en-US" dirty="0"/>
              <a:t>Click to edit Master title style</a:t>
            </a:r>
          </a:p>
        </p:txBody>
      </p:sp>
      <p:sp>
        <p:nvSpPr>
          <p:cNvPr id="15" name="Picture Placeholder 10">
            <a:extLst>
              <a:ext uri="{FF2B5EF4-FFF2-40B4-BE49-F238E27FC236}">
                <a16:creationId xmlns:a16="http://schemas.microsoft.com/office/drawing/2014/main" id="{590F4507-3E12-8BCC-96C4-5E91E00DE057}"/>
              </a:ext>
            </a:extLst>
          </p:cNvPr>
          <p:cNvSpPr>
            <a:spLocks noGrp="1"/>
          </p:cNvSpPr>
          <p:nvPr>
            <p:ph type="pic" sz="quarter" idx="18"/>
          </p:nvPr>
        </p:nvSpPr>
        <p:spPr>
          <a:xfrm>
            <a:off x="348996" y="358671"/>
            <a:ext cx="11494008" cy="3547872"/>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336837"/>
            <a:ext cx="6041938" cy="1863698"/>
          </a:xfrm>
        </p:spPr>
        <p:txBody>
          <a:bodyPr anchor="ct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3D736FE-15B3-4F20-9261-F868C8825F0F}"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6" name="Rectangle 15">
            <a:extLst>
              <a:ext uri="{FF2B5EF4-FFF2-40B4-BE49-F238E27FC236}">
                <a16:creationId xmlns:a16="http://schemas.microsoft.com/office/drawing/2014/main" id="{DB72880B-AEAD-196C-0715-91B527BD2668}"/>
              </a:ext>
            </a:extLst>
          </p:cNvPr>
          <p:cNvSpPr/>
          <p:nvPr userDrawn="1"/>
        </p:nvSpPr>
        <p:spPr>
          <a:xfrm>
            <a:off x="337456" y="4038600"/>
            <a:ext cx="11527515" cy="2468336"/>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D5541655-3554-4192-AE10-BB95B2B3FCA7}"/>
              </a:ext>
            </a:extLst>
          </p:cNvPr>
          <p:cNvSpPr/>
          <p:nvPr userDrawn="1"/>
        </p:nvSpPr>
        <p:spPr>
          <a:xfrm>
            <a:off x="339852" y="351064"/>
            <a:ext cx="11512296" cy="356308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684438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Picture 14">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474077" y="1240971"/>
            <a:ext cx="3277536" cy="963033"/>
          </a:xfrm>
        </p:spPr>
        <p:txBody>
          <a:bodyPr anchor="ctr">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00662" y="1240971"/>
            <a:ext cx="5614213" cy="963033"/>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11">
            <a:extLst>
              <a:ext uri="{FF2B5EF4-FFF2-40B4-BE49-F238E27FC236}">
                <a16:creationId xmlns:a16="http://schemas.microsoft.com/office/drawing/2014/main" id="{4618C02D-A34B-FCF5-74D5-2AC6F33031B7}"/>
              </a:ext>
            </a:extLst>
          </p:cNvPr>
          <p:cNvSpPr>
            <a:spLocks noGrp="1"/>
          </p:cNvSpPr>
          <p:nvPr>
            <p:ph type="pic" sz="quarter" idx="15"/>
          </p:nvPr>
        </p:nvSpPr>
        <p:spPr>
          <a:xfrm>
            <a:off x="1126236" y="2719146"/>
            <a:ext cx="9921240" cy="3255264"/>
          </a:xfrm>
          <a:blipFill dpi="0" rotWithShape="1">
            <a:blip r:embed="rId2" cstate="email">
              <a:alphaModFix amt="5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4" name="Date Placeholder 4">
            <a:extLst>
              <a:ext uri="{FF2B5EF4-FFF2-40B4-BE49-F238E27FC236}">
                <a16:creationId xmlns:a16="http://schemas.microsoft.com/office/drawing/2014/main" id="{792CFC36-C3EC-5779-AB81-CC4B05A48734}"/>
              </a:ext>
            </a:extLst>
          </p:cNvPr>
          <p:cNvSpPr>
            <a:spLocks noGrp="1"/>
          </p:cNvSpPr>
          <p:nvPr>
            <p:ph type="dt" sz="half" idx="10"/>
          </p:nvPr>
        </p:nvSpPr>
        <p:spPr>
          <a:xfrm>
            <a:off x="612647" y="6498770"/>
            <a:ext cx="3494314" cy="359229"/>
          </a:xfrm>
        </p:spPr>
        <p:txBody>
          <a:bodyPr/>
          <a:lstStyle/>
          <a:p>
            <a:fld id="{838E7C52-89A1-4FAF-9408-82A97F69BEE9}" type="datetime1">
              <a:rPr lang="en-US" smtClean="0"/>
              <a:t>8/19/26</a:t>
            </a:fld>
            <a:endParaRPr lang="en-US" dirty="0"/>
          </a:p>
        </p:txBody>
      </p:sp>
      <p:sp>
        <p:nvSpPr>
          <p:cNvPr id="10" name="Footer Placeholder 5">
            <a:extLst>
              <a:ext uri="{FF2B5EF4-FFF2-40B4-BE49-F238E27FC236}">
                <a16:creationId xmlns:a16="http://schemas.microsoft.com/office/drawing/2014/main" id="{1B647595-A471-5DA6-9074-5DACBEE5D8D2}"/>
              </a:ext>
            </a:extLst>
          </p:cNvPr>
          <p:cNvSpPr>
            <a:spLocks noGrp="1"/>
          </p:cNvSpPr>
          <p:nvPr>
            <p:ph type="ftr" sz="quarter" idx="11"/>
          </p:nvPr>
        </p:nvSpPr>
        <p:spPr>
          <a:xfrm>
            <a:off x="8085041" y="6498770"/>
            <a:ext cx="2805405" cy="359229"/>
          </a:xfrm>
        </p:spPr>
        <p:txBody>
          <a:bodyPr/>
          <a:lstStyle/>
          <a:p>
            <a:r>
              <a:rPr lang="en-US" dirty="0"/>
              <a:t>Sample Footer Text</a:t>
            </a:r>
          </a:p>
        </p:txBody>
      </p:sp>
      <p:sp>
        <p:nvSpPr>
          <p:cNvPr id="12" name="Slide Number Placeholder 6">
            <a:extLst>
              <a:ext uri="{FF2B5EF4-FFF2-40B4-BE49-F238E27FC236}">
                <a16:creationId xmlns:a16="http://schemas.microsoft.com/office/drawing/2014/main" id="{48F12117-D5D7-397C-88DD-6C7EC5A41539}"/>
              </a:ext>
            </a:extLst>
          </p:cNvPr>
          <p:cNvSpPr>
            <a:spLocks noGrp="1"/>
          </p:cNvSpPr>
          <p:nvPr>
            <p:ph type="sldNum" sz="quarter" idx="12"/>
          </p:nvPr>
        </p:nvSpPr>
        <p:spPr>
          <a:xfrm>
            <a:off x="10840682" y="6498770"/>
            <a:ext cx="429207" cy="359229"/>
          </a:xfrm>
        </p:spPr>
        <p:txBody>
          <a:bodyPr/>
          <a:lstStyle/>
          <a:p>
            <a:fld id="{CC057153-B650-4DEB-B370-79DDCFDCE934}" type="slidenum">
              <a:rPr lang="en-US" smtClean="0"/>
              <a:t>‹#›</a:t>
            </a:fld>
            <a:endParaRPr lang="en-US" dirty="0"/>
          </a:p>
        </p:txBody>
      </p:sp>
      <p:sp>
        <p:nvSpPr>
          <p:cNvPr id="5" name="Rectangle 4">
            <a:extLst>
              <a:ext uri="{FF2B5EF4-FFF2-40B4-BE49-F238E27FC236}">
                <a16:creationId xmlns:a16="http://schemas.microsoft.com/office/drawing/2014/main" id="{34FFC3B9-6393-BD5E-CBA3-4236EA91FEE4}"/>
              </a:ext>
            </a:extLst>
          </p:cNvPr>
          <p:cNvSpPr/>
          <p:nvPr userDrawn="1"/>
        </p:nvSpPr>
        <p:spPr>
          <a:xfrm>
            <a:off x="1121981" y="874987"/>
            <a:ext cx="9941944" cy="1677713"/>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EF761AA9-46EF-A61A-5772-FE92633CC2A2}"/>
              </a:ext>
            </a:extLst>
          </p:cNvPr>
          <p:cNvSpPr/>
          <p:nvPr userDrawn="1"/>
        </p:nvSpPr>
        <p:spPr>
          <a:xfrm>
            <a:off x="1126236" y="2710002"/>
            <a:ext cx="9939528" cy="32735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432255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603504"/>
            <a:ext cx="10972802" cy="970463"/>
          </a:xfrm>
        </p:spPr>
        <p:txBody>
          <a:bodyPr anchor="ctr"/>
          <a:lstStyle/>
          <a:p>
            <a:r>
              <a:rPr lang="en-US" dirty="0"/>
              <a:t>Click to edit Master title style</a:t>
            </a:r>
          </a:p>
        </p:txBody>
      </p:sp>
      <p:sp>
        <p:nvSpPr>
          <p:cNvPr id="15" name="Picture Placeholder 14">
            <a:extLst>
              <a:ext uri="{FF2B5EF4-FFF2-40B4-BE49-F238E27FC236}">
                <a16:creationId xmlns:a16="http://schemas.microsoft.com/office/drawing/2014/main" id="{689C2E73-8CB7-AB0A-D373-D9BCBE160AE9}"/>
              </a:ext>
            </a:extLst>
          </p:cNvPr>
          <p:cNvSpPr>
            <a:spLocks noGrp="1"/>
          </p:cNvSpPr>
          <p:nvPr>
            <p:ph type="pic" sz="quarter" idx="15"/>
          </p:nvPr>
        </p:nvSpPr>
        <p:spPr>
          <a:xfrm>
            <a:off x="354740" y="1944079"/>
            <a:ext cx="6391656" cy="4553712"/>
          </a:xfrm>
          <a:blipFill dpi="0" rotWithShape="1">
            <a:blip r:embed="rId2" cstate="email">
              <a:alphaModFix amt="5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158567" y="2235200"/>
            <a:ext cx="4420788" cy="39581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1E31391-F4B8-4A23-8935-365F41031646}"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A30DF84-4A5D-63C5-1700-34F6AA007632}"/>
              </a:ext>
            </a:extLst>
          </p:cNvPr>
          <p:cNvSpPr/>
          <p:nvPr userDrawn="1"/>
        </p:nvSpPr>
        <p:spPr>
          <a:xfrm flipV="1">
            <a:off x="337457" y="351062"/>
            <a:ext cx="11512296" cy="146503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079E6EAC-5CB1-AF25-6E5B-8E37D120C9B3}"/>
              </a:ext>
            </a:extLst>
          </p:cNvPr>
          <p:cNvSpPr/>
          <p:nvPr userDrawn="1"/>
        </p:nvSpPr>
        <p:spPr>
          <a:xfrm>
            <a:off x="339852" y="1929406"/>
            <a:ext cx="6421432"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1153CEAA-92AB-A832-438A-7F6ACCDFE1B4}"/>
              </a:ext>
            </a:extLst>
          </p:cNvPr>
          <p:cNvSpPr/>
          <p:nvPr userDrawn="1"/>
        </p:nvSpPr>
        <p:spPr>
          <a:xfrm>
            <a:off x="6874592" y="1929406"/>
            <a:ext cx="4975161"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51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99599"/>
            <a:ext cx="4672584" cy="1453896"/>
          </a:xfrm>
        </p:spPr>
        <p:txBody>
          <a:bodyPr>
            <a:normAutofit/>
          </a:bodyPr>
          <a:lstStyle>
            <a:lvl1pPr>
              <a:defRPr sz="3600"/>
            </a:lvl1pPr>
          </a:lstStyle>
          <a:p>
            <a:r>
              <a:rPr lang="en-US" dirty="0"/>
              <a:t>Click to edit Master title style</a:t>
            </a:r>
          </a:p>
        </p:txBody>
      </p:sp>
      <p:sp>
        <p:nvSpPr>
          <p:cNvPr id="12" name="Picture Placeholder 11">
            <a:extLst>
              <a:ext uri="{FF2B5EF4-FFF2-40B4-BE49-F238E27FC236}">
                <a16:creationId xmlns:a16="http://schemas.microsoft.com/office/drawing/2014/main" id="{4FE3DA23-DE55-6AE0-AF3B-E9803246C7CD}"/>
              </a:ext>
            </a:extLst>
          </p:cNvPr>
          <p:cNvSpPr>
            <a:spLocks noGrp="1"/>
          </p:cNvSpPr>
          <p:nvPr>
            <p:ph type="pic" sz="quarter" idx="15"/>
          </p:nvPr>
        </p:nvSpPr>
        <p:spPr>
          <a:xfrm>
            <a:off x="349324" y="2423719"/>
            <a:ext cx="5175504" cy="4069080"/>
          </a:xfrm>
          <a:blipFill>
            <a:blip r:embed="rId2" cstate="email">
              <a:alphaModFix amt="50000"/>
              <a:extLst>
                <a:ext uri="{28A0092B-C50C-407E-A947-70E740481C1C}">
                  <a14:useLocalDpi xmlns:a14="http://schemas.microsoft.com/office/drawing/2010/main"/>
                </a:ext>
              </a:extLst>
            </a:blip>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37402" y="599600"/>
            <a:ext cx="5633165" cy="56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EE8507B-3789-49BC-A5B5-D3B2B10E5F24}"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125B15E-907B-22E5-9483-591409F1460D}"/>
              </a:ext>
            </a:extLst>
          </p:cNvPr>
          <p:cNvSpPr/>
          <p:nvPr userDrawn="1"/>
        </p:nvSpPr>
        <p:spPr>
          <a:xfrm flipV="1">
            <a:off x="337457" y="351059"/>
            <a:ext cx="5199238" cy="19398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944643D3-05AA-D000-6F70-B39D3E837EF5}"/>
              </a:ext>
            </a:extLst>
          </p:cNvPr>
          <p:cNvSpPr/>
          <p:nvPr userDrawn="1"/>
        </p:nvSpPr>
        <p:spPr>
          <a:xfrm>
            <a:off x="5665293" y="351065"/>
            <a:ext cx="618924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907DB142-72B7-699F-6F87-2EFB2EBF3B22}"/>
              </a:ext>
            </a:extLst>
          </p:cNvPr>
          <p:cNvSpPr/>
          <p:nvPr userDrawn="1"/>
        </p:nvSpPr>
        <p:spPr>
          <a:xfrm flipV="1">
            <a:off x="337457" y="2409583"/>
            <a:ext cx="5199238" cy="40973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514200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99599"/>
            <a:ext cx="3946824" cy="1453896"/>
          </a:xfrm>
        </p:spPr>
        <p:txBody>
          <a:bodyPr>
            <a:normAutofit/>
          </a:bodyPr>
          <a:lstStyle>
            <a:lvl1pPr>
              <a:defRPr sz="3200"/>
            </a:lvl1pPr>
          </a:lstStyle>
          <a:p>
            <a:r>
              <a:rPr lang="en-US" dirty="0"/>
              <a:t>Click to edit Master title style</a:t>
            </a:r>
          </a:p>
        </p:txBody>
      </p:sp>
      <p:sp>
        <p:nvSpPr>
          <p:cNvPr id="12" name="Picture Placeholder 11">
            <a:extLst>
              <a:ext uri="{FF2B5EF4-FFF2-40B4-BE49-F238E27FC236}">
                <a16:creationId xmlns:a16="http://schemas.microsoft.com/office/drawing/2014/main" id="{4FE3DA23-DE55-6AE0-AF3B-E9803246C7CD}"/>
              </a:ext>
            </a:extLst>
          </p:cNvPr>
          <p:cNvSpPr>
            <a:spLocks noGrp="1"/>
          </p:cNvSpPr>
          <p:nvPr>
            <p:ph type="pic" sz="quarter" idx="15"/>
          </p:nvPr>
        </p:nvSpPr>
        <p:spPr>
          <a:xfrm>
            <a:off x="349324" y="2423719"/>
            <a:ext cx="4476676" cy="4069080"/>
          </a:xfrm>
          <a:blipFill dpi="0" rotWithShape="1">
            <a:blip r:embed="rId2" cstate="email">
              <a:alphaModFix amt="50000"/>
              <a:extLst>
                <a:ext uri="{28A0092B-C50C-407E-A947-70E740481C1C}">
                  <a14:useLocalDpi xmlns:a14="http://schemas.microsoft.com/office/drawing/2010/main"/>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220382" y="599600"/>
            <a:ext cx="6350185" cy="56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EE8507B-3789-49BC-A5B5-D3B2B10E5F24}"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125B15E-907B-22E5-9483-591409F1460D}"/>
              </a:ext>
            </a:extLst>
          </p:cNvPr>
          <p:cNvSpPr/>
          <p:nvPr userDrawn="1"/>
        </p:nvSpPr>
        <p:spPr>
          <a:xfrm flipV="1">
            <a:off x="337457" y="351058"/>
            <a:ext cx="4488543" cy="19398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944643D3-05AA-D000-6F70-B39D3E837EF5}"/>
              </a:ext>
            </a:extLst>
          </p:cNvPr>
          <p:cNvSpPr/>
          <p:nvPr userDrawn="1"/>
        </p:nvSpPr>
        <p:spPr>
          <a:xfrm>
            <a:off x="4939611" y="351065"/>
            <a:ext cx="691493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907DB142-72B7-699F-6F87-2EFB2EBF3B22}"/>
              </a:ext>
            </a:extLst>
          </p:cNvPr>
          <p:cNvSpPr/>
          <p:nvPr userDrawn="1"/>
        </p:nvSpPr>
        <p:spPr>
          <a:xfrm flipV="1">
            <a:off x="337457" y="2409583"/>
            <a:ext cx="4497205" cy="40973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18611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with Picture 18">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817441" y="1359777"/>
            <a:ext cx="5880761" cy="1107198"/>
          </a:xfrm>
        </p:spPr>
        <p:txBody>
          <a:bodyPr anchor="t">
            <a:normAutofit/>
          </a:bodyPr>
          <a:lstStyle>
            <a:lvl1pPr algn="l">
              <a:defRPr sz="4000"/>
            </a:lvl1pPr>
          </a:lstStyle>
          <a:p>
            <a:r>
              <a:rPr lang="en-US" dirty="0"/>
              <a:t>Click to edit Master title style</a:t>
            </a:r>
          </a:p>
        </p:txBody>
      </p:sp>
      <p:sp>
        <p:nvSpPr>
          <p:cNvPr id="4" name="Picture Placeholder 10">
            <a:extLst>
              <a:ext uri="{FF2B5EF4-FFF2-40B4-BE49-F238E27FC236}">
                <a16:creationId xmlns:a16="http://schemas.microsoft.com/office/drawing/2014/main" id="{6C1007D4-EB2E-ECF2-5254-C510166F0A92}"/>
              </a:ext>
            </a:extLst>
          </p:cNvPr>
          <p:cNvSpPr>
            <a:spLocks noGrp="1"/>
          </p:cNvSpPr>
          <p:nvPr>
            <p:ph type="pic" sz="quarter" idx="15"/>
          </p:nvPr>
        </p:nvSpPr>
        <p:spPr>
          <a:xfrm>
            <a:off x="1152328" y="886968"/>
            <a:ext cx="3197543" cy="5084064"/>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12" name="Content Placeholder 7">
            <a:extLst>
              <a:ext uri="{FF2B5EF4-FFF2-40B4-BE49-F238E27FC236}">
                <a16:creationId xmlns:a16="http://schemas.microsoft.com/office/drawing/2014/main" id="{B6F7D1A1-060A-C0EF-7365-61C0D96F440D}"/>
              </a:ext>
            </a:extLst>
          </p:cNvPr>
          <p:cNvSpPr>
            <a:spLocks noGrp="1"/>
          </p:cNvSpPr>
          <p:nvPr>
            <p:ph sz="quarter" idx="13"/>
          </p:nvPr>
        </p:nvSpPr>
        <p:spPr>
          <a:xfrm>
            <a:off x="4817441" y="2631072"/>
            <a:ext cx="5880761" cy="3060281"/>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Rectangle 9">
            <a:extLst>
              <a:ext uri="{FF2B5EF4-FFF2-40B4-BE49-F238E27FC236}">
                <a16:creationId xmlns:a16="http://schemas.microsoft.com/office/drawing/2014/main" id="{2A1944F5-72DB-5388-391B-5DC34BAD29A9}"/>
              </a:ext>
            </a:extLst>
          </p:cNvPr>
          <p:cNvSpPr/>
          <p:nvPr/>
        </p:nvSpPr>
        <p:spPr>
          <a:xfrm>
            <a:off x="4465346" y="874986"/>
            <a:ext cx="6584950" cy="5111496"/>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3">
            <a:extLst>
              <a:ext uri="{FF2B5EF4-FFF2-40B4-BE49-F238E27FC236}">
                <a16:creationId xmlns:a16="http://schemas.microsoft.com/office/drawing/2014/main" id="{BD322761-AD97-5EDC-DC4F-22AC765F3FE3}"/>
              </a:ext>
            </a:extLst>
          </p:cNvPr>
          <p:cNvSpPr>
            <a:spLocks noGrp="1"/>
          </p:cNvSpPr>
          <p:nvPr>
            <p:ph type="dt" sz="half" idx="10"/>
          </p:nvPr>
        </p:nvSpPr>
        <p:spPr>
          <a:xfrm>
            <a:off x="612647" y="6498770"/>
            <a:ext cx="3494314" cy="359229"/>
          </a:xfrm>
        </p:spPr>
        <p:txBody>
          <a:bodyPr/>
          <a:lstStyle/>
          <a:p>
            <a:fld id="{080CD416-224D-4632-8302-C1A0B05C0690}" type="datetime1">
              <a:rPr lang="en-US" smtClean="0"/>
              <a:t>8/19/26</a:t>
            </a:fld>
            <a:endParaRPr lang="en-US" dirty="0"/>
          </a:p>
        </p:txBody>
      </p:sp>
      <p:sp>
        <p:nvSpPr>
          <p:cNvPr id="8" name="Footer Placeholder 4">
            <a:extLst>
              <a:ext uri="{FF2B5EF4-FFF2-40B4-BE49-F238E27FC236}">
                <a16:creationId xmlns:a16="http://schemas.microsoft.com/office/drawing/2014/main" id="{53B1E02D-FA19-7D3D-06D7-B239D7211563}"/>
              </a:ext>
            </a:extLst>
          </p:cNvPr>
          <p:cNvSpPr>
            <a:spLocks noGrp="1"/>
          </p:cNvSpPr>
          <p:nvPr>
            <p:ph type="ftr" sz="quarter" idx="11"/>
          </p:nvPr>
        </p:nvSpPr>
        <p:spPr>
          <a:xfrm>
            <a:off x="8085041" y="6498770"/>
            <a:ext cx="2805405" cy="359229"/>
          </a:xfrm>
        </p:spPr>
        <p:txBody>
          <a:bodyPr/>
          <a:lstStyle/>
          <a:p>
            <a:r>
              <a:rPr lang="en-US" dirty="0"/>
              <a:t>Sample Footer Text</a:t>
            </a:r>
          </a:p>
        </p:txBody>
      </p:sp>
      <p:sp>
        <p:nvSpPr>
          <p:cNvPr id="9" name="Slide Number Placeholder 5">
            <a:extLst>
              <a:ext uri="{FF2B5EF4-FFF2-40B4-BE49-F238E27FC236}">
                <a16:creationId xmlns:a16="http://schemas.microsoft.com/office/drawing/2014/main" id="{E68603D8-B4FF-4EEF-D7E4-C16EE2147064}"/>
              </a:ext>
            </a:extLst>
          </p:cNvPr>
          <p:cNvSpPr>
            <a:spLocks noGrp="1"/>
          </p:cNvSpPr>
          <p:nvPr>
            <p:ph type="sldNum" sz="quarter" idx="12"/>
          </p:nvPr>
        </p:nvSpPr>
        <p:spPr>
          <a:xfrm>
            <a:off x="10840682" y="6498770"/>
            <a:ext cx="429207" cy="359229"/>
          </a:xfrm>
        </p:spPr>
        <p:txBody>
          <a:bodyPr/>
          <a:lstStyle/>
          <a:p>
            <a:fld id="{CC057153-B650-4DEB-B370-79DDCFDCE934}" type="slidenum">
              <a:rPr lang="en-US" smtClean="0"/>
              <a:t>‹#›</a:t>
            </a:fld>
            <a:endParaRPr lang="en-US" dirty="0"/>
          </a:p>
        </p:txBody>
      </p:sp>
      <p:sp>
        <p:nvSpPr>
          <p:cNvPr id="5" name="Rectangle 4">
            <a:extLst>
              <a:ext uri="{FF2B5EF4-FFF2-40B4-BE49-F238E27FC236}">
                <a16:creationId xmlns:a16="http://schemas.microsoft.com/office/drawing/2014/main" id="{92267190-6BE3-1105-A47B-925C2188D8D4}"/>
              </a:ext>
            </a:extLst>
          </p:cNvPr>
          <p:cNvSpPr/>
          <p:nvPr userDrawn="1"/>
        </p:nvSpPr>
        <p:spPr>
          <a:xfrm>
            <a:off x="1141704" y="874986"/>
            <a:ext cx="3218791"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dirty="0"/>
          </a:p>
        </p:txBody>
      </p:sp>
    </p:spTree>
    <p:extLst>
      <p:ext uri="{BB962C8B-B14F-4D97-AF65-F5344CB8AC3E}">
        <p14:creationId xmlns:p14="http://schemas.microsoft.com/office/powerpoint/2010/main" val="147396583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accent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61C9C9AC-231F-A3D9-52AE-E521803C4945}"/>
              </a:ext>
            </a:extLst>
          </p:cNvPr>
          <p:cNvSpPr>
            <a:spLocks noGrp="1"/>
          </p:cNvSpPr>
          <p:nvPr>
            <p:ph type="title"/>
          </p:nvPr>
        </p:nvSpPr>
        <p:spPr>
          <a:xfrm>
            <a:off x="1601723" y="4669972"/>
            <a:ext cx="8988551" cy="1088572"/>
          </a:xfrm>
        </p:spPr>
        <p:txBody>
          <a:bodyPr>
            <a:normAutofit/>
          </a:bodyPr>
          <a:lstStyle>
            <a:lvl1pPr algn="l">
              <a:lnSpc>
                <a:spcPct val="110000"/>
              </a:lnSpc>
              <a:defRPr sz="1800" b="0">
                <a:solidFill>
                  <a:schemeClr val="tx1"/>
                </a:solidFill>
                <a:latin typeface="+mn-lt"/>
              </a:defRPr>
            </a:lvl1pPr>
          </a:lstStyle>
          <a:p>
            <a:r>
              <a:rPr lang="en-US" dirty="0"/>
              <a:t>Click to edit Master title style</a:t>
            </a:r>
          </a:p>
        </p:txBody>
      </p:sp>
      <p:sp>
        <p:nvSpPr>
          <p:cNvPr id="11" name="Content Placeholder 6">
            <a:extLst>
              <a:ext uri="{FF2B5EF4-FFF2-40B4-BE49-F238E27FC236}">
                <a16:creationId xmlns:a16="http://schemas.microsoft.com/office/drawing/2014/main" id="{55D2680C-5363-8F4B-6FB7-E51E9E05C988}"/>
              </a:ext>
            </a:extLst>
          </p:cNvPr>
          <p:cNvSpPr>
            <a:spLocks noGrp="1"/>
          </p:cNvSpPr>
          <p:nvPr>
            <p:ph sz="quarter" idx="13" hasCustomPrompt="1"/>
          </p:nvPr>
        </p:nvSpPr>
        <p:spPr>
          <a:xfrm>
            <a:off x="1601724" y="1398813"/>
            <a:ext cx="8988552" cy="3145973"/>
          </a:xfrm>
        </p:spPr>
        <p:txBody>
          <a:bodyPr anchor="b">
            <a:normAutofit/>
          </a:bodyPr>
          <a:lstStyle>
            <a:lvl1pPr marL="0" indent="0" algn="l">
              <a:lnSpc>
                <a:spcPct val="90000"/>
              </a:lnSpc>
              <a:buNone/>
              <a:defRPr sz="1930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D6F51461-EBBE-4007-A7FA-8D550B1815C8}" type="datetime1">
              <a:rPr lang="en-US" smtClean="0"/>
              <a:t>8/19/26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CD0DE2B7-EB22-2F5C-EF67-76C44224FDB5}"/>
              </a:ext>
            </a:extLst>
          </p:cNvPr>
          <p:cNvSpPr/>
          <p:nvPr/>
        </p:nvSpPr>
        <p:spPr>
          <a:xfrm>
            <a:off x="1121981" y="874987"/>
            <a:ext cx="9941944"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341183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601723" y="4669972"/>
            <a:ext cx="8988551" cy="832346"/>
          </a:xfrm>
        </p:spPr>
        <p:txBody>
          <a:bodyPr>
            <a:normAutofit/>
          </a:bodyPr>
          <a:lstStyle>
            <a:lvl1pPr algn="ctr">
              <a:lnSpc>
                <a:spcPct val="110000"/>
              </a:lnSpc>
              <a:defRPr sz="1800" b="0">
                <a:solidFill>
                  <a:schemeClr val="tx1"/>
                </a:solidFill>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601724" y="1398813"/>
            <a:ext cx="8988552" cy="3145973"/>
          </a:xfrm>
        </p:spPr>
        <p:txBody>
          <a:bodyPr anchor="b">
            <a:normAutofit/>
          </a:bodyPr>
          <a:lstStyle>
            <a:lvl1pPr marL="0" indent="0" algn="ctr">
              <a:lnSpc>
                <a:spcPct val="90000"/>
              </a:lnSpc>
              <a:buNone/>
              <a:defRPr sz="1930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B57145D9-E600-48F3-8D60-FBB32619D4B7}" type="datetime1">
              <a:rPr lang="en-US" smtClean="0"/>
              <a:t>8/19/26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AF5D0C1F-1910-D1D3-C257-A50E730FB8BC}"/>
              </a:ext>
            </a:extLst>
          </p:cNvPr>
          <p:cNvSpPr/>
          <p:nvPr/>
        </p:nvSpPr>
        <p:spPr>
          <a:xfrm>
            <a:off x="1121981" y="874987"/>
            <a:ext cx="9941944"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149932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4"/>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9924E45-C895-43A4-5C38-357208F050D2}"/>
              </a:ext>
            </a:extLst>
          </p:cNvPr>
          <p:cNvSpPr>
            <a:spLocks noGrp="1"/>
          </p:cNvSpPr>
          <p:nvPr>
            <p:ph type="title"/>
          </p:nvPr>
        </p:nvSpPr>
        <p:spPr>
          <a:xfrm>
            <a:off x="1061213" y="4669972"/>
            <a:ext cx="10069575" cy="1088572"/>
          </a:xfrm>
        </p:spPr>
        <p:txBody>
          <a:bodyPr>
            <a:normAutofit/>
          </a:bodyPr>
          <a:lstStyle>
            <a:lvl1pPr algn="ctr">
              <a:lnSpc>
                <a:spcPct val="110000"/>
              </a:lnSpc>
              <a:defRPr sz="1800" b="0">
                <a:solidFill>
                  <a:schemeClr val="tx1"/>
                </a:solidFill>
                <a:latin typeface="+mn-lt"/>
              </a:defRPr>
            </a:lvl1pPr>
          </a:lstStyle>
          <a:p>
            <a:r>
              <a:rPr lang="en-US" dirty="0"/>
              <a:t>Click to edit Master title style</a:t>
            </a:r>
          </a:p>
        </p:txBody>
      </p:sp>
      <p:sp>
        <p:nvSpPr>
          <p:cNvPr id="10" name="Content Placeholder 6">
            <a:extLst>
              <a:ext uri="{FF2B5EF4-FFF2-40B4-BE49-F238E27FC236}">
                <a16:creationId xmlns:a16="http://schemas.microsoft.com/office/drawing/2014/main" id="{F7F1ED0D-FB7E-F1D4-6BB4-DA7FCEA9CD36}"/>
              </a:ext>
            </a:extLst>
          </p:cNvPr>
          <p:cNvSpPr>
            <a:spLocks noGrp="1"/>
          </p:cNvSpPr>
          <p:nvPr>
            <p:ph sz="quarter" idx="13" hasCustomPrompt="1"/>
          </p:nvPr>
        </p:nvSpPr>
        <p:spPr>
          <a:xfrm>
            <a:off x="1061212" y="1398813"/>
            <a:ext cx="10069576" cy="3145973"/>
          </a:xfrm>
        </p:spPr>
        <p:txBody>
          <a:bodyPr anchor="b">
            <a:normAutofit/>
          </a:bodyPr>
          <a:lstStyle>
            <a:lvl1pPr marL="0" indent="0" algn="ctr">
              <a:lnSpc>
                <a:spcPct val="90000"/>
              </a:lnSpc>
              <a:buNone/>
              <a:defRPr sz="1930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6988DA9F-3449-4571-B576-325E0AB8D353}" type="datetime1">
              <a:rPr lang="en-US" smtClean="0"/>
              <a:t>8/19/26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F3106CE9-3864-8C80-F8B7-4C6D0D0E2D97}"/>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186718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dirty="0"/>
              <a:t>Click to edit Master title style</a:t>
            </a:r>
          </a:p>
        </p:txBody>
      </p:sp>
      <p:sp>
        <p:nvSpPr>
          <p:cNvPr id="6" name="Content Placeholder 6">
            <a:extLst>
              <a:ext uri="{FF2B5EF4-FFF2-40B4-BE49-F238E27FC236}">
                <a16:creationId xmlns:a16="http://schemas.microsoft.com/office/drawing/2014/main" id="{27E2BE3E-32CC-3B2E-7AAB-62D6D812CE27}"/>
              </a:ext>
            </a:extLst>
          </p:cNvPr>
          <p:cNvSpPr>
            <a:spLocks noGrp="1"/>
          </p:cNvSpPr>
          <p:nvPr>
            <p:ph sz="quarter" idx="13" hasCustomPrompt="1"/>
          </p:nvPr>
        </p:nvSpPr>
        <p:spPr>
          <a:xfrm>
            <a:off x="1500188" y="1636205"/>
            <a:ext cx="9191625" cy="3585591"/>
          </a:xfrm>
        </p:spPr>
        <p:txBody>
          <a:bodyPr anchor="ctr">
            <a:noAutofit/>
          </a:bodyPr>
          <a:lstStyle>
            <a:lvl1pPr marL="0" indent="0" algn="ctr">
              <a:lnSpc>
                <a:spcPct val="100000"/>
              </a:lnSpc>
              <a:buNone/>
              <a:defRPr sz="4800" b="0">
                <a:latin typeface="+mj-lt"/>
              </a:defRPr>
            </a:lvl1pPr>
            <a:lvl2pPr marL="228600" indent="0" algn="ctr">
              <a:lnSpc>
                <a:spcPct val="100000"/>
              </a:lnSpc>
              <a:buNone/>
              <a:defRPr sz="4800" b="0">
                <a:latin typeface="+mj-lt"/>
              </a:defRPr>
            </a:lvl2pPr>
            <a:lvl3pPr marL="457200" indent="0" algn="ctr">
              <a:lnSpc>
                <a:spcPct val="100000"/>
              </a:lnSpc>
              <a:buNone/>
              <a:defRPr sz="4800" b="0">
                <a:latin typeface="+mj-lt"/>
              </a:defRPr>
            </a:lvl3pPr>
            <a:lvl4pPr marL="685800" indent="0" algn="ctr">
              <a:lnSpc>
                <a:spcPct val="100000"/>
              </a:lnSpc>
              <a:buNone/>
              <a:defRPr sz="4800" b="0">
                <a:latin typeface="+mj-lt"/>
              </a:defRPr>
            </a:lvl4pPr>
            <a:lvl5pPr marL="914400" indent="0" algn="ctr">
              <a:lnSpc>
                <a:spcPct val="100000"/>
              </a:lnSpc>
              <a:buNone/>
              <a:defRPr sz="4800" b="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2AC9CA7-4D60-41A4-A4F0-FD6D94D8C852}" type="datetime1">
              <a:rPr lang="en-US" smtClean="0"/>
              <a:t>8/19/26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8" name="Rectangle 7">
            <a:extLst>
              <a:ext uri="{FF2B5EF4-FFF2-40B4-BE49-F238E27FC236}">
                <a16:creationId xmlns:a16="http://schemas.microsoft.com/office/drawing/2014/main" id="{CC1D1BF1-778B-0A57-4F7E-BC57330C7085}"/>
              </a:ext>
            </a:extLst>
          </p:cNvPr>
          <p:cNvSpPr/>
          <p:nvPr/>
        </p:nvSpPr>
        <p:spPr>
          <a:xfrm>
            <a:off x="1121981" y="874987"/>
            <a:ext cx="9941944"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05553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tatement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dirty="0"/>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500188" y="1636205"/>
            <a:ext cx="9191625" cy="3585591"/>
          </a:xfrm>
        </p:spPr>
        <p:txBody>
          <a:bodyPr anchor="ctr">
            <a:noAutofit/>
          </a:bodyPr>
          <a:lstStyle>
            <a:lvl1pPr marL="0" indent="0" algn="ctr">
              <a:lnSpc>
                <a:spcPct val="100000"/>
              </a:lnSpc>
              <a:buNone/>
              <a:defRPr sz="4800" b="0">
                <a:latin typeface="+mj-lt"/>
              </a:defRPr>
            </a:lvl1pPr>
            <a:lvl2pPr marL="228600" indent="0" algn="ctr">
              <a:lnSpc>
                <a:spcPct val="100000"/>
              </a:lnSpc>
              <a:buNone/>
              <a:defRPr sz="4800" b="0">
                <a:latin typeface="+mj-lt"/>
              </a:defRPr>
            </a:lvl2pPr>
            <a:lvl3pPr marL="457200" indent="0" algn="ctr">
              <a:lnSpc>
                <a:spcPct val="100000"/>
              </a:lnSpc>
              <a:buNone/>
              <a:defRPr sz="4800" b="0">
                <a:latin typeface="+mj-lt"/>
              </a:defRPr>
            </a:lvl3pPr>
            <a:lvl4pPr marL="685800" indent="0" algn="ctr">
              <a:lnSpc>
                <a:spcPct val="100000"/>
              </a:lnSpc>
              <a:buNone/>
              <a:defRPr sz="4800" b="0">
                <a:latin typeface="+mj-lt"/>
              </a:defRPr>
            </a:lvl4pPr>
            <a:lvl5pPr marL="914400" indent="0" algn="ctr">
              <a:lnSpc>
                <a:spcPct val="100000"/>
              </a:lnSpc>
              <a:buNone/>
              <a:defRPr sz="4800" b="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38CC6DBA-5967-4D4F-9608-7CC4DFDA88DC}" type="datetime1">
              <a:rPr lang="en-US" smtClean="0"/>
              <a:t>8/19/26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10" name="Rectangle 9">
            <a:extLst>
              <a:ext uri="{FF2B5EF4-FFF2-40B4-BE49-F238E27FC236}">
                <a16:creationId xmlns:a16="http://schemas.microsoft.com/office/drawing/2014/main" id="{046E25A4-0CFC-F2A6-5BDE-BEBF00F7CEA8}"/>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6222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dirty="0"/>
              <a:t>Click to edit Master title style</a:t>
            </a:r>
          </a:p>
        </p:txBody>
      </p:sp>
      <p:sp>
        <p:nvSpPr>
          <p:cNvPr id="8" name="Content Placeholder 6">
            <a:extLst>
              <a:ext uri="{FF2B5EF4-FFF2-40B4-BE49-F238E27FC236}">
                <a16:creationId xmlns:a16="http://schemas.microsoft.com/office/drawing/2014/main" id="{E0C99F09-6747-AD83-83AF-D9553E570144}"/>
              </a:ext>
            </a:extLst>
          </p:cNvPr>
          <p:cNvSpPr>
            <a:spLocks noGrp="1"/>
          </p:cNvSpPr>
          <p:nvPr>
            <p:ph sz="quarter" idx="13" hasCustomPrompt="1"/>
          </p:nvPr>
        </p:nvSpPr>
        <p:spPr>
          <a:xfrm>
            <a:off x="795528" y="1636205"/>
            <a:ext cx="10023579" cy="3585591"/>
          </a:xfrm>
        </p:spPr>
        <p:txBody>
          <a:bodyPr anchor="ctr">
            <a:noAutofit/>
          </a:bodyPr>
          <a:lstStyle>
            <a:lvl1pPr marL="0" indent="0" algn="l">
              <a:lnSpc>
                <a:spcPct val="100000"/>
              </a:lnSpc>
              <a:buNone/>
              <a:defRPr sz="4800" b="0">
                <a:latin typeface="+mj-lt"/>
              </a:defRPr>
            </a:lvl1pPr>
            <a:lvl2pPr marL="228600" indent="0" algn="l">
              <a:lnSpc>
                <a:spcPct val="100000"/>
              </a:lnSpc>
              <a:buNone/>
              <a:defRPr sz="4800" b="0">
                <a:latin typeface="+mj-lt"/>
              </a:defRPr>
            </a:lvl2pPr>
            <a:lvl3pPr marL="457200" indent="0" algn="l">
              <a:lnSpc>
                <a:spcPct val="100000"/>
              </a:lnSpc>
              <a:buNone/>
              <a:defRPr sz="4800" b="0">
                <a:latin typeface="+mj-lt"/>
              </a:defRPr>
            </a:lvl3pPr>
            <a:lvl4pPr marL="685800" indent="0" algn="l">
              <a:lnSpc>
                <a:spcPct val="100000"/>
              </a:lnSpc>
              <a:buNone/>
              <a:defRPr sz="4800" b="0">
                <a:latin typeface="+mj-lt"/>
              </a:defRPr>
            </a:lvl4pPr>
            <a:lvl5pPr marL="914400" indent="0" algn="l">
              <a:lnSpc>
                <a:spcPct val="100000"/>
              </a:lnSpc>
              <a:buNone/>
              <a:defRPr sz="4800" b="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C1BB4E8A-F766-4B4E-BA35-31ABBD66791B}" type="datetime1">
              <a:rPr lang="en-US" smtClean="0"/>
              <a:t>8/19/26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9" name="Rectangle 8">
            <a:extLst>
              <a:ext uri="{FF2B5EF4-FFF2-40B4-BE49-F238E27FC236}">
                <a16:creationId xmlns:a16="http://schemas.microsoft.com/office/drawing/2014/main" id="{D28DBB70-84D2-1F96-C132-E1127669A16F}"/>
              </a:ext>
            </a:extLst>
          </p:cNvPr>
          <p:cNvSpPr/>
          <p:nvPr/>
        </p:nvSpPr>
        <p:spPr>
          <a:xfrm>
            <a:off x="337457" y="351065"/>
            <a:ext cx="11517086" cy="6155871"/>
          </a:xfrm>
          <a:prstGeom prst="rect">
            <a:avLst/>
          </a:prstGeom>
          <a:noFill/>
          <a:ln w="19050">
            <a:solidFill>
              <a:schemeClr val="tx1">
                <a:alpha val="96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845750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471118" y="5097029"/>
            <a:ext cx="9246805" cy="594321"/>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74077" y="1188719"/>
            <a:ext cx="9243846" cy="3148857"/>
          </a:xfrm>
        </p:spPr>
        <p:txBody>
          <a:bodyPr anchor="t">
            <a:normAutofit/>
          </a:bodyPr>
          <a:lstStyle>
            <a:lvl1pPr marL="164592" indent="-164592">
              <a:lnSpc>
                <a:spcPct val="100000"/>
              </a:lnSpc>
              <a:spcBef>
                <a:spcPts val="0"/>
              </a:spcBef>
              <a:buNone/>
              <a:defRPr sz="40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08ED2632-1039-4FCE-A210-396E8C7520B2}" type="datetime1">
              <a:rPr lang="en-US" smtClean="0"/>
              <a:t>8/19/26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Rectangle 10">
            <a:extLst>
              <a:ext uri="{FF2B5EF4-FFF2-40B4-BE49-F238E27FC236}">
                <a16:creationId xmlns:a16="http://schemas.microsoft.com/office/drawing/2014/main" id="{D0EDF265-9439-7BBC-B79E-33CC94E2DC55}"/>
              </a:ext>
            </a:extLst>
          </p:cNvPr>
          <p:cNvSpPr/>
          <p:nvPr/>
        </p:nvSpPr>
        <p:spPr>
          <a:xfrm>
            <a:off x="1125028" y="4775289"/>
            <a:ext cx="9941944" cy="1207725"/>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237F47E6-58A4-FEC6-08F5-85426FD8908C}"/>
              </a:ext>
            </a:extLst>
          </p:cNvPr>
          <p:cNvSpPr/>
          <p:nvPr userDrawn="1"/>
        </p:nvSpPr>
        <p:spPr>
          <a:xfrm>
            <a:off x="1123548" y="869544"/>
            <a:ext cx="9941944" cy="374245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91574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85825" y="5407940"/>
            <a:ext cx="10420350" cy="466344"/>
          </a:xfrm>
        </p:spPr>
        <p:txBody>
          <a:bodyPr anchor="ctr">
            <a:normAutofit/>
          </a:bodyPr>
          <a:lstStyle>
            <a:lvl1pPr algn="ct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85825" y="841248"/>
            <a:ext cx="10420350" cy="3291840"/>
          </a:xfrm>
        </p:spPr>
        <p:txBody>
          <a:bodyPr anchor="ctr">
            <a:normAutofit/>
          </a:bodyPr>
          <a:lstStyle>
            <a:lvl1pPr marL="164592" indent="-164592" algn="ctr">
              <a:lnSpc>
                <a:spcPct val="100000"/>
              </a:lnSpc>
              <a:spcBef>
                <a:spcPts val="0"/>
              </a:spcBef>
              <a:buNone/>
              <a:defRPr sz="40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C506D844-928B-4334-9530-404CD7C81364}" type="datetime1">
              <a:rPr lang="en-US" smtClean="0"/>
              <a:t>8/19/26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6EDB8923-0D4C-46A4-1BC9-B4AAB7ABEC11}"/>
              </a:ext>
            </a:extLst>
          </p:cNvPr>
          <p:cNvSpPr/>
          <p:nvPr userDrawn="1"/>
        </p:nvSpPr>
        <p:spPr>
          <a:xfrm>
            <a:off x="337457" y="4775289"/>
            <a:ext cx="11517086" cy="173164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02BA5BE4-3999-E20A-4360-E5F71C4A185E}"/>
              </a:ext>
            </a:extLst>
          </p:cNvPr>
          <p:cNvSpPr/>
          <p:nvPr userDrawn="1"/>
        </p:nvSpPr>
        <p:spPr>
          <a:xfrm>
            <a:off x="337457" y="351066"/>
            <a:ext cx="11517086" cy="4256794"/>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5044548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986891" y="5669280"/>
            <a:ext cx="8805672" cy="466344"/>
          </a:xfrm>
        </p:spPr>
        <p:txBody>
          <a:bodyPr anchor="ctr">
            <a:normAutofit/>
          </a:bodyPr>
          <a:lstStyle>
            <a:lvl1pPr>
              <a:lnSpc>
                <a:spcPct val="120000"/>
              </a:lnSpc>
              <a:defRPr sz="220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09498" y="1097280"/>
            <a:ext cx="8961120" cy="3474720"/>
          </a:xfrm>
        </p:spPr>
        <p:txBody>
          <a:bodyPr anchor="ctr">
            <a:normAutofit/>
          </a:bodyPr>
          <a:lstStyle>
            <a:lvl1pPr marL="164592" indent="-164592">
              <a:lnSpc>
                <a:spcPct val="100000"/>
              </a:lnSpc>
              <a:spcBef>
                <a:spcPts val="0"/>
              </a:spcBef>
              <a:buNone/>
              <a:defRPr sz="42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228E703B-AD10-45EB-9C69-399306B4449A}" type="datetime1">
              <a:rPr lang="en-US" smtClean="0"/>
              <a:t>8/19/26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5AEBA90C-6E3D-2EA7-0292-1F928A070042}"/>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74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accent4"/>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4D17117-BBA9-4972-76C2-EAFE70BD1CDA}"/>
              </a:ext>
            </a:extLst>
          </p:cNvPr>
          <p:cNvSpPr>
            <a:spLocks noGrp="1"/>
          </p:cNvSpPr>
          <p:nvPr>
            <p:ph type="title"/>
          </p:nvPr>
        </p:nvSpPr>
        <p:spPr>
          <a:xfrm>
            <a:off x="794656" y="842464"/>
            <a:ext cx="10613572" cy="1099457"/>
          </a:xfrm>
        </p:spPr>
        <p:txBody>
          <a:bodyPr/>
          <a:lstStyle>
            <a:lvl1pPr>
              <a:defRPr/>
            </a:lvl1pPr>
          </a:lstStyle>
          <a:p>
            <a:r>
              <a:rPr lang="en-US" dirty="0"/>
              <a:t>Click to edit Master title style</a:t>
            </a:r>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794655" y="2217961"/>
            <a:ext cx="4873048" cy="409612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524299" y="2217961"/>
            <a:ext cx="4883928" cy="409612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C99F73C-A859-4554-A313-766C75404450}" type="datetime1">
              <a:rPr lang="en-US" smtClean="0"/>
              <a:t>8/19/26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A4F54CE-D52E-B9AA-434C-FDF3F79B9698}"/>
              </a:ext>
            </a:extLst>
          </p:cNvPr>
          <p:cNvSpPr/>
          <p:nvPr userDrawn="1"/>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34318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accent2"/>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BCF980F-8A96-8628-DE09-B13E23F3D1A8}"/>
              </a:ext>
            </a:extLst>
          </p:cNvPr>
          <p:cNvSpPr>
            <a:spLocks noGrp="1"/>
          </p:cNvSpPr>
          <p:nvPr>
            <p:ph type="title"/>
          </p:nvPr>
        </p:nvSpPr>
        <p:spPr>
          <a:xfrm>
            <a:off x="794656" y="842464"/>
            <a:ext cx="10613572" cy="1099457"/>
          </a:xfrm>
        </p:spPr>
        <p:txBody>
          <a:bodyPr/>
          <a:lstStyle>
            <a:lvl1pPr>
              <a:defRPr/>
            </a:lvl1p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794656" y="22064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25040" y="2908301"/>
            <a:ext cx="5183188" cy="3107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794656" y="2908301"/>
            <a:ext cx="5157788" cy="31072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25040" y="22064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BF64D68B-28A2-4855-B3C1-2440696AF665}" type="datetime1">
              <a:rPr lang="en-US" smtClean="0"/>
              <a:t>8/19/26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CB55CCF7-A846-6AC9-BA7F-5289CB5E60BD}"/>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856021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Only">
    <p:bg>
      <p:bgPr>
        <a:solidFill>
          <a:schemeClr val="accent3"/>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DF42212-3064-51ED-5F30-52A0C7F61F16}"/>
              </a:ext>
            </a:extLst>
          </p:cNvPr>
          <p:cNvSpPr>
            <a:spLocks noGrp="1"/>
          </p:cNvSpPr>
          <p:nvPr>
            <p:ph type="title"/>
          </p:nvPr>
        </p:nvSpPr>
        <p:spPr>
          <a:xfrm>
            <a:off x="794656" y="842464"/>
            <a:ext cx="10613572" cy="1099457"/>
          </a:xfrm>
        </p:spPr>
        <p:txBody>
          <a:bodyPr/>
          <a:lstStyle>
            <a:lvl1pPr>
              <a:defRPr/>
            </a:lvl1p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69DAC0D-566B-40F6-B3F6-72A0E1EDF8FC}" type="datetime1">
              <a:rPr lang="en-US" smtClean="0"/>
              <a:t>8/19/26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889C737F-7905-466F-C06F-F52007DA2F3F}"/>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700336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2"/>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34F2907-BCBA-412E-9539-603ECFD8F450}" type="datetime1">
              <a:rPr lang="en-US" smtClean="0"/>
              <a:t>8/19/26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8A90F8C8-2D2A-CF06-5953-711CD27DB9BD}"/>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04217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795527" y="841248"/>
            <a:ext cx="3614111" cy="1757505"/>
          </a:xfrm>
        </p:spPr>
        <p:txBody>
          <a:bodyPr anchor="t">
            <a:normAutofit/>
          </a:bodyPr>
          <a:lstStyle>
            <a:lvl1pPr>
              <a:defRPr sz="28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795528" y="2794000"/>
            <a:ext cx="3614112" cy="3237592"/>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937736" y="826408"/>
            <a:ext cx="6440258" cy="5205184"/>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5DC6EE26-0A88-4974-AF99-F8A1B22A826A}" type="datetime1">
              <a:rPr lang="en-US" smtClean="0"/>
              <a:t>8/19/26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5DAB5266-1EFE-EBA4-DA76-9931733DF23D}"/>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867877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795528" y="841248"/>
            <a:ext cx="3595634" cy="2212313"/>
          </a:xfrm>
        </p:spPr>
        <p:txBody>
          <a:bodyPr anchor="t">
            <a:normAutofit/>
          </a:bodyPr>
          <a:lstStyle>
            <a:lvl1pPr>
              <a:defRPr sz="28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816059" y="3072019"/>
            <a:ext cx="3585586" cy="2951084"/>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2" name="Picture Placeholder 10">
            <a:extLst>
              <a:ext uri="{FF2B5EF4-FFF2-40B4-BE49-F238E27FC236}">
                <a16:creationId xmlns:a16="http://schemas.microsoft.com/office/drawing/2014/main" id="{45E786F4-7682-486A-34C1-04BEC2E2FC43}"/>
              </a:ext>
            </a:extLst>
          </p:cNvPr>
          <p:cNvSpPr>
            <a:spLocks noGrp="1"/>
          </p:cNvSpPr>
          <p:nvPr>
            <p:ph type="pic" sz="quarter" idx="17"/>
          </p:nvPr>
        </p:nvSpPr>
        <p:spPr>
          <a:xfrm>
            <a:off x="5027693" y="351064"/>
            <a:ext cx="6826850" cy="6155870"/>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solidFill>
              <a:schemeClr val="tx1"/>
            </a:solidFill>
            <a:miter lim="800000"/>
          </a:ln>
        </p:spPr>
        <p:txBody>
          <a:bodyPr/>
          <a:lstStyle/>
          <a:p>
            <a:r>
              <a:rPr lang="en-US" dirty="0"/>
              <a:t>Click icon to add picture</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B9CEA849-C5D8-4949-916D-70A31634CC93}" type="datetime1">
              <a:rPr lang="en-US" smtClean="0"/>
              <a:t>8/19/26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C8B15393-78B7-1299-9758-CF580DF4FE4C}"/>
              </a:ext>
            </a:extLst>
          </p:cNvPr>
          <p:cNvSpPr/>
          <p:nvPr/>
        </p:nvSpPr>
        <p:spPr>
          <a:xfrm>
            <a:off x="337457" y="351065"/>
            <a:ext cx="4539531"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041909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68338" y="734785"/>
            <a:ext cx="10860767" cy="1899558"/>
          </a:xfrm>
        </p:spPr>
        <p:txBody>
          <a:bodyPr anchor="ctr">
            <a:noAutofit/>
          </a:bodyPr>
          <a:lstStyle>
            <a:lvl1pPr>
              <a:defRPr sz="48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66445" y="3461659"/>
            <a:ext cx="10862663" cy="2743200"/>
          </a:xfrm>
        </p:spPr>
        <p:txBody>
          <a:bodyPr/>
          <a:lstStyle>
            <a:lvl1pPr marL="0" indent="0">
              <a:buNone/>
              <a:defRPr>
                <a:latin typeface="+mn-lt"/>
              </a:defRPr>
            </a:lvl1pPr>
            <a:lvl2pPr marL="228600" indent="0">
              <a:buNone/>
              <a:defRPr>
                <a:latin typeface="+mn-lt"/>
              </a:defRPr>
            </a:lvl2pPr>
            <a:lvl3pPr marL="457200" indent="0">
              <a:buNone/>
              <a:defRPr>
                <a:latin typeface="+mn-lt"/>
              </a:defRPr>
            </a:lvl3pPr>
            <a:lvl4pPr marL="685800" indent="0">
              <a:buNone/>
              <a:defRPr>
                <a:latin typeface="+mn-lt"/>
              </a:defRPr>
            </a:lvl4pPr>
            <a:lvl5pPr marL="9144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0E0F0EB-E3CD-4DFD-ADFD-CB1276891D7A}"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Rectangle 10">
            <a:extLst>
              <a:ext uri="{FF2B5EF4-FFF2-40B4-BE49-F238E27FC236}">
                <a16:creationId xmlns:a16="http://schemas.microsoft.com/office/drawing/2014/main" id="{4DA73EF4-B3A4-C91B-C926-DFEBF369D4CD}"/>
              </a:ext>
            </a:extLst>
          </p:cNvPr>
          <p:cNvSpPr/>
          <p:nvPr/>
        </p:nvSpPr>
        <p:spPr>
          <a:xfrm>
            <a:off x="337457" y="3159582"/>
            <a:ext cx="11517086" cy="3347354"/>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7F976A88-3D90-1E33-A9D8-DAACF1FA80C1}"/>
              </a:ext>
            </a:extLst>
          </p:cNvPr>
          <p:cNvSpPr/>
          <p:nvPr userDrawn="1"/>
        </p:nvSpPr>
        <p:spPr>
          <a:xfrm>
            <a:off x="337457" y="351065"/>
            <a:ext cx="11517086" cy="26452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923652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68234" y="1627318"/>
            <a:ext cx="8430767" cy="1842020"/>
          </a:xfrm>
        </p:spPr>
        <p:txBody>
          <a:bodyPr anchor="b">
            <a:noAutofit/>
          </a:bodyPr>
          <a:lstStyle>
            <a:lvl1pPr>
              <a:defRPr sz="60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68362" y="3622674"/>
            <a:ext cx="8430639" cy="1279615"/>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80CD416-224D-4632-8302-C1A0B05C0690}"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C57FA380-B447-5FA8-345F-B2F822AE0F94}"/>
              </a:ext>
            </a:extLst>
          </p:cNvPr>
          <p:cNvSpPr/>
          <p:nvPr/>
        </p:nvSpPr>
        <p:spPr>
          <a:xfrm>
            <a:off x="337457" y="351065"/>
            <a:ext cx="1151708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17925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clusion 3">
    <p:bg>
      <p:bgPr>
        <a:solidFill>
          <a:schemeClr val="accent3"/>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0ED31C6D-C872-21AF-E894-7909C9E98840}"/>
              </a:ext>
            </a:extLst>
          </p:cNvPr>
          <p:cNvSpPr>
            <a:spLocks noGrp="1"/>
          </p:cNvSpPr>
          <p:nvPr>
            <p:ph type="title"/>
          </p:nvPr>
        </p:nvSpPr>
        <p:spPr>
          <a:xfrm>
            <a:off x="795528" y="842464"/>
            <a:ext cx="7204455" cy="1099457"/>
          </a:xfrm>
        </p:spPr>
        <p:txBody>
          <a:bodyPr/>
          <a:lstStyle>
            <a:lvl1pPr>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795528" y="2034949"/>
            <a:ext cx="7204455" cy="416991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10">
            <a:extLst>
              <a:ext uri="{FF2B5EF4-FFF2-40B4-BE49-F238E27FC236}">
                <a16:creationId xmlns:a16="http://schemas.microsoft.com/office/drawing/2014/main" id="{9BD70567-A2BD-F33E-3F80-9A1889D51AF5}"/>
              </a:ext>
            </a:extLst>
          </p:cNvPr>
          <p:cNvSpPr>
            <a:spLocks noGrp="1"/>
          </p:cNvSpPr>
          <p:nvPr>
            <p:ph type="pic" sz="quarter" idx="14"/>
          </p:nvPr>
        </p:nvSpPr>
        <p:spPr>
          <a:xfrm>
            <a:off x="8616581" y="361188"/>
            <a:ext cx="3227832" cy="6135624"/>
          </a:xfrm>
          <a:blipFill dpi="0" rotWithShape="1">
            <a:blip r:embed="rId2" cstate="email">
              <a:alphaModFix amt="50000"/>
              <a:extLst>
                <a:ext uri="{28A0092B-C50C-407E-A947-70E740481C1C}">
                  <a14:useLocalDpi xmlns:a14="http://schemas.microsoft.com/office/drawing/2010/main"/>
                </a:ext>
              </a:extLst>
            </a:blip>
            <a:srcRect/>
            <a:stretch>
              <a:fillRect/>
            </a:stretch>
          </a:blipFill>
          <a:ln w="19050">
            <a:noFill/>
            <a:miter lim="800000"/>
          </a:ln>
        </p:spPr>
        <p:txBody>
          <a:bodyPr/>
          <a:lstStyle/>
          <a:p>
            <a:r>
              <a:rPr lang="en-US" dirty="0"/>
              <a:t>Click icon to add picture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0E0F0EB-E3CD-4DFD-ADFD-CB1276891D7A}" type="datetime1">
              <a:rPr lang="en-US" smtClean="0"/>
              <a:t>8/19/26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9" name="Rectangle 8">
            <a:extLst>
              <a:ext uri="{FF2B5EF4-FFF2-40B4-BE49-F238E27FC236}">
                <a16:creationId xmlns:a16="http://schemas.microsoft.com/office/drawing/2014/main" id="{944B8A01-CD47-ECD4-67B2-C013AFFE6B8B}"/>
              </a:ext>
            </a:extLst>
          </p:cNvPr>
          <p:cNvSpPr/>
          <p:nvPr userDrawn="1"/>
        </p:nvSpPr>
        <p:spPr>
          <a:xfrm>
            <a:off x="337456" y="351065"/>
            <a:ext cx="8126031"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9CC5E1A5-04A2-D0FF-CA5F-0F7CB3B65A78}"/>
              </a:ext>
            </a:extLst>
          </p:cNvPr>
          <p:cNvSpPr/>
          <p:nvPr userDrawn="1"/>
        </p:nvSpPr>
        <p:spPr>
          <a:xfrm>
            <a:off x="8606452" y="351065"/>
            <a:ext cx="3248090"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1631419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2647" y="6498770"/>
            <a:ext cx="3494314" cy="359229"/>
          </a:xfrm>
          <a:prstGeom prst="rect">
            <a:avLst/>
          </a:prstGeom>
        </p:spPr>
        <p:txBody>
          <a:bodyPr vert="horz" lIns="91440" tIns="45720" rIns="91440" bIns="45720" rtlCol="0" anchor="ctr"/>
          <a:lstStyle>
            <a:lvl1pPr algn="l">
              <a:defRPr sz="900">
                <a:solidFill>
                  <a:schemeClr val="tx1"/>
                </a:solidFill>
              </a:defRPr>
            </a:lvl1pPr>
          </a:lstStyle>
          <a:p>
            <a:fld id="{CA325475-EA0F-49B2-A586-CC0D8CB91667}" type="datetime1">
              <a:rPr lang="en-US" smtClean="0"/>
              <a:t>8/19/26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085041" y="6498770"/>
            <a:ext cx="2805405" cy="359229"/>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0840682" y="6498770"/>
            <a:ext cx="429207" cy="359229"/>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4177754749"/>
      </p:ext>
    </p:extLst>
  </p:cSld>
  <p:clrMap bg1="dk1" tx1="lt1" bg2="dk2" tx2="lt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83" r:id="rId5"/>
    <p:sldLayoutId id="2147483830" r:id="rId6"/>
    <p:sldLayoutId id="2147483831" r:id="rId7"/>
    <p:sldLayoutId id="2147483832" r:id="rId8"/>
    <p:sldLayoutId id="2147483833" r:id="rId9"/>
    <p:sldLayoutId id="2147483834" r:id="rId10"/>
    <p:sldLayoutId id="2147483835" r:id="rId11"/>
    <p:sldLayoutId id="2147483878" r:id="rId12"/>
    <p:sldLayoutId id="2147483836" r:id="rId13"/>
    <p:sldLayoutId id="2147483837" r:id="rId14"/>
    <p:sldLayoutId id="2147483838" r:id="rId15"/>
    <p:sldLayoutId id="2147483839" r:id="rId16"/>
    <p:sldLayoutId id="2147483840" r:id="rId17"/>
    <p:sldLayoutId id="2147483841" r:id="rId18"/>
    <p:sldLayoutId id="2147483880" r:id="rId19"/>
    <p:sldLayoutId id="2147483842" r:id="rId20"/>
    <p:sldLayoutId id="2147483843" r:id="rId21"/>
    <p:sldLayoutId id="2147483844" r:id="rId22"/>
    <p:sldLayoutId id="2147483845" r:id="rId23"/>
    <p:sldLayoutId id="2147483846" r:id="rId24"/>
    <p:sldLayoutId id="2147483847" r:id="rId25"/>
    <p:sldLayoutId id="2147483848" r:id="rId26"/>
    <p:sldLayoutId id="2147483849" r:id="rId27"/>
    <p:sldLayoutId id="2147483850" r:id="rId28"/>
    <p:sldLayoutId id="2147483851" r:id="rId29"/>
    <p:sldLayoutId id="2147483852" r:id="rId30"/>
    <p:sldLayoutId id="2147483881" r:id="rId31"/>
    <p:sldLayoutId id="2147483882" r:id="rId32"/>
    <p:sldLayoutId id="2147483855" r:id="rId33"/>
    <p:sldLayoutId id="2147483856" r:id="rId34"/>
    <p:sldLayoutId id="2147483857" r:id="rId35"/>
    <p:sldLayoutId id="2147483884" r:id="rId36"/>
    <p:sldLayoutId id="2147483879" r:id="rId37"/>
    <p:sldLayoutId id="2147483859" r:id="rId38"/>
    <p:sldLayoutId id="2147483860" r:id="rId39"/>
    <p:sldLayoutId id="2147483861" r:id="rId40"/>
    <p:sldLayoutId id="2147483862" r:id="rId41"/>
    <p:sldLayoutId id="2147483863" r:id="rId42"/>
    <p:sldLayoutId id="2147483864" r:id="rId43"/>
    <p:sldLayoutId id="2147483865" r:id="rId44"/>
    <p:sldLayoutId id="2147483866" r:id="rId45"/>
    <p:sldLayoutId id="2147483867" r:id="rId46"/>
    <p:sldLayoutId id="2147483868" r:id="rId47"/>
    <p:sldLayoutId id="2147483869" r:id="rId48"/>
    <p:sldLayoutId id="2147483870" r:id="rId49"/>
    <p:sldLayoutId id="2147483871" r:id="rId50"/>
    <p:sldLayoutId id="2147483872" r:id="rId51"/>
    <p:sldLayoutId id="2147483873" r:id="rId52"/>
    <p:sldLayoutId id="2147483874" r:id="rId53"/>
    <p:sldLayoutId id="2147483876" r:id="rId54"/>
    <p:sldLayoutId id="2147483875" r:id="rId55"/>
  </p:sldLayoutIdLst>
  <p:hf sldNum="0" hdr="0" ftr="0" dt="0"/>
  <p:txStyles>
    <p:titleStyle>
      <a:lvl1pPr algn="l" defTabSz="914400" rtl="0" eaLnBrk="1" latinLnBrk="0" hangingPunct="1">
        <a:lnSpc>
          <a:spcPct val="80000"/>
        </a:lnSpc>
        <a:spcBef>
          <a:spcPct val="0"/>
        </a:spcBef>
        <a:buNone/>
        <a:defRPr sz="4000" b="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lnSpc>
          <a:spcPct val="130000"/>
        </a:lnSpc>
        <a:spcBef>
          <a:spcPts val="500"/>
        </a:spcBef>
        <a:buFont typeface="Arial" panose="020B0604020202020204" pitchFamily="34" charset="0"/>
        <a:buChar char="•"/>
        <a:defRPr sz="1200" kern="1200">
          <a:solidFill>
            <a:schemeClr val="tx1"/>
          </a:solidFill>
          <a:latin typeface="+mn-lt"/>
          <a:ea typeface="+mn-ea"/>
          <a:cs typeface="+mn-cs"/>
        </a:defRPr>
      </a:lvl3pPr>
      <a:lvl4pPr marL="914400" indent="-228600" algn="l" defTabSz="914400" rtl="0" eaLnBrk="1" latinLnBrk="0" hangingPunct="1">
        <a:lnSpc>
          <a:spcPct val="130000"/>
        </a:lnSpc>
        <a:spcBef>
          <a:spcPts val="500"/>
        </a:spcBef>
        <a:buFont typeface="Arial" panose="020B0604020202020204" pitchFamily="34" charset="0"/>
        <a:buChar char="•"/>
        <a:defRPr sz="1100" kern="1200">
          <a:solidFill>
            <a:schemeClr val="tx1"/>
          </a:solidFill>
          <a:latin typeface="+mn-lt"/>
          <a:ea typeface="+mn-ea"/>
          <a:cs typeface="+mn-cs"/>
        </a:defRPr>
      </a:lvl4pPr>
      <a:lvl5pPr marL="1143000" indent="-228600" algn="l" defTabSz="914400" rtl="0" eaLnBrk="1" latinLnBrk="0" hangingPunct="1">
        <a:lnSpc>
          <a:spcPct val="130000"/>
        </a:lnSpc>
        <a:spcBef>
          <a:spcPts val="500"/>
        </a:spcBef>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57989-07E4-B482-9F2A-EBF670F7FA92}"/>
              </a:ext>
            </a:extLst>
          </p:cNvPr>
          <p:cNvSpPr>
            <a:spLocks noGrp="1"/>
          </p:cNvSpPr>
          <p:nvPr>
            <p:ph type="ctrTitle"/>
          </p:nvPr>
        </p:nvSpPr>
        <p:spPr>
          <a:xfrm>
            <a:off x="1474076" y="1359777"/>
            <a:ext cx="5880761" cy="3212224"/>
          </a:xfrm>
        </p:spPr>
        <p:txBody>
          <a:bodyPr>
            <a:normAutofit/>
          </a:bodyPr>
          <a:lstStyle/>
          <a:p>
            <a:r>
              <a:rPr lang="en-US" sz="4300"/>
              <a:t>AS3 Source Evaluation</a:t>
            </a:r>
            <a:br>
              <a:rPr lang="en-US" sz="4300"/>
            </a:br>
            <a:r>
              <a:rPr lang="en-US" sz="4300"/>
              <a:t>Student Number: 2533886</a:t>
            </a:r>
            <a:br>
              <a:rPr lang="en-US" sz="4300"/>
            </a:br>
            <a:br>
              <a:rPr lang="en-US" sz="4300"/>
            </a:br>
            <a:r>
              <a:rPr lang="en-US" sz="4300"/>
              <a:t>Masum Chowdhury</a:t>
            </a:r>
          </a:p>
        </p:txBody>
      </p:sp>
      <p:pic>
        <p:nvPicPr>
          <p:cNvPr id="6" name="Picture 5" descr="Selective Focus Photo of Pile of Assorted-title Books · Free Stock Photo">
            <a:extLst>
              <a:ext uri="{FF2B5EF4-FFF2-40B4-BE49-F238E27FC236}">
                <a16:creationId xmlns:a16="http://schemas.microsoft.com/office/drawing/2014/main" id="{2C84B9B8-2305-B030-05B0-CF3D5742737C}"/>
              </a:ext>
            </a:extLst>
          </p:cNvPr>
          <p:cNvPicPr>
            <a:picLocks noChangeAspect="1"/>
          </p:cNvPicPr>
          <p:nvPr/>
        </p:nvPicPr>
        <p:blipFill>
          <a:blip r:embed="rId3"/>
          <a:stretch>
            <a:fillRect/>
          </a:stretch>
        </p:blipFill>
        <p:spPr>
          <a:xfrm>
            <a:off x="7855758" y="1033837"/>
            <a:ext cx="3197543" cy="4790326"/>
          </a:xfrm>
          <a:prstGeom prst="rect">
            <a:avLst/>
          </a:prstGeom>
          <a:noFill/>
          <a:ln w="19050">
            <a:noFill/>
            <a:miter lim="800000"/>
          </a:ln>
        </p:spPr>
      </p:pic>
    </p:spTree>
    <p:extLst>
      <p:ext uri="{BB962C8B-B14F-4D97-AF65-F5344CB8AC3E}">
        <p14:creationId xmlns:p14="http://schemas.microsoft.com/office/powerpoint/2010/main" val="1773831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0D9FB-B08B-6550-BEBF-B430741924E7}"/>
              </a:ext>
            </a:extLst>
          </p:cNvPr>
          <p:cNvSpPr>
            <a:spLocks noGrp="1"/>
          </p:cNvSpPr>
          <p:nvPr>
            <p:ph type="title"/>
          </p:nvPr>
        </p:nvSpPr>
        <p:spPr>
          <a:xfrm>
            <a:off x="795527" y="839871"/>
            <a:ext cx="3374317" cy="1527048"/>
          </a:xfrm>
        </p:spPr>
        <p:txBody>
          <a:bodyPr anchor="b">
            <a:normAutofit/>
          </a:bodyPr>
          <a:lstStyle/>
          <a:p>
            <a:r>
              <a:rPr lang="en-US"/>
              <a:t>Chosen Topic</a:t>
            </a:r>
            <a:r>
              <a:rPr lang="en-US" dirty="0"/>
              <a:t> </a:t>
            </a:r>
          </a:p>
        </p:txBody>
      </p:sp>
      <p:sp>
        <p:nvSpPr>
          <p:cNvPr id="3" name="Content Placeholder 2">
            <a:extLst>
              <a:ext uri="{FF2B5EF4-FFF2-40B4-BE49-F238E27FC236}">
                <a16:creationId xmlns:a16="http://schemas.microsoft.com/office/drawing/2014/main" id="{79BC7904-BA22-561E-1DE0-8E716FCEA69E}"/>
              </a:ext>
            </a:extLst>
          </p:cNvPr>
          <p:cNvSpPr>
            <a:spLocks noGrp="1"/>
          </p:cNvSpPr>
          <p:nvPr>
            <p:ph sz="quarter" idx="14"/>
          </p:nvPr>
        </p:nvSpPr>
        <p:spPr>
          <a:xfrm>
            <a:off x="795527" y="2665215"/>
            <a:ext cx="3374317" cy="3377753"/>
          </a:xfrm>
        </p:spPr>
        <p:txBody>
          <a:bodyPr vert="horz" lIns="91440" tIns="45720" rIns="91440" bIns="45720" rtlCol="0" anchor="t">
            <a:noAutofit/>
          </a:bodyPr>
          <a:lstStyle/>
          <a:p>
            <a:pPr marL="0" indent="0">
              <a:buNone/>
            </a:pPr>
            <a:r>
              <a:rPr lang="en-US" sz="5000">
                <a:latin typeface="Playfair Display"/>
              </a:rPr>
              <a:t>"</a:t>
            </a:r>
            <a:r>
              <a:rPr lang="en-US" sz="3800">
                <a:latin typeface="Playfair Display"/>
              </a:rPr>
              <a:t>The use of social media to promote businesses"</a:t>
            </a:r>
          </a:p>
          <a:p>
            <a:endParaRPr lang="en-US"/>
          </a:p>
          <a:p>
            <a:endParaRPr lang="en-US"/>
          </a:p>
          <a:p>
            <a:endParaRPr lang="en-US"/>
          </a:p>
        </p:txBody>
      </p:sp>
      <p:pic>
        <p:nvPicPr>
          <p:cNvPr id="4" name="Picture 3" descr="3.1 Do You ‘Like’ It? – The Mission, the Message, and the Medium">
            <a:extLst>
              <a:ext uri="{FF2B5EF4-FFF2-40B4-BE49-F238E27FC236}">
                <a16:creationId xmlns:a16="http://schemas.microsoft.com/office/drawing/2014/main" id="{EC61E48F-E93D-ED73-EAC3-63221D0AAD26}"/>
              </a:ext>
            </a:extLst>
          </p:cNvPr>
          <p:cNvPicPr>
            <a:picLocks noChangeAspect="1"/>
          </p:cNvPicPr>
          <p:nvPr/>
        </p:nvPicPr>
        <p:blipFill>
          <a:blip r:embed="rId2"/>
          <a:stretch>
            <a:fillRect/>
          </a:stretch>
        </p:blipFill>
        <p:spPr>
          <a:xfrm>
            <a:off x="4777943" y="928438"/>
            <a:ext cx="7059168" cy="5012009"/>
          </a:xfrm>
          <a:prstGeom prst="rect">
            <a:avLst/>
          </a:prstGeom>
          <a:noFill/>
          <a:ln w="19050">
            <a:noFill/>
            <a:miter lim="800000"/>
          </a:ln>
        </p:spPr>
      </p:pic>
    </p:spTree>
    <p:extLst>
      <p:ext uri="{BB962C8B-B14F-4D97-AF65-F5344CB8AC3E}">
        <p14:creationId xmlns:p14="http://schemas.microsoft.com/office/powerpoint/2010/main" val="1545177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C7084-C959-6935-0D99-455326A78F99}"/>
              </a:ext>
            </a:extLst>
          </p:cNvPr>
          <p:cNvSpPr>
            <a:spLocks noGrp="1"/>
          </p:cNvSpPr>
          <p:nvPr>
            <p:ph type="ctrTitle"/>
          </p:nvPr>
        </p:nvSpPr>
        <p:spPr>
          <a:xfrm>
            <a:off x="1474076" y="1359776"/>
            <a:ext cx="8820944" cy="722102"/>
          </a:xfrm>
        </p:spPr>
        <p:txBody>
          <a:bodyPr>
            <a:normAutofit fontScale="90000"/>
          </a:bodyPr>
          <a:lstStyle/>
          <a:p>
            <a:pPr algn="ctr"/>
            <a:r>
              <a:rPr lang="en-US"/>
              <a:t>Title of the Source</a:t>
            </a:r>
          </a:p>
        </p:txBody>
      </p:sp>
      <p:sp>
        <p:nvSpPr>
          <p:cNvPr id="3" name="TextBox 2">
            <a:extLst>
              <a:ext uri="{FF2B5EF4-FFF2-40B4-BE49-F238E27FC236}">
                <a16:creationId xmlns:a16="http://schemas.microsoft.com/office/drawing/2014/main" id="{C019DAE0-4C3B-2B5C-BC21-8510833A42CE}"/>
              </a:ext>
            </a:extLst>
          </p:cNvPr>
          <p:cNvSpPr txBox="1"/>
          <p:nvPr/>
        </p:nvSpPr>
        <p:spPr>
          <a:xfrm>
            <a:off x="1799007" y="2795910"/>
            <a:ext cx="8525233"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5000" b="1" u="sng">
                <a:latin typeface="Playfair Display"/>
              </a:rPr>
              <a:t>'The Power of Social Media in Modern Marketing'</a:t>
            </a:r>
            <a:endParaRPr lang="en-US"/>
          </a:p>
        </p:txBody>
      </p:sp>
    </p:spTree>
    <p:extLst>
      <p:ext uri="{BB962C8B-B14F-4D97-AF65-F5344CB8AC3E}">
        <p14:creationId xmlns:p14="http://schemas.microsoft.com/office/powerpoint/2010/main" val="1751885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5072A-5F3E-FB56-A498-3CACC2BCD40B}"/>
              </a:ext>
            </a:extLst>
          </p:cNvPr>
          <p:cNvSpPr>
            <a:spLocks noGrp="1"/>
          </p:cNvSpPr>
          <p:nvPr>
            <p:ph type="ctrTitle"/>
          </p:nvPr>
        </p:nvSpPr>
        <p:spPr>
          <a:xfrm>
            <a:off x="7204234" y="829577"/>
            <a:ext cx="4192166" cy="3775213"/>
          </a:xfrm>
        </p:spPr>
        <p:txBody>
          <a:bodyPr anchor="b">
            <a:normAutofit/>
          </a:bodyPr>
          <a:lstStyle/>
          <a:p>
            <a:r>
              <a:rPr lang="en-US" sz="2200" dirty="0"/>
              <a:t>Title of Source: </a:t>
            </a:r>
            <a:r>
              <a:rPr lang="en-US" sz="2200" dirty="0" err="1"/>
              <a:t>Levaraging</a:t>
            </a:r>
            <a:r>
              <a:rPr lang="en-US" sz="2200" dirty="0"/>
              <a:t> </a:t>
            </a:r>
            <a:r>
              <a:rPr lang="en-US" sz="2200" dirty="0" err="1"/>
              <a:t>Capabilites</a:t>
            </a:r>
            <a:r>
              <a:rPr lang="en-US" sz="2200" dirty="0"/>
              <a:t> of Social Media Marketing for Business Success</a:t>
            </a:r>
            <a:br>
              <a:rPr lang="en-US" sz="2200"/>
            </a:br>
            <a:br>
              <a:rPr lang="en-US" sz="2200"/>
            </a:br>
            <a:r>
              <a:rPr lang="en-US" sz="2200" dirty="0"/>
              <a:t>Authors: Sadiane Laradi, Amina </a:t>
            </a:r>
            <a:r>
              <a:rPr lang="en-US" sz="2200" dirty="0" err="1"/>
              <a:t>Elfekair</a:t>
            </a:r>
            <a:r>
              <a:rPr lang="en-US" sz="2200" dirty="0"/>
              <a:t>, </a:t>
            </a:r>
            <a:r>
              <a:rPr lang="en-US" sz="2200" dirty="0" err="1"/>
              <a:t>Mahmoad</a:t>
            </a:r>
            <a:r>
              <a:rPr lang="en-US" sz="2200" dirty="0"/>
              <a:t> </a:t>
            </a:r>
            <a:r>
              <a:rPr lang="en-US" sz="2200" dirty="0" err="1"/>
              <a:t>Alrawad</a:t>
            </a:r>
            <a:r>
              <a:rPr lang="en-US" sz="2200" dirty="0"/>
              <a:t>, Mujtaba Hashim and Faten Derouez</a:t>
            </a:r>
            <a:br>
              <a:rPr lang="en-US" sz="2200"/>
            </a:br>
            <a:br>
              <a:rPr lang="en-US" sz="2200"/>
            </a:br>
            <a:r>
              <a:rPr lang="en-US" sz="2200" dirty="0"/>
              <a:t>Year Published: December 2024</a:t>
            </a:r>
          </a:p>
        </p:txBody>
      </p:sp>
      <p:sp>
        <p:nvSpPr>
          <p:cNvPr id="5" name="Content Placeholder 4">
            <a:extLst>
              <a:ext uri="{FF2B5EF4-FFF2-40B4-BE49-F238E27FC236}">
                <a16:creationId xmlns:a16="http://schemas.microsoft.com/office/drawing/2014/main" id="{ED5376C7-36B9-C9F1-15BA-02D02DFA9E18}"/>
              </a:ext>
            </a:extLst>
          </p:cNvPr>
          <p:cNvSpPr>
            <a:spLocks noGrp="1"/>
          </p:cNvSpPr>
          <p:nvPr>
            <p:ph type="subTitle" idx="1"/>
          </p:nvPr>
        </p:nvSpPr>
        <p:spPr>
          <a:xfrm>
            <a:off x="7204233" y="4731335"/>
            <a:ext cx="4192166" cy="1312286"/>
          </a:xfrm>
        </p:spPr>
        <p:txBody>
          <a:bodyPr vert="horz" lIns="91440" tIns="45720" rIns="91440" bIns="45720" rtlCol="0" anchor="t">
            <a:normAutofit/>
          </a:bodyPr>
          <a:lstStyle/>
          <a:p>
            <a:endParaRPr lang="en-GB"/>
          </a:p>
          <a:p>
            <a:endParaRPr lang="en-GB" dirty="0"/>
          </a:p>
          <a:p>
            <a:endParaRPr lang="en-GB" dirty="0"/>
          </a:p>
        </p:txBody>
      </p:sp>
      <p:pic>
        <p:nvPicPr>
          <p:cNvPr id="12" name="Picture 11" descr="Free Images : new year, 2019, happy new year, start, success, path, way ...">
            <a:extLst>
              <a:ext uri="{FF2B5EF4-FFF2-40B4-BE49-F238E27FC236}">
                <a16:creationId xmlns:a16="http://schemas.microsoft.com/office/drawing/2014/main" id="{2457614C-175D-49C4-CCC7-2D4716E8626A}"/>
              </a:ext>
            </a:extLst>
          </p:cNvPr>
          <p:cNvPicPr>
            <a:picLocks noChangeAspect="1"/>
          </p:cNvPicPr>
          <p:nvPr/>
        </p:nvPicPr>
        <p:blipFill>
          <a:blip r:embed="rId2"/>
          <a:stretch>
            <a:fillRect/>
          </a:stretch>
        </p:blipFill>
        <p:spPr>
          <a:xfrm>
            <a:off x="349375" y="1324554"/>
            <a:ext cx="6281928" cy="4208891"/>
          </a:xfrm>
          <a:prstGeom prst="rect">
            <a:avLst/>
          </a:prstGeom>
          <a:noFill/>
          <a:ln w="19050">
            <a:noFill/>
            <a:miter lim="800000"/>
          </a:ln>
        </p:spPr>
      </p:pic>
    </p:spTree>
    <p:extLst>
      <p:ext uri="{BB962C8B-B14F-4D97-AF65-F5344CB8AC3E}">
        <p14:creationId xmlns:p14="http://schemas.microsoft.com/office/powerpoint/2010/main" val="948600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701D7-435D-8E7D-53C0-66C0C37F5C2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E2B1CB6-9CE7-1B07-252A-1A15DC85E20F}"/>
              </a:ext>
            </a:extLst>
          </p:cNvPr>
          <p:cNvSpPr>
            <a:spLocks noGrp="1"/>
          </p:cNvSpPr>
          <p:nvPr>
            <p:ph type="title"/>
          </p:nvPr>
        </p:nvSpPr>
        <p:spPr/>
        <p:txBody>
          <a:bodyPr/>
          <a:lstStyle/>
          <a:p>
            <a:r>
              <a:rPr lang="en-US" dirty="0"/>
              <a:t>Quote</a:t>
            </a:r>
          </a:p>
        </p:txBody>
      </p:sp>
      <p:sp>
        <p:nvSpPr>
          <p:cNvPr id="6" name="Content Placeholder 5">
            <a:extLst>
              <a:ext uri="{FF2B5EF4-FFF2-40B4-BE49-F238E27FC236}">
                <a16:creationId xmlns:a16="http://schemas.microsoft.com/office/drawing/2014/main" id="{E5236CAB-BB4B-BDCA-63F6-F77BA904E53B}"/>
              </a:ext>
            </a:extLst>
          </p:cNvPr>
          <p:cNvSpPr>
            <a:spLocks noGrp="1"/>
          </p:cNvSpPr>
          <p:nvPr>
            <p:ph sz="quarter" idx="13"/>
          </p:nvPr>
        </p:nvSpPr>
        <p:spPr>
          <a:xfrm>
            <a:off x="1500188" y="1636205"/>
            <a:ext cx="9191625" cy="3585591"/>
          </a:xfrm>
        </p:spPr>
        <p:txBody>
          <a:bodyPr/>
          <a:lstStyle/>
          <a:p>
            <a:r>
              <a:rPr lang="en-US"/>
              <a:t>How Did You Find This Source?</a:t>
            </a:r>
          </a:p>
          <a:p>
            <a:endParaRPr lang="en-US" dirty="0"/>
          </a:p>
          <a:p>
            <a:r>
              <a:rPr lang="en-US" b="1"/>
              <a:t>Google Search</a:t>
            </a:r>
            <a:r>
              <a:rPr lang="en-US" sz="4400" b="1" dirty="0"/>
              <a:t> </a:t>
            </a:r>
          </a:p>
        </p:txBody>
      </p:sp>
    </p:spTree>
    <p:extLst>
      <p:ext uri="{BB962C8B-B14F-4D97-AF65-F5344CB8AC3E}">
        <p14:creationId xmlns:p14="http://schemas.microsoft.com/office/powerpoint/2010/main" val="1403495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360D7-F74C-CD9E-C576-1CB8FFE8778E}"/>
              </a:ext>
            </a:extLst>
          </p:cNvPr>
          <p:cNvSpPr>
            <a:spLocks noGrp="1"/>
          </p:cNvSpPr>
          <p:nvPr>
            <p:ph type="ctrTitle"/>
          </p:nvPr>
        </p:nvSpPr>
        <p:spPr>
          <a:xfrm>
            <a:off x="1335995" y="909736"/>
            <a:ext cx="9519679" cy="802851"/>
          </a:xfrm>
        </p:spPr>
        <p:txBody>
          <a:bodyPr>
            <a:normAutofit/>
          </a:bodyPr>
          <a:lstStyle/>
          <a:p>
            <a:pPr algn="ctr"/>
            <a:r>
              <a:rPr lang="en-US" sz="4000" dirty="0"/>
              <a:t>Why did I </a:t>
            </a:r>
            <a:r>
              <a:rPr lang="en-US" sz="4000" err="1"/>
              <a:t>choos</a:t>
            </a:r>
            <a:r>
              <a:rPr lang="en-US" sz="4000" dirty="0"/>
              <a:t>e </a:t>
            </a:r>
            <a:r>
              <a:rPr lang="en-US" sz="4000"/>
              <a:t>this source?</a:t>
            </a:r>
            <a:endParaRPr lang="en-US" sz="4000" dirty="0"/>
          </a:p>
        </p:txBody>
      </p:sp>
      <p:sp>
        <p:nvSpPr>
          <p:cNvPr id="4" name="TextBox 3">
            <a:extLst>
              <a:ext uri="{FF2B5EF4-FFF2-40B4-BE49-F238E27FC236}">
                <a16:creationId xmlns:a16="http://schemas.microsoft.com/office/drawing/2014/main" id="{96A3C754-60F9-52B8-63FB-DEB81ABF3E1C}"/>
              </a:ext>
            </a:extLst>
          </p:cNvPr>
          <p:cNvSpPr txBox="1"/>
          <p:nvPr/>
        </p:nvSpPr>
        <p:spPr>
          <a:xfrm>
            <a:off x="2066093" y="1641624"/>
            <a:ext cx="8438255"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b="1">
              <a:latin typeface="Playfair Display"/>
            </a:endParaRPr>
          </a:p>
          <a:p>
            <a:endParaRPr lang="en-GB" sz="1600" b="1" dirty="0">
              <a:latin typeface="Playfair Display"/>
            </a:endParaRPr>
          </a:p>
          <a:p>
            <a:r>
              <a:rPr lang="en-GB" sz="1600" b="1" dirty="0">
                <a:latin typeface="Playfair Display"/>
              </a:rPr>
              <a:t>Credibility : </a:t>
            </a:r>
            <a:r>
              <a:rPr lang="en-GB" sz="1600" dirty="0">
                <a:latin typeface="Playfair Display"/>
              </a:rPr>
              <a:t>This source is credible because it is published in a peer-reviewed academic journal (</a:t>
            </a:r>
            <a:r>
              <a:rPr lang="en-GB" sz="1600" i="1" dirty="0">
                <a:latin typeface="Playfair Display"/>
              </a:rPr>
              <a:t>Computers in Human </a:t>
            </a:r>
            <a:r>
              <a:rPr lang="en-GB" sz="1600" i="1" dirty="0" err="1">
                <a:latin typeface="Playfair Display"/>
              </a:rPr>
              <a:t>Behavior</a:t>
            </a:r>
            <a:r>
              <a:rPr lang="en-GB" sz="1600" i="1" dirty="0">
                <a:latin typeface="Playfair Display"/>
              </a:rPr>
              <a:t> Reports</a:t>
            </a:r>
            <a:r>
              <a:rPr lang="en-GB" sz="1600" dirty="0">
                <a:latin typeface="Playfair Display"/>
              </a:rPr>
              <a:t>) by Elsevier and written by university-affiliated researchers in Saudi Arabia using many citations and different sources to back up their statement. </a:t>
            </a:r>
          </a:p>
          <a:p>
            <a:endParaRPr lang="en-GB" sz="1600" b="1" dirty="0">
              <a:solidFill>
                <a:srgbClr val="000000"/>
              </a:solidFill>
              <a:latin typeface="Playfair Display"/>
            </a:endParaRPr>
          </a:p>
          <a:p>
            <a:endParaRPr lang="en-GB" sz="1600" b="1" dirty="0">
              <a:solidFill>
                <a:srgbClr val="000000"/>
              </a:solidFill>
              <a:latin typeface="Playfair Display"/>
            </a:endParaRPr>
          </a:p>
          <a:p>
            <a:r>
              <a:rPr lang="en-GB" sz="1600" b="1" dirty="0">
                <a:latin typeface="Playfair Display"/>
                <a:ea typeface="+mn-lt"/>
                <a:cs typeface="+mn-lt"/>
              </a:rPr>
              <a:t>Relevance: </a:t>
            </a:r>
            <a:r>
              <a:rPr lang="en-GB" sz="1600" dirty="0">
                <a:latin typeface="Playfair Display"/>
                <a:ea typeface="+mn-lt"/>
                <a:cs typeface="+mn-lt"/>
              </a:rPr>
              <a:t>The article is highly relevant because it directly studies how social media marketing capabilities affect business performance and brand equity therefore </a:t>
            </a:r>
            <a:r>
              <a:rPr lang="en-GB" sz="1600">
                <a:latin typeface="Playfair Display"/>
                <a:ea typeface="+mn-lt"/>
                <a:cs typeface="+mn-lt"/>
              </a:rPr>
              <a:t>being directly relevant.</a:t>
            </a:r>
            <a:endParaRPr lang="en-GB" sz="1600" dirty="0">
              <a:latin typeface="Playfair Display"/>
            </a:endParaRPr>
          </a:p>
          <a:p>
            <a:endParaRPr lang="en-GB" sz="1600" b="1" dirty="0">
              <a:latin typeface="Playfair Display"/>
            </a:endParaRPr>
          </a:p>
          <a:p>
            <a:pPr marL="285750" indent="-285750">
              <a:buFont typeface="Arial"/>
              <a:buChar char="•"/>
            </a:pPr>
            <a:endParaRPr lang="en-GB" sz="1600" b="1" dirty="0">
              <a:latin typeface="Playfair Display"/>
            </a:endParaRPr>
          </a:p>
          <a:p>
            <a:r>
              <a:rPr lang="en-GB" sz="1600" b="1" dirty="0">
                <a:latin typeface="Playfair Display"/>
                <a:ea typeface="+mn-lt"/>
                <a:cs typeface="+mn-lt"/>
              </a:rPr>
              <a:t>Usefulness: </a:t>
            </a:r>
            <a:r>
              <a:rPr lang="en-GB" sz="1600" dirty="0">
                <a:latin typeface="Playfair Display"/>
                <a:ea typeface="+mn-lt"/>
                <a:cs typeface="+mn-lt"/>
              </a:rPr>
              <a:t>This source is useful because it provides real data, research findings, and evidence showing that social media positively influences businesses. This further adds onto the </a:t>
            </a:r>
            <a:r>
              <a:rPr lang="en-GB" sz="1600">
                <a:latin typeface="Playfair Display"/>
                <a:ea typeface="+mn-lt"/>
                <a:cs typeface="+mn-lt"/>
              </a:rPr>
              <a:t>credibility of the article. </a:t>
            </a:r>
            <a:endParaRPr lang="en-GB" sz="1600" dirty="0">
              <a:latin typeface="Playfair Display"/>
            </a:endParaRPr>
          </a:p>
          <a:p>
            <a:endParaRPr lang="en-GB" sz="1600" b="1" dirty="0">
              <a:latin typeface="Playfair Display"/>
            </a:endParaRPr>
          </a:p>
          <a:p>
            <a:endParaRPr lang="en-GB" dirty="0"/>
          </a:p>
        </p:txBody>
      </p:sp>
    </p:spTree>
    <p:extLst>
      <p:ext uri="{BB962C8B-B14F-4D97-AF65-F5344CB8AC3E}">
        <p14:creationId xmlns:p14="http://schemas.microsoft.com/office/powerpoint/2010/main" val="1858387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2B956-2F62-C6EA-4A81-68D45882CB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91DC35-041D-3B0A-3EA2-65A7D2C92ADA}"/>
              </a:ext>
            </a:extLst>
          </p:cNvPr>
          <p:cNvSpPr>
            <a:spLocks noGrp="1"/>
          </p:cNvSpPr>
          <p:nvPr>
            <p:ph type="ctrTitle"/>
          </p:nvPr>
        </p:nvSpPr>
        <p:spPr>
          <a:xfrm>
            <a:off x="1335995" y="909736"/>
            <a:ext cx="9519679" cy="802851"/>
          </a:xfrm>
        </p:spPr>
        <p:txBody>
          <a:bodyPr>
            <a:normAutofit/>
          </a:bodyPr>
          <a:lstStyle/>
          <a:p>
            <a:pPr algn="ctr"/>
            <a:r>
              <a:rPr lang="en-US" sz="4000" dirty="0"/>
              <a:t>Why did I </a:t>
            </a:r>
            <a:r>
              <a:rPr lang="en-US" sz="4000" i="1" err="1"/>
              <a:t>choos</a:t>
            </a:r>
            <a:r>
              <a:rPr lang="en-US" sz="4000" i="1" dirty="0"/>
              <a:t>e </a:t>
            </a:r>
            <a:r>
              <a:rPr lang="en-US" sz="4000"/>
              <a:t>this source?</a:t>
            </a:r>
            <a:endParaRPr lang="en-US" sz="4000" dirty="0"/>
          </a:p>
        </p:txBody>
      </p:sp>
      <p:sp>
        <p:nvSpPr>
          <p:cNvPr id="4" name="TextBox 3">
            <a:extLst>
              <a:ext uri="{FF2B5EF4-FFF2-40B4-BE49-F238E27FC236}">
                <a16:creationId xmlns:a16="http://schemas.microsoft.com/office/drawing/2014/main" id="{FFD3BA6F-B141-E253-CA4D-547B22873741}"/>
              </a:ext>
            </a:extLst>
          </p:cNvPr>
          <p:cNvSpPr txBox="1"/>
          <p:nvPr/>
        </p:nvSpPr>
        <p:spPr>
          <a:xfrm>
            <a:off x="1974039" y="1897329"/>
            <a:ext cx="8438255" cy="45550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b="1" dirty="0">
              <a:latin typeface="Playfair Display"/>
            </a:endParaRPr>
          </a:p>
          <a:p>
            <a:r>
              <a:rPr lang="en-GB" sz="1600" b="1" dirty="0">
                <a:latin typeface="Playfair Display"/>
                <a:ea typeface="+mn-lt"/>
                <a:cs typeface="+mn-lt"/>
              </a:rPr>
              <a:t>Is it an academic source? </a:t>
            </a:r>
            <a:r>
              <a:rPr lang="en-GB" sz="1600" dirty="0">
                <a:latin typeface="Playfair Display"/>
                <a:ea typeface="+mn-lt"/>
                <a:cs typeface="+mn-lt"/>
              </a:rPr>
              <a:t>Yes, it is an academic source because it is a scholarly journal article using research methods, data analysis, and citations as well as there being multiple academics who wrote the article adding onto the </a:t>
            </a:r>
            <a:r>
              <a:rPr lang="en-GB" sz="1600" dirty="0" err="1">
                <a:latin typeface="Playfair Display"/>
                <a:ea typeface="+mn-lt"/>
                <a:cs typeface="+mn-lt"/>
              </a:rPr>
              <a:t>credibilty</a:t>
            </a:r>
            <a:r>
              <a:rPr lang="en-GB" sz="1600" dirty="0">
                <a:latin typeface="Playfair Display"/>
                <a:ea typeface="+mn-lt"/>
                <a:cs typeface="+mn-lt"/>
              </a:rPr>
              <a:t>. </a:t>
            </a:r>
            <a:endParaRPr lang="en-GB" sz="1600" dirty="0">
              <a:latin typeface="Playfair Display"/>
            </a:endParaRPr>
          </a:p>
          <a:p>
            <a:endParaRPr lang="en-GB" sz="1600" dirty="0">
              <a:latin typeface="Playfair Display"/>
            </a:endParaRPr>
          </a:p>
          <a:p>
            <a:r>
              <a:rPr lang="en-GB" sz="1600" b="1">
                <a:latin typeface="Playfair Display"/>
                <a:ea typeface="+mn-lt"/>
                <a:cs typeface="+mn-lt"/>
              </a:rPr>
              <a:t>When was it published &amp; is it recent enough?</a:t>
            </a:r>
            <a:endParaRPr lang="en-GB" sz="1600">
              <a:latin typeface="Playfair Display"/>
            </a:endParaRPr>
          </a:p>
          <a:p>
            <a:r>
              <a:rPr lang="en-GB" sz="1600" dirty="0">
                <a:latin typeface="Playfair Display"/>
                <a:ea typeface="+mn-lt"/>
                <a:cs typeface="+mn-lt"/>
              </a:rPr>
              <a:t>It was published in </a:t>
            </a:r>
            <a:r>
              <a:rPr lang="en-GB" sz="1600" b="1" dirty="0">
                <a:latin typeface="Playfair Display"/>
                <a:ea typeface="+mn-lt"/>
                <a:cs typeface="+mn-lt"/>
              </a:rPr>
              <a:t>2024</a:t>
            </a:r>
            <a:r>
              <a:rPr lang="en-GB" sz="1600">
                <a:latin typeface="Playfair Display"/>
                <a:ea typeface="+mn-lt"/>
                <a:cs typeface="+mn-lt"/>
              </a:rPr>
              <a:t>, which makes it very recent and suitable for current research as the age of social media was still at its height 2 years ago. </a:t>
            </a:r>
            <a:endParaRPr lang="en-GB" sz="1600" dirty="0">
              <a:latin typeface="Playfair Display"/>
            </a:endParaRPr>
          </a:p>
          <a:p>
            <a:endParaRPr lang="en-GB" sz="1600" dirty="0">
              <a:latin typeface="Playfair Display"/>
            </a:endParaRPr>
          </a:p>
          <a:p>
            <a:r>
              <a:rPr lang="en-GB" sz="1600" b="1">
                <a:latin typeface="Playfair Display"/>
                <a:ea typeface="+mn-lt"/>
                <a:cs typeface="+mn-lt"/>
              </a:rPr>
              <a:t>Who are the authors &amp; their credibility?</a:t>
            </a:r>
            <a:endParaRPr lang="en-GB" sz="1600">
              <a:latin typeface="Playfair Display"/>
            </a:endParaRPr>
          </a:p>
          <a:p>
            <a:r>
              <a:rPr lang="en-GB" sz="1600" dirty="0">
                <a:latin typeface="Playfair Display"/>
                <a:ea typeface="+mn-lt"/>
                <a:cs typeface="+mn-lt"/>
              </a:rPr>
              <a:t>As mentioned, the authors (Sofiane Laradi, Amina </a:t>
            </a:r>
            <a:r>
              <a:rPr lang="en-GB" sz="1600" dirty="0" err="1">
                <a:latin typeface="Playfair Display"/>
                <a:ea typeface="+mn-lt"/>
                <a:cs typeface="+mn-lt"/>
              </a:rPr>
              <a:t>Elfekair</a:t>
            </a:r>
            <a:r>
              <a:rPr lang="en-GB" sz="1600" dirty="0">
                <a:latin typeface="Playfair Display"/>
                <a:ea typeface="+mn-lt"/>
                <a:cs typeface="+mn-lt"/>
              </a:rPr>
              <a:t>, Mahmaod Alrawad, Mujtaba Hashim, and Faten Derouez) are academics from multiple universities in Algeria, Jordan, Saudi Arabia, and Sudan, which supports their credibility as researchers.</a:t>
            </a:r>
            <a:endParaRPr lang="en-GB" sz="1600" dirty="0">
              <a:latin typeface="Playfair Display"/>
            </a:endParaRPr>
          </a:p>
          <a:p>
            <a:endParaRPr lang="en-GB" sz="1600" dirty="0">
              <a:latin typeface="Playfair Display"/>
            </a:endParaRPr>
          </a:p>
          <a:p>
            <a:endParaRPr lang="en-GB" sz="1600" dirty="0">
              <a:latin typeface="Playfair Display"/>
            </a:endParaRPr>
          </a:p>
          <a:p>
            <a:endParaRPr lang="en-GB" sz="1600" b="1" dirty="0">
              <a:latin typeface="Playfair Display"/>
            </a:endParaRPr>
          </a:p>
          <a:p>
            <a:endParaRPr lang="en-GB" sz="1600" b="1" dirty="0">
              <a:latin typeface="Playfair Display"/>
            </a:endParaRPr>
          </a:p>
          <a:p>
            <a:endParaRPr lang="en-GB" dirty="0"/>
          </a:p>
        </p:txBody>
      </p:sp>
    </p:spTree>
    <p:extLst>
      <p:ext uri="{BB962C8B-B14F-4D97-AF65-F5344CB8AC3E}">
        <p14:creationId xmlns:p14="http://schemas.microsoft.com/office/powerpoint/2010/main" val="124903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27380-A532-66A4-50B3-112ED802AFD3}"/>
              </a:ext>
            </a:extLst>
          </p:cNvPr>
          <p:cNvSpPr>
            <a:spLocks noGrp="1"/>
          </p:cNvSpPr>
          <p:nvPr>
            <p:ph type="title"/>
          </p:nvPr>
        </p:nvSpPr>
        <p:spPr>
          <a:xfrm>
            <a:off x="1601723" y="1540147"/>
            <a:ext cx="8988551" cy="832346"/>
          </a:xfrm>
        </p:spPr>
        <p:txBody>
          <a:bodyPr>
            <a:normAutofit fontScale="90000"/>
          </a:bodyPr>
          <a:lstStyle/>
          <a:p>
            <a:r>
              <a:rPr lang="en-US" sz="2000" b="1" u="sng">
                <a:latin typeface="Playfair Display"/>
              </a:rPr>
              <a:t>Reviews, citations &amp; overall credibility of the article</a:t>
            </a:r>
          </a:p>
          <a:p>
            <a:endParaRPr lang="en-US" dirty="0"/>
          </a:p>
          <a:p>
            <a:r>
              <a:rPr lang="en-US" sz="2000" dirty="0">
                <a:latin typeface="Playfair Display"/>
              </a:rPr>
              <a:t>The article is credible because it is peer-reviewed, includes many academic references, uses established theories (like Resource-Based View), and statistical analysis to support its findings. This finding are </a:t>
            </a:r>
            <a:r>
              <a:rPr lang="en-US" sz="2000">
                <a:latin typeface="Playfair Display"/>
              </a:rPr>
              <a:t>measures not just in the Western </a:t>
            </a:r>
            <a:r>
              <a:rPr lang="en-US" sz="2000" dirty="0">
                <a:latin typeface="Playfair Display"/>
              </a:rPr>
              <a:t>World but across the entire world</a:t>
            </a:r>
            <a:br>
              <a:rPr lang="en-US" dirty="0"/>
            </a:br>
            <a:endParaRPr lang="en-US" sz="2000" dirty="0">
              <a:latin typeface="Playfair Display"/>
            </a:endParaRPr>
          </a:p>
          <a:p>
            <a:r>
              <a:rPr lang="en-US" sz="2000" u="sng">
                <a:latin typeface="Playfair Display"/>
              </a:rPr>
              <a:t>What is this article about (briefly)?</a:t>
            </a:r>
          </a:p>
          <a:p>
            <a:endParaRPr lang="en-US" sz="2000" dirty="0">
              <a:latin typeface="Playfair Display"/>
            </a:endParaRPr>
          </a:p>
          <a:p>
            <a:r>
              <a:rPr lang="en-US" sz="2000" dirty="0">
                <a:latin typeface="Playfair Display"/>
              </a:rPr>
              <a:t>This article investigates how social media marketing capabilities (like posting, interaction, and monitoring) influence brand equity and overall business performance which in turn raises the business profits. The article also highlights the </a:t>
            </a:r>
            <a:r>
              <a:rPr lang="en-US" sz="2000">
                <a:latin typeface="Playfair Display"/>
              </a:rPr>
              <a:t>power and importance that social media such as YouTube and Instagram has and the reliability that </a:t>
            </a:r>
            <a:r>
              <a:rPr lang="en-US" sz="2000" dirty="0">
                <a:latin typeface="Playfair Display"/>
              </a:rPr>
              <a:t>business have over this.</a:t>
            </a:r>
          </a:p>
          <a:p>
            <a:endParaRPr lang="en-US" dirty="0"/>
          </a:p>
        </p:txBody>
      </p:sp>
    </p:spTree>
    <p:extLst>
      <p:ext uri="{BB962C8B-B14F-4D97-AF65-F5344CB8AC3E}">
        <p14:creationId xmlns:p14="http://schemas.microsoft.com/office/powerpoint/2010/main" val="1093627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F5D7B-7381-8752-49E8-A2B02829B5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FD1BFD-E751-F1FB-5E43-874827EC682F}"/>
              </a:ext>
            </a:extLst>
          </p:cNvPr>
          <p:cNvSpPr>
            <a:spLocks noGrp="1"/>
          </p:cNvSpPr>
          <p:nvPr>
            <p:ph type="title"/>
          </p:nvPr>
        </p:nvSpPr>
        <p:spPr>
          <a:xfrm>
            <a:off x="1601723" y="1217418"/>
            <a:ext cx="8988551" cy="4349613"/>
          </a:xfrm>
        </p:spPr>
        <p:txBody>
          <a:bodyPr>
            <a:normAutofit/>
          </a:bodyPr>
          <a:lstStyle/>
          <a:p>
            <a:r>
              <a:rPr lang="en-US" sz="2000" b="1" u="sng">
                <a:latin typeface="Playfair Display"/>
              </a:rPr>
              <a:t>Conclusion</a:t>
            </a:r>
            <a:endParaRPr lang="en-US"/>
          </a:p>
          <a:p>
            <a:endParaRPr lang="en-US" dirty="0"/>
          </a:p>
          <a:p>
            <a:endParaRPr lang="en-US" dirty="0"/>
          </a:p>
        </p:txBody>
      </p:sp>
      <p:sp>
        <p:nvSpPr>
          <p:cNvPr id="4" name="TextBox 3">
            <a:extLst>
              <a:ext uri="{FF2B5EF4-FFF2-40B4-BE49-F238E27FC236}">
                <a16:creationId xmlns:a16="http://schemas.microsoft.com/office/drawing/2014/main" id="{526F66E2-7D97-BEFA-BD63-FD439CBFE870}"/>
              </a:ext>
            </a:extLst>
          </p:cNvPr>
          <p:cNvSpPr txBox="1"/>
          <p:nvPr/>
        </p:nvSpPr>
        <p:spPr>
          <a:xfrm>
            <a:off x="3046524" y="1997839"/>
            <a:ext cx="6098952" cy="3970318"/>
          </a:xfrm>
          <a:prstGeom prst="rect">
            <a:avLst/>
          </a:prstGeom>
          <a:noFill/>
        </p:spPr>
        <p:txBody>
          <a:bodyPr wrap="square">
            <a:spAutoFit/>
          </a:bodyPr>
          <a:lstStyle/>
          <a:p>
            <a:pPr>
              <a:buNone/>
            </a:pPr>
            <a:endParaRPr lang="en-GB" b="1" dirty="0"/>
          </a:p>
          <a:p>
            <a:pPr>
              <a:buNone/>
            </a:pPr>
            <a:r>
              <a:rPr lang="en-GB" b="1" dirty="0"/>
              <a:t>Overall, I found this task useful because it helped me understand how to evaluate a source properly.</a:t>
            </a:r>
          </a:p>
          <a:p>
            <a:pPr>
              <a:buNone/>
            </a:pPr>
            <a:r>
              <a:rPr lang="en-GB" b="1" dirty="0"/>
              <a:t>What I found difficult was deciding which information was most important and explaining why the source was credible. </a:t>
            </a:r>
          </a:p>
          <a:p>
            <a:pPr>
              <a:buNone/>
            </a:pPr>
            <a:r>
              <a:rPr lang="en-GB" b="1" dirty="0"/>
              <a:t>What I learned was how to check a source’s credibility, relevance, and usefulness, and why using reliable academic sources is important.  However this was difficult to navigate at first due to the fact that there was complex language being used as a result of this.</a:t>
            </a:r>
          </a:p>
          <a:p>
            <a:pPr>
              <a:buNone/>
            </a:pPr>
            <a:endParaRPr lang="en-GB" b="1" dirty="0"/>
          </a:p>
          <a:p>
            <a:pPr>
              <a:buNone/>
            </a:pPr>
            <a:endParaRPr lang="en-GB" dirty="0"/>
          </a:p>
        </p:txBody>
      </p:sp>
    </p:spTree>
    <p:extLst>
      <p:ext uri="{BB962C8B-B14F-4D97-AF65-F5344CB8AC3E}">
        <p14:creationId xmlns:p14="http://schemas.microsoft.com/office/powerpoint/2010/main" val="2862814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A9286-C87C-AA8A-6A2F-2A2D3728E2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03045C-AE47-A30E-0ED6-64CFCEBB7310}"/>
              </a:ext>
            </a:extLst>
          </p:cNvPr>
          <p:cNvSpPr>
            <a:spLocks noGrp="1"/>
          </p:cNvSpPr>
          <p:nvPr>
            <p:ph type="title"/>
          </p:nvPr>
        </p:nvSpPr>
        <p:spPr>
          <a:xfrm>
            <a:off x="794656" y="842464"/>
            <a:ext cx="10613572" cy="1099457"/>
          </a:xfrm>
        </p:spPr>
        <p:txBody>
          <a:bodyPr/>
          <a:lstStyle/>
          <a:p>
            <a:pPr algn="ctr"/>
            <a:r>
              <a:rPr lang="en-US"/>
              <a:t>References </a:t>
            </a:r>
          </a:p>
        </p:txBody>
      </p:sp>
      <p:sp>
        <p:nvSpPr>
          <p:cNvPr id="4" name="Text Placeholder 3">
            <a:extLst>
              <a:ext uri="{FF2B5EF4-FFF2-40B4-BE49-F238E27FC236}">
                <a16:creationId xmlns:a16="http://schemas.microsoft.com/office/drawing/2014/main" id="{FAE0FF92-C154-FF2F-D6EE-D34EEC23BF5A}"/>
              </a:ext>
            </a:extLst>
          </p:cNvPr>
          <p:cNvSpPr>
            <a:spLocks noGrp="1"/>
          </p:cNvSpPr>
          <p:nvPr>
            <p:ph type="body" sz="quarter" idx="14"/>
          </p:nvPr>
        </p:nvSpPr>
        <p:spPr>
          <a:xfrm>
            <a:off x="970394" y="1941800"/>
            <a:ext cx="10253726" cy="4096129"/>
          </a:xfrm>
        </p:spPr>
        <p:txBody>
          <a:bodyPr vert="horz" lIns="91440" tIns="45720" rIns="91440" bIns="45720" rtlCol="0" anchor="t">
            <a:normAutofit/>
          </a:bodyPr>
          <a:lstStyle/>
          <a:p>
            <a:pPr>
              <a:buNone/>
            </a:pPr>
            <a:endParaRPr lang="en-US" b="1" dirty="0">
              <a:latin typeface="Playfair Display"/>
            </a:endParaRPr>
          </a:p>
          <a:p>
            <a:pPr>
              <a:buNone/>
            </a:pPr>
            <a:r>
              <a:rPr lang="en-US" dirty="0" err="1">
                <a:latin typeface="Playfair Display"/>
                <a:ea typeface="+mn-lt"/>
                <a:cs typeface="+mn-lt"/>
              </a:rPr>
              <a:t>Laradi</a:t>
            </a:r>
            <a:r>
              <a:rPr lang="en-US" dirty="0">
                <a:latin typeface="Playfair Display"/>
                <a:ea typeface="+mn-lt"/>
                <a:cs typeface="+mn-lt"/>
              </a:rPr>
              <a:t>, S., </a:t>
            </a:r>
            <a:r>
              <a:rPr lang="en-US" dirty="0" err="1">
                <a:latin typeface="Playfair Display"/>
                <a:ea typeface="+mn-lt"/>
                <a:cs typeface="+mn-lt"/>
              </a:rPr>
              <a:t>Elfekair</a:t>
            </a:r>
            <a:r>
              <a:rPr lang="en-US" dirty="0">
                <a:latin typeface="Playfair Display"/>
                <a:ea typeface="+mn-lt"/>
                <a:cs typeface="+mn-lt"/>
              </a:rPr>
              <a:t>, A., </a:t>
            </a:r>
            <a:r>
              <a:rPr lang="en-US" dirty="0" err="1">
                <a:latin typeface="Playfair Display"/>
                <a:ea typeface="+mn-lt"/>
                <a:cs typeface="+mn-lt"/>
              </a:rPr>
              <a:t>Alrawad</a:t>
            </a:r>
            <a:r>
              <a:rPr lang="en-US" dirty="0">
                <a:latin typeface="Playfair Display"/>
                <a:ea typeface="+mn-lt"/>
                <a:cs typeface="+mn-lt"/>
              </a:rPr>
              <a:t>, M., Hashim, M. and </a:t>
            </a:r>
            <a:r>
              <a:rPr lang="en-US" dirty="0" err="1">
                <a:latin typeface="Playfair Display"/>
                <a:ea typeface="+mn-lt"/>
                <a:cs typeface="+mn-lt"/>
              </a:rPr>
              <a:t>Derouez</a:t>
            </a:r>
            <a:r>
              <a:rPr lang="en-US" dirty="0">
                <a:latin typeface="Playfair Display"/>
                <a:ea typeface="+mn-lt"/>
                <a:cs typeface="+mn-lt"/>
              </a:rPr>
              <a:t>, F. (2024) </a:t>
            </a:r>
            <a:r>
              <a:rPr lang="en-US" i="1" dirty="0">
                <a:latin typeface="Playfair Display"/>
                <a:ea typeface="+mn-lt"/>
                <a:cs typeface="+mn-lt"/>
              </a:rPr>
              <a:t>Leveraging capabilities of social media marketing for business success</a:t>
            </a:r>
            <a:r>
              <a:rPr lang="en-US" dirty="0">
                <a:latin typeface="Playfair Display"/>
                <a:ea typeface="+mn-lt"/>
                <a:cs typeface="+mn-lt"/>
              </a:rPr>
              <a:t>. Computers in Human Behavior Reports, 16, Article 100524.</a:t>
            </a:r>
            <a:endParaRPr lang="en-US" dirty="0">
              <a:latin typeface="Playfair Display"/>
            </a:endParaRPr>
          </a:p>
          <a:p>
            <a:pPr marL="0" indent="0">
              <a:buNone/>
            </a:pPr>
            <a:endParaRPr lang="en-US" b="1" dirty="0"/>
          </a:p>
        </p:txBody>
      </p:sp>
    </p:spTree>
    <p:extLst>
      <p:ext uri="{BB962C8B-B14F-4D97-AF65-F5344CB8AC3E}">
        <p14:creationId xmlns:p14="http://schemas.microsoft.com/office/powerpoint/2010/main" val="862290896"/>
      </p:ext>
    </p:extLst>
  </p:cSld>
  <p:clrMapOvr>
    <a:masterClrMapping/>
  </p:clrMapOvr>
</p:sld>
</file>

<file path=ppt/theme/theme1.xml><?xml version="1.0" encoding="utf-8"?>
<a:theme xmlns:a="http://schemas.openxmlformats.org/drawingml/2006/main" name="Dark Academia">
  <a:themeElements>
    <a:clrScheme name="Custom 4">
      <a:dk1>
        <a:sysClr val="windowText" lastClr="000000"/>
      </a:dk1>
      <a:lt1>
        <a:srgbClr val="DFD2C4"/>
      </a:lt1>
      <a:dk2>
        <a:srgbClr val="2C3932"/>
      </a:dk2>
      <a:lt2>
        <a:srgbClr val="FFFFFF"/>
      </a:lt2>
      <a:accent1>
        <a:srgbClr val="DFD2C4"/>
      </a:accent1>
      <a:accent2>
        <a:srgbClr val="4B2B30"/>
      </a:accent2>
      <a:accent3>
        <a:srgbClr val="233343"/>
      </a:accent3>
      <a:accent4>
        <a:srgbClr val="5F3430"/>
      </a:accent4>
      <a:accent5>
        <a:srgbClr val="8296AA"/>
      </a:accent5>
      <a:accent6>
        <a:srgbClr val="631E13"/>
      </a:accent6>
      <a:hlink>
        <a:srgbClr val="D2BD9A"/>
      </a:hlink>
      <a:folHlink>
        <a:srgbClr val="C5D2CB"/>
      </a:folHlink>
    </a:clrScheme>
    <a:fontScheme name="Custom 10">
      <a:majorFont>
        <a:latin typeface="Playfair Display"/>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rk Academia_Sales Presentation_win32_LW_V7" id="{533BF2EB-2BAD-4198-A303-6C5A3618DB67}" vid="{A686BBDF-92F9-4384-83C4-C0E135F23AA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52BAF2CE-2C32-498E-B467-6C60C376794B}">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881A4212-02C6-475D-B332-DC5017D04534}">
  <ds:schemaRefs>
    <ds:schemaRef ds:uri="http://schemas.microsoft.com/sharepoint/v3/contenttype/forms"/>
  </ds:schemaRefs>
</ds:datastoreItem>
</file>

<file path=customXml/itemProps3.xml><?xml version="1.0" encoding="utf-8"?>
<ds:datastoreItem xmlns:ds="http://schemas.openxmlformats.org/officeDocument/2006/customXml" ds:itemID="{52185BFC-6E97-4C88-9034-F2A7ED1C005E}">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528</Words>
  <Application>Microsoft Office PowerPoint</Application>
  <PresentationFormat>Widescreen</PresentationFormat>
  <Paragraphs>70</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Dark Academia</vt:lpstr>
      <vt:lpstr>AS3 Source Evaluation Student Number: 2533886  Masum Chowdhury</vt:lpstr>
      <vt:lpstr>Chosen Topic </vt:lpstr>
      <vt:lpstr>Title of the Source</vt:lpstr>
      <vt:lpstr>Title of Source: Levaraging Capabilites of Social Media Marketing for Business Success  Authors: Sadiane Laradi, Amina Elfekair, Mahmoad Alrawad, Mujtaba Hashim and Faten Derouez  Year Published: December 2024</vt:lpstr>
      <vt:lpstr>Quote</vt:lpstr>
      <vt:lpstr>Why did I choose this source?</vt:lpstr>
      <vt:lpstr>Why did I choose this source?</vt:lpstr>
      <vt:lpstr>Reviews, citations &amp; overall credibility of the article  The article is credible because it is peer-reviewed, includes many academic references, uses established theories (like Resource-Based View), and statistical analysis to support its findings. This finding are measures not just in the Western World but across the entire world  What is this article about (briefly)?  This article investigates how social media marketing capabilities (like posting, interaction, and monitoring) influence brand equity and overall business performance which in turn raises the business profits. The article also highlights the power and importance that social media such as YouTube and Instagram has and the reliability that business have over this.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AS3 Source Evaluation Student Number: 2533886  Masum Chowdhury</dc:title>
  <dc:creator/>
  <cp:lastModifiedBy>Ermidiana Jonuzi</cp:lastModifiedBy>
  <cp:revision>353</cp:revision>
  <dcterms:created xsi:type="dcterms:W3CDTF">2026-08-19T20:23:59Z</dcterms:created>
  <dcterms:modified xsi:type="dcterms:W3CDTF">2026-08-19T22:22:30Z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