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ED7D14-1F89-0C3D-6079-122E4A062DF6}" v="1165" dt="2021-11-11T16:30:26.679"/>
    <p1510:client id="{02989E8D-7ACF-4839-90FE-6F10C7B12340}" v="215" dt="2021-11-11T09:21:33.508"/>
    <p1510:client id="{0F908BBC-AF78-6D31-E1A3-DA3BD1290703}" v="154" dt="2021-11-11T16:45:53.520"/>
    <p1510:client id="{132896EB-9216-C6F0-4F68-FF421164B89E}" v="331" dt="2021-11-16T15:03:51.05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eorgi Mihaela Mitu (2008820)" userId="S::2008820@student.uwtsd.ac.uk::b1d2a17c-5132-4ca5-8827-23e42c2c2ad2" providerId="AD" clId="Web-{132896EB-9216-C6F0-4F68-FF421164B89E}"/>
    <pc:docChg chg="modSld">
      <pc:chgData name="Georgi Mihaela Mitu (2008820)" userId="S::2008820@student.uwtsd.ac.uk::b1d2a17c-5132-4ca5-8827-23e42c2c2ad2" providerId="AD" clId="Web-{132896EB-9216-C6F0-4F68-FF421164B89E}" dt="2021-11-16T15:03:47.680" v="326" actId="20577"/>
      <pc:docMkLst>
        <pc:docMk/>
      </pc:docMkLst>
      <pc:sldChg chg="modSp">
        <pc:chgData name="Georgi Mihaela Mitu (2008820)" userId="S::2008820@student.uwtsd.ac.uk::b1d2a17c-5132-4ca5-8827-23e42c2c2ad2" providerId="AD" clId="Web-{132896EB-9216-C6F0-4F68-FF421164B89E}" dt="2021-11-16T15:03:47.680" v="326" actId="20577"/>
        <pc:sldMkLst>
          <pc:docMk/>
          <pc:sldMk cId="109857222" sldId="256"/>
        </pc:sldMkLst>
        <pc:spChg chg="mod">
          <ac:chgData name="Georgi Mihaela Mitu (2008820)" userId="S::2008820@student.uwtsd.ac.uk::b1d2a17c-5132-4ca5-8827-23e42c2c2ad2" providerId="AD" clId="Web-{132896EB-9216-C6F0-4F68-FF421164B89E}" dt="2021-11-16T15:02:05.708" v="312" actId="20577"/>
          <ac:spMkLst>
            <pc:docMk/>
            <pc:sldMk cId="109857222" sldId="256"/>
            <ac:spMk id="3" creationId="{00000000-0000-0000-0000-000000000000}"/>
          </ac:spMkLst>
        </pc:spChg>
        <pc:spChg chg="mod">
          <ac:chgData name="Georgi Mihaela Mitu (2008820)" userId="S::2008820@student.uwtsd.ac.uk::b1d2a17c-5132-4ca5-8827-23e42c2c2ad2" providerId="AD" clId="Web-{132896EB-9216-C6F0-4F68-FF421164B89E}" dt="2021-11-16T14:53:35.522" v="246" actId="1076"/>
          <ac:spMkLst>
            <pc:docMk/>
            <pc:sldMk cId="109857222" sldId="256"/>
            <ac:spMk id="6" creationId="{B4AD020F-E9AC-4B81-9A2B-070F27C7A406}"/>
          </ac:spMkLst>
        </pc:spChg>
        <pc:spChg chg="mod">
          <ac:chgData name="Georgi Mihaela Mitu (2008820)" userId="S::2008820@student.uwtsd.ac.uk::b1d2a17c-5132-4ca5-8827-23e42c2c2ad2" providerId="AD" clId="Web-{132896EB-9216-C6F0-4F68-FF421164B89E}" dt="2021-11-16T15:03:47.680" v="326" actId="20577"/>
          <ac:spMkLst>
            <pc:docMk/>
            <pc:sldMk cId="109857222" sldId="256"/>
            <ac:spMk id="12" creationId="{36CFF6D3-C0FE-4310-AA96-A45CABB9BC27}"/>
          </ac:spMkLst>
        </pc:spChg>
      </pc:sldChg>
    </pc:docChg>
  </pc:docChgLst>
  <pc:docChgLst>
    <pc:chgData name="Georgi Mihaela Mitu (2008820)" userId="S::2008820@student.uwtsd.ac.uk::b1d2a17c-5132-4ca5-8827-23e42c2c2ad2" providerId="AD" clId="Web-{0F908BBC-AF78-6D31-E1A3-DA3BD1290703}"/>
    <pc:docChg chg="modSld">
      <pc:chgData name="Georgi Mihaela Mitu (2008820)" userId="S::2008820@student.uwtsd.ac.uk::b1d2a17c-5132-4ca5-8827-23e42c2c2ad2" providerId="AD" clId="Web-{0F908BBC-AF78-6D31-E1A3-DA3BD1290703}" dt="2021-11-11T16:45:53.520" v="102" actId="20577"/>
      <pc:docMkLst>
        <pc:docMk/>
      </pc:docMkLst>
      <pc:sldChg chg="modSp">
        <pc:chgData name="Georgi Mihaela Mitu (2008820)" userId="S::2008820@student.uwtsd.ac.uk::b1d2a17c-5132-4ca5-8827-23e42c2c2ad2" providerId="AD" clId="Web-{0F908BBC-AF78-6D31-E1A3-DA3BD1290703}" dt="2021-11-11T16:45:53.520" v="102" actId="20577"/>
        <pc:sldMkLst>
          <pc:docMk/>
          <pc:sldMk cId="109857222" sldId="256"/>
        </pc:sldMkLst>
        <pc:spChg chg="mod">
          <ac:chgData name="Georgi Mihaela Mitu (2008820)" userId="S::2008820@student.uwtsd.ac.uk::b1d2a17c-5132-4ca5-8827-23e42c2c2ad2" providerId="AD" clId="Web-{0F908BBC-AF78-6D31-E1A3-DA3BD1290703}" dt="2021-11-11T16:41:32.153" v="91" actId="14100"/>
          <ac:spMkLst>
            <pc:docMk/>
            <pc:sldMk cId="109857222" sldId="256"/>
            <ac:spMk id="3" creationId="{00000000-0000-0000-0000-000000000000}"/>
          </ac:spMkLst>
        </pc:spChg>
        <pc:spChg chg="mod">
          <ac:chgData name="Georgi Mihaela Mitu (2008820)" userId="S::2008820@student.uwtsd.ac.uk::b1d2a17c-5132-4ca5-8827-23e42c2c2ad2" providerId="AD" clId="Web-{0F908BBC-AF78-6D31-E1A3-DA3BD1290703}" dt="2021-11-11T16:45:53.520" v="102" actId="20577"/>
          <ac:spMkLst>
            <pc:docMk/>
            <pc:sldMk cId="109857222" sldId="256"/>
            <ac:spMk id="12" creationId="{36CFF6D3-C0FE-4310-AA96-A45CABB9BC27}"/>
          </ac:spMkLst>
        </pc:spChg>
      </pc:sldChg>
    </pc:docChg>
  </pc:docChgLst>
  <pc:docChgLst>
    <pc:chgData clId="Web-{02989E8D-7ACF-4839-90FE-6F10C7B12340}"/>
    <pc:docChg chg="modSld">
      <pc:chgData name="" userId="" providerId="" clId="Web-{02989E8D-7ACF-4839-90FE-6F10C7B12340}" dt="2021-11-11T09:04:35.814" v="7" actId="20577"/>
      <pc:docMkLst>
        <pc:docMk/>
      </pc:docMkLst>
      <pc:sldChg chg="modSp">
        <pc:chgData name="" userId="" providerId="" clId="Web-{02989E8D-7ACF-4839-90FE-6F10C7B12340}" dt="2021-11-11T09:04:35.814" v="7" actId="20577"/>
        <pc:sldMkLst>
          <pc:docMk/>
          <pc:sldMk cId="109857222" sldId="256"/>
        </pc:sldMkLst>
        <pc:spChg chg="mod">
          <ac:chgData name="" userId="" providerId="" clId="Web-{02989E8D-7ACF-4839-90FE-6F10C7B12340}" dt="2021-11-11T09:04:35.814" v="7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  <pc:docChgLst>
    <pc:chgData name="Georgi Mihaela Mitu (2008820)" userId="S::2008820@student.uwtsd.ac.uk::b1d2a17c-5132-4ca5-8827-23e42c2c2ad2" providerId="AD" clId="Web-{02989E8D-7ACF-4839-90FE-6F10C7B12340}"/>
    <pc:docChg chg="modSld">
      <pc:chgData name="Georgi Mihaela Mitu (2008820)" userId="S::2008820@student.uwtsd.ac.uk::b1d2a17c-5132-4ca5-8827-23e42c2c2ad2" providerId="AD" clId="Web-{02989E8D-7ACF-4839-90FE-6F10C7B12340}" dt="2021-11-11T09:21:33.508" v="123" actId="20577"/>
      <pc:docMkLst>
        <pc:docMk/>
      </pc:docMkLst>
      <pc:sldChg chg="addSp delSp modSp mod setBg">
        <pc:chgData name="Georgi Mihaela Mitu (2008820)" userId="S::2008820@student.uwtsd.ac.uk::b1d2a17c-5132-4ca5-8827-23e42c2c2ad2" providerId="AD" clId="Web-{02989E8D-7ACF-4839-90FE-6F10C7B12340}" dt="2021-11-11T09:21:33.508" v="123" actId="20577"/>
        <pc:sldMkLst>
          <pc:docMk/>
          <pc:sldMk cId="109857222" sldId="256"/>
        </pc:sldMkLst>
        <pc:spChg chg="del mod">
          <ac:chgData name="Georgi Mihaela Mitu (2008820)" userId="S::2008820@student.uwtsd.ac.uk::b1d2a17c-5132-4ca5-8827-23e42c2c2ad2" providerId="AD" clId="Web-{02989E8D-7ACF-4839-90FE-6F10C7B12340}" dt="2021-11-11T09:18:10.629" v="10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Georgi Mihaela Mitu (2008820)" userId="S::2008820@student.uwtsd.ac.uk::b1d2a17c-5132-4ca5-8827-23e42c2c2ad2" providerId="AD" clId="Web-{02989E8D-7ACF-4839-90FE-6F10C7B12340}" dt="2021-11-11T09:06:39.238" v="2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Georgi Mihaela Mitu (2008820)" userId="S::2008820@student.uwtsd.ac.uk::b1d2a17c-5132-4ca5-8827-23e42c2c2ad2" providerId="AD" clId="Web-{02989E8D-7ACF-4839-90FE-6F10C7B12340}" dt="2021-11-11T09:16:57.533" v="105" actId="1076"/>
          <ac:spMkLst>
            <pc:docMk/>
            <pc:sldMk cId="109857222" sldId="256"/>
            <ac:spMk id="6" creationId="{B4AD020F-E9AC-4B81-9A2B-070F27C7A406}"/>
          </ac:spMkLst>
        </pc:spChg>
        <pc:spChg chg="add mod">
          <ac:chgData name="Georgi Mihaela Mitu (2008820)" userId="S::2008820@student.uwtsd.ac.uk::b1d2a17c-5132-4ca5-8827-23e42c2c2ad2" providerId="AD" clId="Web-{02989E8D-7ACF-4839-90FE-6F10C7B12340}" dt="2021-11-11T09:18:53.145" v="109" actId="14100"/>
          <ac:spMkLst>
            <pc:docMk/>
            <pc:sldMk cId="109857222" sldId="256"/>
            <ac:spMk id="7" creationId="{2B6B614A-D7C7-488A-B253-9A8937434503}"/>
          </ac:spMkLst>
        </pc:spChg>
        <pc:spChg chg="add">
          <ac:chgData name="Georgi Mihaela Mitu (2008820)" userId="S::2008820@student.uwtsd.ac.uk::b1d2a17c-5132-4ca5-8827-23e42c2c2ad2" providerId="AD" clId="Web-{02989E8D-7ACF-4839-90FE-6F10C7B12340}" dt="2021-11-11T09:06:39.238" v="2"/>
          <ac:spMkLst>
            <pc:docMk/>
            <pc:sldMk cId="109857222" sldId="256"/>
            <ac:spMk id="9" creationId="{E91DC736-0EF8-4F87-9146-EBF1D2EE4D3D}"/>
          </ac:spMkLst>
        </pc:spChg>
        <pc:spChg chg="add">
          <ac:chgData name="Georgi Mihaela Mitu (2008820)" userId="S::2008820@student.uwtsd.ac.uk::b1d2a17c-5132-4ca5-8827-23e42c2c2ad2" providerId="AD" clId="Web-{02989E8D-7ACF-4839-90FE-6F10C7B12340}" dt="2021-11-11T09:06:39.238" v="2"/>
          <ac:spMkLst>
            <pc:docMk/>
            <pc:sldMk cId="109857222" sldId="256"/>
            <ac:spMk id="11" creationId="{097CD68E-23E3-4007-8847-CD0944C4F7BE}"/>
          </ac:spMkLst>
        </pc:spChg>
        <pc:spChg chg="add mod">
          <ac:chgData name="Georgi Mihaela Mitu (2008820)" userId="S::2008820@student.uwtsd.ac.uk::b1d2a17c-5132-4ca5-8827-23e42c2c2ad2" providerId="AD" clId="Web-{02989E8D-7ACF-4839-90FE-6F10C7B12340}" dt="2021-11-11T09:21:33.508" v="123" actId="20577"/>
          <ac:spMkLst>
            <pc:docMk/>
            <pc:sldMk cId="109857222" sldId="256"/>
            <ac:spMk id="12" creationId="{36CFF6D3-C0FE-4310-AA96-A45CABB9BC27}"/>
          </ac:spMkLst>
        </pc:spChg>
        <pc:spChg chg="add">
          <ac:chgData name="Georgi Mihaela Mitu (2008820)" userId="S::2008820@student.uwtsd.ac.uk::b1d2a17c-5132-4ca5-8827-23e42c2c2ad2" providerId="AD" clId="Web-{02989E8D-7ACF-4839-90FE-6F10C7B12340}" dt="2021-11-11T09:06:39.238" v="2"/>
          <ac:spMkLst>
            <pc:docMk/>
            <pc:sldMk cId="109857222" sldId="256"/>
            <ac:spMk id="13" creationId="{AF2F604E-43BE-4DC3-B983-E071523364F8}"/>
          </ac:spMkLst>
        </pc:spChg>
        <pc:spChg chg="add">
          <ac:chgData name="Georgi Mihaela Mitu (2008820)" userId="S::2008820@student.uwtsd.ac.uk::b1d2a17c-5132-4ca5-8827-23e42c2c2ad2" providerId="AD" clId="Web-{02989E8D-7ACF-4839-90FE-6F10C7B12340}" dt="2021-11-11T09:06:39.238" v="2"/>
          <ac:spMkLst>
            <pc:docMk/>
            <pc:sldMk cId="109857222" sldId="256"/>
            <ac:spMk id="15" creationId="{08C9B587-E65E-4B52-B37C-ABEBB6E87928}"/>
          </ac:spMkLst>
        </pc:spChg>
        <pc:picChg chg="add mod ord">
          <ac:chgData name="Georgi Mihaela Mitu (2008820)" userId="S::2008820@student.uwtsd.ac.uk::b1d2a17c-5132-4ca5-8827-23e42c2c2ad2" providerId="AD" clId="Web-{02989E8D-7ACF-4839-90FE-6F10C7B12340}" dt="2021-11-11T09:06:39.238" v="2"/>
          <ac:picMkLst>
            <pc:docMk/>
            <pc:sldMk cId="109857222" sldId="256"/>
            <ac:picMk id="4" creationId="{92AB6252-2114-433D-BB61-882394A728E8}"/>
          </ac:picMkLst>
        </pc:picChg>
        <pc:picChg chg="add mod">
          <ac:chgData name="Georgi Mihaela Mitu (2008820)" userId="S::2008820@student.uwtsd.ac.uk::b1d2a17c-5132-4ca5-8827-23e42c2c2ad2" providerId="AD" clId="Web-{02989E8D-7ACF-4839-90FE-6F10C7B12340}" dt="2021-11-11T09:09:12.914" v="15" actId="1076"/>
          <ac:picMkLst>
            <pc:docMk/>
            <pc:sldMk cId="109857222" sldId="256"/>
            <ac:picMk id="5" creationId="{CD0C4CD8-5408-4CC1-B935-06DDFB4312A9}"/>
          </ac:picMkLst>
        </pc:picChg>
      </pc:sldChg>
    </pc:docChg>
  </pc:docChgLst>
  <pc:docChgLst>
    <pc:chgData name="Georgi Mihaela Mitu (2008820)" userId="S::2008820@student.uwtsd.ac.uk::b1d2a17c-5132-4ca5-8827-23e42c2c2ad2" providerId="AD" clId="Web-{00ED7D14-1F89-0C3D-6079-122E4A062DF6}"/>
    <pc:docChg chg="modSld">
      <pc:chgData name="Georgi Mihaela Mitu (2008820)" userId="S::2008820@student.uwtsd.ac.uk::b1d2a17c-5132-4ca5-8827-23e42c2c2ad2" providerId="AD" clId="Web-{00ED7D14-1F89-0C3D-6079-122E4A062DF6}" dt="2021-11-11T16:30:24.913" v="687" actId="20577"/>
      <pc:docMkLst>
        <pc:docMk/>
      </pc:docMkLst>
      <pc:sldChg chg="addSp delSp modSp">
        <pc:chgData name="Georgi Mihaela Mitu (2008820)" userId="S::2008820@student.uwtsd.ac.uk::b1d2a17c-5132-4ca5-8827-23e42c2c2ad2" providerId="AD" clId="Web-{00ED7D14-1F89-0C3D-6079-122E4A062DF6}" dt="2021-11-11T16:30:24.913" v="687" actId="20577"/>
        <pc:sldMkLst>
          <pc:docMk/>
          <pc:sldMk cId="109857222" sldId="256"/>
        </pc:sldMkLst>
        <pc:spChg chg="add del mod">
          <ac:chgData name="Georgi Mihaela Mitu (2008820)" userId="S::2008820@student.uwtsd.ac.uk::b1d2a17c-5132-4ca5-8827-23e42c2c2ad2" providerId="AD" clId="Web-{00ED7D14-1F89-0C3D-6079-122E4A062DF6}" dt="2021-11-11T15:20:16" v="207"/>
          <ac:spMkLst>
            <pc:docMk/>
            <pc:sldMk cId="109857222" sldId="256"/>
            <ac:spMk id="2" creationId="{8A8BFA30-6FD5-46F0-877C-82EE9749C17B}"/>
          </ac:spMkLst>
        </pc:spChg>
        <pc:spChg chg="mod">
          <ac:chgData name="Georgi Mihaela Mitu (2008820)" userId="S::2008820@student.uwtsd.ac.uk::b1d2a17c-5132-4ca5-8827-23e42c2c2ad2" providerId="AD" clId="Web-{00ED7D14-1F89-0C3D-6079-122E4A062DF6}" dt="2021-11-11T15:53:20.839" v="534" actId="20577"/>
          <ac:spMkLst>
            <pc:docMk/>
            <pc:sldMk cId="109857222" sldId="256"/>
            <ac:spMk id="3" creationId="{00000000-0000-0000-0000-000000000000}"/>
          </ac:spMkLst>
        </pc:spChg>
        <pc:spChg chg="mod">
          <ac:chgData name="Georgi Mihaela Mitu (2008820)" userId="S::2008820@student.uwtsd.ac.uk::b1d2a17c-5132-4ca5-8827-23e42c2c2ad2" providerId="AD" clId="Web-{00ED7D14-1F89-0C3D-6079-122E4A062DF6}" dt="2021-11-11T16:30:24.913" v="687" actId="20577"/>
          <ac:spMkLst>
            <pc:docMk/>
            <pc:sldMk cId="109857222" sldId="256"/>
            <ac:spMk id="6" creationId="{B4AD020F-E9AC-4B81-9A2B-070F27C7A406}"/>
          </ac:spMkLst>
        </pc:spChg>
        <pc:spChg chg="mod">
          <ac:chgData name="Georgi Mihaela Mitu (2008820)" userId="S::2008820@student.uwtsd.ac.uk::b1d2a17c-5132-4ca5-8827-23e42c2c2ad2" providerId="AD" clId="Web-{00ED7D14-1F89-0C3D-6079-122E4A062DF6}" dt="2021-11-11T16:29:13.333" v="681" actId="20577"/>
          <ac:spMkLst>
            <pc:docMk/>
            <pc:sldMk cId="109857222" sldId="256"/>
            <ac:spMk id="12" creationId="{36CFF6D3-C0FE-4310-AA96-A45CABB9BC27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11/16/2021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11/16/2021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11/16/2021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11/16/2021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11/16/2021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11/16/2021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11/16/2021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A picture containing indoor, floor, wall, room&#10;&#10;Description automatically generated">
            <a:extLst>
              <a:ext uri="{FF2B5EF4-FFF2-40B4-BE49-F238E27FC236}">
                <a16:creationId xmlns:a16="http://schemas.microsoft.com/office/drawing/2014/main" id="{92AB6252-2114-433D-BB61-882394A728E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143" r="8801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5414" y="4628504"/>
            <a:ext cx="9285471" cy="2228934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pPr algn="l"/>
            <a:r>
              <a:rPr lang="en-US" sz="2600" b="1" u="sng" dirty="0">
                <a:solidFill>
                  <a:srgbClr val="FF0000"/>
                </a:solidFill>
                <a:cs typeface="Calibri"/>
              </a:rPr>
              <a:t>       FACILIDADES</a:t>
            </a:r>
            <a:endParaRPr lang="en-US" b="1" u="sng" dirty="0">
              <a:solidFill>
                <a:srgbClr val="FF0000"/>
              </a:solidFill>
              <a:cs typeface="Calibri"/>
            </a:endParaRPr>
          </a:p>
          <a:p>
            <a:pPr algn="l"/>
            <a:r>
              <a:rPr lang="en-US" sz="1600" b="1" dirty="0">
                <a:latin typeface="Calibri"/>
                <a:cs typeface="Calibri"/>
              </a:rPr>
              <a:t>             WI-FI , TELEVISION, AIRE ACONDITONADO, GIMNASIO ,PICINA , PARKING ,SERVICIO DE LIMPIEZA  Y EL DESAYUNO GRATIS .</a:t>
            </a:r>
          </a:p>
          <a:p>
            <a:pPr algn="l"/>
            <a:r>
              <a:rPr lang="en-US" sz="1600" b="1" dirty="0">
                <a:latin typeface="Calibri"/>
                <a:cs typeface="Calibri"/>
              </a:rPr>
              <a:t>EL HOTEL TIENE UNA SALA DE FUMADORES.</a:t>
            </a:r>
            <a:endParaRPr lang="en-US" sz="1600" b="1" dirty="0">
              <a:solidFill>
                <a:srgbClr val="000000"/>
              </a:solidFill>
              <a:latin typeface="Calibri"/>
              <a:cs typeface="Calibri"/>
            </a:endParaRPr>
          </a:p>
          <a:p>
            <a:pPr algn="l"/>
            <a:r>
              <a:rPr lang="en-US" b="1" u="sng" dirty="0">
                <a:solidFill>
                  <a:srgbClr val="FF0000"/>
                </a:solidFill>
                <a:latin typeface="Calibri"/>
                <a:cs typeface="Calibri"/>
              </a:rPr>
              <a:t>       EXTRAS *               (NO MIEMBROS)  </a:t>
            </a:r>
            <a:endParaRPr lang="en-US" sz="1600" b="1" dirty="0">
              <a:solidFill>
                <a:srgbClr val="000000"/>
              </a:solidFill>
              <a:latin typeface="Calibri"/>
              <a:cs typeface="Calibri"/>
            </a:endParaRPr>
          </a:p>
          <a:p>
            <a:pPr algn="l"/>
            <a:r>
              <a:rPr lang="en-US" sz="1600" b="1" dirty="0">
                <a:latin typeface="Calibri"/>
                <a:cs typeface="Calibri"/>
              </a:rPr>
              <a:t>           PISCINA                                                                          8€                                      </a:t>
            </a:r>
          </a:p>
          <a:p>
            <a:pPr algn="l"/>
            <a:r>
              <a:rPr lang="en-US" sz="1600" b="1" dirty="0">
                <a:latin typeface="Calibri"/>
                <a:cs typeface="Calibri"/>
              </a:rPr>
              <a:t>            DESAYUNO                                                                   10€                                      </a:t>
            </a:r>
          </a:p>
          <a:p>
            <a:pPr algn="l"/>
            <a:r>
              <a:rPr lang="en-US" sz="1600" b="1" dirty="0">
                <a:latin typeface="Calibri"/>
                <a:cs typeface="Calibri"/>
              </a:rPr>
              <a:t>           GIMNASIO                                                                     5€</a:t>
            </a:r>
          </a:p>
          <a:p>
            <a:pPr algn="l"/>
            <a:r>
              <a:rPr lang="en-US" sz="1600" b="1" dirty="0">
                <a:latin typeface="Calibri"/>
                <a:cs typeface="Calibri"/>
              </a:rPr>
              <a:t>           PARRKING                                                                    12€  </a:t>
            </a:r>
          </a:p>
          <a:p>
            <a:pPr algn="l"/>
            <a:endParaRPr lang="en-US" b="1" dirty="0">
              <a:latin typeface="Calibri"/>
              <a:cs typeface="Calibri"/>
            </a:endParaRPr>
          </a:p>
          <a:p>
            <a:pPr algn="l"/>
            <a:endParaRPr lang="en-US" sz="2000" b="1" dirty="0">
              <a:latin typeface="Calibri"/>
              <a:cs typeface="Calibri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5" descr="Text, letter&#10;&#10;Description automatically generated">
            <a:extLst>
              <a:ext uri="{FF2B5EF4-FFF2-40B4-BE49-F238E27FC236}">
                <a16:creationId xmlns:a16="http://schemas.microsoft.com/office/drawing/2014/main" id="{CD0C4CD8-5408-4CC1-B935-06DDFB4312A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54551" y="5555517"/>
            <a:ext cx="2743200" cy="129662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4AD020F-E9AC-4B81-9A2B-070F27C7A406}"/>
              </a:ext>
            </a:extLst>
          </p:cNvPr>
          <p:cNvSpPr txBox="1"/>
          <p:nvPr/>
        </p:nvSpPr>
        <p:spPr>
          <a:xfrm>
            <a:off x="80513" y="-5751"/>
            <a:ext cx="790467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 u="sng">
                <a:latin typeface="Bradley Hand ITC"/>
                <a:cs typeface="Calibri"/>
              </a:rPr>
              <a:t>TABLEROS  DE PRECIOS  POR UNA NOCHE</a:t>
            </a:r>
            <a:endParaRPr lang="en-US" sz="2800" b="1" u="sng" dirty="0">
              <a:latin typeface="Bradley Hand ITC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B6B614A-D7C7-488A-B253-9A8937434503}"/>
              </a:ext>
            </a:extLst>
          </p:cNvPr>
          <p:cNvSpPr txBox="1"/>
          <p:nvPr/>
        </p:nvSpPr>
        <p:spPr>
          <a:xfrm>
            <a:off x="3918370" y="2049313"/>
            <a:ext cx="3692105" cy="166329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 dirty="0">
              <a:cs typeface="Calibri"/>
            </a:endParaRPr>
          </a:p>
        </p:txBody>
      </p:sp>
      <p:sp>
        <p:nvSpPr>
          <p:cNvPr id="12" name="TextBox 1">
            <a:extLst>
              <a:ext uri="{FF2B5EF4-FFF2-40B4-BE49-F238E27FC236}">
                <a16:creationId xmlns:a16="http://schemas.microsoft.com/office/drawing/2014/main" id="{36CFF6D3-C0FE-4310-AA96-A45CABB9BC27}"/>
              </a:ext>
            </a:extLst>
          </p:cNvPr>
          <p:cNvSpPr txBox="1"/>
          <p:nvPr/>
        </p:nvSpPr>
        <p:spPr>
          <a:xfrm>
            <a:off x="80513" y="704158"/>
            <a:ext cx="7200181" cy="4962384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1400" b="1" dirty="0">
                <a:ea typeface="+mn-lt"/>
                <a:cs typeface="+mn-lt"/>
              </a:rPr>
              <a:t>HABITACION INDIVIDUAL                                                             50€</a:t>
            </a:r>
            <a:endParaRPr lang="en-US" sz="1400" b="1" dirty="0">
              <a:cs typeface="Calibri"/>
            </a:endParaRPr>
          </a:p>
          <a:p>
            <a:pPr marL="34290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1400" dirty="0">
                <a:ea typeface="+mn-lt"/>
                <a:cs typeface="+mn-lt"/>
              </a:rPr>
              <a:t>(1 </a:t>
            </a:r>
            <a:r>
              <a:rPr lang="en-US" sz="1400" dirty="0" err="1">
                <a:ea typeface="+mn-lt"/>
                <a:cs typeface="+mn-lt"/>
              </a:rPr>
              <a:t>cama</a:t>
            </a:r>
            <a:r>
              <a:rPr lang="en-US" sz="1400" dirty="0">
                <a:ea typeface="+mn-lt"/>
                <a:cs typeface="+mn-lt"/>
              </a:rPr>
              <a:t> individual)</a:t>
            </a:r>
          </a:p>
          <a:p>
            <a:pPr marL="34290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1400" b="1" dirty="0">
                <a:ea typeface="+mn-lt"/>
                <a:cs typeface="+mn-lt"/>
              </a:rPr>
              <a:t>HABITACION DOBLE  ESTANDAR                                                     70€ </a:t>
            </a:r>
            <a:endParaRPr lang="en-US" sz="1400" b="1" dirty="0">
              <a:cs typeface="Calibri"/>
            </a:endParaRPr>
          </a:p>
          <a:p>
            <a:pPr marL="34290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1400" dirty="0">
                <a:ea typeface="+mn-lt"/>
                <a:cs typeface="+mn-lt"/>
              </a:rPr>
              <a:t>(1 </a:t>
            </a:r>
            <a:r>
              <a:rPr lang="en-US" sz="1400" dirty="0" err="1">
                <a:ea typeface="+mn-lt"/>
                <a:cs typeface="+mn-lt"/>
              </a:rPr>
              <a:t>cama</a:t>
            </a:r>
            <a:r>
              <a:rPr lang="en-US" sz="1400" dirty="0">
                <a:ea typeface="+mn-lt"/>
                <a:cs typeface="+mn-lt"/>
              </a:rPr>
              <a:t> doble)</a:t>
            </a:r>
          </a:p>
          <a:p>
            <a:pPr marL="34290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1400" b="1" dirty="0">
                <a:ea typeface="+mn-lt"/>
                <a:cs typeface="+mn-lt"/>
              </a:rPr>
              <a:t>HABITACION FAMILIAR                                                                     80€</a:t>
            </a:r>
          </a:p>
          <a:p>
            <a:pPr marL="34290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1400" dirty="0">
                <a:ea typeface="+mn-lt"/>
                <a:cs typeface="+mn-lt"/>
              </a:rPr>
              <a:t>( 1 Cama doble + 1 sofa )</a:t>
            </a:r>
          </a:p>
          <a:p>
            <a:pPr marL="34290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1400" b="1" dirty="0">
                <a:ea typeface="+mn-lt"/>
                <a:cs typeface="+mn-lt"/>
              </a:rPr>
              <a:t>HABITACION DOBLE CON BALCON                                                90€</a:t>
            </a:r>
          </a:p>
          <a:p>
            <a:pPr marL="34290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1400" b="1" dirty="0">
                <a:ea typeface="+mn-lt"/>
                <a:cs typeface="+mn-lt"/>
              </a:rPr>
              <a:t>HABITACION DOBLE CON VISTA  AL MAR                                  100€</a:t>
            </a:r>
          </a:p>
          <a:p>
            <a:pPr marL="34290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1400" b="1" dirty="0">
                <a:ea typeface="+mn-lt"/>
                <a:cs typeface="+mn-lt"/>
              </a:rPr>
              <a:t>HABITACION FAMILIAR CON VISTA AL MAR                              110€  </a:t>
            </a:r>
          </a:p>
          <a:p>
            <a:pPr marL="34290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1400" b="1" dirty="0">
                <a:cs typeface="Calibri"/>
              </a:rPr>
              <a:t>HABITACION FAMILIAR CON BALCON                                         120€</a:t>
            </a:r>
          </a:p>
          <a:p>
            <a:pPr marL="34290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1400" b="1" dirty="0">
                <a:cs typeface="Calibri"/>
              </a:rPr>
              <a:t>SUITE DE LUJO  CON VISTA AL MAR Y BALCON                          150</a:t>
            </a:r>
            <a:r>
              <a:rPr lang="en-US" sz="1400" dirty="0">
                <a:cs typeface="Calibri"/>
              </a:rPr>
              <a:t>€</a:t>
            </a:r>
          </a:p>
          <a:p>
            <a:pPr marL="57150">
              <a:lnSpc>
                <a:spcPct val="90000"/>
              </a:lnSpc>
              <a:spcBef>
                <a:spcPts val="1000"/>
              </a:spcBef>
            </a:pPr>
            <a:r>
              <a:rPr lang="en-US" sz="1400" dirty="0">
                <a:cs typeface="Calibri"/>
              </a:rPr>
              <a:t>(</a:t>
            </a:r>
            <a:r>
              <a:rPr lang="en-US" sz="1400" dirty="0" err="1">
                <a:cs typeface="Calibri"/>
              </a:rPr>
              <a:t>servicio</a:t>
            </a:r>
            <a:r>
              <a:rPr lang="en-US" sz="1400" dirty="0">
                <a:cs typeface="Calibri"/>
              </a:rPr>
              <a:t> a la </a:t>
            </a:r>
            <a:r>
              <a:rPr lang="en-US" sz="1400" dirty="0" err="1">
                <a:cs typeface="Calibri"/>
              </a:rPr>
              <a:t>habitacion</a:t>
            </a:r>
            <a:r>
              <a:rPr lang="en-US" sz="1400" dirty="0">
                <a:cs typeface="Calibri"/>
              </a:rPr>
              <a:t>  </a:t>
            </a:r>
            <a:r>
              <a:rPr lang="en-US" sz="1400" dirty="0" err="1">
                <a:cs typeface="Calibri"/>
              </a:rPr>
              <a:t>esta</a:t>
            </a:r>
            <a:r>
              <a:rPr lang="en-US" sz="1400" dirty="0">
                <a:cs typeface="Calibri"/>
              </a:rPr>
              <a:t>  </a:t>
            </a:r>
            <a:r>
              <a:rPr lang="en-US" sz="1400" dirty="0" err="1">
                <a:cs typeface="Calibri"/>
              </a:rPr>
              <a:t>incluido</a:t>
            </a:r>
            <a:r>
              <a:rPr lang="en-US" sz="1400" dirty="0">
                <a:cs typeface="Calibri"/>
              </a:rPr>
              <a:t>)</a:t>
            </a:r>
          </a:p>
          <a:p>
            <a:pPr marL="285750" indent="-228600">
              <a:lnSpc>
                <a:spcPct val="90000"/>
              </a:lnSpc>
              <a:spcBef>
                <a:spcPts val="1000"/>
              </a:spcBef>
              <a:buFont typeface="Arial,Sans-Serif"/>
              <a:buChar char="•"/>
            </a:pPr>
            <a:endParaRPr lang="en-US" dirty="0">
              <a:cs typeface="Calibri"/>
            </a:endParaRPr>
          </a:p>
          <a:p>
            <a:pPr marL="285750" indent="-228600">
              <a:lnSpc>
                <a:spcPct val="90000"/>
              </a:lnSpc>
              <a:spcBef>
                <a:spcPts val="1000"/>
              </a:spcBef>
              <a:buFont typeface="Arial,Sans-Serif"/>
              <a:buChar char="•"/>
            </a:pPr>
            <a:endParaRPr lang="en-US" dirty="0">
              <a:cs typeface="Calibri"/>
            </a:endParaRPr>
          </a:p>
          <a:p>
            <a:pPr marL="285750" indent="-228600">
              <a:lnSpc>
                <a:spcPct val="90000"/>
              </a:lnSpc>
              <a:spcBef>
                <a:spcPts val="1000"/>
              </a:spcBef>
              <a:buFont typeface="Arial,Sans-Serif"/>
              <a:buChar char="•"/>
            </a:pPr>
            <a:endParaRPr lang="en-US" b="1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room</dc:title>
  <dc:creator/>
  <cp:lastModifiedBy/>
  <cp:revision>467</cp:revision>
  <dcterms:created xsi:type="dcterms:W3CDTF">2021-11-11T09:04:21Z</dcterms:created>
  <dcterms:modified xsi:type="dcterms:W3CDTF">2021-11-16T15:04:00Z</dcterms:modified>
</cp:coreProperties>
</file>