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65"/>
  </p:normalViewPr>
  <p:slideViewPr>
    <p:cSldViewPr snapToGrid="0" snapToObjects="1">
      <p:cViewPr varScale="1">
        <p:scale>
          <a:sx n="121" d="100"/>
          <a:sy n="121" d="100"/>
        </p:scale>
        <p:origin x="20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6DF4-2D2A-E546-9F36-8751B189D3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22E6A-50FD-F246-894E-049F724F5A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12940-A842-1146-956D-B50AEF57B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85949-C9E6-5249-BACB-8EBD28232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A5A38-8078-A74C-9A44-E66DF1B22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829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FEE20-2A1C-C443-9C29-7F73F543B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EED97-8348-A54D-8DE4-3BFA466BD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B2788-1BB5-534E-921C-79253CC97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2CA27-FE2D-D744-A3FB-66F8DC98C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F8808-6AB1-784B-97FC-3D86DF626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3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52EF7-9234-BF42-8D96-4DE76AE2E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4F06EF-B92C-204B-98E0-C1C632B067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A296E-04D2-1A4D-8CF4-E84BBF67E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307D88-F8A3-9C45-8F2F-07C189809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D9D55B-5905-5D4E-8514-D14CA5FDB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34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A70F-6B42-B547-AFA3-83E1CC790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64E6D-38A9-EB4E-98CD-9C0AFAD25E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68B9F-E452-854B-8CF4-2DDAE237F4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5BFDB4-40B5-114C-A900-18B9143B8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1C861B-A4FE-C140-B2FD-8DC4754AC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26B41-8206-4D48-AEAC-42D894690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372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77110-61AB-9646-85F0-0450DB8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1CE587-9688-F947-91A7-7737B8082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5E687-3616-B74A-A544-034C3AA153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948F05-1F04-D14E-BDF2-5593A290CA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5773BD-BC10-404F-97E7-25B21D6ED5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1F01E2-2CCD-FA41-A0CE-BA1A94D95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078611-6FF7-D249-9FE9-6503844F1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76F501-F1AD-714F-8A71-407E74168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AD053-1F6E-3244-B3FE-8F1BF484D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EF24BB-4B38-924D-89AA-4703B267A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2F07B4-6B56-7744-AC96-DF449E9F3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1AD23-8EDA-FD41-8D7C-725281768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775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2C9232-0DBF-E14A-9EE9-5CF1DB4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2A3AC7-0754-FC4D-803D-506473FDB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F5B89-753C-0C4B-8D93-9420157FA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18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83FC5-1BB2-E54A-9B54-BA8015339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5915F-5722-E547-A116-9041FC56A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A038B5-DD1E-2847-892D-AC094C0D44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6C9F9-6A19-714A-8330-4F39A4D1F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6353FD-36C1-D749-8F8C-28EA01FDB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2A7589-82FC-5F48-A63E-E1A3D4F26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764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D43CB-BC62-BA40-8F23-E12072AA4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F3E6CE-1217-D24C-A1F2-8676EB9831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6A98A5-D03A-384C-9A0B-B73AAB81EF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80F4FA-700F-5546-9142-19DEDA4D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896E24-351A-5541-A68B-09AF3DCCB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A1CFC4-1095-E24D-8CEB-C376AB0A0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787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4A4A9-90A9-E842-A484-F45ABE123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F2D082-0A2D-1045-9D50-F81BC9D4D4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C5577-2CA4-814A-922E-7BE250253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E71FD-6127-8C45-821D-69816EA82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3081E-15CD-7642-8307-045133935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583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45B67F-25C9-3A47-A6B5-F9BD370FBA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CEA7D7-AD47-C244-8DA7-D79732C9BA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C770E-7048-4344-A885-12183A7D5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9C825-3495-5347-91DE-2856BBBAB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C242C-F107-B04F-9AA4-4FA05CD05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668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D564BE-3321-B643-B82B-D370D397A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294A1D-2D2E-234F-8BFE-28092AF5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5F90F-6576-0447-8C99-BDD95577DF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096C44-0EDD-3441-A044-4B11EA4B8F3E}" type="datetimeFigureOut">
              <a:rPr lang="en-US" smtClean="0"/>
              <a:t>3/25/21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F7D41-3F4D-CC44-878E-FA29983899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93260-A05B-754F-9E0E-8CFCC85BFA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B5E2B-B249-0A4C-A4B7-0D891ECF69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808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9FE97E2-F09A-E246-965A-56547CADFF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71526"/>
            <a:ext cx="9934575" cy="5572124"/>
          </a:xfrm>
        </p:spPr>
        <p:txBody>
          <a:bodyPr>
            <a:noAutofit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400" b="1" dirty="0"/>
              <a:t>IOANA ROXANA RATA COSTACHE</a:t>
            </a:r>
            <a:r>
              <a:rPr lang="en-GB" b="1" dirty="0"/>
              <a:t> </a:t>
            </a:r>
            <a:br>
              <a:rPr lang="en-GB" b="1" dirty="0"/>
            </a:br>
            <a:br>
              <a:rPr lang="en-GB" dirty="0"/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STUDENT ID: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1912307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 BMHP5014 _BIRM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 CREATIVITY AND VALUE CREATION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		   TASK 3 &amp; 4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 DR AZORA HURD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84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829401C1-979D-3749-8EF4-9292BA5C467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2300826"/>
              </p:ext>
            </p:extLst>
          </p:nvPr>
        </p:nvGraphicFramePr>
        <p:xfrm>
          <a:off x="2227263" y="719138"/>
          <a:ext cx="7735887" cy="5418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" name="Document" r:id="rId3" imgW="10553700" imgH="7391400" progId="Word.Document.12">
                  <p:embed/>
                </p:oleObj>
              </mc:Choice>
              <mc:Fallback>
                <p:oleObj name="Document" r:id="rId3" imgW="10553700" imgH="73914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27263" y="719138"/>
                        <a:ext cx="7735887" cy="54181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4536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81B29ACF-272D-184D-9F6F-902E36962B5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1888008"/>
              </p:ext>
            </p:extLst>
          </p:nvPr>
        </p:nvGraphicFramePr>
        <p:xfrm>
          <a:off x="2263775" y="719138"/>
          <a:ext cx="7662863" cy="5418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" name="Document" r:id="rId3" imgW="10579100" imgH="7480300" progId="Word.Document.12">
                  <p:embed/>
                </p:oleObj>
              </mc:Choice>
              <mc:Fallback>
                <p:oleObj name="Document" r:id="rId3" imgW="10579100" imgH="74803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3775" y="719138"/>
                        <a:ext cx="7662863" cy="54181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5963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1396</TotalTime>
  <Words>55</Words>
  <Application>Microsoft Macintosh PowerPoint</Application>
  <PresentationFormat>Widescreen</PresentationFormat>
  <Paragraphs>1</Paragraphs>
  <Slides>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Microsoft Word Document</vt:lpstr>
      <vt:lpstr>    IOANA ROXANA RATA COSTACHE    STUDENT ID: 1912307   MODULE CODE: BMHP5014 _BIRM    MODULE TITLE: CREATIVITY AND VALUE CREATION       TASK 3 &amp; 4   LECTURER’S NAME: DR AZORA HURD  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  IOANA ROXANA RATA COSTACHE    STUDENT ID: 1912307   MODULE CODE: BMHP5014 _BIRM    MODULE TITLE: CREATIVITY AND VALUE CREATION       TASK 3 &amp; 4   LECTURER’S NAME: DR AZORA HURD   </dc:title>
  <dc:creator>roxmikri354@gmail.com</dc:creator>
  <cp:lastModifiedBy>roxmikri354@gmail.com</cp:lastModifiedBy>
  <cp:revision>2</cp:revision>
  <dcterms:created xsi:type="dcterms:W3CDTF">2021-03-25T15:30:25Z</dcterms:created>
  <dcterms:modified xsi:type="dcterms:W3CDTF">2021-03-26T14:47:07Z</dcterms:modified>
</cp:coreProperties>
</file>