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0"/>
    <p:restoredTop sz="94554"/>
  </p:normalViewPr>
  <p:slideViewPr>
    <p:cSldViewPr snapToGrid="0" snapToObjects="1">
      <p:cViewPr varScale="1">
        <p:scale>
          <a:sx n="116" d="100"/>
          <a:sy n="116" d="100"/>
        </p:scale>
        <p:origin x="54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pmc.ncbi.nlm.nih.gov/articles/PMC11077513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91289" y="208300"/>
            <a:ext cx="468750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Basil's Bakery Case Study</a:t>
            </a:r>
            <a:endParaRPr dirty="0"/>
          </a:p>
        </p:txBody>
      </p:sp>
      <p:sp>
        <p:nvSpPr>
          <p:cNvPr id="3" name="Rounded Rectangle 2"/>
          <p:cNvSpPr/>
          <p:nvPr/>
        </p:nvSpPr>
        <p:spPr>
          <a:xfrm>
            <a:off x="457200" y="731520"/>
            <a:ext cx="11155680" cy="5303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/>
            </a:pP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Basil's Bakery Case Study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Zeeshan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Benadicate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Gill 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2530055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</a:p>
          <a:p>
            <a:pPr>
              <a:defRPr sz="2200"/>
            </a:pP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Toyin </a:t>
            </a:r>
            <a:endParaRPr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00761" y="511613"/>
            <a:ext cx="382604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dirty="0"/>
              <a:t> &amp; Agenda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034833"/>
            <a:ext cx="11155680" cy="5303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/>
            </a:pP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Introduce Basil's Bakery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causes of stagnant sales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Apply 5W2H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Apply PESTE</a:t>
            </a:r>
            <a:r>
              <a:rPr lang="en-GB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Apply Fishbone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Summarise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recommendations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26431" y="182880"/>
            <a:ext cx="34343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/>
            </a:pPr>
            <a:r>
              <a:rPr dirty="0"/>
              <a:t>Company Background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822960"/>
            <a:ext cx="11155680" cy="5303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/>
            </a:pP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Independent artisan bakery in Coventry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Opened in 2015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Organic breads, cakes &amp; pastries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Sales grew until COVID-19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2023–2025 sales remained 25% below 2019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44683" y="208300"/>
            <a:ext cx="378071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/>
              <a:t>Nature &amp; Scope + 5W2H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822960"/>
            <a:ext cx="11155680" cy="5303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/>
            </a:pPr>
            <a:r>
              <a:rPr sz="28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stagnation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footfall,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from home,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 delivery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employees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 park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Since 2023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sales and profit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Much: 25% below 2019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19337" y="208300"/>
            <a:ext cx="47501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822960"/>
            <a:ext cx="11155680" cy="5303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/>
            </a:pP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Rates &amp; food regulations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Inflation, energy and ingredient costs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ork from home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changing shopping habits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online ordering/delivery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safety laws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Environmental: </a:t>
            </a: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Organic supply affected by crop failures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02505" y="182880"/>
            <a:ext cx="308219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Fishbone</a:t>
            </a:r>
            <a:r>
              <a:rPr dirty="0"/>
              <a:t> Analysis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822960"/>
            <a:ext cx="11155680" cy="5303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/>
            </a:pPr>
            <a:r>
              <a:rPr sz="2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causes:</a:t>
            </a:r>
            <a:b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People – fewer retail workers</a:t>
            </a:r>
            <a:b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Process – no delivery/pre-orders</a:t>
            </a:r>
            <a:b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Place – quieter retail park</a:t>
            </a:r>
            <a:b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Costs – rent &amp; utilities</a:t>
            </a:r>
            <a:b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Market – shop closures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0"/>
            <a:ext cx="12185778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1A1F071-EE4E-4D5C-495E-A7FC5F6D4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059" y="331075"/>
            <a:ext cx="11020706" cy="619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510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59437" y="208300"/>
            <a:ext cx="566995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/>
            </a:pPr>
            <a:r>
              <a:rPr dirty="0"/>
              <a:t>Key Findings &amp;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822960"/>
            <a:ext cx="11155680" cy="5303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/>
            </a:pP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Reduced customer footfall is the biggest issue.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Lack of digital services limits sales.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Rising costs reduce profitability.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200"/>
            </a:pP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Online ordering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Delivery partnerships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Social media marketing</a:t>
            </a:r>
            <a:b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Loyalty scheme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33222" y="182880"/>
            <a:ext cx="182075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/>
            </a:pPr>
            <a:r>
              <a:rPr dirty="0"/>
              <a:t>References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365759" y="901019"/>
            <a:ext cx="11155680" cy="5303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/>
            </a:pPr>
            <a:br>
              <a:rPr lang="en-US" sz="2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root causes of the quality defect are structured according to the classic fishbone model (Ishikawa, 1982, p. 45). [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>
              <a:defRPr sz="2200"/>
            </a:pPr>
            <a:r>
              <a:rPr lang="en-US" sz="2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Johnson, G., Whittington, R. and Scholes, K. (2019) </a:t>
            </a:r>
            <a:r>
              <a:rPr 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Exploring strategy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12th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>
              <a:defRPr sz="2200"/>
            </a:pPr>
            <a:r>
              <a:rPr lang="en-US" sz="2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Seleme, R. and Stadler, H. (2013) </a:t>
            </a:r>
            <a:r>
              <a:rPr 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Operations Across the Supply Chain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Pearson.</a:t>
            </a:r>
          </a:p>
          <a:p>
            <a:pPr>
              <a:defRPr sz="2200"/>
            </a:pPr>
            <a:endParaRPr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377</Words>
  <Application>Microsoft Macintosh PowerPoint</Application>
  <PresentationFormat>Custom</PresentationFormat>
  <Paragraphs>20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Zeeshan Gill</cp:lastModifiedBy>
  <cp:revision>4</cp:revision>
  <dcterms:created xsi:type="dcterms:W3CDTF">2013-01-27T09:14:16Z</dcterms:created>
  <dcterms:modified xsi:type="dcterms:W3CDTF">2026-07-18T14:24:27Z</dcterms:modified>
  <cp:category/>
</cp:coreProperties>
</file>