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</p:sldIdLst>
  <p:sldSz cx="11049000" cy="7924800"/>
  <p:notesSz cx="11049000" cy="79248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1362" y="7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29151" y="2456688"/>
            <a:ext cx="9397048" cy="16642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658302" y="4437888"/>
            <a:ext cx="7738745" cy="1981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52767" y="1822704"/>
            <a:ext cx="4809077" cy="523036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693505" y="1822704"/>
            <a:ext cx="4809077" cy="523036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11315"/>
            <a:ext cx="11051997" cy="790121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0" y="11315"/>
            <a:ext cx="10372090" cy="7908925"/>
          </a:xfrm>
          <a:custGeom>
            <a:avLst/>
            <a:gdLst/>
            <a:ahLst/>
            <a:cxnLst/>
            <a:rect l="l" t="t" r="r" b="b"/>
            <a:pathLst>
              <a:path w="10372090" h="7908925">
                <a:moveTo>
                  <a:pt x="0" y="7908683"/>
                </a:moveTo>
                <a:lnTo>
                  <a:pt x="10371581" y="7908683"/>
                </a:lnTo>
                <a:lnTo>
                  <a:pt x="10371581" y="0"/>
                </a:lnTo>
                <a:lnTo>
                  <a:pt x="0" y="0"/>
                </a:lnTo>
                <a:lnTo>
                  <a:pt x="0" y="7908683"/>
                </a:lnTo>
                <a:close/>
              </a:path>
            </a:pathLst>
          </a:custGeom>
          <a:solidFill>
            <a:srgbClr val="513015">
              <a:alpha val="56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180061" y="424994"/>
            <a:ext cx="55880" cy="53975"/>
          </a:xfrm>
          <a:custGeom>
            <a:avLst/>
            <a:gdLst/>
            <a:ahLst/>
            <a:cxnLst/>
            <a:rect l="l" t="t" r="r" b="b"/>
            <a:pathLst>
              <a:path w="55879" h="53975">
                <a:moveTo>
                  <a:pt x="14223" y="0"/>
                </a:moveTo>
                <a:lnTo>
                  <a:pt x="6946" y="2312"/>
                </a:lnTo>
                <a:lnTo>
                  <a:pt x="1922" y="7092"/>
                </a:lnTo>
                <a:lnTo>
                  <a:pt x="0" y="12834"/>
                </a:lnTo>
                <a:lnTo>
                  <a:pt x="592" y="19185"/>
                </a:lnTo>
                <a:lnTo>
                  <a:pt x="3111" y="25794"/>
                </a:lnTo>
                <a:lnTo>
                  <a:pt x="12881" y="40386"/>
                </a:lnTo>
                <a:lnTo>
                  <a:pt x="24922" y="49832"/>
                </a:lnTo>
                <a:lnTo>
                  <a:pt x="38846" y="53930"/>
                </a:lnTo>
                <a:lnTo>
                  <a:pt x="54267" y="52477"/>
                </a:lnTo>
                <a:lnTo>
                  <a:pt x="55877" y="44538"/>
                </a:lnTo>
                <a:lnTo>
                  <a:pt x="54335" y="37824"/>
                </a:lnTo>
                <a:lnTo>
                  <a:pt x="50229" y="32210"/>
                </a:lnTo>
                <a:lnTo>
                  <a:pt x="44145" y="27572"/>
                </a:lnTo>
                <a:lnTo>
                  <a:pt x="37541" y="23533"/>
                </a:lnTo>
                <a:lnTo>
                  <a:pt x="30238" y="20739"/>
                </a:lnTo>
                <a:lnTo>
                  <a:pt x="26403" y="13323"/>
                </a:lnTo>
                <a:lnTo>
                  <a:pt x="23027" y="7605"/>
                </a:lnTo>
                <a:lnTo>
                  <a:pt x="19275" y="2464"/>
                </a:lnTo>
                <a:lnTo>
                  <a:pt x="14223" y="0"/>
                </a:lnTo>
                <a:close/>
              </a:path>
            </a:pathLst>
          </a:custGeom>
          <a:solidFill>
            <a:srgbClr val="E2E2E2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344841" y="644601"/>
            <a:ext cx="52069" cy="55244"/>
          </a:xfrm>
          <a:custGeom>
            <a:avLst/>
            <a:gdLst/>
            <a:ahLst/>
            <a:cxnLst/>
            <a:rect l="l" t="t" r="r" b="b"/>
            <a:pathLst>
              <a:path w="52070" h="55245">
                <a:moveTo>
                  <a:pt x="46139" y="0"/>
                </a:moveTo>
                <a:lnTo>
                  <a:pt x="14663" y="22812"/>
                </a:lnTo>
                <a:lnTo>
                  <a:pt x="0" y="42862"/>
                </a:lnTo>
                <a:lnTo>
                  <a:pt x="11963" y="55219"/>
                </a:lnTo>
                <a:lnTo>
                  <a:pt x="17830" y="48577"/>
                </a:lnTo>
                <a:lnTo>
                  <a:pt x="24790" y="45961"/>
                </a:lnTo>
                <a:lnTo>
                  <a:pt x="40860" y="30637"/>
                </a:lnTo>
                <a:lnTo>
                  <a:pt x="47591" y="21610"/>
                </a:lnTo>
                <a:lnTo>
                  <a:pt x="51244" y="10160"/>
                </a:lnTo>
                <a:lnTo>
                  <a:pt x="51587" y="7289"/>
                </a:lnTo>
                <a:lnTo>
                  <a:pt x="50291" y="2832"/>
                </a:lnTo>
                <a:lnTo>
                  <a:pt x="46139" y="0"/>
                </a:lnTo>
                <a:close/>
              </a:path>
            </a:pathLst>
          </a:custGeom>
          <a:solidFill>
            <a:srgbClr val="FFFDF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551973" y="1110773"/>
            <a:ext cx="50800" cy="55244"/>
          </a:xfrm>
          <a:custGeom>
            <a:avLst/>
            <a:gdLst/>
            <a:ahLst/>
            <a:cxnLst/>
            <a:rect l="l" t="t" r="r" b="b"/>
            <a:pathLst>
              <a:path w="50800" h="55244">
                <a:moveTo>
                  <a:pt x="30958" y="51041"/>
                </a:moveTo>
                <a:lnTo>
                  <a:pt x="11938" y="51041"/>
                </a:lnTo>
                <a:lnTo>
                  <a:pt x="20027" y="52793"/>
                </a:lnTo>
                <a:lnTo>
                  <a:pt x="21971" y="53886"/>
                </a:lnTo>
                <a:lnTo>
                  <a:pt x="23990" y="54698"/>
                </a:lnTo>
                <a:lnTo>
                  <a:pt x="26860" y="53060"/>
                </a:lnTo>
                <a:lnTo>
                  <a:pt x="30073" y="51828"/>
                </a:lnTo>
                <a:lnTo>
                  <a:pt x="30958" y="51041"/>
                </a:lnTo>
                <a:close/>
              </a:path>
              <a:path w="50800" h="55244">
                <a:moveTo>
                  <a:pt x="41071" y="0"/>
                </a:moveTo>
                <a:lnTo>
                  <a:pt x="12268" y="30886"/>
                </a:lnTo>
                <a:lnTo>
                  <a:pt x="6096" y="31381"/>
                </a:lnTo>
                <a:lnTo>
                  <a:pt x="0" y="37744"/>
                </a:lnTo>
                <a:lnTo>
                  <a:pt x="3479" y="53149"/>
                </a:lnTo>
                <a:lnTo>
                  <a:pt x="11938" y="51041"/>
                </a:lnTo>
                <a:lnTo>
                  <a:pt x="30958" y="51041"/>
                </a:lnTo>
                <a:lnTo>
                  <a:pt x="32486" y="49682"/>
                </a:lnTo>
                <a:lnTo>
                  <a:pt x="45441" y="37606"/>
                </a:lnTo>
                <a:lnTo>
                  <a:pt x="50642" y="28398"/>
                </a:lnTo>
                <a:lnTo>
                  <a:pt x="48911" y="17412"/>
                </a:lnTo>
                <a:lnTo>
                  <a:pt x="41071" y="0"/>
                </a:lnTo>
                <a:close/>
              </a:path>
            </a:pathLst>
          </a:custGeom>
          <a:solidFill>
            <a:srgbClr val="FDFDF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497692" y="1161864"/>
            <a:ext cx="29209" cy="22225"/>
          </a:xfrm>
          <a:custGeom>
            <a:avLst/>
            <a:gdLst/>
            <a:ahLst/>
            <a:cxnLst/>
            <a:rect l="l" t="t" r="r" b="b"/>
            <a:pathLst>
              <a:path w="29209" h="22225">
                <a:moveTo>
                  <a:pt x="28389" y="10998"/>
                </a:moveTo>
                <a:lnTo>
                  <a:pt x="8272" y="10998"/>
                </a:lnTo>
                <a:lnTo>
                  <a:pt x="15584" y="11677"/>
                </a:lnTo>
                <a:lnTo>
                  <a:pt x="21936" y="15417"/>
                </a:lnTo>
                <a:lnTo>
                  <a:pt x="27330" y="22221"/>
                </a:lnTo>
                <a:lnTo>
                  <a:pt x="28923" y="15231"/>
                </a:lnTo>
                <a:lnTo>
                  <a:pt x="28389" y="10998"/>
                </a:lnTo>
                <a:close/>
              </a:path>
              <a:path w="29209" h="22225">
                <a:moveTo>
                  <a:pt x="12326" y="0"/>
                </a:moveTo>
                <a:lnTo>
                  <a:pt x="6832" y="2131"/>
                </a:lnTo>
                <a:lnTo>
                  <a:pt x="2672" y="6732"/>
                </a:lnTo>
                <a:lnTo>
                  <a:pt x="0" y="13382"/>
                </a:lnTo>
                <a:lnTo>
                  <a:pt x="8272" y="10998"/>
                </a:lnTo>
                <a:lnTo>
                  <a:pt x="28389" y="10998"/>
                </a:lnTo>
                <a:lnTo>
                  <a:pt x="28141" y="9032"/>
                </a:lnTo>
                <a:lnTo>
                  <a:pt x="24871" y="4061"/>
                </a:lnTo>
                <a:lnTo>
                  <a:pt x="18999" y="758"/>
                </a:lnTo>
                <a:lnTo>
                  <a:pt x="12326" y="0"/>
                </a:lnTo>
                <a:close/>
              </a:path>
            </a:pathLst>
          </a:custGeom>
          <a:solidFill>
            <a:srgbClr val="FDFDF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k object 22"/>
          <p:cNvSpPr/>
          <p:nvPr/>
        </p:nvSpPr>
        <p:spPr>
          <a:xfrm>
            <a:off x="522100" y="1184088"/>
            <a:ext cx="21590" cy="19050"/>
          </a:xfrm>
          <a:custGeom>
            <a:avLst/>
            <a:gdLst/>
            <a:ahLst/>
            <a:cxnLst/>
            <a:rect l="l" t="t" r="r" b="b"/>
            <a:pathLst>
              <a:path w="21590" h="19050">
                <a:moveTo>
                  <a:pt x="2920" y="0"/>
                </a:moveTo>
                <a:lnTo>
                  <a:pt x="88" y="6743"/>
                </a:lnTo>
                <a:lnTo>
                  <a:pt x="0" y="13411"/>
                </a:lnTo>
                <a:lnTo>
                  <a:pt x="15925" y="18567"/>
                </a:lnTo>
                <a:lnTo>
                  <a:pt x="19621" y="13093"/>
                </a:lnTo>
                <a:lnTo>
                  <a:pt x="20371" y="9525"/>
                </a:lnTo>
                <a:lnTo>
                  <a:pt x="13309" y="9525"/>
                </a:lnTo>
                <a:lnTo>
                  <a:pt x="7238" y="7556"/>
                </a:lnTo>
                <a:lnTo>
                  <a:pt x="2920" y="0"/>
                </a:lnTo>
                <a:close/>
              </a:path>
              <a:path w="21590" h="19050">
                <a:moveTo>
                  <a:pt x="21132" y="5905"/>
                </a:moveTo>
                <a:lnTo>
                  <a:pt x="13309" y="9525"/>
                </a:lnTo>
                <a:lnTo>
                  <a:pt x="20371" y="9525"/>
                </a:lnTo>
                <a:lnTo>
                  <a:pt x="21132" y="5905"/>
                </a:lnTo>
                <a:close/>
              </a:path>
            </a:pathLst>
          </a:custGeom>
          <a:solidFill>
            <a:srgbClr val="FDFDF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k object 23"/>
          <p:cNvSpPr/>
          <p:nvPr/>
        </p:nvSpPr>
        <p:spPr>
          <a:xfrm>
            <a:off x="464969" y="1193599"/>
            <a:ext cx="12065" cy="10160"/>
          </a:xfrm>
          <a:custGeom>
            <a:avLst/>
            <a:gdLst/>
            <a:ahLst/>
            <a:cxnLst/>
            <a:rect l="l" t="t" r="r" b="b"/>
            <a:pathLst>
              <a:path w="12065" h="10159">
                <a:moveTo>
                  <a:pt x="11950" y="0"/>
                </a:moveTo>
                <a:lnTo>
                  <a:pt x="0" y="6172"/>
                </a:lnTo>
                <a:lnTo>
                  <a:pt x="7073" y="10058"/>
                </a:lnTo>
                <a:lnTo>
                  <a:pt x="11061" y="8000"/>
                </a:lnTo>
                <a:lnTo>
                  <a:pt x="11950" y="0"/>
                </a:lnTo>
                <a:close/>
              </a:path>
            </a:pathLst>
          </a:custGeom>
          <a:solidFill>
            <a:srgbClr val="FDFDF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k object 24"/>
          <p:cNvSpPr/>
          <p:nvPr/>
        </p:nvSpPr>
        <p:spPr>
          <a:xfrm>
            <a:off x="4186422" y="3373319"/>
            <a:ext cx="13970" cy="21590"/>
          </a:xfrm>
          <a:custGeom>
            <a:avLst/>
            <a:gdLst/>
            <a:ahLst/>
            <a:cxnLst/>
            <a:rect l="l" t="t" r="r" b="b"/>
            <a:pathLst>
              <a:path w="13970" h="21589">
                <a:moveTo>
                  <a:pt x="11620" y="0"/>
                </a:moveTo>
                <a:lnTo>
                  <a:pt x="7162" y="6781"/>
                </a:lnTo>
                <a:lnTo>
                  <a:pt x="736" y="12446"/>
                </a:lnTo>
                <a:lnTo>
                  <a:pt x="0" y="21297"/>
                </a:lnTo>
                <a:lnTo>
                  <a:pt x="6284" y="17854"/>
                </a:lnTo>
                <a:lnTo>
                  <a:pt x="11153" y="13625"/>
                </a:lnTo>
                <a:lnTo>
                  <a:pt x="13351" y="7908"/>
                </a:lnTo>
                <a:lnTo>
                  <a:pt x="11620" y="0"/>
                </a:lnTo>
                <a:close/>
              </a:path>
            </a:pathLst>
          </a:custGeom>
          <a:solidFill>
            <a:srgbClr val="DBDBD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k object 25"/>
          <p:cNvSpPr/>
          <p:nvPr/>
        </p:nvSpPr>
        <p:spPr>
          <a:xfrm>
            <a:off x="451820" y="9585"/>
            <a:ext cx="6134158" cy="3343338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bk object 26"/>
          <p:cNvSpPr/>
          <p:nvPr/>
        </p:nvSpPr>
        <p:spPr>
          <a:xfrm>
            <a:off x="10699898" y="3759131"/>
            <a:ext cx="23495" cy="9525"/>
          </a:xfrm>
          <a:custGeom>
            <a:avLst/>
            <a:gdLst/>
            <a:ahLst/>
            <a:cxnLst/>
            <a:rect l="l" t="t" r="r" b="b"/>
            <a:pathLst>
              <a:path w="23495" h="9525">
                <a:moveTo>
                  <a:pt x="10120" y="0"/>
                </a:moveTo>
                <a:lnTo>
                  <a:pt x="4482" y="2391"/>
                </a:lnTo>
                <a:lnTo>
                  <a:pt x="0" y="9134"/>
                </a:lnTo>
                <a:lnTo>
                  <a:pt x="7975" y="7623"/>
                </a:lnTo>
                <a:lnTo>
                  <a:pt x="17362" y="7623"/>
                </a:lnTo>
                <a:lnTo>
                  <a:pt x="23393" y="2695"/>
                </a:lnTo>
                <a:lnTo>
                  <a:pt x="16546" y="565"/>
                </a:lnTo>
                <a:lnTo>
                  <a:pt x="10120" y="0"/>
                </a:lnTo>
                <a:close/>
              </a:path>
              <a:path w="23495" h="9525">
                <a:moveTo>
                  <a:pt x="17362" y="7623"/>
                </a:moveTo>
                <a:lnTo>
                  <a:pt x="7975" y="7623"/>
                </a:lnTo>
                <a:lnTo>
                  <a:pt x="16522" y="8308"/>
                </a:lnTo>
                <a:lnTo>
                  <a:pt x="17362" y="7623"/>
                </a:lnTo>
                <a:close/>
              </a:path>
            </a:pathLst>
          </a:custGeom>
          <a:solidFill>
            <a:srgbClr val="DBDBD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bk object 27"/>
          <p:cNvSpPr/>
          <p:nvPr/>
        </p:nvSpPr>
        <p:spPr>
          <a:xfrm>
            <a:off x="8449938" y="3728882"/>
            <a:ext cx="61594" cy="37465"/>
          </a:xfrm>
          <a:custGeom>
            <a:avLst/>
            <a:gdLst/>
            <a:ahLst/>
            <a:cxnLst/>
            <a:rect l="l" t="t" r="r" b="b"/>
            <a:pathLst>
              <a:path w="61595" h="37464">
                <a:moveTo>
                  <a:pt x="53319" y="33604"/>
                </a:moveTo>
                <a:lnTo>
                  <a:pt x="42037" y="33604"/>
                </a:lnTo>
                <a:lnTo>
                  <a:pt x="47574" y="37020"/>
                </a:lnTo>
                <a:lnTo>
                  <a:pt x="52339" y="34353"/>
                </a:lnTo>
                <a:lnTo>
                  <a:pt x="53319" y="33604"/>
                </a:lnTo>
                <a:close/>
              </a:path>
              <a:path w="61595" h="37464">
                <a:moveTo>
                  <a:pt x="35471" y="0"/>
                </a:moveTo>
                <a:lnTo>
                  <a:pt x="28607" y="8062"/>
                </a:lnTo>
                <a:lnTo>
                  <a:pt x="19116" y="9737"/>
                </a:lnTo>
                <a:lnTo>
                  <a:pt x="8935" y="10294"/>
                </a:lnTo>
                <a:lnTo>
                  <a:pt x="0" y="14998"/>
                </a:lnTo>
                <a:lnTo>
                  <a:pt x="5140" y="23850"/>
                </a:lnTo>
                <a:lnTo>
                  <a:pt x="13088" y="28414"/>
                </a:lnTo>
                <a:lnTo>
                  <a:pt x="22240" y="31109"/>
                </a:lnTo>
                <a:lnTo>
                  <a:pt x="30988" y="34353"/>
                </a:lnTo>
                <a:lnTo>
                  <a:pt x="33121" y="35064"/>
                </a:lnTo>
                <a:lnTo>
                  <a:pt x="37363" y="36525"/>
                </a:lnTo>
                <a:lnTo>
                  <a:pt x="42037" y="33604"/>
                </a:lnTo>
                <a:lnTo>
                  <a:pt x="53319" y="33604"/>
                </a:lnTo>
                <a:lnTo>
                  <a:pt x="58801" y="29413"/>
                </a:lnTo>
                <a:lnTo>
                  <a:pt x="60985" y="22987"/>
                </a:lnTo>
                <a:lnTo>
                  <a:pt x="58775" y="15062"/>
                </a:lnTo>
                <a:lnTo>
                  <a:pt x="35471" y="0"/>
                </a:lnTo>
                <a:close/>
              </a:path>
            </a:pathLst>
          </a:custGeom>
          <a:solidFill>
            <a:srgbClr val="DEDED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bk object 28"/>
          <p:cNvSpPr/>
          <p:nvPr/>
        </p:nvSpPr>
        <p:spPr>
          <a:xfrm>
            <a:off x="8502212" y="3742497"/>
            <a:ext cx="13335" cy="20955"/>
          </a:xfrm>
          <a:custGeom>
            <a:avLst/>
            <a:gdLst/>
            <a:ahLst/>
            <a:cxnLst/>
            <a:rect l="l" t="t" r="r" b="b"/>
            <a:pathLst>
              <a:path w="13334" h="20954">
                <a:moveTo>
                  <a:pt x="10515" y="0"/>
                </a:moveTo>
                <a:lnTo>
                  <a:pt x="6502" y="1447"/>
                </a:lnTo>
                <a:lnTo>
                  <a:pt x="0" y="20789"/>
                </a:lnTo>
                <a:lnTo>
                  <a:pt x="8813" y="18491"/>
                </a:lnTo>
                <a:lnTo>
                  <a:pt x="10325" y="10655"/>
                </a:lnTo>
                <a:lnTo>
                  <a:pt x="12865" y="3606"/>
                </a:lnTo>
                <a:lnTo>
                  <a:pt x="10515" y="0"/>
                </a:lnTo>
                <a:close/>
              </a:path>
            </a:pathLst>
          </a:custGeom>
          <a:solidFill>
            <a:srgbClr val="DEDED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bk object 29"/>
          <p:cNvSpPr/>
          <p:nvPr/>
        </p:nvSpPr>
        <p:spPr>
          <a:xfrm>
            <a:off x="8513753" y="3739657"/>
            <a:ext cx="16510" cy="8890"/>
          </a:xfrm>
          <a:custGeom>
            <a:avLst/>
            <a:gdLst/>
            <a:ahLst/>
            <a:cxnLst/>
            <a:rect l="l" t="t" r="r" b="b"/>
            <a:pathLst>
              <a:path w="16509" h="8889">
                <a:moveTo>
                  <a:pt x="3492" y="0"/>
                </a:moveTo>
                <a:lnTo>
                  <a:pt x="723" y="1435"/>
                </a:lnTo>
                <a:lnTo>
                  <a:pt x="0" y="3594"/>
                </a:lnTo>
                <a:lnTo>
                  <a:pt x="1320" y="6438"/>
                </a:lnTo>
                <a:lnTo>
                  <a:pt x="6616" y="8051"/>
                </a:lnTo>
                <a:lnTo>
                  <a:pt x="11722" y="8356"/>
                </a:lnTo>
                <a:lnTo>
                  <a:pt x="16217" y="4317"/>
                </a:lnTo>
                <a:lnTo>
                  <a:pt x="3492" y="0"/>
                </a:lnTo>
                <a:close/>
              </a:path>
            </a:pathLst>
          </a:custGeom>
          <a:solidFill>
            <a:srgbClr val="DEDED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bk object 30"/>
          <p:cNvSpPr/>
          <p:nvPr/>
        </p:nvSpPr>
        <p:spPr>
          <a:xfrm>
            <a:off x="8487305" y="3761368"/>
            <a:ext cx="15240" cy="6350"/>
          </a:xfrm>
          <a:custGeom>
            <a:avLst/>
            <a:gdLst/>
            <a:ahLst/>
            <a:cxnLst/>
            <a:rect l="l" t="t" r="r" b="b"/>
            <a:pathLst>
              <a:path w="15240" h="6350">
                <a:moveTo>
                  <a:pt x="4533" y="0"/>
                </a:moveTo>
                <a:lnTo>
                  <a:pt x="0" y="4038"/>
                </a:lnTo>
                <a:lnTo>
                  <a:pt x="5283" y="5613"/>
                </a:lnTo>
                <a:lnTo>
                  <a:pt x="10401" y="5956"/>
                </a:lnTo>
                <a:lnTo>
                  <a:pt x="14909" y="1917"/>
                </a:lnTo>
                <a:lnTo>
                  <a:pt x="9639" y="292"/>
                </a:lnTo>
                <a:lnTo>
                  <a:pt x="4533" y="0"/>
                </a:lnTo>
                <a:close/>
              </a:path>
            </a:pathLst>
          </a:custGeom>
          <a:solidFill>
            <a:srgbClr val="DEDED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bk object 31"/>
          <p:cNvSpPr/>
          <p:nvPr/>
        </p:nvSpPr>
        <p:spPr>
          <a:xfrm>
            <a:off x="8547722" y="3744005"/>
            <a:ext cx="10160" cy="6985"/>
          </a:xfrm>
          <a:custGeom>
            <a:avLst/>
            <a:gdLst/>
            <a:ahLst/>
            <a:cxnLst/>
            <a:rect l="l" t="t" r="r" b="b"/>
            <a:pathLst>
              <a:path w="10159" h="6985">
                <a:moveTo>
                  <a:pt x="3530" y="0"/>
                </a:moveTo>
                <a:lnTo>
                  <a:pt x="825" y="1447"/>
                </a:lnTo>
                <a:lnTo>
                  <a:pt x="0" y="3568"/>
                </a:lnTo>
                <a:lnTo>
                  <a:pt x="1384" y="6400"/>
                </a:lnTo>
                <a:lnTo>
                  <a:pt x="4229" y="5003"/>
                </a:lnTo>
                <a:lnTo>
                  <a:pt x="7061" y="3556"/>
                </a:lnTo>
                <a:lnTo>
                  <a:pt x="9918" y="2159"/>
                </a:lnTo>
                <a:lnTo>
                  <a:pt x="3530" y="0"/>
                </a:lnTo>
                <a:close/>
              </a:path>
            </a:pathLst>
          </a:custGeom>
          <a:solidFill>
            <a:srgbClr val="DEDED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bk object 32"/>
          <p:cNvSpPr/>
          <p:nvPr/>
        </p:nvSpPr>
        <p:spPr>
          <a:xfrm>
            <a:off x="8542745" y="3744012"/>
            <a:ext cx="8890" cy="6985"/>
          </a:xfrm>
          <a:custGeom>
            <a:avLst/>
            <a:gdLst/>
            <a:ahLst/>
            <a:cxnLst/>
            <a:rect l="l" t="t" r="r" b="b"/>
            <a:pathLst>
              <a:path w="8890" h="6985">
                <a:moveTo>
                  <a:pt x="8508" y="0"/>
                </a:moveTo>
                <a:lnTo>
                  <a:pt x="0" y="4254"/>
                </a:lnTo>
                <a:lnTo>
                  <a:pt x="6362" y="6400"/>
                </a:lnTo>
                <a:lnTo>
                  <a:pt x="8508" y="0"/>
                </a:lnTo>
                <a:close/>
              </a:path>
            </a:pathLst>
          </a:custGeom>
          <a:solidFill>
            <a:srgbClr val="DEDED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bk object 33"/>
          <p:cNvSpPr/>
          <p:nvPr/>
        </p:nvSpPr>
        <p:spPr>
          <a:xfrm>
            <a:off x="8508713" y="3739651"/>
            <a:ext cx="8890" cy="6985"/>
          </a:xfrm>
          <a:custGeom>
            <a:avLst/>
            <a:gdLst/>
            <a:ahLst/>
            <a:cxnLst/>
            <a:rect l="l" t="t" r="r" b="b"/>
            <a:pathLst>
              <a:path w="8890" h="6985">
                <a:moveTo>
                  <a:pt x="8534" y="0"/>
                </a:moveTo>
                <a:lnTo>
                  <a:pt x="5689" y="1422"/>
                </a:lnTo>
                <a:lnTo>
                  <a:pt x="2857" y="2870"/>
                </a:lnTo>
                <a:lnTo>
                  <a:pt x="0" y="4292"/>
                </a:lnTo>
                <a:lnTo>
                  <a:pt x="6362" y="6451"/>
                </a:lnTo>
                <a:lnTo>
                  <a:pt x="8534" y="0"/>
                </a:lnTo>
                <a:close/>
              </a:path>
            </a:pathLst>
          </a:custGeom>
          <a:solidFill>
            <a:srgbClr val="DEDED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bk object 34"/>
          <p:cNvSpPr/>
          <p:nvPr/>
        </p:nvSpPr>
        <p:spPr>
          <a:xfrm>
            <a:off x="5730712" y="3735287"/>
            <a:ext cx="5323459" cy="4186901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bk object 35"/>
          <p:cNvSpPr/>
          <p:nvPr/>
        </p:nvSpPr>
        <p:spPr>
          <a:xfrm>
            <a:off x="6366262" y="577913"/>
            <a:ext cx="0" cy="6518275"/>
          </a:xfrm>
          <a:custGeom>
            <a:avLst/>
            <a:gdLst/>
            <a:ahLst/>
            <a:cxnLst/>
            <a:rect l="l" t="t" r="r" b="b"/>
            <a:pathLst>
              <a:path h="6518275">
                <a:moveTo>
                  <a:pt x="0" y="0"/>
                </a:moveTo>
                <a:lnTo>
                  <a:pt x="0" y="6517665"/>
                </a:lnTo>
              </a:path>
            </a:pathLst>
          </a:custGeom>
          <a:ln w="8394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bk object 36"/>
          <p:cNvSpPr/>
          <p:nvPr/>
        </p:nvSpPr>
        <p:spPr>
          <a:xfrm>
            <a:off x="6402552" y="577913"/>
            <a:ext cx="0" cy="6518275"/>
          </a:xfrm>
          <a:custGeom>
            <a:avLst/>
            <a:gdLst/>
            <a:ahLst/>
            <a:cxnLst/>
            <a:rect l="l" t="t" r="r" b="b"/>
            <a:pathLst>
              <a:path h="6518275">
                <a:moveTo>
                  <a:pt x="0" y="0"/>
                </a:moveTo>
                <a:lnTo>
                  <a:pt x="0" y="6517665"/>
                </a:lnTo>
              </a:path>
            </a:pathLst>
          </a:custGeom>
          <a:ln w="838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bk object 37"/>
          <p:cNvSpPr/>
          <p:nvPr/>
        </p:nvSpPr>
        <p:spPr>
          <a:xfrm>
            <a:off x="3496627" y="570204"/>
            <a:ext cx="2621915" cy="220345"/>
          </a:xfrm>
          <a:custGeom>
            <a:avLst/>
            <a:gdLst/>
            <a:ahLst/>
            <a:cxnLst/>
            <a:rect l="l" t="t" r="r" b="b"/>
            <a:pathLst>
              <a:path w="2621915" h="220345">
                <a:moveTo>
                  <a:pt x="2621356" y="220116"/>
                </a:moveTo>
                <a:lnTo>
                  <a:pt x="0" y="220116"/>
                </a:lnTo>
                <a:lnTo>
                  <a:pt x="0" y="0"/>
                </a:lnTo>
                <a:lnTo>
                  <a:pt x="2621356" y="0"/>
                </a:lnTo>
                <a:lnTo>
                  <a:pt x="2621356" y="22011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bk object 38"/>
          <p:cNvSpPr/>
          <p:nvPr/>
        </p:nvSpPr>
        <p:spPr>
          <a:xfrm>
            <a:off x="3514725" y="3200133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291" y="0"/>
                </a:lnTo>
              </a:path>
            </a:pathLst>
          </a:custGeom>
          <a:ln w="9016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bk object 39"/>
          <p:cNvSpPr/>
          <p:nvPr/>
        </p:nvSpPr>
        <p:spPr>
          <a:xfrm>
            <a:off x="3509327" y="4829765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303" y="0"/>
                </a:lnTo>
              </a:path>
            </a:pathLst>
          </a:custGeom>
          <a:ln w="9029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52767" y="316992"/>
            <a:ext cx="9949815" cy="126796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52767" y="1822704"/>
            <a:ext cx="9949815" cy="523036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758819" y="7370064"/>
            <a:ext cx="3537712" cy="396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52767" y="7370064"/>
            <a:ext cx="2542730" cy="396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959852" y="7370064"/>
            <a:ext cx="2542730" cy="396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bstaurantstore.com/article/301/restaurant-menu-design.html" TargetMode="External"/><Relationship Id="rId2" Type="http://schemas.openxmlformats.org/officeDocument/2006/relationships/hyperlink" Target="https://www.thebalancesmb.com/how-to-design-an-effective-restaurant-menu-2888603" TargetMode="Externa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url?sa=i&amp;url=https%3A%2F%2Fwww.food.gov.uk%2Fsafety-hygiene%2Ffood-hygiene-rating-scheme&amp;psig=AOvVaw1jPw9xtVsmdN7O6Wn8c0NS&amp;ust=1636122897200000&amp;source=images&amp;cd=vfe&amp;ved=0CAsQjRxqFwoTCIDThfv2_vMCFQAAAAAdAAAAABAD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02659" y="2832100"/>
            <a:ext cx="2621915" cy="205184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120650">
              <a:lnSpc>
                <a:spcPts val="1610"/>
              </a:lnSpc>
            </a:pPr>
            <a:r>
              <a:rPr sz="1350" spc="-35" dirty="0">
                <a:solidFill>
                  <a:srgbClr val="5E493E"/>
                </a:solidFill>
                <a:latin typeface="Calibri"/>
                <a:cs typeface="Calibri"/>
              </a:rPr>
              <a:t>SIDES</a:t>
            </a:r>
            <a:endParaRPr sz="1350"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489970" y="3289246"/>
            <a:ext cx="2221230" cy="1439545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750" b="1" spc="270" dirty="0">
                <a:solidFill>
                  <a:srgbClr val="FFFFFF"/>
                </a:solidFill>
                <a:latin typeface="Calibri"/>
                <a:cs typeface="Calibri"/>
              </a:rPr>
              <a:t>FRENCH</a:t>
            </a:r>
            <a:r>
              <a:rPr sz="750" b="1" spc="3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45" dirty="0">
                <a:solidFill>
                  <a:srgbClr val="FFFFFF"/>
                </a:solidFill>
                <a:latin typeface="Calibri"/>
                <a:cs typeface="Calibri"/>
              </a:rPr>
              <a:t>FRIES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12700" marR="590550">
              <a:lnSpc>
                <a:spcPts val="1410"/>
              </a:lnSpc>
              <a:spcBef>
                <a:spcPts val="105"/>
              </a:spcBef>
            </a:pPr>
            <a:r>
              <a:rPr sz="750" b="1" spc="220" dirty="0">
                <a:solidFill>
                  <a:srgbClr val="FFFFFF"/>
                </a:solidFill>
                <a:latin typeface="Calibri"/>
                <a:cs typeface="Calibri"/>
              </a:rPr>
              <a:t>SP</a:t>
            </a:r>
            <a:r>
              <a:rPr sz="7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80" dirty="0">
                <a:solidFill>
                  <a:srgbClr val="FFFFFF"/>
                </a:solidFill>
                <a:latin typeface="Calibri"/>
                <a:cs typeface="Calibri"/>
              </a:rPr>
              <a:t>IC</a:t>
            </a:r>
            <a:r>
              <a:rPr sz="7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25" dirty="0">
                <a:solidFill>
                  <a:srgbClr val="FFFFFF"/>
                </a:solidFill>
                <a:latin typeface="Calibri"/>
                <a:cs typeface="Calibri"/>
              </a:rPr>
              <a:t>Y</a:t>
            </a:r>
            <a:r>
              <a:rPr sz="750" b="1" spc="3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25" dirty="0">
                <a:solidFill>
                  <a:srgbClr val="FFFFFF"/>
                </a:solidFill>
                <a:latin typeface="Calibri"/>
                <a:cs typeface="Calibri"/>
              </a:rPr>
              <a:t>PO</a:t>
            </a:r>
            <a:r>
              <a:rPr sz="7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00" dirty="0">
                <a:solidFill>
                  <a:srgbClr val="FFFFFF"/>
                </a:solidFill>
                <a:latin typeface="Calibri"/>
                <a:cs typeface="Calibri"/>
              </a:rPr>
              <a:t>T</a:t>
            </a:r>
            <a:r>
              <a:rPr sz="750" b="1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3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750" b="1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00" dirty="0">
                <a:solidFill>
                  <a:srgbClr val="FFFFFF"/>
                </a:solidFill>
                <a:latin typeface="Calibri"/>
                <a:cs typeface="Calibri"/>
              </a:rPr>
              <a:t>T</a:t>
            </a:r>
            <a:r>
              <a:rPr sz="7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40" dirty="0">
                <a:solidFill>
                  <a:srgbClr val="FFFFFF"/>
                </a:solidFill>
                <a:latin typeface="Calibri"/>
                <a:cs typeface="Calibri"/>
              </a:rPr>
              <a:t>O</a:t>
            </a:r>
            <a:r>
              <a:rPr sz="750" b="1" spc="3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10" dirty="0">
                <a:solidFill>
                  <a:srgbClr val="FFFFFF"/>
                </a:solidFill>
                <a:latin typeface="Calibri"/>
                <a:cs typeface="Calibri"/>
              </a:rPr>
              <a:t>W</a:t>
            </a:r>
            <a:r>
              <a:rPr sz="7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60" dirty="0">
                <a:solidFill>
                  <a:srgbClr val="FFFFFF"/>
                </a:solidFill>
                <a:latin typeface="Calibri"/>
                <a:cs typeface="Calibri"/>
              </a:rPr>
              <a:t>EDGES  </a:t>
            </a:r>
            <a:r>
              <a:rPr sz="750" b="1" spc="245" dirty="0">
                <a:solidFill>
                  <a:srgbClr val="FFFFFF"/>
                </a:solidFill>
                <a:latin typeface="Calibri"/>
                <a:cs typeface="Calibri"/>
              </a:rPr>
              <a:t>SW</a:t>
            </a:r>
            <a:r>
              <a:rPr sz="750" b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29" dirty="0">
                <a:solidFill>
                  <a:srgbClr val="FFFFFF"/>
                </a:solidFill>
                <a:latin typeface="Calibri"/>
                <a:cs typeface="Calibri"/>
              </a:rPr>
              <a:t>EET</a:t>
            </a:r>
            <a:r>
              <a:rPr sz="750" b="1" spc="3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25" dirty="0">
                <a:solidFill>
                  <a:srgbClr val="FFFFFF"/>
                </a:solidFill>
                <a:latin typeface="Calibri"/>
                <a:cs typeface="Calibri"/>
              </a:rPr>
              <a:t>PO</a:t>
            </a:r>
            <a:r>
              <a:rPr sz="750" b="1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00" dirty="0">
                <a:solidFill>
                  <a:srgbClr val="FFFFFF"/>
                </a:solidFill>
                <a:latin typeface="Calibri"/>
                <a:cs typeface="Calibri"/>
              </a:rPr>
              <a:t>T</a:t>
            </a:r>
            <a:r>
              <a:rPr sz="750" b="1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3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750" b="1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00" dirty="0">
                <a:solidFill>
                  <a:srgbClr val="FFFFFF"/>
                </a:solidFill>
                <a:latin typeface="Calibri"/>
                <a:cs typeface="Calibri"/>
              </a:rPr>
              <a:t>T</a:t>
            </a:r>
            <a:r>
              <a:rPr sz="7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40" dirty="0">
                <a:solidFill>
                  <a:srgbClr val="FFFFFF"/>
                </a:solidFill>
                <a:latin typeface="Calibri"/>
                <a:cs typeface="Calibri"/>
              </a:rPr>
              <a:t>O</a:t>
            </a:r>
            <a:r>
              <a:rPr sz="750" b="1" spc="3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45" dirty="0">
                <a:solidFill>
                  <a:srgbClr val="FFFFFF"/>
                </a:solidFill>
                <a:latin typeface="Calibri"/>
                <a:cs typeface="Calibri"/>
              </a:rPr>
              <a:t>FRIES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750" b="1" spc="250" dirty="0">
                <a:solidFill>
                  <a:srgbClr val="FFFFFF"/>
                </a:solidFill>
                <a:latin typeface="Calibri"/>
                <a:cs typeface="Calibri"/>
              </a:rPr>
              <a:t>GARLIC </a:t>
            </a:r>
            <a:r>
              <a:rPr sz="750" b="1" spc="270" dirty="0">
                <a:solidFill>
                  <a:srgbClr val="FFFFFF"/>
                </a:solidFill>
                <a:latin typeface="Calibri"/>
                <a:cs typeface="Calibri"/>
              </a:rPr>
              <a:t>BREAD </a:t>
            </a:r>
            <a:r>
              <a:rPr sz="750" b="1" spc="40" dirty="0">
                <a:solidFill>
                  <a:srgbClr val="FFFFFF"/>
                </a:solidFill>
                <a:latin typeface="Calibri"/>
                <a:cs typeface="Calibri"/>
              </a:rPr>
              <a:t>( </a:t>
            </a:r>
            <a:r>
              <a:rPr sz="750" b="1" spc="145" dirty="0">
                <a:solidFill>
                  <a:srgbClr val="FFFFFF"/>
                </a:solidFill>
                <a:latin typeface="Calibri"/>
                <a:cs typeface="Calibri"/>
              </a:rPr>
              <a:t>4 </a:t>
            </a:r>
            <a:r>
              <a:rPr sz="750" b="1" spc="215" dirty="0">
                <a:solidFill>
                  <a:srgbClr val="FFFFFF"/>
                </a:solidFill>
                <a:latin typeface="Calibri"/>
                <a:cs typeface="Calibri"/>
              </a:rPr>
              <a:t>piec</a:t>
            </a:r>
            <a:r>
              <a:rPr sz="750" b="1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85" dirty="0">
                <a:solidFill>
                  <a:srgbClr val="FFFFFF"/>
                </a:solidFill>
                <a:latin typeface="Calibri"/>
                <a:cs typeface="Calibri"/>
              </a:rPr>
              <a:t>es)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84"/>
              </a:spcBef>
            </a:pPr>
            <a:r>
              <a:rPr sz="750" b="1" spc="235" dirty="0">
                <a:solidFill>
                  <a:srgbClr val="FFFFFF"/>
                </a:solidFill>
                <a:latin typeface="Calibri"/>
                <a:cs typeface="Calibri"/>
              </a:rPr>
              <a:t>ONION </a:t>
            </a:r>
            <a:r>
              <a:rPr sz="750" b="1" spc="229" dirty="0">
                <a:solidFill>
                  <a:srgbClr val="FFFFFF"/>
                </a:solidFill>
                <a:latin typeface="Calibri"/>
                <a:cs typeface="Calibri"/>
              </a:rPr>
              <a:t>RINGS </a:t>
            </a:r>
            <a:r>
              <a:rPr sz="750" b="1" spc="145" dirty="0">
                <a:solidFill>
                  <a:srgbClr val="FFFFFF"/>
                </a:solidFill>
                <a:latin typeface="Calibri"/>
                <a:cs typeface="Calibri"/>
              </a:rPr>
              <a:t>(6 </a:t>
            </a:r>
            <a:r>
              <a:rPr sz="750" b="1" spc="215" dirty="0">
                <a:solidFill>
                  <a:srgbClr val="FFFFFF"/>
                </a:solidFill>
                <a:latin typeface="Calibri"/>
                <a:cs typeface="Calibri"/>
              </a:rPr>
              <a:t>piec</a:t>
            </a:r>
            <a:r>
              <a:rPr sz="750" b="1" spc="1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85" dirty="0">
                <a:solidFill>
                  <a:srgbClr val="FFFFFF"/>
                </a:solidFill>
                <a:latin typeface="Calibri"/>
                <a:cs typeface="Calibri"/>
              </a:rPr>
              <a:t>es)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12700" marR="5080">
              <a:lnSpc>
                <a:spcPct val="143200"/>
              </a:lnSpc>
              <a:spcBef>
                <a:spcPts val="114"/>
              </a:spcBef>
            </a:pPr>
            <a:r>
              <a:rPr sz="750" b="1" spc="280" dirty="0">
                <a:solidFill>
                  <a:srgbClr val="FFFFFF"/>
                </a:solidFill>
                <a:latin typeface="Calibri"/>
                <a:cs typeface="Calibri"/>
              </a:rPr>
              <a:t>BREADED </a:t>
            </a:r>
            <a:r>
              <a:rPr sz="750" b="1" spc="165" dirty="0">
                <a:solidFill>
                  <a:srgbClr val="FFFFFF"/>
                </a:solidFill>
                <a:latin typeface="Calibri"/>
                <a:cs typeface="Calibri"/>
              </a:rPr>
              <a:t>C </a:t>
            </a:r>
            <a:r>
              <a:rPr sz="750" b="1" spc="215" dirty="0">
                <a:solidFill>
                  <a:srgbClr val="FFFFFF"/>
                </a:solidFill>
                <a:latin typeface="Calibri"/>
                <a:cs typeface="Calibri"/>
              </a:rPr>
              <a:t>AL </a:t>
            </a:r>
            <a:r>
              <a:rPr sz="750" b="1" spc="225" dirty="0">
                <a:solidFill>
                  <a:srgbClr val="FFFFFF"/>
                </a:solidFill>
                <a:latin typeface="Calibri"/>
                <a:cs typeface="Calibri"/>
              </a:rPr>
              <a:t>AMARI </a:t>
            </a:r>
            <a:r>
              <a:rPr sz="750" b="1" spc="40" dirty="0">
                <a:solidFill>
                  <a:srgbClr val="FFFFFF"/>
                </a:solidFill>
                <a:latin typeface="Calibri"/>
                <a:cs typeface="Calibri"/>
              </a:rPr>
              <a:t>( </a:t>
            </a:r>
            <a:r>
              <a:rPr sz="750" b="1" spc="105" dirty="0">
                <a:solidFill>
                  <a:srgbClr val="FFFFFF"/>
                </a:solidFill>
                <a:latin typeface="Calibri"/>
                <a:cs typeface="Calibri"/>
              </a:rPr>
              <a:t>10 </a:t>
            </a:r>
            <a:r>
              <a:rPr sz="750" b="1" spc="215" dirty="0">
                <a:solidFill>
                  <a:srgbClr val="FFFFFF"/>
                </a:solidFill>
                <a:latin typeface="Calibri"/>
                <a:cs typeface="Calibri"/>
              </a:rPr>
              <a:t>piec</a:t>
            </a:r>
            <a:r>
              <a:rPr sz="750" b="1" spc="-1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85" dirty="0">
                <a:solidFill>
                  <a:srgbClr val="FFFFFF"/>
                </a:solidFill>
                <a:latin typeface="Calibri"/>
                <a:cs typeface="Calibri"/>
              </a:rPr>
              <a:t>es)  </a:t>
            </a:r>
            <a:r>
              <a:rPr sz="750" b="1" spc="265" dirty="0">
                <a:solidFill>
                  <a:srgbClr val="FFFFFF"/>
                </a:solidFill>
                <a:latin typeface="Calibri"/>
                <a:cs typeface="Calibri"/>
              </a:rPr>
              <a:t>CHICKEN </a:t>
            </a:r>
            <a:r>
              <a:rPr sz="750" b="1" spc="210" dirty="0">
                <a:solidFill>
                  <a:srgbClr val="FFFFFF"/>
                </a:solidFill>
                <a:latin typeface="Calibri"/>
                <a:cs typeface="Calibri"/>
              </a:rPr>
              <a:t>W</a:t>
            </a:r>
            <a:r>
              <a:rPr sz="750" b="1" spc="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15" dirty="0">
                <a:solidFill>
                  <a:srgbClr val="FFFFFF"/>
                </a:solidFill>
                <a:latin typeface="Calibri"/>
                <a:cs typeface="Calibri"/>
              </a:rPr>
              <a:t>INGS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10"/>
              </a:spcBef>
            </a:pPr>
            <a:r>
              <a:rPr sz="750" b="1" spc="270" dirty="0">
                <a:solidFill>
                  <a:srgbClr val="FFFFFF"/>
                </a:solidFill>
                <a:latin typeface="Calibri"/>
                <a:cs typeface="Calibri"/>
              </a:rPr>
              <a:t>CHEESE </a:t>
            </a:r>
            <a:r>
              <a:rPr sz="750" b="1" spc="135" dirty="0">
                <a:solidFill>
                  <a:srgbClr val="FFFFFF"/>
                </a:solidFill>
                <a:latin typeface="Calibri"/>
                <a:cs typeface="Calibri"/>
              </a:rPr>
              <a:t>S </a:t>
            </a:r>
            <a:r>
              <a:rPr sz="750" b="1" spc="229" dirty="0">
                <a:solidFill>
                  <a:srgbClr val="FFFFFF"/>
                </a:solidFill>
                <a:latin typeface="Calibri"/>
                <a:cs typeface="Calibri"/>
              </a:rPr>
              <a:t>TICK</a:t>
            </a:r>
            <a:r>
              <a:rPr sz="750" b="1" spc="-11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35" dirty="0">
                <a:solidFill>
                  <a:srgbClr val="FFFFFF"/>
                </a:solidFill>
                <a:latin typeface="Calibri"/>
                <a:cs typeface="Calibri"/>
              </a:rPr>
              <a:t>S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837989" y="3289246"/>
            <a:ext cx="318770" cy="1439545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22860">
              <a:lnSpc>
                <a:spcPct val="100000"/>
              </a:lnSpc>
              <a:spcBef>
                <a:spcPts val="575"/>
              </a:spcBef>
            </a:pPr>
            <a:r>
              <a:rPr sz="750" b="1" spc="70" dirty="0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r>
              <a:rPr sz="750" b="1" spc="-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.95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22860">
              <a:lnSpc>
                <a:spcPct val="100000"/>
              </a:lnSpc>
              <a:spcBef>
                <a:spcPts val="480"/>
              </a:spcBef>
            </a:pPr>
            <a:r>
              <a:rPr sz="750" b="1" spc="70" dirty="0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r>
              <a:rPr sz="750" b="1" spc="-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.95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22860">
              <a:lnSpc>
                <a:spcPct val="100000"/>
              </a:lnSpc>
              <a:spcBef>
                <a:spcPts val="509"/>
              </a:spcBef>
            </a:pPr>
            <a:r>
              <a:rPr sz="750" b="1" spc="70" dirty="0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r>
              <a:rPr sz="750" b="1" spc="-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.95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22860">
              <a:lnSpc>
                <a:spcPct val="100000"/>
              </a:lnSpc>
              <a:spcBef>
                <a:spcPts val="475"/>
              </a:spcBef>
            </a:pPr>
            <a:r>
              <a:rPr sz="750" b="1" spc="70" dirty="0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r>
              <a:rPr sz="750" b="1" spc="-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.95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22860">
              <a:lnSpc>
                <a:spcPct val="100000"/>
              </a:lnSpc>
              <a:spcBef>
                <a:spcPts val="484"/>
              </a:spcBef>
            </a:pPr>
            <a:r>
              <a:rPr sz="750" b="1" spc="70" dirty="0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r>
              <a:rPr sz="750" b="1" spc="-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.95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750" b="1" spc="145" dirty="0">
                <a:solidFill>
                  <a:srgbClr val="FFFFFF"/>
                </a:solidFill>
                <a:latin typeface="Calibri"/>
                <a:cs typeface="Calibri"/>
              </a:rPr>
              <a:t>4</a:t>
            </a:r>
            <a:r>
              <a:rPr sz="750" b="1" spc="-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.95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90"/>
              </a:spcBef>
            </a:pPr>
            <a:r>
              <a:rPr sz="750" b="1" spc="145" dirty="0">
                <a:solidFill>
                  <a:srgbClr val="FFFFFF"/>
                </a:solidFill>
                <a:latin typeface="Calibri"/>
                <a:cs typeface="Calibri"/>
              </a:rPr>
              <a:t>4</a:t>
            </a:r>
            <a:r>
              <a:rPr sz="750" b="1" spc="-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.95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23495">
              <a:lnSpc>
                <a:spcPct val="100000"/>
              </a:lnSpc>
              <a:spcBef>
                <a:spcPts val="605"/>
              </a:spcBef>
            </a:pPr>
            <a:r>
              <a:rPr sz="750" b="1" spc="175" dirty="0">
                <a:solidFill>
                  <a:srgbClr val="FFFFFF"/>
                </a:solidFill>
                <a:latin typeface="Calibri"/>
                <a:cs typeface="Calibri"/>
              </a:rPr>
              <a:t>3.95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512185" y="4987899"/>
            <a:ext cx="2621915" cy="222378"/>
          </a:xfrm>
          <a:custGeom>
            <a:avLst/>
            <a:gdLst/>
            <a:ahLst/>
            <a:cxnLst/>
            <a:rect l="l" t="t" r="r" b="b"/>
            <a:pathLst>
              <a:path w="2621915" h="220345">
                <a:moveTo>
                  <a:pt x="2621356" y="220103"/>
                </a:moveTo>
                <a:lnTo>
                  <a:pt x="0" y="220103"/>
                </a:lnTo>
                <a:lnTo>
                  <a:pt x="0" y="0"/>
                </a:lnTo>
                <a:lnTo>
                  <a:pt x="2621356" y="0"/>
                </a:lnTo>
                <a:lnTo>
                  <a:pt x="2621356" y="22010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pPr algn="ctr"/>
            <a:endParaRPr dirty="0"/>
          </a:p>
        </p:txBody>
      </p:sp>
      <p:sp>
        <p:nvSpPr>
          <p:cNvPr id="6" name="object 6"/>
          <p:cNvSpPr/>
          <p:nvPr/>
        </p:nvSpPr>
        <p:spPr>
          <a:xfrm>
            <a:off x="3514725" y="5343233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291" y="0"/>
                </a:lnTo>
              </a:path>
            </a:pathLst>
          </a:custGeom>
          <a:ln w="90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514725" y="6639877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291" y="0"/>
                </a:lnTo>
              </a:path>
            </a:pathLst>
          </a:custGeom>
          <a:ln w="9016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514725" y="7067524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291" y="0"/>
                </a:lnTo>
              </a:path>
            </a:pathLst>
          </a:custGeom>
          <a:ln w="9016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3610811" y="4969947"/>
            <a:ext cx="1075690" cy="2244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lang="en-GB" sz="1350" spc="5" dirty="0">
                <a:solidFill>
                  <a:srgbClr val="5E493E"/>
                </a:solidFill>
                <a:latin typeface="Calibri"/>
                <a:cs typeface="Calibri"/>
              </a:rPr>
              <a:t>H</a:t>
            </a:r>
            <a:r>
              <a:rPr sz="1350" spc="5" dirty="0" err="1">
                <a:solidFill>
                  <a:srgbClr val="5E493E"/>
                </a:solidFill>
                <a:latin typeface="Calibri"/>
                <a:cs typeface="Calibri"/>
              </a:rPr>
              <a:t>ot</a:t>
            </a:r>
            <a:r>
              <a:rPr sz="1350" spc="120" dirty="0">
                <a:solidFill>
                  <a:srgbClr val="5E493E"/>
                </a:solidFill>
                <a:latin typeface="Calibri"/>
                <a:cs typeface="Calibri"/>
              </a:rPr>
              <a:t> </a:t>
            </a:r>
            <a:r>
              <a:rPr lang="en-GB" sz="1350" spc="25" dirty="0">
                <a:solidFill>
                  <a:srgbClr val="5E493E"/>
                </a:solidFill>
                <a:latin typeface="Calibri"/>
                <a:cs typeface="Calibri"/>
              </a:rPr>
              <a:t>B</a:t>
            </a:r>
            <a:r>
              <a:rPr sz="1350" spc="25" dirty="0" err="1">
                <a:solidFill>
                  <a:srgbClr val="5E493E"/>
                </a:solidFill>
                <a:latin typeface="Calibri"/>
                <a:cs typeface="Calibri"/>
              </a:rPr>
              <a:t>everages</a:t>
            </a:r>
            <a:endParaRPr sz="1350" dirty="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36550" y="6702864"/>
            <a:ext cx="827405" cy="2717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548005">
              <a:lnSpc>
                <a:spcPts val="810"/>
              </a:lnSpc>
              <a:spcBef>
                <a:spcPts val="114"/>
              </a:spcBef>
            </a:pPr>
            <a:r>
              <a:rPr sz="750" b="1" spc="145" dirty="0">
                <a:solidFill>
                  <a:srgbClr val="FFFFFF"/>
                </a:solidFill>
                <a:latin typeface="Calibri"/>
                <a:cs typeface="Calibri"/>
              </a:rPr>
              <a:t>1.50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12700">
              <a:lnSpc>
                <a:spcPts val="1110"/>
              </a:lnSpc>
            </a:pPr>
            <a:r>
              <a:rPr sz="1000" dirty="0">
                <a:solidFill>
                  <a:srgbClr val="FFFFFF"/>
                </a:solidFill>
                <a:latin typeface="Modern No. 20"/>
                <a:cs typeface="Modern No. 20"/>
              </a:rPr>
              <a:t>HERB</a:t>
            </a:r>
            <a:r>
              <a:rPr sz="1000" spc="-70" dirty="0">
                <a:solidFill>
                  <a:srgbClr val="FFFFFF"/>
                </a:solidFill>
                <a:latin typeface="Modern No. 20"/>
                <a:cs typeface="Modern No. 20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Modern No. 20"/>
                <a:cs typeface="Modern No. 20"/>
              </a:rPr>
              <a:t>MAYO</a:t>
            </a:r>
            <a:endParaRPr sz="1000">
              <a:latin typeface="Modern No. 20"/>
              <a:cs typeface="Modern No. 20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489970" y="6702864"/>
            <a:ext cx="1774189" cy="2717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24765">
              <a:lnSpc>
                <a:spcPts val="810"/>
              </a:lnSpc>
              <a:spcBef>
                <a:spcPts val="114"/>
              </a:spcBef>
            </a:pPr>
            <a:r>
              <a:rPr sz="750" b="1" spc="240" dirty="0">
                <a:solidFill>
                  <a:srgbClr val="FFFFFF"/>
                </a:solidFill>
                <a:latin typeface="Calibri"/>
                <a:cs typeface="Calibri"/>
              </a:rPr>
              <a:t>DIPS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12700">
              <a:lnSpc>
                <a:spcPts val="1110"/>
              </a:lnSpc>
            </a:pPr>
            <a:r>
              <a:rPr sz="1000" dirty="0">
                <a:solidFill>
                  <a:srgbClr val="FFFFFF"/>
                </a:solidFill>
                <a:latin typeface="Modern No. 20"/>
                <a:cs typeface="Modern No. 20"/>
              </a:rPr>
              <a:t>CURRY SAUCE, BBQ SAUCE</a:t>
            </a:r>
            <a:r>
              <a:rPr sz="1000" spc="35" dirty="0">
                <a:solidFill>
                  <a:srgbClr val="FFFFFF"/>
                </a:solidFill>
                <a:latin typeface="Modern No. 20"/>
                <a:cs typeface="Modern No. 20"/>
              </a:rPr>
              <a:t> </a:t>
            </a:r>
            <a:r>
              <a:rPr sz="1000" dirty="0">
                <a:solidFill>
                  <a:srgbClr val="FFFFFF"/>
                </a:solidFill>
                <a:latin typeface="Modern No. 20"/>
                <a:cs typeface="Modern No. 20"/>
              </a:rPr>
              <a:t>&amp;</a:t>
            </a:r>
            <a:endParaRPr sz="1000">
              <a:latin typeface="Modern No. 20"/>
              <a:cs typeface="Modern No. 20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489986" y="5417153"/>
            <a:ext cx="1506220" cy="114363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750" b="1" spc="145" dirty="0">
                <a:solidFill>
                  <a:srgbClr val="FFFFFF"/>
                </a:solidFill>
                <a:latin typeface="Calibri"/>
                <a:cs typeface="Calibri"/>
              </a:rPr>
              <a:t>L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3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750" b="1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00" dirty="0">
                <a:solidFill>
                  <a:srgbClr val="FFFFFF"/>
                </a:solidFill>
                <a:latin typeface="Calibri"/>
                <a:cs typeface="Calibri"/>
              </a:rPr>
              <a:t>T</a:t>
            </a:r>
            <a:r>
              <a:rPr sz="750" b="1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00" dirty="0">
                <a:solidFill>
                  <a:srgbClr val="FFFFFF"/>
                </a:solidFill>
                <a:latin typeface="Calibri"/>
                <a:cs typeface="Calibri"/>
              </a:rPr>
              <a:t>TE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00"/>
              </a:spcBef>
            </a:pPr>
            <a:r>
              <a:rPr sz="750" b="1" spc="165" dirty="0">
                <a:solidFill>
                  <a:srgbClr val="FFFFFF"/>
                </a:solidFill>
                <a:latin typeface="Calibri"/>
                <a:cs typeface="Calibri"/>
              </a:rPr>
              <a:t>C</a:t>
            </a:r>
            <a:r>
              <a:rPr sz="750" b="1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20" dirty="0">
                <a:solidFill>
                  <a:srgbClr val="FFFFFF"/>
                </a:solidFill>
                <a:latin typeface="Calibri"/>
                <a:cs typeface="Calibri"/>
              </a:rPr>
              <a:t>AP</a:t>
            </a:r>
            <a:r>
              <a:rPr sz="750" b="1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P</a:t>
            </a:r>
            <a:r>
              <a:rPr sz="750" b="1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15" dirty="0">
                <a:solidFill>
                  <a:srgbClr val="FFFFFF"/>
                </a:solidFill>
                <a:latin typeface="Calibri"/>
                <a:cs typeface="Calibri"/>
              </a:rPr>
              <a:t>UC</a:t>
            </a:r>
            <a:r>
              <a:rPr sz="750" b="1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29" dirty="0">
                <a:solidFill>
                  <a:srgbClr val="FFFFFF"/>
                </a:solidFill>
                <a:latin typeface="Calibri"/>
                <a:cs typeface="Calibri"/>
              </a:rPr>
              <a:t>CINO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12700" marR="5080">
              <a:lnSpc>
                <a:spcPct val="122300"/>
              </a:lnSpc>
            </a:pPr>
            <a:r>
              <a:rPr sz="750" b="1" spc="165" dirty="0">
                <a:solidFill>
                  <a:srgbClr val="FFFFFF"/>
                </a:solidFill>
                <a:latin typeface="Calibri"/>
                <a:cs typeface="Calibri"/>
              </a:rPr>
              <a:t>C</a:t>
            </a:r>
            <a:r>
              <a:rPr sz="750" b="1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54" dirty="0">
                <a:solidFill>
                  <a:srgbClr val="FFFFFF"/>
                </a:solidFill>
                <a:latin typeface="Calibri"/>
                <a:cs typeface="Calibri"/>
              </a:rPr>
              <a:t>ARAMEL</a:t>
            </a:r>
            <a:r>
              <a:rPr sz="750" b="1" spc="3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80" dirty="0">
                <a:solidFill>
                  <a:srgbClr val="FFFFFF"/>
                </a:solidFill>
                <a:latin typeface="Calibri"/>
                <a:cs typeface="Calibri"/>
              </a:rPr>
              <a:t>MA</a:t>
            </a:r>
            <a:r>
              <a:rPr sz="750" b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5" dirty="0">
                <a:solidFill>
                  <a:srgbClr val="FFFFFF"/>
                </a:solidFill>
                <a:latin typeface="Calibri"/>
                <a:cs typeface="Calibri"/>
              </a:rPr>
              <a:t>C</a:t>
            </a:r>
            <a:r>
              <a:rPr sz="750" b="1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35" dirty="0">
                <a:solidFill>
                  <a:srgbClr val="FFFFFF"/>
                </a:solidFill>
                <a:latin typeface="Calibri"/>
                <a:cs typeface="Calibri"/>
              </a:rPr>
              <a:t>CHIA</a:t>
            </a:r>
            <a:r>
              <a:rPr sz="750" b="1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00" dirty="0">
                <a:solidFill>
                  <a:srgbClr val="FFFFFF"/>
                </a:solidFill>
                <a:latin typeface="Calibri"/>
                <a:cs typeface="Calibri"/>
              </a:rPr>
              <a:t>T</a:t>
            </a:r>
            <a:r>
              <a:rPr sz="750" b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40" dirty="0">
                <a:solidFill>
                  <a:srgbClr val="FFFFFF"/>
                </a:solidFill>
                <a:latin typeface="Calibri"/>
                <a:cs typeface="Calibri"/>
              </a:rPr>
              <a:t>O  </a:t>
            </a:r>
            <a:r>
              <a:rPr sz="750" b="1" spc="165" dirty="0">
                <a:solidFill>
                  <a:srgbClr val="FFFFFF"/>
                </a:solidFill>
                <a:latin typeface="Calibri"/>
                <a:cs typeface="Calibri"/>
              </a:rPr>
              <a:t>C </a:t>
            </a:r>
            <a:r>
              <a:rPr sz="750" b="1" spc="240" dirty="0">
                <a:solidFill>
                  <a:srgbClr val="FFFFFF"/>
                </a:solidFill>
                <a:latin typeface="Calibri"/>
                <a:cs typeface="Calibri"/>
              </a:rPr>
              <a:t>AFE</a:t>
            </a:r>
            <a:r>
              <a:rPr sz="750" b="1" spc="1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50" dirty="0">
                <a:solidFill>
                  <a:srgbClr val="FFFFFF"/>
                </a:solidFill>
                <a:latin typeface="Calibri"/>
                <a:cs typeface="Calibri"/>
              </a:rPr>
              <a:t>MOCHA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12700" marR="660400">
              <a:lnSpc>
                <a:spcPct val="122300"/>
              </a:lnSpc>
            </a:pPr>
            <a:r>
              <a:rPr sz="750" b="1" spc="245" dirty="0">
                <a:solidFill>
                  <a:srgbClr val="FFFFFF"/>
                </a:solidFill>
                <a:latin typeface="Calibri"/>
                <a:cs typeface="Calibri"/>
              </a:rPr>
              <a:t>AMERIC</a:t>
            </a:r>
            <a:r>
              <a:rPr sz="750" b="1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29" dirty="0">
                <a:solidFill>
                  <a:srgbClr val="FFFFFF"/>
                </a:solidFill>
                <a:latin typeface="Calibri"/>
                <a:cs typeface="Calibri"/>
              </a:rPr>
              <a:t>ANO  </a:t>
            </a:r>
            <a:r>
              <a:rPr sz="750" b="1" spc="220" dirty="0">
                <a:solidFill>
                  <a:srgbClr val="FFFFFF"/>
                </a:solidFill>
                <a:latin typeface="Calibri"/>
                <a:cs typeface="Calibri"/>
              </a:rPr>
              <a:t>FL</a:t>
            </a:r>
            <a:r>
              <a:rPr sz="7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3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750" b="1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00" dirty="0">
                <a:solidFill>
                  <a:srgbClr val="FFFFFF"/>
                </a:solidFill>
                <a:latin typeface="Calibri"/>
                <a:cs typeface="Calibri"/>
              </a:rPr>
              <a:t>T</a:t>
            </a:r>
            <a:r>
              <a:rPr sz="750" b="1" spc="3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10" dirty="0">
                <a:solidFill>
                  <a:srgbClr val="FFFFFF"/>
                </a:solidFill>
                <a:latin typeface="Calibri"/>
                <a:cs typeface="Calibri"/>
              </a:rPr>
              <a:t>W</a:t>
            </a:r>
            <a:r>
              <a:rPr sz="750" b="1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25" dirty="0">
                <a:solidFill>
                  <a:srgbClr val="FFFFFF"/>
                </a:solidFill>
                <a:latin typeface="Calibri"/>
                <a:cs typeface="Calibri"/>
              </a:rPr>
              <a:t>HITE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12700" marR="184150">
              <a:lnSpc>
                <a:spcPct val="122300"/>
              </a:lnSpc>
            </a:pPr>
            <a:r>
              <a:rPr sz="750" b="1" spc="270" dirty="0">
                <a:solidFill>
                  <a:srgbClr val="FFFFFF"/>
                </a:solidFill>
                <a:latin typeface="Calibri"/>
                <a:cs typeface="Calibri"/>
              </a:rPr>
              <a:t>DOUBLE </a:t>
            </a:r>
            <a:r>
              <a:rPr sz="750" b="1" spc="245" dirty="0">
                <a:solidFill>
                  <a:srgbClr val="FFFFFF"/>
                </a:solidFill>
                <a:latin typeface="Calibri"/>
                <a:cs typeface="Calibri"/>
              </a:rPr>
              <a:t>ESP</a:t>
            </a:r>
            <a:r>
              <a:rPr sz="750" b="1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60" dirty="0">
                <a:solidFill>
                  <a:srgbClr val="FFFFFF"/>
                </a:solidFill>
                <a:latin typeface="Calibri"/>
                <a:cs typeface="Calibri"/>
              </a:rPr>
              <a:t>RESSO  </a:t>
            </a:r>
            <a:r>
              <a:rPr sz="750" b="1" spc="215" dirty="0">
                <a:solidFill>
                  <a:srgbClr val="FFFFFF"/>
                </a:solidFill>
                <a:latin typeface="Calibri"/>
                <a:cs typeface="Calibri"/>
              </a:rPr>
              <a:t>HO</a:t>
            </a:r>
            <a:r>
              <a:rPr sz="7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00" dirty="0">
                <a:solidFill>
                  <a:srgbClr val="FFFFFF"/>
                </a:solidFill>
                <a:latin typeface="Calibri"/>
                <a:cs typeface="Calibri"/>
              </a:rPr>
              <a:t>T</a:t>
            </a:r>
            <a:r>
              <a:rPr sz="750" b="1" spc="3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65" dirty="0">
                <a:solidFill>
                  <a:srgbClr val="FFFFFF"/>
                </a:solidFill>
                <a:latin typeface="Calibri"/>
                <a:cs typeface="Calibri"/>
              </a:rPr>
              <a:t>CHOC</a:t>
            </a:r>
            <a:r>
              <a:rPr sz="750" b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15" dirty="0">
                <a:solidFill>
                  <a:srgbClr val="FFFFFF"/>
                </a:solidFill>
                <a:latin typeface="Calibri"/>
                <a:cs typeface="Calibri"/>
              </a:rPr>
              <a:t>OL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3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750" b="1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00" dirty="0">
                <a:solidFill>
                  <a:srgbClr val="FFFFFF"/>
                </a:solidFill>
                <a:latin typeface="Calibri"/>
                <a:cs typeface="Calibri"/>
              </a:rPr>
              <a:t>TE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837615" y="5417446"/>
            <a:ext cx="318770" cy="114363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23495">
              <a:lnSpc>
                <a:spcPct val="100000"/>
              </a:lnSpc>
              <a:spcBef>
                <a:spcPts val="295"/>
              </a:spcBef>
            </a:pPr>
            <a:r>
              <a:rPr sz="750" b="1" spc="70" dirty="0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r>
              <a:rPr sz="750" b="1" spc="-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.95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23495">
              <a:lnSpc>
                <a:spcPct val="100000"/>
              </a:lnSpc>
              <a:spcBef>
                <a:spcPts val="200"/>
              </a:spcBef>
            </a:pPr>
            <a:r>
              <a:rPr sz="750" b="1" spc="70" dirty="0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r>
              <a:rPr sz="750" b="1" spc="-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.95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19050">
              <a:lnSpc>
                <a:spcPct val="100000"/>
              </a:lnSpc>
              <a:spcBef>
                <a:spcPts val="200"/>
              </a:spcBef>
            </a:pPr>
            <a:r>
              <a:rPr sz="750" b="1" spc="170" dirty="0">
                <a:solidFill>
                  <a:srgbClr val="FFFFFF"/>
                </a:solidFill>
                <a:latin typeface="Calibri"/>
                <a:cs typeface="Calibri"/>
              </a:rPr>
              <a:t>3.4</a:t>
            </a:r>
            <a:r>
              <a:rPr sz="750" b="1" spc="-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75" dirty="0">
                <a:solidFill>
                  <a:srgbClr val="FFFFFF"/>
                </a:solidFill>
                <a:latin typeface="Calibri"/>
                <a:cs typeface="Calibri"/>
              </a:rPr>
              <a:t>5</a:t>
            </a:r>
            <a:endParaRPr sz="750">
              <a:latin typeface="Calibri"/>
              <a:cs typeface="Calibri"/>
            </a:endParaRPr>
          </a:p>
          <a:p>
            <a:pPr marL="16510">
              <a:lnSpc>
                <a:spcPct val="100000"/>
              </a:lnSpc>
              <a:spcBef>
                <a:spcPts val="200"/>
              </a:spcBef>
            </a:pPr>
            <a:r>
              <a:rPr sz="750" b="1" spc="70" dirty="0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r>
              <a:rPr sz="750" b="1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20" dirty="0">
                <a:solidFill>
                  <a:srgbClr val="FFFFFF"/>
                </a:solidFill>
                <a:latin typeface="Calibri"/>
                <a:cs typeface="Calibri"/>
              </a:rPr>
              <a:t>.6</a:t>
            </a:r>
            <a:r>
              <a:rPr sz="750" b="1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40" dirty="0">
                <a:solidFill>
                  <a:srgbClr val="FFFFFF"/>
                </a:solidFill>
                <a:latin typeface="Calibri"/>
                <a:cs typeface="Calibri"/>
              </a:rPr>
              <a:t>0</a:t>
            </a:r>
            <a:endParaRPr sz="750">
              <a:latin typeface="Calibri"/>
              <a:cs typeface="Calibri"/>
            </a:endParaRPr>
          </a:p>
          <a:p>
            <a:pPr marL="19050">
              <a:lnSpc>
                <a:spcPct val="100000"/>
              </a:lnSpc>
              <a:spcBef>
                <a:spcPts val="200"/>
              </a:spcBef>
            </a:pPr>
            <a:r>
              <a:rPr sz="750" b="1" spc="70" dirty="0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r>
              <a:rPr sz="750" b="1" spc="-1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70" dirty="0">
                <a:solidFill>
                  <a:srgbClr val="FFFFFF"/>
                </a:solidFill>
                <a:latin typeface="Calibri"/>
                <a:cs typeface="Calibri"/>
              </a:rPr>
              <a:t>.50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20320">
              <a:lnSpc>
                <a:spcPct val="100000"/>
              </a:lnSpc>
              <a:spcBef>
                <a:spcPts val="200"/>
              </a:spcBef>
            </a:pPr>
            <a:r>
              <a:rPr sz="750" b="1" spc="185" dirty="0">
                <a:solidFill>
                  <a:srgbClr val="FFFFFF"/>
                </a:solidFill>
                <a:latin typeface="Calibri"/>
                <a:cs typeface="Calibri"/>
              </a:rPr>
              <a:t>3.50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00"/>
              </a:spcBef>
            </a:pPr>
            <a:r>
              <a:rPr sz="750" b="1" spc="70" dirty="0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r>
              <a:rPr sz="750" b="1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40" dirty="0">
                <a:solidFill>
                  <a:srgbClr val="FFFFFF"/>
                </a:solidFill>
                <a:latin typeface="Calibri"/>
                <a:cs typeface="Calibri"/>
              </a:rPr>
              <a:t>.0</a:t>
            </a:r>
            <a:r>
              <a:rPr sz="750" b="1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40" dirty="0">
                <a:solidFill>
                  <a:srgbClr val="FFFFFF"/>
                </a:solidFill>
                <a:latin typeface="Calibri"/>
                <a:cs typeface="Calibri"/>
              </a:rPr>
              <a:t>0</a:t>
            </a:r>
            <a:endParaRPr sz="750">
              <a:latin typeface="Calibri"/>
              <a:cs typeface="Calibri"/>
            </a:endParaRPr>
          </a:p>
          <a:p>
            <a:pPr marL="23495">
              <a:lnSpc>
                <a:spcPct val="100000"/>
              </a:lnSpc>
              <a:spcBef>
                <a:spcPts val="200"/>
              </a:spcBef>
            </a:pPr>
            <a:r>
              <a:rPr sz="750" b="1" spc="70" dirty="0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r>
              <a:rPr sz="750" b="1" spc="-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.95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508692" y="900912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303" y="0"/>
                </a:lnTo>
              </a:path>
            </a:pathLst>
          </a:custGeom>
          <a:ln w="90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3512185" y="570204"/>
            <a:ext cx="2621915" cy="211596"/>
          </a:xfrm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5730">
              <a:lnSpc>
                <a:spcPct val="100000"/>
              </a:lnSpc>
              <a:spcBef>
                <a:spcPts val="30"/>
              </a:spcBef>
            </a:pPr>
            <a:r>
              <a:rPr sz="1350" spc="-50" dirty="0">
                <a:solidFill>
                  <a:srgbClr val="5E493E"/>
                </a:solidFill>
                <a:latin typeface="Calibri"/>
                <a:cs typeface="Calibri"/>
              </a:rPr>
              <a:t>STARTERS</a:t>
            </a:r>
            <a:r>
              <a:rPr sz="1350" spc="-170" dirty="0">
                <a:solidFill>
                  <a:srgbClr val="5E493E"/>
                </a:solidFill>
                <a:latin typeface="Calibri"/>
                <a:cs typeface="Calibri"/>
              </a:rPr>
              <a:t> </a:t>
            </a:r>
            <a:endParaRPr sz="1350">
              <a:latin typeface="Calibri"/>
              <a:cs typeface="Calibr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3508690" y="1501272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303" y="0"/>
                </a:lnTo>
              </a:path>
            </a:pathLst>
          </a:custGeom>
          <a:ln w="90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508690" y="2099065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303" y="0"/>
                </a:lnTo>
              </a:path>
            </a:pathLst>
          </a:custGeom>
          <a:ln w="90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508690" y="2709557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303" y="0"/>
                </a:lnTo>
              </a:path>
            </a:pathLst>
          </a:custGeom>
          <a:ln w="90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3483936" y="983524"/>
            <a:ext cx="1811020" cy="434975"/>
          </a:xfrm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25"/>
              </a:spcBef>
            </a:pP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P</a:t>
            </a:r>
            <a:r>
              <a:rPr sz="7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10" dirty="0">
                <a:solidFill>
                  <a:srgbClr val="FFFFFF"/>
                </a:solidFill>
                <a:latin typeface="Calibri"/>
                <a:cs typeface="Calibri"/>
              </a:rPr>
              <a:t>RA</a:t>
            </a:r>
            <a:r>
              <a:rPr sz="750" b="1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10" dirty="0">
                <a:solidFill>
                  <a:srgbClr val="FFFFFF"/>
                </a:solidFill>
                <a:latin typeface="Calibri"/>
                <a:cs typeface="Calibri"/>
              </a:rPr>
              <a:t>W</a:t>
            </a:r>
            <a:r>
              <a:rPr sz="7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25" dirty="0">
                <a:solidFill>
                  <a:srgbClr val="FFFFFF"/>
                </a:solidFill>
                <a:latin typeface="Calibri"/>
                <a:cs typeface="Calibri"/>
              </a:rPr>
              <a:t>N</a:t>
            </a:r>
            <a:r>
              <a:rPr sz="750" b="1" spc="3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5" dirty="0">
                <a:solidFill>
                  <a:srgbClr val="FFFFFF"/>
                </a:solidFill>
                <a:latin typeface="Calibri"/>
                <a:cs typeface="Calibri"/>
              </a:rPr>
              <a:t>C</a:t>
            </a:r>
            <a:r>
              <a:rPr sz="7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50" dirty="0">
                <a:solidFill>
                  <a:srgbClr val="FFFFFF"/>
                </a:solidFill>
                <a:latin typeface="Calibri"/>
                <a:cs typeface="Calibri"/>
              </a:rPr>
              <a:t>OCK</a:t>
            </a:r>
            <a:r>
              <a:rPr sz="750" b="1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00" dirty="0">
                <a:solidFill>
                  <a:srgbClr val="FFFFFF"/>
                </a:solidFill>
                <a:latin typeface="Calibri"/>
                <a:cs typeface="Calibri"/>
              </a:rPr>
              <a:t>T</a:t>
            </a:r>
            <a:r>
              <a:rPr sz="750" b="1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10" dirty="0">
                <a:solidFill>
                  <a:srgbClr val="FFFFFF"/>
                </a:solidFill>
                <a:latin typeface="Calibri"/>
                <a:cs typeface="Calibri"/>
              </a:rPr>
              <a:t>AIL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24130">
              <a:lnSpc>
                <a:spcPct val="100000"/>
              </a:lnSpc>
              <a:spcBef>
                <a:spcPts val="200"/>
              </a:spcBef>
            </a:pPr>
            <a:r>
              <a:rPr sz="750" spc="120" dirty="0">
                <a:solidFill>
                  <a:srgbClr val="FFFFFF"/>
                </a:solidFill>
                <a:latin typeface="Calibri"/>
                <a:cs typeface="Calibri"/>
              </a:rPr>
              <a:t>Served </a:t>
            </a:r>
            <a:r>
              <a:rPr sz="750" spc="114" dirty="0">
                <a:solidFill>
                  <a:srgbClr val="FFFFFF"/>
                </a:solidFill>
                <a:latin typeface="Calibri"/>
                <a:cs typeface="Calibri"/>
              </a:rPr>
              <a:t>with </a:t>
            </a:r>
            <a:r>
              <a:rPr sz="750" spc="120" dirty="0">
                <a:solidFill>
                  <a:srgbClr val="FFFFFF"/>
                </a:solidFill>
                <a:latin typeface="Calibri"/>
                <a:cs typeface="Calibri"/>
              </a:rPr>
              <a:t>pickled</a:t>
            </a:r>
            <a:r>
              <a:rPr sz="750" spc="1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spc="130" dirty="0">
                <a:solidFill>
                  <a:srgbClr val="FFFFFF"/>
                </a:solidFill>
                <a:latin typeface="Calibri"/>
                <a:cs typeface="Calibri"/>
              </a:rPr>
              <a:t>cucumber,</a:t>
            </a:r>
            <a:endParaRPr sz="750">
              <a:latin typeface="Calibri"/>
              <a:cs typeface="Calibri"/>
            </a:endParaRPr>
          </a:p>
          <a:p>
            <a:pPr marL="24130">
              <a:lnSpc>
                <a:spcPct val="100000"/>
              </a:lnSpc>
              <a:spcBef>
                <a:spcPts val="100"/>
              </a:spcBef>
            </a:pPr>
            <a:r>
              <a:rPr sz="750" spc="125" dirty="0">
                <a:solidFill>
                  <a:srgbClr val="FFFFFF"/>
                </a:solidFill>
                <a:latin typeface="Calibri"/>
                <a:cs typeface="Calibri"/>
              </a:rPr>
              <a:t>Roasted </a:t>
            </a:r>
            <a:r>
              <a:rPr sz="750" spc="105" dirty="0">
                <a:solidFill>
                  <a:srgbClr val="FFFFFF"/>
                </a:solidFill>
                <a:latin typeface="Calibri"/>
                <a:cs typeface="Calibri"/>
              </a:rPr>
              <a:t>Beetroot, </a:t>
            </a:r>
            <a:r>
              <a:rPr sz="750" spc="140" dirty="0">
                <a:solidFill>
                  <a:srgbClr val="FFFFFF"/>
                </a:solidFill>
                <a:latin typeface="Calibri"/>
                <a:cs typeface="Calibri"/>
              </a:rPr>
              <a:t>Creme</a:t>
            </a:r>
            <a:r>
              <a:rPr sz="750" spc="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spc="120" dirty="0">
                <a:solidFill>
                  <a:srgbClr val="FFFFFF"/>
                </a:solidFill>
                <a:latin typeface="Calibri"/>
                <a:cs typeface="Calibri"/>
              </a:rPr>
              <a:t>Fraiche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762221" y="1044666"/>
            <a:ext cx="387985" cy="130163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lang="en-GB" sz="750" b="1" spc="180" dirty="0">
                <a:solidFill>
                  <a:srgbClr val="FFFFFF"/>
                </a:solidFill>
                <a:latin typeface="Calibri"/>
                <a:cs typeface="Calibri"/>
              </a:rPr>
              <a:t>29</a:t>
            </a:r>
            <a:r>
              <a:rPr sz="750" b="1" spc="-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FFFFFF"/>
                </a:solidFill>
                <a:latin typeface="Calibri"/>
                <a:cs typeface="Calibri"/>
              </a:rPr>
              <a:t>. </a:t>
            </a:r>
            <a:r>
              <a:rPr lang="en-GB" sz="750" b="1" spc="145" dirty="0">
                <a:solidFill>
                  <a:srgbClr val="FFFFFF"/>
                </a:solidFill>
                <a:latin typeface="Calibri"/>
                <a:cs typeface="Calibri"/>
              </a:rPr>
              <a:t>7</a:t>
            </a:r>
            <a:r>
              <a:rPr sz="750" b="1" spc="145" dirty="0">
                <a:solidFill>
                  <a:srgbClr val="FFFFFF"/>
                </a:solidFill>
                <a:latin typeface="Calibri"/>
                <a:cs typeface="Calibri"/>
              </a:rPr>
              <a:t>5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 dirty="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483930" y="1581254"/>
            <a:ext cx="1811020" cy="434975"/>
          </a:xfrm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25"/>
              </a:spcBef>
            </a:pPr>
            <a:r>
              <a:rPr sz="750" b="1" spc="225" dirty="0">
                <a:solidFill>
                  <a:srgbClr val="FFFFFF"/>
                </a:solidFill>
                <a:latin typeface="Calibri"/>
                <a:cs typeface="Calibri"/>
              </a:rPr>
              <a:t>SALT </a:t>
            </a:r>
            <a:r>
              <a:rPr sz="750" b="1" spc="30" dirty="0">
                <a:solidFill>
                  <a:srgbClr val="FFFFFF"/>
                </a:solidFill>
                <a:latin typeface="Calibri"/>
                <a:cs typeface="Calibri"/>
              </a:rPr>
              <a:t>&amp; </a:t>
            </a: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P </a:t>
            </a:r>
            <a:r>
              <a:rPr sz="750" b="1" spc="229" dirty="0">
                <a:solidFill>
                  <a:srgbClr val="FFFFFF"/>
                </a:solidFill>
                <a:latin typeface="Calibri"/>
                <a:cs typeface="Calibri"/>
              </a:rPr>
              <a:t>EP </a:t>
            </a: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P</a:t>
            </a:r>
            <a:r>
              <a:rPr sz="750" b="1" spc="-1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20" dirty="0">
                <a:solidFill>
                  <a:srgbClr val="FFFFFF"/>
                </a:solidFill>
                <a:latin typeface="Calibri"/>
                <a:cs typeface="Calibri"/>
              </a:rPr>
              <a:t>ER </a:t>
            </a:r>
            <a:r>
              <a:rPr sz="750" b="1" spc="235" dirty="0">
                <a:solidFill>
                  <a:srgbClr val="FFFFFF"/>
                </a:solidFill>
                <a:latin typeface="Calibri"/>
                <a:cs typeface="Calibri"/>
              </a:rPr>
              <a:t>SQUID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24130">
              <a:lnSpc>
                <a:spcPct val="100000"/>
              </a:lnSpc>
              <a:spcBef>
                <a:spcPts val="200"/>
              </a:spcBef>
            </a:pPr>
            <a:r>
              <a:rPr sz="750" spc="120" dirty="0">
                <a:solidFill>
                  <a:srgbClr val="FFFFFF"/>
                </a:solidFill>
                <a:latin typeface="Calibri"/>
                <a:cs typeface="Calibri"/>
              </a:rPr>
              <a:t>Served </a:t>
            </a:r>
            <a:r>
              <a:rPr sz="750" spc="114" dirty="0">
                <a:solidFill>
                  <a:srgbClr val="FFFFFF"/>
                </a:solidFill>
                <a:latin typeface="Calibri"/>
                <a:cs typeface="Calibri"/>
              </a:rPr>
              <a:t>with </a:t>
            </a:r>
            <a:r>
              <a:rPr sz="750" spc="120" dirty="0">
                <a:solidFill>
                  <a:srgbClr val="FFFFFF"/>
                </a:solidFill>
                <a:latin typeface="Calibri"/>
                <a:cs typeface="Calibri"/>
              </a:rPr>
              <a:t>pickled</a:t>
            </a:r>
            <a:r>
              <a:rPr sz="750" spc="1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spc="130" dirty="0">
                <a:solidFill>
                  <a:srgbClr val="FFFFFF"/>
                </a:solidFill>
                <a:latin typeface="Calibri"/>
                <a:cs typeface="Calibri"/>
              </a:rPr>
              <a:t>cucumber,</a:t>
            </a:r>
            <a:endParaRPr sz="750">
              <a:latin typeface="Calibri"/>
              <a:cs typeface="Calibri"/>
            </a:endParaRPr>
          </a:p>
          <a:p>
            <a:pPr marL="24130">
              <a:lnSpc>
                <a:spcPct val="100000"/>
              </a:lnSpc>
              <a:spcBef>
                <a:spcPts val="100"/>
              </a:spcBef>
            </a:pPr>
            <a:r>
              <a:rPr sz="750" spc="125" dirty="0">
                <a:solidFill>
                  <a:srgbClr val="FFFFFF"/>
                </a:solidFill>
                <a:latin typeface="Calibri"/>
                <a:cs typeface="Calibri"/>
              </a:rPr>
              <a:t>Roasted </a:t>
            </a:r>
            <a:r>
              <a:rPr sz="750" spc="105" dirty="0">
                <a:solidFill>
                  <a:srgbClr val="FFFFFF"/>
                </a:solidFill>
                <a:latin typeface="Calibri"/>
                <a:cs typeface="Calibri"/>
              </a:rPr>
              <a:t>Beetroot, </a:t>
            </a:r>
            <a:r>
              <a:rPr sz="750" spc="140" dirty="0">
                <a:solidFill>
                  <a:srgbClr val="FFFFFF"/>
                </a:solidFill>
                <a:latin typeface="Calibri"/>
                <a:cs typeface="Calibri"/>
              </a:rPr>
              <a:t>Creme</a:t>
            </a:r>
            <a:r>
              <a:rPr sz="750" spc="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spc="120" dirty="0">
                <a:solidFill>
                  <a:srgbClr val="FFFFFF"/>
                </a:solidFill>
                <a:latin typeface="Calibri"/>
                <a:cs typeface="Calibri"/>
              </a:rPr>
              <a:t>Fraiche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767301" y="1608006"/>
            <a:ext cx="382905" cy="130163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lang="en-GB" sz="750" b="1" spc="75" dirty="0">
                <a:solidFill>
                  <a:srgbClr val="FFFFFF"/>
                </a:solidFill>
                <a:latin typeface="Calibri"/>
                <a:cs typeface="Calibri"/>
              </a:rPr>
              <a:t>29.50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 dirty="0">
              <a:latin typeface="Calibri"/>
              <a:cs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483933" y="2179048"/>
            <a:ext cx="1811020" cy="434975"/>
          </a:xfrm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25"/>
              </a:spcBef>
            </a:pPr>
            <a:r>
              <a:rPr sz="750" b="1" spc="225" dirty="0">
                <a:solidFill>
                  <a:srgbClr val="FFFFFF"/>
                </a:solidFill>
                <a:latin typeface="Calibri"/>
                <a:cs typeface="Calibri"/>
              </a:rPr>
              <a:t>KING</a:t>
            </a:r>
            <a:r>
              <a:rPr sz="750" b="1" spc="3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25" dirty="0">
                <a:solidFill>
                  <a:srgbClr val="FFFFFF"/>
                </a:solidFill>
                <a:latin typeface="Calibri"/>
                <a:cs typeface="Calibri"/>
              </a:rPr>
              <a:t>SC</a:t>
            </a:r>
            <a:r>
              <a:rPr sz="7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40" dirty="0">
                <a:solidFill>
                  <a:srgbClr val="FFFFFF"/>
                </a:solidFill>
                <a:latin typeface="Calibri"/>
                <a:cs typeface="Calibri"/>
              </a:rPr>
              <a:t>ALL</a:t>
            </a:r>
            <a:r>
              <a:rPr sz="750" b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45" dirty="0">
                <a:solidFill>
                  <a:srgbClr val="FFFFFF"/>
                </a:solidFill>
                <a:latin typeface="Calibri"/>
                <a:cs typeface="Calibri"/>
              </a:rPr>
              <a:t>OPS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24130">
              <a:lnSpc>
                <a:spcPct val="100000"/>
              </a:lnSpc>
              <a:spcBef>
                <a:spcPts val="200"/>
              </a:spcBef>
            </a:pPr>
            <a:r>
              <a:rPr sz="750" spc="120" dirty="0">
                <a:solidFill>
                  <a:srgbClr val="FFFFFF"/>
                </a:solidFill>
                <a:latin typeface="Calibri"/>
                <a:cs typeface="Calibri"/>
              </a:rPr>
              <a:t>Served </a:t>
            </a:r>
            <a:r>
              <a:rPr sz="750" spc="114" dirty="0">
                <a:solidFill>
                  <a:srgbClr val="FFFFFF"/>
                </a:solidFill>
                <a:latin typeface="Calibri"/>
                <a:cs typeface="Calibri"/>
              </a:rPr>
              <a:t>with </a:t>
            </a:r>
            <a:r>
              <a:rPr sz="750" spc="120" dirty="0">
                <a:solidFill>
                  <a:srgbClr val="FFFFFF"/>
                </a:solidFill>
                <a:latin typeface="Calibri"/>
                <a:cs typeface="Calibri"/>
              </a:rPr>
              <a:t>pickled</a:t>
            </a:r>
            <a:r>
              <a:rPr sz="750" spc="1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spc="130" dirty="0">
                <a:solidFill>
                  <a:srgbClr val="FFFFFF"/>
                </a:solidFill>
                <a:latin typeface="Calibri"/>
                <a:cs typeface="Calibri"/>
              </a:rPr>
              <a:t>cucumber,</a:t>
            </a:r>
            <a:endParaRPr sz="750">
              <a:latin typeface="Calibri"/>
              <a:cs typeface="Calibri"/>
            </a:endParaRPr>
          </a:p>
          <a:p>
            <a:pPr marL="24130">
              <a:lnSpc>
                <a:spcPct val="100000"/>
              </a:lnSpc>
              <a:spcBef>
                <a:spcPts val="100"/>
              </a:spcBef>
            </a:pPr>
            <a:r>
              <a:rPr sz="750" spc="125" dirty="0">
                <a:solidFill>
                  <a:srgbClr val="FFFFFF"/>
                </a:solidFill>
                <a:latin typeface="Calibri"/>
                <a:cs typeface="Calibri"/>
              </a:rPr>
              <a:t>Roasted </a:t>
            </a:r>
            <a:r>
              <a:rPr sz="750" spc="105" dirty="0">
                <a:solidFill>
                  <a:srgbClr val="FFFFFF"/>
                </a:solidFill>
                <a:latin typeface="Calibri"/>
                <a:cs typeface="Calibri"/>
              </a:rPr>
              <a:t>Beetroot, </a:t>
            </a:r>
            <a:r>
              <a:rPr sz="750" spc="140" dirty="0">
                <a:solidFill>
                  <a:srgbClr val="FFFFFF"/>
                </a:solidFill>
                <a:latin typeface="Calibri"/>
                <a:cs typeface="Calibri"/>
              </a:rPr>
              <a:t>Creme</a:t>
            </a:r>
            <a:r>
              <a:rPr sz="750" spc="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spc="120" dirty="0">
                <a:solidFill>
                  <a:srgbClr val="FFFFFF"/>
                </a:solidFill>
                <a:latin typeface="Calibri"/>
                <a:cs typeface="Calibri"/>
              </a:rPr>
              <a:t>Fraiche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831840" y="2205799"/>
            <a:ext cx="378460" cy="130163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lang="en-GB" sz="750" b="1" spc="75" dirty="0">
                <a:solidFill>
                  <a:srgbClr val="FFFFFF"/>
                </a:solidFill>
                <a:latin typeface="Calibri"/>
                <a:cs typeface="Calibri"/>
              </a:rPr>
              <a:t>19.95</a:t>
            </a:r>
            <a:endParaRPr sz="750" dirty="0">
              <a:latin typeface="Calibri"/>
              <a:cs typeface="Calibr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485095" y="7086600"/>
            <a:ext cx="3002106" cy="200696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838835" algn="l"/>
              </a:tabLst>
            </a:pPr>
            <a:r>
              <a:rPr sz="1200" b="1" spc="475" dirty="0">
                <a:solidFill>
                  <a:srgbClr val="FFFFFF"/>
                </a:solidFill>
                <a:latin typeface="Calibri"/>
                <a:cs typeface="Calibri"/>
              </a:rPr>
              <a:t>O</a:t>
            </a:r>
            <a:r>
              <a:rPr sz="1200" b="1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spc="204" dirty="0">
                <a:solidFill>
                  <a:srgbClr val="FFFFFF"/>
                </a:solidFill>
                <a:latin typeface="Calibri"/>
                <a:cs typeface="Calibri"/>
              </a:rPr>
              <a:t>P </a:t>
            </a:r>
            <a:r>
              <a:rPr sz="1200" b="1" spc="400" dirty="0">
                <a:solidFill>
                  <a:srgbClr val="FFFFFF"/>
                </a:solidFill>
                <a:latin typeface="Calibri"/>
                <a:cs typeface="Calibri"/>
              </a:rPr>
              <a:t>E</a:t>
            </a:r>
            <a:r>
              <a:rPr sz="1200" b="1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spc="250" dirty="0">
                <a:solidFill>
                  <a:srgbClr val="FFFFFF"/>
                </a:solidFill>
                <a:latin typeface="Calibri"/>
                <a:cs typeface="Calibri"/>
              </a:rPr>
              <a:t>N	</a:t>
            </a:r>
            <a:r>
              <a:rPr sz="1200" b="1" spc="254" dirty="0">
                <a:solidFill>
                  <a:srgbClr val="FFFFFF"/>
                </a:solidFill>
                <a:latin typeface="Calibri"/>
                <a:cs typeface="Calibri"/>
              </a:rPr>
              <a:t>D</a:t>
            </a:r>
            <a:r>
              <a:rPr sz="1200" b="1" spc="1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spc="44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2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spc="315" dirty="0">
                <a:solidFill>
                  <a:srgbClr val="FFFFFF"/>
                </a:solidFill>
                <a:latin typeface="Calibri"/>
                <a:cs typeface="Calibri"/>
              </a:rPr>
              <a:t>I</a:t>
            </a:r>
            <a:r>
              <a:rPr sz="120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spc="155" dirty="0">
                <a:solidFill>
                  <a:srgbClr val="FFFFFF"/>
                </a:solidFill>
                <a:latin typeface="Calibri"/>
                <a:cs typeface="Calibri"/>
              </a:rPr>
              <a:t>L</a:t>
            </a:r>
            <a:r>
              <a:rPr sz="1200" b="1" spc="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spc="185" dirty="0">
                <a:solidFill>
                  <a:srgbClr val="FFFFFF"/>
                </a:solidFill>
                <a:latin typeface="Calibri"/>
                <a:cs typeface="Calibri"/>
              </a:rPr>
              <a:t>Y</a:t>
            </a:r>
            <a:r>
              <a:rPr lang="en-GB" sz="1200" b="1" spc="185" dirty="0">
                <a:solidFill>
                  <a:srgbClr val="FFFFFF"/>
                </a:solidFill>
                <a:latin typeface="Calibri"/>
                <a:cs typeface="Calibri"/>
              </a:rPr>
              <a:t> 10AM TO 11PM</a:t>
            </a:r>
            <a:endParaRPr sz="1200" dirty="0">
              <a:latin typeface="Calibri"/>
              <a:cs typeface="Calibri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6679247" y="893762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303" y="0"/>
                </a:lnTo>
              </a:path>
            </a:pathLst>
          </a:custGeom>
          <a:ln w="90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6673215" y="577812"/>
            <a:ext cx="2621915" cy="22034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3810" rIns="0" bIns="0" rtlCol="0">
            <a:spAutoFit/>
          </a:bodyPr>
          <a:lstStyle/>
          <a:p>
            <a:pPr marL="119380">
              <a:lnSpc>
                <a:spcPct val="100000"/>
              </a:lnSpc>
              <a:spcBef>
                <a:spcPts val="30"/>
              </a:spcBef>
            </a:pPr>
            <a:r>
              <a:rPr sz="1350" spc="-114" dirty="0">
                <a:solidFill>
                  <a:srgbClr val="5E493E"/>
                </a:solidFill>
                <a:latin typeface="Calibri"/>
                <a:cs typeface="Calibri"/>
              </a:rPr>
              <a:t>MAINS</a:t>
            </a:r>
            <a:r>
              <a:rPr sz="1350" spc="-170" dirty="0">
                <a:solidFill>
                  <a:srgbClr val="5E493E"/>
                </a:solidFill>
                <a:latin typeface="Calibri"/>
                <a:cs typeface="Calibri"/>
              </a:rPr>
              <a:t> </a:t>
            </a:r>
            <a:endParaRPr sz="1350">
              <a:latin typeface="Calibri"/>
              <a:cs typeface="Calibri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6679256" y="1646528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291" y="0"/>
                </a:lnTo>
              </a:path>
            </a:pathLst>
          </a:custGeom>
          <a:ln w="90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6679256" y="2358627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291" y="0"/>
                </a:lnTo>
              </a:path>
            </a:pathLst>
          </a:custGeom>
          <a:ln w="90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6679256" y="3066633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291" y="0"/>
                </a:lnTo>
              </a:path>
            </a:pathLst>
          </a:custGeom>
          <a:ln w="90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6679256" y="3740627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291" y="0"/>
                </a:lnTo>
              </a:path>
            </a:pathLst>
          </a:custGeom>
          <a:ln w="90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6654477" y="2412342"/>
            <a:ext cx="2011680" cy="51879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35"/>
              </a:spcBef>
            </a:pPr>
            <a:r>
              <a:rPr sz="750" b="1" spc="260" dirty="0">
                <a:solidFill>
                  <a:srgbClr val="FFFFFF"/>
                </a:solidFill>
                <a:latin typeface="Calibri"/>
                <a:cs typeface="Calibri"/>
              </a:rPr>
              <a:t>CRAB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24765" marR="5080">
              <a:lnSpc>
                <a:spcPct val="139200"/>
              </a:lnSpc>
              <a:spcBef>
                <a:spcPts val="45"/>
              </a:spcBef>
            </a:pPr>
            <a:r>
              <a:rPr sz="750" spc="114" dirty="0">
                <a:solidFill>
                  <a:srgbClr val="FFFFFF"/>
                </a:solidFill>
                <a:latin typeface="Calibri"/>
                <a:cs typeface="Calibri"/>
              </a:rPr>
              <a:t>Ingredients: </a:t>
            </a:r>
            <a:r>
              <a:rPr sz="750" spc="100" dirty="0">
                <a:solidFill>
                  <a:srgbClr val="FFFFFF"/>
                </a:solidFill>
                <a:latin typeface="Calibri"/>
                <a:cs typeface="Calibri"/>
              </a:rPr>
              <a:t>Crab, </a:t>
            </a:r>
            <a:r>
              <a:rPr sz="750" spc="120" dirty="0">
                <a:solidFill>
                  <a:srgbClr val="FFFFFF"/>
                </a:solidFill>
                <a:latin typeface="Calibri"/>
                <a:cs typeface="Calibri"/>
              </a:rPr>
              <a:t>Mushrooms, </a:t>
            </a:r>
            <a:r>
              <a:rPr sz="750" spc="80" dirty="0">
                <a:solidFill>
                  <a:srgbClr val="FFFFFF"/>
                </a:solidFill>
                <a:latin typeface="Calibri"/>
                <a:cs typeface="Calibri"/>
              </a:rPr>
              <a:t>Mayo,  </a:t>
            </a:r>
            <a:r>
              <a:rPr sz="750" spc="105" dirty="0">
                <a:solidFill>
                  <a:srgbClr val="FFFFFF"/>
                </a:solidFill>
                <a:latin typeface="Calibri"/>
                <a:cs typeface="Calibri"/>
              </a:rPr>
              <a:t>Pickles, </a:t>
            </a:r>
            <a:r>
              <a:rPr sz="750" spc="95" dirty="0">
                <a:solidFill>
                  <a:srgbClr val="FFFFFF"/>
                </a:solidFill>
                <a:latin typeface="Calibri"/>
                <a:cs typeface="Calibri"/>
              </a:rPr>
              <a:t>Celery,</a:t>
            </a:r>
            <a:r>
              <a:rPr sz="750" spc="1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spc="175" dirty="0">
                <a:solidFill>
                  <a:srgbClr val="FFFFFF"/>
                </a:solidFill>
                <a:latin typeface="Calibri"/>
                <a:cs typeface="Calibri"/>
              </a:rPr>
              <a:t>Eggs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8952334" y="2494328"/>
            <a:ext cx="368935" cy="1428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21.50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6654534" y="3120464"/>
            <a:ext cx="2101215" cy="51879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35"/>
              </a:spcBef>
            </a:pPr>
            <a:r>
              <a:rPr sz="750" b="1" spc="220" dirty="0">
                <a:solidFill>
                  <a:srgbClr val="FFFFFF"/>
                </a:solidFill>
                <a:latin typeface="Calibri"/>
                <a:cs typeface="Calibri"/>
              </a:rPr>
              <a:t>SP</a:t>
            </a:r>
            <a:r>
              <a:rPr sz="7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00" dirty="0">
                <a:solidFill>
                  <a:srgbClr val="FFFFFF"/>
                </a:solidFill>
                <a:latin typeface="Calibri"/>
                <a:cs typeface="Calibri"/>
              </a:rPr>
              <a:t>INY</a:t>
            </a:r>
            <a:r>
              <a:rPr sz="750" b="1" spc="3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45" dirty="0">
                <a:solidFill>
                  <a:srgbClr val="FFFFFF"/>
                </a:solidFill>
                <a:latin typeface="Calibri"/>
                <a:cs typeface="Calibri"/>
              </a:rPr>
              <a:t>L</a:t>
            </a:r>
            <a:r>
              <a:rPr sz="7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45" dirty="0">
                <a:solidFill>
                  <a:srgbClr val="FFFFFF"/>
                </a:solidFill>
                <a:latin typeface="Calibri"/>
                <a:cs typeface="Calibri"/>
              </a:rPr>
              <a:t>OBS</a:t>
            </a:r>
            <a:r>
              <a:rPr sz="750" b="1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45" dirty="0">
                <a:solidFill>
                  <a:srgbClr val="FFFFFF"/>
                </a:solidFill>
                <a:latin typeface="Calibri"/>
                <a:cs typeface="Calibri"/>
              </a:rPr>
              <a:t>TERS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24130">
              <a:lnSpc>
                <a:spcPct val="100000"/>
              </a:lnSpc>
              <a:spcBef>
                <a:spcPts val="395"/>
              </a:spcBef>
            </a:pPr>
            <a:r>
              <a:rPr sz="750" spc="114" dirty="0">
                <a:solidFill>
                  <a:srgbClr val="FFFFFF"/>
                </a:solidFill>
                <a:latin typeface="Calibri"/>
                <a:cs typeface="Calibri"/>
              </a:rPr>
              <a:t>Ingredients: </a:t>
            </a:r>
            <a:r>
              <a:rPr sz="750" spc="105" dirty="0">
                <a:solidFill>
                  <a:srgbClr val="FFFFFF"/>
                </a:solidFill>
                <a:latin typeface="Calibri"/>
                <a:cs typeface="Calibri"/>
              </a:rPr>
              <a:t>Lobsters, </a:t>
            </a:r>
            <a:r>
              <a:rPr sz="750" spc="110" dirty="0">
                <a:solidFill>
                  <a:srgbClr val="FFFFFF"/>
                </a:solidFill>
                <a:latin typeface="Calibri"/>
                <a:cs typeface="Calibri"/>
              </a:rPr>
              <a:t>Ginger,</a:t>
            </a:r>
            <a:r>
              <a:rPr sz="750" spc="1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spc="90" dirty="0">
                <a:solidFill>
                  <a:srgbClr val="FFFFFF"/>
                </a:solidFill>
                <a:latin typeface="Calibri"/>
                <a:cs typeface="Calibri"/>
              </a:rPr>
              <a:t>Salt,</a:t>
            </a:r>
            <a:endParaRPr sz="750">
              <a:latin typeface="Calibri"/>
              <a:cs typeface="Calibri"/>
            </a:endParaRPr>
          </a:p>
          <a:p>
            <a:pPr marL="24130">
              <a:lnSpc>
                <a:spcPct val="100000"/>
              </a:lnSpc>
              <a:spcBef>
                <a:spcPts val="350"/>
              </a:spcBef>
            </a:pPr>
            <a:r>
              <a:rPr sz="750" spc="114" dirty="0">
                <a:solidFill>
                  <a:srgbClr val="FFFFFF"/>
                </a:solidFill>
                <a:latin typeface="Calibri"/>
                <a:cs typeface="Calibri"/>
              </a:rPr>
              <a:t>Sugar, </a:t>
            </a:r>
            <a:r>
              <a:rPr sz="750" spc="110" dirty="0">
                <a:solidFill>
                  <a:srgbClr val="FFFFFF"/>
                </a:solidFill>
                <a:latin typeface="Calibri"/>
                <a:cs typeface="Calibri"/>
              </a:rPr>
              <a:t>Soy </a:t>
            </a:r>
            <a:r>
              <a:rPr sz="750" spc="114" dirty="0">
                <a:solidFill>
                  <a:srgbClr val="FFFFFF"/>
                </a:solidFill>
                <a:latin typeface="Calibri"/>
                <a:cs typeface="Calibri"/>
              </a:rPr>
              <a:t>Sauce, </a:t>
            </a:r>
            <a:r>
              <a:rPr sz="750" spc="105" dirty="0">
                <a:solidFill>
                  <a:srgbClr val="FFFFFF"/>
                </a:solidFill>
                <a:latin typeface="Calibri"/>
                <a:cs typeface="Calibri"/>
              </a:rPr>
              <a:t>Starch, </a:t>
            </a:r>
            <a:r>
              <a:rPr sz="750" spc="110" dirty="0">
                <a:solidFill>
                  <a:srgbClr val="FFFFFF"/>
                </a:solidFill>
                <a:latin typeface="Calibri"/>
                <a:cs typeface="Calibri"/>
              </a:rPr>
              <a:t>Onion,</a:t>
            </a:r>
            <a:r>
              <a:rPr sz="750" spc="2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spc="135" dirty="0">
                <a:solidFill>
                  <a:srgbClr val="FFFFFF"/>
                </a:solidFill>
                <a:latin typeface="Calibri"/>
                <a:cs typeface="Calibri"/>
              </a:rPr>
              <a:t>Broth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8924739" y="3202327"/>
            <a:ext cx="376555" cy="1428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50" b="1" spc="70" dirty="0">
                <a:solidFill>
                  <a:srgbClr val="FFFFFF"/>
                </a:solidFill>
                <a:latin typeface="Calibri"/>
                <a:cs typeface="Calibri"/>
              </a:rPr>
              <a:t>3</a:t>
            </a:r>
            <a:r>
              <a:rPr sz="750" b="1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70" dirty="0">
                <a:solidFill>
                  <a:srgbClr val="FFFFFF"/>
                </a:solidFill>
                <a:latin typeface="Calibri"/>
                <a:cs typeface="Calibri"/>
              </a:rPr>
              <a:t>8.2</a:t>
            </a:r>
            <a:r>
              <a:rPr sz="750" b="1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40" dirty="0">
                <a:solidFill>
                  <a:srgbClr val="FFFFFF"/>
                </a:solidFill>
                <a:latin typeface="Calibri"/>
                <a:cs typeface="Calibri"/>
              </a:rPr>
              <a:t>0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6654536" y="1700302"/>
            <a:ext cx="2105025" cy="51879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35"/>
              </a:spcBef>
            </a:pPr>
            <a:r>
              <a:rPr sz="750" b="1" spc="235" dirty="0">
                <a:solidFill>
                  <a:srgbClr val="FFFFFF"/>
                </a:solidFill>
                <a:latin typeface="Calibri"/>
                <a:cs typeface="Calibri"/>
              </a:rPr>
              <a:t>SEA</a:t>
            </a:r>
            <a:r>
              <a:rPr sz="750" b="1" spc="3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25" dirty="0">
                <a:solidFill>
                  <a:srgbClr val="FFFFFF"/>
                </a:solidFill>
                <a:latin typeface="Calibri"/>
                <a:cs typeface="Calibri"/>
              </a:rPr>
              <a:t>SC</a:t>
            </a:r>
            <a:r>
              <a:rPr sz="750" b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40" dirty="0">
                <a:solidFill>
                  <a:srgbClr val="FFFFFF"/>
                </a:solidFill>
                <a:latin typeface="Calibri"/>
                <a:cs typeface="Calibri"/>
              </a:rPr>
              <a:t>ALL</a:t>
            </a:r>
            <a:r>
              <a:rPr sz="750" b="1" spc="225" dirty="0">
                <a:solidFill>
                  <a:srgbClr val="FFFFFF"/>
                </a:solidFill>
                <a:latin typeface="Calibri"/>
                <a:cs typeface="Calibri"/>
              </a:rPr>
              <a:t>OP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 dirty="0">
              <a:latin typeface="Calibri"/>
              <a:cs typeface="Calibri"/>
            </a:endParaRPr>
          </a:p>
          <a:p>
            <a:pPr marL="24130">
              <a:lnSpc>
                <a:spcPct val="100000"/>
              </a:lnSpc>
              <a:spcBef>
                <a:spcPts val="395"/>
              </a:spcBef>
            </a:pPr>
            <a:r>
              <a:rPr sz="750" spc="114" dirty="0">
                <a:solidFill>
                  <a:srgbClr val="FFFFFF"/>
                </a:solidFill>
                <a:latin typeface="Calibri"/>
                <a:cs typeface="Calibri"/>
              </a:rPr>
              <a:t>Ingredients: </a:t>
            </a:r>
            <a:r>
              <a:rPr sz="750" spc="95" dirty="0">
                <a:solidFill>
                  <a:srgbClr val="FFFFFF"/>
                </a:solidFill>
                <a:latin typeface="Calibri"/>
                <a:cs typeface="Calibri"/>
              </a:rPr>
              <a:t>Parsley, Carrots,</a:t>
            </a:r>
            <a:r>
              <a:rPr sz="750" spc="1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spc="114" dirty="0">
                <a:solidFill>
                  <a:srgbClr val="FFFFFF"/>
                </a:solidFill>
                <a:latin typeface="Calibri"/>
                <a:cs typeface="Calibri"/>
              </a:rPr>
              <a:t>Sea</a:t>
            </a:r>
            <a:endParaRPr sz="750" dirty="0">
              <a:latin typeface="Calibri"/>
              <a:cs typeface="Calibri"/>
            </a:endParaRPr>
          </a:p>
          <a:p>
            <a:pPr marL="24130">
              <a:lnSpc>
                <a:spcPct val="100000"/>
              </a:lnSpc>
              <a:spcBef>
                <a:spcPts val="355"/>
              </a:spcBef>
            </a:pPr>
            <a:r>
              <a:rPr sz="750" spc="110" dirty="0">
                <a:solidFill>
                  <a:srgbClr val="FFFFFF"/>
                </a:solidFill>
                <a:latin typeface="Calibri"/>
                <a:cs typeface="Calibri"/>
              </a:rPr>
              <a:t>Scallops, </a:t>
            </a:r>
            <a:r>
              <a:rPr sz="750" spc="120" dirty="0">
                <a:solidFill>
                  <a:srgbClr val="FFFFFF"/>
                </a:solidFill>
                <a:latin typeface="Calibri"/>
                <a:cs typeface="Calibri"/>
              </a:rPr>
              <a:t>Sweet </a:t>
            </a:r>
            <a:r>
              <a:rPr sz="750" spc="114" dirty="0">
                <a:solidFill>
                  <a:srgbClr val="FFFFFF"/>
                </a:solidFill>
                <a:latin typeface="Calibri"/>
                <a:cs typeface="Calibri"/>
              </a:rPr>
              <a:t>Peppers, </a:t>
            </a:r>
            <a:r>
              <a:rPr sz="750" spc="125" dirty="0">
                <a:solidFill>
                  <a:srgbClr val="FFFFFF"/>
                </a:solidFill>
                <a:latin typeface="Calibri"/>
                <a:cs typeface="Calibri"/>
              </a:rPr>
              <a:t>Bay </a:t>
            </a:r>
            <a:r>
              <a:rPr sz="750" spc="85" dirty="0">
                <a:solidFill>
                  <a:srgbClr val="FFFFFF"/>
                </a:solidFill>
                <a:latin typeface="Calibri"/>
                <a:cs typeface="Calibri"/>
              </a:rPr>
              <a:t>Leaf,</a:t>
            </a:r>
            <a:r>
              <a:rPr sz="750" spc="20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spc="105" dirty="0">
                <a:solidFill>
                  <a:srgbClr val="FFFFFF"/>
                </a:solidFill>
                <a:latin typeface="Calibri"/>
                <a:cs typeface="Calibri"/>
              </a:rPr>
              <a:t>Salt</a:t>
            </a:r>
            <a:endParaRPr sz="750" dirty="0">
              <a:latin typeface="Calibri"/>
              <a:cs typeface="Calibr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951850" y="1782234"/>
            <a:ext cx="368935" cy="1428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15.50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6654538" y="988103"/>
            <a:ext cx="2237740" cy="51879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35"/>
              </a:spcBef>
            </a:pP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P</a:t>
            </a:r>
            <a:r>
              <a:rPr sz="750" b="1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04" dirty="0">
                <a:solidFill>
                  <a:srgbClr val="FFFFFF"/>
                </a:solidFill>
                <a:latin typeface="Calibri"/>
                <a:cs typeface="Calibri"/>
              </a:rPr>
              <a:t>AS</a:t>
            </a:r>
            <a:r>
              <a:rPr sz="750" b="1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00" dirty="0">
                <a:solidFill>
                  <a:srgbClr val="FFFFFF"/>
                </a:solidFill>
                <a:latin typeface="Calibri"/>
                <a:cs typeface="Calibri"/>
              </a:rPr>
              <a:t>T</a:t>
            </a:r>
            <a:r>
              <a:rPr sz="750" b="1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3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750" b="1" spc="3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10" dirty="0">
                <a:solidFill>
                  <a:srgbClr val="FFFFFF"/>
                </a:solidFill>
                <a:latin typeface="Calibri"/>
                <a:cs typeface="Calibri"/>
              </a:rPr>
              <a:t>W</a:t>
            </a:r>
            <a:r>
              <a:rPr sz="7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00" dirty="0">
                <a:solidFill>
                  <a:srgbClr val="FFFFFF"/>
                </a:solidFill>
                <a:latin typeface="Calibri"/>
                <a:cs typeface="Calibri"/>
              </a:rPr>
              <a:t>ITH</a:t>
            </a:r>
            <a:r>
              <a:rPr sz="750" b="1" spc="3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5" dirty="0">
                <a:solidFill>
                  <a:srgbClr val="FFFFFF"/>
                </a:solidFill>
                <a:latin typeface="Calibri"/>
                <a:cs typeface="Calibri"/>
              </a:rPr>
              <a:t>C</a:t>
            </a:r>
            <a:r>
              <a:rPr sz="750" b="1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14" dirty="0">
                <a:solidFill>
                  <a:srgbClr val="FFFFFF"/>
                </a:solidFill>
                <a:latin typeface="Calibri"/>
                <a:cs typeface="Calibri"/>
              </a:rPr>
              <a:t>U</a:t>
            </a:r>
            <a:r>
              <a:rPr sz="750" b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00" dirty="0">
                <a:solidFill>
                  <a:srgbClr val="FFFFFF"/>
                </a:solidFill>
                <a:latin typeface="Calibri"/>
                <a:cs typeface="Calibri"/>
              </a:rPr>
              <a:t>T</a:t>
            </a:r>
            <a:r>
              <a:rPr sz="750" b="1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50" dirty="0">
                <a:solidFill>
                  <a:srgbClr val="FFFFFF"/>
                </a:solidFill>
                <a:latin typeface="Calibri"/>
                <a:cs typeface="Calibri"/>
              </a:rPr>
              <a:t>TLEFISH</a:t>
            </a:r>
            <a:r>
              <a:rPr sz="750" b="1" spc="3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210" dirty="0">
                <a:solidFill>
                  <a:srgbClr val="FFFFFF"/>
                </a:solidFill>
                <a:latin typeface="Calibri"/>
                <a:cs typeface="Calibri"/>
              </a:rPr>
              <a:t>INK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  <a:p>
            <a:pPr marL="24130">
              <a:lnSpc>
                <a:spcPct val="100000"/>
              </a:lnSpc>
              <a:spcBef>
                <a:spcPts val="395"/>
              </a:spcBef>
            </a:pPr>
            <a:r>
              <a:rPr sz="750" spc="114" dirty="0">
                <a:solidFill>
                  <a:srgbClr val="FFFFFF"/>
                </a:solidFill>
                <a:latin typeface="Calibri"/>
                <a:cs typeface="Calibri"/>
              </a:rPr>
              <a:t>Ingredients: </a:t>
            </a:r>
            <a:r>
              <a:rPr sz="750" spc="120" dirty="0">
                <a:solidFill>
                  <a:srgbClr val="FFFFFF"/>
                </a:solidFill>
                <a:latin typeface="Calibri"/>
                <a:cs typeface="Calibri"/>
              </a:rPr>
              <a:t>Spaghetti, </a:t>
            </a:r>
            <a:r>
              <a:rPr sz="750" spc="95" dirty="0">
                <a:solidFill>
                  <a:srgbClr val="FFFFFF"/>
                </a:solidFill>
                <a:latin typeface="Calibri"/>
                <a:cs typeface="Calibri"/>
              </a:rPr>
              <a:t>Garlic,</a:t>
            </a:r>
            <a:r>
              <a:rPr sz="750" spc="1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spc="130" dirty="0">
                <a:solidFill>
                  <a:srgbClr val="FFFFFF"/>
                </a:solidFill>
                <a:latin typeface="Calibri"/>
                <a:cs typeface="Calibri"/>
              </a:rPr>
              <a:t>Parmesan,</a:t>
            </a:r>
            <a:endParaRPr sz="750">
              <a:latin typeface="Calibri"/>
              <a:cs typeface="Calibri"/>
            </a:endParaRPr>
          </a:p>
          <a:p>
            <a:pPr marL="24130">
              <a:lnSpc>
                <a:spcPct val="100000"/>
              </a:lnSpc>
              <a:spcBef>
                <a:spcPts val="355"/>
              </a:spcBef>
            </a:pPr>
            <a:r>
              <a:rPr sz="750" spc="100" dirty="0">
                <a:solidFill>
                  <a:srgbClr val="FFFFFF"/>
                </a:solidFill>
                <a:latin typeface="Calibri"/>
                <a:cs typeface="Calibri"/>
              </a:rPr>
              <a:t>Olive </a:t>
            </a:r>
            <a:r>
              <a:rPr sz="750" spc="75" dirty="0">
                <a:solidFill>
                  <a:srgbClr val="FFFFFF"/>
                </a:solidFill>
                <a:latin typeface="Calibri"/>
                <a:cs typeface="Calibri"/>
              </a:rPr>
              <a:t>Oil, </a:t>
            </a:r>
            <a:r>
              <a:rPr sz="750" spc="130" dirty="0">
                <a:solidFill>
                  <a:srgbClr val="FFFFFF"/>
                </a:solidFill>
                <a:latin typeface="Calibri"/>
                <a:cs typeface="Calibri"/>
              </a:rPr>
              <a:t>Lemon, </a:t>
            </a:r>
            <a:r>
              <a:rPr sz="750" spc="120" dirty="0">
                <a:solidFill>
                  <a:srgbClr val="FFFFFF"/>
                </a:solidFill>
                <a:latin typeface="Calibri"/>
                <a:cs typeface="Calibri"/>
              </a:rPr>
              <a:t>Shrimp, </a:t>
            </a:r>
            <a:r>
              <a:rPr sz="750" spc="125" dirty="0">
                <a:solidFill>
                  <a:srgbClr val="FFFFFF"/>
                </a:solidFill>
                <a:latin typeface="Calibri"/>
                <a:cs typeface="Calibri"/>
              </a:rPr>
              <a:t>Cuttleﬁsh</a:t>
            </a:r>
            <a:r>
              <a:rPr sz="750" spc="229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spc="95" dirty="0">
                <a:solidFill>
                  <a:srgbClr val="FFFFFF"/>
                </a:solidFill>
                <a:latin typeface="Calibri"/>
                <a:cs typeface="Calibri"/>
              </a:rPr>
              <a:t>Ink.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8922593" y="1044717"/>
            <a:ext cx="398780" cy="1428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50" b="1" spc="145" dirty="0">
                <a:solidFill>
                  <a:srgbClr val="FFFFFF"/>
                </a:solidFill>
                <a:latin typeface="Calibri"/>
                <a:cs typeface="Calibri"/>
              </a:rPr>
              <a:t>4</a:t>
            </a:r>
            <a:r>
              <a:rPr sz="750" b="1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70" dirty="0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r>
              <a:rPr sz="750" b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70" dirty="0">
                <a:solidFill>
                  <a:srgbClr val="FFFFFF"/>
                </a:solidFill>
                <a:latin typeface="Calibri"/>
                <a:cs typeface="Calibri"/>
              </a:rPr>
              <a:t>.50</a:t>
            </a:r>
            <a:r>
              <a:rPr sz="7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6667169" y="4194822"/>
            <a:ext cx="2633980" cy="0"/>
          </a:xfrm>
          <a:custGeom>
            <a:avLst/>
            <a:gdLst/>
            <a:ahLst/>
            <a:cxnLst/>
            <a:rect l="l" t="t" r="r" b="b"/>
            <a:pathLst>
              <a:path w="2633979">
                <a:moveTo>
                  <a:pt x="0" y="0"/>
                </a:moveTo>
                <a:lnTo>
                  <a:pt x="2633446" y="0"/>
                </a:lnTo>
              </a:path>
            </a:pathLst>
          </a:custGeom>
          <a:ln w="9016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 txBox="1"/>
          <p:nvPr/>
        </p:nvSpPr>
        <p:spPr>
          <a:xfrm>
            <a:off x="6673215" y="3856253"/>
            <a:ext cx="2621915" cy="22034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715" rIns="0" bIns="0" rtlCol="0">
            <a:spAutoFit/>
          </a:bodyPr>
          <a:lstStyle/>
          <a:p>
            <a:pPr marL="100965">
              <a:lnSpc>
                <a:spcPct val="100000"/>
              </a:lnSpc>
              <a:spcBef>
                <a:spcPts val="45"/>
              </a:spcBef>
            </a:pPr>
            <a:r>
              <a:rPr sz="1350" spc="-90" dirty="0">
                <a:solidFill>
                  <a:srgbClr val="5E493E"/>
                </a:solidFill>
                <a:latin typeface="Calibri"/>
                <a:cs typeface="Calibri"/>
              </a:rPr>
              <a:t>SHARING</a:t>
            </a:r>
            <a:r>
              <a:rPr sz="1350" spc="-30" dirty="0">
                <a:solidFill>
                  <a:srgbClr val="5E493E"/>
                </a:solidFill>
                <a:latin typeface="Calibri"/>
                <a:cs typeface="Calibri"/>
              </a:rPr>
              <a:t> </a:t>
            </a:r>
            <a:r>
              <a:rPr sz="1350" spc="-45" dirty="0">
                <a:solidFill>
                  <a:srgbClr val="5E493E"/>
                </a:solidFill>
                <a:latin typeface="Calibri"/>
                <a:cs typeface="Calibri"/>
              </a:rPr>
              <a:t>PLATTERS</a:t>
            </a:r>
            <a:r>
              <a:rPr sz="1350" spc="-170" dirty="0">
                <a:solidFill>
                  <a:srgbClr val="5E493E"/>
                </a:solidFill>
                <a:latin typeface="Calibri"/>
                <a:cs typeface="Calibri"/>
              </a:rPr>
              <a:t> </a:t>
            </a:r>
            <a:endParaRPr sz="1350">
              <a:latin typeface="Calibri"/>
              <a:cs typeface="Calibri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6677780" y="4980377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303" y="0"/>
                </a:lnTo>
              </a:path>
            </a:pathLst>
          </a:custGeom>
          <a:ln w="90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6687230" y="5659368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291" y="0"/>
                </a:lnTo>
              </a:path>
            </a:pathLst>
          </a:custGeom>
          <a:ln w="90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6696409" y="6324097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291" y="0"/>
                </a:lnTo>
              </a:path>
            </a:pathLst>
          </a:custGeom>
          <a:ln w="90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6702449" y="7088181"/>
            <a:ext cx="2609850" cy="0"/>
          </a:xfrm>
          <a:custGeom>
            <a:avLst/>
            <a:gdLst/>
            <a:ahLst/>
            <a:cxnLst/>
            <a:rect l="l" t="t" r="r" b="b"/>
            <a:pathLst>
              <a:path w="2609850">
                <a:moveTo>
                  <a:pt x="0" y="0"/>
                </a:moveTo>
                <a:lnTo>
                  <a:pt x="2609291" y="0"/>
                </a:lnTo>
              </a:path>
            </a:pathLst>
          </a:custGeom>
          <a:ln w="90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 txBox="1"/>
          <p:nvPr/>
        </p:nvSpPr>
        <p:spPr>
          <a:xfrm>
            <a:off x="6439028" y="4276966"/>
            <a:ext cx="2952115" cy="320484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226060" marR="76200">
              <a:lnSpc>
                <a:spcPct val="100000"/>
              </a:lnSpc>
              <a:spcBef>
                <a:spcPts val="114"/>
              </a:spcBef>
              <a:tabLst>
                <a:tab pos="2432050" algn="l"/>
              </a:tabLst>
            </a:pPr>
            <a:r>
              <a:rPr sz="1125" b="1" spc="345" baseline="3703" dirty="0">
                <a:solidFill>
                  <a:srgbClr val="FFFFFF"/>
                </a:solidFill>
                <a:latin typeface="Calibri"/>
                <a:cs typeface="Calibri"/>
              </a:rPr>
              <a:t>THE </a:t>
            </a:r>
            <a:r>
              <a:rPr sz="1125" b="1" spc="352" baseline="3703" dirty="0">
                <a:solidFill>
                  <a:srgbClr val="FFFFFF"/>
                </a:solidFill>
                <a:latin typeface="Calibri"/>
                <a:cs typeface="Calibri"/>
              </a:rPr>
              <a:t>ASIAN</a:t>
            </a:r>
            <a:r>
              <a:rPr sz="1125" b="1" spc="944" baseline="3703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25" b="1" spc="97" baseline="3703" dirty="0">
                <a:solidFill>
                  <a:srgbClr val="FFFFFF"/>
                </a:solidFill>
                <a:latin typeface="Calibri"/>
                <a:cs typeface="Calibri"/>
              </a:rPr>
              <a:t>-  </a:t>
            </a:r>
            <a:r>
              <a:rPr sz="1125" b="1" spc="240" baseline="3703" dirty="0">
                <a:solidFill>
                  <a:srgbClr val="FFFFFF"/>
                </a:solidFill>
                <a:latin typeface="Calibri"/>
                <a:cs typeface="Calibri"/>
              </a:rPr>
              <a:t>why </a:t>
            </a:r>
            <a:r>
              <a:rPr sz="1125" b="1" spc="202" baseline="3703" dirty="0">
                <a:solidFill>
                  <a:srgbClr val="FFFFFF"/>
                </a:solidFill>
                <a:latin typeface="Calibri"/>
                <a:cs typeface="Calibri"/>
              </a:rPr>
              <a:t>not </a:t>
            </a:r>
            <a:r>
              <a:rPr sz="1125" b="1" spc="172" baseline="3703" dirty="0">
                <a:solidFill>
                  <a:srgbClr val="FFFFFF"/>
                </a:solidFill>
                <a:latin typeface="Calibri"/>
                <a:cs typeface="Calibri"/>
              </a:rPr>
              <a:t>try </a:t>
            </a:r>
            <a:r>
              <a:rPr sz="1125" b="1" spc="127" baseline="3703" dirty="0">
                <a:solidFill>
                  <a:srgbClr val="FFFFFF"/>
                </a:solidFill>
                <a:latin typeface="Calibri"/>
                <a:cs typeface="Calibri"/>
              </a:rPr>
              <a:t>it</a:t>
            </a:r>
            <a:r>
              <a:rPr sz="1125" b="1" spc="240" baseline="3703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25" b="1" spc="202" baseline="3703" dirty="0">
                <a:solidFill>
                  <a:srgbClr val="FFFFFF"/>
                </a:solidFill>
                <a:latin typeface="Calibri"/>
                <a:cs typeface="Calibri"/>
              </a:rPr>
              <a:t>with	</a:t>
            </a:r>
            <a:r>
              <a:rPr lang="en-GB" sz="750" b="1" spc="145" dirty="0">
                <a:solidFill>
                  <a:srgbClr val="FFFFFF"/>
                </a:solidFill>
                <a:latin typeface="Calibri"/>
                <a:cs typeface="Calibri"/>
              </a:rPr>
              <a:t>90</a:t>
            </a:r>
            <a:r>
              <a:rPr lang="en-GB" sz="750" b="1" spc="-11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750" b="1" dirty="0">
                <a:solidFill>
                  <a:srgbClr val="FFFFFF"/>
                </a:solidFill>
                <a:latin typeface="Calibri"/>
                <a:cs typeface="Calibri"/>
              </a:rPr>
              <a:t>. </a:t>
            </a:r>
            <a:r>
              <a:rPr lang="en-GB" sz="750" b="1" spc="215" dirty="0">
                <a:solidFill>
                  <a:srgbClr val="FFFFFF"/>
                </a:solidFill>
                <a:latin typeface="Calibri"/>
                <a:cs typeface="Calibri"/>
              </a:rPr>
              <a:t>99</a:t>
            </a:r>
            <a:r>
              <a:rPr sz="750" b="1" spc="215" dirty="0">
                <a:solidFill>
                  <a:srgbClr val="FFFFFF"/>
                </a:solidFill>
                <a:latin typeface="Calibri"/>
                <a:cs typeface="Calibri"/>
              </a:rPr>
              <a:t>  </a:t>
            </a:r>
            <a:r>
              <a:rPr sz="750" b="1" spc="125" dirty="0">
                <a:solidFill>
                  <a:srgbClr val="FFFFFF"/>
                </a:solidFill>
                <a:latin typeface="Calibri"/>
                <a:cs typeface="Calibri"/>
              </a:rPr>
              <a:t>our </a:t>
            </a:r>
            <a:r>
              <a:rPr sz="750" b="1" spc="150" dirty="0">
                <a:solidFill>
                  <a:srgbClr val="FFFFFF"/>
                </a:solidFill>
                <a:latin typeface="Calibri"/>
                <a:cs typeface="Calibri"/>
              </a:rPr>
              <a:t>Cabernet Sauvignon, </a:t>
            </a:r>
            <a:r>
              <a:rPr sz="750" b="1" spc="155" dirty="0">
                <a:solidFill>
                  <a:srgbClr val="FFFFFF"/>
                </a:solidFill>
                <a:latin typeface="Calibri"/>
                <a:cs typeface="Calibri"/>
              </a:rPr>
              <a:t>Red</a:t>
            </a:r>
            <a:r>
              <a:rPr sz="750" b="1" spc="1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Wine</a:t>
            </a:r>
            <a:endParaRPr sz="750" dirty="0">
              <a:latin typeface="Calibri"/>
              <a:cs typeface="Calibri"/>
            </a:endParaRPr>
          </a:p>
          <a:p>
            <a:pPr marL="238125" marR="361315">
              <a:lnSpc>
                <a:spcPct val="107200"/>
              </a:lnSpc>
              <a:spcBef>
                <a:spcPts val="229"/>
              </a:spcBef>
            </a:pPr>
            <a:r>
              <a:rPr sz="700" spc="95" dirty="0">
                <a:solidFill>
                  <a:srgbClr val="FFFFFF"/>
                </a:solidFill>
                <a:latin typeface="Calibri"/>
                <a:cs typeface="Calibri"/>
              </a:rPr>
              <a:t>Mini </a:t>
            </a:r>
            <a:r>
              <a:rPr sz="700" spc="130" dirty="0">
                <a:solidFill>
                  <a:srgbClr val="FFFFFF"/>
                </a:solidFill>
                <a:latin typeface="Calibri"/>
                <a:cs typeface="Calibri"/>
              </a:rPr>
              <a:t>Chicken </a:t>
            </a:r>
            <a:r>
              <a:rPr sz="700" spc="95" dirty="0">
                <a:solidFill>
                  <a:srgbClr val="FFFFFF"/>
                </a:solidFill>
                <a:latin typeface="Calibri"/>
                <a:cs typeface="Calibri"/>
              </a:rPr>
              <a:t>Satay, </a:t>
            </a:r>
            <a:r>
              <a:rPr sz="700" spc="145" dirty="0">
                <a:solidFill>
                  <a:srgbClr val="FFFFFF"/>
                </a:solidFill>
                <a:latin typeface="Calibri"/>
                <a:cs typeface="Calibri"/>
              </a:rPr>
              <a:t>Duck </a:t>
            </a:r>
            <a:r>
              <a:rPr sz="700" spc="130" dirty="0">
                <a:solidFill>
                  <a:srgbClr val="FFFFFF"/>
                </a:solidFill>
                <a:latin typeface="Calibri"/>
                <a:cs typeface="Calibri"/>
              </a:rPr>
              <a:t>Spring </a:t>
            </a:r>
            <a:r>
              <a:rPr sz="700" spc="90" dirty="0">
                <a:solidFill>
                  <a:srgbClr val="FFFFFF"/>
                </a:solidFill>
                <a:latin typeface="Calibri"/>
                <a:cs typeface="Calibri"/>
              </a:rPr>
              <a:t>Rolls, </a:t>
            </a:r>
            <a:r>
              <a:rPr sz="700" spc="155" dirty="0">
                <a:solidFill>
                  <a:srgbClr val="FFFFFF"/>
                </a:solidFill>
                <a:latin typeface="Calibri"/>
                <a:cs typeface="Calibri"/>
              </a:rPr>
              <a:t>Pawn  </a:t>
            </a:r>
            <a:r>
              <a:rPr sz="700" spc="114" dirty="0">
                <a:solidFill>
                  <a:srgbClr val="FFFFFF"/>
                </a:solidFill>
                <a:latin typeface="Calibri"/>
                <a:cs typeface="Calibri"/>
              </a:rPr>
              <a:t>Tempura, </a:t>
            </a:r>
            <a:r>
              <a:rPr sz="700" spc="120" dirty="0">
                <a:solidFill>
                  <a:srgbClr val="FFFFFF"/>
                </a:solidFill>
                <a:latin typeface="Calibri"/>
                <a:cs typeface="Calibri"/>
              </a:rPr>
              <a:t>Vegetable </a:t>
            </a:r>
            <a:r>
              <a:rPr sz="700" spc="114" dirty="0">
                <a:solidFill>
                  <a:srgbClr val="FFFFFF"/>
                </a:solidFill>
                <a:latin typeface="Calibri"/>
                <a:cs typeface="Calibri"/>
              </a:rPr>
              <a:t>Gyozas </a:t>
            </a:r>
            <a:r>
              <a:rPr sz="700" spc="110" dirty="0">
                <a:solidFill>
                  <a:srgbClr val="FFFFFF"/>
                </a:solidFill>
                <a:latin typeface="Calibri"/>
                <a:cs typeface="Calibri"/>
              </a:rPr>
              <a:t>served with </a:t>
            </a:r>
            <a:r>
              <a:rPr sz="700" spc="120" dirty="0">
                <a:solidFill>
                  <a:srgbClr val="FFFFFF"/>
                </a:solidFill>
                <a:latin typeface="Calibri"/>
                <a:cs typeface="Calibri"/>
              </a:rPr>
              <a:t>sweet  </a:t>
            </a:r>
            <a:r>
              <a:rPr sz="700" spc="80" dirty="0">
                <a:solidFill>
                  <a:srgbClr val="FFFFFF"/>
                </a:solidFill>
                <a:latin typeface="Calibri"/>
                <a:cs typeface="Calibri"/>
              </a:rPr>
              <a:t>chilli, </a:t>
            </a:r>
            <a:r>
              <a:rPr sz="700" spc="125" dirty="0">
                <a:solidFill>
                  <a:srgbClr val="FFFFFF"/>
                </a:solidFill>
                <a:latin typeface="Calibri"/>
                <a:cs typeface="Calibri"/>
              </a:rPr>
              <a:t>peanut </a:t>
            </a:r>
            <a:r>
              <a:rPr sz="700" spc="120" dirty="0">
                <a:solidFill>
                  <a:srgbClr val="FFFFFF"/>
                </a:solidFill>
                <a:latin typeface="Calibri"/>
                <a:cs typeface="Calibri"/>
              </a:rPr>
              <a:t>sauce </a:t>
            </a:r>
            <a:r>
              <a:rPr sz="700" spc="-10" dirty="0">
                <a:solidFill>
                  <a:srgbClr val="FFFFFF"/>
                </a:solidFill>
                <a:latin typeface="Calibri"/>
                <a:cs typeface="Calibri"/>
              </a:rPr>
              <a:t>&amp; </a:t>
            </a:r>
            <a:r>
              <a:rPr sz="700" spc="125" dirty="0">
                <a:solidFill>
                  <a:srgbClr val="FFFFFF"/>
                </a:solidFill>
                <a:latin typeface="Calibri"/>
                <a:cs typeface="Calibri"/>
              </a:rPr>
              <a:t>prawn</a:t>
            </a:r>
            <a:r>
              <a:rPr sz="700" spc="1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00" spc="105" dirty="0">
                <a:solidFill>
                  <a:srgbClr val="FFFFFF"/>
                </a:solidFill>
                <a:latin typeface="Calibri"/>
                <a:cs typeface="Calibri"/>
              </a:rPr>
              <a:t>crackers.</a:t>
            </a:r>
            <a:endParaRPr sz="7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150" dirty="0">
              <a:latin typeface="Calibri"/>
              <a:cs typeface="Calibri"/>
            </a:endParaRPr>
          </a:p>
          <a:p>
            <a:pPr marL="235585" marR="66675">
              <a:lnSpc>
                <a:spcPct val="100000"/>
              </a:lnSpc>
              <a:spcBef>
                <a:spcPts val="5"/>
              </a:spcBef>
              <a:tabLst>
                <a:tab pos="2462530" algn="l"/>
              </a:tabLst>
            </a:pPr>
            <a:r>
              <a:rPr sz="1125" b="1" spc="345" baseline="3703" dirty="0">
                <a:solidFill>
                  <a:srgbClr val="FFFFFF"/>
                </a:solidFill>
                <a:latin typeface="Calibri"/>
                <a:cs typeface="Calibri"/>
              </a:rPr>
              <a:t>THE INDIAN </a:t>
            </a:r>
            <a:r>
              <a:rPr sz="1125" b="1" spc="359" baseline="3703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25" b="1" spc="97" baseline="3703" dirty="0">
                <a:solidFill>
                  <a:srgbClr val="FFFFFF"/>
                </a:solidFill>
                <a:latin typeface="Calibri"/>
                <a:cs typeface="Calibri"/>
              </a:rPr>
              <a:t>-  </a:t>
            </a:r>
            <a:r>
              <a:rPr sz="1125" b="1" spc="240" baseline="3703" dirty="0">
                <a:solidFill>
                  <a:srgbClr val="FFFFFF"/>
                </a:solidFill>
                <a:latin typeface="Calibri"/>
                <a:cs typeface="Calibri"/>
              </a:rPr>
              <a:t>why </a:t>
            </a:r>
            <a:r>
              <a:rPr sz="1125" b="1" spc="202" baseline="3703" dirty="0">
                <a:solidFill>
                  <a:srgbClr val="FFFFFF"/>
                </a:solidFill>
                <a:latin typeface="Calibri"/>
                <a:cs typeface="Calibri"/>
              </a:rPr>
              <a:t>not </a:t>
            </a:r>
            <a:r>
              <a:rPr sz="1125" b="1" spc="172" baseline="3703" dirty="0">
                <a:solidFill>
                  <a:srgbClr val="FFFFFF"/>
                </a:solidFill>
                <a:latin typeface="Calibri"/>
                <a:cs typeface="Calibri"/>
              </a:rPr>
              <a:t>try </a:t>
            </a:r>
            <a:r>
              <a:rPr sz="1125" b="1" spc="127" baseline="3703" dirty="0">
                <a:solidFill>
                  <a:srgbClr val="FFFFFF"/>
                </a:solidFill>
                <a:latin typeface="Calibri"/>
                <a:cs typeface="Calibri"/>
              </a:rPr>
              <a:t>it</a:t>
            </a:r>
            <a:r>
              <a:rPr sz="1125" b="1" spc="247" baseline="3703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25" b="1" spc="202" baseline="3703" dirty="0">
                <a:solidFill>
                  <a:srgbClr val="FFFFFF"/>
                </a:solidFill>
                <a:latin typeface="Calibri"/>
                <a:cs typeface="Calibri"/>
              </a:rPr>
              <a:t>with	</a:t>
            </a:r>
            <a:r>
              <a:rPr sz="750" b="1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750" b="1" spc="-55" dirty="0">
                <a:solidFill>
                  <a:srgbClr val="FFFFFF"/>
                </a:solidFill>
                <a:latin typeface="Calibri"/>
                <a:cs typeface="Calibri"/>
              </a:rPr>
              <a:t>9 </a:t>
            </a:r>
            <a:r>
              <a:rPr sz="750" b="1" spc="110" dirty="0">
                <a:solidFill>
                  <a:srgbClr val="FFFFFF"/>
                </a:solidFill>
                <a:latin typeface="Calibri"/>
                <a:cs typeface="Calibri"/>
              </a:rPr>
              <a:t>5.</a:t>
            </a:r>
            <a:r>
              <a:rPr sz="750" b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45" dirty="0">
                <a:solidFill>
                  <a:srgbClr val="FFFFFF"/>
                </a:solidFill>
                <a:latin typeface="Calibri"/>
                <a:cs typeface="Calibri"/>
              </a:rPr>
              <a:t>25  </a:t>
            </a:r>
            <a:r>
              <a:rPr sz="750" b="1" spc="125" dirty="0">
                <a:solidFill>
                  <a:srgbClr val="FFFFFF"/>
                </a:solidFill>
                <a:latin typeface="Calibri"/>
                <a:cs typeface="Calibri"/>
              </a:rPr>
              <a:t>our </a:t>
            </a:r>
            <a:r>
              <a:rPr sz="750" b="1" spc="110" dirty="0">
                <a:solidFill>
                  <a:srgbClr val="FFFFFF"/>
                </a:solidFill>
                <a:latin typeface="Calibri"/>
                <a:cs typeface="Calibri"/>
              </a:rPr>
              <a:t>Merlot, </a:t>
            </a:r>
            <a:r>
              <a:rPr sz="750" b="1" spc="155" dirty="0">
                <a:solidFill>
                  <a:srgbClr val="FFFFFF"/>
                </a:solidFill>
                <a:latin typeface="Calibri"/>
                <a:cs typeface="Calibri"/>
              </a:rPr>
              <a:t>Red</a:t>
            </a:r>
            <a:r>
              <a:rPr sz="750" b="1" spc="2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Wine</a:t>
            </a:r>
            <a:endParaRPr sz="750" dirty="0">
              <a:latin typeface="Calibri"/>
              <a:cs typeface="Calibri"/>
            </a:endParaRPr>
          </a:p>
          <a:p>
            <a:pPr marL="247650" marR="176530">
              <a:lnSpc>
                <a:spcPct val="107200"/>
              </a:lnSpc>
              <a:spcBef>
                <a:spcPts val="225"/>
              </a:spcBef>
            </a:pPr>
            <a:r>
              <a:rPr sz="700" spc="110" dirty="0">
                <a:solidFill>
                  <a:srgbClr val="FFFFFF"/>
                </a:solidFill>
                <a:latin typeface="Calibri"/>
                <a:cs typeface="Calibri"/>
              </a:rPr>
              <a:t>Mutton </a:t>
            </a:r>
            <a:r>
              <a:rPr sz="700" spc="90" dirty="0">
                <a:solidFill>
                  <a:srgbClr val="FFFFFF"/>
                </a:solidFill>
                <a:latin typeface="Calibri"/>
                <a:cs typeface="Calibri"/>
              </a:rPr>
              <a:t>Rolls, </a:t>
            </a:r>
            <a:r>
              <a:rPr sz="700" spc="130" dirty="0">
                <a:solidFill>
                  <a:srgbClr val="FFFFFF"/>
                </a:solidFill>
                <a:latin typeface="Calibri"/>
                <a:cs typeface="Calibri"/>
              </a:rPr>
              <a:t>Chicken </a:t>
            </a:r>
            <a:r>
              <a:rPr sz="700" spc="120" dirty="0">
                <a:solidFill>
                  <a:srgbClr val="FFFFFF"/>
                </a:solidFill>
                <a:latin typeface="Calibri"/>
                <a:cs typeface="Calibri"/>
              </a:rPr>
              <a:t>Samosas, </a:t>
            </a:r>
            <a:r>
              <a:rPr sz="700" spc="125" dirty="0">
                <a:solidFill>
                  <a:srgbClr val="FFFFFF"/>
                </a:solidFill>
                <a:latin typeface="Calibri"/>
                <a:cs typeface="Calibri"/>
              </a:rPr>
              <a:t>Onion </a:t>
            </a:r>
            <a:r>
              <a:rPr sz="700" spc="100" dirty="0">
                <a:solidFill>
                  <a:srgbClr val="FFFFFF"/>
                </a:solidFill>
                <a:latin typeface="Calibri"/>
                <a:cs typeface="Calibri"/>
              </a:rPr>
              <a:t>Bhaji, </a:t>
            </a:r>
            <a:r>
              <a:rPr sz="700" spc="114" dirty="0">
                <a:solidFill>
                  <a:srgbClr val="FFFFFF"/>
                </a:solidFill>
                <a:latin typeface="Calibri"/>
                <a:cs typeface="Calibri"/>
              </a:rPr>
              <a:t>Aloo  </a:t>
            </a:r>
            <a:r>
              <a:rPr sz="700" spc="100" dirty="0">
                <a:solidFill>
                  <a:srgbClr val="FFFFFF"/>
                </a:solidFill>
                <a:latin typeface="Calibri"/>
                <a:cs typeface="Calibri"/>
              </a:rPr>
              <a:t>Tikki </a:t>
            </a:r>
            <a:r>
              <a:rPr sz="700" spc="110" dirty="0">
                <a:solidFill>
                  <a:srgbClr val="FFFFFF"/>
                </a:solidFill>
                <a:latin typeface="Calibri"/>
                <a:cs typeface="Calibri"/>
              </a:rPr>
              <a:t>served with </a:t>
            </a:r>
            <a:r>
              <a:rPr sz="700" spc="125" dirty="0">
                <a:solidFill>
                  <a:srgbClr val="FFFFFF"/>
                </a:solidFill>
                <a:latin typeface="Calibri"/>
                <a:cs typeface="Calibri"/>
              </a:rPr>
              <a:t>chutney </a:t>
            </a:r>
            <a:r>
              <a:rPr sz="700" spc="-10" dirty="0">
                <a:solidFill>
                  <a:srgbClr val="FFFFFF"/>
                </a:solidFill>
                <a:latin typeface="Calibri"/>
                <a:cs typeface="Calibri"/>
              </a:rPr>
              <a:t>&amp;</a:t>
            </a:r>
            <a:r>
              <a:rPr sz="700" spc="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00" spc="145" dirty="0">
                <a:solidFill>
                  <a:srgbClr val="FFFFFF"/>
                </a:solidFill>
                <a:latin typeface="Calibri"/>
                <a:cs typeface="Calibri"/>
              </a:rPr>
              <a:t>poppadoms</a:t>
            </a:r>
            <a:endParaRPr sz="7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150" dirty="0">
              <a:latin typeface="Calibri"/>
              <a:cs typeface="Calibri"/>
            </a:endParaRPr>
          </a:p>
          <a:p>
            <a:pPr marL="245110" marR="57785">
              <a:lnSpc>
                <a:spcPct val="100000"/>
              </a:lnSpc>
              <a:spcBef>
                <a:spcPts val="5"/>
              </a:spcBef>
              <a:tabLst>
                <a:tab pos="2453005" algn="l"/>
              </a:tabLst>
            </a:pPr>
            <a:r>
              <a:rPr sz="1125" b="1" spc="345" baseline="3703" dirty="0">
                <a:solidFill>
                  <a:srgbClr val="FFFFFF"/>
                </a:solidFill>
                <a:latin typeface="Calibri"/>
                <a:cs typeface="Calibri"/>
              </a:rPr>
              <a:t>THE </a:t>
            </a:r>
            <a:r>
              <a:rPr sz="1125" b="1" spc="367" baseline="3703" dirty="0">
                <a:solidFill>
                  <a:srgbClr val="FFFFFF"/>
                </a:solidFill>
                <a:latin typeface="Calibri"/>
                <a:cs typeface="Calibri"/>
              </a:rPr>
              <a:t>AMERIC</a:t>
            </a:r>
            <a:r>
              <a:rPr sz="1125" b="1" spc="307" baseline="3703" dirty="0">
                <a:solidFill>
                  <a:srgbClr val="FFFFFF"/>
                </a:solidFill>
                <a:latin typeface="Calibri"/>
                <a:cs typeface="Calibri"/>
              </a:rPr>
              <a:t>AN </a:t>
            </a:r>
            <a:r>
              <a:rPr sz="1125" b="1" spc="97" baseline="3703" dirty="0">
                <a:solidFill>
                  <a:srgbClr val="FFFFFF"/>
                </a:solidFill>
                <a:latin typeface="Calibri"/>
                <a:cs typeface="Calibri"/>
              </a:rPr>
              <a:t>-  </a:t>
            </a:r>
            <a:r>
              <a:rPr sz="1125" b="1" spc="240" baseline="3703" dirty="0">
                <a:solidFill>
                  <a:srgbClr val="FFFFFF"/>
                </a:solidFill>
                <a:latin typeface="Calibri"/>
                <a:cs typeface="Calibri"/>
              </a:rPr>
              <a:t>why </a:t>
            </a:r>
            <a:r>
              <a:rPr sz="1125" b="1" spc="202" baseline="3703" dirty="0">
                <a:solidFill>
                  <a:srgbClr val="FFFFFF"/>
                </a:solidFill>
                <a:latin typeface="Calibri"/>
                <a:cs typeface="Calibri"/>
              </a:rPr>
              <a:t>not</a:t>
            </a:r>
            <a:r>
              <a:rPr sz="1125" b="1" spc="337" baseline="3703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25" b="1" spc="172" baseline="3703" dirty="0">
                <a:solidFill>
                  <a:srgbClr val="FFFFFF"/>
                </a:solidFill>
                <a:latin typeface="Calibri"/>
                <a:cs typeface="Calibri"/>
              </a:rPr>
              <a:t>try</a:t>
            </a:r>
            <a:r>
              <a:rPr sz="1125" b="1" spc="240" baseline="3703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25" b="1" spc="127" baseline="3703" dirty="0">
                <a:solidFill>
                  <a:srgbClr val="FFFFFF"/>
                </a:solidFill>
                <a:latin typeface="Calibri"/>
                <a:cs typeface="Calibri"/>
              </a:rPr>
              <a:t>it	</a:t>
            </a:r>
            <a:r>
              <a:rPr lang="en-GB" sz="750" b="1" spc="70" baseline="3703" dirty="0">
                <a:solidFill>
                  <a:srgbClr val="FFFFFF"/>
                </a:solidFill>
                <a:latin typeface="Calibri"/>
                <a:cs typeface="Calibri"/>
              </a:rPr>
              <a:t>  </a:t>
            </a:r>
            <a:r>
              <a:rPr lang="en-GB" sz="750" b="1" spc="70" dirty="0">
                <a:solidFill>
                  <a:srgbClr val="FFFFFF"/>
                </a:solidFill>
                <a:latin typeface="Calibri"/>
                <a:cs typeface="Calibri"/>
              </a:rPr>
              <a:t>8</a:t>
            </a:r>
            <a:r>
              <a:rPr lang="en-GB" sz="750" b="1" spc="140" dirty="0">
                <a:solidFill>
                  <a:srgbClr val="FFFFFF"/>
                </a:solidFill>
                <a:latin typeface="Calibri"/>
                <a:cs typeface="Calibri"/>
              </a:rPr>
              <a:t>9</a:t>
            </a:r>
            <a:r>
              <a:rPr sz="750" b="1" dirty="0">
                <a:solidFill>
                  <a:srgbClr val="FFFFFF"/>
                </a:solidFill>
                <a:latin typeface="Calibri"/>
                <a:cs typeface="Calibri"/>
              </a:rPr>
              <a:t>.</a:t>
            </a:r>
            <a:r>
              <a:rPr sz="7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750" b="1" spc="200" dirty="0">
                <a:solidFill>
                  <a:srgbClr val="FFFFFF"/>
                </a:solidFill>
                <a:latin typeface="Calibri"/>
                <a:cs typeface="Calibri"/>
              </a:rPr>
              <a:t>90</a:t>
            </a:r>
            <a:r>
              <a:rPr sz="750" b="1" spc="200" dirty="0">
                <a:solidFill>
                  <a:srgbClr val="FFFFFF"/>
                </a:solidFill>
                <a:latin typeface="Calibri"/>
                <a:cs typeface="Calibri"/>
              </a:rPr>
              <a:t>  </a:t>
            </a:r>
            <a:r>
              <a:rPr sz="750" b="1" spc="135" dirty="0">
                <a:solidFill>
                  <a:srgbClr val="FFFFFF"/>
                </a:solidFill>
                <a:latin typeface="Calibri"/>
                <a:cs typeface="Calibri"/>
              </a:rPr>
              <a:t>with </a:t>
            </a:r>
            <a:r>
              <a:rPr sz="750" b="1" spc="125" dirty="0">
                <a:solidFill>
                  <a:srgbClr val="FFFFFF"/>
                </a:solidFill>
                <a:latin typeface="Calibri"/>
                <a:cs typeface="Calibri"/>
              </a:rPr>
              <a:t>our </a:t>
            </a:r>
            <a:r>
              <a:rPr sz="750" b="1" spc="120" dirty="0">
                <a:solidFill>
                  <a:srgbClr val="FFFFFF"/>
                </a:solidFill>
                <a:latin typeface="Calibri"/>
                <a:cs typeface="Calibri"/>
              </a:rPr>
              <a:t>Airen, </a:t>
            </a:r>
            <a:r>
              <a:rPr sz="750" b="1" spc="150" dirty="0">
                <a:solidFill>
                  <a:srgbClr val="FFFFFF"/>
                </a:solidFill>
                <a:latin typeface="Calibri"/>
                <a:cs typeface="Calibri"/>
              </a:rPr>
              <a:t>White</a:t>
            </a:r>
            <a:r>
              <a:rPr sz="750" b="1" spc="229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Wine</a:t>
            </a:r>
            <a:endParaRPr sz="750" dirty="0">
              <a:latin typeface="Calibri"/>
              <a:cs typeface="Calibri"/>
            </a:endParaRPr>
          </a:p>
          <a:p>
            <a:pPr marL="257175">
              <a:lnSpc>
                <a:spcPct val="100000"/>
              </a:lnSpc>
              <a:spcBef>
                <a:spcPts val="285"/>
              </a:spcBef>
            </a:pPr>
            <a:r>
              <a:rPr sz="700" spc="105" dirty="0">
                <a:solidFill>
                  <a:srgbClr val="FFFFFF"/>
                </a:solidFill>
                <a:latin typeface="Calibri"/>
                <a:cs typeface="Calibri"/>
              </a:rPr>
              <a:t>Buffalo </a:t>
            </a:r>
            <a:r>
              <a:rPr sz="700" spc="130" dirty="0">
                <a:solidFill>
                  <a:srgbClr val="FFFFFF"/>
                </a:solidFill>
                <a:latin typeface="Calibri"/>
                <a:cs typeface="Calibri"/>
              </a:rPr>
              <a:t>Chicken </a:t>
            </a:r>
            <a:r>
              <a:rPr sz="700" spc="114" dirty="0">
                <a:solidFill>
                  <a:srgbClr val="FFFFFF"/>
                </a:solidFill>
                <a:latin typeface="Calibri"/>
                <a:cs typeface="Calibri"/>
              </a:rPr>
              <a:t>Wings, </a:t>
            </a:r>
            <a:r>
              <a:rPr sz="700" spc="170" dirty="0">
                <a:solidFill>
                  <a:srgbClr val="FFFFFF"/>
                </a:solidFill>
                <a:latin typeface="Calibri"/>
                <a:cs typeface="Calibri"/>
              </a:rPr>
              <a:t>BBQ </a:t>
            </a:r>
            <a:r>
              <a:rPr sz="700" spc="120" dirty="0">
                <a:solidFill>
                  <a:srgbClr val="FFFFFF"/>
                </a:solidFill>
                <a:latin typeface="Calibri"/>
                <a:cs typeface="Calibri"/>
              </a:rPr>
              <a:t>Pork </a:t>
            </a:r>
            <a:r>
              <a:rPr sz="700" spc="100" dirty="0">
                <a:solidFill>
                  <a:srgbClr val="FFFFFF"/>
                </a:solidFill>
                <a:latin typeface="Calibri"/>
                <a:cs typeface="Calibri"/>
              </a:rPr>
              <a:t>Ribs, </a:t>
            </a:r>
            <a:r>
              <a:rPr sz="700" spc="95" dirty="0">
                <a:solidFill>
                  <a:srgbClr val="FFFFFF"/>
                </a:solidFill>
                <a:latin typeface="Calibri"/>
                <a:cs typeface="Calibri"/>
              </a:rPr>
              <a:t>Mini</a:t>
            </a:r>
            <a:r>
              <a:rPr sz="700" spc="1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00" spc="125" dirty="0">
                <a:solidFill>
                  <a:srgbClr val="FFFFFF"/>
                </a:solidFill>
                <a:latin typeface="Calibri"/>
                <a:cs typeface="Calibri"/>
              </a:rPr>
              <a:t>Beef</a:t>
            </a:r>
            <a:endParaRPr sz="700" dirty="0">
              <a:latin typeface="Calibri"/>
              <a:cs typeface="Calibri"/>
            </a:endParaRPr>
          </a:p>
          <a:p>
            <a:pPr marL="257175">
              <a:lnSpc>
                <a:spcPct val="100000"/>
              </a:lnSpc>
              <a:spcBef>
                <a:spcPts val="60"/>
              </a:spcBef>
            </a:pPr>
            <a:r>
              <a:rPr sz="700" spc="114" dirty="0">
                <a:solidFill>
                  <a:srgbClr val="FFFFFF"/>
                </a:solidFill>
                <a:latin typeface="Calibri"/>
                <a:cs typeface="Calibri"/>
              </a:rPr>
              <a:t>Burgers, </a:t>
            </a:r>
            <a:r>
              <a:rPr sz="700" spc="125" dirty="0">
                <a:solidFill>
                  <a:srgbClr val="FFFFFF"/>
                </a:solidFill>
                <a:latin typeface="Calibri"/>
                <a:cs typeface="Calibri"/>
              </a:rPr>
              <a:t>Onion </a:t>
            </a:r>
            <a:r>
              <a:rPr sz="700" spc="114" dirty="0">
                <a:solidFill>
                  <a:srgbClr val="FFFFFF"/>
                </a:solidFill>
                <a:latin typeface="Calibri"/>
                <a:cs typeface="Calibri"/>
              </a:rPr>
              <a:t>Rings, Coleslaw </a:t>
            </a:r>
            <a:r>
              <a:rPr sz="700" spc="110" dirty="0">
                <a:solidFill>
                  <a:srgbClr val="FFFFFF"/>
                </a:solidFill>
                <a:latin typeface="Calibri"/>
                <a:cs typeface="Calibri"/>
              </a:rPr>
              <a:t>served with </a:t>
            </a:r>
            <a:r>
              <a:rPr sz="700" spc="170" dirty="0">
                <a:solidFill>
                  <a:srgbClr val="FFFFFF"/>
                </a:solidFill>
                <a:latin typeface="Calibri"/>
                <a:cs typeface="Calibri"/>
              </a:rPr>
              <a:t>BBQ</a:t>
            </a:r>
            <a:r>
              <a:rPr sz="700" spc="1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00" spc="130" dirty="0">
                <a:solidFill>
                  <a:srgbClr val="FFFFFF"/>
                </a:solidFill>
                <a:latin typeface="Calibri"/>
                <a:cs typeface="Calibri"/>
              </a:rPr>
              <a:t>dip</a:t>
            </a:r>
            <a:endParaRPr sz="7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100" dirty="0">
              <a:latin typeface="Calibri"/>
              <a:cs typeface="Calibri"/>
            </a:endParaRPr>
          </a:p>
          <a:p>
            <a:pPr marL="250825" marR="71120">
              <a:lnSpc>
                <a:spcPct val="100000"/>
              </a:lnSpc>
              <a:tabLst>
                <a:tab pos="2482850" algn="l"/>
              </a:tabLst>
            </a:pPr>
            <a:r>
              <a:rPr sz="1125" b="1" spc="345" baseline="3703" dirty="0">
                <a:solidFill>
                  <a:srgbClr val="FFFFFF"/>
                </a:solidFill>
                <a:latin typeface="Calibri"/>
                <a:cs typeface="Calibri"/>
              </a:rPr>
              <a:t>THE </a:t>
            </a:r>
            <a:r>
              <a:rPr sz="1125" b="1" spc="187" baseline="3703" dirty="0">
                <a:solidFill>
                  <a:srgbClr val="FFFFFF"/>
                </a:solidFill>
                <a:latin typeface="Calibri"/>
                <a:cs typeface="Calibri"/>
              </a:rPr>
              <a:t>V </a:t>
            </a:r>
            <a:r>
              <a:rPr sz="1125" b="1" spc="217" baseline="3703" dirty="0">
                <a:solidFill>
                  <a:srgbClr val="FFFFFF"/>
                </a:solidFill>
                <a:latin typeface="Calibri"/>
                <a:cs typeface="Calibri"/>
              </a:rPr>
              <a:t>E </a:t>
            </a:r>
            <a:r>
              <a:rPr sz="1125" b="1" spc="330" baseline="3703" dirty="0">
                <a:solidFill>
                  <a:srgbClr val="FFFFFF"/>
                </a:solidFill>
                <a:latin typeface="Calibri"/>
                <a:cs typeface="Calibri"/>
              </a:rPr>
              <a:t>GET</a:t>
            </a:r>
            <a:r>
              <a:rPr sz="1125" b="1" spc="352" baseline="3703" dirty="0">
                <a:solidFill>
                  <a:srgbClr val="FFFFFF"/>
                </a:solidFill>
                <a:latin typeface="Calibri"/>
                <a:cs typeface="Calibri"/>
              </a:rPr>
              <a:t>ARIAN </a:t>
            </a:r>
            <a:r>
              <a:rPr sz="1125" b="1" spc="97" baseline="3703" dirty="0">
                <a:solidFill>
                  <a:srgbClr val="FFFFFF"/>
                </a:solidFill>
                <a:latin typeface="Calibri"/>
                <a:cs typeface="Calibri"/>
              </a:rPr>
              <a:t>-</a:t>
            </a:r>
            <a:r>
              <a:rPr sz="1125" b="1" spc="75" baseline="3703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25" b="1" spc="240" baseline="3703" dirty="0">
                <a:solidFill>
                  <a:srgbClr val="FFFFFF"/>
                </a:solidFill>
                <a:latin typeface="Calibri"/>
                <a:cs typeface="Calibri"/>
              </a:rPr>
              <a:t>why </a:t>
            </a:r>
            <a:r>
              <a:rPr sz="1125" b="1" spc="202" baseline="3703" dirty="0">
                <a:solidFill>
                  <a:srgbClr val="FFFFFF"/>
                </a:solidFill>
                <a:latin typeface="Calibri"/>
                <a:cs typeface="Calibri"/>
              </a:rPr>
              <a:t>not</a:t>
            </a:r>
            <a:r>
              <a:rPr sz="1125" b="1" spc="240" baseline="3703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25" b="1" spc="172" baseline="3703" dirty="0">
                <a:solidFill>
                  <a:srgbClr val="FFFFFF"/>
                </a:solidFill>
                <a:latin typeface="Calibri"/>
                <a:cs typeface="Calibri"/>
              </a:rPr>
              <a:t>try	</a:t>
            </a:r>
            <a:r>
              <a:rPr lang="en-GB" sz="750" b="1" spc="90" dirty="0">
                <a:solidFill>
                  <a:srgbClr val="FFFFFF"/>
                </a:solidFill>
                <a:latin typeface="Calibri"/>
                <a:cs typeface="Calibri"/>
              </a:rPr>
              <a:t>89</a:t>
            </a:r>
            <a:r>
              <a:rPr sz="750" b="1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45" dirty="0">
                <a:solidFill>
                  <a:srgbClr val="FFFFFF"/>
                </a:solidFill>
                <a:latin typeface="Calibri"/>
                <a:cs typeface="Calibri"/>
              </a:rPr>
              <a:t>.4</a:t>
            </a:r>
            <a:r>
              <a:rPr sz="750" b="1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75" dirty="0">
                <a:solidFill>
                  <a:srgbClr val="FFFFFF"/>
                </a:solidFill>
                <a:latin typeface="Calibri"/>
                <a:cs typeface="Calibri"/>
              </a:rPr>
              <a:t>5  </a:t>
            </a:r>
            <a:r>
              <a:rPr sz="750" b="1" spc="85" dirty="0">
                <a:solidFill>
                  <a:srgbClr val="FFFFFF"/>
                </a:solidFill>
                <a:latin typeface="Calibri"/>
                <a:cs typeface="Calibri"/>
              </a:rPr>
              <a:t>it </a:t>
            </a:r>
            <a:r>
              <a:rPr sz="750" b="1" spc="135" dirty="0">
                <a:solidFill>
                  <a:srgbClr val="FFFFFF"/>
                </a:solidFill>
                <a:latin typeface="Calibri"/>
                <a:cs typeface="Calibri"/>
              </a:rPr>
              <a:t>with </a:t>
            </a:r>
            <a:r>
              <a:rPr sz="750" b="1" spc="125" dirty="0">
                <a:solidFill>
                  <a:srgbClr val="FFFFFF"/>
                </a:solidFill>
                <a:latin typeface="Calibri"/>
                <a:cs typeface="Calibri"/>
              </a:rPr>
              <a:t>our </a:t>
            </a:r>
            <a:r>
              <a:rPr sz="750" b="1" spc="130" dirty="0">
                <a:solidFill>
                  <a:srgbClr val="FFFFFF"/>
                </a:solidFill>
                <a:latin typeface="Calibri"/>
                <a:cs typeface="Calibri"/>
              </a:rPr>
              <a:t>Tempranillo, </a:t>
            </a:r>
            <a:r>
              <a:rPr sz="750" b="1" spc="155" dirty="0">
                <a:solidFill>
                  <a:srgbClr val="FFFFFF"/>
                </a:solidFill>
                <a:latin typeface="Calibri"/>
                <a:cs typeface="Calibri"/>
              </a:rPr>
              <a:t>Red</a:t>
            </a:r>
            <a:r>
              <a:rPr sz="750" b="1" spc="2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b="1" spc="160" dirty="0">
                <a:solidFill>
                  <a:srgbClr val="FFFFFF"/>
                </a:solidFill>
                <a:latin typeface="Calibri"/>
                <a:cs typeface="Calibri"/>
              </a:rPr>
              <a:t>Wine</a:t>
            </a:r>
            <a:endParaRPr sz="750" dirty="0">
              <a:latin typeface="Calibri"/>
              <a:cs typeface="Calibri"/>
            </a:endParaRPr>
          </a:p>
          <a:p>
            <a:pPr marL="262890" marR="142240">
              <a:lnSpc>
                <a:spcPct val="107200"/>
              </a:lnSpc>
              <a:spcBef>
                <a:spcPts val="229"/>
              </a:spcBef>
            </a:pPr>
            <a:r>
              <a:rPr sz="700" spc="145" dirty="0">
                <a:solidFill>
                  <a:srgbClr val="FFFFFF"/>
                </a:solidFill>
                <a:latin typeface="Calibri"/>
                <a:cs typeface="Calibri"/>
              </a:rPr>
              <a:t>Hummus, </a:t>
            </a:r>
            <a:r>
              <a:rPr sz="700" spc="135" dirty="0">
                <a:solidFill>
                  <a:srgbClr val="FFFFFF"/>
                </a:solidFill>
                <a:latin typeface="Calibri"/>
                <a:cs typeface="Calibri"/>
              </a:rPr>
              <a:t>Crumpled </a:t>
            </a:r>
            <a:r>
              <a:rPr sz="700" spc="100" dirty="0">
                <a:solidFill>
                  <a:srgbClr val="FFFFFF"/>
                </a:solidFill>
                <a:latin typeface="Calibri"/>
                <a:cs typeface="Calibri"/>
              </a:rPr>
              <a:t>Garlic </a:t>
            </a:r>
            <a:r>
              <a:rPr sz="700" spc="114" dirty="0">
                <a:solidFill>
                  <a:srgbClr val="FFFFFF"/>
                </a:solidFill>
                <a:latin typeface="Calibri"/>
                <a:cs typeface="Calibri"/>
              </a:rPr>
              <a:t>Mushrooms, </a:t>
            </a:r>
            <a:r>
              <a:rPr sz="700" spc="125" dirty="0">
                <a:solidFill>
                  <a:srgbClr val="FFFFFF"/>
                </a:solidFill>
                <a:latin typeface="Calibri"/>
                <a:cs typeface="Calibri"/>
              </a:rPr>
              <a:t>Vegetable  </a:t>
            </a:r>
            <a:r>
              <a:rPr sz="700" spc="105" dirty="0">
                <a:solidFill>
                  <a:srgbClr val="FFFFFF"/>
                </a:solidFill>
                <a:latin typeface="Calibri"/>
                <a:cs typeface="Calibri"/>
              </a:rPr>
              <a:t>Crudites, </a:t>
            </a:r>
            <a:r>
              <a:rPr sz="700" spc="125" dirty="0">
                <a:solidFill>
                  <a:srgbClr val="FFFFFF"/>
                </a:solidFill>
                <a:latin typeface="Calibri"/>
                <a:cs typeface="Calibri"/>
              </a:rPr>
              <a:t>Punjabi </a:t>
            </a:r>
            <a:r>
              <a:rPr sz="700" spc="120" dirty="0">
                <a:solidFill>
                  <a:srgbClr val="FFFFFF"/>
                </a:solidFill>
                <a:latin typeface="Calibri"/>
                <a:cs typeface="Calibri"/>
              </a:rPr>
              <a:t>Vegetable </a:t>
            </a:r>
            <a:r>
              <a:rPr sz="700" spc="135" dirty="0">
                <a:solidFill>
                  <a:srgbClr val="FFFFFF"/>
                </a:solidFill>
                <a:latin typeface="Calibri"/>
                <a:cs typeface="Calibri"/>
              </a:rPr>
              <a:t>Samosas </a:t>
            </a:r>
            <a:r>
              <a:rPr sz="700" spc="110" dirty="0">
                <a:solidFill>
                  <a:srgbClr val="FFFFFF"/>
                </a:solidFill>
                <a:latin typeface="Calibri"/>
                <a:cs typeface="Calibri"/>
              </a:rPr>
              <a:t>served </a:t>
            </a:r>
            <a:r>
              <a:rPr sz="700" spc="120" dirty="0">
                <a:solidFill>
                  <a:srgbClr val="FFFFFF"/>
                </a:solidFill>
                <a:latin typeface="Calibri"/>
                <a:cs typeface="Calibri"/>
              </a:rPr>
              <a:t>with  </a:t>
            </a:r>
            <a:r>
              <a:rPr sz="700" spc="100" dirty="0">
                <a:solidFill>
                  <a:srgbClr val="FFFFFF"/>
                </a:solidFill>
                <a:latin typeface="Calibri"/>
                <a:cs typeface="Calibri"/>
              </a:rPr>
              <a:t>pita </a:t>
            </a:r>
            <a:r>
              <a:rPr sz="700" spc="114" dirty="0">
                <a:solidFill>
                  <a:srgbClr val="FFFFFF"/>
                </a:solidFill>
                <a:latin typeface="Calibri"/>
                <a:cs typeface="Calibri"/>
              </a:rPr>
              <a:t>bread </a:t>
            </a:r>
            <a:r>
              <a:rPr sz="700" spc="-10" dirty="0">
                <a:solidFill>
                  <a:srgbClr val="FFFFFF"/>
                </a:solidFill>
                <a:latin typeface="Calibri"/>
                <a:cs typeface="Calibri"/>
              </a:rPr>
              <a:t>&amp; </a:t>
            </a:r>
            <a:r>
              <a:rPr sz="700" spc="120" dirty="0">
                <a:solidFill>
                  <a:srgbClr val="FFFFFF"/>
                </a:solidFill>
                <a:latin typeface="Calibri"/>
                <a:cs typeface="Calibri"/>
              </a:rPr>
              <a:t>tamarin</a:t>
            </a:r>
            <a:r>
              <a:rPr sz="700" spc="1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00" spc="125" dirty="0">
                <a:solidFill>
                  <a:srgbClr val="FFFFFF"/>
                </a:solidFill>
                <a:latin typeface="Calibri"/>
                <a:cs typeface="Calibri"/>
              </a:rPr>
              <a:t>chutney</a:t>
            </a:r>
            <a:endParaRPr sz="7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tabLst>
                <a:tab pos="744855" algn="l"/>
                <a:tab pos="971550" algn="l"/>
                <a:tab pos="1327785" algn="l"/>
                <a:tab pos="1926589" algn="l"/>
                <a:tab pos="2458720" algn="l"/>
              </a:tabLst>
            </a:pPr>
            <a:r>
              <a:rPr lang="en-GB" sz="1200" b="1" spc="200" dirty="0">
                <a:solidFill>
                  <a:srgbClr val="FFFFFF"/>
                </a:solidFill>
                <a:latin typeface="Calibri"/>
                <a:cs typeface="Calibri"/>
              </a:rPr>
              <a:t>    TEL : 01792 642666</a:t>
            </a:r>
            <a:r>
              <a:rPr sz="1200" b="1" spc="1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1200" dirty="0">
              <a:latin typeface="Calibri"/>
              <a:cs typeface="Calibri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152814" y="6639877"/>
            <a:ext cx="2532958" cy="398186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lang="en-GB" sz="1200" b="1" spc="270" dirty="0">
                <a:solidFill>
                  <a:srgbClr val="FFFFFF"/>
                </a:solidFill>
                <a:latin typeface="Calibri"/>
                <a:cs typeface="Calibri"/>
              </a:rPr>
              <a:t>5 Maritime Quarter</a:t>
            </a:r>
          </a:p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lang="en-GB" sz="1200" b="1" spc="270" dirty="0">
                <a:solidFill>
                  <a:srgbClr val="FFFFFF"/>
                </a:solidFill>
                <a:latin typeface="Calibri"/>
                <a:cs typeface="Calibri"/>
              </a:rPr>
              <a:t>Swansea, SA1 3SS</a:t>
            </a:r>
            <a:endParaRPr lang="en-GB" sz="1200" dirty="0">
              <a:latin typeface="Calibri"/>
              <a:cs typeface="Calibri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7719904" y="2428744"/>
            <a:ext cx="128270" cy="125730"/>
          </a:xfrm>
          <a:custGeom>
            <a:avLst/>
            <a:gdLst/>
            <a:ahLst/>
            <a:cxnLst/>
            <a:rect l="l" t="t" r="r" b="b"/>
            <a:pathLst>
              <a:path w="128270" h="125730">
                <a:moveTo>
                  <a:pt x="26022" y="80107"/>
                </a:moveTo>
                <a:lnTo>
                  <a:pt x="20411" y="82830"/>
                </a:lnTo>
                <a:lnTo>
                  <a:pt x="17089" y="89738"/>
                </a:lnTo>
                <a:lnTo>
                  <a:pt x="14815" y="102158"/>
                </a:lnTo>
                <a:lnTo>
                  <a:pt x="19811" y="111732"/>
                </a:lnTo>
                <a:lnTo>
                  <a:pt x="27677" y="117084"/>
                </a:lnTo>
                <a:lnTo>
                  <a:pt x="36957" y="120078"/>
                </a:lnTo>
                <a:lnTo>
                  <a:pt x="46197" y="122580"/>
                </a:lnTo>
                <a:lnTo>
                  <a:pt x="69873" y="125240"/>
                </a:lnTo>
                <a:lnTo>
                  <a:pt x="91969" y="118556"/>
                </a:lnTo>
                <a:lnTo>
                  <a:pt x="110096" y="104015"/>
                </a:lnTo>
                <a:lnTo>
                  <a:pt x="121863" y="83108"/>
                </a:lnTo>
                <a:lnTo>
                  <a:pt x="122780" y="80238"/>
                </a:lnTo>
                <a:lnTo>
                  <a:pt x="35160" y="80238"/>
                </a:lnTo>
                <a:lnTo>
                  <a:pt x="26022" y="80107"/>
                </a:lnTo>
                <a:close/>
              </a:path>
              <a:path w="128270" h="125730">
                <a:moveTo>
                  <a:pt x="26715" y="11188"/>
                </a:moveTo>
                <a:lnTo>
                  <a:pt x="23057" y="12204"/>
                </a:lnTo>
                <a:lnTo>
                  <a:pt x="19628" y="12776"/>
                </a:lnTo>
                <a:lnTo>
                  <a:pt x="17368" y="16890"/>
                </a:lnTo>
                <a:lnTo>
                  <a:pt x="9645" y="30647"/>
                </a:lnTo>
                <a:lnTo>
                  <a:pt x="3123" y="44673"/>
                </a:lnTo>
                <a:lnTo>
                  <a:pt x="0" y="59569"/>
                </a:lnTo>
                <a:lnTo>
                  <a:pt x="2471" y="75933"/>
                </a:lnTo>
                <a:lnTo>
                  <a:pt x="4071" y="80568"/>
                </a:lnTo>
                <a:lnTo>
                  <a:pt x="4503" y="85610"/>
                </a:lnTo>
                <a:lnTo>
                  <a:pt x="5455" y="90474"/>
                </a:lnTo>
                <a:lnTo>
                  <a:pt x="11234" y="90804"/>
                </a:lnTo>
                <a:lnTo>
                  <a:pt x="15361" y="85966"/>
                </a:lnTo>
                <a:lnTo>
                  <a:pt x="22753" y="73444"/>
                </a:lnTo>
                <a:lnTo>
                  <a:pt x="124829" y="73444"/>
                </a:lnTo>
                <a:lnTo>
                  <a:pt x="125846" y="69800"/>
                </a:lnTo>
                <a:lnTo>
                  <a:pt x="127284" y="63015"/>
                </a:lnTo>
                <a:lnTo>
                  <a:pt x="128124" y="56045"/>
                </a:lnTo>
                <a:lnTo>
                  <a:pt x="126631" y="42297"/>
                </a:lnTo>
                <a:lnTo>
                  <a:pt x="122013" y="32550"/>
                </a:lnTo>
                <a:lnTo>
                  <a:pt x="103550" y="32550"/>
                </a:lnTo>
                <a:lnTo>
                  <a:pt x="97086" y="28219"/>
                </a:lnTo>
                <a:lnTo>
                  <a:pt x="94237" y="25274"/>
                </a:lnTo>
                <a:lnTo>
                  <a:pt x="65906" y="25274"/>
                </a:lnTo>
                <a:lnTo>
                  <a:pt x="52505" y="22093"/>
                </a:lnTo>
                <a:lnTo>
                  <a:pt x="39586" y="16790"/>
                </a:lnTo>
                <a:lnTo>
                  <a:pt x="26715" y="11188"/>
                </a:lnTo>
                <a:close/>
              </a:path>
              <a:path w="128270" h="125730">
                <a:moveTo>
                  <a:pt x="124829" y="73444"/>
                </a:moveTo>
                <a:lnTo>
                  <a:pt x="22753" y="73444"/>
                </a:lnTo>
                <a:lnTo>
                  <a:pt x="28442" y="76301"/>
                </a:lnTo>
                <a:lnTo>
                  <a:pt x="35160" y="80238"/>
                </a:lnTo>
                <a:lnTo>
                  <a:pt x="122780" y="80238"/>
                </a:lnTo>
                <a:lnTo>
                  <a:pt x="124134" y="75933"/>
                </a:lnTo>
                <a:lnTo>
                  <a:pt x="124829" y="73444"/>
                </a:lnTo>
                <a:close/>
              </a:path>
              <a:path w="128270" h="125730">
                <a:moveTo>
                  <a:pt x="98711" y="13703"/>
                </a:moveTo>
                <a:lnTo>
                  <a:pt x="97416" y="24142"/>
                </a:lnTo>
                <a:lnTo>
                  <a:pt x="103550" y="32550"/>
                </a:lnTo>
                <a:lnTo>
                  <a:pt x="122013" y="32550"/>
                </a:lnTo>
                <a:lnTo>
                  <a:pt x="120747" y="29878"/>
                </a:lnTo>
                <a:lnTo>
                  <a:pt x="111199" y="19956"/>
                </a:lnTo>
                <a:lnTo>
                  <a:pt x="98711" y="13703"/>
                </a:lnTo>
                <a:close/>
              </a:path>
              <a:path w="128270" h="125730">
                <a:moveTo>
                  <a:pt x="82316" y="0"/>
                </a:moveTo>
                <a:lnTo>
                  <a:pt x="80481" y="6131"/>
                </a:lnTo>
                <a:lnTo>
                  <a:pt x="78887" y="12241"/>
                </a:lnTo>
                <a:lnTo>
                  <a:pt x="78483" y="18357"/>
                </a:lnTo>
                <a:lnTo>
                  <a:pt x="80220" y="24510"/>
                </a:lnTo>
                <a:lnTo>
                  <a:pt x="65906" y="25274"/>
                </a:lnTo>
                <a:lnTo>
                  <a:pt x="94237" y="25274"/>
                </a:lnTo>
                <a:lnTo>
                  <a:pt x="92183" y="23152"/>
                </a:lnTo>
                <a:lnTo>
                  <a:pt x="95625" y="14160"/>
                </a:lnTo>
                <a:lnTo>
                  <a:pt x="95016" y="5854"/>
                </a:lnTo>
                <a:lnTo>
                  <a:pt x="87789" y="3746"/>
                </a:lnTo>
                <a:lnTo>
                  <a:pt x="82316" y="0"/>
                </a:lnTo>
                <a:close/>
              </a:path>
            </a:pathLst>
          </a:custGeom>
          <a:solidFill>
            <a:srgbClr val="ECECEC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9401278" y="2051501"/>
            <a:ext cx="114300" cy="124460"/>
          </a:xfrm>
          <a:custGeom>
            <a:avLst/>
            <a:gdLst/>
            <a:ahLst/>
            <a:cxnLst/>
            <a:rect l="l" t="t" r="r" b="b"/>
            <a:pathLst>
              <a:path w="114300" h="124460">
                <a:moveTo>
                  <a:pt x="53838" y="119489"/>
                </a:moveTo>
                <a:lnTo>
                  <a:pt x="45987" y="119489"/>
                </a:lnTo>
                <a:lnTo>
                  <a:pt x="48172" y="120911"/>
                </a:lnTo>
                <a:lnTo>
                  <a:pt x="49899" y="124112"/>
                </a:lnTo>
                <a:lnTo>
                  <a:pt x="53188" y="121381"/>
                </a:lnTo>
                <a:lnTo>
                  <a:pt x="53838" y="119489"/>
                </a:lnTo>
                <a:close/>
              </a:path>
              <a:path w="114300" h="124460">
                <a:moveTo>
                  <a:pt x="92167" y="103728"/>
                </a:moveTo>
                <a:lnTo>
                  <a:pt x="13793" y="103728"/>
                </a:lnTo>
                <a:lnTo>
                  <a:pt x="23226" y="105075"/>
                </a:lnTo>
                <a:lnTo>
                  <a:pt x="29362" y="112995"/>
                </a:lnTo>
                <a:lnTo>
                  <a:pt x="35762" y="120221"/>
                </a:lnTo>
                <a:lnTo>
                  <a:pt x="45987" y="119489"/>
                </a:lnTo>
                <a:lnTo>
                  <a:pt x="53838" y="119489"/>
                </a:lnTo>
                <a:lnTo>
                  <a:pt x="54217" y="118384"/>
                </a:lnTo>
                <a:lnTo>
                  <a:pt x="56401" y="117178"/>
                </a:lnTo>
                <a:lnTo>
                  <a:pt x="59475" y="117178"/>
                </a:lnTo>
                <a:lnTo>
                  <a:pt x="83724" y="111065"/>
                </a:lnTo>
                <a:lnTo>
                  <a:pt x="92167" y="103728"/>
                </a:lnTo>
                <a:close/>
              </a:path>
              <a:path w="114300" h="124460">
                <a:moveTo>
                  <a:pt x="51602" y="0"/>
                </a:moveTo>
                <a:lnTo>
                  <a:pt x="17714" y="21092"/>
                </a:lnTo>
                <a:lnTo>
                  <a:pt x="0" y="59227"/>
                </a:lnTo>
                <a:lnTo>
                  <a:pt x="3887" y="71115"/>
                </a:lnTo>
                <a:lnTo>
                  <a:pt x="5447" y="77149"/>
                </a:lnTo>
                <a:lnTo>
                  <a:pt x="5646" y="83581"/>
                </a:lnTo>
                <a:lnTo>
                  <a:pt x="6301" y="89969"/>
                </a:lnTo>
                <a:lnTo>
                  <a:pt x="9234" y="95867"/>
                </a:lnTo>
                <a:lnTo>
                  <a:pt x="9500" y="96185"/>
                </a:lnTo>
                <a:lnTo>
                  <a:pt x="9157" y="96959"/>
                </a:lnTo>
                <a:lnTo>
                  <a:pt x="9665" y="100477"/>
                </a:lnTo>
                <a:lnTo>
                  <a:pt x="12637" y="104147"/>
                </a:lnTo>
                <a:lnTo>
                  <a:pt x="13793" y="103728"/>
                </a:lnTo>
                <a:lnTo>
                  <a:pt x="92167" y="103728"/>
                </a:lnTo>
                <a:lnTo>
                  <a:pt x="101982" y="95200"/>
                </a:lnTo>
                <a:lnTo>
                  <a:pt x="112381" y="73011"/>
                </a:lnTo>
                <a:lnTo>
                  <a:pt x="112494" y="68816"/>
                </a:lnTo>
                <a:lnTo>
                  <a:pt x="91847" y="68816"/>
                </a:lnTo>
                <a:lnTo>
                  <a:pt x="85551" y="65277"/>
                </a:lnTo>
                <a:lnTo>
                  <a:pt x="82486" y="61129"/>
                </a:lnTo>
                <a:lnTo>
                  <a:pt x="82291" y="59079"/>
                </a:lnTo>
                <a:lnTo>
                  <a:pt x="81968" y="58562"/>
                </a:lnTo>
                <a:lnTo>
                  <a:pt x="81333" y="52198"/>
                </a:lnTo>
                <a:lnTo>
                  <a:pt x="81972" y="50414"/>
                </a:lnTo>
                <a:lnTo>
                  <a:pt x="82563" y="40317"/>
                </a:lnTo>
                <a:lnTo>
                  <a:pt x="91700" y="40317"/>
                </a:lnTo>
                <a:lnTo>
                  <a:pt x="95365" y="39365"/>
                </a:lnTo>
                <a:lnTo>
                  <a:pt x="110840" y="39365"/>
                </a:lnTo>
                <a:lnTo>
                  <a:pt x="113691" y="31021"/>
                </a:lnTo>
                <a:lnTo>
                  <a:pt x="111024" y="27224"/>
                </a:lnTo>
                <a:lnTo>
                  <a:pt x="105119" y="25725"/>
                </a:lnTo>
                <a:lnTo>
                  <a:pt x="101761" y="19193"/>
                </a:lnTo>
                <a:lnTo>
                  <a:pt x="98221" y="12928"/>
                </a:lnTo>
                <a:lnTo>
                  <a:pt x="94047" y="9748"/>
                </a:lnTo>
                <a:lnTo>
                  <a:pt x="78436" y="9748"/>
                </a:lnTo>
                <a:lnTo>
                  <a:pt x="73369" y="3094"/>
                </a:lnTo>
                <a:lnTo>
                  <a:pt x="67247" y="1570"/>
                </a:lnTo>
                <a:lnTo>
                  <a:pt x="59212" y="54"/>
                </a:lnTo>
                <a:lnTo>
                  <a:pt x="51602" y="0"/>
                </a:lnTo>
                <a:close/>
              </a:path>
              <a:path w="114300" h="124460">
                <a:moveTo>
                  <a:pt x="93874" y="40482"/>
                </a:moveTo>
                <a:lnTo>
                  <a:pt x="88285" y="41234"/>
                </a:lnTo>
                <a:lnTo>
                  <a:pt x="83719" y="45537"/>
                </a:lnTo>
                <a:lnTo>
                  <a:pt x="81972" y="50414"/>
                </a:lnTo>
                <a:lnTo>
                  <a:pt x="81780" y="53700"/>
                </a:lnTo>
                <a:lnTo>
                  <a:pt x="82291" y="59079"/>
                </a:lnTo>
                <a:lnTo>
                  <a:pt x="85510" y="64234"/>
                </a:lnTo>
                <a:lnTo>
                  <a:pt x="91847" y="68816"/>
                </a:lnTo>
                <a:lnTo>
                  <a:pt x="112494" y="68816"/>
                </a:lnTo>
                <a:lnTo>
                  <a:pt x="113056" y="47925"/>
                </a:lnTo>
                <a:lnTo>
                  <a:pt x="111075" y="45918"/>
                </a:lnTo>
                <a:lnTo>
                  <a:pt x="108700" y="44648"/>
                </a:lnTo>
                <a:lnTo>
                  <a:pt x="105982" y="43810"/>
                </a:lnTo>
                <a:lnTo>
                  <a:pt x="99951" y="41826"/>
                </a:lnTo>
                <a:lnTo>
                  <a:pt x="93874" y="40482"/>
                </a:lnTo>
                <a:close/>
              </a:path>
              <a:path w="114300" h="124460">
                <a:moveTo>
                  <a:pt x="81972" y="50414"/>
                </a:moveTo>
                <a:lnTo>
                  <a:pt x="81333" y="52198"/>
                </a:lnTo>
                <a:lnTo>
                  <a:pt x="81968" y="58562"/>
                </a:lnTo>
                <a:lnTo>
                  <a:pt x="82291" y="59079"/>
                </a:lnTo>
                <a:lnTo>
                  <a:pt x="81780" y="53700"/>
                </a:lnTo>
                <a:lnTo>
                  <a:pt x="81972" y="50414"/>
                </a:lnTo>
                <a:close/>
              </a:path>
              <a:path w="114300" h="124460">
                <a:moveTo>
                  <a:pt x="110840" y="39365"/>
                </a:moveTo>
                <a:lnTo>
                  <a:pt x="95365" y="39365"/>
                </a:lnTo>
                <a:lnTo>
                  <a:pt x="105754" y="40368"/>
                </a:lnTo>
                <a:lnTo>
                  <a:pt x="110072" y="41613"/>
                </a:lnTo>
                <a:lnTo>
                  <a:pt x="110840" y="39365"/>
                </a:lnTo>
                <a:close/>
              </a:path>
              <a:path w="114300" h="124460">
                <a:moveTo>
                  <a:pt x="91700" y="40317"/>
                </a:moveTo>
                <a:lnTo>
                  <a:pt x="82563" y="40317"/>
                </a:lnTo>
                <a:lnTo>
                  <a:pt x="88964" y="41028"/>
                </a:lnTo>
                <a:lnTo>
                  <a:pt x="91700" y="40317"/>
                </a:lnTo>
                <a:close/>
              </a:path>
              <a:path w="114300" h="124460">
                <a:moveTo>
                  <a:pt x="83732" y="8618"/>
                </a:moveTo>
                <a:lnTo>
                  <a:pt x="78436" y="9748"/>
                </a:lnTo>
                <a:lnTo>
                  <a:pt x="94047" y="9748"/>
                </a:lnTo>
                <a:lnTo>
                  <a:pt x="92783" y="8785"/>
                </a:lnTo>
                <a:lnTo>
                  <a:pt x="83732" y="8618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9257289" y="2006847"/>
            <a:ext cx="116205" cy="125730"/>
          </a:xfrm>
          <a:custGeom>
            <a:avLst/>
            <a:gdLst/>
            <a:ahLst/>
            <a:cxnLst/>
            <a:rect l="l" t="t" r="r" b="b"/>
            <a:pathLst>
              <a:path w="116204" h="125730">
                <a:moveTo>
                  <a:pt x="44170" y="0"/>
                </a:moveTo>
                <a:lnTo>
                  <a:pt x="37277" y="1042"/>
                </a:lnTo>
                <a:lnTo>
                  <a:pt x="35105" y="5254"/>
                </a:lnTo>
                <a:lnTo>
                  <a:pt x="34844" y="10747"/>
                </a:lnTo>
                <a:lnTo>
                  <a:pt x="33680" y="15633"/>
                </a:lnTo>
                <a:lnTo>
                  <a:pt x="27903" y="19412"/>
                </a:lnTo>
                <a:lnTo>
                  <a:pt x="21528" y="21969"/>
                </a:lnTo>
                <a:lnTo>
                  <a:pt x="15069" y="24361"/>
                </a:lnTo>
                <a:lnTo>
                  <a:pt x="9042" y="27647"/>
                </a:lnTo>
                <a:lnTo>
                  <a:pt x="1028" y="32816"/>
                </a:lnTo>
                <a:lnTo>
                  <a:pt x="0" y="40589"/>
                </a:lnTo>
                <a:lnTo>
                  <a:pt x="2857" y="53619"/>
                </a:lnTo>
                <a:lnTo>
                  <a:pt x="4787" y="58077"/>
                </a:lnTo>
                <a:lnTo>
                  <a:pt x="2616" y="62877"/>
                </a:lnTo>
                <a:lnTo>
                  <a:pt x="4705" y="70293"/>
                </a:lnTo>
                <a:lnTo>
                  <a:pt x="6184" y="77838"/>
                </a:lnTo>
                <a:lnTo>
                  <a:pt x="7988" y="85487"/>
                </a:lnTo>
                <a:lnTo>
                  <a:pt x="39170" y="119374"/>
                </a:lnTo>
                <a:lnTo>
                  <a:pt x="57208" y="125539"/>
                </a:lnTo>
                <a:lnTo>
                  <a:pt x="63495" y="125166"/>
                </a:lnTo>
                <a:lnTo>
                  <a:pt x="102680" y="98575"/>
                </a:lnTo>
                <a:lnTo>
                  <a:pt x="109588" y="86817"/>
                </a:lnTo>
                <a:lnTo>
                  <a:pt x="111315" y="85953"/>
                </a:lnTo>
                <a:lnTo>
                  <a:pt x="112534" y="84848"/>
                </a:lnTo>
                <a:lnTo>
                  <a:pt x="116205" y="75628"/>
                </a:lnTo>
                <a:lnTo>
                  <a:pt x="104432" y="75628"/>
                </a:lnTo>
                <a:lnTo>
                  <a:pt x="103073" y="68122"/>
                </a:lnTo>
                <a:lnTo>
                  <a:pt x="109423" y="67589"/>
                </a:lnTo>
                <a:lnTo>
                  <a:pt x="113703" y="64274"/>
                </a:lnTo>
                <a:lnTo>
                  <a:pt x="113652" y="57226"/>
                </a:lnTo>
                <a:lnTo>
                  <a:pt x="78816" y="28105"/>
                </a:lnTo>
                <a:lnTo>
                  <a:pt x="84493" y="25399"/>
                </a:lnTo>
                <a:lnTo>
                  <a:pt x="87490" y="20891"/>
                </a:lnTo>
                <a:lnTo>
                  <a:pt x="88087" y="14820"/>
                </a:lnTo>
                <a:lnTo>
                  <a:pt x="83652" y="9804"/>
                </a:lnTo>
                <a:lnTo>
                  <a:pt x="83057" y="9723"/>
                </a:lnTo>
                <a:lnTo>
                  <a:pt x="72088" y="9723"/>
                </a:lnTo>
                <a:lnTo>
                  <a:pt x="66497" y="8978"/>
                </a:lnTo>
                <a:lnTo>
                  <a:pt x="61747" y="6413"/>
                </a:lnTo>
                <a:lnTo>
                  <a:pt x="45554" y="6413"/>
                </a:lnTo>
                <a:lnTo>
                  <a:pt x="44170" y="0"/>
                </a:lnTo>
                <a:close/>
              </a:path>
              <a:path w="116204" h="125730">
                <a:moveTo>
                  <a:pt x="78063" y="9051"/>
                </a:moveTo>
                <a:lnTo>
                  <a:pt x="72088" y="9723"/>
                </a:lnTo>
                <a:lnTo>
                  <a:pt x="83057" y="9723"/>
                </a:lnTo>
                <a:lnTo>
                  <a:pt x="78063" y="9051"/>
                </a:lnTo>
                <a:close/>
              </a:path>
              <a:path w="116204" h="125730">
                <a:moveTo>
                  <a:pt x="59842" y="5384"/>
                </a:moveTo>
                <a:lnTo>
                  <a:pt x="52755" y="5562"/>
                </a:lnTo>
                <a:lnTo>
                  <a:pt x="45554" y="6413"/>
                </a:lnTo>
                <a:lnTo>
                  <a:pt x="61747" y="6413"/>
                </a:lnTo>
                <a:lnTo>
                  <a:pt x="59842" y="5384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9449869" y="2557044"/>
            <a:ext cx="96520" cy="125095"/>
          </a:xfrm>
          <a:custGeom>
            <a:avLst/>
            <a:gdLst/>
            <a:ahLst/>
            <a:cxnLst/>
            <a:rect l="l" t="t" r="r" b="b"/>
            <a:pathLst>
              <a:path w="96520" h="125094">
                <a:moveTo>
                  <a:pt x="73947" y="118656"/>
                </a:moveTo>
                <a:lnTo>
                  <a:pt x="59391" y="118656"/>
                </a:lnTo>
                <a:lnTo>
                  <a:pt x="68192" y="119938"/>
                </a:lnTo>
                <a:lnTo>
                  <a:pt x="76587" y="124472"/>
                </a:lnTo>
                <a:lnTo>
                  <a:pt x="73947" y="118656"/>
                </a:lnTo>
                <a:close/>
              </a:path>
              <a:path w="96520" h="125094">
                <a:moveTo>
                  <a:pt x="73386" y="109867"/>
                </a:moveTo>
                <a:lnTo>
                  <a:pt x="34143" y="109867"/>
                </a:lnTo>
                <a:lnTo>
                  <a:pt x="32797" y="120459"/>
                </a:lnTo>
                <a:lnTo>
                  <a:pt x="39566" y="121729"/>
                </a:lnTo>
                <a:lnTo>
                  <a:pt x="45497" y="124396"/>
                </a:lnTo>
                <a:lnTo>
                  <a:pt x="59391" y="118656"/>
                </a:lnTo>
                <a:lnTo>
                  <a:pt x="73947" y="118656"/>
                </a:lnTo>
                <a:lnTo>
                  <a:pt x="73171" y="116945"/>
                </a:lnTo>
                <a:lnTo>
                  <a:pt x="73023" y="110507"/>
                </a:lnTo>
                <a:lnTo>
                  <a:pt x="73386" y="109867"/>
                </a:lnTo>
                <a:close/>
              </a:path>
              <a:path w="96520" h="125094">
                <a:moveTo>
                  <a:pt x="77670" y="17284"/>
                </a:moveTo>
                <a:lnTo>
                  <a:pt x="32797" y="17284"/>
                </a:lnTo>
                <a:lnTo>
                  <a:pt x="33826" y="17348"/>
                </a:lnTo>
                <a:lnTo>
                  <a:pt x="27489" y="27616"/>
                </a:lnTo>
                <a:lnTo>
                  <a:pt x="21021" y="37955"/>
                </a:lnTo>
                <a:lnTo>
                  <a:pt x="14120" y="48096"/>
                </a:lnTo>
                <a:lnTo>
                  <a:pt x="6483" y="57772"/>
                </a:lnTo>
                <a:lnTo>
                  <a:pt x="994" y="73501"/>
                </a:lnTo>
                <a:lnTo>
                  <a:pt x="0" y="88279"/>
                </a:lnTo>
                <a:lnTo>
                  <a:pt x="5872" y="101525"/>
                </a:lnTo>
                <a:lnTo>
                  <a:pt x="20986" y="112661"/>
                </a:lnTo>
                <a:lnTo>
                  <a:pt x="26041" y="113576"/>
                </a:lnTo>
                <a:lnTo>
                  <a:pt x="34143" y="109867"/>
                </a:lnTo>
                <a:lnTo>
                  <a:pt x="73386" y="109867"/>
                </a:lnTo>
                <a:lnTo>
                  <a:pt x="76064" y="105143"/>
                </a:lnTo>
                <a:lnTo>
                  <a:pt x="82213" y="100837"/>
                </a:lnTo>
                <a:lnTo>
                  <a:pt x="86658" y="98640"/>
                </a:lnTo>
                <a:lnTo>
                  <a:pt x="90062" y="97193"/>
                </a:lnTo>
                <a:lnTo>
                  <a:pt x="83292" y="87312"/>
                </a:lnTo>
                <a:lnTo>
                  <a:pt x="85109" y="84086"/>
                </a:lnTo>
                <a:lnTo>
                  <a:pt x="96275" y="82689"/>
                </a:lnTo>
                <a:lnTo>
                  <a:pt x="96275" y="75327"/>
                </a:lnTo>
                <a:lnTo>
                  <a:pt x="95535" y="73913"/>
                </a:lnTo>
                <a:lnTo>
                  <a:pt x="93249" y="73012"/>
                </a:lnTo>
                <a:lnTo>
                  <a:pt x="87154" y="68678"/>
                </a:lnTo>
                <a:lnTo>
                  <a:pt x="84626" y="62923"/>
                </a:lnTo>
                <a:lnTo>
                  <a:pt x="83727" y="56533"/>
                </a:lnTo>
                <a:lnTo>
                  <a:pt x="82518" y="50291"/>
                </a:lnTo>
                <a:lnTo>
                  <a:pt x="85304" y="49756"/>
                </a:lnTo>
                <a:lnTo>
                  <a:pt x="93066" y="49756"/>
                </a:lnTo>
                <a:lnTo>
                  <a:pt x="94418" y="47929"/>
                </a:lnTo>
                <a:lnTo>
                  <a:pt x="96275" y="42704"/>
                </a:lnTo>
                <a:lnTo>
                  <a:pt x="96275" y="38578"/>
                </a:lnTo>
                <a:lnTo>
                  <a:pt x="92589" y="34772"/>
                </a:lnTo>
                <a:lnTo>
                  <a:pt x="87096" y="28905"/>
                </a:lnTo>
                <a:lnTo>
                  <a:pt x="81878" y="22825"/>
                </a:lnTo>
                <a:lnTo>
                  <a:pt x="77670" y="17284"/>
                </a:lnTo>
                <a:close/>
              </a:path>
              <a:path w="96520" h="125094">
                <a:moveTo>
                  <a:pt x="93066" y="49756"/>
                </a:moveTo>
                <a:lnTo>
                  <a:pt x="85304" y="49756"/>
                </a:lnTo>
                <a:lnTo>
                  <a:pt x="88472" y="51258"/>
                </a:lnTo>
                <a:lnTo>
                  <a:pt x="91639" y="51686"/>
                </a:lnTo>
                <a:lnTo>
                  <a:pt x="93066" y="49756"/>
                </a:lnTo>
                <a:close/>
              </a:path>
              <a:path w="96520" h="125094">
                <a:moveTo>
                  <a:pt x="40874" y="0"/>
                </a:moveTo>
                <a:lnTo>
                  <a:pt x="33039" y="2692"/>
                </a:lnTo>
                <a:lnTo>
                  <a:pt x="22713" y="7772"/>
                </a:lnTo>
                <a:lnTo>
                  <a:pt x="16694" y="7962"/>
                </a:lnTo>
                <a:lnTo>
                  <a:pt x="18942" y="18516"/>
                </a:lnTo>
                <a:lnTo>
                  <a:pt x="24237" y="18110"/>
                </a:lnTo>
                <a:lnTo>
                  <a:pt x="30778" y="17767"/>
                </a:lnTo>
                <a:lnTo>
                  <a:pt x="32797" y="17284"/>
                </a:lnTo>
                <a:lnTo>
                  <a:pt x="77670" y="17284"/>
                </a:lnTo>
                <a:lnTo>
                  <a:pt x="77024" y="16434"/>
                </a:lnTo>
                <a:lnTo>
                  <a:pt x="72624" y="9639"/>
                </a:lnTo>
                <a:lnTo>
                  <a:pt x="68122" y="4351"/>
                </a:lnTo>
                <a:lnTo>
                  <a:pt x="62587" y="1463"/>
                </a:lnTo>
                <a:lnTo>
                  <a:pt x="61472" y="1308"/>
                </a:lnTo>
                <a:lnTo>
                  <a:pt x="49396" y="1308"/>
                </a:lnTo>
                <a:lnTo>
                  <a:pt x="40874" y="0"/>
                </a:lnTo>
                <a:close/>
              </a:path>
              <a:path w="96520" h="125094">
                <a:moveTo>
                  <a:pt x="56263" y="581"/>
                </a:moveTo>
                <a:lnTo>
                  <a:pt x="49396" y="1308"/>
                </a:lnTo>
                <a:lnTo>
                  <a:pt x="61472" y="1308"/>
                </a:lnTo>
                <a:lnTo>
                  <a:pt x="56263" y="581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8988026" y="2177006"/>
            <a:ext cx="82550" cy="83820"/>
          </a:xfrm>
          <a:custGeom>
            <a:avLst/>
            <a:gdLst/>
            <a:ahLst/>
            <a:cxnLst/>
            <a:rect l="l" t="t" r="r" b="b"/>
            <a:pathLst>
              <a:path w="82550" h="83819">
                <a:moveTo>
                  <a:pt x="3365" y="6718"/>
                </a:moveTo>
                <a:lnTo>
                  <a:pt x="0" y="14858"/>
                </a:lnTo>
                <a:lnTo>
                  <a:pt x="5054" y="23990"/>
                </a:lnTo>
                <a:lnTo>
                  <a:pt x="4114" y="28257"/>
                </a:lnTo>
                <a:lnTo>
                  <a:pt x="2400" y="33070"/>
                </a:lnTo>
                <a:lnTo>
                  <a:pt x="497" y="46658"/>
                </a:lnTo>
                <a:lnTo>
                  <a:pt x="3649" y="60045"/>
                </a:lnTo>
                <a:lnTo>
                  <a:pt x="38890" y="83170"/>
                </a:lnTo>
                <a:lnTo>
                  <a:pt x="47384" y="83228"/>
                </a:lnTo>
                <a:lnTo>
                  <a:pt x="55803" y="80873"/>
                </a:lnTo>
                <a:lnTo>
                  <a:pt x="61667" y="80245"/>
                </a:lnTo>
                <a:lnTo>
                  <a:pt x="76079" y="80245"/>
                </a:lnTo>
                <a:lnTo>
                  <a:pt x="78574" y="78600"/>
                </a:lnTo>
                <a:lnTo>
                  <a:pt x="79844" y="77152"/>
                </a:lnTo>
                <a:lnTo>
                  <a:pt x="79616" y="76022"/>
                </a:lnTo>
                <a:lnTo>
                  <a:pt x="77838" y="75234"/>
                </a:lnTo>
                <a:lnTo>
                  <a:pt x="73850" y="72720"/>
                </a:lnTo>
                <a:lnTo>
                  <a:pt x="67470" y="71495"/>
                </a:lnTo>
                <a:lnTo>
                  <a:pt x="61647" y="69522"/>
                </a:lnTo>
                <a:lnTo>
                  <a:pt x="58150" y="64926"/>
                </a:lnTo>
                <a:lnTo>
                  <a:pt x="58750" y="55829"/>
                </a:lnTo>
                <a:lnTo>
                  <a:pt x="78508" y="55829"/>
                </a:lnTo>
                <a:lnTo>
                  <a:pt x="75746" y="49510"/>
                </a:lnTo>
                <a:lnTo>
                  <a:pt x="52353" y="9963"/>
                </a:lnTo>
                <a:lnTo>
                  <a:pt x="50566" y="9321"/>
                </a:lnTo>
                <a:lnTo>
                  <a:pt x="13131" y="9321"/>
                </a:lnTo>
                <a:lnTo>
                  <a:pt x="3365" y="6718"/>
                </a:lnTo>
                <a:close/>
              </a:path>
              <a:path w="82550" h="83819">
                <a:moveTo>
                  <a:pt x="76079" y="80245"/>
                </a:moveTo>
                <a:lnTo>
                  <a:pt x="61667" y="80245"/>
                </a:lnTo>
                <a:lnTo>
                  <a:pt x="67565" y="81646"/>
                </a:lnTo>
                <a:lnTo>
                  <a:pt x="73275" y="82093"/>
                </a:lnTo>
                <a:lnTo>
                  <a:pt x="76079" y="80245"/>
                </a:lnTo>
                <a:close/>
              </a:path>
              <a:path w="82550" h="83819">
                <a:moveTo>
                  <a:pt x="78508" y="55829"/>
                </a:moveTo>
                <a:lnTo>
                  <a:pt x="58750" y="55829"/>
                </a:lnTo>
                <a:lnTo>
                  <a:pt x="62191" y="61164"/>
                </a:lnTo>
                <a:lnTo>
                  <a:pt x="64384" y="66967"/>
                </a:lnTo>
                <a:lnTo>
                  <a:pt x="67531" y="71416"/>
                </a:lnTo>
                <a:lnTo>
                  <a:pt x="73837" y="72694"/>
                </a:lnTo>
                <a:lnTo>
                  <a:pt x="74498" y="69722"/>
                </a:lnTo>
                <a:lnTo>
                  <a:pt x="69189" y="64604"/>
                </a:lnTo>
                <a:lnTo>
                  <a:pt x="79387" y="64046"/>
                </a:lnTo>
                <a:lnTo>
                  <a:pt x="82067" y="62699"/>
                </a:lnTo>
                <a:lnTo>
                  <a:pt x="80479" y="60337"/>
                </a:lnTo>
                <a:lnTo>
                  <a:pt x="78508" y="55829"/>
                </a:lnTo>
                <a:close/>
              </a:path>
              <a:path w="82550" h="83819">
                <a:moveTo>
                  <a:pt x="24968" y="0"/>
                </a:moveTo>
                <a:lnTo>
                  <a:pt x="19646" y="6921"/>
                </a:lnTo>
                <a:lnTo>
                  <a:pt x="13131" y="9321"/>
                </a:lnTo>
                <a:lnTo>
                  <a:pt x="50566" y="9321"/>
                </a:lnTo>
                <a:lnTo>
                  <a:pt x="43040" y="6618"/>
                </a:lnTo>
                <a:lnTo>
                  <a:pt x="33783" y="3894"/>
                </a:lnTo>
                <a:lnTo>
                  <a:pt x="24968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7368023" y="2361757"/>
            <a:ext cx="102870" cy="70485"/>
          </a:xfrm>
          <a:custGeom>
            <a:avLst/>
            <a:gdLst/>
            <a:ahLst/>
            <a:cxnLst/>
            <a:rect l="l" t="t" r="r" b="b"/>
            <a:pathLst>
              <a:path w="102870" h="70485">
                <a:moveTo>
                  <a:pt x="26339" y="9388"/>
                </a:moveTo>
                <a:lnTo>
                  <a:pt x="14998" y="12776"/>
                </a:lnTo>
                <a:lnTo>
                  <a:pt x="6359" y="19269"/>
                </a:lnTo>
                <a:lnTo>
                  <a:pt x="1125" y="28476"/>
                </a:lnTo>
                <a:lnTo>
                  <a:pt x="0" y="40008"/>
                </a:lnTo>
                <a:lnTo>
                  <a:pt x="453" y="47442"/>
                </a:lnTo>
                <a:lnTo>
                  <a:pt x="1466" y="54522"/>
                </a:lnTo>
                <a:lnTo>
                  <a:pt x="4604" y="60934"/>
                </a:lnTo>
                <a:lnTo>
                  <a:pt x="11429" y="66360"/>
                </a:lnTo>
                <a:lnTo>
                  <a:pt x="24419" y="70474"/>
                </a:lnTo>
                <a:lnTo>
                  <a:pt x="37542" y="69865"/>
                </a:lnTo>
                <a:lnTo>
                  <a:pt x="48868" y="64456"/>
                </a:lnTo>
                <a:lnTo>
                  <a:pt x="56464" y="54168"/>
                </a:lnTo>
                <a:lnTo>
                  <a:pt x="60228" y="47294"/>
                </a:lnTo>
                <a:lnTo>
                  <a:pt x="64727" y="43868"/>
                </a:lnTo>
                <a:lnTo>
                  <a:pt x="70314" y="43281"/>
                </a:lnTo>
                <a:lnTo>
                  <a:pt x="90179" y="43281"/>
                </a:lnTo>
                <a:lnTo>
                  <a:pt x="90849" y="43035"/>
                </a:lnTo>
                <a:lnTo>
                  <a:pt x="96423" y="38045"/>
                </a:lnTo>
                <a:lnTo>
                  <a:pt x="99723" y="31702"/>
                </a:lnTo>
                <a:lnTo>
                  <a:pt x="60109" y="31702"/>
                </a:lnTo>
                <a:lnTo>
                  <a:pt x="55210" y="28826"/>
                </a:lnTo>
                <a:lnTo>
                  <a:pt x="52096" y="25982"/>
                </a:lnTo>
                <a:lnTo>
                  <a:pt x="52109" y="22703"/>
                </a:lnTo>
                <a:lnTo>
                  <a:pt x="56591" y="18519"/>
                </a:lnTo>
                <a:lnTo>
                  <a:pt x="58714" y="17104"/>
                </a:lnTo>
                <a:lnTo>
                  <a:pt x="58791" y="16492"/>
                </a:lnTo>
                <a:lnTo>
                  <a:pt x="58896" y="16211"/>
                </a:lnTo>
                <a:lnTo>
                  <a:pt x="57835" y="13617"/>
                </a:lnTo>
                <a:lnTo>
                  <a:pt x="56094" y="12137"/>
                </a:lnTo>
                <a:lnTo>
                  <a:pt x="48194" y="12137"/>
                </a:lnTo>
                <a:lnTo>
                  <a:pt x="41057" y="10926"/>
                </a:lnTo>
                <a:lnTo>
                  <a:pt x="33842" y="9499"/>
                </a:lnTo>
                <a:lnTo>
                  <a:pt x="26339" y="9388"/>
                </a:lnTo>
                <a:close/>
              </a:path>
              <a:path w="102870" h="70485">
                <a:moveTo>
                  <a:pt x="90179" y="43281"/>
                </a:moveTo>
                <a:lnTo>
                  <a:pt x="70314" y="43281"/>
                </a:lnTo>
                <a:lnTo>
                  <a:pt x="77342" y="44923"/>
                </a:lnTo>
                <a:lnTo>
                  <a:pt x="84217" y="45470"/>
                </a:lnTo>
                <a:lnTo>
                  <a:pt x="90179" y="43281"/>
                </a:lnTo>
                <a:close/>
              </a:path>
              <a:path w="102870" h="70485">
                <a:moveTo>
                  <a:pt x="79506" y="0"/>
                </a:moveTo>
                <a:lnTo>
                  <a:pt x="71852" y="1043"/>
                </a:lnTo>
                <a:lnTo>
                  <a:pt x="63931" y="3101"/>
                </a:lnTo>
                <a:lnTo>
                  <a:pt x="61309" y="9747"/>
                </a:lnTo>
                <a:lnTo>
                  <a:pt x="58896" y="16211"/>
                </a:lnTo>
                <a:lnTo>
                  <a:pt x="59143" y="16817"/>
                </a:lnTo>
                <a:lnTo>
                  <a:pt x="58714" y="17104"/>
                </a:lnTo>
                <a:lnTo>
                  <a:pt x="57888" y="23692"/>
                </a:lnTo>
                <a:lnTo>
                  <a:pt x="60109" y="31702"/>
                </a:lnTo>
                <a:lnTo>
                  <a:pt x="99723" y="31702"/>
                </a:lnTo>
                <a:lnTo>
                  <a:pt x="100126" y="30927"/>
                </a:lnTo>
                <a:lnTo>
                  <a:pt x="101775" y="25050"/>
                </a:lnTo>
                <a:lnTo>
                  <a:pt x="102295" y="19189"/>
                </a:lnTo>
                <a:lnTo>
                  <a:pt x="100562" y="13171"/>
                </a:lnTo>
                <a:lnTo>
                  <a:pt x="95453" y="6823"/>
                </a:lnTo>
                <a:lnTo>
                  <a:pt x="87254" y="1437"/>
                </a:lnTo>
                <a:lnTo>
                  <a:pt x="79506" y="0"/>
                </a:lnTo>
                <a:close/>
              </a:path>
              <a:path w="102870" h="70485">
                <a:moveTo>
                  <a:pt x="58896" y="16211"/>
                </a:moveTo>
                <a:lnTo>
                  <a:pt x="58791" y="16492"/>
                </a:lnTo>
                <a:lnTo>
                  <a:pt x="58714" y="17104"/>
                </a:lnTo>
                <a:lnTo>
                  <a:pt x="59143" y="16817"/>
                </a:lnTo>
                <a:lnTo>
                  <a:pt x="58896" y="16211"/>
                </a:lnTo>
                <a:close/>
              </a:path>
              <a:path w="102870" h="70485">
                <a:moveTo>
                  <a:pt x="55460" y="11598"/>
                </a:moveTo>
                <a:lnTo>
                  <a:pt x="48194" y="12137"/>
                </a:lnTo>
                <a:lnTo>
                  <a:pt x="56094" y="12137"/>
                </a:lnTo>
                <a:lnTo>
                  <a:pt x="55460" y="11598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8639857" y="3709791"/>
            <a:ext cx="73177" cy="731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9198289" y="2099648"/>
            <a:ext cx="63500" cy="86995"/>
          </a:xfrm>
          <a:custGeom>
            <a:avLst/>
            <a:gdLst/>
            <a:ahLst/>
            <a:cxnLst/>
            <a:rect l="l" t="t" r="r" b="b"/>
            <a:pathLst>
              <a:path w="63500" h="86994">
                <a:moveTo>
                  <a:pt x="62920" y="37262"/>
                </a:moveTo>
                <a:lnTo>
                  <a:pt x="10960" y="37262"/>
                </a:lnTo>
                <a:lnTo>
                  <a:pt x="11582" y="40234"/>
                </a:lnTo>
                <a:lnTo>
                  <a:pt x="6489" y="49645"/>
                </a:lnTo>
                <a:lnTo>
                  <a:pt x="6730" y="58077"/>
                </a:lnTo>
                <a:lnTo>
                  <a:pt x="23228" y="65570"/>
                </a:lnTo>
                <a:lnTo>
                  <a:pt x="23545" y="75959"/>
                </a:lnTo>
                <a:lnTo>
                  <a:pt x="34391" y="76835"/>
                </a:lnTo>
                <a:lnTo>
                  <a:pt x="35699" y="77204"/>
                </a:lnTo>
                <a:lnTo>
                  <a:pt x="34632" y="83261"/>
                </a:lnTo>
                <a:lnTo>
                  <a:pt x="36512" y="86436"/>
                </a:lnTo>
                <a:lnTo>
                  <a:pt x="45834" y="84290"/>
                </a:lnTo>
                <a:lnTo>
                  <a:pt x="40843" y="80404"/>
                </a:lnTo>
                <a:lnTo>
                  <a:pt x="41389" y="74765"/>
                </a:lnTo>
                <a:lnTo>
                  <a:pt x="62868" y="37973"/>
                </a:lnTo>
                <a:lnTo>
                  <a:pt x="62920" y="37262"/>
                </a:lnTo>
                <a:close/>
              </a:path>
              <a:path w="63500" h="86994">
                <a:moveTo>
                  <a:pt x="11264" y="11773"/>
                </a:moveTo>
                <a:lnTo>
                  <a:pt x="10121" y="16929"/>
                </a:lnTo>
                <a:lnTo>
                  <a:pt x="11620" y="24905"/>
                </a:lnTo>
                <a:lnTo>
                  <a:pt x="10617" y="28093"/>
                </a:lnTo>
                <a:lnTo>
                  <a:pt x="5676" y="29058"/>
                </a:lnTo>
                <a:lnTo>
                  <a:pt x="0" y="33376"/>
                </a:lnTo>
                <a:lnTo>
                  <a:pt x="25" y="37973"/>
                </a:lnTo>
                <a:lnTo>
                  <a:pt x="5029" y="42812"/>
                </a:lnTo>
                <a:lnTo>
                  <a:pt x="6349" y="41148"/>
                </a:lnTo>
                <a:lnTo>
                  <a:pt x="7378" y="38710"/>
                </a:lnTo>
                <a:lnTo>
                  <a:pt x="10960" y="37262"/>
                </a:lnTo>
                <a:lnTo>
                  <a:pt x="62920" y="37262"/>
                </a:lnTo>
                <a:lnTo>
                  <a:pt x="63004" y="24638"/>
                </a:lnTo>
                <a:lnTo>
                  <a:pt x="60689" y="14135"/>
                </a:lnTo>
                <a:lnTo>
                  <a:pt x="22313" y="14135"/>
                </a:lnTo>
                <a:lnTo>
                  <a:pt x="11264" y="11773"/>
                </a:lnTo>
                <a:close/>
              </a:path>
              <a:path w="63500" h="86994">
                <a:moveTo>
                  <a:pt x="42357" y="0"/>
                </a:moveTo>
                <a:lnTo>
                  <a:pt x="29070" y="4394"/>
                </a:lnTo>
                <a:lnTo>
                  <a:pt x="24193" y="6973"/>
                </a:lnTo>
                <a:lnTo>
                  <a:pt x="22313" y="14135"/>
                </a:lnTo>
                <a:lnTo>
                  <a:pt x="60689" y="14135"/>
                </a:lnTo>
                <a:lnTo>
                  <a:pt x="59854" y="10345"/>
                </a:lnTo>
                <a:lnTo>
                  <a:pt x="52795" y="2058"/>
                </a:lnTo>
                <a:lnTo>
                  <a:pt x="42357" y="0"/>
                </a:lnTo>
                <a:close/>
              </a:path>
            </a:pathLst>
          </a:custGeom>
          <a:solidFill>
            <a:srgbClr val="ECECEC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9238438" y="2174339"/>
            <a:ext cx="70485" cy="71120"/>
          </a:xfrm>
          <a:custGeom>
            <a:avLst/>
            <a:gdLst/>
            <a:ahLst/>
            <a:cxnLst/>
            <a:rect l="l" t="t" r="r" b="b"/>
            <a:pathLst>
              <a:path w="70484" h="71119">
                <a:moveTo>
                  <a:pt x="3682" y="28968"/>
                </a:moveTo>
                <a:lnTo>
                  <a:pt x="0" y="35813"/>
                </a:lnTo>
                <a:lnTo>
                  <a:pt x="6617" y="41726"/>
                </a:lnTo>
                <a:lnTo>
                  <a:pt x="12498" y="48415"/>
                </a:lnTo>
                <a:lnTo>
                  <a:pt x="17886" y="55652"/>
                </a:lnTo>
                <a:lnTo>
                  <a:pt x="23025" y="63207"/>
                </a:lnTo>
                <a:lnTo>
                  <a:pt x="30229" y="69065"/>
                </a:lnTo>
                <a:lnTo>
                  <a:pt x="39919" y="71000"/>
                </a:lnTo>
                <a:lnTo>
                  <a:pt x="49985" y="69242"/>
                </a:lnTo>
                <a:lnTo>
                  <a:pt x="58318" y="64020"/>
                </a:lnTo>
                <a:lnTo>
                  <a:pt x="70255" y="44279"/>
                </a:lnTo>
                <a:lnTo>
                  <a:pt x="69693" y="38900"/>
                </a:lnTo>
                <a:lnTo>
                  <a:pt x="10921" y="38900"/>
                </a:lnTo>
                <a:lnTo>
                  <a:pt x="3682" y="28968"/>
                </a:lnTo>
                <a:close/>
              </a:path>
              <a:path w="70484" h="71119">
                <a:moveTo>
                  <a:pt x="35890" y="0"/>
                </a:moveTo>
                <a:lnTo>
                  <a:pt x="29667" y="1968"/>
                </a:lnTo>
                <a:lnTo>
                  <a:pt x="19938" y="6273"/>
                </a:lnTo>
                <a:lnTo>
                  <a:pt x="14655" y="8356"/>
                </a:lnTo>
                <a:lnTo>
                  <a:pt x="7086" y="8801"/>
                </a:lnTo>
                <a:lnTo>
                  <a:pt x="14616" y="14375"/>
                </a:lnTo>
                <a:lnTo>
                  <a:pt x="15311" y="20585"/>
                </a:lnTo>
                <a:lnTo>
                  <a:pt x="12903" y="26973"/>
                </a:lnTo>
                <a:lnTo>
                  <a:pt x="11125" y="33083"/>
                </a:lnTo>
                <a:lnTo>
                  <a:pt x="10921" y="38900"/>
                </a:lnTo>
                <a:lnTo>
                  <a:pt x="69693" y="38900"/>
                </a:lnTo>
                <a:lnTo>
                  <a:pt x="68416" y="26669"/>
                </a:lnTo>
                <a:lnTo>
                  <a:pt x="56873" y="12146"/>
                </a:lnTo>
                <a:lnTo>
                  <a:pt x="39700" y="1663"/>
                </a:lnTo>
                <a:lnTo>
                  <a:pt x="35890" y="0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8806932" y="2253085"/>
            <a:ext cx="68580" cy="93345"/>
          </a:xfrm>
          <a:custGeom>
            <a:avLst/>
            <a:gdLst/>
            <a:ahLst/>
            <a:cxnLst/>
            <a:rect l="l" t="t" r="r" b="b"/>
            <a:pathLst>
              <a:path w="68579" h="93344">
                <a:moveTo>
                  <a:pt x="40944" y="0"/>
                </a:moveTo>
                <a:lnTo>
                  <a:pt x="24569" y="2844"/>
                </a:lnTo>
                <a:lnTo>
                  <a:pt x="10847" y="13354"/>
                </a:lnTo>
                <a:lnTo>
                  <a:pt x="1938" y="28950"/>
                </a:lnTo>
                <a:lnTo>
                  <a:pt x="0" y="47053"/>
                </a:lnTo>
                <a:lnTo>
                  <a:pt x="609" y="51981"/>
                </a:lnTo>
                <a:lnTo>
                  <a:pt x="1905" y="56819"/>
                </a:lnTo>
                <a:lnTo>
                  <a:pt x="2882" y="61683"/>
                </a:lnTo>
                <a:lnTo>
                  <a:pt x="6713" y="67176"/>
                </a:lnTo>
                <a:lnTo>
                  <a:pt x="11249" y="72143"/>
                </a:lnTo>
                <a:lnTo>
                  <a:pt x="15484" y="77551"/>
                </a:lnTo>
                <a:lnTo>
                  <a:pt x="18415" y="84366"/>
                </a:lnTo>
                <a:lnTo>
                  <a:pt x="20612" y="93167"/>
                </a:lnTo>
                <a:lnTo>
                  <a:pt x="31813" y="91986"/>
                </a:lnTo>
                <a:lnTo>
                  <a:pt x="48653" y="87528"/>
                </a:lnTo>
                <a:lnTo>
                  <a:pt x="49999" y="82753"/>
                </a:lnTo>
                <a:lnTo>
                  <a:pt x="41135" y="68122"/>
                </a:lnTo>
                <a:lnTo>
                  <a:pt x="50393" y="64871"/>
                </a:lnTo>
                <a:lnTo>
                  <a:pt x="51066" y="59042"/>
                </a:lnTo>
                <a:lnTo>
                  <a:pt x="52209" y="50203"/>
                </a:lnTo>
                <a:lnTo>
                  <a:pt x="45085" y="48907"/>
                </a:lnTo>
                <a:lnTo>
                  <a:pt x="38989" y="47167"/>
                </a:lnTo>
                <a:lnTo>
                  <a:pt x="42485" y="43035"/>
                </a:lnTo>
                <a:lnTo>
                  <a:pt x="47366" y="39989"/>
                </a:lnTo>
                <a:lnTo>
                  <a:pt x="50449" y="36166"/>
                </a:lnTo>
                <a:lnTo>
                  <a:pt x="48552" y="29705"/>
                </a:lnTo>
                <a:lnTo>
                  <a:pt x="47348" y="28950"/>
                </a:lnTo>
                <a:lnTo>
                  <a:pt x="46347" y="28422"/>
                </a:lnTo>
                <a:lnTo>
                  <a:pt x="44589" y="28422"/>
                </a:lnTo>
                <a:lnTo>
                  <a:pt x="43192" y="26720"/>
                </a:lnTo>
                <a:lnTo>
                  <a:pt x="66738" y="26720"/>
                </a:lnTo>
                <a:lnTo>
                  <a:pt x="68511" y="23192"/>
                </a:lnTo>
                <a:lnTo>
                  <a:pt x="68122" y="14224"/>
                </a:lnTo>
                <a:lnTo>
                  <a:pt x="62034" y="9206"/>
                </a:lnTo>
                <a:lnTo>
                  <a:pt x="55529" y="4916"/>
                </a:lnTo>
                <a:lnTo>
                  <a:pt x="48525" y="1724"/>
                </a:lnTo>
                <a:lnTo>
                  <a:pt x="40944" y="0"/>
                </a:lnTo>
                <a:close/>
              </a:path>
              <a:path w="68579" h="93344">
                <a:moveTo>
                  <a:pt x="65934" y="28321"/>
                </a:moveTo>
                <a:lnTo>
                  <a:pt x="46990" y="28321"/>
                </a:lnTo>
                <a:lnTo>
                  <a:pt x="48485" y="29646"/>
                </a:lnTo>
                <a:lnTo>
                  <a:pt x="49428" y="30226"/>
                </a:lnTo>
                <a:lnTo>
                  <a:pt x="59534" y="30886"/>
                </a:lnTo>
                <a:lnTo>
                  <a:pt x="65771" y="28644"/>
                </a:lnTo>
                <a:lnTo>
                  <a:pt x="65934" y="28321"/>
                </a:lnTo>
                <a:close/>
              </a:path>
              <a:path w="68579" h="93344">
                <a:moveTo>
                  <a:pt x="46990" y="28321"/>
                </a:moveTo>
                <a:lnTo>
                  <a:pt x="46217" y="28353"/>
                </a:lnTo>
                <a:lnTo>
                  <a:pt x="47383" y="28968"/>
                </a:lnTo>
                <a:lnTo>
                  <a:pt x="48485" y="29646"/>
                </a:lnTo>
                <a:lnTo>
                  <a:pt x="46990" y="28321"/>
                </a:lnTo>
                <a:close/>
              </a:path>
              <a:path w="68579" h="93344">
                <a:moveTo>
                  <a:pt x="46217" y="28353"/>
                </a:moveTo>
                <a:lnTo>
                  <a:pt x="44589" y="28422"/>
                </a:lnTo>
                <a:lnTo>
                  <a:pt x="46347" y="28422"/>
                </a:lnTo>
                <a:lnTo>
                  <a:pt x="46217" y="28353"/>
                </a:lnTo>
                <a:close/>
              </a:path>
              <a:path w="68579" h="93344">
                <a:moveTo>
                  <a:pt x="66738" y="26720"/>
                </a:moveTo>
                <a:lnTo>
                  <a:pt x="43192" y="26720"/>
                </a:lnTo>
                <a:lnTo>
                  <a:pt x="46217" y="28353"/>
                </a:lnTo>
                <a:lnTo>
                  <a:pt x="46990" y="28321"/>
                </a:lnTo>
                <a:lnTo>
                  <a:pt x="65934" y="28321"/>
                </a:lnTo>
                <a:lnTo>
                  <a:pt x="66738" y="26720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8221941" y="3383135"/>
            <a:ext cx="86360" cy="62230"/>
          </a:xfrm>
          <a:custGeom>
            <a:avLst/>
            <a:gdLst/>
            <a:ahLst/>
            <a:cxnLst/>
            <a:rect l="l" t="t" r="r" b="b"/>
            <a:pathLst>
              <a:path w="86359" h="62229">
                <a:moveTo>
                  <a:pt x="31934" y="30441"/>
                </a:moveTo>
                <a:lnTo>
                  <a:pt x="13182" y="30441"/>
                </a:lnTo>
                <a:lnTo>
                  <a:pt x="16878" y="41186"/>
                </a:lnTo>
                <a:lnTo>
                  <a:pt x="27413" y="53819"/>
                </a:lnTo>
                <a:lnTo>
                  <a:pt x="45275" y="61663"/>
                </a:lnTo>
                <a:lnTo>
                  <a:pt x="64537" y="62151"/>
                </a:lnTo>
                <a:lnTo>
                  <a:pt x="79273" y="52717"/>
                </a:lnTo>
                <a:lnTo>
                  <a:pt x="84035" y="45808"/>
                </a:lnTo>
                <a:lnTo>
                  <a:pt x="86245" y="39306"/>
                </a:lnTo>
                <a:lnTo>
                  <a:pt x="84366" y="31292"/>
                </a:lnTo>
                <a:lnTo>
                  <a:pt x="32270" y="31229"/>
                </a:lnTo>
                <a:lnTo>
                  <a:pt x="31934" y="30441"/>
                </a:lnTo>
                <a:close/>
              </a:path>
              <a:path w="86359" h="62229">
                <a:moveTo>
                  <a:pt x="20320" y="17208"/>
                </a:moveTo>
                <a:lnTo>
                  <a:pt x="4711" y="18630"/>
                </a:lnTo>
                <a:lnTo>
                  <a:pt x="0" y="27432"/>
                </a:lnTo>
                <a:lnTo>
                  <a:pt x="5740" y="31496"/>
                </a:lnTo>
                <a:lnTo>
                  <a:pt x="13182" y="30441"/>
                </a:lnTo>
                <a:lnTo>
                  <a:pt x="31934" y="30441"/>
                </a:lnTo>
                <a:lnTo>
                  <a:pt x="28384" y="22123"/>
                </a:lnTo>
                <a:lnTo>
                  <a:pt x="26949" y="18808"/>
                </a:lnTo>
                <a:lnTo>
                  <a:pt x="23609" y="17881"/>
                </a:lnTo>
                <a:lnTo>
                  <a:pt x="20320" y="17208"/>
                </a:lnTo>
                <a:close/>
              </a:path>
              <a:path w="86359" h="62229">
                <a:moveTo>
                  <a:pt x="58815" y="2700"/>
                </a:moveTo>
                <a:lnTo>
                  <a:pt x="54382" y="4865"/>
                </a:lnTo>
                <a:lnTo>
                  <a:pt x="51838" y="9348"/>
                </a:lnTo>
                <a:lnTo>
                  <a:pt x="50584" y="14732"/>
                </a:lnTo>
                <a:lnTo>
                  <a:pt x="49834" y="19634"/>
                </a:lnTo>
                <a:lnTo>
                  <a:pt x="53378" y="24879"/>
                </a:lnTo>
                <a:lnTo>
                  <a:pt x="38887" y="26797"/>
                </a:lnTo>
                <a:lnTo>
                  <a:pt x="32270" y="31229"/>
                </a:lnTo>
                <a:lnTo>
                  <a:pt x="84265" y="31229"/>
                </a:lnTo>
                <a:lnTo>
                  <a:pt x="81686" y="29603"/>
                </a:lnTo>
                <a:lnTo>
                  <a:pt x="79146" y="27647"/>
                </a:lnTo>
                <a:lnTo>
                  <a:pt x="75946" y="26657"/>
                </a:lnTo>
                <a:lnTo>
                  <a:pt x="78384" y="26060"/>
                </a:lnTo>
                <a:lnTo>
                  <a:pt x="82070" y="26060"/>
                </a:lnTo>
                <a:lnTo>
                  <a:pt x="83096" y="24765"/>
                </a:lnTo>
                <a:lnTo>
                  <a:pt x="84592" y="16432"/>
                </a:lnTo>
                <a:lnTo>
                  <a:pt x="82307" y="9910"/>
                </a:lnTo>
                <a:lnTo>
                  <a:pt x="78776" y="6070"/>
                </a:lnTo>
                <a:lnTo>
                  <a:pt x="69570" y="6070"/>
                </a:lnTo>
                <a:lnTo>
                  <a:pt x="65735" y="4267"/>
                </a:lnTo>
                <a:lnTo>
                  <a:pt x="58815" y="2700"/>
                </a:lnTo>
                <a:close/>
              </a:path>
              <a:path w="86359" h="62229">
                <a:moveTo>
                  <a:pt x="82070" y="26060"/>
                </a:moveTo>
                <a:lnTo>
                  <a:pt x="78384" y="26060"/>
                </a:lnTo>
                <a:lnTo>
                  <a:pt x="81216" y="27139"/>
                </a:lnTo>
                <a:lnTo>
                  <a:pt x="82070" y="26060"/>
                </a:lnTo>
                <a:close/>
              </a:path>
              <a:path w="86359" h="62229">
                <a:moveTo>
                  <a:pt x="71221" y="0"/>
                </a:moveTo>
                <a:lnTo>
                  <a:pt x="69405" y="1485"/>
                </a:lnTo>
                <a:lnTo>
                  <a:pt x="69570" y="6070"/>
                </a:lnTo>
                <a:lnTo>
                  <a:pt x="78776" y="6070"/>
                </a:lnTo>
                <a:lnTo>
                  <a:pt x="77447" y="4624"/>
                </a:lnTo>
                <a:lnTo>
                  <a:pt x="71221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8096796" y="3746182"/>
            <a:ext cx="55880" cy="76835"/>
          </a:xfrm>
          <a:custGeom>
            <a:avLst/>
            <a:gdLst/>
            <a:ahLst/>
            <a:cxnLst/>
            <a:rect l="l" t="t" r="r" b="b"/>
            <a:pathLst>
              <a:path w="55879" h="76835">
                <a:moveTo>
                  <a:pt x="26546" y="0"/>
                </a:moveTo>
                <a:lnTo>
                  <a:pt x="21080" y="1539"/>
                </a:lnTo>
                <a:lnTo>
                  <a:pt x="14655" y="5416"/>
                </a:lnTo>
                <a:lnTo>
                  <a:pt x="9107" y="10635"/>
                </a:lnTo>
                <a:lnTo>
                  <a:pt x="7446" y="15525"/>
                </a:lnTo>
                <a:lnTo>
                  <a:pt x="8517" y="20339"/>
                </a:lnTo>
                <a:lnTo>
                  <a:pt x="11163" y="25330"/>
                </a:lnTo>
                <a:lnTo>
                  <a:pt x="15025" y="32947"/>
                </a:lnTo>
                <a:lnTo>
                  <a:pt x="14987" y="37645"/>
                </a:lnTo>
                <a:lnTo>
                  <a:pt x="10247" y="40339"/>
                </a:lnTo>
                <a:lnTo>
                  <a:pt x="0" y="41941"/>
                </a:lnTo>
                <a:lnTo>
                  <a:pt x="9499" y="47529"/>
                </a:lnTo>
                <a:lnTo>
                  <a:pt x="9042" y="56114"/>
                </a:lnTo>
                <a:lnTo>
                  <a:pt x="13779" y="69792"/>
                </a:lnTo>
                <a:lnTo>
                  <a:pt x="17208" y="76447"/>
                </a:lnTo>
                <a:lnTo>
                  <a:pt x="25082" y="76269"/>
                </a:lnTo>
                <a:lnTo>
                  <a:pt x="51650" y="58451"/>
                </a:lnTo>
                <a:lnTo>
                  <a:pt x="55295" y="51835"/>
                </a:lnTo>
                <a:lnTo>
                  <a:pt x="47523" y="44989"/>
                </a:lnTo>
                <a:lnTo>
                  <a:pt x="43179" y="38757"/>
                </a:lnTo>
                <a:lnTo>
                  <a:pt x="43210" y="32542"/>
                </a:lnTo>
                <a:lnTo>
                  <a:pt x="46067" y="26439"/>
                </a:lnTo>
                <a:lnTo>
                  <a:pt x="50203" y="20542"/>
                </a:lnTo>
                <a:lnTo>
                  <a:pt x="52146" y="16757"/>
                </a:lnTo>
                <a:lnTo>
                  <a:pt x="43243" y="15322"/>
                </a:lnTo>
                <a:lnTo>
                  <a:pt x="48120" y="10902"/>
                </a:lnTo>
                <a:lnTo>
                  <a:pt x="47385" y="9721"/>
                </a:lnTo>
                <a:lnTo>
                  <a:pt x="39852" y="9721"/>
                </a:lnTo>
                <a:lnTo>
                  <a:pt x="36550" y="5746"/>
                </a:lnTo>
                <a:lnTo>
                  <a:pt x="31540" y="1251"/>
                </a:lnTo>
                <a:lnTo>
                  <a:pt x="26546" y="0"/>
                </a:lnTo>
                <a:close/>
              </a:path>
              <a:path w="55879" h="76835">
                <a:moveTo>
                  <a:pt x="45465" y="6635"/>
                </a:moveTo>
                <a:lnTo>
                  <a:pt x="39852" y="9721"/>
                </a:lnTo>
                <a:lnTo>
                  <a:pt x="47385" y="9721"/>
                </a:lnTo>
                <a:lnTo>
                  <a:pt x="45465" y="6635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7873124" y="3278821"/>
            <a:ext cx="69850" cy="67945"/>
          </a:xfrm>
          <a:custGeom>
            <a:avLst/>
            <a:gdLst/>
            <a:ahLst/>
            <a:cxnLst/>
            <a:rect l="l" t="t" r="r" b="b"/>
            <a:pathLst>
              <a:path w="69850" h="67945">
                <a:moveTo>
                  <a:pt x="26162" y="1079"/>
                </a:moveTo>
                <a:lnTo>
                  <a:pt x="15621" y="6565"/>
                </a:lnTo>
                <a:lnTo>
                  <a:pt x="9648" y="8538"/>
                </a:lnTo>
                <a:lnTo>
                  <a:pt x="6784" y="13098"/>
                </a:lnTo>
                <a:lnTo>
                  <a:pt x="4926" y="18494"/>
                </a:lnTo>
                <a:lnTo>
                  <a:pt x="1968" y="22974"/>
                </a:lnTo>
                <a:lnTo>
                  <a:pt x="0" y="30962"/>
                </a:lnTo>
                <a:lnTo>
                  <a:pt x="4902" y="38544"/>
                </a:lnTo>
                <a:lnTo>
                  <a:pt x="3403" y="46507"/>
                </a:lnTo>
                <a:lnTo>
                  <a:pt x="8209" y="54742"/>
                </a:lnTo>
                <a:lnTo>
                  <a:pt x="14041" y="61728"/>
                </a:lnTo>
                <a:lnTo>
                  <a:pt x="21475" y="66427"/>
                </a:lnTo>
                <a:lnTo>
                  <a:pt x="31089" y="67805"/>
                </a:lnTo>
                <a:lnTo>
                  <a:pt x="43530" y="64492"/>
                </a:lnTo>
                <a:lnTo>
                  <a:pt x="56103" y="57200"/>
                </a:lnTo>
                <a:lnTo>
                  <a:pt x="65831" y="47927"/>
                </a:lnTo>
                <a:lnTo>
                  <a:pt x="67764" y="43345"/>
                </a:lnTo>
                <a:lnTo>
                  <a:pt x="31724" y="43345"/>
                </a:lnTo>
                <a:lnTo>
                  <a:pt x="27889" y="32842"/>
                </a:lnTo>
                <a:lnTo>
                  <a:pt x="28587" y="30403"/>
                </a:lnTo>
                <a:lnTo>
                  <a:pt x="22720" y="25272"/>
                </a:lnTo>
                <a:lnTo>
                  <a:pt x="16217" y="22542"/>
                </a:lnTo>
                <a:lnTo>
                  <a:pt x="26152" y="13081"/>
                </a:lnTo>
                <a:lnTo>
                  <a:pt x="22745" y="9105"/>
                </a:lnTo>
                <a:lnTo>
                  <a:pt x="26400" y="3775"/>
                </a:lnTo>
                <a:lnTo>
                  <a:pt x="26162" y="1079"/>
                </a:lnTo>
                <a:close/>
              </a:path>
              <a:path w="69850" h="67945">
                <a:moveTo>
                  <a:pt x="62057" y="18402"/>
                </a:moveTo>
                <a:lnTo>
                  <a:pt x="45173" y="18402"/>
                </a:lnTo>
                <a:lnTo>
                  <a:pt x="47485" y="24942"/>
                </a:lnTo>
                <a:lnTo>
                  <a:pt x="48437" y="31584"/>
                </a:lnTo>
                <a:lnTo>
                  <a:pt x="37325" y="41236"/>
                </a:lnTo>
                <a:lnTo>
                  <a:pt x="31724" y="43345"/>
                </a:lnTo>
                <a:lnTo>
                  <a:pt x="67764" y="43345"/>
                </a:lnTo>
                <a:lnTo>
                  <a:pt x="69735" y="38671"/>
                </a:lnTo>
                <a:lnTo>
                  <a:pt x="68758" y="31406"/>
                </a:lnTo>
                <a:lnTo>
                  <a:pt x="65998" y="24355"/>
                </a:lnTo>
                <a:lnTo>
                  <a:pt x="62057" y="18402"/>
                </a:lnTo>
                <a:close/>
              </a:path>
              <a:path w="69850" h="67945">
                <a:moveTo>
                  <a:pt x="35572" y="0"/>
                </a:moveTo>
                <a:lnTo>
                  <a:pt x="28892" y="139"/>
                </a:lnTo>
                <a:lnTo>
                  <a:pt x="26400" y="3775"/>
                </a:lnTo>
                <a:lnTo>
                  <a:pt x="27139" y="12141"/>
                </a:lnTo>
                <a:lnTo>
                  <a:pt x="26152" y="13081"/>
                </a:lnTo>
                <a:lnTo>
                  <a:pt x="26771" y="13804"/>
                </a:lnTo>
                <a:lnTo>
                  <a:pt x="33896" y="23761"/>
                </a:lnTo>
                <a:lnTo>
                  <a:pt x="39509" y="22580"/>
                </a:lnTo>
                <a:lnTo>
                  <a:pt x="45173" y="18402"/>
                </a:lnTo>
                <a:lnTo>
                  <a:pt x="62057" y="18402"/>
                </a:lnTo>
                <a:lnTo>
                  <a:pt x="61681" y="17833"/>
                </a:lnTo>
                <a:lnTo>
                  <a:pt x="56016" y="12141"/>
                </a:lnTo>
                <a:lnTo>
                  <a:pt x="51409" y="8343"/>
                </a:lnTo>
                <a:lnTo>
                  <a:pt x="46545" y="4851"/>
                </a:lnTo>
                <a:lnTo>
                  <a:pt x="41783" y="1219"/>
                </a:lnTo>
                <a:lnTo>
                  <a:pt x="35572" y="0"/>
                </a:lnTo>
                <a:close/>
              </a:path>
              <a:path w="69850" h="67945">
                <a:moveTo>
                  <a:pt x="26400" y="3775"/>
                </a:moveTo>
                <a:lnTo>
                  <a:pt x="22745" y="9105"/>
                </a:lnTo>
                <a:lnTo>
                  <a:pt x="26152" y="13081"/>
                </a:lnTo>
                <a:lnTo>
                  <a:pt x="27139" y="12141"/>
                </a:lnTo>
                <a:lnTo>
                  <a:pt x="26400" y="3775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8672486" y="1689871"/>
            <a:ext cx="69850" cy="57150"/>
          </a:xfrm>
          <a:custGeom>
            <a:avLst/>
            <a:gdLst/>
            <a:ahLst/>
            <a:cxnLst/>
            <a:rect l="l" t="t" r="r" b="b"/>
            <a:pathLst>
              <a:path w="69850" h="57150">
                <a:moveTo>
                  <a:pt x="29366" y="0"/>
                </a:moveTo>
                <a:lnTo>
                  <a:pt x="15435" y="2296"/>
                </a:lnTo>
                <a:lnTo>
                  <a:pt x="4645" y="10724"/>
                </a:lnTo>
                <a:lnTo>
                  <a:pt x="0" y="24211"/>
                </a:lnTo>
                <a:lnTo>
                  <a:pt x="972" y="31486"/>
                </a:lnTo>
                <a:lnTo>
                  <a:pt x="4035" y="38624"/>
                </a:lnTo>
                <a:lnTo>
                  <a:pt x="8636" y="45284"/>
                </a:lnTo>
                <a:lnTo>
                  <a:pt x="14224" y="51123"/>
                </a:lnTo>
                <a:lnTo>
                  <a:pt x="20370" y="56673"/>
                </a:lnTo>
                <a:lnTo>
                  <a:pt x="26225" y="51478"/>
                </a:lnTo>
                <a:lnTo>
                  <a:pt x="32080" y="48519"/>
                </a:lnTo>
                <a:lnTo>
                  <a:pt x="39909" y="45962"/>
                </a:lnTo>
                <a:lnTo>
                  <a:pt x="48017" y="43836"/>
                </a:lnTo>
                <a:lnTo>
                  <a:pt x="54845" y="39629"/>
                </a:lnTo>
                <a:lnTo>
                  <a:pt x="58839" y="30828"/>
                </a:lnTo>
                <a:lnTo>
                  <a:pt x="59169" y="28923"/>
                </a:lnTo>
                <a:lnTo>
                  <a:pt x="68520" y="28923"/>
                </a:lnTo>
                <a:lnTo>
                  <a:pt x="63543" y="23692"/>
                </a:lnTo>
                <a:lnTo>
                  <a:pt x="57302" y="17007"/>
                </a:lnTo>
                <a:lnTo>
                  <a:pt x="50727" y="10623"/>
                </a:lnTo>
                <a:lnTo>
                  <a:pt x="43434" y="4907"/>
                </a:lnTo>
                <a:lnTo>
                  <a:pt x="29366" y="0"/>
                </a:lnTo>
                <a:close/>
              </a:path>
              <a:path w="69850" h="57150">
                <a:moveTo>
                  <a:pt x="68520" y="28923"/>
                </a:moveTo>
                <a:lnTo>
                  <a:pt x="59169" y="28923"/>
                </a:lnTo>
                <a:lnTo>
                  <a:pt x="65163" y="35603"/>
                </a:lnTo>
                <a:lnTo>
                  <a:pt x="69837" y="30307"/>
                </a:lnTo>
                <a:lnTo>
                  <a:pt x="68520" y="28923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8179864" y="2270865"/>
            <a:ext cx="66675" cy="69215"/>
          </a:xfrm>
          <a:custGeom>
            <a:avLst/>
            <a:gdLst/>
            <a:ahLst/>
            <a:cxnLst/>
            <a:rect l="l" t="t" r="r" b="b"/>
            <a:pathLst>
              <a:path w="66675" h="69214">
                <a:moveTo>
                  <a:pt x="55441" y="61137"/>
                </a:moveTo>
                <a:lnTo>
                  <a:pt x="30848" y="61137"/>
                </a:lnTo>
                <a:lnTo>
                  <a:pt x="35306" y="64681"/>
                </a:lnTo>
                <a:lnTo>
                  <a:pt x="39738" y="69176"/>
                </a:lnTo>
                <a:lnTo>
                  <a:pt x="45072" y="65316"/>
                </a:lnTo>
                <a:lnTo>
                  <a:pt x="57193" y="65316"/>
                </a:lnTo>
                <a:lnTo>
                  <a:pt x="55441" y="61137"/>
                </a:lnTo>
                <a:close/>
              </a:path>
              <a:path w="66675" h="69214">
                <a:moveTo>
                  <a:pt x="14605" y="13030"/>
                </a:moveTo>
                <a:lnTo>
                  <a:pt x="11761" y="18334"/>
                </a:lnTo>
                <a:lnTo>
                  <a:pt x="10118" y="24195"/>
                </a:lnTo>
                <a:lnTo>
                  <a:pt x="8204" y="30019"/>
                </a:lnTo>
                <a:lnTo>
                  <a:pt x="4546" y="35217"/>
                </a:lnTo>
                <a:lnTo>
                  <a:pt x="2209" y="37388"/>
                </a:lnTo>
                <a:lnTo>
                  <a:pt x="0" y="43167"/>
                </a:lnTo>
                <a:lnTo>
                  <a:pt x="4267" y="47078"/>
                </a:lnTo>
                <a:lnTo>
                  <a:pt x="8528" y="53661"/>
                </a:lnTo>
                <a:lnTo>
                  <a:pt x="11790" y="61239"/>
                </a:lnTo>
                <a:lnTo>
                  <a:pt x="16716" y="67131"/>
                </a:lnTo>
                <a:lnTo>
                  <a:pt x="25971" y="68656"/>
                </a:lnTo>
                <a:lnTo>
                  <a:pt x="30848" y="61137"/>
                </a:lnTo>
                <a:lnTo>
                  <a:pt x="55441" y="61137"/>
                </a:lnTo>
                <a:lnTo>
                  <a:pt x="54216" y="58216"/>
                </a:lnTo>
                <a:lnTo>
                  <a:pt x="59855" y="54114"/>
                </a:lnTo>
                <a:lnTo>
                  <a:pt x="63309" y="48780"/>
                </a:lnTo>
                <a:lnTo>
                  <a:pt x="66627" y="38052"/>
                </a:lnTo>
                <a:lnTo>
                  <a:pt x="64344" y="27260"/>
                </a:lnTo>
                <a:lnTo>
                  <a:pt x="57702" y="18910"/>
                </a:lnTo>
                <a:lnTo>
                  <a:pt x="23926" y="18910"/>
                </a:lnTo>
                <a:lnTo>
                  <a:pt x="16675" y="13627"/>
                </a:lnTo>
                <a:lnTo>
                  <a:pt x="15989" y="13411"/>
                </a:lnTo>
                <a:lnTo>
                  <a:pt x="14605" y="13030"/>
                </a:lnTo>
                <a:close/>
              </a:path>
              <a:path w="66675" h="69214">
                <a:moveTo>
                  <a:pt x="57193" y="65316"/>
                </a:moveTo>
                <a:lnTo>
                  <a:pt x="45072" y="65316"/>
                </a:lnTo>
                <a:lnTo>
                  <a:pt x="51231" y="65646"/>
                </a:lnTo>
                <a:lnTo>
                  <a:pt x="57353" y="65697"/>
                </a:lnTo>
                <a:lnTo>
                  <a:pt x="57193" y="65316"/>
                </a:lnTo>
                <a:close/>
              </a:path>
              <a:path w="66675" h="69214">
                <a:moveTo>
                  <a:pt x="33540" y="0"/>
                </a:moveTo>
                <a:lnTo>
                  <a:pt x="30899" y="3898"/>
                </a:lnTo>
                <a:lnTo>
                  <a:pt x="28460" y="8153"/>
                </a:lnTo>
                <a:lnTo>
                  <a:pt x="26339" y="13868"/>
                </a:lnTo>
                <a:lnTo>
                  <a:pt x="23926" y="18910"/>
                </a:lnTo>
                <a:lnTo>
                  <a:pt x="57702" y="18910"/>
                </a:lnTo>
                <a:lnTo>
                  <a:pt x="57480" y="18630"/>
                </a:lnTo>
                <a:lnTo>
                  <a:pt x="47053" y="14389"/>
                </a:lnTo>
                <a:lnTo>
                  <a:pt x="37299" y="13309"/>
                </a:lnTo>
                <a:lnTo>
                  <a:pt x="42354" y="5321"/>
                </a:lnTo>
                <a:lnTo>
                  <a:pt x="39458" y="1206"/>
                </a:lnTo>
                <a:lnTo>
                  <a:pt x="33540" y="0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7188960" y="3294816"/>
            <a:ext cx="58419" cy="50800"/>
          </a:xfrm>
          <a:custGeom>
            <a:avLst/>
            <a:gdLst/>
            <a:ahLst/>
            <a:cxnLst/>
            <a:rect l="l" t="t" r="r" b="b"/>
            <a:pathLst>
              <a:path w="58420" h="50800">
                <a:moveTo>
                  <a:pt x="22074" y="0"/>
                </a:moveTo>
                <a:lnTo>
                  <a:pt x="12849" y="1909"/>
                </a:lnTo>
                <a:lnTo>
                  <a:pt x="6847" y="8407"/>
                </a:lnTo>
                <a:lnTo>
                  <a:pt x="2224" y="18237"/>
                </a:lnTo>
                <a:lnTo>
                  <a:pt x="0" y="28421"/>
                </a:lnTo>
                <a:lnTo>
                  <a:pt x="1191" y="35983"/>
                </a:lnTo>
                <a:lnTo>
                  <a:pt x="9675" y="45114"/>
                </a:lnTo>
                <a:lnTo>
                  <a:pt x="20561" y="50067"/>
                </a:lnTo>
                <a:lnTo>
                  <a:pt x="32548" y="50535"/>
                </a:lnTo>
                <a:lnTo>
                  <a:pt x="44333" y="46207"/>
                </a:lnTo>
                <a:lnTo>
                  <a:pt x="43406" y="45749"/>
                </a:lnTo>
                <a:lnTo>
                  <a:pt x="41450" y="45038"/>
                </a:lnTo>
                <a:lnTo>
                  <a:pt x="45569" y="45038"/>
                </a:lnTo>
                <a:lnTo>
                  <a:pt x="53398" y="37636"/>
                </a:lnTo>
                <a:lnTo>
                  <a:pt x="57944" y="29165"/>
                </a:lnTo>
                <a:lnTo>
                  <a:pt x="58056" y="20477"/>
                </a:lnTo>
                <a:lnTo>
                  <a:pt x="53820" y="11256"/>
                </a:lnTo>
                <a:lnTo>
                  <a:pt x="46259" y="5515"/>
                </a:lnTo>
                <a:lnTo>
                  <a:pt x="34444" y="1482"/>
                </a:lnTo>
                <a:lnTo>
                  <a:pt x="22074" y="0"/>
                </a:lnTo>
                <a:close/>
              </a:path>
              <a:path w="58420" h="50800">
                <a:moveTo>
                  <a:pt x="45569" y="45038"/>
                </a:moveTo>
                <a:lnTo>
                  <a:pt x="41450" y="45038"/>
                </a:lnTo>
                <a:lnTo>
                  <a:pt x="42466" y="45305"/>
                </a:lnTo>
                <a:lnTo>
                  <a:pt x="43431" y="45686"/>
                </a:lnTo>
                <a:lnTo>
                  <a:pt x="44333" y="46207"/>
                </a:lnTo>
                <a:lnTo>
                  <a:pt x="45569" y="45038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7743707" y="2410804"/>
            <a:ext cx="64135" cy="50165"/>
          </a:xfrm>
          <a:custGeom>
            <a:avLst/>
            <a:gdLst/>
            <a:ahLst/>
            <a:cxnLst/>
            <a:rect l="l" t="t" r="r" b="b"/>
            <a:pathLst>
              <a:path w="64134" h="50164">
                <a:moveTo>
                  <a:pt x="63756" y="46215"/>
                </a:moveTo>
                <a:lnTo>
                  <a:pt x="48348" y="46215"/>
                </a:lnTo>
                <a:lnTo>
                  <a:pt x="55156" y="46748"/>
                </a:lnTo>
                <a:lnTo>
                  <a:pt x="61658" y="49910"/>
                </a:lnTo>
                <a:lnTo>
                  <a:pt x="62928" y="48107"/>
                </a:lnTo>
                <a:lnTo>
                  <a:pt x="64052" y="46748"/>
                </a:lnTo>
                <a:lnTo>
                  <a:pt x="63756" y="46215"/>
                </a:lnTo>
                <a:close/>
              </a:path>
              <a:path w="64134" h="50164">
                <a:moveTo>
                  <a:pt x="59837" y="37490"/>
                </a:moveTo>
                <a:lnTo>
                  <a:pt x="23914" y="37490"/>
                </a:lnTo>
                <a:lnTo>
                  <a:pt x="24692" y="45705"/>
                </a:lnTo>
                <a:lnTo>
                  <a:pt x="29095" y="48683"/>
                </a:lnTo>
                <a:lnTo>
                  <a:pt x="35051" y="48582"/>
                </a:lnTo>
                <a:lnTo>
                  <a:pt x="40487" y="47561"/>
                </a:lnTo>
                <a:lnTo>
                  <a:pt x="48348" y="46215"/>
                </a:lnTo>
                <a:lnTo>
                  <a:pt x="63756" y="46215"/>
                </a:lnTo>
                <a:lnTo>
                  <a:pt x="60089" y="39876"/>
                </a:lnTo>
                <a:lnTo>
                  <a:pt x="59837" y="37490"/>
                </a:lnTo>
                <a:close/>
              </a:path>
              <a:path w="64134" h="50164">
                <a:moveTo>
                  <a:pt x="33680" y="698"/>
                </a:moveTo>
                <a:lnTo>
                  <a:pt x="32156" y="863"/>
                </a:lnTo>
                <a:lnTo>
                  <a:pt x="26286" y="5523"/>
                </a:lnTo>
                <a:lnTo>
                  <a:pt x="19600" y="7270"/>
                </a:lnTo>
                <a:lnTo>
                  <a:pt x="12541" y="7675"/>
                </a:lnTo>
                <a:lnTo>
                  <a:pt x="5549" y="8305"/>
                </a:lnTo>
                <a:lnTo>
                  <a:pt x="2336" y="14947"/>
                </a:lnTo>
                <a:lnTo>
                  <a:pt x="0" y="21716"/>
                </a:lnTo>
                <a:lnTo>
                  <a:pt x="2908" y="29133"/>
                </a:lnTo>
                <a:lnTo>
                  <a:pt x="5839" y="33549"/>
                </a:lnTo>
                <a:lnTo>
                  <a:pt x="10564" y="36463"/>
                </a:lnTo>
                <a:lnTo>
                  <a:pt x="14611" y="39836"/>
                </a:lnTo>
                <a:lnTo>
                  <a:pt x="15506" y="45631"/>
                </a:lnTo>
                <a:lnTo>
                  <a:pt x="21031" y="44983"/>
                </a:lnTo>
                <a:lnTo>
                  <a:pt x="18427" y="38150"/>
                </a:lnTo>
                <a:lnTo>
                  <a:pt x="23914" y="37490"/>
                </a:lnTo>
                <a:lnTo>
                  <a:pt x="59837" y="37490"/>
                </a:lnTo>
                <a:lnTo>
                  <a:pt x="59422" y="33549"/>
                </a:lnTo>
                <a:lnTo>
                  <a:pt x="59515" y="25146"/>
                </a:lnTo>
                <a:lnTo>
                  <a:pt x="58521" y="17932"/>
                </a:lnTo>
                <a:lnTo>
                  <a:pt x="52781" y="15620"/>
                </a:lnTo>
                <a:lnTo>
                  <a:pt x="54254" y="9791"/>
                </a:lnTo>
                <a:lnTo>
                  <a:pt x="52503" y="5523"/>
                </a:lnTo>
                <a:lnTo>
                  <a:pt x="52003" y="4864"/>
                </a:lnTo>
                <a:lnTo>
                  <a:pt x="41338" y="4864"/>
                </a:lnTo>
                <a:lnTo>
                  <a:pt x="36614" y="1257"/>
                </a:lnTo>
                <a:lnTo>
                  <a:pt x="35153" y="825"/>
                </a:lnTo>
                <a:lnTo>
                  <a:pt x="33680" y="698"/>
                </a:lnTo>
                <a:close/>
              </a:path>
              <a:path w="64134" h="50164">
                <a:moveTo>
                  <a:pt x="48310" y="0"/>
                </a:moveTo>
                <a:lnTo>
                  <a:pt x="41338" y="4864"/>
                </a:lnTo>
                <a:lnTo>
                  <a:pt x="52003" y="4864"/>
                </a:lnTo>
                <a:lnTo>
                  <a:pt x="48310" y="0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8303424" y="3557360"/>
            <a:ext cx="53340" cy="53340"/>
          </a:xfrm>
          <a:custGeom>
            <a:avLst/>
            <a:gdLst/>
            <a:ahLst/>
            <a:cxnLst/>
            <a:rect l="l" t="t" r="r" b="b"/>
            <a:pathLst>
              <a:path w="53340" h="53339">
                <a:moveTo>
                  <a:pt x="22491" y="2781"/>
                </a:moveTo>
                <a:lnTo>
                  <a:pt x="0" y="35915"/>
                </a:lnTo>
                <a:lnTo>
                  <a:pt x="749" y="36017"/>
                </a:lnTo>
                <a:lnTo>
                  <a:pt x="11937" y="39966"/>
                </a:lnTo>
                <a:lnTo>
                  <a:pt x="11785" y="40398"/>
                </a:lnTo>
                <a:lnTo>
                  <a:pt x="12865" y="49974"/>
                </a:lnTo>
                <a:lnTo>
                  <a:pt x="17843" y="53022"/>
                </a:lnTo>
                <a:lnTo>
                  <a:pt x="20472" y="47104"/>
                </a:lnTo>
                <a:lnTo>
                  <a:pt x="24866" y="46837"/>
                </a:lnTo>
                <a:lnTo>
                  <a:pt x="39601" y="44233"/>
                </a:lnTo>
                <a:lnTo>
                  <a:pt x="48763" y="38282"/>
                </a:lnTo>
                <a:lnTo>
                  <a:pt x="52793" y="28547"/>
                </a:lnTo>
                <a:lnTo>
                  <a:pt x="52133" y="14592"/>
                </a:lnTo>
                <a:lnTo>
                  <a:pt x="51422" y="10566"/>
                </a:lnTo>
                <a:lnTo>
                  <a:pt x="22758" y="10566"/>
                </a:lnTo>
                <a:lnTo>
                  <a:pt x="25069" y="4648"/>
                </a:lnTo>
                <a:lnTo>
                  <a:pt x="22491" y="2781"/>
                </a:lnTo>
                <a:close/>
              </a:path>
              <a:path w="53340" h="53339">
                <a:moveTo>
                  <a:pt x="49555" y="0"/>
                </a:moveTo>
                <a:lnTo>
                  <a:pt x="32283" y="812"/>
                </a:lnTo>
                <a:lnTo>
                  <a:pt x="31968" y="4648"/>
                </a:lnTo>
                <a:lnTo>
                  <a:pt x="32321" y="9423"/>
                </a:lnTo>
                <a:lnTo>
                  <a:pt x="22758" y="10566"/>
                </a:lnTo>
                <a:lnTo>
                  <a:pt x="51422" y="10566"/>
                </a:lnTo>
                <a:lnTo>
                  <a:pt x="49555" y="0"/>
                </a:lnTo>
                <a:close/>
              </a:path>
            </a:pathLst>
          </a:custGeom>
          <a:solidFill>
            <a:srgbClr val="F0F0F0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8295674" y="2760968"/>
            <a:ext cx="72390" cy="52705"/>
          </a:xfrm>
          <a:custGeom>
            <a:avLst/>
            <a:gdLst/>
            <a:ahLst/>
            <a:cxnLst/>
            <a:rect l="l" t="t" r="r" b="b"/>
            <a:pathLst>
              <a:path w="72390" h="52705">
                <a:moveTo>
                  <a:pt x="40835" y="0"/>
                </a:moveTo>
                <a:lnTo>
                  <a:pt x="31319" y="1056"/>
                </a:lnTo>
                <a:lnTo>
                  <a:pt x="22758" y="5590"/>
                </a:lnTo>
                <a:lnTo>
                  <a:pt x="14973" y="12683"/>
                </a:lnTo>
                <a:lnTo>
                  <a:pt x="11785" y="16125"/>
                </a:lnTo>
                <a:lnTo>
                  <a:pt x="7137" y="16950"/>
                </a:lnTo>
                <a:lnTo>
                  <a:pt x="0" y="25866"/>
                </a:lnTo>
                <a:lnTo>
                  <a:pt x="5232" y="26539"/>
                </a:lnTo>
                <a:lnTo>
                  <a:pt x="8724" y="27898"/>
                </a:lnTo>
                <a:lnTo>
                  <a:pt x="11208" y="34210"/>
                </a:lnTo>
                <a:lnTo>
                  <a:pt x="14033" y="40358"/>
                </a:lnTo>
                <a:lnTo>
                  <a:pt x="17143" y="46366"/>
                </a:lnTo>
                <a:lnTo>
                  <a:pt x="20485" y="52256"/>
                </a:lnTo>
                <a:lnTo>
                  <a:pt x="31100" y="47208"/>
                </a:lnTo>
                <a:lnTo>
                  <a:pt x="39760" y="40263"/>
                </a:lnTo>
                <a:lnTo>
                  <a:pt x="46377" y="31348"/>
                </a:lnTo>
                <a:lnTo>
                  <a:pt x="50863" y="20392"/>
                </a:lnTo>
                <a:lnTo>
                  <a:pt x="71812" y="20392"/>
                </a:lnTo>
                <a:lnTo>
                  <a:pt x="71158" y="18005"/>
                </a:lnTo>
                <a:lnTo>
                  <a:pt x="70319" y="14220"/>
                </a:lnTo>
                <a:lnTo>
                  <a:pt x="69049" y="10600"/>
                </a:lnTo>
                <a:lnTo>
                  <a:pt x="67971" y="6175"/>
                </a:lnTo>
                <a:lnTo>
                  <a:pt x="67458" y="4657"/>
                </a:lnTo>
                <a:lnTo>
                  <a:pt x="56489" y="4657"/>
                </a:lnTo>
                <a:lnTo>
                  <a:pt x="53238" y="4238"/>
                </a:lnTo>
                <a:lnTo>
                  <a:pt x="51485" y="3336"/>
                </a:lnTo>
                <a:lnTo>
                  <a:pt x="40835" y="0"/>
                </a:lnTo>
                <a:close/>
              </a:path>
              <a:path w="72390" h="52705">
                <a:moveTo>
                  <a:pt x="71812" y="20392"/>
                </a:moveTo>
                <a:lnTo>
                  <a:pt x="50863" y="20392"/>
                </a:lnTo>
                <a:lnTo>
                  <a:pt x="60440" y="27156"/>
                </a:lnTo>
                <a:lnTo>
                  <a:pt x="65852" y="29549"/>
                </a:lnTo>
                <a:lnTo>
                  <a:pt x="69097" y="27693"/>
                </a:lnTo>
                <a:lnTo>
                  <a:pt x="72174" y="21713"/>
                </a:lnTo>
                <a:lnTo>
                  <a:pt x="71812" y="20392"/>
                </a:lnTo>
                <a:close/>
              </a:path>
              <a:path w="72390" h="52705">
                <a:moveTo>
                  <a:pt x="63633" y="583"/>
                </a:moveTo>
                <a:lnTo>
                  <a:pt x="57746" y="3666"/>
                </a:lnTo>
                <a:lnTo>
                  <a:pt x="56489" y="4657"/>
                </a:lnTo>
                <a:lnTo>
                  <a:pt x="67458" y="4657"/>
                </a:lnTo>
                <a:lnTo>
                  <a:pt x="66603" y="2128"/>
                </a:lnTo>
                <a:lnTo>
                  <a:pt x="63633" y="583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7528627" y="2808741"/>
            <a:ext cx="48895" cy="52705"/>
          </a:xfrm>
          <a:custGeom>
            <a:avLst/>
            <a:gdLst/>
            <a:ahLst/>
            <a:cxnLst/>
            <a:rect l="l" t="t" r="r" b="b"/>
            <a:pathLst>
              <a:path w="48895" h="52705">
                <a:moveTo>
                  <a:pt x="7816" y="17845"/>
                </a:moveTo>
                <a:lnTo>
                  <a:pt x="2601" y="21869"/>
                </a:lnTo>
                <a:lnTo>
                  <a:pt x="0" y="26879"/>
                </a:lnTo>
                <a:lnTo>
                  <a:pt x="151" y="32431"/>
                </a:lnTo>
                <a:lnTo>
                  <a:pt x="3194" y="38076"/>
                </a:lnTo>
                <a:lnTo>
                  <a:pt x="10686" y="43562"/>
                </a:lnTo>
                <a:lnTo>
                  <a:pt x="19524" y="45999"/>
                </a:lnTo>
                <a:lnTo>
                  <a:pt x="28570" y="48015"/>
                </a:lnTo>
                <a:lnTo>
                  <a:pt x="36683" y="52236"/>
                </a:lnTo>
                <a:lnTo>
                  <a:pt x="47717" y="19153"/>
                </a:lnTo>
                <a:lnTo>
                  <a:pt x="15335" y="19153"/>
                </a:lnTo>
                <a:lnTo>
                  <a:pt x="7816" y="17845"/>
                </a:lnTo>
                <a:close/>
              </a:path>
              <a:path w="48895" h="52705">
                <a:moveTo>
                  <a:pt x="29490" y="0"/>
                </a:moveTo>
                <a:lnTo>
                  <a:pt x="23666" y="39"/>
                </a:lnTo>
                <a:lnTo>
                  <a:pt x="19716" y="2783"/>
                </a:lnTo>
                <a:lnTo>
                  <a:pt x="14979" y="4992"/>
                </a:lnTo>
                <a:lnTo>
                  <a:pt x="13125" y="10047"/>
                </a:lnTo>
                <a:lnTo>
                  <a:pt x="17113" y="16562"/>
                </a:lnTo>
                <a:lnTo>
                  <a:pt x="15335" y="19153"/>
                </a:lnTo>
                <a:lnTo>
                  <a:pt x="47717" y="19153"/>
                </a:lnTo>
                <a:lnTo>
                  <a:pt x="48685" y="12231"/>
                </a:lnTo>
                <a:lnTo>
                  <a:pt x="45676" y="7835"/>
                </a:lnTo>
                <a:lnTo>
                  <a:pt x="38052" y="3178"/>
                </a:lnTo>
                <a:lnTo>
                  <a:pt x="29490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8837335" y="2267309"/>
            <a:ext cx="60960" cy="50165"/>
          </a:xfrm>
          <a:custGeom>
            <a:avLst/>
            <a:gdLst/>
            <a:ahLst/>
            <a:cxnLst/>
            <a:rect l="l" t="t" r="r" b="b"/>
            <a:pathLst>
              <a:path w="60959" h="50164">
                <a:moveTo>
                  <a:pt x="55233" y="35128"/>
                </a:moveTo>
                <a:lnTo>
                  <a:pt x="15722" y="35128"/>
                </a:lnTo>
                <a:lnTo>
                  <a:pt x="17945" y="39598"/>
                </a:lnTo>
                <a:lnTo>
                  <a:pt x="19545" y="44653"/>
                </a:lnTo>
                <a:lnTo>
                  <a:pt x="20967" y="45275"/>
                </a:lnTo>
                <a:lnTo>
                  <a:pt x="21653" y="45618"/>
                </a:lnTo>
                <a:lnTo>
                  <a:pt x="28945" y="46855"/>
                </a:lnTo>
                <a:lnTo>
                  <a:pt x="36180" y="48629"/>
                </a:lnTo>
                <a:lnTo>
                  <a:pt x="43490" y="49606"/>
                </a:lnTo>
                <a:lnTo>
                  <a:pt x="51003" y="48450"/>
                </a:lnTo>
                <a:lnTo>
                  <a:pt x="53174" y="45377"/>
                </a:lnTo>
                <a:lnTo>
                  <a:pt x="59829" y="44983"/>
                </a:lnTo>
                <a:lnTo>
                  <a:pt x="55676" y="36817"/>
                </a:lnTo>
                <a:lnTo>
                  <a:pt x="55233" y="35128"/>
                </a:lnTo>
                <a:close/>
              </a:path>
              <a:path w="60959" h="50164">
                <a:moveTo>
                  <a:pt x="37719" y="0"/>
                </a:moveTo>
                <a:lnTo>
                  <a:pt x="35263" y="8132"/>
                </a:lnTo>
                <a:lnTo>
                  <a:pt x="31934" y="12595"/>
                </a:lnTo>
                <a:lnTo>
                  <a:pt x="26271" y="14405"/>
                </a:lnTo>
                <a:lnTo>
                  <a:pt x="16814" y="14579"/>
                </a:lnTo>
                <a:lnTo>
                  <a:pt x="16357" y="17576"/>
                </a:lnTo>
                <a:lnTo>
                  <a:pt x="21234" y="22733"/>
                </a:lnTo>
                <a:lnTo>
                  <a:pt x="9461" y="23050"/>
                </a:lnTo>
                <a:lnTo>
                  <a:pt x="7200" y="26187"/>
                </a:lnTo>
                <a:lnTo>
                  <a:pt x="1625" y="30454"/>
                </a:lnTo>
                <a:lnTo>
                  <a:pt x="0" y="33566"/>
                </a:lnTo>
                <a:lnTo>
                  <a:pt x="3505" y="41897"/>
                </a:lnTo>
                <a:lnTo>
                  <a:pt x="6273" y="39001"/>
                </a:lnTo>
                <a:lnTo>
                  <a:pt x="15722" y="35128"/>
                </a:lnTo>
                <a:lnTo>
                  <a:pt x="55233" y="35128"/>
                </a:lnTo>
                <a:lnTo>
                  <a:pt x="54737" y="33235"/>
                </a:lnTo>
                <a:lnTo>
                  <a:pt x="55524" y="32600"/>
                </a:lnTo>
                <a:lnTo>
                  <a:pt x="60350" y="25616"/>
                </a:lnTo>
                <a:lnTo>
                  <a:pt x="59143" y="19048"/>
                </a:lnTo>
                <a:lnTo>
                  <a:pt x="55530" y="12595"/>
                </a:lnTo>
                <a:lnTo>
                  <a:pt x="53238" y="6248"/>
                </a:lnTo>
                <a:lnTo>
                  <a:pt x="52943" y="2273"/>
                </a:lnTo>
                <a:lnTo>
                  <a:pt x="43065" y="2273"/>
                </a:lnTo>
                <a:lnTo>
                  <a:pt x="37719" y="0"/>
                </a:lnTo>
                <a:close/>
              </a:path>
              <a:path w="60959" h="50164">
                <a:moveTo>
                  <a:pt x="52882" y="1460"/>
                </a:moveTo>
                <a:lnTo>
                  <a:pt x="43065" y="2273"/>
                </a:lnTo>
                <a:lnTo>
                  <a:pt x="52943" y="2273"/>
                </a:lnTo>
                <a:lnTo>
                  <a:pt x="52882" y="146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7314972" y="3408681"/>
            <a:ext cx="42545" cy="53975"/>
          </a:xfrm>
          <a:custGeom>
            <a:avLst/>
            <a:gdLst/>
            <a:ahLst/>
            <a:cxnLst/>
            <a:rect l="l" t="t" r="r" b="b"/>
            <a:pathLst>
              <a:path w="42545" h="53975">
                <a:moveTo>
                  <a:pt x="7728" y="53563"/>
                </a:moveTo>
                <a:close/>
              </a:path>
              <a:path w="42545" h="53975">
                <a:moveTo>
                  <a:pt x="7286" y="0"/>
                </a:moveTo>
                <a:lnTo>
                  <a:pt x="6156" y="457"/>
                </a:lnTo>
                <a:lnTo>
                  <a:pt x="5432" y="508"/>
                </a:lnTo>
                <a:lnTo>
                  <a:pt x="5165" y="889"/>
                </a:lnTo>
                <a:lnTo>
                  <a:pt x="876" y="12445"/>
                </a:lnTo>
                <a:lnTo>
                  <a:pt x="0" y="27581"/>
                </a:lnTo>
                <a:lnTo>
                  <a:pt x="2347" y="42540"/>
                </a:lnTo>
                <a:lnTo>
                  <a:pt x="7728" y="53563"/>
                </a:lnTo>
                <a:lnTo>
                  <a:pt x="11490" y="52717"/>
                </a:lnTo>
                <a:lnTo>
                  <a:pt x="27988" y="52715"/>
                </a:lnTo>
                <a:lnTo>
                  <a:pt x="34585" y="49709"/>
                </a:lnTo>
                <a:lnTo>
                  <a:pt x="39239" y="44086"/>
                </a:lnTo>
                <a:lnTo>
                  <a:pt x="42300" y="35661"/>
                </a:lnTo>
                <a:lnTo>
                  <a:pt x="41499" y="30243"/>
                </a:lnTo>
                <a:lnTo>
                  <a:pt x="9458" y="10325"/>
                </a:lnTo>
                <a:lnTo>
                  <a:pt x="7286" y="0"/>
                </a:lnTo>
                <a:close/>
              </a:path>
              <a:path w="42545" h="53975">
                <a:moveTo>
                  <a:pt x="27954" y="52717"/>
                </a:moveTo>
                <a:lnTo>
                  <a:pt x="11490" y="52717"/>
                </a:lnTo>
                <a:lnTo>
                  <a:pt x="15236" y="53060"/>
                </a:lnTo>
                <a:lnTo>
                  <a:pt x="19097" y="53289"/>
                </a:lnTo>
                <a:lnTo>
                  <a:pt x="27954" y="52717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8304399" y="2771112"/>
            <a:ext cx="66040" cy="51435"/>
          </a:xfrm>
          <a:custGeom>
            <a:avLst/>
            <a:gdLst/>
            <a:ahLst/>
            <a:cxnLst/>
            <a:rect l="l" t="t" r="r" b="b"/>
            <a:pathLst>
              <a:path w="66040" h="51435">
                <a:moveTo>
                  <a:pt x="0" y="17754"/>
                </a:moveTo>
                <a:lnTo>
                  <a:pt x="925" y="28658"/>
                </a:lnTo>
                <a:lnTo>
                  <a:pt x="5444" y="37329"/>
                </a:lnTo>
                <a:lnTo>
                  <a:pt x="12392" y="44479"/>
                </a:lnTo>
                <a:lnTo>
                  <a:pt x="20612" y="50825"/>
                </a:lnTo>
                <a:lnTo>
                  <a:pt x="27308" y="49993"/>
                </a:lnTo>
                <a:lnTo>
                  <a:pt x="40425" y="46701"/>
                </a:lnTo>
                <a:lnTo>
                  <a:pt x="53507" y="42670"/>
                </a:lnTo>
                <a:lnTo>
                  <a:pt x="59602" y="39852"/>
                </a:lnTo>
                <a:lnTo>
                  <a:pt x="12661" y="39852"/>
                </a:lnTo>
                <a:lnTo>
                  <a:pt x="9558" y="34279"/>
                </a:lnTo>
                <a:lnTo>
                  <a:pt x="7064" y="28370"/>
                </a:lnTo>
                <a:lnTo>
                  <a:pt x="4203" y="22677"/>
                </a:lnTo>
                <a:lnTo>
                  <a:pt x="0" y="17754"/>
                </a:lnTo>
                <a:close/>
              </a:path>
              <a:path w="66040" h="51435">
                <a:moveTo>
                  <a:pt x="15372" y="31244"/>
                </a:moveTo>
                <a:lnTo>
                  <a:pt x="13925" y="33534"/>
                </a:lnTo>
                <a:lnTo>
                  <a:pt x="13821" y="37329"/>
                </a:lnTo>
                <a:lnTo>
                  <a:pt x="12661" y="39852"/>
                </a:lnTo>
                <a:lnTo>
                  <a:pt x="59602" y="39852"/>
                </a:lnTo>
                <a:lnTo>
                  <a:pt x="60096" y="39624"/>
                </a:lnTo>
                <a:lnTo>
                  <a:pt x="62815" y="34467"/>
                </a:lnTo>
                <a:lnTo>
                  <a:pt x="22478" y="34467"/>
                </a:lnTo>
                <a:lnTo>
                  <a:pt x="20561" y="33235"/>
                </a:lnTo>
                <a:lnTo>
                  <a:pt x="15372" y="31244"/>
                </a:lnTo>
                <a:close/>
              </a:path>
              <a:path w="66040" h="51435">
                <a:moveTo>
                  <a:pt x="36220" y="0"/>
                </a:moveTo>
                <a:lnTo>
                  <a:pt x="38895" y="9488"/>
                </a:lnTo>
                <a:lnTo>
                  <a:pt x="34974" y="16649"/>
                </a:lnTo>
                <a:lnTo>
                  <a:pt x="29507" y="23192"/>
                </a:lnTo>
                <a:lnTo>
                  <a:pt x="27546" y="30822"/>
                </a:lnTo>
                <a:lnTo>
                  <a:pt x="27863" y="32702"/>
                </a:lnTo>
                <a:lnTo>
                  <a:pt x="22478" y="34467"/>
                </a:lnTo>
                <a:lnTo>
                  <a:pt x="62815" y="34467"/>
                </a:lnTo>
                <a:lnTo>
                  <a:pt x="63604" y="32972"/>
                </a:lnTo>
                <a:lnTo>
                  <a:pt x="65787" y="26111"/>
                </a:lnTo>
                <a:lnTo>
                  <a:pt x="65910" y="21132"/>
                </a:lnTo>
                <a:lnTo>
                  <a:pt x="60667" y="21132"/>
                </a:lnTo>
                <a:lnTo>
                  <a:pt x="49047" y="9753"/>
                </a:lnTo>
                <a:lnTo>
                  <a:pt x="42849" y="5588"/>
                </a:lnTo>
                <a:lnTo>
                  <a:pt x="36220" y="0"/>
                </a:lnTo>
                <a:close/>
              </a:path>
              <a:path w="66040" h="51435">
                <a:moveTo>
                  <a:pt x="63449" y="11569"/>
                </a:moveTo>
                <a:lnTo>
                  <a:pt x="60604" y="13131"/>
                </a:lnTo>
                <a:lnTo>
                  <a:pt x="60667" y="21132"/>
                </a:lnTo>
                <a:lnTo>
                  <a:pt x="65910" y="21132"/>
                </a:lnTo>
                <a:lnTo>
                  <a:pt x="65963" y="18992"/>
                </a:lnTo>
                <a:lnTo>
                  <a:pt x="63449" y="11569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8192330" y="3471154"/>
            <a:ext cx="52069" cy="51435"/>
          </a:xfrm>
          <a:custGeom>
            <a:avLst/>
            <a:gdLst/>
            <a:ahLst/>
            <a:cxnLst/>
            <a:rect l="l" t="t" r="r" b="b"/>
            <a:pathLst>
              <a:path w="52070" h="51435">
                <a:moveTo>
                  <a:pt x="47819" y="37757"/>
                </a:moveTo>
                <a:lnTo>
                  <a:pt x="1511" y="37757"/>
                </a:lnTo>
                <a:lnTo>
                  <a:pt x="8463" y="39054"/>
                </a:lnTo>
                <a:lnTo>
                  <a:pt x="13987" y="43233"/>
                </a:lnTo>
                <a:lnTo>
                  <a:pt x="19576" y="47808"/>
                </a:lnTo>
                <a:lnTo>
                  <a:pt x="26720" y="50292"/>
                </a:lnTo>
                <a:lnTo>
                  <a:pt x="38481" y="51130"/>
                </a:lnTo>
                <a:lnTo>
                  <a:pt x="43764" y="44602"/>
                </a:lnTo>
                <a:lnTo>
                  <a:pt x="47819" y="37757"/>
                </a:lnTo>
                <a:close/>
              </a:path>
              <a:path w="52070" h="51435">
                <a:moveTo>
                  <a:pt x="20535" y="0"/>
                </a:moveTo>
                <a:lnTo>
                  <a:pt x="13449" y="4279"/>
                </a:lnTo>
                <a:lnTo>
                  <a:pt x="11341" y="9804"/>
                </a:lnTo>
                <a:lnTo>
                  <a:pt x="9114" y="15925"/>
                </a:lnTo>
                <a:lnTo>
                  <a:pt x="6834" y="21975"/>
                </a:lnTo>
                <a:lnTo>
                  <a:pt x="4127" y="27833"/>
                </a:lnTo>
                <a:lnTo>
                  <a:pt x="622" y="33375"/>
                </a:lnTo>
                <a:lnTo>
                  <a:pt x="0" y="34201"/>
                </a:lnTo>
                <a:lnTo>
                  <a:pt x="1346" y="37782"/>
                </a:lnTo>
                <a:lnTo>
                  <a:pt x="1511" y="37757"/>
                </a:lnTo>
                <a:lnTo>
                  <a:pt x="47819" y="37757"/>
                </a:lnTo>
                <a:lnTo>
                  <a:pt x="50420" y="32256"/>
                </a:lnTo>
                <a:lnTo>
                  <a:pt x="51711" y="26104"/>
                </a:lnTo>
                <a:lnTo>
                  <a:pt x="50892" y="19800"/>
                </a:lnTo>
                <a:lnTo>
                  <a:pt x="47205" y="13754"/>
                </a:lnTo>
                <a:lnTo>
                  <a:pt x="45440" y="11849"/>
                </a:lnTo>
                <a:lnTo>
                  <a:pt x="30695" y="11849"/>
                </a:lnTo>
                <a:lnTo>
                  <a:pt x="28003" y="5067"/>
                </a:lnTo>
                <a:lnTo>
                  <a:pt x="20535" y="0"/>
                </a:lnTo>
                <a:close/>
              </a:path>
              <a:path w="52070" h="51435">
                <a:moveTo>
                  <a:pt x="38442" y="6362"/>
                </a:moveTo>
                <a:lnTo>
                  <a:pt x="34226" y="11849"/>
                </a:lnTo>
                <a:lnTo>
                  <a:pt x="45440" y="11849"/>
                </a:lnTo>
                <a:lnTo>
                  <a:pt x="44627" y="10972"/>
                </a:lnTo>
                <a:lnTo>
                  <a:pt x="41389" y="8801"/>
                </a:lnTo>
                <a:lnTo>
                  <a:pt x="38442" y="6362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8799822" y="1877249"/>
            <a:ext cx="64769" cy="52705"/>
          </a:xfrm>
          <a:custGeom>
            <a:avLst/>
            <a:gdLst/>
            <a:ahLst/>
            <a:cxnLst/>
            <a:rect l="l" t="t" r="r" b="b"/>
            <a:pathLst>
              <a:path w="64770" h="52705">
                <a:moveTo>
                  <a:pt x="8538" y="25321"/>
                </a:moveTo>
                <a:lnTo>
                  <a:pt x="3859" y="26674"/>
                </a:lnTo>
                <a:lnTo>
                  <a:pt x="1092" y="31187"/>
                </a:lnTo>
                <a:lnTo>
                  <a:pt x="0" y="38100"/>
                </a:lnTo>
                <a:lnTo>
                  <a:pt x="8791" y="43312"/>
                </a:lnTo>
                <a:lnTo>
                  <a:pt x="17686" y="48044"/>
                </a:lnTo>
                <a:lnTo>
                  <a:pt x="27326" y="51365"/>
                </a:lnTo>
                <a:lnTo>
                  <a:pt x="38354" y="52349"/>
                </a:lnTo>
                <a:lnTo>
                  <a:pt x="47589" y="50086"/>
                </a:lnTo>
                <a:lnTo>
                  <a:pt x="53460" y="45105"/>
                </a:lnTo>
                <a:lnTo>
                  <a:pt x="57331" y="38688"/>
                </a:lnTo>
                <a:lnTo>
                  <a:pt x="60566" y="32118"/>
                </a:lnTo>
                <a:lnTo>
                  <a:pt x="61050" y="30925"/>
                </a:lnTo>
                <a:lnTo>
                  <a:pt x="22702" y="30925"/>
                </a:lnTo>
                <a:lnTo>
                  <a:pt x="15367" y="27889"/>
                </a:lnTo>
                <a:lnTo>
                  <a:pt x="8538" y="25321"/>
                </a:lnTo>
                <a:close/>
              </a:path>
              <a:path w="64770" h="52705">
                <a:moveTo>
                  <a:pt x="53314" y="0"/>
                </a:moveTo>
                <a:lnTo>
                  <a:pt x="31563" y="26097"/>
                </a:lnTo>
                <a:lnTo>
                  <a:pt x="27941" y="30141"/>
                </a:lnTo>
                <a:lnTo>
                  <a:pt x="22702" y="30925"/>
                </a:lnTo>
                <a:lnTo>
                  <a:pt x="61050" y="30925"/>
                </a:lnTo>
                <a:lnTo>
                  <a:pt x="63203" y="25628"/>
                </a:lnTo>
                <a:lnTo>
                  <a:pt x="64146" y="18521"/>
                </a:lnTo>
                <a:lnTo>
                  <a:pt x="62657" y="11335"/>
                </a:lnTo>
                <a:lnTo>
                  <a:pt x="58000" y="4610"/>
                </a:lnTo>
                <a:lnTo>
                  <a:pt x="53314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7985183" y="1659424"/>
            <a:ext cx="445799" cy="30024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7432250" y="2057306"/>
            <a:ext cx="46355" cy="50800"/>
          </a:xfrm>
          <a:custGeom>
            <a:avLst/>
            <a:gdLst/>
            <a:ahLst/>
            <a:cxnLst/>
            <a:rect l="l" t="t" r="r" b="b"/>
            <a:pathLst>
              <a:path w="46354" h="50800">
                <a:moveTo>
                  <a:pt x="27038" y="0"/>
                </a:moveTo>
                <a:lnTo>
                  <a:pt x="23266" y="6959"/>
                </a:lnTo>
                <a:lnTo>
                  <a:pt x="16217" y="7569"/>
                </a:lnTo>
                <a:lnTo>
                  <a:pt x="3276" y="15506"/>
                </a:lnTo>
                <a:lnTo>
                  <a:pt x="0" y="22631"/>
                </a:lnTo>
                <a:lnTo>
                  <a:pt x="2806" y="39154"/>
                </a:lnTo>
                <a:lnTo>
                  <a:pt x="8851" y="45504"/>
                </a:lnTo>
                <a:lnTo>
                  <a:pt x="15659" y="50330"/>
                </a:lnTo>
                <a:lnTo>
                  <a:pt x="20726" y="49855"/>
                </a:lnTo>
                <a:lnTo>
                  <a:pt x="28487" y="45837"/>
                </a:lnTo>
                <a:lnTo>
                  <a:pt x="35984" y="40243"/>
                </a:lnTo>
                <a:lnTo>
                  <a:pt x="40259" y="35039"/>
                </a:lnTo>
                <a:lnTo>
                  <a:pt x="42227" y="29908"/>
                </a:lnTo>
                <a:lnTo>
                  <a:pt x="41021" y="24079"/>
                </a:lnTo>
                <a:lnTo>
                  <a:pt x="46088" y="16141"/>
                </a:lnTo>
                <a:lnTo>
                  <a:pt x="43815" y="14109"/>
                </a:lnTo>
                <a:lnTo>
                  <a:pt x="37071" y="11760"/>
                </a:lnTo>
                <a:lnTo>
                  <a:pt x="33667" y="9804"/>
                </a:lnTo>
                <a:lnTo>
                  <a:pt x="29794" y="5092"/>
                </a:lnTo>
                <a:lnTo>
                  <a:pt x="28892" y="3073"/>
                </a:lnTo>
                <a:lnTo>
                  <a:pt x="27038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8412980" y="2430347"/>
            <a:ext cx="892229" cy="92385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8795018" y="1867533"/>
            <a:ext cx="58419" cy="48260"/>
          </a:xfrm>
          <a:custGeom>
            <a:avLst/>
            <a:gdLst/>
            <a:ahLst/>
            <a:cxnLst/>
            <a:rect l="l" t="t" r="r" b="b"/>
            <a:pathLst>
              <a:path w="58420" h="48260">
                <a:moveTo>
                  <a:pt x="8614" y="10579"/>
                </a:moveTo>
                <a:lnTo>
                  <a:pt x="1984" y="17754"/>
                </a:lnTo>
                <a:lnTo>
                  <a:pt x="0" y="25523"/>
                </a:lnTo>
                <a:lnTo>
                  <a:pt x="165" y="33089"/>
                </a:lnTo>
                <a:lnTo>
                  <a:pt x="1945" y="40503"/>
                </a:lnTo>
                <a:lnTo>
                  <a:pt x="4804" y="47815"/>
                </a:lnTo>
                <a:lnTo>
                  <a:pt x="7669" y="42204"/>
                </a:lnTo>
                <a:lnTo>
                  <a:pt x="10949" y="38468"/>
                </a:lnTo>
                <a:lnTo>
                  <a:pt x="15332" y="38332"/>
                </a:lnTo>
                <a:lnTo>
                  <a:pt x="39779" y="38332"/>
                </a:lnTo>
                <a:lnTo>
                  <a:pt x="39957" y="38023"/>
                </a:lnTo>
                <a:lnTo>
                  <a:pt x="41138" y="33489"/>
                </a:lnTo>
                <a:lnTo>
                  <a:pt x="45012" y="29502"/>
                </a:lnTo>
                <a:lnTo>
                  <a:pt x="42878" y="24269"/>
                </a:lnTo>
                <a:lnTo>
                  <a:pt x="48873" y="21767"/>
                </a:lnTo>
                <a:lnTo>
                  <a:pt x="55018" y="21767"/>
                </a:lnTo>
                <a:lnTo>
                  <a:pt x="54622" y="21005"/>
                </a:lnTo>
                <a:lnTo>
                  <a:pt x="22558" y="21005"/>
                </a:lnTo>
                <a:lnTo>
                  <a:pt x="20514" y="20256"/>
                </a:lnTo>
                <a:lnTo>
                  <a:pt x="19028" y="19900"/>
                </a:lnTo>
                <a:lnTo>
                  <a:pt x="13605" y="16840"/>
                </a:lnTo>
                <a:lnTo>
                  <a:pt x="8614" y="10579"/>
                </a:lnTo>
                <a:close/>
              </a:path>
              <a:path w="58420" h="48260">
                <a:moveTo>
                  <a:pt x="39779" y="38332"/>
                </a:moveTo>
                <a:lnTo>
                  <a:pt x="15332" y="38332"/>
                </a:lnTo>
                <a:lnTo>
                  <a:pt x="21504" y="43522"/>
                </a:lnTo>
                <a:lnTo>
                  <a:pt x="26411" y="46503"/>
                </a:lnTo>
                <a:lnTo>
                  <a:pt x="31993" y="46240"/>
                </a:lnTo>
                <a:lnTo>
                  <a:pt x="36944" y="43244"/>
                </a:lnTo>
                <a:lnTo>
                  <a:pt x="39779" y="38332"/>
                </a:lnTo>
                <a:close/>
              </a:path>
              <a:path w="58420" h="48260">
                <a:moveTo>
                  <a:pt x="55018" y="21767"/>
                </a:moveTo>
                <a:lnTo>
                  <a:pt x="48873" y="21767"/>
                </a:lnTo>
                <a:lnTo>
                  <a:pt x="51476" y="28765"/>
                </a:lnTo>
                <a:lnTo>
                  <a:pt x="57559" y="28371"/>
                </a:lnTo>
                <a:lnTo>
                  <a:pt x="55977" y="23615"/>
                </a:lnTo>
                <a:lnTo>
                  <a:pt x="55018" y="21767"/>
                </a:lnTo>
                <a:close/>
              </a:path>
              <a:path w="58420" h="48260">
                <a:moveTo>
                  <a:pt x="20526" y="0"/>
                </a:moveTo>
                <a:lnTo>
                  <a:pt x="17923" y="5206"/>
                </a:lnTo>
                <a:lnTo>
                  <a:pt x="19904" y="13715"/>
                </a:lnTo>
                <a:lnTo>
                  <a:pt x="20895" y="15481"/>
                </a:lnTo>
                <a:lnTo>
                  <a:pt x="22939" y="16840"/>
                </a:lnTo>
                <a:lnTo>
                  <a:pt x="22952" y="17754"/>
                </a:lnTo>
                <a:lnTo>
                  <a:pt x="22558" y="21005"/>
                </a:lnTo>
                <a:lnTo>
                  <a:pt x="54622" y="21005"/>
                </a:lnTo>
                <a:lnTo>
                  <a:pt x="53434" y="18715"/>
                </a:lnTo>
                <a:lnTo>
                  <a:pt x="53093" y="13978"/>
                </a:lnTo>
                <a:lnTo>
                  <a:pt x="58118" y="9715"/>
                </a:lnTo>
                <a:lnTo>
                  <a:pt x="57631" y="6959"/>
                </a:lnTo>
                <a:lnTo>
                  <a:pt x="37392" y="6959"/>
                </a:lnTo>
                <a:lnTo>
                  <a:pt x="20526" y="0"/>
                </a:lnTo>
                <a:close/>
              </a:path>
              <a:path w="58420" h="48260">
                <a:moveTo>
                  <a:pt x="49597" y="1257"/>
                </a:moveTo>
                <a:lnTo>
                  <a:pt x="43234" y="4127"/>
                </a:lnTo>
                <a:lnTo>
                  <a:pt x="37392" y="6959"/>
                </a:lnTo>
                <a:lnTo>
                  <a:pt x="57631" y="6959"/>
                </a:lnTo>
                <a:lnTo>
                  <a:pt x="57267" y="4902"/>
                </a:lnTo>
                <a:lnTo>
                  <a:pt x="54410" y="2095"/>
                </a:lnTo>
                <a:lnTo>
                  <a:pt x="49597" y="1257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7707307" y="1676850"/>
            <a:ext cx="57150" cy="62230"/>
          </a:xfrm>
          <a:custGeom>
            <a:avLst/>
            <a:gdLst/>
            <a:ahLst/>
            <a:cxnLst/>
            <a:rect l="l" t="t" r="r" b="b"/>
            <a:pathLst>
              <a:path w="57150" h="62230">
                <a:moveTo>
                  <a:pt x="56262" y="51841"/>
                </a:moveTo>
                <a:lnTo>
                  <a:pt x="34556" y="51841"/>
                </a:lnTo>
                <a:lnTo>
                  <a:pt x="42748" y="56146"/>
                </a:lnTo>
                <a:lnTo>
                  <a:pt x="47383" y="62026"/>
                </a:lnTo>
                <a:lnTo>
                  <a:pt x="56262" y="51841"/>
                </a:lnTo>
                <a:close/>
              </a:path>
              <a:path w="57150" h="62230">
                <a:moveTo>
                  <a:pt x="25349" y="0"/>
                </a:moveTo>
                <a:lnTo>
                  <a:pt x="12826" y="6769"/>
                </a:lnTo>
                <a:lnTo>
                  <a:pt x="1432" y="6769"/>
                </a:lnTo>
                <a:lnTo>
                  <a:pt x="0" y="22923"/>
                </a:lnTo>
                <a:lnTo>
                  <a:pt x="4648" y="23647"/>
                </a:lnTo>
                <a:lnTo>
                  <a:pt x="16700" y="26923"/>
                </a:lnTo>
                <a:lnTo>
                  <a:pt x="20929" y="31026"/>
                </a:lnTo>
                <a:lnTo>
                  <a:pt x="17500" y="39598"/>
                </a:lnTo>
                <a:lnTo>
                  <a:pt x="14820" y="48069"/>
                </a:lnTo>
                <a:lnTo>
                  <a:pt x="20904" y="50203"/>
                </a:lnTo>
                <a:lnTo>
                  <a:pt x="30467" y="53060"/>
                </a:lnTo>
                <a:lnTo>
                  <a:pt x="34556" y="51841"/>
                </a:lnTo>
                <a:lnTo>
                  <a:pt x="56262" y="51841"/>
                </a:lnTo>
                <a:lnTo>
                  <a:pt x="57137" y="50838"/>
                </a:lnTo>
                <a:lnTo>
                  <a:pt x="55384" y="44780"/>
                </a:lnTo>
                <a:lnTo>
                  <a:pt x="51485" y="39484"/>
                </a:lnTo>
                <a:lnTo>
                  <a:pt x="43647" y="37168"/>
                </a:lnTo>
                <a:lnTo>
                  <a:pt x="41370" y="32424"/>
                </a:lnTo>
                <a:lnTo>
                  <a:pt x="42416" y="26216"/>
                </a:lnTo>
                <a:lnTo>
                  <a:pt x="44103" y="20916"/>
                </a:lnTo>
                <a:lnTo>
                  <a:pt x="34291" y="20916"/>
                </a:lnTo>
                <a:lnTo>
                  <a:pt x="30644" y="19403"/>
                </a:lnTo>
                <a:lnTo>
                  <a:pt x="30098" y="12268"/>
                </a:lnTo>
                <a:lnTo>
                  <a:pt x="30733" y="7721"/>
                </a:lnTo>
                <a:lnTo>
                  <a:pt x="30069" y="6769"/>
                </a:lnTo>
                <a:lnTo>
                  <a:pt x="12826" y="6769"/>
                </a:lnTo>
                <a:lnTo>
                  <a:pt x="1587" y="5016"/>
                </a:lnTo>
                <a:lnTo>
                  <a:pt x="28847" y="5016"/>
                </a:lnTo>
                <a:lnTo>
                  <a:pt x="25349" y="0"/>
                </a:lnTo>
                <a:close/>
              </a:path>
              <a:path w="57150" h="62230">
                <a:moveTo>
                  <a:pt x="44551" y="19507"/>
                </a:moveTo>
                <a:lnTo>
                  <a:pt x="39455" y="19915"/>
                </a:lnTo>
                <a:lnTo>
                  <a:pt x="34291" y="20916"/>
                </a:lnTo>
                <a:lnTo>
                  <a:pt x="44103" y="20916"/>
                </a:lnTo>
                <a:lnTo>
                  <a:pt x="44551" y="19507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9120647" y="2625991"/>
            <a:ext cx="55244" cy="46990"/>
          </a:xfrm>
          <a:custGeom>
            <a:avLst/>
            <a:gdLst/>
            <a:ahLst/>
            <a:cxnLst/>
            <a:rect l="l" t="t" r="r" b="b"/>
            <a:pathLst>
              <a:path w="55245" h="46989">
                <a:moveTo>
                  <a:pt x="34142" y="36093"/>
                </a:moveTo>
                <a:lnTo>
                  <a:pt x="24206" y="36093"/>
                </a:lnTo>
                <a:lnTo>
                  <a:pt x="23672" y="43929"/>
                </a:lnTo>
                <a:lnTo>
                  <a:pt x="26174" y="46723"/>
                </a:lnTo>
                <a:lnTo>
                  <a:pt x="35229" y="46139"/>
                </a:lnTo>
                <a:lnTo>
                  <a:pt x="30772" y="41109"/>
                </a:lnTo>
                <a:lnTo>
                  <a:pt x="34142" y="36093"/>
                </a:lnTo>
                <a:close/>
              </a:path>
              <a:path w="55245" h="46989">
                <a:moveTo>
                  <a:pt x="5156" y="634"/>
                </a:moveTo>
                <a:lnTo>
                  <a:pt x="0" y="4229"/>
                </a:lnTo>
                <a:lnTo>
                  <a:pt x="3272" y="12621"/>
                </a:lnTo>
                <a:lnTo>
                  <a:pt x="8145" y="20116"/>
                </a:lnTo>
                <a:lnTo>
                  <a:pt x="13664" y="27249"/>
                </a:lnTo>
                <a:lnTo>
                  <a:pt x="18952" y="34683"/>
                </a:lnTo>
                <a:lnTo>
                  <a:pt x="20066" y="36449"/>
                </a:lnTo>
                <a:lnTo>
                  <a:pt x="24206" y="36093"/>
                </a:lnTo>
                <a:lnTo>
                  <a:pt x="34142" y="36093"/>
                </a:lnTo>
                <a:lnTo>
                  <a:pt x="35140" y="34607"/>
                </a:lnTo>
                <a:lnTo>
                  <a:pt x="54031" y="34607"/>
                </a:lnTo>
                <a:lnTo>
                  <a:pt x="54724" y="31762"/>
                </a:lnTo>
                <a:lnTo>
                  <a:pt x="53873" y="25171"/>
                </a:lnTo>
                <a:lnTo>
                  <a:pt x="52695" y="18666"/>
                </a:lnTo>
                <a:lnTo>
                  <a:pt x="50896" y="12387"/>
                </a:lnTo>
                <a:lnTo>
                  <a:pt x="49620" y="9183"/>
                </a:lnTo>
                <a:lnTo>
                  <a:pt x="29978" y="9183"/>
                </a:lnTo>
                <a:lnTo>
                  <a:pt x="22346" y="6504"/>
                </a:lnTo>
                <a:lnTo>
                  <a:pt x="20524" y="4940"/>
                </a:lnTo>
                <a:lnTo>
                  <a:pt x="11176" y="4940"/>
                </a:lnTo>
                <a:lnTo>
                  <a:pt x="5156" y="634"/>
                </a:lnTo>
                <a:close/>
              </a:path>
              <a:path w="55245" h="46989">
                <a:moveTo>
                  <a:pt x="54031" y="34607"/>
                </a:moveTo>
                <a:lnTo>
                  <a:pt x="35140" y="34607"/>
                </a:lnTo>
                <a:lnTo>
                  <a:pt x="40970" y="34683"/>
                </a:lnTo>
                <a:lnTo>
                  <a:pt x="53771" y="35674"/>
                </a:lnTo>
                <a:lnTo>
                  <a:pt x="54031" y="34607"/>
                </a:lnTo>
                <a:close/>
              </a:path>
              <a:path w="55245" h="46989">
                <a:moveTo>
                  <a:pt x="45453" y="469"/>
                </a:moveTo>
                <a:lnTo>
                  <a:pt x="37676" y="7388"/>
                </a:lnTo>
                <a:lnTo>
                  <a:pt x="29978" y="9183"/>
                </a:lnTo>
                <a:lnTo>
                  <a:pt x="49620" y="9183"/>
                </a:lnTo>
                <a:lnTo>
                  <a:pt x="48481" y="6324"/>
                </a:lnTo>
                <a:lnTo>
                  <a:pt x="45453" y="469"/>
                </a:lnTo>
                <a:close/>
              </a:path>
              <a:path w="55245" h="46989">
                <a:moveTo>
                  <a:pt x="14770" y="0"/>
                </a:moveTo>
                <a:lnTo>
                  <a:pt x="11176" y="4940"/>
                </a:lnTo>
                <a:lnTo>
                  <a:pt x="20524" y="4940"/>
                </a:lnTo>
                <a:lnTo>
                  <a:pt x="14770" y="0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7500095" y="2439987"/>
            <a:ext cx="50165" cy="41275"/>
          </a:xfrm>
          <a:custGeom>
            <a:avLst/>
            <a:gdLst/>
            <a:ahLst/>
            <a:cxnLst/>
            <a:rect l="l" t="t" r="r" b="b"/>
            <a:pathLst>
              <a:path w="50165" h="41275">
                <a:moveTo>
                  <a:pt x="1473" y="4203"/>
                </a:moveTo>
                <a:lnTo>
                  <a:pt x="0" y="14516"/>
                </a:lnTo>
                <a:lnTo>
                  <a:pt x="4737" y="18288"/>
                </a:lnTo>
                <a:lnTo>
                  <a:pt x="4635" y="24384"/>
                </a:lnTo>
                <a:lnTo>
                  <a:pt x="6839" y="33013"/>
                </a:lnTo>
                <a:lnTo>
                  <a:pt x="12847" y="38633"/>
                </a:lnTo>
                <a:lnTo>
                  <a:pt x="21267" y="40700"/>
                </a:lnTo>
                <a:lnTo>
                  <a:pt x="30708" y="38671"/>
                </a:lnTo>
                <a:lnTo>
                  <a:pt x="37147" y="35775"/>
                </a:lnTo>
                <a:lnTo>
                  <a:pt x="42506" y="30835"/>
                </a:lnTo>
                <a:lnTo>
                  <a:pt x="49618" y="29629"/>
                </a:lnTo>
                <a:lnTo>
                  <a:pt x="47701" y="20751"/>
                </a:lnTo>
                <a:lnTo>
                  <a:pt x="42570" y="14998"/>
                </a:lnTo>
                <a:lnTo>
                  <a:pt x="39701" y="11557"/>
                </a:lnTo>
                <a:lnTo>
                  <a:pt x="8077" y="11557"/>
                </a:lnTo>
                <a:lnTo>
                  <a:pt x="1473" y="4203"/>
                </a:lnTo>
                <a:close/>
              </a:path>
              <a:path w="50165" h="41275">
                <a:moveTo>
                  <a:pt x="26187" y="0"/>
                </a:moveTo>
                <a:lnTo>
                  <a:pt x="13525" y="11239"/>
                </a:lnTo>
                <a:lnTo>
                  <a:pt x="8077" y="11557"/>
                </a:lnTo>
                <a:lnTo>
                  <a:pt x="39701" y="11557"/>
                </a:lnTo>
                <a:lnTo>
                  <a:pt x="32511" y="2933"/>
                </a:lnTo>
                <a:lnTo>
                  <a:pt x="26187" y="0"/>
                </a:lnTo>
                <a:close/>
              </a:path>
            </a:pathLst>
          </a:custGeom>
          <a:solidFill>
            <a:srgbClr val="F0F0F0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7788671" y="2994835"/>
            <a:ext cx="44450" cy="42545"/>
          </a:xfrm>
          <a:custGeom>
            <a:avLst/>
            <a:gdLst/>
            <a:ahLst/>
            <a:cxnLst/>
            <a:rect l="l" t="t" r="r" b="b"/>
            <a:pathLst>
              <a:path w="44450" h="42544">
                <a:moveTo>
                  <a:pt x="17373" y="0"/>
                </a:moveTo>
                <a:lnTo>
                  <a:pt x="13271" y="8940"/>
                </a:lnTo>
                <a:lnTo>
                  <a:pt x="1863" y="8940"/>
                </a:lnTo>
                <a:lnTo>
                  <a:pt x="3111" y="13220"/>
                </a:lnTo>
                <a:lnTo>
                  <a:pt x="4229" y="16446"/>
                </a:lnTo>
                <a:lnTo>
                  <a:pt x="5507" y="22101"/>
                </a:lnTo>
                <a:lnTo>
                  <a:pt x="5353" y="28047"/>
                </a:lnTo>
                <a:lnTo>
                  <a:pt x="3579" y="34613"/>
                </a:lnTo>
                <a:lnTo>
                  <a:pt x="0" y="42125"/>
                </a:lnTo>
                <a:lnTo>
                  <a:pt x="8255" y="38392"/>
                </a:lnTo>
                <a:lnTo>
                  <a:pt x="11734" y="34061"/>
                </a:lnTo>
                <a:lnTo>
                  <a:pt x="39535" y="34061"/>
                </a:lnTo>
                <a:lnTo>
                  <a:pt x="40195" y="33451"/>
                </a:lnTo>
                <a:lnTo>
                  <a:pt x="42862" y="29212"/>
                </a:lnTo>
                <a:lnTo>
                  <a:pt x="44170" y="24104"/>
                </a:lnTo>
                <a:lnTo>
                  <a:pt x="43106" y="18567"/>
                </a:lnTo>
                <a:lnTo>
                  <a:pt x="38658" y="13042"/>
                </a:lnTo>
                <a:lnTo>
                  <a:pt x="33820" y="9017"/>
                </a:lnTo>
                <a:lnTo>
                  <a:pt x="13271" y="8940"/>
                </a:lnTo>
                <a:lnTo>
                  <a:pt x="1574" y="7950"/>
                </a:lnTo>
                <a:lnTo>
                  <a:pt x="33292" y="7950"/>
                </a:lnTo>
                <a:lnTo>
                  <a:pt x="30314" y="1930"/>
                </a:lnTo>
                <a:lnTo>
                  <a:pt x="17373" y="0"/>
                </a:lnTo>
                <a:close/>
              </a:path>
              <a:path w="44450" h="42544">
                <a:moveTo>
                  <a:pt x="39535" y="34061"/>
                </a:moveTo>
                <a:lnTo>
                  <a:pt x="11734" y="34061"/>
                </a:lnTo>
                <a:lnTo>
                  <a:pt x="18376" y="39090"/>
                </a:lnTo>
                <a:lnTo>
                  <a:pt x="24143" y="41302"/>
                </a:lnTo>
                <a:lnTo>
                  <a:pt x="30191" y="40462"/>
                </a:lnTo>
                <a:lnTo>
                  <a:pt x="35786" y="37526"/>
                </a:lnTo>
                <a:lnTo>
                  <a:pt x="39535" y="34061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9452339" y="2551736"/>
            <a:ext cx="46990" cy="66675"/>
          </a:xfrm>
          <a:custGeom>
            <a:avLst/>
            <a:gdLst/>
            <a:ahLst/>
            <a:cxnLst/>
            <a:rect l="l" t="t" r="r" b="b"/>
            <a:pathLst>
              <a:path w="46990" h="66675">
                <a:moveTo>
                  <a:pt x="15072" y="62090"/>
                </a:moveTo>
                <a:lnTo>
                  <a:pt x="7569" y="62090"/>
                </a:lnTo>
                <a:lnTo>
                  <a:pt x="10363" y="63944"/>
                </a:lnTo>
                <a:lnTo>
                  <a:pt x="13004" y="66078"/>
                </a:lnTo>
                <a:lnTo>
                  <a:pt x="15072" y="62090"/>
                </a:lnTo>
                <a:close/>
              </a:path>
              <a:path w="46990" h="66675">
                <a:moveTo>
                  <a:pt x="13233" y="5575"/>
                </a:moveTo>
                <a:lnTo>
                  <a:pt x="10989" y="11658"/>
                </a:lnTo>
                <a:lnTo>
                  <a:pt x="8828" y="17664"/>
                </a:lnTo>
                <a:lnTo>
                  <a:pt x="6021" y="23400"/>
                </a:lnTo>
                <a:lnTo>
                  <a:pt x="1879" y="28587"/>
                </a:lnTo>
                <a:lnTo>
                  <a:pt x="0" y="30391"/>
                </a:lnTo>
                <a:lnTo>
                  <a:pt x="4114" y="32842"/>
                </a:lnTo>
                <a:lnTo>
                  <a:pt x="5816" y="34861"/>
                </a:lnTo>
                <a:lnTo>
                  <a:pt x="9918" y="39801"/>
                </a:lnTo>
                <a:lnTo>
                  <a:pt x="13169" y="44259"/>
                </a:lnTo>
                <a:lnTo>
                  <a:pt x="1397" y="52362"/>
                </a:lnTo>
                <a:lnTo>
                  <a:pt x="7429" y="58762"/>
                </a:lnTo>
                <a:lnTo>
                  <a:pt x="4013" y="63080"/>
                </a:lnTo>
                <a:lnTo>
                  <a:pt x="7569" y="62090"/>
                </a:lnTo>
                <a:lnTo>
                  <a:pt x="15072" y="62090"/>
                </a:lnTo>
                <a:lnTo>
                  <a:pt x="15659" y="60959"/>
                </a:lnTo>
                <a:lnTo>
                  <a:pt x="11633" y="57505"/>
                </a:lnTo>
                <a:lnTo>
                  <a:pt x="10922" y="53111"/>
                </a:lnTo>
                <a:lnTo>
                  <a:pt x="15582" y="49656"/>
                </a:lnTo>
                <a:lnTo>
                  <a:pt x="22641" y="49656"/>
                </a:lnTo>
                <a:lnTo>
                  <a:pt x="23905" y="45262"/>
                </a:lnTo>
                <a:lnTo>
                  <a:pt x="27722" y="35537"/>
                </a:lnTo>
                <a:lnTo>
                  <a:pt x="33909" y="27093"/>
                </a:lnTo>
                <a:lnTo>
                  <a:pt x="44030" y="20459"/>
                </a:lnTo>
                <a:lnTo>
                  <a:pt x="42085" y="19951"/>
                </a:lnTo>
                <a:lnTo>
                  <a:pt x="15176" y="19951"/>
                </a:lnTo>
                <a:lnTo>
                  <a:pt x="23232" y="14701"/>
                </a:lnTo>
                <a:lnTo>
                  <a:pt x="24370" y="14389"/>
                </a:lnTo>
                <a:lnTo>
                  <a:pt x="19088" y="14389"/>
                </a:lnTo>
                <a:lnTo>
                  <a:pt x="15443" y="5918"/>
                </a:lnTo>
                <a:lnTo>
                  <a:pt x="13233" y="5575"/>
                </a:lnTo>
                <a:close/>
              </a:path>
              <a:path w="46990" h="66675">
                <a:moveTo>
                  <a:pt x="22641" y="49656"/>
                </a:moveTo>
                <a:lnTo>
                  <a:pt x="15582" y="49656"/>
                </a:lnTo>
                <a:lnTo>
                  <a:pt x="18605" y="56540"/>
                </a:lnTo>
                <a:lnTo>
                  <a:pt x="20891" y="55740"/>
                </a:lnTo>
                <a:lnTo>
                  <a:pt x="22641" y="49656"/>
                </a:lnTo>
                <a:close/>
              </a:path>
              <a:path w="46990" h="66675">
                <a:moveTo>
                  <a:pt x="36595" y="18517"/>
                </a:moveTo>
                <a:lnTo>
                  <a:pt x="29608" y="18705"/>
                </a:lnTo>
                <a:lnTo>
                  <a:pt x="22619" y="19643"/>
                </a:lnTo>
                <a:lnTo>
                  <a:pt x="15176" y="19951"/>
                </a:lnTo>
                <a:lnTo>
                  <a:pt x="42085" y="19951"/>
                </a:lnTo>
                <a:lnTo>
                  <a:pt x="36595" y="18517"/>
                </a:lnTo>
                <a:close/>
              </a:path>
              <a:path w="46990" h="66675">
                <a:moveTo>
                  <a:pt x="39878" y="0"/>
                </a:moveTo>
                <a:lnTo>
                  <a:pt x="32969" y="241"/>
                </a:lnTo>
                <a:lnTo>
                  <a:pt x="22847" y="8496"/>
                </a:lnTo>
                <a:lnTo>
                  <a:pt x="19088" y="14389"/>
                </a:lnTo>
                <a:lnTo>
                  <a:pt x="24370" y="14389"/>
                </a:lnTo>
                <a:lnTo>
                  <a:pt x="31742" y="12365"/>
                </a:lnTo>
                <a:lnTo>
                  <a:pt x="39906" y="10488"/>
                </a:lnTo>
                <a:lnTo>
                  <a:pt x="46926" y="6616"/>
                </a:lnTo>
                <a:lnTo>
                  <a:pt x="39878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8175472" y="2518994"/>
            <a:ext cx="45720" cy="38100"/>
          </a:xfrm>
          <a:custGeom>
            <a:avLst/>
            <a:gdLst/>
            <a:ahLst/>
            <a:cxnLst/>
            <a:rect l="l" t="t" r="r" b="b"/>
            <a:pathLst>
              <a:path w="45720" h="38100">
                <a:moveTo>
                  <a:pt x="40031" y="32004"/>
                </a:moveTo>
                <a:lnTo>
                  <a:pt x="27571" y="32004"/>
                </a:lnTo>
                <a:lnTo>
                  <a:pt x="33655" y="37680"/>
                </a:lnTo>
                <a:lnTo>
                  <a:pt x="35826" y="35674"/>
                </a:lnTo>
                <a:lnTo>
                  <a:pt x="37693" y="34493"/>
                </a:lnTo>
                <a:lnTo>
                  <a:pt x="40031" y="32004"/>
                </a:lnTo>
                <a:close/>
              </a:path>
              <a:path w="45720" h="38100">
                <a:moveTo>
                  <a:pt x="1270" y="4533"/>
                </a:moveTo>
                <a:lnTo>
                  <a:pt x="22834" y="33655"/>
                </a:lnTo>
                <a:lnTo>
                  <a:pt x="27571" y="32004"/>
                </a:lnTo>
                <a:lnTo>
                  <a:pt x="40031" y="32004"/>
                </a:lnTo>
                <a:lnTo>
                  <a:pt x="41760" y="30163"/>
                </a:lnTo>
                <a:lnTo>
                  <a:pt x="44484" y="23733"/>
                </a:lnTo>
                <a:lnTo>
                  <a:pt x="45337" y="16412"/>
                </a:lnTo>
                <a:lnTo>
                  <a:pt x="43789" y="9410"/>
                </a:lnTo>
                <a:lnTo>
                  <a:pt x="42160" y="5842"/>
                </a:lnTo>
                <a:lnTo>
                  <a:pt x="8394" y="5842"/>
                </a:lnTo>
                <a:lnTo>
                  <a:pt x="1270" y="4533"/>
                </a:lnTo>
                <a:close/>
              </a:path>
              <a:path w="45720" h="38100">
                <a:moveTo>
                  <a:pt x="18161" y="2882"/>
                </a:moveTo>
                <a:lnTo>
                  <a:pt x="8394" y="5842"/>
                </a:lnTo>
                <a:lnTo>
                  <a:pt x="42160" y="5842"/>
                </a:lnTo>
                <a:lnTo>
                  <a:pt x="41302" y="3962"/>
                </a:lnTo>
                <a:lnTo>
                  <a:pt x="23596" y="3962"/>
                </a:lnTo>
                <a:lnTo>
                  <a:pt x="18161" y="2882"/>
                </a:lnTo>
                <a:close/>
              </a:path>
              <a:path w="45720" h="38100">
                <a:moveTo>
                  <a:pt x="36017" y="0"/>
                </a:moveTo>
                <a:lnTo>
                  <a:pt x="23596" y="3962"/>
                </a:lnTo>
                <a:lnTo>
                  <a:pt x="41302" y="3962"/>
                </a:lnTo>
                <a:lnTo>
                  <a:pt x="41059" y="3429"/>
                </a:lnTo>
                <a:lnTo>
                  <a:pt x="36017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7709263" y="1716335"/>
            <a:ext cx="55880" cy="37465"/>
          </a:xfrm>
          <a:custGeom>
            <a:avLst/>
            <a:gdLst/>
            <a:ahLst/>
            <a:cxnLst/>
            <a:rect l="l" t="t" r="r" b="b"/>
            <a:pathLst>
              <a:path w="55879" h="37464">
                <a:moveTo>
                  <a:pt x="5753" y="2108"/>
                </a:moveTo>
                <a:lnTo>
                  <a:pt x="0" y="6451"/>
                </a:lnTo>
                <a:lnTo>
                  <a:pt x="50" y="6756"/>
                </a:lnTo>
                <a:lnTo>
                  <a:pt x="7734" y="11938"/>
                </a:lnTo>
                <a:lnTo>
                  <a:pt x="13464" y="17194"/>
                </a:lnTo>
                <a:lnTo>
                  <a:pt x="14524" y="23010"/>
                </a:lnTo>
                <a:lnTo>
                  <a:pt x="12404" y="29291"/>
                </a:lnTo>
                <a:lnTo>
                  <a:pt x="8597" y="35941"/>
                </a:lnTo>
                <a:lnTo>
                  <a:pt x="18796" y="37338"/>
                </a:lnTo>
                <a:lnTo>
                  <a:pt x="55486" y="17487"/>
                </a:lnTo>
                <a:lnTo>
                  <a:pt x="55422" y="17005"/>
                </a:lnTo>
                <a:lnTo>
                  <a:pt x="44615" y="17005"/>
                </a:lnTo>
                <a:lnTo>
                  <a:pt x="42824" y="15392"/>
                </a:lnTo>
                <a:lnTo>
                  <a:pt x="42006" y="12141"/>
                </a:lnTo>
                <a:lnTo>
                  <a:pt x="21323" y="12141"/>
                </a:lnTo>
                <a:lnTo>
                  <a:pt x="18435" y="7162"/>
                </a:lnTo>
                <a:lnTo>
                  <a:pt x="10172" y="7162"/>
                </a:lnTo>
                <a:lnTo>
                  <a:pt x="5753" y="2108"/>
                </a:lnTo>
                <a:close/>
              </a:path>
              <a:path w="55879" h="37464">
                <a:moveTo>
                  <a:pt x="49529" y="0"/>
                </a:moveTo>
                <a:lnTo>
                  <a:pt x="49961" y="3746"/>
                </a:lnTo>
                <a:lnTo>
                  <a:pt x="50587" y="7162"/>
                </a:lnTo>
                <a:lnTo>
                  <a:pt x="50699" y="9573"/>
                </a:lnTo>
                <a:lnTo>
                  <a:pt x="50799" y="13550"/>
                </a:lnTo>
                <a:lnTo>
                  <a:pt x="49072" y="15506"/>
                </a:lnTo>
                <a:lnTo>
                  <a:pt x="44615" y="17005"/>
                </a:lnTo>
                <a:lnTo>
                  <a:pt x="55422" y="17005"/>
                </a:lnTo>
                <a:lnTo>
                  <a:pt x="54447" y="9573"/>
                </a:lnTo>
                <a:lnTo>
                  <a:pt x="49529" y="0"/>
                </a:lnTo>
                <a:close/>
              </a:path>
              <a:path w="55879" h="37464">
                <a:moveTo>
                  <a:pt x="35775" y="5232"/>
                </a:moveTo>
                <a:lnTo>
                  <a:pt x="21323" y="12141"/>
                </a:lnTo>
                <a:lnTo>
                  <a:pt x="42006" y="12141"/>
                </a:lnTo>
                <a:lnTo>
                  <a:pt x="40373" y="5651"/>
                </a:lnTo>
                <a:lnTo>
                  <a:pt x="35775" y="5232"/>
                </a:lnTo>
                <a:close/>
              </a:path>
              <a:path w="55879" h="37464">
                <a:moveTo>
                  <a:pt x="15544" y="114"/>
                </a:moveTo>
                <a:lnTo>
                  <a:pt x="12420" y="1473"/>
                </a:lnTo>
                <a:lnTo>
                  <a:pt x="10172" y="7162"/>
                </a:lnTo>
                <a:lnTo>
                  <a:pt x="18435" y="7162"/>
                </a:lnTo>
                <a:lnTo>
                  <a:pt x="18148" y="6667"/>
                </a:lnTo>
                <a:lnTo>
                  <a:pt x="15544" y="114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8240750" y="3379563"/>
            <a:ext cx="55244" cy="39370"/>
          </a:xfrm>
          <a:custGeom>
            <a:avLst/>
            <a:gdLst/>
            <a:ahLst/>
            <a:cxnLst/>
            <a:rect l="l" t="t" r="r" b="b"/>
            <a:pathLst>
              <a:path w="55245" h="39370">
                <a:moveTo>
                  <a:pt x="0" y="8537"/>
                </a:moveTo>
                <a:lnTo>
                  <a:pt x="7378" y="18684"/>
                </a:lnTo>
                <a:lnTo>
                  <a:pt x="1511" y="20780"/>
                </a:lnTo>
                <a:lnTo>
                  <a:pt x="1993" y="24590"/>
                </a:lnTo>
                <a:lnTo>
                  <a:pt x="6883" y="24653"/>
                </a:lnTo>
                <a:lnTo>
                  <a:pt x="7505" y="39068"/>
                </a:lnTo>
                <a:lnTo>
                  <a:pt x="18338" y="36896"/>
                </a:lnTo>
                <a:lnTo>
                  <a:pt x="29235" y="32692"/>
                </a:lnTo>
                <a:lnTo>
                  <a:pt x="35153" y="31689"/>
                </a:lnTo>
                <a:lnTo>
                  <a:pt x="41097" y="29136"/>
                </a:lnTo>
                <a:lnTo>
                  <a:pt x="39877" y="25291"/>
                </a:lnTo>
                <a:lnTo>
                  <a:pt x="35885" y="22015"/>
                </a:lnTo>
                <a:lnTo>
                  <a:pt x="33533" y="18296"/>
                </a:lnTo>
                <a:lnTo>
                  <a:pt x="37236" y="13122"/>
                </a:lnTo>
                <a:lnTo>
                  <a:pt x="38219" y="12372"/>
                </a:lnTo>
                <a:lnTo>
                  <a:pt x="13411" y="12372"/>
                </a:lnTo>
                <a:lnTo>
                  <a:pt x="0" y="8537"/>
                </a:lnTo>
                <a:close/>
              </a:path>
              <a:path w="55245" h="39370">
                <a:moveTo>
                  <a:pt x="53719" y="7229"/>
                </a:moveTo>
                <a:lnTo>
                  <a:pt x="40220" y="7229"/>
                </a:lnTo>
                <a:lnTo>
                  <a:pt x="50279" y="16284"/>
                </a:lnTo>
                <a:lnTo>
                  <a:pt x="54876" y="10467"/>
                </a:lnTo>
                <a:lnTo>
                  <a:pt x="53719" y="7229"/>
                </a:lnTo>
                <a:close/>
              </a:path>
              <a:path w="55245" h="39370">
                <a:moveTo>
                  <a:pt x="36863" y="0"/>
                </a:moveTo>
                <a:lnTo>
                  <a:pt x="29183" y="1546"/>
                </a:lnTo>
                <a:lnTo>
                  <a:pt x="21437" y="4791"/>
                </a:lnTo>
                <a:lnTo>
                  <a:pt x="16751" y="7165"/>
                </a:lnTo>
                <a:lnTo>
                  <a:pt x="13411" y="12372"/>
                </a:lnTo>
                <a:lnTo>
                  <a:pt x="38219" y="12372"/>
                </a:lnTo>
                <a:lnTo>
                  <a:pt x="40551" y="10594"/>
                </a:lnTo>
                <a:lnTo>
                  <a:pt x="40220" y="7229"/>
                </a:lnTo>
                <a:lnTo>
                  <a:pt x="53719" y="7229"/>
                </a:lnTo>
                <a:lnTo>
                  <a:pt x="52412" y="3571"/>
                </a:lnTo>
                <a:lnTo>
                  <a:pt x="44574" y="544"/>
                </a:lnTo>
                <a:lnTo>
                  <a:pt x="36863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7846017" y="2393483"/>
            <a:ext cx="36830" cy="38100"/>
          </a:xfrm>
          <a:custGeom>
            <a:avLst/>
            <a:gdLst/>
            <a:ahLst/>
            <a:cxnLst/>
            <a:rect l="l" t="t" r="r" b="b"/>
            <a:pathLst>
              <a:path w="36829" h="38100">
                <a:moveTo>
                  <a:pt x="16248" y="0"/>
                </a:moveTo>
                <a:lnTo>
                  <a:pt x="8905" y="3380"/>
                </a:lnTo>
                <a:lnTo>
                  <a:pt x="3221" y="9134"/>
                </a:lnTo>
                <a:lnTo>
                  <a:pt x="0" y="16112"/>
                </a:lnTo>
                <a:lnTo>
                  <a:pt x="43" y="23164"/>
                </a:lnTo>
                <a:lnTo>
                  <a:pt x="3416" y="30191"/>
                </a:lnTo>
                <a:lnTo>
                  <a:pt x="8590" y="35075"/>
                </a:lnTo>
                <a:lnTo>
                  <a:pt x="15059" y="37500"/>
                </a:lnTo>
                <a:lnTo>
                  <a:pt x="22319" y="37147"/>
                </a:lnTo>
                <a:lnTo>
                  <a:pt x="28110" y="33754"/>
                </a:lnTo>
                <a:lnTo>
                  <a:pt x="33072" y="27568"/>
                </a:lnTo>
                <a:lnTo>
                  <a:pt x="36220" y="20234"/>
                </a:lnTo>
                <a:lnTo>
                  <a:pt x="36568" y="13398"/>
                </a:lnTo>
                <a:lnTo>
                  <a:pt x="33666" y="7924"/>
                </a:lnTo>
                <a:lnTo>
                  <a:pt x="28432" y="3284"/>
                </a:lnTo>
                <a:lnTo>
                  <a:pt x="22186" y="352"/>
                </a:lnTo>
                <a:lnTo>
                  <a:pt x="16248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8577943" y="2026636"/>
            <a:ext cx="36195" cy="52069"/>
          </a:xfrm>
          <a:custGeom>
            <a:avLst/>
            <a:gdLst/>
            <a:ahLst/>
            <a:cxnLst/>
            <a:rect l="l" t="t" r="r" b="b"/>
            <a:pathLst>
              <a:path w="36195" h="52069">
                <a:moveTo>
                  <a:pt x="14401" y="0"/>
                </a:moveTo>
                <a:lnTo>
                  <a:pt x="14132" y="965"/>
                </a:lnTo>
                <a:lnTo>
                  <a:pt x="14015" y="1270"/>
                </a:lnTo>
                <a:lnTo>
                  <a:pt x="10156" y="9712"/>
                </a:lnTo>
                <a:lnTo>
                  <a:pt x="4976" y="17830"/>
                </a:lnTo>
                <a:lnTo>
                  <a:pt x="832" y="26348"/>
                </a:lnTo>
                <a:lnTo>
                  <a:pt x="0" y="36169"/>
                </a:lnTo>
                <a:lnTo>
                  <a:pt x="3923" y="47409"/>
                </a:lnTo>
                <a:lnTo>
                  <a:pt x="7715" y="51647"/>
                </a:lnTo>
                <a:lnTo>
                  <a:pt x="13612" y="49328"/>
                </a:lnTo>
                <a:lnTo>
                  <a:pt x="23850" y="40894"/>
                </a:lnTo>
                <a:lnTo>
                  <a:pt x="33222" y="29986"/>
                </a:lnTo>
                <a:lnTo>
                  <a:pt x="35733" y="19562"/>
                </a:lnTo>
                <a:lnTo>
                  <a:pt x="31406" y="9899"/>
                </a:lnTo>
                <a:lnTo>
                  <a:pt x="20269" y="1270"/>
                </a:lnTo>
                <a:lnTo>
                  <a:pt x="18135" y="965"/>
                </a:lnTo>
                <a:lnTo>
                  <a:pt x="14401" y="0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9475192" y="2073116"/>
            <a:ext cx="57785" cy="53975"/>
          </a:xfrm>
          <a:custGeom>
            <a:avLst/>
            <a:gdLst/>
            <a:ahLst/>
            <a:cxnLst/>
            <a:rect l="l" t="t" r="r" b="b"/>
            <a:pathLst>
              <a:path w="57784" h="53975">
                <a:moveTo>
                  <a:pt x="4140" y="9366"/>
                </a:moveTo>
                <a:lnTo>
                  <a:pt x="279" y="13747"/>
                </a:lnTo>
                <a:lnTo>
                  <a:pt x="4902" y="23183"/>
                </a:lnTo>
                <a:lnTo>
                  <a:pt x="7302" y="29000"/>
                </a:lnTo>
                <a:lnTo>
                  <a:pt x="0" y="40620"/>
                </a:lnTo>
                <a:lnTo>
                  <a:pt x="3555" y="44265"/>
                </a:lnTo>
                <a:lnTo>
                  <a:pt x="11264" y="52431"/>
                </a:lnTo>
                <a:lnTo>
                  <a:pt x="17170" y="53892"/>
                </a:lnTo>
                <a:lnTo>
                  <a:pt x="26327" y="52343"/>
                </a:lnTo>
                <a:lnTo>
                  <a:pt x="28320" y="49841"/>
                </a:lnTo>
                <a:lnTo>
                  <a:pt x="28320" y="44113"/>
                </a:lnTo>
                <a:lnTo>
                  <a:pt x="14541" y="44113"/>
                </a:lnTo>
                <a:lnTo>
                  <a:pt x="11061" y="38792"/>
                </a:lnTo>
                <a:lnTo>
                  <a:pt x="10020" y="26676"/>
                </a:lnTo>
                <a:lnTo>
                  <a:pt x="11150" y="19983"/>
                </a:lnTo>
                <a:lnTo>
                  <a:pt x="39025" y="19983"/>
                </a:lnTo>
                <a:lnTo>
                  <a:pt x="39001" y="18649"/>
                </a:lnTo>
                <a:lnTo>
                  <a:pt x="41676" y="15817"/>
                </a:lnTo>
                <a:lnTo>
                  <a:pt x="35166" y="15817"/>
                </a:lnTo>
                <a:lnTo>
                  <a:pt x="32818" y="15082"/>
                </a:lnTo>
                <a:lnTo>
                  <a:pt x="12801" y="15082"/>
                </a:lnTo>
                <a:lnTo>
                  <a:pt x="5448" y="10826"/>
                </a:lnTo>
                <a:lnTo>
                  <a:pt x="4140" y="9366"/>
                </a:lnTo>
                <a:close/>
              </a:path>
              <a:path w="57784" h="53975">
                <a:moveTo>
                  <a:pt x="25260" y="43084"/>
                </a:moveTo>
                <a:lnTo>
                  <a:pt x="14541" y="44113"/>
                </a:lnTo>
                <a:lnTo>
                  <a:pt x="28320" y="44113"/>
                </a:lnTo>
                <a:lnTo>
                  <a:pt x="28320" y="43173"/>
                </a:lnTo>
                <a:lnTo>
                  <a:pt x="25260" y="43084"/>
                </a:lnTo>
                <a:close/>
              </a:path>
              <a:path w="57784" h="53975">
                <a:moveTo>
                  <a:pt x="39025" y="19983"/>
                </a:moveTo>
                <a:lnTo>
                  <a:pt x="11150" y="19983"/>
                </a:lnTo>
                <a:lnTo>
                  <a:pt x="26708" y="24326"/>
                </a:lnTo>
                <a:lnTo>
                  <a:pt x="32994" y="25126"/>
                </a:lnTo>
                <a:lnTo>
                  <a:pt x="39141" y="26320"/>
                </a:lnTo>
                <a:lnTo>
                  <a:pt x="39025" y="19983"/>
                </a:lnTo>
                <a:close/>
              </a:path>
              <a:path w="57784" h="53975">
                <a:moveTo>
                  <a:pt x="57106" y="15220"/>
                </a:moveTo>
                <a:lnTo>
                  <a:pt x="42240" y="15220"/>
                </a:lnTo>
                <a:lnTo>
                  <a:pt x="52628" y="18789"/>
                </a:lnTo>
                <a:lnTo>
                  <a:pt x="55346" y="20199"/>
                </a:lnTo>
                <a:lnTo>
                  <a:pt x="57106" y="15220"/>
                </a:lnTo>
                <a:close/>
              </a:path>
              <a:path w="57784" h="53975">
                <a:moveTo>
                  <a:pt x="43584" y="0"/>
                </a:moveTo>
                <a:lnTo>
                  <a:pt x="38885" y="619"/>
                </a:lnTo>
                <a:lnTo>
                  <a:pt x="31203" y="4108"/>
                </a:lnTo>
                <a:lnTo>
                  <a:pt x="33045" y="7308"/>
                </a:lnTo>
                <a:lnTo>
                  <a:pt x="36944" y="9582"/>
                </a:lnTo>
                <a:lnTo>
                  <a:pt x="35166" y="15817"/>
                </a:lnTo>
                <a:lnTo>
                  <a:pt x="41676" y="15817"/>
                </a:lnTo>
                <a:lnTo>
                  <a:pt x="42240" y="15220"/>
                </a:lnTo>
                <a:lnTo>
                  <a:pt x="57106" y="15220"/>
                </a:lnTo>
                <a:lnTo>
                  <a:pt x="57365" y="14471"/>
                </a:lnTo>
                <a:lnTo>
                  <a:pt x="56705" y="12223"/>
                </a:lnTo>
                <a:lnTo>
                  <a:pt x="53670" y="10318"/>
                </a:lnTo>
                <a:lnTo>
                  <a:pt x="52311" y="10102"/>
                </a:lnTo>
                <a:lnTo>
                  <a:pt x="51803" y="9302"/>
                </a:lnTo>
                <a:lnTo>
                  <a:pt x="47243" y="2733"/>
                </a:lnTo>
                <a:lnTo>
                  <a:pt x="43584" y="0"/>
                </a:lnTo>
                <a:close/>
              </a:path>
              <a:path w="57784" h="53975">
                <a:moveTo>
                  <a:pt x="28063" y="13591"/>
                </a:moveTo>
                <a:lnTo>
                  <a:pt x="20473" y="14674"/>
                </a:lnTo>
                <a:lnTo>
                  <a:pt x="12801" y="15082"/>
                </a:lnTo>
                <a:lnTo>
                  <a:pt x="32818" y="15082"/>
                </a:lnTo>
                <a:lnTo>
                  <a:pt x="28063" y="13591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8809818" y="2311957"/>
            <a:ext cx="59690" cy="48260"/>
          </a:xfrm>
          <a:custGeom>
            <a:avLst/>
            <a:gdLst/>
            <a:ahLst/>
            <a:cxnLst/>
            <a:rect l="l" t="t" r="r" b="b"/>
            <a:pathLst>
              <a:path w="59690" h="48260">
                <a:moveTo>
                  <a:pt x="51884" y="32867"/>
                </a:moveTo>
                <a:lnTo>
                  <a:pt x="31559" y="32867"/>
                </a:lnTo>
                <a:lnTo>
                  <a:pt x="39230" y="47675"/>
                </a:lnTo>
                <a:lnTo>
                  <a:pt x="44107" y="45948"/>
                </a:lnTo>
                <a:lnTo>
                  <a:pt x="51884" y="32867"/>
                </a:lnTo>
                <a:close/>
              </a:path>
              <a:path w="59690" h="48260">
                <a:moveTo>
                  <a:pt x="9093" y="317"/>
                </a:moveTo>
                <a:lnTo>
                  <a:pt x="0" y="2819"/>
                </a:lnTo>
                <a:lnTo>
                  <a:pt x="3368" y="10845"/>
                </a:lnTo>
                <a:lnTo>
                  <a:pt x="7462" y="18542"/>
                </a:lnTo>
                <a:lnTo>
                  <a:pt x="11435" y="26315"/>
                </a:lnTo>
                <a:lnTo>
                  <a:pt x="14439" y="34569"/>
                </a:lnTo>
                <a:lnTo>
                  <a:pt x="16141" y="41173"/>
                </a:lnTo>
                <a:lnTo>
                  <a:pt x="19773" y="46126"/>
                </a:lnTo>
                <a:lnTo>
                  <a:pt x="28702" y="35102"/>
                </a:lnTo>
                <a:lnTo>
                  <a:pt x="31559" y="32867"/>
                </a:lnTo>
                <a:lnTo>
                  <a:pt x="51884" y="32867"/>
                </a:lnTo>
                <a:lnTo>
                  <a:pt x="52971" y="31038"/>
                </a:lnTo>
                <a:lnTo>
                  <a:pt x="58905" y="31038"/>
                </a:lnTo>
                <a:lnTo>
                  <a:pt x="59099" y="28449"/>
                </a:lnTo>
                <a:lnTo>
                  <a:pt x="32527" y="28449"/>
                </a:lnTo>
                <a:lnTo>
                  <a:pt x="26749" y="28364"/>
                </a:lnTo>
                <a:lnTo>
                  <a:pt x="20751" y="26136"/>
                </a:lnTo>
                <a:lnTo>
                  <a:pt x="20243" y="25844"/>
                </a:lnTo>
                <a:lnTo>
                  <a:pt x="16789" y="25844"/>
                </a:lnTo>
                <a:lnTo>
                  <a:pt x="16471" y="22720"/>
                </a:lnTo>
                <a:lnTo>
                  <a:pt x="17539" y="19543"/>
                </a:lnTo>
                <a:lnTo>
                  <a:pt x="19248" y="16048"/>
                </a:lnTo>
                <a:lnTo>
                  <a:pt x="18531" y="13431"/>
                </a:lnTo>
                <a:lnTo>
                  <a:pt x="6362" y="13423"/>
                </a:lnTo>
                <a:lnTo>
                  <a:pt x="9093" y="317"/>
                </a:lnTo>
                <a:close/>
              </a:path>
              <a:path w="59690" h="48260">
                <a:moveTo>
                  <a:pt x="58905" y="31038"/>
                </a:moveTo>
                <a:lnTo>
                  <a:pt x="52971" y="31038"/>
                </a:lnTo>
                <a:lnTo>
                  <a:pt x="55168" y="39077"/>
                </a:lnTo>
                <a:lnTo>
                  <a:pt x="58343" y="38569"/>
                </a:lnTo>
                <a:lnTo>
                  <a:pt x="58905" y="31038"/>
                </a:lnTo>
                <a:close/>
              </a:path>
              <a:path w="59690" h="48260">
                <a:moveTo>
                  <a:pt x="47066" y="0"/>
                </a:moveTo>
                <a:lnTo>
                  <a:pt x="46202" y="647"/>
                </a:lnTo>
                <a:lnTo>
                  <a:pt x="45250" y="1244"/>
                </a:lnTo>
                <a:lnTo>
                  <a:pt x="44437" y="1968"/>
                </a:lnTo>
                <a:lnTo>
                  <a:pt x="37704" y="8257"/>
                </a:lnTo>
                <a:lnTo>
                  <a:pt x="35426" y="12707"/>
                </a:lnTo>
                <a:lnTo>
                  <a:pt x="37568" y="17436"/>
                </a:lnTo>
                <a:lnTo>
                  <a:pt x="44094" y="24561"/>
                </a:lnTo>
                <a:lnTo>
                  <a:pt x="38253" y="26984"/>
                </a:lnTo>
                <a:lnTo>
                  <a:pt x="32527" y="28449"/>
                </a:lnTo>
                <a:lnTo>
                  <a:pt x="59099" y="28449"/>
                </a:lnTo>
                <a:lnTo>
                  <a:pt x="58979" y="26136"/>
                </a:lnTo>
                <a:lnTo>
                  <a:pt x="58181" y="17679"/>
                </a:lnTo>
                <a:lnTo>
                  <a:pt x="54482" y="8296"/>
                </a:lnTo>
                <a:lnTo>
                  <a:pt x="47066" y="0"/>
                </a:lnTo>
                <a:close/>
              </a:path>
              <a:path w="59690" h="48260">
                <a:moveTo>
                  <a:pt x="19050" y="25158"/>
                </a:moveTo>
                <a:lnTo>
                  <a:pt x="16789" y="25844"/>
                </a:lnTo>
                <a:lnTo>
                  <a:pt x="20243" y="25844"/>
                </a:lnTo>
                <a:lnTo>
                  <a:pt x="19050" y="25158"/>
                </a:lnTo>
                <a:close/>
              </a:path>
              <a:path w="59690" h="48260">
                <a:moveTo>
                  <a:pt x="12319" y="12890"/>
                </a:moveTo>
                <a:lnTo>
                  <a:pt x="6362" y="13423"/>
                </a:lnTo>
                <a:lnTo>
                  <a:pt x="18442" y="13423"/>
                </a:lnTo>
                <a:lnTo>
                  <a:pt x="12319" y="1289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7855239" y="1863283"/>
            <a:ext cx="34925" cy="36830"/>
          </a:xfrm>
          <a:custGeom>
            <a:avLst/>
            <a:gdLst/>
            <a:ahLst/>
            <a:cxnLst/>
            <a:rect l="l" t="t" r="r" b="b"/>
            <a:pathLst>
              <a:path w="34925" h="36830">
                <a:moveTo>
                  <a:pt x="18610" y="0"/>
                </a:moveTo>
                <a:lnTo>
                  <a:pt x="9296" y="517"/>
                </a:lnTo>
                <a:lnTo>
                  <a:pt x="469" y="2219"/>
                </a:lnTo>
                <a:lnTo>
                  <a:pt x="0" y="10690"/>
                </a:lnTo>
                <a:lnTo>
                  <a:pt x="571" y="17053"/>
                </a:lnTo>
                <a:lnTo>
                  <a:pt x="2829" y="26243"/>
                </a:lnTo>
                <a:lnTo>
                  <a:pt x="7245" y="32871"/>
                </a:lnTo>
                <a:lnTo>
                  <a:pt x="13137" y="36498"/>
                </a:lnTo>
                <a:lnTo>
                  <a:pt x="19824" y="36687"/>
                </a:lnTo>
                <a:lnTo>
                  <a:pt x="26255" y="33282"/>
                </a:lnTo>
                <a:lnTo>
                  <a:pt x="31373" y="27213"/>
                </a:lnTo>
                <a:lnTo>
                  <a:pt x="34431" y="19724"/>
                </a:lnTo>
                <a:lnTo>
                  <a:pt x="34683" y="12062"/>
                </a:lnTo>
                <a:lnTo>
                  <a:pt x="31856" y="6150"/>
                </a:lnTo>
                <a:lnTo>
                  <a:pt x="26314" y="2003"/>
                </a:lnTo>
                <a:lnTo>
                  <a:pt x="18610" y="0"/>
                </a:lnTo>
                <a:close/>
              </a:path>
            </a:pathLst>
          </a:custGeom>
          <a:solidFill>
            <a:srgbClr val="ECECEC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7881608" y="3278579"/>
            <a:ext cx="42545" cy="48895"/>
          </a:xfrm>
          <a:custGeom>
            <a:avLst/>
            <a:gdLst/>
            <a:ahLst/>
            <a:cxnLst/>
            <a:rect l="l" t="t" r="r" b="b"/>
            <a:pathLst>
              <a:path w="42545" h="48895">
                <a:moveTo>
                  <a:pt x="41985" y="24524"/>
                </a:moveTo>
                <a:lnTo>
                  <a:pt x="13335" y="24524"/>
                </a:lnTo>
                <a:lnTo>
                  <a:pt x="16268" y="45504"/>
                </a:lnTo>
                <a:lnTo>
                  <a:pt x="22567" y="48895"/>
                </a:lnTo>
                <a:lnTo>
                  <a:pt x="31203" y="44768"/>
                </a:lnTo>
                <a:lnTo>
                  <a:pt x="38685" y="39754"/>
                </a:lnTo>
                <a:lnTo>
                  <a:pt x="42276" y="33368"/>
                </a:lnTo>
                <a:lnTo>
                  <a:pt x="42132" y="24960"/>
                </a:lnTo>
                <a:lnTo>
                  <a:pt x="41985" y="24524"/>
                </a:lnTo>
                <a:close/>
              </a:path>
              <a:path w="42545" h="48895">
                <a:moveTo>
                  <a:pt x="26184" y="0"/>
                </a:moveTo>
                <a:lnTo>
                  <a:pt x="19451" y="400"/>
                </a:lnTo>
                <a:lnTo>
                  <a:pt x="13102" y="2668"/>
                </a:lnTo>
                <a:lnTo>
                  <a:pt x="7137" y="6807"/>
                </a:lnTo>
                <a:lnTo>
                  <a:pt x="13908" y="8710"/>
                </a:lnTo>
                <a:lnTo>
                  <a:pt x="15563" y="11813"/>
                </a:lnTo>
                <a:lnTo>
                  <a:pt x="13666" y="15500"/>
                </a:lnTo>
                <a:lnTo>
                  <a:pt x="9779" y="19152"/>
                </a:lnTo>
                <a:lnTo>
                  <a:pt x="5321" y="22670"/>
                </a:lnTo>
                <a:lnTo>
                  <a:pt x="0" y="24511"/>
                </a:lnTo>
                <a:lnTo>
                  <a:pt x="2679" y="31712"/>
                </a:lnTo>
                <a:lnTo>
                  <a:pt x="13335" y="24524"/>
                </a:lnTo>
                <a:lnTo>
                  <a:pt x="41985" y="24524"/>
                </a:lnTo>
                <a:lnTo>
                  <a:pt x="39921" y="18390"/>
                </a:lnTo>
                <a:lnTo>
                  <a:pt x="28257" y="18390"/>
                </a:lnTo>
                <a:lnTo>
                  <a:pt x="24285" y="15021"/>
                </a:lnTo>
                <a:lnTo>
                  <a:pt x="18567" y="7049"/>
                </a:lnTo>
                <a:lnTo>
                  <a:pt x="22110" y="1639"/>
                </a:lnTo>
                <a:lnTo>
                  <a:pt x="32841" y="1639"/>
                </a:lnTo>
                <a:lnTo>
                  <a:pt x="33299" y="1461"/>
                </a:lnTo>
                <a:lnTo>
                  <a:pt x="26184" y="0"/>
                </a:lnTo>
                <a:close/>
              </a:path>
              <a:path w="42545" h="48895">
                <a:moveTo>
                  <a:pt x="38404" y="13881"/>
                </a:moveTo>
                <a:lnTo>
                  <a:pt x="32344" y="17797"/>
                </a:lnTo>
                <a:lnTo>
                  <a:pt x="28257" y="18390"/>
                </a:lnTo>
                <a:lnTo>
                  <a:pt x="39921" y="18390"/>
                </a:lnTo>
                <a:lnTo>
                  <a:pt x="38404" y="13881"/>
                </a:lnTo>
                <a:close/>
              </a:path>
              <a:path w="42545" h="48895">
                <a:moveTo>
                  <a:pt x="32841" y="1639"/>
                </a:moveTo>
                <a:lnTo>
                  <a:pt x="22110" y="1639"/>
                </a:lnTo>
                <a:lnTo>
                  <a:pt x="28422" y="3353"/>
                </a:lnTo>
                <a:lnTo>
                  <a:pt x="32841" y="1639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8614540" y="1788553"/>
            <a:ext cx="33020" cy="37465"/>
          </a:xfrm>
          <a:custGeom>
            <a:avLst/>
            <a:gdLst/>
            <a:ahLst/>
            <a:cxnLst/>
            <a:rect l="l" t="t" r="r" b="b"/>
            <a:pathLst>
              <a:path w="33020" h="37464">
                <a:moveTo>
                  <a:pt x="11125" y="0"/>
                </a:moveTo>
                <a:lnTo>
                  <a:pt x="7086" y="939"/>
                </a:lnTo>
                <a:lnTo>
                  <a:pt x="0" y="15113"/>
                </a:lnTo>
                <a:lnTo>
                  <a:pt x="2933" y="26149"/>
                </a:lnTo>
                <a:lnTo>
                  <a:pt x="5118" y="31699"/>
                </a:lnTo>
                <a:lnTo>
                  <a:pt x="7015" y="37288"/>
                </a:lnTo>
                <a:lnTo>
                  <a:pt x="11823" y="36322"/>
                </a:lnTo>
                <a:lnTo>
                  <a:pt x="16637" y="35001"/>
                </a:lnTo>
                <a:lnTo>
                  <a:pt x="28448" y="33680"/>
                </a:lnTo>
                <a:lnTo>
                  <a:pt x="31343" y="30670"/>
                </a:lnTo>
                <a:lnTo>
                  <a:pt x="32842" y="23317"/>
                </a:lnTo>
                <a:lnTo>
                  <a:pt x="32702" y="13087"/>
                </a:lnTo>
                <a:lnTo>
                  <a:pt x="28432" y="4981"/>
                </a:lnTo>
                <a:lnTo>
                  <a:pt x="20937" y="214"/>
                </a:lnTo>
                <a:lnTo>
                  <a:pt x="11125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8564630" y="2017852"/>
            <a:ext cx="34290" cy="45085"/>
          </a:xfrm>
          <a:custGeom>
            <a:avLst/>
            <a:gdLst/>
            <a:ahLst/>
            <a:cxnLst/>
            <a:rect l="l" t="t" r="r" b="b"/>
            <a:pathLst>
              <a:path w="34290" h="45085">
                <a:moveTo>
                  <a:pt x="10010" y="542"/>
                </a:moveTo>
                <a:lnTo>
                  <a:pt x="5794" y="910"/>
                </a:lnTo>
                <a:lnTo>
                  <a:pt x="5121" y="6117"/>
                </a:lnTo>
                <a:lnTo>
                  <a:pt x="4930" y="11197"/>
                </a:lnTo>
                <a:lnTo>
                  <a:pt x="1780" y="16176"/>
                </a:lnTo>
                <a:lnTo>
                  <a:pt x="0" y="22417"/>
                </a:lnTo>
                <a:lnTo>
                  <a:pt x="1268" y="28580"/>
                </a:lnTo>
                <a:lnTo>
                  <a:pt x="3557" y="34767"/>
                </a:lnTo>
                <a:lnTo>
                  <a:pt x="4841" y="41080"/>
                </a:lnTo>
                <a:lnTo>
                  <a:pt x="4879" y="43760"/>
                </a:lnTo>
                <a:lnTo>
                  <a:pt x="10226" y="43989"/>
                </a:lnTo>
                <a:lnTo>
                  <a:pt x="13312" y="44954"/>
                </a:lnTo>
                <a:lnTo>
                  <a:pt x="13858" y="38185"/>
                </a:lnTo>
                <a:lnTo>
                  <a:pt x="18964" y="34032"/>
                </a:lnTo>
                <a:lnTo>
                  <a:pt x="25682" y="24888"/>
                </a:lnTo>
                <a:lnTo>
                  <a:pt x="30597" y="22399"/>
                </a:lnTo>
                <a:lnTo>
                  <a:pt x="23574" y="9229"/>
                </a:lnTo>
                <a:lnTo>
                  <a:pt x="33236" y="9229"/>
                </a:lnTo>
                <a:lnTo>
                  <a:pt x="31559" y="5216"/>
                </a:lnTo>
                <a:lnTo>
                  <a:pt x="13591" y="5216"/>
                </a:lnTo>
                <a:lnTo>
                  <a:pt x="10010" y="542"/>
                </a:lnTo>
                <a:close/>
              </a:path>
              <a:path w="34290" h="45085">
                <a:moveTo>
                  <a:pt x="33236" y="9229"/>
                </a:moveTo>
                <a:lnTo>
                  <a:pt x="23574" y="9229"/>
                </a:lnTo>
                <a:lnTo>
                  <a:pt x="33797" y="15401"/>
                </a:lnTo>
                <a:lnTo>
                  <a:pt x="33581" y="10054"/>
                </a:lnTo>
                <a:lnTo>
                  <a:pt x="33236" y="9229"/>
                </a:lnTo>
                <a:close/>
              </a:path>
              <a:path w="34290" h="45085">
                <a:moveTo>
                  <a:pt x="23403" y="0"/>
                </a:moveTo>
                <a:lnTo>
                  <a:pt x="17109" y="2853"/>
                </a:lnTo>
                <a:lnTo>
                  <a:pt x="13591" y="5216"/>
                </a:lnTo>
                <a:lnTo>
                  <a:pt x="31559" y="5216"/>
                </a:lnTo>
                <a:lnTo>
                  <a:pt x="31209" y="4379"/>
                </a:lnTo>
                <a:lnTo>
                  <a:pt x="27960" y="767"/>
                </a:lnTo>
                <a:lnTo>
                  <a:pt x="23403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9353691" y="2064072"/>
            <a:ext cx="43180" cy="40005"/>
          </a:xfrm>
          <a:custGeom>
            <a:avLst/>
            <a:gdLst/>
            <a:ahLst/>
            <a:cxnLst/>
            <a:rect l="l" t="t" r="r" b="b"/>
            <a:pathLst>
              <a:path w="43179" h="40005">
                <a:moveTo>
                  <a:pt x="41746" y="20586"/>
                </a:moveTo>
                <a:lnTo>
                  <a:pt x="15239" y="20586"/>
                </a:lnTo>
                <a:lnTo>
                  <a:pt x="16128" y="27622"/>
                </a:lnTo>
                <a:lnTo>
                  <a:pt x="19176" y="36931"/>
                </a:lnTo>
                <a:lnTo>
                  <a:pt x="27762" y="39433"/>
                </a:lnTo>
                <a:lnTo>
                  <a:pt x="40830" y="32740"/>
                </a:lnTo>
                <a:lnTo>
                  <a:pt x="42633" y="23050"/>
                </a:lnTo>
                <a:lnTo>
                  <a:pt x="41746" y="20586"/>
                </a:lnTo>
                <a:close/>
              </a:path>
              <a:path w="43179" h="40005">
                <a:moveTo>
                  <a:pt x="2679" y="3162"/>
                </a:moveTo>
                <a:lnTo>
                  <a:pt x="0" y="12636"/>
                </a:lnTo>
                <a:lnTo>
                  <a:pt x="571" y="15354"/>
                </a:lnTo>
                <a:lnTo>
                  <a:pt x="8102" y="21336"/>
                </a:lnTo>
                <a:lnTo>
                  <a:pt x="15239" y="20586"/>
                </a:lnTo>
                <a:lnTo>
                  <a:pt x="41746" y="20586"/>
                </a:lnTo>
                <a:lnTo>
                  <a:pt x="38417" y="11341"/>
                </a:lnTo>
                <a:lnTo>
                  <a:pt x="38219" y="10020"/>
                </a:lnTo>
                <a:lnTo>
                  <a:pt x="20878" y="10020"/>
                </a:lnTo>
                <a:lnTo>
                  <a:pt x="20690" y="9575"/>
                </a:lnTo>
                <a:lnTo>
                  <a:pt x="15024" y="9575"/>
                </a:lnTo>
                <a:lnTo>
                  <a:pt x="5321" y="5067"/>
                </a:lnTo>
                <a:lnTo>
                  <a:pt x="2679" y="3162"/>
                </a:lnTo>
                <a:close/>
              </a:path>
              <a:path w="43179" h="40005">
                <a:moveTo>
                  <a:pt x="25488" y="241"/>
                </a:moveTo>
                <a:lnTo>
                  <a:pt x="20878" y="10020"/>
                </a:lnTo>
                <a:lnTo>
                  <a:pt x="38219" y="10020"/>
                </a:lnTo>
                <a:lnTo>
                  <a:pt x="37373" y="4381"/>
                </a:lnTo>
                <a:lnTo>
                  <a:pt x="28651" y="4381"/>
                </a:lnTo>
                <a:lnTo>
                  <a:pt x="25488" y="241"/>
                </a:lnTo>
                <a:close/>
              </a:path>
              <a:path w="43179" h="40005">
                <a:moveTo>
                  <a:pt x="17246" y="0"/>
                </a:moveTo>
                <a:lnTo>
                  <a:pt x="13957" y="1727"/>
                </a:lnTo>
                <a:lnTo>
                  <a:pt x="15024" y="9575"/>
                </a:lnTo>
                <a:lnTo>
                  <a:pt x="20690" y="9575"/>
                </a:lnTo>
                <a:lnTo>
                  <a:pt x="18030" y="3302"/>
                </a:lnTo>
                <a:lnTo>
                  <a:pt x="17246" y="0"/>
                </a:lnTo>
                <a:close/>
              </a:path>
              <a:path w="43179" h="40005">
                <a:moveTo>
                  <a:pt x="37210" y="3302"/>
                </a:moveTo>
                <a:lnTo>
                  <a:pt x="28651" y="4381"/>
                </a:lnTo>
                <a:lnTo>
                  <a:pt x="37373" y="4381"/>
                </a:lnTo>
                <a:lnTo>
                  <a:pt x="37210" y="3302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8225246" y="2179848"/>
            <a:ext cx="47625" cy="31750"/>
          </a:xfrm>
          <a:custGeom>
            <a:avLst/>
            <a:gdLst/>
            <a:ahLst/>
            <a:cxnLst/>
            <a:rect l="l" t="t" r="r" b="b"/>
            <a:pathLst>
              <a:path w="47625" h="31750">
                <a:moveTo>
                  <a:pt x="43399" y="21640"/>
                </a:moveTo>
                <a:lnTo>
                  <a:pt x="12280" y="21640"/>
                </a:lnTo>
                <a:lnTo>
                  <a:pt x="15240" y="22466"/>
                </a:lnTo>
                <a:lnTo>
                  <a:pt x="25781" y="30759"/>
                </a:lnTo>
                <a:lnTo>
                  <a:pt x="33566" y="31242"/>
                </a:lnTo>
                <a:lnTo>
                  <a:pt x="40474" y="25107"/>
                </a:lnTo>
                <a:lnTo>
                  <a:pt x="43399" y="21640"/>
                </a:lnTo>
                <a:close/>
              </a:path>
              <a:path w="47625" h="31750">
                <a:moveTo>
                  <a:pt x="12687" y="0"/>
                </a:moveTo>
                <a:lnTo>
                  <a:pt x="3162" y="2946"/>
                </a:lnTo>
                <a:lnTo>
                  <a:pt x="5943" y="12890"/>
                </a:lnTo>
                <a:lnTo>
                  <a:pt x="0" y="22923"/>
                </a:lnTo>
                <a:lnTo>
                  <a:pt x="5143" y="25222"/>
                </a:lnTo>
                <a:lnTo>
                  <a:pt x="12280" y="21640"/>
                </a:lnTo>
                <a:lnTo>
                  <a:pt x="43399" y="21640"/>
                </a:lnTo>
                <a:lnTo>
                  <a:pt x="45135" y="19583"/>
                </a:lnTo>
                <a:lnTo>
                  <a:pt x="47239" y="13573"/>
                </a:lnTo>
                <a:lnTo>
                  <a:pt x="46688" y="7177"/>
                </a:lnTo>
                <a:lnTo>
                  <a:pt x="44617" y="2990"/>
                </a:lnTo>
                <a:lnTo>
                  <a:pt x="27987" y="2990"/>
                </a:lnTo>
                <a:lnTo>
                  <a:pt x="20326" y="2113"/>
                </a:lnTo>
                <a:lnTo>
                  <a:pt x="12687" y="0"/>
                </a:lnTo>
                <a:close/>
              </a:path>
              <a:path w="47625" h="31750">
                <a:moveTo>
                  <a:pt x="43383" y="495"/>
                </a:moveTo>
                <a:lnTo>
                  <a:pt x="35672" y="2496"/>
                </a:lnTo>
                <a:lnTo>
                  <a:pt x="27987" y="2990"/>
                </a:lnTo>
                <a:lnTo>
                  <a:pt x="44617" y="2990"/>
                </a:lnTo>
                <a:lnTo>
                  <a:pt x="43383" y="495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8224427" y="3127706"/>
            <a:ext cx="59690" cy="32384"/>
          </a:xfrm>
          <a:custGeom>
            <a:avLst/>
            <a:gdLst/>
            <a:ahLst/>
            <a:cxnLst/>
            <a:rect l="l" t="t" r="r" b="b"/>
            <a:pathLst>
              <a:path w="59690" h="32385">
                <a:moveTo>
                  <a:pt x="19964" y="0"/>
                </a:moveTo>
                <a:lnTo>
                  <a:pt x="16643" y="685"/>
                </a:lnTo>
                <a:lnTo>
                  <a:pt x="13538" y="1511"/>
                </a:lnTo>
                <a:lnTo>
                  <a:pt x="3695" y="2819"/>
                </a:lnTo>
                <a:lnTo>
                  <a:pt x="215" y="5651"/>
                </a:lnTo>
                <a:lnTo>
                  <a:pt x="3746" y="18795"/>
                </a:lnTo>
                <a:lnTo>
                  <a:pt x="0" y="24853"/>
                </a:lnTo>
                <a:lnTo>
                  <a:pt x="2463" y="30797"/>
                </a:lnTo>
                <a:lnTo>
                  <a:pt x="15219" y="32211"/>
                </a:lnTo>
                <a:lnTo>
                  <a:pt x="27965" y="31197"/>
                </a:lnTo>
                <a:lnTo>
                  <a:pt x="40711" y="29925"/>
                </a:lnTo>
                <a:lnTo>
                  <a:pt x="53665" y="29925"/>
                </a:lnTo>
                <a:lnTo>
                  <a:pt x="55245" y="24815"/>
                </a:lnTo>
                <a:lnTo>
                  <a:pt x="59664" y="19532"/>
                </a:lnTo>
                <a:lnTo>
                  <a:pt x="57009" y="13907"/>
                </a:lnTo>
                <a:lnTo>
                  <a:pt x="49882" y="13907"/>
                </a:lnTo>
                <a:lnTo>
                  <a:pt x="47210" y="13030"/>
                </a:lnTo>
                <a:lnTo>
                  <a:pt x="14757" y="13030"/>
                </a:lnTo>
                <a:lnTo>
                  <a:pt x="16751" y="9118"/>
                </a:lnTo>
                <a:lnTo>
                  <a:pt x="20688" y="6616"/>
                </a:lnTo>
                <a:lnTo>
                  <a:pt x="21018" y="2057"/>
                </a:lnTo>
                <a:lnTo>
                  <a:pt x="20319" y="660"/>
                </a:lnTo>
                <a:lnTo>
                  <a:pt x="19964" y="0"/>
                </a:lnTo>
                <a:close/>
              </a:path>
              <a:path w="59690" h="32385">
                <a:moveTo>
                  <a:pt x="53665" y="29925"/>
                </a:moveTo>
                <a:lnTo>
                  <a:pt x="40711" y="29925"/>
                </a:lnTo>
                <a:lnTo>
                  <a:pt x="53467" y="30568"/>
                </a:lnTo>
                <a:lnTo>
                  <a:pt x="53665" y="29925"/>
                </a:lnTo>
                <a:close/>
              </a:path>
              <a:path w="59690" h="32385">
                <a:moveTo>
                  <a:pt x="56553" y="12941"/>
                </a:moveTo>
                <a:lnTo>
                  <a:pt x="49882" y="13907"/>
                </a:lnTo>
                <a:lnTo>
                  <a:pt x="57009" y="13907"/>
                </a:lnTo>
                <a:lnTo>
                  <a:pt x="56553" y="12941"/>
                </a:lnTo>
                <a:close/>
              </a:path>
              <a:path w="59690" h="32385">
                <a:moveTo>
                  <a:pt x="31140" y="6184"/>
                </a:moveTo>
                <a:lnTo>
                  <a:pt x="14757" y="13030"/>
                </a:lnTo>
                <a:lnTo>
                  <a:pt x="47210" y="13030"/>
                </a:lnTo>
                <a:lnTo>
                  <a:pt x="43994" y="11974"/>
                </a:lnTo>
                <a:lnTo>
                  <a:pt x="38413" y="8896"/>
                </a:lnTo>
                <a:lnTo>
                  <a:pt x="32664" y="6426"/>
                </a:lnTo>
                <a:lnTo>
                  <a:pt x="31140" y="6184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8797006" y="1849002"/>
            <a:ext cx="48260" cy="43815"/>
          </a:xfrm>
          <a:custGeom>
            <a:avLst/>
            <a:gdLst/>
            <a:ahLst/>
            <a:cxnLst/>
            <a:rect l="l" t="t" r="r" b="b"/>
            <a:pathLst>
              <a:path w="48259" h="43814">
                <a:moveTo>
                  <a:pt x="19593" y="34442"/>
                </a:moveTo>
                <a:lnTo>
                  <a:pt x="9156" y="34442"/>
                </a:lnTo>
                <a:lnTo>
                  <a:pt x="12623" y="43332"/>
                </a:lnTo>
                <a:lnTo>
                  <a:pt x="15659" y="43065"/>
                </a:lnTo>
                <a:lnTo>
                  <a:pt x="18275" y="42786"/>
                </a:lnTo>
                <a:lnTo>
                  <a:pt x="19850" y="39420"/>
                </a:lnTo>
                <a:lnTo>
                  <a:pt x="19639" y="36283"/>
                </a:lnTo>
                <a:lnTo>
                  <a:pt x="19593" y="34442"/>
                </a:lnTo>
                <a:close/>
              </a:path>
              <a:path w="48259" h="43814">
                <a:moveTo>
                  <a:pt x="16167" y="7035"/>
                </a:moveTo>
                <a:lnTo>
                  <a:pt x="15301" y="16533"/>
                </a:lnTo>
                <a:lnTo>
                  <a:pt x="9979" y="23121"/>
                </a:lnTo>
                <a:lnTo>
                  <a:pt x="3708" y="28979"/>
                </a:lnTo>
                <a:lnTo>
                  <a:pt x="0" y="36283"/>
                </a:lnTo>
                <a:lnTo>
                  <a:pt x="4749" y="35153"/>
                </a:lnTo>
                <a:lnTo>
                  <a:pt x="9156" y="34442"/>
                </a:lnTo>
                <a:lnTo>
                  <a:pt x="19593" y="34442"/>
                </a:lnTo>
                <a:lnTo>
                  <a:pt x="19570" y="32270"/>
                </a:lnTo>
                <a:lnTo>
                  <a:pt x="19177" y="26022"/>
                </a:lnTo>
                <a:lnTo>
                  <a:pt x="18415" y="20358"/>
                </a:lnTo>
                <a:lnTo>
                  <a:pt x="47323" y="20358"/>
                </a:lnTo>
                <a:lnTo>
                  <a:pt x="47612" y="19786"/>
                </a:lnTo>
                <a:lnTo>
                  <a:pt x="46234" y="16129"/>
                </a:lnTo>
                <a:lnTo>
                  <a:pt x="24739" y="16129"/>
                </a:lnTo>
                <a:lnTo>
                  <a:pt x="19519" y="15430"/>
                </a:lnTo>
                <a:lnTo>
                  <a:pt x="16167" y="7035"/>
                </a:lnTo>
                <a:close/>
              </a:path>
              <a:path w="48259" h="43814">
                <a:moveTo>
                  <a:pt x="47323" y="20358"/>
                </a:moveTo>
                <a:lnTo>
                  <a:pt x="18415" y="20358"/>
                </a:lnTo>
                <a:lnTo>
                  <a:pt x="27724" y="26390"/>
                </a:lnTo>
                <a:lnTo>
                  <a:pt x="33939" y="29316"/>
                </a:lnTo>
                <a:lnTo>
                  <a:pt x="39554" y="29498"/>
                </a:lnTo>
                <a:lnTo>
                  <a:pt x="44226" y="26476"/>
                </a:lnTo>
                <a:lnTo>
                  <a:pt x="47323" y="20358"/>
                </a:lnTo>
                <a:close/>
              </a:path>
              <a:path w="48259" h="43814">
                <a:moveTo>
                  <a:pt x="35826" y="0"/>
                </a:moveTo>
                <a:lnTo>
                  <a:pt x="34251" y="8153"/>
                </a:lnTo>
                <a:lnTo>
                  <a:pt x="24739" y="16129"/>
                </a:lnTo>
                <a:lnTo>
                  <a:pt x="46234" y="16129"/>
                </a:lnTo>
                <a:lnTo>
                  <a:pt x="45973" y="15430"/>
                </a:lnTo>
                <a:lnTo>
                  <a:pt x="47374" y="10355"/>
                </a:lnTo>
                <a:lnTo>
                  <a:pt x="47865" y="5597"/>
                </a:lnTo>
                <a:lnTo>
                  <a:pt x="43497" y="2209"/>
                </a:lnTo>
                <a:lnTo>
                  <a:pt x="35826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8372387" y="2343521"/>
            <a:ext cx="46990" cy="33655"/>
          </a:xfrm>
          <a:custGeom>
            <a:avLst/>
            <a:gdLst/>
            <a:ahLst/>
            <a:cxnLst/>
            <a:rect l="l" t="t" r="r" b="b"/>
            <a:pathLst>
              <a:path w="46990" h="33655">
                <a:moveTo>
                  <a:pt x="46325" y="13562"/>
                </a:moveTo>
                <a:lnTo>
                  <a:pt x="13944" y="13562"/>
                </a:lnTo>
                <a:lnTo>
                  <a:pt x="21462" y="15785"/>
                </a:lnTo>
                <a:lnTo>
                  <a:pt x="18541" y="24891"/>
                </a:lnTo>
                <a:lnTo>
                  <a:pt x="23825" y="28599"/>
                </a:lnTo>
                <a:lnTo>
                  <a:pt x="29292" y="32960"/>
                </a:lnTo>
                <a:lnTo>
                  <a:pt x="34013" y="33220"/>
                </a:lnTo>
                <a:lnTo>
                  <a:pt x="38044" y="30315"/>
                </a:lnTo>
                <a:lnTo>
                  <a:pt x="41440" y="25183"/>
                </a:lnTo>
                <a:lnTo>
                  <a:pt x="44383" y="20234"/>
                </a:lnTo>
                <a:lnTo>
                  <a:pt x="46607" y="15227"/>
                </a:lnTo>
                <a:lnTo>
                  <a:pt x="46325" y="13562"/>
                </a:lnTo>
                <a:close/>
              </a:path>
              <a:path w="46990" h="33655">
                <a:moveTo>
                  <a:pt x="7289" y="4926"/>
                </a:moveTo>
                <a:lnTo>
                  <a:pt x="0" y="8393"/>
                </a:lnTo>
                <a:lnTo>
                  <a:pt x="3733" y="13448"/>
                </a:lnTo>
                <a:lnTo>
                  <a:pt x="8521" y="14223"/>
                </a:lnTo>
                <a:lnTo>
                  <a:pt x="13944" y="13562"/>
                </a:lnTo>
                <a:lnTo>
                  <a:pt x="46325" y="13562"/>
                </a:lnTo>
                <a:lnTo>
                  <a:pt x="45770" y="10290"/>
                </a:lnTo>
                <a:lnTo>
                  <a:pt x="41957" y="7390"/>
                </a:lnTo>
                <a:lnTo>
                  <a:pt x="16344" y="7390"/>
                </a:lnTo>
                <a:lnTo>
                  <a:pt x="7289" y="4926"/>
                </a:lnTo>
                <a:close/>
              </a:path>
              <a:path w="46990" h="33655">
                <a:moveTo>
                  <a:pt x="26044" y="0"/>
                </a:moveTo>
                <a:lnTo>
                  <a:pt x="20332" y="3605"/>
                </a:lnTo>
                <a:lnTo>
                  <a:pt x="16344" y="7390"/>
                </a:lnTo>
                <a:lnTo>
                  <a:pt x="41957" y="7390"/>
                </a:lnTo>
                <a:lnTo>
                  <a:pt x="39535" y="5548"/>
                </a:lnTo>
                <a:lnTo>
                  <a:pt x="34938" y="2761"/>
                </a:lnTo>
                <a:lnTo>
                  <a:pt x="30676" y="314"/>
                </a:lnTo>
                <a:lnTo>
                  <a:pt x="26044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7253136" y="2097822"/>
            <a:ext cx="42545" cy="38735"/>
          </a:xfrm>
          <a:custGeom>
            <a:avLst/>
            <a:gdLst/>
            <a:ahLst/>
            <a:cxnLst/>
            <a:rect l="l" t="t" r="r" b="b"/>
            <a:pathLst>
              <a:path w="42545" h="38735">
                <a:moveTo>
                  <a:pt x="34874" y="0"/>
                </a:moveTo>
                <a:lnTo>
                  <a:pt x="13512" y="406"/>
                </a:lnTo>
                <a:lnTo>
                  <a:pt x="9123" y="7950"/>
                </a:lnTo>
                <a:lnTo>
                  <a:pt x="0" y="23418"/>
                </a:lnTo>
                <a:lnTo>
                  <a:pt x="6756" y="27647"/>
                </a:lnTo>
                <a:lnTo>
                  <a:pt x="11950" y="35039"/>
                </a:lnTo>
                <a:lnTo>
                  <a:pt x="13423" y="37528"/>
                </a:lnTo>
                <a:lnTo>
                  <a:pt x="16332" y="38353"/>
                </a:lnTo>
                <a:lnTo>
                  <a:pt x="20822" y="30386"/>
                </a:lnTo>
                <a:lnTo>
                  <a:pt x="27839" y="25366"/>
                </a:lnTo>
                <a:lnTo>
                  <a:pt x="35622" y="21239"/>
                </a:lnTo>
                <a:lnTo>
                  <a:pt x="42405" y="15951"/>
                </a:lnTo>
                <a:lnTo>
                  <a:pt x="38589" y="7937"/>
                </a:lnTo>
                <a:lnTo>
                  <a:pt x="34874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8192255" y="2157058"/>
            <a:ext cx="33655" cy="39370"/>
          </a:xfrm>
          <a:custGeom>
            <a:avLst/>
            <a:gdLst/>
            <a:ahLst/>
            <a:cxnLst/>
            <a:rect l="l" t="t" r="r" b="b"/>
            <a:pathLst>
              <a:path w="33654" h="39369">
                <a:moveTo>
                  <a:pt x="27442" y="35318"/>
                </a:moveTo>
                <a:lnTo>
                  <a:pt x="10071" y="35318"/>
                </a:lnTo>
                <a:lnTo>
                  <a:pt x="25717" y="38798"/>
                </a:lnTo>
                <a:lnTo>
                  <a:pt x="27442" y="35318"/>
                </a:lnTo>
                <a:close/>
              </a:path>
              <a:path w="33654" h="39369">
                <a:moveTo>
                  <a:pt x="10693" y="7797"/>
                </a:moveTo>
                <a:lnTo>
                  <a:pt x="4116" y="12137"/>
                </a:lnTo>
                <a:lnTo>
                  <a:pt x="2093" y="18484"/>
                </a:lnTo>
                <a:lnTo>
                  <a:pt x="1697" y="25546"/>
                </a:lnTo>
                <a:lnTo>
                  <a:pt x="0" y="32029"/>
                </a:lnTo>
                <a:lnTo>
                  <a:pt x="4368" y="36194"/>
                </a:lnTo>
                <a:lnTo>
                  <a:pt x="10071" y="35318"/>
                </a:lnTo>
                <a:lnTo>
                  <a:pt x="27442" y="35318"/>
                </a:lnTo>
                <a:lnTo>
                  <a:pt x="29413" y="31343"/>
                </a:lnTo>
                <a:lnTo>
                  <a:pt x="31750" y="24650"/>
                </a:lnTo>
                <a:lnTo>
                  <a:pt x="33281" y="17389"/>
                </a:lnTo>
                <a:lnTo>
                  <a:pt x="32200" y="12357"/>
                </a:lnTo>
                <a:lnTo>
                  <a:pt x="16421" y="12357"/>
                </a:lnTo>
                <a:lnTo>
                  <a:pt x="10693" y="7797"/>
                </a:lnTo>
                <a:close/>
              </a:path>
              <a:path w="33654" h="39369">
                <a:moveTo>
                  <a:pt x="15925" y="0"/>
                </a:moveTo>
                <a:lnTo>
                  <a:pt x="16421" y="12357"/>
                </a:lnTo>
                <a:lnTo>
                  <a:pt x="32200" y="12357"/>
                </a:lnTo>
                <a:lnTo>
                  <a:pt x="32086" y="11825"/>
                </a:lnTo>
                <a:lnTo>
                  <a:pt x="28138" y="7482"/>
                </a:lnTo>
                <a:lnTo>
                  <a:pt x="21412" y="3886"/>
                </a:lnTo>
                <a:lnTo>
                  <a:pt x="15925" y="0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9135417" y="2605849"/>
            <a:ext cx="36830" cy="37465"/>
          </a:xfrm>
          <a:custGeom>
            <a:avLst/>
            <a:gdLst/>
            <a:ahLst/>
            <a:cxnLst/>
            <a:rect l="l" t="t" r="r" b="b"/>
            <a:pathLst>
              <a:path w="36829" h="37464">
                <a:moveTo>
                  <a:pt x="28803" y="0"/>
                </a:moveTo>
                <a:lnTo>
                  <a:pt x="21668" y="5218"/>
                </a:lnTo>
                <a:lnTo>
                  <a:pt x="14711" y="10604"/>
                </a:lnTo>
                <a:lnTo>
                  <a:pt x="7599" y="15723"/>
                </a:lnTo>
                <a:lnTo>
                  <a:pt x="0" y="20142"/>
                </a:lnTo>
                <a:lnTo>
                  <a:pt x="584" y="21691"/>
                </a:lnTo>
                <a:lnTo>
                  <a:pt x="800" y="23507"/>
                </a:lnTo>
                <a:lnTo>
                  <a:pt x="1790" y="24726"/>
                </a:lnTo>
                <a:lnTo>
                  <a:pt x="6172" y="30276"/>
                </a:lnTo>
                <a:lnTo>
                  <a:pt x="10096" y="37376"/>
                </a:lnTo>
                <a:lnTo>
                  <a:pt x="27076" y="35128"/>
                </a:lnTo>
                <a:lnTo>
                  <a:pt x="27749" y="26733"/>
                </a:lnTo>
                <a:lnTo>
                  <a:pt x="30683" y="20612"/>
                </a:lnTo>
                <a:lnTo>
                  <a:pt x="36385" y="12915"/>
                </a:lnTo>
                <a:lnTo>
                  <a:pt x="36664" y="5829"/>
                </a:lnTo>
                <a:lnTo>
                  <a:pt x="28803" y="0"/>
                </a:lnTo>
                <a:close/>
              </a:path>
            </a:pathLst>
          </a:custGeom>
          <a:solidFill>
            <a:srgbClr val="E9E9E9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8856884" y="2309714"/>
            <a:ext cx="32384" cy="43815"/>
          </a:xfrm>
          <a:custGeom>
            <a:avLst/>
            <a:gdLst/>
            <a:ahLst/>
            <a:cxnLst/>
            <a:rect l="l" t="t" r="r" b="b"/>
            <a:pathLst>
              <a:path w="32384" h="43814">
                <a:moveTo>
                  <a:pt x="8254" y="0"/>
                </a:moveTo>
                <a:lnTo>
                  <a:pt x="0" y="2242"/>
                </a:lnTo>
                <a:lnTo>
                  <a:pt x="3467" y="11694"/>
                </a:lnTo>
                <a:lnTo>
                  <a:pt x="6024" y="21413"/>
                </a:lnTo>
                <a:lnTo>
                  <a:pt x="8388" y="31189"/>
                </a:lnTo>
                <a:lnTo>
                  <a:pt x="11277" y="40812"/>
                </a:lnTo>
                <a:lnTo>
                  <a:pt x="20586" y="43238"/>
                </a:lnTo>
                <a:lnTo>
                  <a:pt x="16865" y="36964"/>
                </a:lnTo>
                <a:lnTo>
                  <a:pt x="16522" y="32938"/>
                </a:lnTo>
                <a:lnTo>
                  <a:pt x="23761" y="28303"/>
                </a:lnTo>
                <a:lnTo>
                  <a:pt x="29591" y="22727"/>
                </a:lnTo>
                <a:lnTo>
                  <a:pt x="29502" y="13253"/>
                </a:lnTo>
                <a:lnTo>
                  <a:pt x="32105" y="11374"/>
                </a:lnTo>
                <a:lnTo>
                  <a:pt x="31978" y="8757"/>
                </a:lnTo>
                <a:lnTo>
                  <a:pt x="31457" y="6040"/>
                </a:lnTo>
                <a:lnTo>
                  <a:pt x="23760" y="3696"/>
                </a:lnTo>
                <a:lnTo>
                  <a:pt x="16100" y="1083"/>
                </a:lnTo>
                <a:lnTo>
                  <a:pt x="8254" y="0"/>
                </a:lnTo>
                <a:close/>
              </a:path>
            </a:pathLst>
          </a:custGeom>
          <a:solidFill>
            <a:srgbClr val="E7E7E7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8169203" y="2129091"/>
            <a:ext cx="45085" cy="40640"/>
          </a:xfrm>
          <a:custGeom>
            <a:avLst/>
            <a:gdLst/>
            <a:ahLst/>
            <a:cxnLst/>
            <a:rect l="l" t="t" r="r" b="b"/>
            <a:pathLst>
              <a:path w="45084" h="40639">
                <a:moveTo>
                  <a:pt x="40775" y="33806"/>
                </a:moveTo>
                <a:lnTo>
                  <a:pt x="32156" y="33806"/>
                </a:lnTo>
                <a:lnTo>
                  <a:pt x="35267" y="37083"/>
                </a:lnTo>
                <a:lnTo>
                  <a:pt x="41211" y="40385"/>
                </a:lnTo>
                <a:lnTo>
                  <a:pt x="40775" y="33806"/>
                </a:lnTo>
                <a:close/>
              </a:path>
              <a:path w="45084" h="40639">
                <a:moveTo>
                  <a:pt x="42669" y="32079"/>
                </a:moveTo>
                <a:lnTo>
                  <a:pt x="21805" y="32079"/>
                </a:lnTo>
                <a:lnTo>
                  <a:pt x="24917" y="35876"/>
                </a:lnTo>
                <a:lnTo>
                  <a:pt x="28257" y="37184"/>
                </a:lnTo>
                <a:lnTo>
                  <a:pt x="32156" y="33806"/>
                </a:lnTo>
                <a:lnTo>
                  <a:pt x="40775" y="33806"/>
                </a:lnTo>
                <a:lnTo>
                  <a:pt x="40678" y="32333"/>
                </a:lnTo>
                <a:lnTo>
                  <a:pt x="42669" y="32079"/>
                </a:lnTo>
                <a:close/>
              </a:path>
              <a:path w="45084" h="40639">
                <a:moveTo>
                  <a:pt x="9139" y="0"/>
                </a:moveTo>
                <a:lnTo>
                  <a:pt x="1181" y="3301"/>
                </a:lnTo>
                <a:lnTo>
                  <a:pt x="0" y="11429"/>
                </a:lnTo>
                <a:lnTo>
                  <a:pt x="3543" y="17423"/>
                </a:lnTo>
                <a:lnTo>
                  <a:pt x="9639" y="22211"/>
                </a:lnTo>
                <a:lnTo>
                  <a:pt x="13791" y="24127"/>
                </a:lnTo>
                <a:lnTo>
                  <a:pt x="13568" y="27734"/>
                </a:lnTo>
                <a:lnTo>
                  <a:pt x="12552" y="31653"/>
                </a:lnTo>
                <a:lnTo>
                  <a:pt x="14325" y="34505"/>
                </a:lnTo>
                <a:lnTo>
                  <a:pt x="17957" y="34111"/>
                </a:lnTo>
                <a:lnTo>
                  <a:pt x="21805" y="32079"/>
                </a:lnTo>
                <a:lnTo>
                  <a:pt x="42669" y="32079"/>
                </a:lnTo>
                <a:lnTo>
                  <a:pt x="44462" y="31850"/>
                </a:lnTo>
                <a:lnTo>
                  <a:pt x="39950" y="28591"/>
                </a:lnTo>
                <a:lnTo>
                  <a:pt x="35690" y="24289"/>
                </a:lnTo>
                <a:lnTo>
                  <a:pt x="31453" y="18675"/>
                </a:lnTo>
                <a:lnTo>
                  <a:pt x="26976" y="11429"/>
                </a:lnTo>
                <a:lnTo>
                  <a:pt x="21569" y="3937"/>
                </a:lnTo>
                <a:lnTo>
                  <a:pt x="15773" y="161"/>
                </a:lnTo>
                <a:lnTo>
                  <a:pt x="9139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9002834" y="3503429"/>
            <a:ext cx="33655" cy="29845"/>
          </a:xfrm>
          <a:custGeom>
            <a:avLst/>
            <a:gdLst/>
            <a:ahLst/>
            <a:cxnLst/>
            <a:rect l="l" t="t" r="r" b="b"/>
            <a:pathLst>
              <a:path w="33654" h="29845">
                <a:moveTo>
                  <a:pt x="2832" y="1308"/>
                </a:moveTo>
                <a:lnTo>
                  <a:pt x="0" y="6464"/>
                </a:lnTo>
                <a:lnTo>
                  <a:pt x="3657" y="23406"/>
                </a:lnTo>
                <a:lnTo>
                  <a:pt x="12585" y="29387"/>
                </a:lnTo>
                <a:lnTo>
                  <a:pt x="26060" y="25336"/>
                </a:lnTo>
                <a:lnTo>
                  <a:pt x="33616" y="24980"/>
                </a:lnTo>
                <a:lnTo>
                  <a:pt x="27265" y="2247"/>
                </a:lnTo>
                <a:lnTo>
                  <a:pt x="13284" y="2247"/>
                </a:lnTo>
                <a:lnTo>
                  <a:pt x="2832" y="1308"/>
                </a:lnTo>
                <a:close/>
              </a:path>
              <a:path w="33654" h="29845">
                <a:moveTo>
                  <a:pt x="25184" y="0"/>
                </a:moveTo>
                <a:lnTo>
                  <a:pt x="13284" y="2247"/>
                </a:lnTo>
                <a:lnTo>
                  <a:pt x="27265" y="2247"/>
                </a:lnTo>
                <a:lnTo>
                  <a:pt x="27216" y="2070"/>
                </a:lnTo>
                <a:lnTo>
                  <a:pt x="25184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7380323" y="2196775"/>
            <a:ext cx="29845" cy="40005"/>
          </a:xfrm>
          <a:custGeom>
            <a:avLst/>
            <a:gdLst/>
            <a:ahLst/>
            <a:cxnLst/>
            <a:rect l="l" t="t" r="r" b="b"/>
            <a:pathLst>
              <a:path w="29845" h="40005">
                <a:moveTo>
                  <a:pt x="14084" y="0"/>
                </a:moveTo>
                <a:lnTo>
                  <a:pt x="5791" y="8331"/>
                </a:lnTo>
                <a:lnTo>
                  <a:pt x="0" y="11112"/>
                </a:lnTo>
                <a:lnTo>
                  <a:pt x="584" y="18592"/>
                </a:lnTo>
                <a:lnTo>
                  <a:pt x="6743" y="23177"/>
                </a:lnTo>
                <a:lnTo>
                  <a:pt x="11493" y="29121"/>
                </a:lnTo>
                <a:lnTo>
                  <a:pt x="15481" y="39496"/>
                </a:lnTo>
                <a:lnTo>
                  <a:pt x="20472" y="38747"/>
                </a:lnTo>
                <a:lnTo>
                  <a:pt x="28181" y="35217"/>
                </a:lnTo>
                <a:lnTo>
                  <a:pt x="26327" y="32169"/>
                </a:lnTo>
                <a:lnTo>
                  <a:pt x="20929" y="24485"/>
                </a:lnTo>
                <a:lnTo>
                  <a:pt x="24638" y="21361"/>
                </a:lnTo>
                <a:lnTo>
                  <a:pt x="29387" y="13246"/>
                </a:lnTo>
                <a:lnTo>
                  <a:pt x="28663" y="8699"/>
                </a:lnTo>
                <a:lnTo>
                  <a:pt x="19850" y="2997"/>
                </a:lnTo>
                <a:lnTo>
                  <a:pt x="14084" y="0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9038248" y="2629339"/>
            <a:ext cx="32384" cy="36830"/>
          </a:xfrm>
          <a:custGeom>
            <a:avLst/>
            <a:gdLst/>
            <a:ahLst/>
            <a:cxnLst/>
            <a:rect l="l" t="t" r="r" b="b"/>
            <a:pathLst>
              <a:path w="32384" h="36830">
                <a:moveTo>
                  <a:pt x="19418" y="7696"/>
                </a:moveTo>
                <a:lnTo>
                  <a:pt x="9397" y="7962"/>
                </a:lnTo>
                <a:lnTo>
                  <a:pt x="0" y="17551"/>
                </a:lnTo>
                <a:lnTo>
                  <a:pt x="1409" y="23837"/>
                </a:lnTo>
                <a:lnTo>
                  <a:pt x="4952" y="29362"/>
                </a:lnTo>
                <a:lnTo>
                  <a:pt x="9029" y="36410"/>
                </a:lnTo>
                <a:lnTo>
                  <a:pt x="21335" y="34963"/>
                </a:lnTo>
                <a:lnTo>
                  <a:pt x="29946" y="32664"/>
                </a:lnTo>
                <a:lnTo>
                  <a:pt x="26619" y="18808"/>
                </a:lnTo>
                <a:lnTo>
                  <a:pt x="27914" y="15582"/>
                </a:lnTo>
                <a:lnTo>
                  <a:pt x="30290" y="12039"/>
                </a:lnTo>
                <a:lnTo>
                  <a:pt x="21691" y="12039"/>
                </a:lnTo>
                <a:lnTo>
                  <a:pt x="19418" y="7696"/>
                </a:lnTo>
                <a:close/>
              </a:path>
              <a:path w="32384" h="36830">
                <a:moveTo>
                  <a:pt x="23406" y="0"/>
                </a:moveTo>
                <a:lnTo>
                  <a:pt x="25361" y="5918"/>
                </a:lnTo>
                <a:lnTo>
                  <a:pt x="21691" y="12039"/>
                </a:lnTo>
                <a:lnTo>
                  <a:pt x="30290" y="12039"/>
                </a:lnTo>
                <a:lnTo>
                  <a:pt x="32207" y="9182"/>
                </a:lnTo>
                <a:lnTo>
                  <a:pt x="31915" y="4800"/>
                </a:lnTo>
                <a:lnTo>
                  <a:pt x="23406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7689752" y="2509141"/>
            <a:ext cx="34290" cy="28575"/>
          </a:xfrm>
          <a:custGeom>
            <a:avLst/>
            <a:gdLst/>
            <a:ahLst/>
            <a:cxnLst/>
            <a:rect l="l" t="t" r="r" b="b"/>
            <a:pathLst>
              <a:path w="34290" h="28575">
                <a:moveTo>
                  <a:pt x="7838" y="0"/>
                </a:moveTo>
                <a:lnTo>
                  <a:pt x="0" y="121"/>
                </a:lnTo>
                <a:lnTo>
                  <a:pt x="9596" y="19466"/>
                </a:lnTo>
                <a:lnTo>
                  <a:pt x="16046" y="28105"/>
                </a:lnTo>
                <a:lnTo>
                  <a:pt x="22277" y="28010"/>
                </a:lnTo>
                <a:lnTo>
                  <a:pt x="31216" y="21152"/>
                </a:lnTo>
                <a:lnTo>
                  <a:pt x="34124" y="16034"/>
                </a:lnTo>
                <a:lnTo>
                  <a:pt x="26225" y="13227"/>
                </a:lnTo>
                <a:lnTo>
                  <a:pt x="28473" y="8261"/>
                </a:lnTo>
                <a:lnTo>
                  <a:pt x="22377" y="2782"/>
                </a:lnTo>
                <a:lnTo>
                  <a:pt x="15398" y="457"/>
                </a:lnTo>
                <a:lnTo>
                  <a:pt x="7838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8223271" y="3151708"/>
            <a:ext cx="59690" cy="23495"/>
          </a:xfrm>
          <a:custGeom>
            <a:avLst/>
            <a:gdLst/>
            <a:ahLst/>
            <a:cxnLst/>
            <a:rect l="l" t="t" r="r" b="b"/>
            <a:pathLst>
              <a:path w="59690" h="23494">
                <a:moveTo>
                  <a:pt x="18896" y="21781"/>
                </a:moveTo>
                <a:lnTo>
                  <a:pt x="13474" y="21781"/>
                </a:lnTo>
                <a:lnTo>
                  <a:pt x="14884" y="22848"/>
                </a:lnTo>
                <a:lnTo>
                  <a:pt x="16916" y="23394"/>
                </a:lnTo>
                <a:lnTo>
                  <a:pt x="18008" y="22391"/>
                </a:lnTo>
                <a:lnTo>
                  <a:pt x="18896" y="21781"/>
                </a:lnTo>
                <a:close/>
              </a:path>
              <a:path w="59690" h="23494">
                <a:moveTo>
                  <a:pt x="14401" y="0"/>
                </a:moveTo>
                <a:lnTo>
                  <a:pt x="10542" y="186"/>
                </a:lnTo>
                <a:lnTo>
                  <a:pt x="7067" y="3300"/>
                </a:lnTo>
                <a:lnTo>
                  <a:pt x="3844" y="6566"/>
                </a:lnTo>
                <a:lnTo>
                  <a:pt x="3723" y="7925"/>
                </a:lnTo>
                <a:lnTo>
                  <a:pt x="4191" y="9144"/>
                </a:lnTo>
                <a:lnTo>
                  <a:pt x="0" y="19838"/>
                </a:lnTo>
                <a:lnTo>
                  <a:pt x="5219" y="22035"/>
                </a:lnTo>
                <a:lnTo>
                  <a:pt x="13474" y="21781"/>
                </a:lnTo>
                <a:lnTo>
                  <a:pt x="18896" y="21781"/>
                </a:lnTo>
                <a:lnTo>
                  <a:pt x="25905" y="16968"/>
                </a:lnTo>
                <a:lnTo>
                  <a:pt x="34409" y="14113"/>
                </a:lnTo>
                <a:lnTo>
                  <a:pt x="43395" y="13254"/>
                </a:lnTo>
                <a:lnTo>
                  <a:pt x="53286" y="13254"/>
                </a:lnTo>
                <a:lnTo>
                  <a:pt x="54724" y="11761"/>
                </a:lnTo>
                <a:lnTo>
                  <a:pt x="59296" y="10364"/>
                </a:lnTo>
                <a:lnTo>
                  <a:pt x="56295" y="7925"/>
                </a:lnTo>
                <a:lnTo>
                  <a:pt x="20510" y="7925"/>
                </a:lnTo>
                <a:lnTo>
                  <a:pt x="18999" y="5284"/>
                </a:lnTo>
                <a:lnTo>
                  <a:pt x="14401" y="0"/>
                </a:lnTo>
                <a:close/>
              </a:path>
              <a:path w="59690" h="23494">
                <a:moveTo>
                  <a:pt x="53286" y="13254"/>
                </a:moveTo>
                <a:lnTo>
                  <a:pt x="43395" y="13254"/>
                </a:lnTo>
                <a:lnTo>
                  <a:pt x="52743" y="13818"/>
                </a:lnTo>
                <a:lnTo>
                  <a:pt x="53286" y="13254"/>
                </a:lnTo>
                <a:close/>
              </a:path>
              <a:path w="59690" h="23494">
                <a:moveTo>
                  <a:pt x="41841" y="205"/>
                </a:moveTo>
                <a:lnTo>
                  <a:pt x="35132" y="475"/>
                </a:lnTo>
                <a:lnTo>
                  <a:pt x="28041" y="4331"/>
                </a:lnTo>
                <a:lnTo>
                  <a:pt x="25603" y="6312"/>
                </a:lnTo>
                <a:lnTo>
                  <a:pt x="20510" y="7925"/>
                </a:lnTo>
                <a:lnTo>
                  <a:pt x="56295" y="7925"/>
                </a:lnTo>
                <a:lnTo>
                  <a:pt x="54622" y="6566"/>
                </a:lnTo>
                <a:lnTo>
                  <a:pt x="48295" y="2558"/>
                </a:lnTo>
                <a:lnTo>
                  <a:pt x="41841" y="205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7809027" y="2849812"/>
            <a:ext cx="38100" cy="38735"/>
          </a:xfrm>
          <a:custGeom>
            <a:avLst/>
            <a:gdLst/>
            <a:ahLst/>
            <a:cxnLst/>
            <a:rect l="l" t="t" r="r" b="b"/>
            <a:pathLst>
              <a:path w="38100" h="38735">
                <a:moveTo>
                  <a:pt x="4051" y="15494"/>
                </a:moveTo>
                <a:lnTo>
                  <a:pt x="0" y="23126"/>
                </a:lnTo>
                <a:lnTo>
                  <a:pt x="1714" y="29743"/>
                </a:lnTo>
                <a:lnTo>
                  <a:pt x="16255" y="37007"/>
                </a:lnTo>
                <a:lnTo>
                  <a:pt x="24853" y="38239"/>
                </a:lnTo>
                <a:lnTo>
                  <a:pt x="35420" y="26352"/>
                </a:lnTo>
                <a:lnTo>
                  <a:pt x="37630" y="18999"/>
                </a:lnTo>
                <a:lnTo>
                  <a:pt x="35115" y="15994"/>
                </a:lnTo>
                <a:lnTo>
                  <a:pt x="11501" y="15994"/>
                </a:lnTo>
                <a:lnTo>
                  <a:pt x="4051" y="15494"/>
                </a:lnTo>
                <a:close/>
              </a:path>
              <a:path w="38100" h="38735">
                <a:moveTo>
                  <a:pt x="30378" y="0"/>
                </a:moveTo>
                <a:lnTo>
                  <a:pt x="21691" y="1816"/>
                </a:lnTo>
                <a:lnTo>
                  <a:pt x="19628" y="8266"/>
                </a:lnTo>
                <a:lnTo>
                  <a:pt x="16462" y="13288"/>
                </a:lnTo>
                <a:lnTo>
                  <a:pt x="11501" y="15994"/>
                </a:lnTo>
                <a:lnTo>
                  <a:pt x="35115" y="15994"/>
                </a:lnTo>
                <a:lnTo>
                  <a:pt x="28765" y="8407"/>
                </a:lnTo>
                <a:lnTo>
                  <a:pt x="30378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7712701" y="2496765"/>
            <a:ext cx="49530" cy="34290"/>
          </a:xfrm>
          <a:custGeom>
            <a:avLst/>
            <a:gdLst/>
            <a:ahLst/>
            <a:cxnLst/>
            <a:rect l="l" t="t" r="r" b="b"/>
            <a:pathLst>
              <a:path w="49529" h="34289">
                <a:moveTo>
                  <a:pt x="27963" y="23418"/>
                </a:moveTo>
                <a:lnTo>
                  <a:pt x="20104" y="23418"/>
                </a:lnTo>
                <a:lnTo>
                  <a:pt x="20878" y="29057"/>
                </a:lnTo>
                <a:lnTo>
                  <a:pt x="22021" y="34137"/>
                </a:lnTo>
                <a:lnTo>
                  <a:pt x="22847" y="33413"/>
                </a:lnTo>
                <a:lnTo>
                  <a:pt x="24091" y="32854"/>
                </a:lnTo>
                <a:lnTo>
                  <a:pt x="24434" y="31953"/>
                </a:lnTo>
                <a:lnTo>
                  <a:pt x="27963" y="23418"/>
                </a:lnTo>
                <a:close/>
              </a:path>
              <a:path w="49529" h="34289">
                <a:moveTo>
                  <a:pt x="5524" y="20637"/>
                </a:moveTo>
                <a:lnTo>
                  <a:pt x="0" y="26301"/>
                </a:lnTo>
                <a:lnTo>
                  <a:pt x="5880" y="29540"/>
                </a:lnTo>
                <a:lnTo>
                  <a:pt x="8267" y="33527"/>
                </a:lnTo>
                <a:lnTo>
                  <a:pt x="10388" y="32981"/>
                </a:lnTo>
                <a:lnTo>
                  <a:pt x="13653" y="32981"/>
                </a:lnTo>
                <a:lnTo>
                  <a:pt x="20104" y="23418"/>
                </a:lnTo>
                <a:lnTo>
                  <a:pt x="27963" y="23418"/>
                </a:lnTo>
                <a:lnTo>
                  <a:pt x="28068" y="23164"/>
                </a:lnTo>
                <a:lnTo>
                  <a:pt x="7404" y="23164"/>
                </a:lnTo>
                <a:lnTo>
                  <a:pt x="5524" y="20637"/>
                </a:lnTo>
                <a:close/>
              </a:path>
              <a:path w="49529" h="34289">
                <a:moveTo>
                  <a:pt x="13653" y="32981"/>
                </a:moveTo>
                <a:lnTo>
                  <a:pt x="10388" y="32981"/>
                </a:lnTo>
                <a:lnTo>
                  <a:pt x="13550" y="33134"/>
                </a:lnTo>
                <a:lnTo>
                  <a:pt x="13653" y="32981"/>
                </a:lnTo>
                <a:close/>
              </a:path>
              <a:path w="49529" h="34289">
                <a:moveTo>
                  <a:pt x="26390" y="0"/>
                </a:moveTo>
                <a:lnTo>
                  <a:pt x="22415" y="3530"/>
                </a:lnTo>
                <a:lnTo>
                  <a:pt x="22555" y="3873"/>
                </a:lnTo>
                <a:lnTo>
                  <a:pt x="22666" y="9959"/>
                </a:lnTo>
                <a:lnTo>
                  <a:pt x="18808" y="13887"/>
                </a:lnTo>
                <a:lnTo>
                  <a:pt x="14350" y="17453"/>
                </a:lnTo>
                <a:lnTo>
                  <a:pt x="12661" y="22453"/>
                </a:lnTo>
                <a:lnTo>
                  <a:pt x="10007" y="22948"/>
                </a:lnTo>
                <a:lnTo>
                  <a:pt x="7404" y="23164"/>
                </a:lnTo>
                <a:lnTo>
                  <a:pt x="28068" y="23164"/>
                </a:lnTo>
                <a:lnTo>
                  <a:pt x="28379" y="22412"/>
                </a:lnTo>
                <a:lnTo>
                  <a:pt x="32246" y="17394"/>
                </a:lnTo>
                <a:lnTo>
                  <a:pt x="38345" y="15245"/>
                </a:lnTo>
                <a:lnTo>
                  <a:pt x="48983" y="14312"/>
                </a:lnTo>
                <a:lnTo>
                  <a:pt x="44724" y="9441"/>
                </a:lnTo>
                <a:lnTo>
                  <a:pt x="38911" y="7248"/>
                </a:lnTo>
                <a:lnTo>
                  <a:pt x="32847" y="5479"/>
                </a:lnTo>
                <a:lnTo>
                  <a:pt x="27838" y="1879"/>
                </a:lnTo>
                <a:lnTo>
                  <a:pt x="26390" y="0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8617453" y="1752592"/>
            <a:ext cx="25400" cy="27305"/>
          </a:xfrm>
          <a:custGeom>
            <a:avLst/>
            <a:gdLst/>
            <a:ahLst/>
            <a:cxnLst/>
            <a:rect l="l" t="t" r="r" b="b"/>
            <a:pathLst>
              <a:path w="25400" h="27305">
                <a:moveTo>
                  <a:pt x="14335" y="0"/>
                </a:moveTo>
                <a:lnTo>
                  <a:pt x="7324" y="1308"/>
                </a:lnTo>
                <a:lnTo>
                  <a:pt x="2413" y="3532"/>
                </a:lnTo>
                <a:lnTo>
                  <a:pt x="0" y="8251"/>
                </a:lnTo>
                <a:lnTo>
                  <a:pt x="20" y="15995"/>
                </a:lnTo>
                <a:lnTo>
                  <a:pt x="2409" y="27292"/>
                </a:lnTo>
                <a:lnTo>
                  <a:pt x="9402" y="25414"/>
                </a:lnTo>
                <a:lnTo>
                  <a:pt x="17110" y="24863"/>
                </a:lnTo>
                <a:lnTo>
                  <a:pt x="23169" y="21802"/>
                </a:lnTo>
                <a:lnTo>
                  <a:pt x="25219" y="12395"/>
                </a:lnTo>
                <a:lnTo>
                  <a:pt x="24863" y="5867"/>
                </a:lnTo>
                <a:lnTo>
                  <a:pt x="14335" y="0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7268848" y="2113774"/>
            <a:ext cx="27305" cy="33020"/>
          </a:xfrm>
          <a:custGeom>
            <a:avLst/>
            <a:gdLst/>
            <a:ahLst/>
            <a:cxnLst/>
            <a:rect l="l" t="t" r="r" b="b"/>
            <a:pathLst>
              <a:path w="27304" h="33019">
                <a:moveTo>
                  <a:pt x="26693" y="0"/>
                </a:moveTo>
                <a:lnTo>
                  <a:pt x="22121" y="1320"/>
                </a:lnTo>
                <a:lnTo>
                  <a:pt x="17561" y="2781"/>
                </a:lnTo>
                <a:lnTo>
                  <a:pt x="12951" y="3898"/>
                </a:lnTo>
                <a:lnTo>
                  <a:pt x="6470" y="6291"/>
                </a:lnTo>
                <a:lnTo>
                  <a:pt x="2051" y="10021"/>
                </a:lnTo>
                <a:lnTo>
                  <a:pt x="0" y="15316"/>
                </a:lnTo>
                <a:lnTo>
                  <a:pt x="619" y="22402"/>
                </a:lnTo>
                <a:lnTo>
                  <a:pt x="8582" y="32359"/>
                </a:lnTo>
                <a:lnTo>
                  <a:pt x="10970" y="32905"/>
                </a:lnTo>
                <a:lnTo>
                  <a:pt x="17129" y="24968"/>
                </a:lnTo>
                <a:lnTo>
                  <a:pt x="21172" y="19413"/>
                </a:lnTo>
                <a:lnTo>
                  <a:pt x="24478" y="13512"/>
                </a:lnTo>
                <a:lnTo>
                  <a:pt x="26500" y="7098"/>
                </a:lnTo>
                <a:lnTo>
                  <a:pt x="26693" y="0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9329526" y="2021668"/>
            <a:ext cx="40640" cy="38100"/>
          </a:xfrm>
          <a:custGeom>
            <a:avLst/>
            <a:gdLst/>
            <a:ahLst/>
            <a:cxnLst/>
            <a:rect l="l" t="t" r="r" b="b"/>
            <a:pathLst>
              <a:path w="40640" h="38100">
                <a:moveTo>
                  <a:pt x="39847" y="17981"/>
                </a:moveTo>
                <a:lnTo>
                  <a:pt x="16725" y="17981"/>
                </a:lnTo>
                <a:lnTo>
                  <a:pt x="20976" y="19233"/>
                </a:lnTo>
                <a:lnTo>
                  <a:pt x="21971" y="26187"/>
                </a:lnTo>
                <a:lnTo>
                  <a:pt x="21221" y="32245"/>
                </a:lnTo>
                <a:lnTo>
                  <a:pt x="25247" y="38023"/>
                </a:lnTo>
                <a:lnTo>
                  <a:pt x="33020" y="26479"/>
                </a:lnTo>
                <a:lnTo>
                  <a:pt x="39207" y="26479"/>
                </a:lnTo>
                <a:lnTo>
                  <a:pt x="39090" y="23787"/>
                </a:lnTo>
                <a:lnTo>
                  <a:pt x="39847" y="17981"/>
                </a:lnTo>
                <a:close/>
              </a:path>
              <a:path w="40640" h="38100">
                <a:moveTo>
                  <a:pt x="39207" y="26479"/>
                </a:moveTo>
                <a:lnTo>
                  <a:pt x="33020" y="26479"/>
                </a:lnTo>
                <a:lnTo>
                  <a:pt x="33616" y="26885"/>
                </a:lnTo>
                <a:lnTo>
                  <a:pt x="39471" y="32588"/>
                </a:lnTo>
                <a:lnTo>
                  <a:pt x="39207" y="26479"/>
                </a:lnTo>
                <a:close/>
              </a:path>
              <a:path w="40640" h="38100">
                <a:moveTo>
                  <a:pt x="15849" y="0"/>
                </a:moveTo>
                <a:lnTo>
                  <a:pt x="10706" y="2336"/>
                </a:lnTo>
                <a:lnTo>
                  <a:pt x="10655" y="9817"/>
                </a:lnTo>
                <a:lnTo>
                  <a:pt x="0" y="11976"/>
                </a:lnTo>
                <a:lnTo>
                  <a:pt x="1803" y="15646"/>
                </a:lnTo>
                <a:lnTo>
                  <a:pt x="2750" y="17981"/>
                </a:lnTo>
                <a:lnTo>
                  <a:pt x="5295" y="24117"/>
                </a:lnTo>
                <a:lnTo>
                  <a:pt x="7099" y="16268"/>
                </a:lnTo>
                <a:lnTo>
                  <a:pt x="40070" y="16268"/>
                </a:lnTo>
                <a:lnTo>
                  <a:pt x="40246" y="14922"/>
                </a:lnTo>
                <a:lnTo>
                  <a:pt x="22860" y="11963"/>
                </a:lnTo>
                <a:lnTo>
                  <a:pt x="19621" y="4432"/>
                </a:lnTo>
                <a:lnTo>
                  <a:pt x="15849" y="0"/>
                </a:lnTo>
                <a:close/>
              </a:path>
              <a:path w="40640" h="38100">
                <a:moveTo>
                  <a:pt x="40070" y="16268"/>
                </a:moveTo>
                <a:lnTo>
                  <a:pt x="7099" y="16268"/>
                </a:lnTo>
                <a:lnTo>
                  <a:pt x="7556" y="16967"/>
                </a:lnTo>
                <a:lnTo>
                  <a:pt x="11494" y="18527"/>
                </a:lnTo>
                <a:lnTo>
                  <a:pt x="16725" y="17981"/>
                </a:lnTo>
                <a:lnTo>
                  <a:pt x="39847" y="17981"/>
                </a:lnTo>
                <a:lnTo>
                  <a:pt x="40070" y="16268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7399680" y="2151143"/>
            <a:ext cx="36195" cy="25400"/>
          </a:xfrm>
          <a:custGeom>
            <a:avLst/>
            <a:gdLst/>
            <a:ahLst/>
            <a:cxnLst/>
            <a:rect l="l" t="t" r="r" b="b"/>
            <a:pathLst>
              <a:path w="36195" h="25400">
                <a:moveTo>
                  <a:pt x="8064" y="958"/>
                </a:moveTo>
                <a:lnTo>
                  <a:pt x="0" y="1530"/>
                </a:lnTo>
                <a:lnTo>
                  <a:pt x="1473" y="12071"/>
                </a:lnTo>
                <a:lnTo>
                  <a:pt x="4075" y="17610"/>
                </a:lnTo>
                <a:lnTo>
                  <a:pt x="9375" y="22085"/>
                </a:lnTo>
                <a:lnTo>
                  <a:pt x="16042" y="24740"/>
                </a:lnTo>
                <a:lnTo>
                  <a:pt x="22745" y="24822"/>
                </a:lnTo>
                <a:lnTo>
                  <a:pt x="30568" y="23006"/>
                </a:lnTo>
                <a:lnTo>
                  <a:pt x="35890" y="15068"/>
                </a:lnTo>
                <a:lnTo>
                  <a:pt x="35330" y="12312"/>
                </a:lnTo>
                <a:lnTo>
                  <a:pt x="18059" y="12312"/>
                </a:lnTo>
                <a:lnTo>
                  <a:pt x="7556" y="8807"/>
                </a:lnTo>
                <a:lnTo>
                  <a:pt x="10731" y="8655"/>
                </a:lnTo>
                <a:lnTo>
                  <a:pt x="8064" y="958"/>
                </a:lnTo>
                <a:close/>
              </a:path>
              <a:path w="36195" h="25400">
                <a:moveTo>
                  <a:pt x="33904" y="6242"/>
                </a:moveTo>
                <a:lnTo>
                  <a:pt x="24028" y="6242"/>
                </a:lnTo>
                <a:lnTo>
                  <a:pt x="18059" y="12312"/>
                </a:lnTo>
                <a:lnTo>
                  <a:pt x="35330" y="12312"/>
                </a:lnTo>
                <a:lnTo>
                  <a:pt x="34353" y="7499"/>
                </a:lnTo>
                <a:lnTo>
                  <a:pt x="33904" y="6242"/>
                </a:lnTo>
                <a:close/>
              </a:path>
              <a:path w="36195" h="25400">
                <a:moveTo>
                  <a:pt x="28590" y="0"/>
                </a:moveTo>
                <a:lnTo>
                  <a:pt x="21766" y="2037"/>
                </a:lnTo>
                <a:lnTo>
                  <a:pt x="10731" y="8655"/>
                </a:lnTo>
                <a:lnTo>
                  <a:pt x="9080" y="8934"/>
                </a:lnTo>
                <a:lnTo>
                  <a:pt x="16852" y="9683"/>
                </a:lnTo>
                <a:lnTo>
                  <a:pt x="24028" y="6242"/>
                </a:lnTo>
                <a:lnTo>
                  <a:pt x="33904" y="6242"/>
                </a:lnTo>
                <a:lnTo>
                  <a:pt x="32391" y="2000"/>
                </a:lnTo>
                <a:lnTo>
                  <a:pt x="28590" y="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8383156" y="3353751"/>
            <a:ext cx="26034" cy="33020"/>
          </a:xfrm>
          <a:custGeom>
            <a:avLst/>
            <a:gdLst/>
            <a:ahLst/>
            <a:cxnLst/>
            <a:rect l="l" t="t" r="r" b="b"/>
            <a:pathLst>
              <a:path w="26034" h="33020">
                <a:moveTo>
                  <a:pt x="20437" y="0"/>
                </a:moveTo>
                <a:lnTo>
                  <a:pt x="6353" y="685"/>
                </a:lnTo>
                <a:lnTo>
                  <a:pt x="4016" y="7315"/>
                </a:lnTo>
                <a:lnTo>
                  <a:pt x="2949" y="12204"/>
                </a:lnTo>
                <a:lnTo>
                  <a:pt x="1180" y="18195"/>
                </a:lnTo>
                <a:lnTo>
                  <a:pt x="0" y="24276"/>
                </a:lnTo>
                <a:lnTo>
                  <a:pt x="1881" y="29499"/>
                </a:lnTo>
                <a:lnTo>
                  <a:pt x="9299" y="32918"/>
                </a:lnTo>
                <a:lnTo>
                  <a:pt x="16664" y="30469"/>
                </a:lnTo>
                <a:lnTo>
                  <a:pt x="19946" y="24741"/>
                </a:lnTo>
                <a:lnTo>
                  <a:pt x="21988" y="18014"/>
                </a:lnTo>
                <a:lnTo>
                  <a:pt x="25631" y="12573"/>
                </a:lnTo>
                <a:lnTo>
                  <a:pt x="25060" y="4597"/>
                </a:lnTo>
                <a:lnTo>
                  <a:pt x="20437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7860915" y="3326796"/>
            <a:ext cx="19685" cy="35560"/>
          </a:xfrm>
          <a:custGeom>
            <a:avLst/>
            <a:gdLst/>
            <a:ahLst/>
            <a:cxnLst/>
            <a:rect l="l" t="t" r="r" b="b"/>
            <a:pathLst>
              <a:path w="19684" h="35560">
                <a:moveTo>
                  <a:pt x="10325" y="0"/>
                </a:moveTo>
                <a:lnTo>
                  <a:pt x="482" y="4063"/>
                </a:lnTo>
                <a:lnTo>
                  <a:pt x="380" y="8826"/>
                </a:lnTo>
                <a:lnTo>
                  <a:pt x="3403" y="18643"/>
                </a:lnTo>
                <a:lnTo>
                  <a:pt x="266" y="24295"/>
                </a:lnTo>
                <a:lnTo>
                  <a:pt x="0" y="30238"/>
                </a:lnTo>
                <a:lnTo>
                  <a:pt x="16954" y="35229"/>
                </a:lnTo>
                <a:lnTo>
                  <a:pt x="19143" y="27612"/>
                </a:lnTo>
                <a:lnTo>
                  <a:pt x="19637" y="20623"/>
                </a:lnTo>
                <a:lnTo>
                  <a:pt x="17440" y="14336"/>
                </a:lnTo>
                <a:lnTo>
                  <a:pt x="11557" y="8826"/>
                </a:lnTo>
                <a:lnTo>
                  <a:pt x="8966" y="7188"/>
                </a:lnTo>
                <a:lnTo>
                  <a:pt x="10325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8150718" y="2132392"/>
            <a:ext cx="34290" cy="29845"/>
          </a:xfrm>
          <a:custGeom>
            <a:avLst/>
            <a:gdLst/>
            <a:ahLst/>
            <a:cxnLst/>
            <a:rect l="l" t="t" r="r" b="b"/>
            <a:pathLst>
              <a:path w="34290" h="29844">
                <a:moveTo>
                  <a:pt x="19672" y="0"/>
                </a:moveTo>
                <a:lnTo>
                  <a:pt x="11823" y="1308"/>
                </a:lnTo>
                <a:lnTo>
                  <a:pt x="5765" y="5689"/>
                </a:lnTo>
                <a:lnTo>
                  <a:pt x="0" y="10490"/>
                </a:lnTo>
                <a:lnTo>
                  <a:pt x="5662" y="16718"/>
                </a:lnTo>
                <a:lnTo>
                  <a:pt x="12826" y="20462"/>
                </a:lnTo>
                <a:lnTo>
                  <a:pt x="19991" y="23945"/>
                </a:lnTo>
                <a:lnTo>
                  <a:pt x="25653" y="29387"/>
                </a:lnTo>
                <a:lnTo>
                  <a:pt x="33858" y="28397"/>
                </a:lnTo>
                <a:lnTo>
                  <a:pt x="30289" y="22580"/>
                </a:lnTo>
                <a:lnTo>
                  <a:pt x="30225" y="18199"/>
                </a:lnTo>
                <a:lnTo>
                  <a:pt x="19672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8236739" y="3160300"/>
            <a:ext cx="39370" cy="17145"/>
          </a:xfrm>
          <a:custGeom>
            <a:avLst/>
            <a:gdLst/>
            <a:ahLst/>
            <a:cxnLst/>
            <a:rect l="l" t="t" r="r" b="b"/>
            <a:pathLst>
              <a:path w="39370" h="17144">
                <a:moveTo>
                  <a:pt x="27983" y="0"/>
                </a:moveTo>
                <a:lnTo>
                  <a:pt x="17981" y="1070"/>
                </a:lnTo>
                <a:lnTo>
                  <a:pt x="8805" y="6208"/>
                </a:lnTo>
                <a:lnTo>
                  <a:pt x="0" y="13180"/>
                </a:lnTo>
                <a:lnTo>
                  <a:pt x="9573" y="16701"/>
                </a:lnTo>
                <a:lnTo>
                  <a:pt x="20505" y="16306"/>
                </a:lnTo>
                <a:lnTo>
                  <a:pt x="31002" y="12360"/>
                </a:lnTo>
                <a:lnTo>
                  <a:pt x="39268" y="5230"/>
                </a:lnTo>
                <a:lnTo>
                  <a:pt x="27983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7409005" y="2364859"/>
            <a:ext cx="29845" cy="36830"/>
          </a:xfrm>
          <a:custGeom>
            <a:avLst/>
            <a:gdLst/>
            <a:ahLst/>
            <a:cxnLst/>
            <a:rect l="l" t="t" r="r" b="b"/>
            <a:pathLst>
              <a:path w="29845" h="36830">
                <a:moveTo>
                  <a:pt x="20485" y="22415"/>
                </a:moveTo>
                <a:lnTo>
                  <a:pt x="14096" y="22415"/>
                </a:lnTo>
                <a:lnTo>
                  <a:pt x="10147" y="36474"/>
                </a:lnTo>
                <a:lnTo>
                  <a:pt x="18541" y="35420"/>
                </a:lnTo>
                <a:lnTo>
                  <a:pt x="23875" y="30746"/>
                </a:lnTo>
                <a:lnTo>
                  <a:pt x="29794" y="26530"/>
                </a:lnTo>
                <a:lnTo>
                  <a:pt x="20485" y="22415"/>
                </a:lnTo>
                <a:close/>
              </a:path>
              <a:path w="29845" h="36830">
                <a:moveTo>
                  <a:pt x="22948" y="0"/>
                </a:moveTo>
                <a:lnTo>
                  <a:pt x="18059" y="761"/>
                </a:lnTo>
                <a:lnTo>
                  <a:pt x="15341" y="3721"/>
                </a:lnTo>
                <a:lnTo>
                  <a:pt x="14477" y="8496"/>
                </a:lnTo>
                <a:lnTo>
                  <a:pt x="13274" y="14271"/>
                </a:lnTo>
                <a:lnTo>
                  <a:pt x="8877" y="15052"/>
                </a:lnTo>
                <a:lnTo>
                  <a:pt x="3765" y="15200"/>
                </a:lnTo>
                <a:lnTo>
                  <a:pt x="419" y="19075"/>
                </a:lnTo>
                <a:lnTo>
                  <a:pt x="0" y="24536"/>
                </a:lnTo>
                <a:lnTo>
                  <a:pt x="14096" y="22415"/>
                </a:lnTo>
                <a:lnTo>
                  <a:pt x="20485" y="22415"/>
                </a:lnTo>
                <a:lnTo>
                  <a:pt x="14998" y="19989"/>
                </a:lnTo>
                <a:lnTo>
                  <a:pt x="19215" y="15963"/>
                </a:lnTo>
                <a:lnTo>
                  <a:pt x="25323" y="7645"/>
                </a:lnTo>
                <a:lnTo>
                  <a:pt x="27165" y="4051"/>
                </a:lnTo>
                <a:lnTo>
                  <a:pt x="22948" y="0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7749256" y="2400575"/>
            <a:ext cx="38100" cy="23495"/>
          </a:xfrm>
          <a:custGeom>
            <a:avLst/>
            <a:gdLst/>
            <a:ahLst/>
            <a:cxnLst/>
            <a:rect l="l" t="t" r="r" b="b"/>
            <a:pathLst>
              <a:path w="38100" h="23494">
                <a:moveTo>
                  <a:pt x="26815" y="0"/>
                </a:moveTo>
                <a:lnTo>
                  <a:pt x="16822" y="1142"/>
                </a:lnTo>
                <a:lnTo>
                  <a:pt x="7917" y="7308"/>
                </a:lnTo>
                <a:lnTo>
                  <a:pt x="0" y="18538"/>
                </a:lnTo>
                <a:lnTo>
                  <a:pt x="10224" y="22373"/>
                </a:lnTo>
                <a:lnTo>
                  <a:pt x="16694" y="23025"/>
                </a:lnTo>
                <a:lnTo>
                  <a:pt x="22163" y="19932"/>
                </a:lnTo>
                <a:lnTo>
                  <a:pt x="29387" y="12530"/>
                </a:lnTo>
                <a:lnTo>
                  <a:pt x="28607" y="7449"/>
                </a:lnTo>
                <a:lnTo>
                  <a:pt x="32064" y="6573"/>
                </a:lnTo>
                <a:lnTo>
                  <a:pt x="36335" y="6503"/>
                </a:lnTo>
                <a:lnTo>
                  <a:pt x="37998" y="3844"/>
                </a:lnTo>
                <a:lnTo>
                  <a:pt x="26815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7258284" y="2152464"/>
            <a:ext cx="24130" cy="27940"/>
          </a:xfrm>
          <a:custGeom>
            <a:avLst/>
            <a:gdLst/>
            <a:ahLst/>
            <a:cxnLst/>
            <a:rect l="l" t="t" r="r" b="b"/>
            <a:pathLst>
              <a:path w="24129" h="27939">
                <a:moveTo>
                  <a:pt x="19570" y="0"/>
                </a:moveTo>
                <a:lnTo>
                  <a:pt x="8242" y="876"/>
                </a:lnTo>
                <a:lnTo>
                  <a:pt x="0" y="12801"/>
                </a:lnTo>
                <a:lnTo>
                  <a:pt x="3213" y="22593"/>
                </a:lnTo>
                <a:lnTo>
                  <a:pt x="5664" y="27101"/>
                </a:lnTo>
                <a:lnTo>
                  <a:pt x="11112" y="27444"/>
                </a:lnTo>
                <a:lnTo>
                  <a:pt x="15697" y="26619"/>
                </a:lnTo>
                <a:lnTo>
                  <a:pt x="23837" y="14020"/>
                </a:lnTo>
                <a:lnTo>
                  <a:pt x="22402" y="3708"/>
                </a:lnTo>
                <a:lnTo>
                  <a:pt x="19570" y="0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8913768" y="2718016"/>
            <a:ext cx="22860" cy="26670"/>
          </a:xfrm>
          <a:custGeom>
            <a:avLst/>
            <a:gdLst/>
            <a:ahLst/>
            <a:cxnLst/>
            <a:rect l="l" t="t" r="r" b="b"/>
            <a:pathLst>
              <a:path w="22859" h="26669">
                <a:moveTo>
                  <a:pt x="19001" y="0"/>
                </a:moveTo>
                <a:lnTo>
                  <a:pt x="5069" y="901"/>
                </a:lnTo>
                <a:lnTo>
                  <a:pt x="2516" y="4952"/>
                </a:lnTo>
                <a:lnTo>
                  <a:pt x="0" y="12559"/>
                </a:lnTo>
                <a:lnTo>
                  <a:pt x="2300" y="18021"/>
                </a:lnTo>
                <a:lnTo>
                  <a:pt x="7163" y="22330"/>
                </a:lnTo>
                <a:lnTo>
                  <a:pt x="12333" y="26479"/>
                </a:lnTo>
                <a:lnTo>
                  <a:pt x="17666" y="21763"/>
                </a:lnTo>
                <a:lnTo>
                  <a:pt x="21299" y="16497"/>
                </a:lnTo>
                <a:lnTo>
                  <a:pt x="22542" y="10488"/>
                </a:lnTo>
                <a:lnTo>
                  <a:pt x="20702" y="3543"/>
                </a:lnTo>
                <a:lnTo>
                  <a:pt x="19001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8936288" y="2456252"/>
            <a:ext cx="20955" cy="31115"/>
          </a:xfrm>
          <a:custGeom>
            <a:avLst/>
            <a:gdLst/>
            <a:ahLst/>
            <a:cxnLst/>
            <a:rect l="l" t="t" r="r" b="b"/>
            <a:pathLst>
              <a:path w="20954" h="31114">
                <a:moveTo>
                  <a:pt x="9702" y="0"/>
                </a:moveTo>
                <a:lnTo>
                  <a:pt x="3835" y="5168"/>
                </a:lnTo>
                <a:lnTo>
                  <a:pt x="0" y="8089"/>
                </a:lnTo>
                <a:lnTo>
                  <a:pt x="3403" y="14795"/>
                </a:lnTo>
                <a:lnTo>
                  <a:pt x="3987" y="16306"/>
                </a:lnTo>
                <a:lnTo>
                  <a:pt x="4610" y="17716"/>
                </a:lnTo>
                <a:lnTo>
                  <a:pt x="4368" y="22351"/>
                </a:lnTo>
                <a:lnTo>
                  <a:pt x="1536" y="27698"/>
                </a:lnTo>
                <a:lnTo>
                  <a:pt x="16789" y="30721"/>
                </a:lnTo>
                <a:lnTo>
                  <a:pt x="20078" y="27812"/>
                </a:lnTo>
                <a:lnTo>
                  <a:pt x="16573" y="16802"/>
                </a:lnTo>
                <a:lnTo>
                  <a:pt x="17651" y="14795"/>
                </a:lnTo>
                <a:lnTo>
                  <a:pt x="20408" y="8534"/>
                </a:lnTo>
                <a:lnTo>
                  <a:pt x="19646" y="5105"/>
                </a:lnTo>
                <a:lnTo>
                  <a:pt x="13081" y="406"/>
                </a:lnTo>
                <a:lnTo>
                  <a:pt x="9702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9311175" y="2608487"/>
            <a:ext cx="24130" cy="22225"/>
          </a:xfrm>
          <a:custGeom>
            <a:avLst/>
            <a:gdLst/>
            <a:ahLst/>
            <a:cxnLst/>
            <a:rect l="l" t="t" r="r" b="b"/>
            <a:pathLst>
              <a:path w="24129" h="22225">
                <a:moveTo>
                  <a:pt x="16243" y="0"/>
                </a:moveTo>
                <a:lnTo>
                  <a:pt x="3771" y="952"/>
                </a:lnTo>
                <a:lnTo>
                  <a:pt x="0" y="6794"/>
                </a:lnTo>
                <a:lnTo>
                  <a:pt x="1981" y="21488"/>
                </a:lnTo>
                <a:lnTo>
                  <a:pt x="10159" y="22174"/>
                </a:lnTo>
                <a:lnTo>
                  <a:pt x="23685" y="21056"/>
                </a:lnTo>
                <a:lnTo>
                  <a:pt x="22288" y="13804"/>
                </a:lnTo>
                <a:lnTo>
                  <a:pt x="23088" y="9436"/>
                </a:lnTo>
                <a:lnTo>
                  <a:pt x="22059" y="1295"/>
                </a:lnTo>
                <a:lnTo>
                  <a:pt x="16243" y="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8244392" y="3103574"/>
            <a:ext cx="24765" cy="34925"/>
          </a:xfrm>
          <a:custGeom>
            <a:avLst/>
            <a:gdLst/>
            <a:ahLst/>
            <a:cxnLst/>
            <a:rect l="l" t="t" r="r" b="b"/>
            <a:pathLst>
              <a:path w="24765" h="34925">
                <a:moveTo>
                  <a:pt x="20963" y="31927"/>
                </a:moveTo>
                <a:lnTo>
                  <a:pt x="11811" y="31927"/>
                </a:lnTo>
                <a:lnTo>
                  <a:pt x="18084" y="34353"/>
                </a:lnTo>
                <a:lnTo>
                  <a:pt x="20963" y="31927"/>
                </a:lnTo>
                <a:close/>
              </a:path>
              <a:path w="24765" h="34925">
                <a:moveTo>
                  <a:pt x="3886" y="0"/>
                </a:moveTo>
                <a:lnTo>
                  <a:pt x="1536" y="5257"/>
                </a:lnTo>
                <a:lnTo>
                  <a:pt x="1054" y="14350"/>
                </a:lnTo>
                <a:lnTo>
                  <a:pt x="4914" y="19545"/>
                </a:lnTo>
                <a:lnTo>
                  <a:pt x="0" y="24129"/>
                </a:lnTo>
                <a:lnTo>
                  <a:pt x="3365" y="26492"/>
                </a:lnTo>
                <a:lnTo>
                  <a:pt x="4178" y="31343"/>
                </a:lnTo>
                <a:lnTo>
                  <a:pt x="8547" y="32588"/>
                </a:lnTo>
                <a:lnTo>
                  <a:pt x="11811" y="31927"/>
                </a:lnTo>
                <a:lnTo>
                  <a:pt x="20963" y="31927"/>
                </a:lnTo>
                <a:lnTo>
                  <a:pt x="21717" y="31292"/>
                </a:lnTo>
                <a:lnTo>
                  <a:pt x="24244" y="25946"/>
                </a:lnTo>
                <a:lnTo>
                  <a:pt x="17005" y="22682"/>
                </a:lnTo>
                <a:lnTo>
                  <a:pt x="10934" y="19100"/>
                </a:lnTo>
                <a:lnTo>
                  <a:pt x="14262" y="6197"/>
                </a:lnTo>
                <a:lnTo>
                  <a:pt x="14058" y="101"/>
                </a:lnTo>
                <a:lnTo>
                  <a:pt x="3886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9249488" y="2030497"/>
            <a:ext cx="17145" cy="39370"/>
          </a:xfrm>
          <a:custGeom>
            <a:avLst/>
            <a:gdLst/>
            <a:ahLst/>
            <a:cxnLst/>
            <a:rect l="l" t="t" r="r" b="b"/>
            <a:pathLst>
              <a:path w="17145" h="39369">
                <a:moveTo>
                  <a:pt x="3387" y="0"/>
                </a:moveTo>
                <a:lnTo>
                  <a:pt x="1279" y="7937"/>
                </a:lnTo>
                <a:lnTo>
                  <a:pt x="62" y="13890"/>
                </a:lnTo>
                <a:lnTo>
                  <a:pt x="0" y="19945"/>
                </a:lnTo>
                <a:lnTo>
                  <a:pt x="1876" y="25686"/>
                </a:lnTo>
                <a:lnTo>
                  <a:pt x="6473" y="30695"/>
                </a:lnTo>
                <a:lnTo>
                  <a:pt x="9483" y="32867"/>
                </a:lnTo>
                <a:lnTo>
                  <a:pt x="9623" y="36144"/>
                </a:lnTo>
                <a:lnTo>
                  <a:pt x="10410" y="39230"/>
                </a:lnTo>
                <a:lnTo>
                  <a:pt x="13687" y="35839"/>
                </a:lnTo>
                <a:lnTo>
                  <a:pt x="15490" y="31241"/>
                </a:lnTo>
                <a:lnTo>
                  <a:pt x="10271" y="18630"/>
                </a:lnTo>
                <a:lnTo>
                  <a:pt x="13839" y="11468"/>
                </a:lnTo>
                <a:lnTo>
                  <a:pt x="16076" y="5918"/>
                </a:lnTo>
                <a:lnTo>
                  <a:pt x="11693" y="5918"/>
                </a:lnTo>
                <a:lnTo>
                  <a:pt x="3387" y="0"/>
                </a:lnTo>
                <a:close/>
              </a:path>
              <a:path w="17145" h="39369">
                <a:moveTo>
                  <a:pt x="16849" y="4000"/>
                </a:moveTo>
                <a:lnTo>
                  <a:pt x="11693" y="5918"/>
                </a:lnTo>
                <a:lnTo>
                  <a:pt x="16076" y="5918"/>
                </a:lnTo>
                <a:lnTo>
                  <a:pt x="16849" y="400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7292513" y="2077720"/>
            <a:ext cx="27940" cy="22225"/>
          </a:xfrm>
          <a:custGeom>
            <a:avLst/>
            <a:gdLst/>
            <a:ahLst/>
            <a:cxnLst/>
            <a:rect l="l" t="t" r="r" b="b"/>
            <a:pathLst>
              <a:path w="27940" h="22225">
                <a:moveTo>
                  <a:pt x="0" y="0"/>
                </a:moveTo>
                <a:lnTo>
                  <a:pt x="2209" y="19062"/>
                </a:lnTo>
                <a:lnTo>
                  <a:pt x="8153" y="20548"/>
                </a:lnTo>
                <a:lnTo>
                  <a:pt x="27393" y="21805"/>
                </a:lnTo>
                <a:lnTo>
                  <a:pt x="23406" y="13284"/>
                </a:lnTo>
                <a:lnTo>
                  <a:pt x="24549" y="7785"/>
                </a:lnTo>
                <a:lnTo>
                  <a:pt x="20269" y="5753"/>
                </a:lnTo>
                <a:lnTo>
                  <a:pt x="16662" y="2679"/>
                </a:lnTo>
                <a:lnTo>
                  <a:pt x="15334" y="1765"/>
                </a:lnTo>
                <a:lnTo>
                  <a:pt x="7696" y="1765"/>
                </a:lnTo>
                <a:lnTo>
                  <a:pt x="0" y="0"/>
                </a:lnTo>
                <a:close/>
              </a:path>
              <a:path w="27940" h="22225">
                <a:moveTo>
                  <a:pt x="12788" y="12"/>
                </a:moveTo>
                <a:lnTo>
                  <a:pt x="7696" y="1765"/>
                </a:lnTo>
                <a:lnTo>
                  <a:pt x="15334" y="1765"/>
                </a:lnTo>
                <a:lnTo>
                  <a:pt x="12788" y="12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8236130" y="2172318"/>
            <a:ext cx="33020" cy="17780"/>
          </a:xfrm>
          <a:custGeom>
            <a:avLst/>
            <a:gdLst/>
            <a:ahLst/>
            <a:cxnLst/>
            <a:rect l="l" t="t" r="r" b="b"/>
            <a:pathLst>
              <a:path w="33020" h="17780">
                <a:moveTo>
                  <a:pt x="23723" y="0"/>
                </a:moveTo>
                <a:lnTo>
                  <a:pt x="18461" y="97"/>
                </a:lnTo>
                <a:lnTo>
                  <a:pt x="12280" y="3986"/>
                </a:lnTo>
                <a:lnTo>
                  <a:pt x="9753" y="6246"/>
                </a:lnTo>
                <a:lnTo>
                  <a:pt x="5346" y="6399"/>
                </a:lnTo>
                <a:lnTo>
                  <a:pt x="1803" y="7529"/>
                </a:lnTo>
                <a:lnTo>
                  <a:pt x="1358" y="9675"/>
                </a:lnTo>
                <a:lnTo>
                  <a:pt x="0" y="12165"/>
                </a:lnTo>
                <a:lnTo>
                  <a:pt x="2070" y="17702"/>
                </a:lnTo>
                <a:lnTo>
                  <a:pt x="3746" y="14666"/>
                </a:lnTo>
                <a:lnTo>
                  <a:pt x="9690" y="8761"/>
                </a:lnTo>
                <a:lnTo>
                  <a:pt x="32220" y="8761"/>
                </a:lnTo>
                <a:lnTo>
                  <a:pt x="32499" y="8024"/>
                </a:lnTo>
                <a:lnTo>
                  <a:pt x="28318" y="2905"/>
                </a:lnTo>
                <a:lnTo>
                  <a:pt x="23723" y="0"/>
                </a:lnTo>
                <a:close/>
              </a:path>
              <a:path w="33020" h="17780">
                <a:moveTo>
                  <a:pt x="32220" y="8761"/>
                </a:moveTo>
                <a:lnTo>
                  <a:pt x="9690" y="8761"/>
                </a:lnTo>
                <a:lnTo>
                  <a:pt x="12801" y="14933"/>
                </a:lnTo>
                <a:lnTo>
                  <a:pt x="24434" y="16546"/>
                </a:lnTo>
                <a:lnTo>
                  <a:pt x="29603" y="15682"/>
                </a:lnTo>
                <a:lnTo>
                  <a:pt x="32220" y="8761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7516849" y="2291748"/>
            <a:ext cx="20955" cy="23495"/>
          </a:xfrm>
          <a:custGeom>
            <a:avLst/>
            <a:gdLst/>
            <a:ahLst/>
            <a:cxnLst/>
            <a:rect l="l" t="t" r="r" b="b"/>
            <a:pathLst>
              <a:path w="20954" h="23494">
                <a:moveTo>
                  <a:pt x="13144" y="0"/>
                </a:moveTo>
                <a:lnTo>
                  <a:pt x="2298" y="520"/>
                </a:lnTo>
                <a:lnTo>
                  <a:pt x="0" y="5181"/>
                </a:lnTo>
                <a:lnTo>
                  <a:pt x="2514" y="16027"/>
                </a:lnTo>
                <a:lnTo>
                  <a:pt x="4686" y="23139"/>
                </a:lnTo>
                <a:lnTo>
                  <a:pt x="16675" y="19723"/>
                </a:lnTo>
                <a:lnTo>
                  <a:pt x="18859" y="12623"/>
                </a:lnTo>
                <a:lnTo>
                  <a:pt x="20637" y="7670"/>
                </a:lnTo>
                <a:lnTo>
                  <a:pt x="18605" y="317"/>
                </a:lnTo>
                <a:lnTo>
                  <a:pt x="13144" y="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7808155" y="2440514"/>
            <a:ext cx="25400" cy="28575"/>
          </a:xfrm>
          <a:custGeom>
            <a:avLst/>
            <a:gdLst/>
            <a:ahLst/>
            <a:cxnLst/>
            <a:rect l="l" t="t" r="r" b="b"/>
            <a:pathLst>
              <a:path w="25400" h="28575">
                <a:moveTo>
                  <a:pt x="533" y="0"/>
                </a:moveTo>
                <a:lnTo>
                  <a:pt x="22555" y="28168"/>
                </a:lnTo>
                <a:lnTo>
                  <a:pt x="25031" y="19596"/>
                </a:lnTo>
                <a:lnTo>
                  <a:pt x="25019" y="15087"/>
                </a:lnTo>
                <a:lnTo>
                  <a:pt x="8483" y="15087"/>
                </a:lnTo>
                <a:lnTo>
                  <a:pt x="13322" y="6095"/>
                </a:lnTo>
                <a:lnTo>
                  <a:pt x="10778" y="2387"/>
                </a:lnTo>
                <a:lnTo>
                  <a:pt x="7378" y="2387"/>
                </a:lnTo>
                <a:lnTo>
                  <a:pt x="533" y="0"/>
                </a:lnTo>
                <a:close/>
              </a:path>
              <a:path w="25400" h="28575">
                <a:moveTo>
                  <a:pt x="25019" y="14757"/>
                </a:moveTo>
                <a:lnTo>
                  <a:pt x="8483" y="15087"/>
                </a:lnTo>
                <a:lnTo>
                  <a:pt x="25019" y="15087"/>
                </a:lnTo>
                <a:lnTo>
                  <a:pt x="25019" y="14757"/>
                </a:lnTo>
                <a:close/>
              </a:path>
              <a:path w="25400" h="28575">
                <a:moveTo>
                  <a:pt x="10464" y="1930"/>
                </a:moveTo>
                <a:lnTo>
                  <a:pt x="9436" y="2044"/>
                </a:lnTo>
                <a:lnTo>
                  <a:pt x="8394" y="2197"/>
                </a:lnTo>
                <a:lnTo>
                  <a:pt x="7378" y="2387"/>
                </a:lnTo>
                <a:lnTo>
                  <a:pt x="10778" y="2387"/>
                </a:lnTo>
                <a:lnTo>
                  <a:pt x="10464" y="1930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9264107" y="2564391"/>
            <a:ext cx="21590" cy="23495"/>
          </a:xfrm>
          <a:custGeom>
            <a:avLst/>
            <a:gdLst/>
            <a:ahLst/>
            <a:cxnLst/>
            <a:rect l="l" t="t" r="r" b="b"/>
            <a:pathLst>
              <a:path w="21590" h="23494">
                <a:moveTo>
                  <a:pt x="5740" y="0"/>
                </a:moveTo>
                <a:lnTo>
                  <a:pt x="0" y="9232"/>
                </a:lnTo>
                <a:lnTo>
                  <a:pt x="2819" y="21640"/>
                </a:lnTo>
                <a:lnTo>
                  <a:pt x="9880" y="23431"/>
                </a:lnTo>
                <a:lnTo>
                  <a:pt x="21513" y="21856"/>
                </a:lnTo>
                <a:lnTo>
                  <a:pt x="17513" y="14782"/>
                </a:lnTo>
                <a:lnTo>
                  <a:pt x="17310" y="9918"/>
                </a:lnTo>
                <a:lnTo>
                  <a:pt x="15506" y="6375"/>
                </a:lnTo>
                <a:lnTo>
                  <a:pt x="17602" y="190"/>
                </a:lnTo>
                <a:lnTo>
                  <a:pt x="5740" y="0"/>
                </a:lnTo>
                <a:close/>
              </a:path>
            </a:pathLst>
          </a:custGeom>
          <a:solidFill>
            <a:srgbClr val="F5F5F5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8392455" y="3366324"/>
            <a:ext cx="22225" cy="27940"/>
          </a:xfrm>
          <a:custGeom>
            <a:avLst/>
            <a:gdLst/>
            <a:ahLst/>
            <a:cxnLst/>
            <a:rect l="l" t="t" r="r" b="b"/>
            <a:pathLst>
              <a:path w="22225" h="27939">
                <a:moveTo>
                  <a:pt x="16332" y="0"/>
                </a:moveTo>
                <a:lnTo>
                  <a:pt x="10706" y="2781"/>
                </a:lnTo>
                <a:lnTo>
                  <a:pt x="3365" y="4013"/>
                </a:lnTo>
                <a:lnTo>
                  <a:pt x="6959" y="15024"/>
                </a:lnTo>
                <a:lnTo>
                  <a:pt x="2298" y="18072"/>
                </a:lnTo>
                <a:lnTo>
                  <a:pt x="0" y="20345"/>
                </a:lnTo>
                <a:lnTo>
                  <a:pt x="1574" y="25933"/>
                </a:lnTo>
                <a:lnTo>
                  <a:pt x="5232" y="27482"/>
                </a:lnTo>
                <a:lnTo>
                  <a:pt x="15278" y="19456"/>
                </a:lnTo>
                <a:lnTo>
                  <a:pt x="21666" y="14808"/>
                </a:lnTo>
                <a:lnTo>
                  <a:pt x="18364" y="3835"/>
                </a:lnTo>
                <a:lnTo>
                  <a:pt x="17221" y="1955"/>
                </a:lnTo>
                <a:lnTo>
                  <a:pt x="16332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8256209" y="3128173"/>
            <a:ext cx="25400" cy="20320"/>
          </a:xfrm>
          <a:custGeom>
            <a:avLst/>
            <a:gdLst/>
            <a:ahLst/>
            <a:cxnLst/>
            <a:rect l="l" t="t" r="r" b="b"/>
            <a:pathLst>
              <a:path w="25400" h="20319">
                <a:moveTo>
                  <a:pt x="24582" y="11036"/>
                </a:moveTo>
                <a:lnTo>
                  <a:pt x="7569" y="11036"/>
                </a:lnTo>
                <a:lnTo>
                  <a:pt x="10033" y="14706"/>
                </a:lnTo>
                <a:lnTo>
                  <a:pt x="14512" y="19395"/>
                </a:lnTo>
                <a:lnTo>
                  <a:pt x="18329" y="19708"/>
                </a:lnTo>
                <a:lnTo>
                  <a:pt x="21684" y="16962"/>
                </a:lnTo>
                <a:lnTo>
                  <a:pt x="24777" y="12471"/>
                </a:lnTo>
                <a:lnTo>
                  <a:pt x="24582" y="11036"/>
                </a:lnTo>
                <a:close/>
              </a:path>
              <a:path w="25400" h="20319">
                <a:moveTo>
                  <a:pt x="21107" y="0"/>
                </a:moveTo>
                <a:lnTo>
                  <a:pt x="12433" y="1346"/>
                </a:lnTo>
                <a:lnTo>
                  <a:pt x="0" y="7327"/>
                </a:lnTo>
                <a:lnTo>
                  <a:pt x="1765" y="11925"/>
                </a:lnTo>
                <a:lnTo>
                  <a:pt x="7569" y="11036"/>
                </a:lnTo>
                <a:lnTo>
                  <a:pt x="24582" y="11036"/>
                </a:lnTo>
                <a:lnTo>
                  <a:pt x="23799" y="5283"/>
                </a:lnTo>
                <a:lnTo>
                  <a:pt x="21107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9065864" y="2250145"/>
            <a:ext cx="22225" cy="24765"/>
          </a:xfrm>
          <a:custGeom>
            <a:avLst/>
            <a:gdLst/>
            <a:ahLst/>
            <a:cxnLst/>
            <a:rect l="l" t="t" r="r" b="b"/>
            <a:pathLst>
              <a:path w="22225" h="24764">
                <a:moveTo>
                  <a:pt x="6007" y="0"/>
                </a:moveTo>
                <a:lnTo>
                  <a:pt x="0" y="2095"/>
                </a:lnTo>
                <a:lnTo>
                  <a:pt x="736" y="5461"/>
                </a:lnTo>
                <a:lnTo>
                  <a:pt x="2687" y="9917"/>
                </a:lnTo>
                <a:lnTo>
                  <a:pt x="1716" y="14928"/>
                </a:lnTo>
                <a:lnTo>
                  <a:pt x="1041" y="19930"/>
                </a:lnTo>
                <a:lnTo>
                  <a:pt x="3886" y="24358"/>
                </a:lnTo>
                <a:lnTo>
                  <a:pt x="8032" y="21099"/>
                </a:lnTo>
                <a:lnTo>
                  <a:pt x="10390" y="15986"/>
                </a:lnTo>
                <a:lnTo>
                  <a:pt x="13407" y="11467"/>
                </a:lnTo>
                <a:lnTo>
                  <a:pt x="19532" y="9994"/>
                </a:lnTo>
                <a:lnTo>
                  <a:pt x="22062" y="9994"/>
                </a:lnTo>
                <a:lnTo>
                  <a:pt x="21183" y="3619"/>
                </a:lnTo>
                <a:lnTo>
                  <a:pt x="11963" y="1866"/>
                </a:lnTo>
                <a:lnTo>
                  <a:pt x="6007" y="0"/>
                </a:lnTo>
                <a:close/>
              </a:path>
              <a:path w="22225" h="24764">
                <a:moveTo>
                  <a:pt x="22062" y="9994"/>
                </a:moveTo>
                <a:lnTo>
                  <a:pt x="19532" y="9994"/>
                </a:lnTo>
                <a:lnTo>
                  <a:pt x="22098" y="10248"/>
                </a:lnTo>
                <a:lnTo>
                  <a:pt x="22062" y="9994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9155003" y="3685511"/>
            <a:ext cx="24130" cy="19685"/>
          </a:xfrm>
          <a:custGeom>
            <a:avLst/>
            <a:gdLst/>
            <a:ahLst/>
            <a:cxnLst/>
            <a:rect l="l" t="t" r="r" b="b"/>
            <a:pathLst>
              <a:path w="24129" h="19685">
                <a:moveTo>
                  <a:pt x="6210" y="0"/>
                </a:moveTo>
                <a:lnTo>
                  <a:pt x="431" y="1371"/>
                </a:lnTo>
                <a:lnTo>
                  <a:pt x="0" y="5283"/>
                </a:lnTo>
                <a:lnTo>
                  <a:pt x="3657" y="14897"/>
                </a:lnTo>
                <a:lnTo>
                  <a:pt x="7861" y="17487"/>
                </a:lnTo>
                <a:lnTo>
                  <a:pt x="17030" y="19138"/>
                </a:lnTo>
                <a:lnTo>
                  <a:pt x="19900" y="16408"/>
                </a:lnTo>
                <a:lnTo>
                  <a:pt x="22390" y="9486"/>
                </a:lnTo>
                <a:lnTo>
                  <a:pt x="23050" y="6311"/>
                </a:lnTo>
                <a:lnTo>
                  <a:pt x="23901" y="3200"/>
                </a:lnTo>
                <a:lnTo>
                  <a:pt x="18237" y="863"/>
                </a:lnTo>
                <a:lnTo>
                  <a:pt x="12255" y="304"/>
                </a:lnTo>
                <a:lnTo>
                  <a:pt x="6210" y="0"/>
                </a:lnTo>
                <a:close/>
              </a:path>
            </a:pathLst>
          </a:custGeom>
          <a:solidFill>
            <a:srgbClr val="F5F5F5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8179261" y="2157157"/>
            <a:ext cx="25400" cy="32384"/>
          </a:xfrm>
          <a:custGeom>
            <a:avLst/>
            <a:gdLst/>
            <a:ahLst/>
            <a:cxnLst/>
            <a:rect l="l" t="t" r="r" b="b"/>
            <a:pathLst>
              <a:path w="25400" h="32385">
                <a:moveTo>
                  <a:pt x="22758" y="0"/>
                </a:moveTo>
                <a:lnTo>
                  <a:pt x="18643" y="5245"/>
                </a:lnTo>
                <a:lnTo>
                  <a:pt x="14859" y="7810"/>
                </a:lnTo>
                <a:lnTo>
                  <a:pt x="12077" y="15608"/>
                </a:lnTo>
                <a:lnTo>
                  <a:pt x="9220" y="23342"/>
                </a:lnTo>
                <a:lnTo>
                  <a:pt x="0" y="25552"/>
                </a:lnTo>
                <a:lnTo>
                  <a:pt x="3098" y="32130"/>
                </a:lnTo>
                <a:lnTo>
                  <a:pt x="9956" y="27546"/>
                </a:lnTo>
                <a:lnTo>
                  <a:pt x="20766" y="27546"/>
                </a:lnTo>
                <a:lnTo>
                  <a:pt x="17145" y="16941"/>
                </a:lnTo>
                <a:lnTo>
                  <a:pt x="18008" y="11569"/>
                </a:lnTo>
                <a:lnTo>
                  <a:pt x="25209" y="9016"/>
                </a:lnTo>
                <a:lnTo>
                  <a:pt x="22758" y="0"/>
                </a:lnTo>
                <a:close/>
              </a:path>
              <a:path w="25400" h="32385">
                <a:moveTo>
                  <a:pt x="20766" y="27546"/>
                </a:moveTo>
                <a:lnTo>
                  <a:pt x="9956" y="27546"/>
                </a:lnTo>
                <a:lnTo>
                  <a:pt x="12992" y="31927"/>
                </a:lnTo>
                <a:lnTo>
                  <a:pt x="17272" y="30606"/>
                </a:lnTo>
                <a:lnTo>
                  <a:pt x="21399" y="29400"/>
                </a:lnTo>
                <a:lnTo>
                  <a:pt x="20766" y="27546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7121917" y="2579465"/>
            <a:ext cx="22225" cy="17780"/>
          </a:xfrm>
          <a:custGeom>
            <a:avLst/>
            <a:gdLst/>
            <a:ahLst/>
            <a:cxnLst/>
            <a:rect l="l" t="t" r="r" b="b"/>
            <a:pathLst>
              <a:path w="22225" h="17780">
                <a:moveTo>
                  <a:pt x="14058" y="0"/>
                </a:moveTo>
                <a:lnTo>
                  <a:pt x="8623" y="190"/>
                </a:lnTo>
                <a:lnTo>
                  <a:pt x="3987" y="1841"/>
                </a:lnTo>
                <a:lnTo>
                  <a:pt x="0" y="5587"/>
                </a:lnTo>
                <a:lnTo>
                  <a:pt x="1828" y="14871"/>
                </a:lnTo>
                <a:lnTo>
                  <a:pt x="7277" y="17411"/>
                </a:lnTo>
                <a:lnTo>
                  <a:pt x="16395" y="14477"/>
                </a:lnTo>
                <a:lnTo>
                  <a:pt x="22034" y="12090"/>
                </a:lnTo>
                <a:lnTo>
                  <a:pt x="19215" y="2273"/>
                </a:lnTo>
                <a:lnTo>
                  <a:pt x="14058" y="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8194476" y="2267963"/>
            <a:ext cx="25400" cy="17145"/>
          </a:xfrm>
          <a:custGeom>
            <a:avLst/>
            <a:gdLst/>
            <a:ahLst/>
            <a:cxnLst/>
            <a:rect l="l" t="t" r="r" b="b"/>
            <a:pathLst>
              <a:path w="25400" h="17144">
                <a:moveTo>
                  <a:pt x="17146" y="0"/>
                </a:moveTo>
                <a:lnTo>
                  <a:pt x="10063" y="780"/>
                </a:lnTo>
                <a:lnTo>
                  <a:pt x="4158" y="6182"/>
                </a:lnTo>
                <a:lnTo>
                  <a:pt x="0" y="15935"/>
                </a:lnTo>
                <a:lnTo>
                  <a:pt x="139" y="16012"/>
                </a:lnTo>
                <a:lnTo>
                  <a:pt x="6007" y="17078"/>
                </a:lnTo>
                <a:lnTo>
                  <a:pt x="11429" y="15999"/>
                </a:lnTo>
                <a:lnTo>
                  <a:pt x="16382" y="12659"/>
                </a:lnTo>
                <a:lnTo>
                  <a:pt x="17741" y="8366"/>
                </a:lnTo>
                <a:lnTo>
                  <a:pt x="21882" y="6817"/>
                </a:lnTo>
                <a:lnTo>
                  <a:pt x="24841" y="4112"/>
                </a:lnTo>
                <a:lnTo>
                  <a:pt x="17146" y="0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7396195" y="3017093"/>
            <a:ext cx="17780" cy="19050"/>
          </a:xfrm>
          <a:custGeom>
            <a:avLst/>
            <a:gdLst/>
            <a:ahLst/>
            <a:cxnLst/>
            <a:rect l="l" t="t" r="r" b="b"/>
            <a:pathLst>
              <a:path w="17779" h="19050">
                <a:moveTo>
                  <a:pt x="13233" y="0"/>
                </a:moveTo>
                <a:lnTo>
                  <a:pt x="8585" y="495"/>
                </a:lnTo>
                <a:lnTo>
                  <a:pt x="4508" y="3174"/>
                </a:lnTo>
                <a:lnTo>
                  <a:pt x="0" y="5333"/>
                </a:lnTo>
                <a:lnTo>
                  <a:pt x="2616" y="17348"/>
                </a:lnTo>
                <a:lnTo>
                  <a:pt x="7454" y="18783"/>
                </a:lnTo>
                <a:lnTo>
                  <a:pt x="17589" y="17411"/>
                </a:lnTo>
                <a:lnTo>
                  <a:pt x="17145" y="11112"/>
                </a:lnTo>
                <a:lnTo>
                  <a:pt x="16408" y="2476"/>
                </a:lnTo>
                <a:lnTo>
                  <a:pt x="13233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9283118" y="1998331"/>
            <a:ext cx="18415" cy="24765"/>
          </a:xfrm>
          <a:custGeom>
            <a:avLst/>
            <a:gdLst/>
            <a:ahLst/>
            <a:cxnLst/>
            <a:rect l="l" t="t" r="r" b="b"/>
            <a:pathLst>
              <a:path w="18415" h="24764">
                <a:moveTo>
                  <a:pt x="10617" y="0"/>
                </a:moveTo>
                <a:lnTo>
                  <a:pt x="0" y="4711"/>
                </a:lnTo>
                <a:lnTo>
                  <a:pt x="1409" y="10896"/>
                </a:lnTo>
                <a:lnTo>
                  <a:pt x="3962" y="18694"/>
                </a:lnTo>
                <a:lnTo>
                  <a:pt x="6184" y="21335"/>
                </a:lnTo>
                <a:lnTo>
                  <a:pt x="7848" y="24155"/>
                </a:lnTo>
                <a:lnTo>
                  <a:pt x="12776" y="23228"/>
                </a:lnTo>
                <a:lnTo>
                  <a:pt x="13919" y="20065"/>
                </a:lnTo>
                <a:lnTo>
                  <a:pt x="12344" y="11429"/>
                </a:lnTo>
                <a:lnTo>
                  <a:pt x="14706" y="9474"/>
                </a:lnTo>
                <a:lnTo>
                  <a:pt x="18338" y="8521"/>
                </a:lnTo>
                <a:lnTo>
                  <a:pt x="16383" y="1587"/>
                </a:lnTo>
                <a:lnTo>
                  <a:pt x="10617" y="0"/>
                </a:lnTo>
                <a:close/>
              </a:path>
            </a:pathLst>
          </a:custGeom>
          <a:solidFill>
            <a:srgbClr val="F0F0F0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" name="object 141"/>
          <p:cNvSpPr/>
          <p:nvPr/>
        </p:nvSpPr>
        <p:spPr>
          <a:xfrm>
            <a:off x="7812558" y="2851628"/>
            <a:ext cx="22225" cy="26670"/>
          </a:xfrm>
          <a:custGeom>
            <a:avLst/>
            <a:gdLst/>
            <a:ahLst/>
            <a:cxnLst/>
            <a:rect l="l" t="t" r="r" b="b"/>
            <a:pathLst>
              <a:path w="22225" h="26669">
                <a:moveTo>
                  <a:pt x="3111" y="4279"/>
                </a:moveTo>
                <a:lnTo>
                  <a:pt x="0" y="10502"/>
                </a:lnTo>
                <a:lnTo>
                  <a:pt x="520" y="13677"/>
                </a:lnTo>
                <a:lnTo>
                  <a:pt x="2133" y="18656"/>
                </a:lnTo>
                <a:lnTo>
                  <a:pt x="2273" y="26669"/>
                </a:lnTo>
                <a:lnTo>
                  <a:pt x="10287" y="18376"/>
                </a:lnTo>
                <a:lnTo>
                  <a:pt x="11417" y="17183"/>
                </a:lnTo>
                <a:lnTo>
                  <a:pt x="12522" y="15265"/>
                </a:lnTo>
                <a:lnTo>
                  <a:pt x="13868" y="15049"/>
                </a:lnTo>
                <a:lnTo>
                  <a:pt x="20175" y="12728"/>
                </a:lnTo>
                <a:lnTo>
                  <a:pt x="21748" y="9110"/>
                </a:lnTo>
                <a:lnTo>
                  <a:pt x="21061" y="6769"/>
                </a:lnTo>
                <a:lnTo>
                  <a:pt x="11887" y="6769"/>
                </a:lnTo>
                <a:lnTo>
                  <a:pt x="3111" y="4279"/>
                </a:lnTo>
                <a:close/>
              </a:path>
              <a:path w="22225" h="26669">
                <a:moveTo>
                  <a:pt x="18161" y="0"/>
                </a:moveTo>
                <a:lnTo>
                  <a:pt x="15074" y="685"/>
                </a:lnTo>
                <a:lnTo>
                  <a:pt x="11887" y="6769"/>
                </a:lnTo>
                <a:lnTo>
                  <a:pt x="21061" y="6769"/>
                </a:lnTo>
                <a:lnTo>
                  <a:pt x="20454" y="4699"/>
                </a:lnTo>
                <a:lnTo>
                  <a:pt x="18161" y="0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" name="object 142"/>
          <p:cNvSpPr/>
          <p:nvPr/>
        </p:nvSpPr>
        <p:spPr>
          <a:xfrm>
            <a:off x="8760186" y="1900473"/>
            <a:ext cx="23495" cy="19685"/>
          </a:xfrm>
          <a:custGeom>
            <a:avLst/>
            <a:gdLst/>
            <a:ahLst/>
            <a:cxnLst/>
            <a:rect l="l" t="t" r="r" b="b"/>
            <a:pathLst>
              <a:path w="23495" h="19685">
                <a:moveTo>
                  <a:pt x="8166" y="0"/>
                </a:moveTo>
                <a:lnTo>
                  <a:pt x="0" y="6603"/>
                </a:lnTo>
                <a:lnTo>
                  <a:pt x="1282" y="10426"/>
                </a:lnTo>
                <a:lnTo>
                  <a:pt x="10147" y="19151"/>
                </a:lnTo>
                <a:lnTo>
                  <a:pt x="16878" y="17741"/>
                </a:lnTo>
                <a:lnTo>
                  <a:pt x="22808" y="17741"/>
                </a:lnTo>
                <a:lnTo>
                  <a:pt x="20002" y="13842"/>
                </a:lnTo>
                <a:lnTo>
                  <a:pt x="16509" y="9639"/>
                </a:lnTo>
                <a:lnTo>
                  <a:pt x="11175" y="609"/>
                </a:lnTo>
                <a:lnTo>
                  <a:pt x="8166" y="0"/>
                </a:lnTo>
                <a:close/>
              </a:path>
              <a:path w="23495" h="19685">
                <a:moveTo>
                  <a:pt x="22808" y="17741"/>
                </a:moveTo>
                <a:lnTo>
                  <a:pt x="16878" y="17741"/>
                </a:lnTo>
                <a:lnTo>
                  <a:pt x="23144" y="18209"/>
                </a:lnTo>
                <a:lnTo>
                  <a:pt x="22808" y="17741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" name="object 143"/>
          <p:cNvSpPr/>
          <p:nvPr/>
        </p:nvSpPr>
        <p:spPr>
          <a:xfrm>
            <a:off x="7011663" y="2868742"/>
            <a:ext cx="18415" cy="18415"/>
          </a:xfrm>
          <a:custGeom>
            <a:avLst/>
            <a:gdLst/>
            <a:ahLst/>
            <a:cxnLst/>
            <a:rect l="l" t="t" r="r" b="b"/>
            <a:pathLst>
              <a:path w="18415" h="18414">
                <a:moveTo>
                  <a:pt x="8483" y="0"/>
                </a:moveTo>
                <a:lnTo>
                  <a:pt x="4076" y="3022"/>
                </a:lnTo>
                <a:lnTo>
                  <a:pt x="0" y="7200"/>
                </a:lnTo>
                <a:lnTo>
                  <a:pt x="1231" y="17589"/>
                </a:lnTo>
                <a:lnTo>
                  <a:pt x="8470" y="17868"/>
                </a:lnTo>
                <a:lnTo>
                  <a:pt x="18199" y="15506"/>
                </a:lnTo>
                <a:lnTo>
                  <a:pt x="15608" y="8686"/>
                </a:lnTo>
                <a:lnTo>
                  <a:pt x="16203" y="1485"/>
                </a:lnTo>
                <a:lnTo>
                  <a:pt x="11061" y="1485"/>
                </a:lnTo>
                <a:lnTo>
                  <a:pt x="8483" y="0"/>
                </a:lnTo>
                <a:close/>
              </a:path>
              <a:path w="18415" h="18414">
                <a:moveTo>
                  <a:pt x="16294" y="393"/>
                </a:moveTo>
                <a:lnTo>
                  <a:pt x="11061" y="1485"/>
                </a:lnTo>
                <a:lnTo>
                  <a:pt x="16203" y="1485"/>
                </a:lnTo>
                <a:lnTo>
                  <a:pt x="16294" y="393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8201428" y="2325742"/>
            <a:ext cx="18415" cy="22225"/>
          </a:xfrm>
          <a:custGeom>
            <a:avLst/>
            <a:gdLst/>
            <a:ahLst/>
            <a:cxnLst/>
            <a:rect l="l" t="t" r="r" b="b"/>
            <a:pathLst>
              <a:path w="18415" h="22225">
                <a:moveTo>
                  <a:pt x="15163" y="0"/>
                </a:moveTo>
                <a:lnTo>
                  <a:pt x="0" y="2908"/>
                </a:lnTo>
                <a:lnTo>
                  <a:pt x="8636" y="10350"/>
                </a:lnTo>
                <a:lnTo>
                  <a:pt x="4406" y="13779"/>
                </a:lnTo>
                <a:lnTo>
                  <a:pt x="8839" y="18389"/>
                </a:lnTo>
                <a:lnTo>
                  <a:pt x="13284" y="21945"/>
                </a:lnTo>
                <a:lnTo>
                  <a:pt x="18173" y="14300"/>
                </a:lnTo>
                <a:lnTo>
                  <a:pt x="18059" y="13766"/>
                </a:lnTo>
                <a:lnTo>
                  <a:pt x="17919" y="13246"/>
                </a:lnTo>
                <a:lnTo>
                  <a:pt x="17094" y="6388"/>
                </a:lnTo>
                <a:lnTo>
                  <a:pt x="15163" y="0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" name="object 145"/>
          <p:cNvSpPr/>
          <p:nvPr/>
        </p:nvSpPr>
        <p:spPr>
          <a:xfrm>
            <a:off x="7698544" y="1709761"/>
            <a:ext cx="19050" cy="20320"/>
          </a:xfrm>
          <a:custGeom>
            <a:avLst/>
            <a:gdLst/>
            <a:ahLst/>
            <a:cxnLst/>
            <a:rect l="l" t="t" r="r" b="b"/>
            <a:pathLst>
              <a:path w="19050" h="20319">
                <a:moveTo>
                  <a:pt x="16006" y="14922"/>
                </a:moveTo>
                <a:lnTo>
                  <a:pt x="11493" y="14922"/>
                </a:lnTo>
                <a:lnTo>
                  <a:pt x="14312" y="20243"/>
                </a:lnTo>
                <a:lnTo>
                  <a:pt x="18453" y="18516"/>
                </a:lnTo>
                <a:lnTo>
                  <a:pt x="17170" y="15367"/>
                </a:lnTo>
                <a:lnTo>
                  <a:pt x="16006" y="14922"/>
                </a:lnTo>
                <a:close/>
              </a:path>
              <a:path w="19050" h="20319">
                <a:moveTo>
                  <a:pt x="0" y="3784"/>
                </a:moveTo>
                <a:lnTo>
                  <a:pt x="419" y="16408"/>
                </a:lnTo>
                <a:lnTo>
                  <a:pt x="3238" y="17640"/>
                </a:lnTo>
                <a:lnTo>
                  <a:pt x="11493" y="14922"/>
                </a:lnTo>
                <a:lnTo>
                  <a:pt x="16006" y="14922"/>
                </a:lnTo>
                <a:lnTo>
                  <a:pt x="11315" y="13131"/>
                </a:lnTo>
                <a:lnTo>
                  <a:pt x="16471" y="8686"/>
                </a:lnTo>
                <a:lnTo>
                  <a:pt x="15138" y="6197"/>
                </a:lnTo>
                <a:lnTo>
                  <a:pt x="15450" y="4140"/>
                </a:lnTo>
                <a:lnTo>
                  <a:pt x="8077" y="4140"/>
                </a:lnTo>
                <a:lnTo>
                  <a:pt x="0" y="3784"/>
                </a:lnTo>
                <a:close/>
              </a:path>
              <a:path w="19050" h="20319">
                <a:moveTo>
                  <a:pt x="16078" y="0"/>
                </a:moveTo>
                <a:lnTo>
                  <a:pt x="8077" y="4140"/>
                </a:lnTo>
                <a:lnTo>
                  <a:pt x="15450" y="4140"/>
                </a:lnTo>
                <a:lnTo>
                  <a:pt x="16078" y="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" name="object 146"/>
          <p:cNvSpPr/>
          <p:nvPr/>
        </p:nvSpPr>
        <p:spPr>
          <a:xfrm>
            <a:off x="8317571" y="3558173"/>
            <a:ext cx="27940" cy="18415"/>
          </a:xfrm>
          <a:custGeom>
            <a:avLst/>
            <a:gdLst/>
            <a:ahLst/>
            <a:cxnLst/>
            <a:rect l="l" t="t" r="r" b="b"/>
            <a:pathLst>
              <a:path w="27940" h="18414">
                <a:moveTo>
                  <a:pt x="18135" y="0"/>
                </a:moveTo>
                <a:lnTo>
                  <a:pt x="8343" y="1968"/>
                </a:lnTo>
                <a:lnTo>
                  <a:pt x="7289" y="5943"/>
                </a:lnTo>
                <a:lnTo>
                  <a:pt x="0" y="9080"/>
                </a:lnTo>
                <a:lnTo>
                  <a:pt x="12725" y="17818"/>
                </a:lnTo>
                <a:lnTo>
                  <a:pt x="15316" y="15735"/>
                </a:lnTo>
                <a:lnTo>
                  <a:pt x="19799" y="7531"/>
                </a:lnTo>
                <a:lnTo>
                  <a:pt x="27520" y="4038"/>
                </a:lnTo>
                <a:lnTo>
                  <a:pt x="18135" y="0"/>
                </a:lnTo>
                <a:close/>
              </a:path>
            </a:pathLst>
          </a:custGeom>
          <a:solidFill>
            <a:srgbClr val="ECECEC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" name="object 147"/>
          <p:cNvSpPr/>
          <p:nvPr/>
        </p:nvSpPr>
        <p:spPr>
          <a:xfrm>
            <a:off x="7611616" y="2403656"/>
            <a:ext cx="17780" cy="15875"/>
          </a:xfrm>
          <a:custGeom>
            <a:avLst/>
            <a:gdLst/>
            <a:ahLst/>
            <a:cxnLst/>
            <a:rect l="l" t="t" r="r" b="b"/>
            <a:pathLst>
              <a:path w="17779" h="15875">
                <a:moveTo>
                  <a:pt x="10337" y="0"/>
                </a:moveTo>
                <a:lnTo>
                  <a:pt x="1206" y="520"/>
                </a:lnTo>
                <a:lnTo>
                  <a:pt x="0" y="3302"/>
                </a:lnTo>
                <a:lnTo>
                  <a:pt x="482" y="6527"/>
                </a:lnTo>
                <a:lnTo>
                  <a:pt x="2984" y="11557"/>
                </a:lnTo>
                <a:lnTo>
                  <a:pt x="6604" y="15595"/>
                </a:lnTo>
                <a:lnTo>
                  <a:pt x="15722" y="15062"/>
                </a:lnTo>
                <a:lnTo>
                  <a:pt x="17538" y="12103"/>
                </a:lnTo>
                <a:lnTo>
                  <a:pt x="14262" y="3911"/>
                </a:lnTo>
                <a:lnTo>
                  <a:pt x="10337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" name="object 148"/>
          <p:cNvSpPr/>
          <p:nvPr/>
        </p:nvSpPr>
        <p:spPr>
          <a:xfrm>
            <a:off x="9342556" y="3083476"/>
            <a:ext cx="14604" cy="16510"/>
          </a:xfrm>
          <a:custGeom>
            <a:avLst/>
            <a:gdLst/>
            <a:ahLst/>
            <a:cxnLst/>
            <a:rect l="l" t="t" r="r" b="b"/>
            <a:pathLst>
              <a:path w="14604" h="16510">
                <a:moveTo>
                  <a:pt x="5448" y="0"/>
                </a:moveTo>
                <a:lnTo>
                  <a:pt x="1092" y="1574"/>
                </a:lnTo>
                <a:lnTo>
                  <a:pt x="0" y="5080"/>
                </a:lnTo>
                <a:lnTo>
                  <a:pt x="1041" y="12700"/>
                </a:lnTo>
                <a:lnTo>
                  <a:pt x="2336" y="16281"/>
                </a:lnTo>
                <a:lnTo>
                  <a:pt x="11760" y="14414"/>
                </a:lnTo>
                <a:lnTo>
                  <a:pt x="14147" y="10744"/>
                </a:lnTo>
                <a:lnTo>
                  <a:pt x="11988" y="1955"/>
                </a:lnTo>
                <a:lnTo>
                  <a:pt x="9397" y="25"/>
                </a:lnTo>
                <a:lnTo>
                  <a:pt x="5448" y="0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" name="object 149"/>
          <p:cNvSpPr/>
          <p:nvPr/>
        </p:nvSpPr>
        <p:spPr>
          <a:xfrm>
            <a:off x="8345601" y="2731553"/>
            <a:ext cx="15240" cy="26670"/>
          </a:xfrm>
          <a:custGeom>
            <a:avLst/>
            <a:gdLst/>
            <a:ahLst/>
            <a:cxnLst/>
            <a:rect l="l" t="t" r="r" b="b"/>
            <a:pathLst>
              <a:path w="15240" h="26669">
                <a:moveTo>
                  <a:pt x="9614" y="0"/>
                </a:moveTo>
                <a:lnTo>
                  <a:pt x="7861" y="1917"/>
                </a:lnTo>
                <a:lnTo>
                  <a:pt x="6934" y="3810"/>
                </a:lnTo>
                <a:lnTo>
                  <a:pt x="4056" y="8276"/>
                </a:lnTo>
                <a:lnTo>
                  <a:pt x="1129" y="13006"/>
                </a:lnTo>
                <a:lnTo>
                  <a:pt x="0" y="18738"/>
                </a:lnTo>
                <a:lnTo>
                  <a:pt x="2515" y="26212"/>
                </a:lnTo>
                <a:lnTo>
                  <a:pt x="4674" y="17373"/>
                </a:lnTo>
                <a:lnTo>
                  <a:pt x="9906" y="13335"/>
                </a:lnTo>
                <a:lnTo>
                  <a:pt x="14935" y="5765"/>
                </a:lnTo>
                <a:lnTo>
                  <a:pt x="15202" y="2654"/>
                </a:lnTo>
                <a:lnTo>
                  <a:pt x="9614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" name="object 150"/>
          <p:cNvSpPr/>
          <p:nvPr/>
        </p:nvSpPr>
        <p:spPr>
          <a:xfrm>
            <a:off x="9470845" y="2660646"/>
            <a:ext cx="22225" cy="17145"/>
          </a:xfrm>
          <a:custGeom>
            <a:avLst/>
            <a:gdLst/>
            <a:ahLst/>
            <a:cxnLst/>
            <a:rect l="l" t="t" r="r" b="b"/>
            <a:pathLst>
              <a:path w="22225" h="17144">
                <a:moveTo>
                  <a:pt x="11648" y="15206"/>
                </a:moveTo>
                <a:lnTo>
                  <a:pt x="7264" y="15206"/>
                </a:lnTo>
                <a:lnTo>
                  <a:pt x="11823" y="16857"/>
                </a:lnTo>
                <a:lnTo>
                  <a:pt x="11648" y="15206"/>
                </a:lnTo>
                <a:close/>
              </a:path>
              <a:path w="22225" h="17144">
                <a:moveTo>
                  <a:pt x="10429" y="0"/>
                </a:moveTo>
                <a:lnTo>
                  <a:pt x="7058" y="2864"/>
                </a:lnTo>
                <a:lnTo>
                  <a:pt x="3986" y="6959"/>
                </a:lnTo>
                <a:lnTo>
                  <a:pt x="0" y="9060"/>
                </a:lnTo>
                <a:lnTo>
                  <a:pt x="1333" y="15625"/>
                </a:lnTo>
                <a:lnTo>
                  <a:pt x="7264" y="15206"/>
                </a:lnTo>
                <a:lnTo>
                  <a:pt x="11648" y="15206"/>
                </a:lnTo>
                <a:lnTo>
                  <a:pt x="11226" y="11231"/>
                </a:lnTo>
                <a:lnTo>
                  <a:pt x="21793" y="6837"/>
                </a:lnTo>
                <a:lnTo>
                  <a:pt x="15316" y="1592"/>
                </a:lnTo>
                <a:lnTo>
                  <a:pt x="10429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" name="object 151"/>
          <p:cNvSpPr/>
          <p:nvPr/>
        </p:nvSpPr>
        <p:spPr>
          <a:xfrm>
            <a:off x="7099634" y="2788722"/>
            <a:ext cx="15875" cy="14604"/>
          </a:xfrm>
          <a:custGeom>
            <a:avLst/>
            <a:gdLst/>
            <a:ahLst/>
            <a:cxnLst/>
            <a:rect l="l" t="t" r="r" b="b"/>
            <a:pathLst>
              <a:path w="15875" h="14605">
                <a:moveTo>
                  <a:pt x="10998" y="0"/>
                </a:moveTo>
                <a:lnTo>
                  <a:pt x="2578" y="558"/>
                </a:lnTo>
                <a:lnTo>
                  <a:pt x="292" y="2819"/>
                </a:lnTo>
                <a:lnTo>
                  <a:pt x="0" y="6616"/>
                </a:lnTo>
                <a:lnTo>
                  <a:pt x="2222" y="10439"/>
                </a:lnTo>
                <a:lnTo>
                  <a:pt x="4495" y="14109"/>
                </a:lnTo>
                <a:lnTo>
                  <a:pt x="12712" y="11899"/>
                </a:lnTo>
                <a:lnTo>
                  <a:pt x="15290" y="10845"/>
                </a:lnTo>
                <a:lnTo>
                  <a:pt x="14503" y="2260"/>
                </a:lnTo>
                <a:lnTo>
                  <a:pt x="10998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7765731" y="2403996"/>
            <a:ext cx="25400" cy="12700"/>
          </a:xfrm>
          <a:custGeom>
            <a:avLst/>
            <a:gdLst/>
            <a:ahLst/>
            <a:cxnLst/>
            <a:rect l="l" t="t" r="r" b="b"/>
            <a:pathLst>
              <a:path w="25400" h="12700">
                <a:moveTo>
                  <a:pt x="24804" y="2662"/>
                </a:moveTo>
                <a:lnTo>
                  <a:pt x="10655" y="2662"/>
                </a:lnTo>
                <a:lnTo>
                  <a:pt x="12915" y="9113"/>
                </a:lnTo>
                <a:lnTo>
                  <a:pt x="18796" y="10688"/>
                </a:lnTo>
                <a:lnTo>
                  <a:pt x="24663" y="12187"/>
                </a:lnTo>
                <a:lnTo>
                  <a:pt x="25400" y="3068"/>
                </a:lnTo>
                <a:lnTo>
                  <a:pt x="24804" y="2662"/>
                </a:lnTo>
                <a:close/>
              </a:path>
              <a:path w="25400" h="12700">
                <a:moveTo>
                  <a:pt x="10482" y="0"/>
                </a:moveTo>
                <a:lnTo>
                  <a:pt x="4986" y="1025"/>
                </a:lnTo>
                <a:lnTo>
                  <a:pt x="0" y="5849"/>
                </a:lnTo>
                <a:lnTo>
                  <a:pt x="4368" y="7335"/>
                </a:lnTo>
                <a:lnTo>
                  <a:pt x="10655" y="2662"/>
                </a:lnTo>
                <a:lnTo>
                  <a:pt x="24804" y="2662"/>
                </a:lnTo>
                <a:lnTo>
                  <a:pt x="21697" y="543"/>
                </a:lnTo>
                <a:lnTo>
                  <a:pt x="16118" y="543"/>
                </a:lnTo>
                <a:lnTo>
                  <a:pt x="10482" y="0"/>
                </a:lnTo>
                <a:close/>
              </a:path>
              <a:path w="25400" h="12700">
                <a:moveTo>
                  <a:pt x="21526" y="427"/>
                </a:moveTo>
                <a:lnTo>
                  <a:pt x="16118" y="543"/>
                </a:lnTo>
                <a:lnTo>
                  <a:pt x="21697" y="543"/>
                </a:lnTo>
                <a:lnTo>
                  <a:pt x="21526" y="427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" name="object 153"/>
          <p:cNvSpPr/>
          <p:nvPr/>
        </p:nvSpPr>
        <p:spPr>
          <a:xfrm>
            <a:off x="9371693" y="2057939"/>
            <a:ext cx="20955" cy="19050"/>
          </a:xfrm>
          <a:custGeom>
            <a:avLst/>
            <a:gdLst/>
            <a:ahLst/>
            <a:cxnLst/>
            <a:rect l="l" t="t" r="r" b="b"/>
            <a:pathLst>
              <a:path w="20954" h="19050">
                <a:moveTo>
                  <a:pt x="14101" y="0"/>
                </a:moveTo>
                <a:lnTo>
                  <a:pt x="9220" y="2693"/>
                </a:lnTo>
                <a:lnTo>
                  <a:pt x="4919" y="7184"/>
                </a:lnTo>
                <a:lnTo>
                  <a:pt x="0" y="9381"/>
                </a:lnTo>
                <a:lnTo>
                  <a:pt x="279" y="17661"/>
                </a:lnTo>
                <a:lnTo>
                  <a:pt x="5905" y="18462"/>
                </a:lnTo>
                <a:lnTo>
                  <a:pt x="5130" y="9546"/>
                </a:lnTo>
                <a:lnTo>
                  <a:pt x="10841" y="9546"/>
                </a:lnTo>
                <a:lnTo>
                  <a:pt x="11709" y="5050"/>
                </a:lnTo>
                <a:lnTo>
                  <a:pt x="19659" y="5050"/>
                </a:lnTo>
                <a:lnTo>
                  <a:pt x="20764" y="3196"/>
                </a:lnTo>
                <a:lnTo>
                  <a:pt x="14101" y="0"/>
                </a:lnTo>
                <a:close/>
              </a:path>
              <a:path w="20954" h="19050">
                <a:moveTo>
                  <a:pt x="10841" y="9546"/>
                </a:moveTo>
                <a:lnTo>
                  <a:pt x="5130" y="9546"/>
                </a:lnTo>
                <a:lnTo>
                  <a:pt x="10655" y="10511"/>
                </a:lnTo>
                <a:lnTo>
                  <a:pt x="10841" y="9546"/>
                </a:lnTo>
                <a:close/>
              </a:path>
              <a:path w="20954" h="19050">
                <a:moveTo>
                  <a:pt x="19659" y="5050"/>
                </a:moveTo>
                <a:lnTo>
                  <a:pt x="11709" y="5050"/>
                </a:lnTo>
                <a:lnTo>
                  <a:pt x="18275" y="7374"/>
                </a:lnTo>
                <a:lnTo>
                  <a:pt x="19659" y="5050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" name="object 154"/>
          <p:cNvSpPr/>
          <p:nvPr/>
        </p:nvSpPr>
        <p:spPr>
          <a:xfrm>
            <a:off x="9529404" y="2659874"/>
            <a:ext cx="15240" cy="16510"/>
          </a:xfrm>
          <a:custGeom>
            <a:avLst/>
            <a:gdLst/>
            <a:ahLst/>
            <a:cxnLst/>
            <a:rect l="l" t="t" r="r" b="b"/>
            <a:pathLst>
              <a:path w="15240" h="16510">
                <a:moveTo>
                  <a:pt x="9956" y="0"/>
                </a:moveTo>
                <a:lnTo>
                  <a:pt x="5981" y="4749"/>
                </a:lnTo>
                <a:lnTo>
                  <a:pt x="0" y="7137"/>
                </a:lnTo>
                <a:lnTo>
                  <a:pt x="3111" y="15811"/>
                </a:lnTo>
                <a:lnTo>
                  <a:pt x="8864" y="16395"/>
                </a:lnTo>
                <a:lnTo>
                  <a:pt x="14401" y="14782"/>
                </a:lnTo>
                <a:lnTo>
                  <a:pt x="14795" y="9842"/>
                </a:lnTo>
                <a:lnTo>
                  <a:pt x="11772" y="5994"/>
                </a:lnTo>
                <a:lnTo>
                  <a:pt x="9956" y="0"/>
                </a:lnTo>
                <a:close/>
              </a:path>
            </a:pathLst>
          </a:custGeom>
          <a:solidFill>
            <a:srgbClr val="F0F0F0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" name="object 155"/>
          <p:cNvSpPr/>
          <p:nvPr/>
        </p:nvSpPr>
        <p:spPr>
          <a:xfrm>
            <a:off x="8328685" y="3384101"/>
            <a:ext cx="14604" cy="15875"/>
          </a:xfrm>
          <a:custGeom>
            <a:avLst/>
            <a:gdLst/>
            <a:ahLst/>
            <a:cxnLst/>
            <a:rect l="l" t="t" r="r" b="b"/>
            <a:pathLst>
              <a:path w="14604" h="15875">
                <a:moveTo>
                  <a:pt x="647" y="0"/>
                </a:moveTo>
                <a:lnTo>
                  <a:pt x="0" y="4343"/>
                </a:lnTo>
                <a:lnTo>
                  <a:pt x="342" y="7442"/>
                </a:lnTo>
                <a:lnTo>
                  <a:pt x="2425" y="11823"/>
                </a:lnTo>
                <a:lnTo>
                  <a:pt x="5549" y="15430"/>
                </a:lnTo>
                <a:lnTo>
                  <a:pt x="13157" y="14198"/>
                </a:lnTo>
                <a:lnTo>
                  <a:pt x="14389" y="11214"/>
                </a:lnTo>
                <a:lnTo>
                  <a:pt x="11010" y="4991"/>
                </a:lnTo>
                <a:lnTo>
                  <a:pt x="7378" y="1295"/>
                </a:lnTo>
                <a:lnTo>
                  <a:pt x="647" y="0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" name="object 156"/>
          <p:cNvSpPr/>
          <p:nvPr/>
        </p:nvSpPr>
        <p:spPr>
          <a:xfrm>
            <a:off x="9447265" y="2170991"/>
            <a:ext cx="16510" cy="14604"/>
          </a:xfrm>
          <a:custGeom>
            <a:avLst/>
            <a:gdLst/>
            <a:ahLst/>
            <a:cxnLst/>
            <a:rect l="l" t="t" r="r" b="b"/>
            <a:pathLst>
              <a:path w="16509" h="14605">
                <a:moveTo>
                  <a:pt x="0" y="0"/>
                </a:moveTo>
                <a:lnTo>
                  <a:pt x="2463" y="11150"/>
                </a:lnTo>
                <a:lnTo>
                  <a:pt x="4991" y="14363"/>
                </a:lnTo>
                <a:lnTo>
                  <a:pt x="12573" y="14389"/>
                </a:lnTo>
                <a:lnTo>
                  <a:pt x="14516" y="13385"/>
                </a:lnTo>
                <a:lnTo>
                  <a:pt x="16183" y="5257"/>
                </a:lnTo>
                <a:lnTo>
                  <a:pt x="9398" y="5257"/>
                </a:lnTo>
                <a:lnTo>
                  <a:pt x="7200" y="1892"/>
                </a:lnTo>
                <a:lnTo>
                  <a:pt x="0" y="0"/>
                </a:lnTo>
                <a:close/>
              </a:path>
              <a:path w="16509" h="14605">
                <a:moveTo>
                  <a:pt x="16332" y="4533"/>
                </a:moveTo>
                <a:lnTo>
                  <a:pt x="9398" y="5257"/>
                </a:lnTo>
                <a:lnTo>
                  <a:pt x="16183" y="5257"/>
                </a:lnTo>
                <a:lnTo>
                  <a:pt x="16332" y="4533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" name="object 157"/>
          <p:cNvSpPr/>
          <p:nvPr/>
        </p:nvSpPr>
        <p:spPr>
          <a:xfrm>
            <a:off x="8384045" y="2323119"/>
            <a:ext cx="13970" cy="14604"/>
          </a:xfrm>
          <a:custGeom>
            <a:avLst/>
            <a:gdLst/>
            <a:ahLst/>
            <a:cxnLst/>
            <a:rect l="l" t="t" r="r" b="b"/>
            <a:pathLst>
              <a:path w="13970" h="14605">
                <a:moveTo>
                  <a:pt x="4356" y="0"/>
                </a:moveTo>
                <a:lnTo>
                  <a:pt x="2065" y="12"/>
                </a:lnTo>
                <a:lnTo>
                  <a:pt x="0" y="1536"/>
                </a:lnTo>
                <a:lnTo>
                  <a:pt x="1244" y="11633"/>
                </a:lnTo>
                <a:lnTo>
                  <a:pt x="6756" y="12966"/>
                </a:lnTo>
                <a:lnTo>
                  <a:pt x="12687" y="14566"/>
                </a:lnTo>
                <a:lnTo>
                  <a:pt x="13144" y="12217"/>
                </a:lnTo>
                <a:lnTo>
                  <a:pt x="13855" y="10680"/>
                </a:lnTo>
                <a:lnTo>
                  <a:pt x="10121" y="7073"/>
                </a:lnTo>
                <a:lnTo>
                  <a:pt x="10960" y="12"/>
                </a:lnTo>
                <a:lnTo>
                  <a:pt x="4356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" name="object 158"/>
          <p:cNvSpPr/>
          <p:nvPr/>
        </p:nvSpPr>
        <p:spPr>
          <a:xfrm>
            <a:off x="8386332" y="2357084"/>
            <a:ext cx="10160" cy="17780"/>
          </a:xfrm>
          <a:custGeom>
            <a:avLst/>
            <a:gdLst/>
            <a:ahLst/>
            <a:cxnLst/>
            <a:rect l="l" t="t" r="r" b="b"/>
            <a:pathLst>
              <a:path w="10159" h="17780">
                <a:moveTo>
                  <a:pt x="0" y="0"/>
                </a:moveTo>
                <a:lnTo>
                  <a:pt x="520" y="3657"/>
                </a:lnTo>
                <a:lnTo>
                  <a:pt x="2070" y="7518"/>
                </a:lnTo>
                <a:lnTo>
                  <a:pt x="1397" y="10947"/>
                </a:lnTo>
                <a:lnTo>
                  <a:pt x="1220" y="17047"/>
                </a:lnTo>
                <a:lnTo>
                  <a:pt x="3576" y="17573"/>
                </a:lnTo>
                <a:lnTo>
                  <a:pt x="6963" y="15808"/>
                </a:lnTo>
                <a:lnTo>
                  <a:pt x="9880" y="15036"/>
                </a:lnTo>
                <a:lnTo>
                  <a:pt x="9981" y="10947"/>
                </a:lnTo>
                <a:lnTo>
                  <a:pt x="9950" y="4227"/>
                </a:lnTo>
                <a:lnTo>
                  <a:pt x="7380" y="533"/>
                </a:lnTo>
                <a:lnTo>
                  <a:pt x="0" y="0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" name="object 159"/>
          <p:cNvSpPr/>
          <p:nvPr/>
        </p:nvSpPr>
        <p:spPr>
          <a:xfrm>
            <a:off x="9192269" y="2123944"/>
            <a:ext cx="12065" cy="22225"/>
          </a:xfrm>
          <a:custGeom>
            <a:avLst/>
            <a:gdLst/>
            <a:ahLst/>
            <a:cxnLst/>
            <a:rect l="l" t="t" r="r" b="b"/>
            <a:pathLst>
              <a:path w="12065" h="22225">
                <a:moveTo>
                  <a:pt x="0" y="0"/>
                </a:moveTo>
                <a:lnTo>
                  <a:pt x="2260" y="10947"/>
                </a:lnTo>
                <a:lnTo>
                  <a:pt x="1270" y="22021"/>
                </a:lnTo>
                <a:lnTo>
                  <a:pt x="7340" y="18783"/>
                </a:lnTo>
                <a:lnTo>
                  <a:pt x="11049" y="18516"/>
                </a:lnTo>
                <a:lnTo>
                  <a:pt x="9423" y="13843"/>
                </a:lnTo>
                <a:lnTo>
                  <a:pt x="10287" y="9283"/>
                </a:lnTo>
                <a:lnTo>
                  <a:pt x="11696" y="4762"/>
                </a:lnTo>
                <a:lnTo>
                  <a:pt x="0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" name="object 160"/>
          <p:cNvSpPr/>
          <p:nvPr/>
        </p:nvSpPr>
        <p:spPr>
          <a:xfrm>
            <a:off x="8783366" y="1916336"/>
            <a:ext cx="15240" cy="13335"/>
          </a:xfrm>
          <a:custGeom>
            <a:avLst/>
            <a:gdLst/>
            <a:ahLst/>
            <a:cxnLst/>
            <a:rect l="l" t="t" r="r" b="b"/>
            <a:pathLst>
              <a:path w="15240" h="13335">
                <a:moveTo>
                  <a:pt x="12431" y="0"/>
                </a:moveTo>
                <a:lnTo>
                  <a:pt x="6233" y="1104"/>
                </a:lnTo>
                <a:lnTo>
                  <a:pt x="0" y="2374"/>
                </a:lnTo>
                <a:lnTo>
                  <a:pt x="582" y="9918"/>
                </a:lnTo>
                <a:lnTo>
                  <a:pt x="4976" y="13030"/>
                </a:lnTo>
                <a:lnTo>
                  <a:pt x="13955" y="12166"/>
                </a:lnTo>
                <a:lnTo>
                  <a:pt x="14831" y="10350"/>
                </a:lnTo>
                <a:lnTo>
                  <a:pt x="12431" y="0"/>
                </a:lnTo>
                <a:close/>
              </a:path>
            </a:pathLst>
          </a:custGeom>
          <a:solidFill>
            <a:srgbClr val="F5F5F5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" name="object 161"/>
          <p:cNvSpPr/>
          <p:nvPr/>
        </p:nvSpPr>
        <p:spPr>
          <a:xfrm>
            <a:off x="8385351" y="2773290"/>
            <a:ext cx="14604" cy="12700"/>
          </a:xfrm>
          <a:custGeom>
            <a:avLst/>
            <a:gdLst/>
            <a:ahLst/>
            <a:cxnLst/>
            <a:rect l="l" t="t" r="r" b="b"/>
            <a:pathLst>
              <a:path w="14604" h="12700">
                <a:moveTo>
                  <a:pt x="12788" y="0"/>
                </a:moveTo>
                <a:lnTo>
                  <a:pt x="10045" y="495"/>
                </a:lnTo>
                <a:lnTo>
                  <a:pt x="3454" y="2057"/>
                </a:lnTo>
                <a:lnTo>
                  <a:pt x="0" y="4089"/>
                </a:lnTo>
                <a:lnTo>
                  <a:pt x="1206" y="12344"/>
                </a:lnTo>
                <a:lnTo>
                  <a:pt x="11277" y="10198"/>
                </a:lnTo>
                <a:lnTo>
                  <a:pt x="14033" y="7988"/>
                </a:lnTo>
                <a:lnTo>
                  <a:pt x="14122" y="3352"/>
                </a:lnTo>
                <a:lnTo>
                  <a:pt x="12788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" name="object 162"/>
          <p:cNvSpPr/>
          <p:nvPr/>
        </p:nvSpPr>
        <p:spPr>
          <a:xfrm>
            <a:off x="8873411" y="2322964"/>
            <a:ext cx="13970" cy="19685"/>
          </a:xfrm>
          <a:custGeom>
            <a:avLst/>
            <a:gdLst/>
            <a:ahLst/>
            <a:cxnLst/>
            <a:rect l="l" t="t" r="r" b="b"/>
            <a:pathLst>
              <a:path w="13970" h="19685">
                <a:moveTo>
                  <a:pt x="12979" y="0"/>
                </a:moveTo>
                <a:lnTo>
                  <a:pt x="10363" y="7683"/>
                </a:lnTo>
                <a:lnTo>
                  <a:pt x="2425" y="11887"/>
                </a:lnTo>
                <a:lnTo>
                  <a:pt x="0" y="19685"/>
                </a:lnTo>
                <a:lnTo>
                  <a:pt x="8423" y="18482"/>
                </a:lnTo>
                <a:lnTo>
                  <a:pt x="12761" y="15762"/>
                </a:lnTo>
                <a:lnTo>
                  <a:pt x="13964" y="10082"/>
                </a:lnTo>
                <a:lnTo>
                  <a:pt x="12979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" name="object 163"/>
          <p:cNvSpPr/>
          <p:nvPr/>
        </p:nvSpPr>
        <p:spPr>
          <a:xfrm>
            <a:off x="8325487" y="3096957"/>
            <a:ext cx="13970" cy="17145"/>
          </a:xfrm>
          <a:custGeom>
            <a:avLst/>
            <a:gdLst/>
            <a:ahLst/>
            <a:cxnLst/>
            <a:rect l="l" t="t" r="r" b="b"/>
            <a:pathLst>
              <a:path w="13970" h="17144">
                <a:moveTo>
                  <a:pt x="10439" y="0"/>
                </a:moveTo>
                <a:lnTo>
                  <a:pt x="0" y="2705"/>
                </a:lnTo>
                <a:lnTo>
                  <a:pt x="8318" y="10960"/>
                </a:lnTo>
                <a:lnTo>
                  <a:pt x="1333" y="12204"/>
                </a:lnTo>
                <a:lnTo>
                  <a:pt x="2895" y="16751"/>
                </a:lnTo>
                <a:lnTo>
                  <a:pt x="5537" y="16294"/>
                </a:lnTo>
                <a:lnTo>
                  <a:pt x="13716" y="14592"/>
                </a:lnTo>
                <a:lnTo>
                  <a:pt x="12814" y="11645"/>
                </a:lnTo>
                <a:lnTo>
                  <a:pt x="9956" y="4673"/>
                </a:lnTo>
                <a:lnTo>
                  <a:pt x="10439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" name="object 164"/>
          <p:cNvSpPr/>
          <p:nvPr/>
        </p:nvSpPr>
        <p:spPr>
          <a:xfrm>
            <a:off x="8611580" y="1825883"/>
            <a:ext cx="15240" cy="13970"/>
          </a:xfrm>
          <a:custGeom>
            <a:avLst/>
            <a:gdLst/>
            <a:ahLst/>
            <a:cxnLst/>
            <a:rect l="l" t="t" r="r" b="b"/>
            <a:pathLst>
              <a:path w="15240" h="13969">
                <a:moveTo>
                  <a:pt x="9949" y="0"/>
                </a:moveTo>
                <a:lnTo>
                  <a:pt x="8966" y="319"/>
                </a:lnTo>
                <a:lnTo>
                  <a:pt x="7835" y="471"/>
                </a:lnTo>
                <a:lnTo>
                  <a:pt x="3200" y="3291"/>
                </a:lnTo>
                <a:lnTo>
                  <a:pt x="0" y="6161"/>
                </a:lnTo>
                <a:lnTo>
                  <a:pt x="723" y="11990"/>
                </a:lnTo>
                <a:lnTo>
                  <a:pt x="3200" y="13603"/>
                </a:lnTo>
                <a:lnTo>
                  <a:pt x="9588" y="12333"/>
                </a:lnTo>
                <a:lnTo>
                  <a:pt x="11112" y="6783"/>
                </a:lnTo>
                <a:lnTo>
                  <a:pt x="14846" y="3748"/>
                </a:lnTo>
                <a:lnTo>
                  <a:pt x="9949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" name="object 165"/>
          <p:cNvSpPr/>
          <p:nvPr/>
        </p:nvSpPr>
        <p:spPr>
          <a:xfrm>
            <a:off x="7778642" y="2407071"/>
            <a:ext cx="17780" cy="12065"/>
          </a:xfrm>
          <a:custGeom>
            <a:avLst/>
            <a:gdLst/>
            <a:ahLst/>
            <a:cxnLst/>
            <a:rect l="l" t="t" r="r" b="b"/>
            <a:pathLst>
              <a:path w="17779" h="12064">
                <a:moveTo>
                  <a:pt x="4368" y="4495"/>
                </a:moveTo>
                <a:lnTo>
                  <a:pt x="0" y="6045"/>
                </a:lnTo>
                <a:lnTo>
                  <a:pt x="3528" y="11535"/>
                </a:lnTo>
                <a:lnTo>
                  <a:pt x="8026" y="11761"/>
                </a:lnTo>
                <a:lnTo>
                  <a:pt x="12905" y="9933"/>
                </a:lnTo>
                <a:lnTo>
                  <a:pt x="17576" y="9258"/>
                </a:lnTo>
                <a:lnTo>
                  <a:pt x="16804" y="5930"/>
                </a:lnTo>
                <a:lnTo>
                  <a:pt x="10210" y="5930"/>
                </a:lnTo>
                <a:lnTo>
                  <a:pt x="4368" y="4495"/>
                </a:lnTo>
                <a:close/>
              </a:path>
              <a:path w="17779" h="12064">
                <a:moveTo>
                  <a:pt x="12484" y="0"/>
                </a:moveTo>
                <a:lnTo>
                  <a:pt x="10210" y="5930"/>
                </a:lnTo>
                <a:lnTo>
                  <a:pt x="16804" y="5930"/>
                </a:lnTo>
                <a:lnTo>
                  <a:pt x="16838" y="4495"/>
                </a:lnTo>
                <a:lnTo>
                  <a:pt x="17056" y="1498"/>
                </a:lnTo>
                <a:lnTo>
                  <a:pt x="12484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" name="object 166"/>
          <p:cNvSpPr/>
          <p:nvPr/>
        </p:nvSpPr>
        <p:spPr>
          <a:xfrm>
            <a:off x="7305301" y="2073503"/>
            <a:ext cx="14604" cy="19050"/>
          </a:xfrm>
          <a:custGeom>
            <a:avLst/>
            <a:gdLst/>
            <a:ahLst/>
            <a:cxnLst/>
            <a:rect l="l" t="t" r="r" b="b"/>
            <a:pathLst>
              <a:path w="14604" h="19050">
                <a:moveTo>
                  <a:pt x="14058" y="0"/>
                </a:moveTo>
                <a:lnTo>
                  <a:pt x="6235" y="3314"/>
                </a:lnTo>
                <a:lnTo>
                  <a:pt x="0" y="4229"/>
                </a:lnTo>
                <a:lnTo>
                  <a:pt x="1600" y="10337"/>
                </a:lnTo>
                <a:lnTo>
                  <a:pt x="1689" y="18732"/>
                </a:lnTo>
                <a:lnTo>
                  <a:pt x="11760" y="12001"/>
                </a:lnTo>
                <a:lnTo>
                  <a:pt x="14058" y="0"/>
                </a:lnTo>
                <a:close/>
              </a:path>
            </a:pathLst>
          </a:custGeom>
          <a:solidFill>
            <a:srgbClr val="ECECEC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" name="object 167"/>
          <p:cNvSpPr/>
          <p:nvPr/>
        </p:nvSpPr>
        <p:spPr>
          <a:xfrm>
            <a:off x="7536443" y="2818789"/>
            <a:ext cx="15875" cy="15875"/>
          </a:xfrm>
          <a:custGeom>
            <a:avLst/>
            <a:gdLst/>
            <a:ahLst/>
            <a:cxnLst/>
            <a:rect l="l" t="t" r="r" b="b"/>
            <a:pathLst>
              <a:path w="15875" h="15875">
                <a:moveTo>
                  <a:pt x="5308" y="0"/>
                </a:moveTo>
                <a:lnTo>
                  <a:pt x="4673" y="3378"/>
                </a:lnTo>
                <a:lnTo>
                  <a:pt x="2971" y="6019"/>
                </a:lnTo>
                <a:lnTo>
                  <a:pt x="0" y="7797"/>
                </a:lnTo>
                <a:lnTo>
                  <a:pt x="3441" y="12039"/>
                </a:lnTo>
                <a:lnTo>
                  <a:pt x="8445" y="15595"/>
                </a:lnTo>
                <a:lnTo>
                  <a:pt x="15760" y="4724"/>
                </a:lnTo>
                <a:lnTo>
                  <a:pt x="10566" y="1498"/>
                </a:lnTo>
                <a:lnTo>
                  <a:pt x="5308" y="0"/>
                </a:lnTo>
                <a:close/>
              </a:path>
            </a:pathLst>
          </a:custGeom>
          <a:solidFill>
            <a:srgbClr val="E7E7E7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" name="object 168"/>
          <p:cNvSpPr/>
          <p:nvPr/>
        </p:nvSpPr>
        <p:spPr>
          <a:xfrm>
            <a:off x="9161213" y="3681438"/>
            <a:ext cx="17780" cy="11430"/>
          </a:xfrm>
          <a:custGeom>
            <a:avLst/>
            <a:gdLst/>
            <a:ahLst/>
            <a:cxnLst/>
            <a:rect l="l" t="t" r="r" b="b"/>
            <a:pathLst>
              <a:path w="17779" h="11429">
                <a:moveTo>
                  <a:pt x="5302" y="0"/>
                </a:moveTo>
                <a:lnTo>
                  <a:pt x="0" y="4071"/>
                </a:lnTo>
                <a:lnTo>
                  <a:pt x="4838" y="11018"/>
                </a:lnTo>
                <a:lnTo>
                  <a:pt x="11480" y="7881"/>
                </a:lnTo>
                <a:lnTo>
                  <a:pt x="17691" y="7272"/>
                </a:lnTo>
                <a:lnTo>
                  <a:pt x="13810" y="3471"/>
                </a:lnTo>
                <a:lnTo>
                  <a:pt x="9793" y="423"/>
                </a:lnTo>
                <a:lnTo>
                  <a:pt x="5302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" name="object 169"/>
          <p:cNvSpPr/>
          <p:nvPr/>
        </p:nvSpPr>
        <p:spPr>
          <a:xfrm>
            <a:off x="7427220" y="2303687"/>
            <a:ext cx="10160" cy="13335"/>
          </a:xfrm>
          <a:custGeom>
            <a:avLst/>
            <a:gdLst/>
            <a:ahLst/>
            <a:cxnLst/>
            <a:rect l="l" t="t" r="r" b="b"/>
            <a:pathLst>
              <a:path w="10159" h="13335">
                <a:moveTo>
                  <a:pt x="7302" y="0"/>
                </a:moveTo>
                <a:lnTo>
                  <a:pt x="4114" y="419"/>
                </a:lnTo>
                <a:lnTo>
                  <a:pt x="0" y="1854"/>
                </a:lnTo>
                <a:lnTo>
                  <a:pt x="76" y="5067"/>
                </a:lnTo>
                <a:lnTo>
                  <a:pt x="1549" y="10426"/>
                </a:lnTo>
                <a:lnTo>
                  <a:pt x="2501" y="12877"/>
                </a:lnTo>
                <a:lnTo>
                  <a:pt x="8915" y="11087"/>
                </a:lnTo>
                <a:lnTo>
                  <a:pt x="10159" y="8089"/>
                </a:lnTo>
                <a:lnTo>
                  <a:pt x="9410" y="1270"/>
                </a:lnTo>
                <a:lnTo>
                  <a:pt x="7302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" name="object 170"/>
          <p:cNvSpPr/>
          <p:nvPr/>
        </p:nvSpPr>
        <p:spPr>
          <a:xfrm>
            <a:off x="8420896" y="3385686"/>
            <a:ext cx="12065" cy="11430"/>
          </a:xfrm>
          <a:custGeom>
            <a:avLst/>
            <a:gdLst/>
            <a:ahLst/>
            <a:cxnLst/>
            <a:rect l="l" t="t" r="r" b="b"/>
            <a:pathLst>
              <a:path w="12065" h="11429">
                <a:moveTo>
                  <a:pt x="10286" y="0"/>
                </a:moveTo>
                <a:lnTo>
                  <a:pt x="7556" y="660"/>
                </a:lnTo>
                <a:lnTo>
                  <a:pt x="1904" y="1841"/>
                </a:lnTo>
                <a:lnTo>
                  <a:pt x="0" y="3721"/>
                </a:lnTo>
                <a:lnTo>
                  <a:pt x="1117" y="9944"/>
                </a:lnTo>
                <a:lnTo>
                  <a:pt x="3378" y="11264"/>
                </a:lnTo>
                <a:lnTo>
                  <a:pt x="10147" y="9461"/>
                </a:lnTo>
                <a:lnTo>
                  <a:pt x="11544" y="6819"/>
                </a:lnTo>
                <a:lnTo>
                  <a:pt x="12039" y="3848"/>
                </a:lnTo>
                <a:lnTo>
                  <a:pt x="10286" y="0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" name="object 171"/>
          <p:cNvSpPr/>
          <p:nvPr/>
        </p:nvSpPr>
        <p:spPr>
          <a:xfrm>
            <a:off x="8176373" y="2146489"/>
            <a:ext cx="13970" cy="18415"/>
          </a:xfrm>
          <a:custGeom>
            <a:avLst/>
            <a:gdLst/>
            <a:ahLst/>
            <a:cxnLst/>
            <a:rect l="l" t="t" r="r" b="b"/>
            <a:pathLst>
              <a:path w="13970" h="18414">
                <a:moveTo>
                  <a:pt x="4572" y="4102"/>
                </a:moveTo>
                <a:lnTo>
                  <a:pt x="279" y="6705"/>
                </a:lnTo>
                <a:lnTo>
                  <a:pt x="4305" y="12699"/>
                </a:lnTo>
                <a:lnTo>
                  <a:pt x="0" y="15290"/>
                </a:lnTo>
                <a:lnTo>
                  <a:pt x="1866" y="17881"/>
                </a:lnTo>
                <a:lnTo>
                  <a:pt x="4457" y="17716"/>
                </a:lnTo>
                <a:lnTo>
                  <a:pt x="7150" y="17106"/>
                </a:lnTo>
                <a:lnTo>
                  <a:pt x="8077" y="11760"/>
                </a:lnTo>
                <a:lnTo>
                  <a:pt x="10858" y="7188"/>
                </a:lnTo>
                <a:lnTo>
                  <a:pt x="12417" y="4546"/>
                </a:lnTo>
                <a:lnTo>
                  <a:pt x="7658" y="4546"/>
                </a:lnTo>
                <a:lnTo>
                  <a:pt x="4572" y="4102"/>
                </a:lnTo>
                <a:close/>
              </a:path>
              <a:path w="13970" h="18414">
                <a:moveTo>
                  <a:pt x="9791" y="0"/>
                </a:moveTo>
                <a:lnTo>
                  <a:pt x="7658" y="4546"/>
                </a:lnTo>
                <a:lnTo>
                  <a:pt x="12417" y="4546"/>
                </a:lnTo>
                <a:lnTo>
                  <a:pt x="13601" y="2539"/>
                </a:lnTo>
                <a:lnTo>
                  <a:pt x="9791" y="0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" name="object 172"/>
          <p:cNvSpPr/>
          <p:nvPr/>
        </p:nvSpPr>
        <p:spPr>
          <a:xfrm>
            <a:off x="8289765" y="3405782"/>
            <a:ext cx="17145" cy="10160"/>
          </a:xfrm>
          <a:custGeom>
            <a:avLst/>
            <a:gdLst/>
            <a:ahLst/>
            <a:cxnLst/>
            <a:rect l="l" t="t" r="r" b="b"/>
            <a:pathLst>
              <a:path w="17145" h="10160">
                <a:moveTo>
                  <a:pt x="0" y="0"/>
                </a:moveTo>
                <a:lnTo>
                  <a:pt x="4356" y="5880"/>
                </a:lnTo>
                <a:lnTo>
                  <a:pt x="9372" y="9575"/>
                </a:lnTo>
                <a:lnTo>
                  <a:pt x="16548" y="8648"/>
                </a:lnTo>
                <a:lnTo>
                  <a:pt x="15278" y="2120"/>
                </a:lnTo>
                <a:lnTo>
                  <a:pt x="0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" name="object 173"/>
          <p:cNvSpPr/>
          <p:nvPr/>
        </p:nvSpPr>
        <p:spPr>
          <a:xfrm>
            <a:off x="7812176" y="2850536"/>
            <a:ext cx="15875" cy="13335"/>
          </a:xfrm>
          <a:custGeom>
            <a:avLst/>
            <a:gdLst/>
            <a:ahLst/>
            <a:cxnLst/>
            <a:rect l="l" t="t" r="r" b="b"/>
            <a:pathLst>
              <a:path w="15875" h="13335">
                <a:moveTo>
                  <a:pt x="15557" y="8686"/>
                </a:moveTo>
                <a:lnTo>
                  <a:pt x="5651" y="8686"/>
                </a:lnTo>
                <a:lnTo>
                  <a:pt x="15620" y="13030"/>
                </a:lnTo>
                <a:lnTo>
                  <a:pt x="15557" y="8686"/>
                </a:lnTo>
                <a:close/>
              </a:path>
              <a:path w="15875" h="13335">
                <a:moveTo>
                  <a:pt x="0" y="0"/>
                </a:moveTo>
                <a:lnTo>
                  <a:pt x="380" y="11595"/>
                </a:lnTo>
                <a:lnTo>
                  <a:pt x="5651" y="8686"/>
                </a:lnTo>
                <a:lnTo>
                  <a:pt x="15557" y="8686"/>
                </a:lnTo>
                <a:lnTo>
                  <a:pt x="15496" y="4521"/>
                </a:lnTo>
                <a:lnTo>
                  <a:pt x="10096" y="4521"/>
                </a:lnTo>
                <a:lnTo>
                  <a:pt x="0" y="0"/>
                </a:lnTo>
                <a:close/>
              </a:path>
              <a:path w="15875" h="13335">
                <a:moveTo>
                  <a:pt x="15455" y="1778"/>
                </a:moveTo>
                <a:lnTo>
                  <a:pt x="10096" y="4521"/>
                </a:lnTo>
                <a:lnTo>
                  <a:pt x="15496" y="4521"/>
                </a:lnTo>
                <a:lnTo>
                  <a:pt x="15455" y="1778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" name="object 174"/>
          <p:cNvSpPr/>
          <p:nvPr/>
        </p:nvSpPr>
        <p:spPr>
          <a:xfrm>
            <a:off x="8216993" y="3476221"/>
            <a:ext cx="15240" cy="10795"/>
          </a:xfrm>
          <a:custGeom>
            <a:avLst/>
            <a:gdLst/>
            <a:ahLst/>
            <a:cxnLst/>
            <a:rect l="l" t="t" r="r" b="b"/>
            <a:pathLst>
              <a:path w="15240" h="10795">
                <a:moveTo>
                  <a:pt x="3340" y="0"/>
                </a:moveTo>
                <a:lnTo>
                  <a:pt x="63" y="3594"/>
                </a:lnTo>
                <a:lnTo>
                  <a:pt x="0" y="7645"/>
                </a:lnTo>
                <a:lnTo>
                  <a:pt x="9918" y="10223"/>
                </a:lnTo>
                <a:lnTo>
                  <a:pt x="14732" y="8521"/>
                </a:lnTo>
                <a:lnTo>
                  <a:pt x="13913" y="2311"/>
                </a:lnTo>
                <a:lnTo>
                  <a:pt x="10121" y="2311"/>
                </a:lnTo>
                <a:lnTo>
                  <a:pt x="6794" y="634"/>
                </a:lnTo>
                <a:lnTo>
                  <a:pt x="3340" y="0"/>
                </a:lnTo>
                <a:close/>
              </a:path>
              <a:path w="15240" h="10795">
                <a:moveTo>
                  <a:pt x="13779" y="1295"/>
                </a:moveTo>
                <a:lnTo>
                  <a:pt x="10121" y="2311"/>
                </a:lnTo>
                <a:lnTo>
                  <a:pt x="13913" y="2311"/>
                </a:lnTo>
                <a:lnTo>
                  <a:pt x="13779" y="1295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" name="object 175"/>
          <p:cNvSpPr/>
          <p:nvPr/>
        </p:nvSpPr>
        <p:spPr>
          <a:xfrm>
            <a:off x="8133524" y="3757085"/>
            <a:ext cx="19050" cy="12065"/>
          </a:xfrm>
          <a:custGeom>
            <a:avLst/>
            <a:gdLst/>
            <a:ahLst/>
            <a:cxnLst/>
            <a:rect l="l" t="t" r="r" b="b"/>
            <a:pathLst>
              <a:path w="19050" h="12064">
                <a:moveTo>
                  <a:pt x="3009" y="609"/>
                </a:moveTo>
                <a:lnTo>
                  <a:pt x="0" y="4584"/>
                </a:lnTo>
                <a:lnTo>
                  <a:pt x="2794" y="11468"/>
                </a:lnTo>
                <a:lnTo>
                  <a:pt x="10553" y="4229"/>
                </a:lnTo>
                <a:lnTo>
                  <a:pt x="16085" y="4229"/>
                </a:lnTo>
                <a:lnTo>
                  <a:pt x="12750" y="3060"/>
                </a:lnTo>
                <a:lnTo>
                  <a:pt x="11865" y="1066"/>
                </a:lnTo>
                <a:lnTo>
                  <a:pt x="7518" y="1066"/>
                </a:lnTo>
                <a:lnTo>
                  <a:pt x="3009" y="609"/>
                </a:lnTo>
                <a:close/>
              </a:path>
              <a:path w="19050" h="12064">
                <a:moveTo>
                  <a:pt x="16085" y="4229"/>
                </a:moveTo>
                <a:lnTo>
                  <a:pt x="10553" y="4229"/>
                </a:lnTo>
                <a:lnTo>
                  <a:pt x="13474" y="9639"/>
                </a:lnTo>
                <a:lnTo>
                  <a:pt x="18694" y="5143"/>
                </a:lnTo>
                <a:lnTo>
                  <a:pt x="16085" y="4229"/>
                </a:lnTo>
                <a:close/>
              </a:path>
              <a:path w="19050" h="12064">
                <a:moveTo>
                  <a:pt x="11391" y="0"/>
                </a:moveTo>
                <a:lnTo>
                  <a:pt x="7518" y="1066"/>
                </a:lnTo>
                <a:lnTo>
                  <a:pt x="11865" y="1066"/>
                </a:lnTo>
                <a:lnTo>
                  <a:pt x="11391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" name="object 176"/>
          <p:cNvSpPr/>
          <p:nvPr/>
        </p:nvSpPr>
        <p:spPr>
          <a:xfrm>
            <a:off x="7313698" y="3462264"/>
            <a:ext cx="16510" cy="12065"/>
          </a:xfrm>
          <a:custGeom>
            <a:avLst/>
            <a:gdLst/>
            <a:ahLst/>
            <a:cxnLst/>
            <a:rect l="l" t="t" r="r" b="b"/>
            <a:pathLst>
              <a:path w="16509" h="12064">
                <a:moveTo>
                  <a:pt x="0" y="207"/>
                </a:moveTo>
                <a:lnTo>
                  <a:pt x="2184" y="9935"/>
                </a:lnTo>
                <a:lnTo>
                  <a:pt x="6984" y="11561"/>
                </a:lnTo>
                <a:lnTo>
                  <a:pt x="16090" y="5693"/>
                </a:lnTo>
                <a:lnTo>
                  <a:pt x="10147" y="3014"/>
                </a:lnTo>
                <a:lnTo>
                  <a:pt x="9455" y="1223"/>
                </a:lnTo>
                <a:lnTo>
                  <a:pt x="5791" y="1223"/>
                </a:lnTo>
                <a:lnTo>
                  <a:pt x="0" y="207"/>
                </a:lnTo>
                <a:close/>
              </a:path>
              <a:path w="16509" h="12064">
                <a:moveTo>
                  <a:pt x="8982" y="0"/>
                </a:moveTo>
                <a:lnTo>
                  <a:pt x="5791" y="1223"/>
                </a:lnTo>
                <a:lnTo>
                  <a:pt x="9455" y="1223"/>
                </a:lnTo>
                <a:lnTo>
                  <a:pt x="8982" y="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" name="object 177"/>
          <p:cNvSpPr/>
          <p:nvPr/>
        </p:nvSpPr>
        <p:spPr>
          <a:xfrm>
            <a:off x="7470216" y="2395654"/>
            <a:ext cx="13970" cy="12700"/>
          </a:xfrm>
          <a:custGeom>
            <a:avLst/>
            <a:gdLst/>
            <a:ahLst/>
            <a:cxnLst/>
            <a:rect l="l" t="t" r="r" b="b"/>
            <a:pathLst>
              <a:path w="13970" h="12700">
                <a:moveTo>
                  <a:pt x="13754" y="0"/>
                </a:moveTo>
                <a:lnTo>
                  <a:pt x="0" y="10223"/>
                </a:lnTo>
                <a:lnTo>
                  <a:pt x="9029" y="12420"/>
                </a:lnTo>
                <a:lnTo>
                  <a:pt x="13754" y="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" name="object 178"/>
          <p:cNvSpPr/>
          <p:nvPr/>
        </p:nvSpPr>
        <p:spPr>
          <a:xfrm>
            <a:off x="9302849" y="2009684"/>
            <a:ext cx="20955" cy="7620"/>
          </a:xfrm>
          <a:custGeom>
            <a:avLst/>
            <a:gdLst/>
            <a:ahLst/>
            <a:cxnLst/>
            <a:rect l="l" t="t" r="r" b="b"/>
            <a:pathLst>
              <a:path w="20954" h="7619">
                <a:moveTo>
                  <a:pt x="11055" y="0"/>
                </a:moveTo>
                <a:lnTo>
                  <a:pt x="5716" y="233"/>
                </a:lnTo>
                <a:lnTo>
                  <a:pt x="0" y="3581"/>
                </a:lnTo>
                <a:lnTo>
                  <a:pt x="6629" y="7289"/>
                </a:lnTo>
                <a:lnTo>
                  <a:pt x="13995" y="5054"/>
                </a:lnTo>
                <a:lnTo>
                  <a:pt x="19605" y="5054"/>
                </a:lnTo>
                <a:lnTo>
                  <a:pt x="16098" y="2195"/>
                </a:lnTo>
                <a:lnTo>
                  <a:pt x="11055" y="0"/>
                </a:lnTo>
                <a:close/>
              </a:path>
              <a:path w="20954" h="7619">
                <a:moveTo>
                  <a:pt x="19605" y="5054"/>
                </a:moveTo>
                <a:lnTo>
                  <a:pt x="13995" y="5054"/>
                </a:lnTo>
                <a:lnTo>
                  <a:pt x="20929" y="6134"/>
                </a:lnTo>
                <a:lnTo>
                  <a:pt x="19605" y="5054"/>
                </a:lnTo>
                <a:close/>
              </a:path>
            </a:pathLst>
          </a:custGeom>
          <a:solidFill>
            <a:srgbClr val="F0F0F0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" name="object 179"/>
          <p:cNvSpPr/>
          <p:nvPr/>
        </p:nvSpPr>
        <p:spPr>
          <a:xfrm>
            <a:off x="7871754" y="3301789"/>
            <a:ext cx="6985" cy="24130"/>
          </a:xfrm>
          <a:custGeom>
            <a:avLst/>
            <a:gdLst/>
            <a:ahLst/>
            <a:cxnLst/>
            <a:rect l="l" t="t" r="r" b="b"/>
            <a:pathLst>
              <a:path w="6984" h="24129">
                <a:moveTo>
                  <a:pt x="3340" y="0"/>
                </a:moveTo>
                <a:lnTo>
                  <a:pt x="0" y="8077"/>
                </a:lnTo>
                <a:lnTo>
                  <a:pt x="761" y="15900"/>
                </a:lnTo>
                <a:lnTo>
                  <a:pt x="4775" y="23533"/>
                </a:lnTo>
                <a:lnTo>
                  <a:pt x="6683" y="17511"/>
                </a:lnTo>
                <a:lnTo>
                  <a:pt x="6000" y="11647"/>
                </a:lnTo>
                <a:lnTo>
                  <a:pt x="4346" y="5843"/>
                </a:lnTo>
                <a:lnTo>
                  <a:pt x="3340" y="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" name="object 180"/>
          <p:cNvSpPr/>
          <p:nvPr/>
        </p:nvSpPr>
        <p:spPr>
          <a:xfrm>
            <a:off x="7712119" y="2548358"/>
            <a:ext cx="8890" cy="10160"/>
          </a:xfrm>
          <a:custGeom>
            <a:avLst/>
            <a:gdLst/>
            <a:ahLst/>
            <a:cxnLst/>
            <a:rect l="l" t="t" r="r" b="b"/>
            <a:pathLst>
              <a:path w="8890" h="10160">
                <a:moveTo>
                  <a:pt x="5753" y="0"/>
                </a:moveTo>
                <a:lnTo>
                  <a:pt x="1295" y="1104"/>
                </a:lnTo>
                <a:lnTo>
                  <a:pt x="0" y="2933"/>
                </a:lnTo>
                <a:lnTo>
                  <a:pt x="762" y="7467"/>
                </a:lnTo>
                <a:lnTo>
                  <a:pt x="1651" y="9779"/>
                </a:lnTo>
                <a:lnTo>
                  <a:pt x="7416" y="8242"/>
                </a:lnTo>
                <a:lnTo>
                  <a:pt x="8648" y="5918"/>
                </a:lnTo>
                <a:lnTo>
                  <a:pt x="8654" y="2933"/>
                </a:lnTo>
                <a:lnTo>
                  <a:pt x="7924" y="190"/>
                </a:lnTo>
                <a:lnTo>
                  <a:pt x="5753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" name="object 181"/>
          <p:cNvSpPr/>
          <p:nvPr/>
        </p:nvSpPr>
        <p:spPr>
          <a:xfrm>
            <a:off x="7822450" y="2505675"/>
            <a:ext cx="9525" cy="11430"/>
          </a:xfrm>
          <a:custGeom>
            <a:avLst/>
            <a:gdLst/>
            <a:ahLst/>
            <a:cxnLst/>
            <a:rect l="l" t="t" r="r" b="b"/>
            <a:pathLst>
              <a:path w="9525" h="11430">
                <a:moveTo>
                  <a:pt x="7683" y="0"/>
                </a:moveTo>
                <a:lnTo>
                  <a:pt x="1778" y="101"/>
                </a:lnTo>
                <a:lnTo>
                  <a:pt x="0" y="2070"/>
                </a:lnTo>
                <a:lnTo>
                  <a:pt x="673" y="8115"/>
                </a:lnTo>
                <a:lnTo>
                  <a:pt x="2298" y="11087"/>
                </a:lnTo>
                <a:lnTo>
                  <a:pt x="8585" y="10337"/>
                </a:lnTo>
                <a:lnTo>
                  <a:pt x="7607" y="6388"/>
                </a:lnTo>
                <a:lnTo>
                  <a:pt x="8648" y="4775"/>
                </a:lnTo>
                <a:lnTo>
                  <a:pt x="9004" y="1422"/>
                </a:lnTo>
                <a:lnTo>
                  <a:pt x="7683" y="0"/>
                </a:lnTo>
                <a:close/>
              </a:path>
            </a:pathLst>
          </a:custGeom>
          <a:solidFill>
            <a:srgbClr val="E6E6E6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" name="object 182"/>
          <p:cNvSpPr/>
          <p:nvPr/>
        </p:nvSpPr>
        <p:spPr>
          <a:xfrm>
            <a:off x="9490902" y="2579094"/>
            <a:ext cx="15875" cy="16510"/>
          </a:xfrm>
          <a:custGeom>
            <a:avLst/>
            <a:gdLst/>
            <a:ahLst/>
            <a:cxnLst/>
            <a:rect l="l" t="t" r="r" b="b"/>
            <a:pathLst>
              <a:path w="15875" h="16510">
                <a:moveTo>
                  <a:pt x="9067" y="0"/>
                </a:moveTo>
                <a:lnTo>
                  <a:pt x="4356" y="927"/>
                </a:lnTo>
                <a:lnTo>
                  <a:pt x="1079" y="1904"/>
                </a:lnTo>
                <a:lnTo>
                  <a:pt x="0" y="4216"/>
                </a:lnTo>
                <a:lnTo>
                  <a:pt x="4127" y="9880"/>
                </a:lnTo>
                <a:lnTo>
                  <a:pt x="5892" y="15989"/>
                </a:lnTo>
                <a:lnTo>
                  <a:pt x="15671" y="13627"/>
                </a:lnTo>
                <a:lnTo>
                  <a:pt x="14566" y="9855"/>
                </a:lnTo>
                <a:lnTo>
                  <a:pt x="12306" y="2527"/>
                </a:lnTo>
                <a:lnTo>
                  <a:pt x="9067" y="0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" name="object 183"/>
          <p:cNvSpPr/>
          <p:nvPr/>
        </p:nvSpPr>
        <p:spPr>
          <a:xfrm>
            <a:off x="9034426" y="2223396"/>
            <a:ext cx="27940" cy="33655"/>
          </a:xfrm>
          <a:custGeom>
            <a:avLst/>
            <a:gdLst/>
            <a:ahLst/>
            <a:cxnLst/>
            <a:rect l="l" t="t" r="r" b="b"/>
            <a:pathLst>
              <a:path w="27940" h="33655">
                <a:moveTo>
                  <a:pt x="24672" y="23456"/>
                </a:moveTo>
                <a:lnTo>
                  <a:pt x="10401" y="23456"/>
                </a:lnTo>
                <a:lnTo>
                  <a:pt x="17551" y="28841"/>
                </a:lnTo>
                <a:lnTo>
                  <a:pt x="23685" y="33629"/>
                </a:lnTo>
                <a:lnTo>
                  <a:pt x="27444" y="26327"/>
                </a:lnTo>
                <a:lnTo>
                  <a:pt x="24672" y="23456"/>
                </a:lnTo>
                <a:close/>
              </a:path>
              <a:path w="27940" h="33655">
                <a:moveTo>
                  <a:pt x="10236" y="0"/>
                </a:moveTo>
                <a:lnTo>
                  <a:pt x="10121" y="14351"/>
                </a:lnTo>
                <a:lnTo>
                  <a:pt x="2666" y="15278"/>
                </a:lnTo>
                <a:lnTo>
                  <a:pt x="0" y="21640"/>
                </a:lnTo>
                <a:lnTo>
                  <a:pt x="4597" y="23914"/>
                </a:lnTo>
                <a:lnTo>
                  <a:pt x="10401" y="23456"/>
                </a:lnTo>
                <a:lnTo>
                  <a:pt x="24672" y="23456"/>
                </a:lnTo>
                <a:lnTo>
                  <a:pt x="22908" y="21640"/>
                </a:lnTo>
                <a:lnTo>
                  <a:pt x="17830" y="17348"/>
                </a:lnTo>
                <a:lnTo>
                  <a:pt x="20434" y="5473"/>
                </a:lnTo>
                <a:lnTo>
                  <a:pt x="19469" y="1244"/>
                </a:lnTo>
                <a:lnTo>
                  <a:pt x="10236" y="0"/>
                </a:lnTo>
                <a:close/>
              </a:path>
            </a:pathLst>
          </a:custGeom>
          <a:solidFill>
            <a:srgbClr val="E6E6E6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" name="object 184"/>
          <p:cNvSpPr/>
          <p:nvPr/>
        </p:nvSpPr>
        <p:spPr>
          <a:xfrm>
            <a:off x="8841786" y="2271619"/>
            <a:ext cx="12700" cy="16510"/>
          </a:xfrm>
          <a:custGeom>
            <a:avLst/>
            <a:gdLst/>
            <a:ahLst/>
            <a:cxnLst/>
            <a:rect l="l" t="t" r="r" b="b"/>
            <a:pathLst>
              <a:path w="12700" h="16510">
                <a:moveTo>
                  <a:pt x="4787" y="0"/>
                </a:moveTo>
                <a:lnTo>
                  <a:pt x="0" y="4140"/>
                </a:lnTo>
                <a:lnTo>
                  <a:pt x="596" y="9067"/>
                </a:lnTo>
                <a:lnTo>
                  <a:pt x="7226" y="16217"/>
                </a:lnTo>
                <a:lnTo>
                  <a:pt x="9613" y="11391"/>
                </a:lnTo>
                <a:lnTo>
                  <a:pt x="12369" y="10274"/>
                </a:lnTo>
                <a:lnTo>
                  <a:pt x="11290" y="5842"/>
                </a:lnTo>
                <a:lnTo>
                  <a:pt x="8864" y="2413"/>
                </a:lnTo>
                <a:lnTo>
                  <a:pt x="4787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" name="object 185"/>
          <p:cNvSpPr/>
          <p:nvPr/>
        </p:nvSpPr>
        <p:spPr>
          <a:xfrm>
            <a:off x="8191758" y="2304243"/>
            <a:ext cx="22860" cy="16510"/>
          </a:xfrm>
          <a:custGeom>
            <a:avLst/>
            <a:gdLst/>
            <a:ahLst/>
            <a:cxnLst/>
            <a:rect l="l" t="t" r="r" b="b"/>
            <a:pathLst>
              <a:path w="22859" h="16510">
                <a:moveTo>
                  <a:pt x="2692" y="0"/>
                </a:moveTo>
                <a:lnTo>
                  <a:pt x="457" y="5295"/>
                </a:lnTo>
                <a:lnTo>
                  <a:pt x="0" y="5956"/>
                </a:lnTo>
                <a:lnTo>
                  <a:pt x="5712" y="12649"/>
                </a:lnTo>
                <a:lnTo>
                  <a:pt x="12496" y="16446"/>
                </a:lnTo>
                <a:lnTo>
                  <a:pt x="21856" y="15303"/>
                </a:lnTo>
                <a:lnTo>
                  <a:pt x="22758" y="13335"/>
                </a:lnTo>
                <a:lnTo>
                  <a:pt x="22480" y="12636"/>
                </a:lnTo>
                <a:lnTo>
                  <a:pt x="18444" y="7924"/>
                </a:lnTo>
                <a:lnTo>
                  <a:pt x="7282" y="4775"/>
                </a:lnTo>
                <a:lnTo>
                  <a:pt x="2692" y="0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" name="object 186"/>
          <p:cNvSpPr/>
          <p:nvPr/>
        </p:nvSpPr>
        <p:spPr>
          <a:xfrm>
            <a:off x="8194616" y="2280064"/>
            <a:ext cx="17780" cy="13335"/>
          </a:xfrm>
          <a:custGeom>
            <a:avLst/>
            <a:gdLst/>
            <a:ahLst/>
            <a:cxnLst/>
            <a:rect l="l" t="t" r="r" b="b"/>
            <a:pathLst>
              <a:path w="17779" h="13335">
                <a:moveTo>
                  <a:pt x="10490" y="0"/>
                </a:moveTo>
                <a:lnTo>
                  <a:pt x="5054" y="1054"/>
                </a:lnTo>
                <a:lnTo>
                  <a:pt x="0" y="3911"/>
                </a:lnTo>
                <a:lnTo>
                  <a:pt x="965" y="7772"/>
                </a:lnTo>
                <a:lnTo>
                  <a:pt x="927" y="12953"/>
                </a:lnTo>
                <a:lnTo>
                  <a:pt x="14033" y="11683"/>
                </a:lnTo>
                <a:lnTo>
                  <a:pt x="17398" y="7772"/>
                </a:lnTo>
                <a:lnTo>
                  <a:pt x="16243" y="558"/>
                </a:lnTo>
                <a:lnTo>
                  <a:pt x="10490" y="0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" name="object 187"/>
          <p:cNvSpPr/>
          <p:nvPr/>
        </p:nvSpPr>
        <p:spPr>
          <a:xfrm>
            <a:off x="8219410" y="2318998"/>
            <a:ext cx="9525" cy="11430"/>
          </a:xfrm>
          <a:custGeom>
            <a:avLst/>
            <a:gdLst/>
            <a:ahLst/>
            <a:cxnLst/>
            <a:rect l="l" t="t" r="r" b="b"/>
            <a:pathLst>
              <a:path w="9525" h="11430">
                <a:moveTo>
                  <a:pt x="6934" y="0"/>
                </a:moveTo>
                <a:lnTo>
                  <a:pt x="5003" y="685"/>
                </a:lnTo>
                <a:lnTo>
                  <a:pt x="2501" y="2743"/>
                </a:lnTo>
                <a:lnTo>
                  <a:pt x="0" y="5067"/>
                </a:lnTo>
                <a:lnTo>
                  <a:pt x="3111" y="9829"/>
                </a:lnTo>
                <a:lnTo>
                  <a:pt x="5727" y="11214"/>
                </a:lnTo>
                <a:lnTo>
                  <a:pt x="8826" y="8737"/>
                </a:lnTo>
                <a:lnTo>
                  <a:pt x="9499" y="5511"/>
                </a:lnTo>
                <a:lnTo>
                  <a:pt x="8623" y="647"/>
                </a:lnTo>
                <a:lnTo>
                  <a:pt x="6934" y="0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" name="object 188"/>
          <p:cNvSpPr/>
          <p:nvPr/>
        </p:nvSpPr>
        <p:spPr>
          <a:xfrm>
            <a:off x="7219222" y="3333720"/>
            <a:ext cx="14604" cy="10160"/>
          </a:xfrm>
          <a:custGeom>
            <a:avLst/>
            <a:gdLst/>
            <a:ahLst/>
            <a:cxnLst/>
            <a:rect l="l" t="t" r="r" b="b"/>
            <a:pathLst>
              <a:path w="14604" h="10160">
                <a:moveTo>
                  <a:pt x="7632" y="0"/>
                </a:moveTo>
                <a:lnTo>
                  <a:pt x="2222" y="723"/>
                </a:lnTo>
                <a:lnTo>
                  <a:pt x="736" y="939"/>
                </a:lnTo>
                <a:lnTo>
                  <a:pt x="0" y="3047"/>
                </a:lnTo>
                <a:lnTo>
                  <a:pt x="4444" y="9664"/>
                </a:lnTo>
                <a:lnTo>
                  <a:pt x="9321" y="8305"/>
                </a:lnTo>
                <a:lnTo>
                  <a:pt x="14071" y="7302"/>
                </a:lnTo>
                <a:lnTo>
                  <a:pt x="10998" y="3530"/>
                </a:lnTo>
                <a:lnTo>
                  <a:pt x="7632" y="0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" name="object 189"/>
          <p:cNvSpPr/>
          <p:nvPr/>
        </p:nvSpPr>
        <p:spPr>
          <a:xfrm>
            <a:off x="8216484" y="3496731"/>
            <a:ext cx="12065" cy="10160"/>
          </a:xfrm>
          <a:custGeom>
            <a:avLst/>
            <a:gdLst/>
            <a:ahLst/>
            <a:cxnLst/>
            <a:rect l="l" t="t" r="r" b="b"/>
            <a:pathLst>
              <a:path w="12065" h="10160">
                <a:moveTo>
                  <a:pt x="7899" y="0"/>
                </a:moveTo>
                <a:lnTo>
                  <a:pt x="1955" y="1143"/>
                </a:lnTo>
                <a:lnTo>
                  <a:pt x="0" y="3403"/>
                </a:lnTo>
                <a:lnTo>
                  <a:pt x="2285" y="9029"/>
                </a:lnTo>
                <a:lnTo>
                  <a:pt x="5295" y="9601"/>
                </a:lnTo>
                <a:lnTo>
                  <a:pt x="10312" y="8420"/>
                </a:lnTo>
                <a:lnTo>
                  <a:pt x="11823" y="6997"/>
                </a:lnTo>
                <a:lnTo>
                  <a:pt x="11315" y="4356"/>
                </a:lnTo>
                <a:lnTo>
                  <a:pt x="9829" y="1968"/>
                </a:lnTo>
                <a:lnTo>
                  <a:pt x="7899" y="0"/>
                </a:lnTo>
                <a:close/>
              </a:path>
            </a:pathLst>
          </a:custGeom>
          <a:solidFill>
            <a:srgbClr val="E6E6E6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" name="object 190"/>
          <p:cNvSpPr/>
          <p:nvPr/>
        </p:nvSpPr>
        <p:spPr>
          <a:xfrm>
            <a:off x="8807585" y="1880404"/>
            <a:ext cx="18415" cy="15240"/>
          </a:xfrm>
          <a:custGeom>
            <a:avLst/>
            <a:gdLst/>
            <a:ahLst/>
            <a:cxnLst/>
            <a:rect l="l" t="t" r="r" b="b"/>
            <a:pathLst>
              <a:path w="18415" h="15239">
                <a:moveTo>
                  <a:pt x="16154" y="0"/>
                </a:moveTo>
                <a:lnTo>
                  <a:pt x="8991" y="863"/>
                </a:lnTo>
                <a:lnTo>
                  <a:pt x="0" y="3314"/>
                </a:lnTo>
                <a:lnTo>
                  <a:pt x="5130" y="7505"/>
                </a:lnTo>
                <a:lnTo>
                  <a:pt x="7696" y="11379"/>
                </a:lnTo>
                <a:lnTo>
                  <a:pt x="11315" y="14604"/>
                </a:lnTo>
                <a:lnTo>
                  <a:pt x="15341" y="14693"/>
                </a:lnTo>
                <a:lnTo>
                  <a:pt x="17919" y="4749"/>
                </a:lnTo>
                <a:lnTo>
                  <a:pt x="16154" y="0"/>
                </a:lnTo>
                <a:close/>
              </a:path>
            </a:pathLst>
          </a:custGeom>
          <a:solidFill>
            <a:srgbClr val="E6E6E6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" name="object 191"/>
          <p:cNvSpPr/>
          <p:nvPr/>
        </p:nvSpPr>
        <p:spPr>
          <a:xfrm>
            <a:off x="8230270" y="3126256"/>
            <a:ext cx="22860" cy="18415"/>
          </a:xfrm>
          <a:custGeom>
            <a:avLst/>
            <a:gdLst/>
            <a:ahLst/>
            <a:cxnLst/>
            <a:rect l="l" t="t" r="r" b="b"/>
            <a:pathLst>
              <a:path w="22859" h="18414">
                <a:moveTo>
                  <a:pt x="21259" y="0"/>
                </a:moveTo>
                <a:lnTo>
                  <a:pt x="14173" y="1498"/>
                </a:lnTo>
                <a:lnTo>
                  <a:pt x="10871" y="6718"/>
                </a:lnTo>
                <a:lnTo>
                  <a:pt x="7594" y="11950"/>
                </a:lnTo>
                <a:lnTo>
                  <a:pt x="0" y="17868"/>
                </a:lnTo>
                <a:lnTo>
                  <a:pt x="9855" y="15328"/>
                </a:lnTo>
                <a:lnTo>
                  <a:pt x="16954" y="14833"/>
                </a:lnTo>
                <a:lnTo>
                  <a:pt x="22669" y="9905"/>
                </a:lnTo>
                <a:lnTo>
                  <a:pt x="21678" y="5245"/>
                </a:lnTo>
                <a:lnTo>
                  <a:pt x="21259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" name="object 192"/>
          <p:cNvSpPr/>
          <p:nvPr/>
        </p:nvSpPr>
        <p:spPr>
          <a:xfrm>
            <a:off x="7405675" y="2155172"/>
            <a:ext cx="24130" cy="14604"/>
          </a:xfrm>
          <a:custGeom>
            <a:avLst/>
            <a:gdLst/>
            <a:ahLst/>
            <a:cxnLst/>
            <a:rect l="l" t="t" r="r" b="b"/>
            <a:pathLst>
              <a:path w="24129" h="14605">
                <a:moveTo>
                  <a:pt x="13226" y="0"/>
                </a:moveTo>
                <a:lnTo>
                  <a:pt x="6854" y="645"/>
                </a:lnTo>
                <a:lnTo>
                  <a:pt x="2954" y="5153"/>
                </a:lnTo>
                <a:lnTo>
                  <a:pt x="0" y="14294"/>
                </a:lnTo>
                <a:lnTo>
                  <a:pt x="5942" y="11298"/>
                </a:lnTo>
                <a:lnTo>
                  <a:pt x="12888" y="10394"/>
                </a:lnTo>
                <a:lnTo>
                  <a:pt x="19289" y="8477"/>
                </a:lnTo>
                <a:lnTo>
                  <a:pt x="23596" y="2445"/>
                </a:lnTo>
                <a:lnTo>
                  <a:pt x="13226" y="0"/>
                </a:lnTo>
                <a:close/>
              </a:path>
            </a:pathLst>
          </a:custGeom>
          <a:solidFill>
            <a:srgbClr val="ECECEC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" name="object 193"/>
          <p:cNvSpPr/>
          <p:nvPr/>
        </p:nvSpPr>
        <p:spPr>
          <a:xfrm>
            <a:off x="3219181" y="4861016"/>
            <a:ext cx="128270" cy="125730"/>
          </a:xfrm>
          <a:custGeom>
            <a:avLst/>
            <a:gdLst/>
            <a:ahLst/>
            <a:cxnLst/>
            <a:rect l="l" t="t" r="r" b="b"/>
            <a:pathLst>
              <a:path w="128270" h="125729">
                <a:moveTo>
                  <a:pt x="26022" y="80120"/>
                </a:moveTo>
                <a:lnTo>
                  <a:pt x="20415" y="82843"/>
                </a:lnTo>
                <a:lnTo>
                  <a:pt x="17094" y="89750"/>
                </a:lnTo>
                <a:lnTo>
                  <a:pt x="14820" y="102171"/>
                </a:lnTo>
                <a:lnTo>
                  <a:pt x="19816" y="111750"/>
                </a:lnTo>
                <a:lnTo>
                  <a:pt x="27681" y="117101"/>
                </a:lnTo>
                <a:lnTo>
                  <a:pt x="36957" y="120093"/>
                </a:lnTo>
                <a:lnTo>
                  <a:pt x="46189" y="122593"/>
                </a:lnTo>
                <a:lnTo>
                  <a:pt x="69873" y="125253"/>
                </a:lnTo>
                <a:lnTo>
                  <a:pt x="91973" y="118568"/>
                </a:lnTo>
                <a:lnTo>
                  <a:pt x="110101" y="104028"/>
                </a:lnTo>
                <a:lnTo>
                  <a:pt x="121869" y="83121"/>
                </a:lnTo>
                <a:lnTo>
                  <a:pt x="122786" y="80251"/>
                </a:lnTo>
                <a:lnTo>
                  <a:pt x="35153" y="80251"/>
                </a:lnTo>
                <a:lnTo>
                  <a:pt x="26022" y="80120"/>
                </a:lnTo>
                <a:close/>
              </a:path>
              <a:path w="128270" h="125729">
                <a:moveTo>
                  <a:pt x="26708" y="11201"/>
                </a:moveTo>
                <a:lnTo>
                  <a:pt x="23063" y="12204"/>
                </a:lnTo>
                <a:lnTo>
                  <a:pt x="19634" y="12788"/>
                </a:lnTo>
                <a:lnTo>
                  <a:pt x="17373" y="16903"/>
                </a:lnTo>
                <a:lnTo>
                  <a:pt x="9650" y="30659"/>
                </a:lnTo>
                <a:lnTo>
                  <a:pt x="3127" y="44686"/>
                </a:lnTo>
                <a:lnTo>
                  <a:pt x="0" y="59582"/>
                </a:lnTo>
                <a:lnTo>
                  <a:pt x="2463" y="75945"/>
                </a:lnTo>
                <a:lnTo>
                  <a:pt x="4076" y="80581"/>
                </a:lnTo>
                <a:lnTo>
                  <a:pt x="4495" y="85623"/>
                </a:lnTo>
                <a:lnTo>
                  <a:pt x="5461" y="90487"/>
                </a:lnTo>
                <a:lnTo>
                  <a:pt x="11239" y="90804"/>
                </a:lnTo>
                <a:lnTo>
                  <a:pt x="15354" y="85978"/>
                </a:lnTo>
                <a:lnTo>
                  <a:pt x="22758" y="73456"/>
                </a:lnTo>
                <a:lnTo>
                  <a:pt x="124833" y="73456"/>
                </a:lnTo>
                <a:lnTo>
                  <a:pt x="125850" y="69811"/>
                </a:lnTo>
                <a:lnTo>
                  <a:pt x="127284" y="63022"/>
                </a:lnTo>
                <a:lnTo>
                  <a:pt x="128117" y="56045"/>
                </a:lnTo>
                <a:lnTo>
                  <a:pt x="126629" y="42303"/>
                </a:lnTo>
                <a:lnTo>
                  <a:pt x="122015" y="32562"/>
                </a:lnTo>
                <a:lnTo>
                  <a:pt x="103555" y="32562"/>
                </a:lnTo>
                <a:lnTo>
                  <a:pt x="97078" y="28232"/>
                </a:lnTo>
                <a:lnTo>
                  <a:pt x="94236" y="25294"/>
                </a:lnTo>
                <a:lnTo>
                  <a:pt x="65905" y="25294"/>
                </a:lnTo>
                <a:lnTo>
                  <a:pt x="52504" y="22112"/>
                </a:lnTo>
                <a:lnTo>
                  <a:pt x="39585" y="16808"/>
                </a:lnTo>
                <a:lnTo>
                  <a:pt x="26708" y="11201"/>
                </a:lnTo>
                <a:close/>
              </a:path>
              <a:path w="128270" h="125729">
                <a:moveTo>
                  <a:pt x="124833" y="73456"/>
                </a:moveTo>
                <a:lnTo>
                  <a:pt x="22758" y="73456"/>
                </a:lnTo>
                <a:lnTo>
                  <a:pt x="28448" y="76326"/>
                </a:lnTo>
                <a:lnTo>
                  <a:pt x="35153" y="80251"/>
                </a:lnTo>
                <a:lnTo>
                  <a:pt x="122786" y="80251"/>
                </a:lnTo>
                <a:lnTo>
                  <a:pt x="124033" y="76326"/>
                </a:lnTo>
                <a:lnTo>
                  <a:pt x="124833" y="73456"/>
                </a:lnTo>
                <a:close/>
              </a:path>
              <a:path w="128270" h="125729">
                <a:moveTo>
                  <a:pt x="98717" y="13715"/>
                </a:moveTo>
                <a:lnTo>
                  <a:pt x="97409" y="24142"/>
                </a:lnTo>
                <a:lnTo>
                  <a:pt x="103555" y="32562"/>
                </a:lnTo>
                <a:lnTo>
                  <a:pt x="122015" y="32562"/>
                </a:lnTo>
                <a:lnTo>
                  <a:pt x="120746" y="29884"/>
                </a:lnTo>
                <a:lnTo>
                  <a:pt x="111199" y="19963"/>
                </a:lnTo>
                <a:lnTo>
                  <a:pt x="98717" y="13715"/>
                </a:lnTo>
                <a:close/>
              </a:path>
              <a:path w="128270" h="125729">
                <a:moveTo>
                  <a:pt x="82321" y="0"/>
                </a:moveTo>
                <a:lnTo>
                  <a:pt x="80481" y="6139"/>
                </a:lnTo>
                <a:lnTo>
                  <a:pt x="78887" y="12253"/>
                </a:lnTo>
                <a:lnTo>
                  <a:pt x="78486" y="18375"/>
                </a:lnTo>
                <a:lnTo>
                  <a:pt x="80225" y="24536"/>
                </a:lnTo>
                <a:lnTo>
                  <a:pt x="65905" y="25294"/>
                </a:lnTo>
                <a:lnTo>
                  <a:pt x="94236" y="25294"/>
                </a:lnTo>
                <a:lnTo>
                  <a:pt x="92176" y="23164"/>
                </a:lnTo>
                <a:lnTo>
                  <a:pt x="95631" y="14173"/>
                </a:lnTo>
                <a:lnTo>
                  <a:pt x="95021" y="5867"/>
                </a:lnTo>
                <a:lnTo>
                  <a:pt x="87795" y="3759"/>
                </a:lnTo>
                <a:lnTo>
                  <a:pt x="82321" y="0"/>
                </a:lnTo>
                <a:close/>
              </a:path>
            </a:pathLst>
          </a:custGeom>
          <a:solidFill>
            <a:srgbClr val="ECECEC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" name="object 194"/>
          <p:cNvSpPr/>
          <p:nvPr/>
        </p:nvSpPr>
        <p:spPr>
          <a:xfrm>
            <a:off x="4900560" y="4483792"/>
            <a:ext cx="114300" cy="124460"/>
          </a:xfrm>
          <a:custGeom>
            <a:avLst/>
            <a:gdLst/>
            <a:ahLst/>
            <a:cxnLst/>
            <a:rect l="l" t="t" r="r" b="b"/>
            <a:pathLst>
              <a:path w="114300" h="124460">
                <a:moveTo>
                  <a:pt x="53838" y="119484"/>
                </a:moveTo>
                <a:lnTo>
                  <a:pt x="45975" y="119484"/>
                </a:lnTo>
                <a:lnTo>
                  <a:pt x="48172" y="120907"/>
                </a:lnTo>
                <a:lnTo>
                  <a:pt x="49899" y="124107"/>
                </a:lnTo>
                <a:lnTo>
                  <a:pt x="53188" y="121377"/>
                </a:lnTo>
                <a:lnTo>
                  <a:pt x="53838" y="119484"/>
                </a:lnTo>
                <a:close/>
              </a:path>
              <a:path w="114300" h="124460">
                <a:moveTo>
                  <a:pt x="92167" y="103724"/>
                </a:moveTo>
                <a:lnTo>
                  <a:pt x="13793" y="103724"/>
                </a:lnTo>
                <a:lnTo>
                  <a:pt x="23220" y="105070"/>
                </a:lnTo>
                <a:lnTo>
                  <a:pt x="29355" y="112990"/>
                </a:lnTo>
                <a:lnTo>
                  <a:pt x="35755" y="120217"/>
                </a:lnTo>
                <a:lnTo>
                  <a:pt x="45975" y="119484"/>
                </a:lnTo>
                <a:lnTo>
                  <a:pt x="53838" y="119484"/>
                </a:lnTo>
                <a:lnTo>
                  <a:pt x="54217" y="118379"/>
                </a:lnTo>
                <a:lnTo>
                  <a:pt x="56389" y="117186"/>
                </a:lnTo>
                <a:lnTo>
                  <a:pt x="59475" y="117173"/>
                </a:lnTo>
                <a:lnTo>
                  <a:pt x="83724" y="111060"/>
                </a:lnTo>
                <a:lnTo>
                  <a:pt x="92167" y="103724"/>
                </a:lnTo>
                <a:close/>
              </a:path>
              <a:path w="114300" h="124460">
                <a:moveTo>
                  <a:pt x="51598" y="0"/>
                </a:moveTo>
                <a:lnTo>
                  <a:pt x="17714" y="21088"/>
                </a:lnTo>
                <a:lnTo>
                  <a:pt x="0" y="59222"/>
                </a:lnTo>
                <a:lnTo>
                  <a:pt x="3887" y="71110"/>
                </a:lnTo>
                <a:lnTo>
                  <a:pt x="5447" y="77142"/>
                </a:lnTo>
                <a:lnTo>
                  <a:pt x="5646" y="83572"/>
                </a:lnTo>
                <a:lnTo>
                  <a:pt x="6301" y="89959"/>
                </a:lnTo>
                <a:lnTo>
                  <a:pt x="9234" y="95862"/>
                </a:lnTo>
                <a:lnTo>
                  <a:pt x="9500" y="96180"/>
                </a:lnTo>
                <a:lnTo>
                  <a:pt x="9157" y="96954"/>
                </a:lnTo>
                <a:lnTo>
                  <a:pt x="9653" y="100472"/>
                </a:lnTo>
                <a:lnTo>
                  <a:pt x="12624" y="104155"/>
                </a:lnTo>
                <a:lnTo>
                  <a:pt x="13793" y="103724"/>
                </a:lnTo>
                <a:lnTo>
                  <a:pt x="92167" y="103724"/>
                </a:lnTo>
                <a:lnTo>
                  <a:pt x="101982" y="95196"/>
                </a:lnTo>
                <a:lnTo>
                  <a:pt x="112381" y="73007"/>
                </a:lnTo>
                <a:lnTo>
                  <a:pt x="112494" y="68811"/>
                </a:lnTo>
                <a:lnTo>
                  <a:pt x="91847" y="68811"/>
                </a:lnTo>
                <a:lnTo>
                  <a:pt x="85551" y="65273"/>
                </a:lnTo>
                <a:lnTo>
                  <a:pt x="82486" y="61125"/>
                </a:lnTo>
                <a:lnTo>
                  <a:pt x="82291" y="59073"/>
                </a:lnTo>
                <a:lnTo>
                  <a:pt x="81968" y="58556"/>
                </a:lnTo>
                <a:lnTo>
                  <a:pt x="81333" y="52188"/>
                </a:lnTo>
                <a:lnTo>
                  <a:pt x="81973" y="50401"/>
                </a:lnTo>
                <a:lnTo>
                  <a:pt x="82563" y="40312"/>
                </a:lnTo>
                <a:lnTo>
                  <a:pt x="91728" y="40312"/>
                </a:lnTo>
                <a:lnTo>
                  <a:pt x="95365" y="39360"/>
                </a:lnTo>
                <a:lnTo>
                  <a:pt x="110834" y="39360"/>
                </a:lnTo>
                <a:lnTo>
                  <a:pt x="113691" y="31029"/>
                </a:lnTo>
                <a:lnTo>
                  <a:pt x="111024" y="27219"/>
                </a:lnTo>
                <a:lnTo>
                  <a:pt x="105119" y="25720"/>
                </a:lnTo>
                <a:lnTo>
                  <a:pt x="101755" y="19188"/>
                </a:lnTo>
                <a:lnTo>
                  <a:pt x="98216" y="12923"/>
                </a:lnTo>
                <a:lnTo>
                  <a:pt x="94045" y="9744"/>
                </a:lnTo>
                <a:lnTo>
                  <a:pt x="78436" y="9744"/>
                </a:lnTo>
                <a:lnTo>
                  <a:pt x="73369" y="3101"/>
                </a:lnTo>
                <a:lnTo>
                  <a:pt x="67247" y="1565"/>
                </a:lnTo>
                <a:lnTo>
                  <a:pt x="59210" y="51"/>
                </a:lnTo>
                <a:lnTo>
                  <a:pt x="51598" y="0"/>
                </a:lnTo>
                <a:close/>
              </a:path>
              <a:path w="114300" h="124460">
                <a:moveTo>
                  <a:pt x="93865" y="40476"/>
                </a:moveTo>
                <a:lnTo>
                  <a:pt x="88278" y="41224"/>
                </a:lnTo>
                <a:lnTo>
                  <a:pt x="83719" y="45519"/>
                </a:lnTo>
                <a:lnTo>
                  <a:pt x="81973" y="50401"/>
                </a:lnTo>
                <a:lnTo>
                  <a:pt x="81780" y="53695"/>
                </a:lnTo>
                <a:lnTo>
                  <a:pt x="82291" y="59073"/>
                </a:lnTo>
                <a:lnTo>
                  <a:pt x="85510" y="64229"/>
                </a:lnTo>
                <a:lnTo>
                  <a:pt x="91847" y="68811"/>
                </a:lnTo>
                <a:lnTo>
                  <a:pt x="112494" y="68811"/>
                </a:lnTo>
                <a:lnTo>
                  <a:pt x="113056" y="47920"/>
                </a:lnTo>
                <a:lnTo>
                  <a:pt x="111062" y="45926"/>
                </a:lnTo>
                <a:lnTo>
                  <a:pt x="108700" y="44656"/>
                </a:lnTo>
                <a:lnTo>
                  <a:pt x="105982" y="43805"/>
                </a:lnTo>
                <a:lnTo>
                  <a:pt x="99944" y="41821"/>
                </a:lnTo>
                <a:lnTo>
                  <a:pt x="93865" y="40476"/>
                </a:lnTo>
                <a:close/>
              </a:path>
              <a:path w="114300" h="124460">
                <a:moveTo>
                  <a:pt x="81973" y="50401"/>
                </a:moveTo>
                <a:lnTo>
                  <a:pt x="81333" y="52188"/>
                </a:lnTo>
                <a:lnTo>
                  <a:pt x="81968" y="58556"/>
                </a:lnTo>
                <a:lnTo>
                  <a:pt x="82291" y="59073"/>
                </a:lnTo>
                <a:lnTo>
                  <a:pt x="81780" y="53695"/>
                </a:lnTo>
                <a:lnTo>
                  <a:pt x="81973" y="50401"/>
                </a:lnTo>
                <a:close/>
              </a:path>
              <a:path w="114300" h="124460">
                <a:moveTo>
                  <a:pt x="110834" y="39360"/>
                </a:moveTo>
                <a:lnTo>
                  <a:pt x="95365" y="39360"/>
                </a:lnTo>
                <a:lnTo>
                  <a:pt x="105754" y="40363"/>
                </a:lnTo>
                <a:lnTo>
                  <a:pt x="110059" y="41621"/>
                </a:lnTo>
                <a:lnTo>
                  <a:pt x="110834" y="39360"/>
                </a:lnTo>
                <a:close/>
              </a:path>
              <a:path w="114300" h="124460">
                <a:moveTo>
                  <a:pt x="91728" y="40312"/>
                </a:moveTo>
                <a:lnTo>
                  <a:pt x="82563" y="40312"/>
                </a:lnTo>
                <a:lnTo>
                  <a:pt x="88964" y="41036"/>
                </a:lnTo>
                <a:lnTo>
                  <a:pt x="91728" y="40312"/>
                </a:lnTo>
                <a:close/>
              </a:path>
              <a:path w="114300" h="124460">
                <a:moveTo>
                  <a:pt x="83732" y="8613"/>
                </a:moveTo>
                <a:lnTo>
                  <a:pt x="78436" y="9744"/>
                </a:lnTo>
                <a:lnTo>
                  <a:pt x="94045" y="9744"/>
                </a:lnTo>
                <a:lnTo>
                  <a:pt x="92781" y="8781"/>
                </a:lnTo>
                <a:lnTo>
                  <a:pt x="83732" y="8613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" name="object 195"/>
          <p:cNvSpPr/>
          <p:nvPr/>
        </p:nvSpPr>
        <p:spPr>
          <a:xfrm>
            <a:off x="4756577" y="4439139"/>
            <a:ext cx="116205" cy="125730"/>
          </a:xfrm>
          <a:custGeom>
            <a:avLst/>
            <a:gdLst/>
            <a:ahLst/>
            <a:cxnLst/>
            <a:rect l="l" t="t" r="r" b="b"/>
            <a:pathLst>
              <a:path w="116204" h="125729">
                <a:moveTo>
                  <a:pt x="44157" y="0"/>
                </a:moveTo>
                <a:lnTo>
                  <a:pt x="37264" y="1040"/>
                </a:lnTo>
                <a:lnTo>
                  <a:pt x="35093" y="5248"/>
                </a:lnTo>
                <a:lnTo>
                  <a:pt x="34831" y="10737"/>
                </a:lnTo>
                <a:lnTo>
                  <a:pt x="33667" y="15620"/>
                </a:lnTo>
                <a:lnTo>
                  <a:pt x="27891" y="19407"/>
                </a:lnTo>
                <a:lnTo>
                  <a:pt x="21516" y="21967"/>
                </a:lnTo>
                <a:lnTo>
                  <a:pt x="15061" y="24361"/>
                </a:lnTo>
                <a:lnTo>
                  <a:pt x="9042" y="27647"/>
                </a:lnTo>
                <a:lnTo>
                  <a:pt x="1016" y="32816"/>
                </a:lnTo>
                <a:lnTo>
                  <a:pt x="0" y="40589"/>
                </a:lnTo>
                <a:lnTo>
                  <a:pt x="2844" y="53619"/>
                </a:lnTo>
                <a:lnTo>
                  <a:pt x="4787" y="58064"/>
                </a:lnTo>
                <a:lnTo>
                  <a:pt x="2603" y="62877"/>
                </a:lnTo>
                <a:lnTo>
                  <a:pt x="4692" y="70293"/>
                </a:lnTo>
                <a:lnTo>
                  <a:pt x="6172" y="77838"/>
                </a:lnTo>
                <a:lnTo>
                  <a:pt x="7975" y="85487"/>
                </a:lnTo>
                <a:lnTo>
                  <a:pt x="39157" y="119367"/>
                </a:lnTo>
                <a:lnTo>
                  <a:pt x="57196" y="125534"/>
                </a:lnTo>
                <a:lnTo>
                  <a:pt x="63482" y="125164"/>
                </a:lnTo>
                <a:lnTo>
                  <a:pt x="102667" y="98575"/>
                </a:lnTo>
                <a:lnTo>
                  <a:pt x="109588" y="86817"/>
                </a:lnTo>
                <a:lnTo>
                  <a:pt x="111315" y="85953"/>
                </a:lnTo>
                <a:lnTo>
                  <a:pt x="112522" y="84848"/>
                </a:lnTo>
                <a:lnTo>
                  <a:pt x="116192" y="75615"/>
                </a:lnTo>
                <a:lnTo>
                  <a:pt x="104419" y="75615"/>
                </a:lnTo>
                <a:lnTo>
                  <a:pt x="103060" y="68110"/>
                </a:lnTo>
                <a:lnTo>
                  <a:pt x="109410" y="67589"/>
                </a:lnTo>
                <a:lnTo>
                  <a:pt x="113690" y="64274"/>
                </a:lnTo>
                <a:lnTo>
                  <a:pt x="113639" y="57226"/>
                </a:lnTo>
                <a:lnTo>
                  <a:pt x="78803" y="28105"/>
                </a:lnTo>
                <a:lnTo>
                  <a:pt x="84480" y="25399"/>
                </a:lnTo>
                <a:lnTo>
                  <a:pt x="87490" y="20891"/>
                </a:lnTo>
                <a:lnTo>
                  <a:pt x="88074" y="14820"/>
                </a:lnTo>
                <a:lnTo>
                  <a:pt x="83640" y="9803"/>
                </a:lnTo>
                <a:lnTo>
                  <a:pt x="83007" y="9718"/>
                </a:lnTo>
                <a:lnTo>
                  <a:pt x="72076" y="9718"/>
                </a:lnTo>
                <a:lnTo>
                  <a:pt x="66484" y="8966"/>
                </a:lnTo>
                <a:lnTo>
                  <a:pt x="61750" y="6413"/>
                </a:lnTo>
                <a:lnTo>
                  <a:pt x="45554" y="6413"/>
                </a:lnTo>
                <a:lnTo>
                  <a:pt x="44157" y="0"/>
                </a:lnTo>
                <a:close/>
              </a:path>
              <a:path w="116204" h="125729">
                <a:moveTo>
                  <a:pt x="78051" y="9050"/>
                </a:moveTo>
                <a:lnTo>
                  <a:pt x="72076" y="9718"/>
                </a:lnTo>
                <a:lnTo>
                  <a:pt x="83007" y="9718"/>
                </a:lnTo>
                <a:lnTo>
                  <a:pt x="78051" y="9050"/>
                </a:lnTo>
                <a:close/>
              </a:path>
              <a:path w="116204" h="125729">
                <a:moveTo>
                  <a:pt x="59842" y="5384"/>
                </a:moveTo>
                <a:lnTo>
                  <a:pt x="52743" y="5562"/>
                </a:lnTo>
                <a:lnTo>
                  <a:pt x="45554" y="6413"/>
                </a:lnTo>
                <a:lnTo>
                  <a:pt x="61750" y="6413"/>
                </a:lnTo>
                <a:lnTo>
                  <a:pt x="59842" y="5384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" name="object 196"/>
          <p:cNvSpPr/>
          <p:nvPr/>
        </p:nvSpPr>
        <p:spPr>
          <a:xfrm>
            <a:off x="4949150" y="4989329"/>
            <a:ext cx="96520" cy="125095"/>
          </a:xfrm>
          <a:custGeom>
            <a:avLst/>
            <a:gdLst/>
            <a:ahLst/>
            <a:cxnLst/>
            <a:rect l="l" t="t" r="r" b="b"/>
            <a:pathLst>
              <a:path w="96520" h="125095">
                <a:moveTo>
                  <a:pt x="73952" y="118668"/>
                </a:moveTo>
                <a:lnTo>
                  <a:pt x="59386" y="118668"/>
                </a:lnTo>
                <a:lnTo>
                  <a:pt x="68187" y="119951"/>
                </a:lnTo>
                <a:lnTo>
                  <a:pt x="76582" y="124472"/>
                </a:lnTo>
                <a:lnTo>
                  <a:pt x="73952" y="118668"/>
                </a:lnTo>
                <a:close/>
              </a:path>
              <a:path w="96520" h="125095">
                <a:moveTo>
                  <a:pt x="73378" y="109880"/>
                </a:moveTo>
                <a:lnTo>
                  <a:pt x="34139" y="109880"/>
                </a:lnTo>
                <a:lnTo>
                  <a:pt x="32805" y="120472"/>
                </a:lnTo>
                <a:lnTo>
                  <a:pt x="39574" y="121729"/>
                </a:lnTo>
                <a:lnTo>
                  <a:pt x="45505" y="124396"/>
                </a:lnTo>
                <a:lnTo>
                  <a:pt x="59386" y="118668"/>
                </a:lnTo>
                <a:lnTo>
                  <a:pt x="73952" y="118668"/>
                </a:lnTo>
                <a:lnTo>
                  <a:pt x="73171" y="116945"/>
                </a:lnTo>
                <a:lnTo>
                  <a:pt x="73023" y="110507"/>
                </a:lnTo>
                <a:lnTo>
                  <a:pt x="73378" y="109880"/>
                </a:lnTo>
                <a:close/>
              </a:path>
              <a:path w="96520" h="125095">
                <a:moveTo>
                  <a:pt x="77670" y="17284"/>
                </a:moveTo>
                <a:lnTo>
                  <a:pt x="32792" y="17284"/>
                </a:lnTo>
                <a:lnTo>
                  <a:pt x="33834" y="17348"/>
                </a:lnTo>
                <a:lnTo>
                  <a:pt x="27495" y="27622"/>
                </a:lnTo>
                <a:lnTo>
                  <a:pt x="21023" y="37960"/>
                </a:lnTo>
                <a:lnTo>
                  <a:pt x="14117" y="48098"/>
                </a:lnTo>
                <a:lnTo>
                  <a:pt x="6478" y="57772"/>
                </a:lnTo>
                <a:lnTo>
                  <a:pt x="991" y="73499"/>
                </a:lnTo>
                <a:lnTo>
                  <a:pt x="0" y="88274"/>
                </a:lnTo>
                <a:lnTo>
                  <a:pt x="5873" y="101520"/>
                </a:lnTo>
                <a:lnTo>
                  <a:pt x="20981" y="112661"/>
                </a:lnTo>
                <a:lnTo>
                  <a:pt x="26036" y="113576"/>
                </a:lnTo>
                <a:lnTo>
                  <a:pt x="34139" y="109880"/>
                </a:lnTo>
                <a:lnTo>
                  <a:pt x="73378" y="109880"/>
                </a:lnTo>
                <a:lnTo>
                  <a:pt x="76061" y="105143"/>
                </a:lnTo>
                <a:lnTo>
                  <a:pt x="82208" y="100837"/>
                </a:lnTo>
                <a:lnTo>
                  <a:pt x="86653" y="98653"/>
                </a:lnTo>
                <a:lnTo>
                  <a:pt x="90057" y="97193"/>
                </a:lnTo>
                <a:lnTo>
                  <a:pt x="83288" y="87312"/>
                </a:lnTo>
                <a:lnTo>
                  <a:pt x="85104" y="84086"/>
                </a:lnTo>
                <a:lnTo>
                  <a:pt x="96267" y="82699"/>
                </a:lnTo>
                <a:lnTo>
                  <a:pt x="96267" y="75318"/>
                </a:lnTo>
                <a:lnTo>
                  <a:pt x="95530" y="73913"/>
                </a:lnTo>
                <a:lnTo>
                  <a:pt x="93244" y="73012"/>
                </a:lnTo>
                <a:lnTo>
                  <a:pt x="87151" y="68681"/>
                </a:lnTo>
                <a:lnTo>
                  <a:pt x="84626" y="62922"/>
                </a:lnTo>
                <a:lnTo>
                  <a:pt x="83727" y="56524"/>
                </a:lnTo>
                <a:lnTo>
                  <a:pt x="82513" y="50279"/>
                </a:lnTo>
                <a:lnTo>
                  <a:pt x="85306" y="49756"/>
                </a:lnTo>
                <a:lnTo>
                  <a:pt x="93065" y="49756"/>
                </a:lnTo>
                <a:lnTo>
                  <a:pt x="94413" y="47929"/>
                </a:lnTo>
                <a:lnTo>
                  <a:pt x="96267" y="42714"/>
                </a:lnTo>
                <a:lnTo>
                  <a:pt x="96267" y="38586"/>
                </a:lnTo>
                <a:lnTo>
                  <a:pt x="92584" y="34759"/>
                </a:lnTo>
                <a:lnTo>
                  <a:pt x="87091" y="28898"/>
                </a:lnTo>
                <a:lnTo>
                  <a:pt x="81873" y="22818"/>
                </a:lnTo>
                <a:lnTo>
                  <a:pt x="77670" y="17284"/>
                </a:lnTo>
                <a:close/>
              </a:path>
              <a:path w="96520" h="125095">
                <a:moveTo>
                  <a:pt x="93065" y="49756"/>
                </a:moveTo>
                <a:lnTo>
                  <a:pt x="85306" y="49756"/>
                </a:lnTo>
                <a:lnTo>
                  <a:pt x="88477" y="51261"/>
                </a:lnTo>
                <a:lnTo>
                  <a:pt x="91641" y="51688"/>
                </a:lnTo>
                <a:lnTo>
                  <a:pt x="93065" y="49756"/>
                </a:lnTo>
                <a:close/>
              </a:path>
              <a:path w="96520" h="125095">
                <a:moveTo>
                  <a:pt x="40870" y="0"/>
                </a:moveTo>
                <a:lnTo>
                  <a:pt x="33034" y="2692"/>
                </a:lnTo>
                <a:lnTo>
                  <a:pt x="22709" y="7772"/>
                </a:lnTo>
                <a:lnTo>
                  <a:pt x="16689" y="7962"/>
                </a:lnTo>
                <a:lnTo>
                  <a:pt x="18949" y="18503"/>
                </a:lnTo>
                <a:lnTo>
                  <a:pt x="24245" y="18110"/>
                </a:lnTo>
                <a:lnTo>
                  <a:pt x="28741" y="17868"/>
                </a:lnTo>
                <a:lnTo>
                  <a:pt x="30786" y="17779"/>
                </a:lnTo>
                <a:lnTo>
                  <a:pt x="32792" y="17284"/>
                </a:lnTo>
                <a:lnTo>
                  <a:pt x="77670" y="17284"/>
                </a:lnTo>
                <a:lnTo>
                  <a:pt x="77020" y="16429"/>
                </a:lnTo>
                <a:lnTo>
                  <a:pt x="72620" y="9639"/>
                </a:lnTo>
                <a:lnTo>
                  <a:pt x="68119" y="4351"/>
                </a:lnTo>
                <a:lnTo>
                  <a:pt x="62587" y="1465"/>
                </a:lnTo>
                <a:lnTo>
                  <a:pt x="61547" y="1320"/>
                </a:lnTo>
                <a:lnTo>
                  <a:pt x="49391" y="1320"/>
                </a:lnTo>
                <a:lnTo>
                  <a:pt x="40870" y="0"/>
                </a:lnTo>
                <a:close/>
              </a:path>
              <a:path w="96520" h="125095">
                <a:moveTo>
                  <a:pt x="56264" y="586"/>
                </a:moveTo>
                <a:lnTo>
                  <a:pt x="49391" y="1320"/>
                </a:lnTo>
                <a:lnTo>
                  <a:pt x="61547" y="1320"/>
                </a:lnTo>
                <a:lnTo>
                  <a:pt x="56264" y="586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" name="object 197"/>
          <p:cNvSpPr/>
          <p:nvPr/>
        </p:nvSpPr>
        <p:spPr>
          <a:xfrm>
            <a:off x="4487308" y="4609284"/>
            <a:ext cx="82550" cy="83820"/>
          </a:xfrm>
          <a:custGeom>
            <a:avLst/>
            <a:gdLst/>
            <a:ahLst/>
            <a:cxnLst/>
            <a:rect l="l" t="t" r="r" b="b"/>
            <a:pathLst>
              <a:path w="82550" h="83820">
                <a:moveTo>
                  <a:pt x="3352" y="6718"/>
                </a:moveTo>
                <a:lnTo>
                  <a:pt x="0" y="14871"/>
                </a:lnTo>
                <a:lnTo>
                  <a:pt x="5041" y="24002"/>
                </a:lnTo>
                <a:lnTo>
                  <a:pt x="4114" y="28270"/>
                </a:lnTo>
                <a:lnTo>
                  <a:pt x="2400" y="33083"/>
                </a:lnTo>
                <a:lnTo>
                  <a:pt x="497" y="46670"/>
                </a:lnTo>
                <a:lnTo>
                  <a:pt x="3649" y="60058"/>
                </a:lnTo>
                <a:lnTo>
                  <a:pt x="38879" y="83181"/>
                </a:lnTo>
                <a:lnTo>
                  <a:pt x="47371" y="83236"/>
                </a:lnTo>
                <a:lnTo>
                  <a:pt x="55791" y="80873"/>
                </a:lnTo>
                <a:lnTo>
                  <a:pt x="61662" y="80250"/>
                </a:lnTo>
                <a:lnTo>
                  <a:pt x="76086" y="80250"/>
                </a:lnTo>
                <a:lnTo>
                  <a:pt x="78574" y="78612"/>
                </a:lnTo>
                <a:lnTo>
                  <a:pt x="79844" y="77152"/>
                </a:lnTo>
                <a:lnTo>
                  <a:pt x="79603" y="76034"/>
                </a:lnTo>
                <a:lnTo>
                  <a:pt x="77838" y="75247"/>
                </a:lnTo>
                <a:lnTo>
                  <a:pt x="73837" y="72732"/>
                </a:lnTo>
                <a:lnTo>
                  <a:pt x="67460" y="71508"/>
                </a:lnTo>
                <a:lnTo>
                  <a:pt x="61641" y="69535"/>
                </a:lnTo>
                <a:lnTo>
                  <a:pt x="58148" y="64939"/>
                </a:lnTo>
                <a:lnTo>
                  <a:pt x="58750" y="55841"/>
                </a:lnTo>
                <a:lnTo>
                  <a:pt x="78513" y="55841"/>
                </a:lnTo>
                <a:lnTo>
                  <a:pt x="75746" y="49517"/>
                </a:lnTo>
                <a:lnTo>
                  <a:pt x="52351" y="9970"/>
                </a:lnTo>
                <a:lnTo>
                  <a:pt x="50578" y="9334"/>
                </a:lnTo>
                <a:lnTo>
                  <a:pt x="13131" y="9334"/>
                </a:lnTo>
                <a:lnTo>
                  <a:pt x="3352" y="6718"/>
                </a:lnTo>
                <a:close/>
              </a:path>
              <a:path w="82550" h="83820">
                <a:moveTo>
                  <a:pt x="76086" y="80250"/>
                </a:moveTo>
                <a:lnTo>
                  <a:pt x="61662" y="80250"/>
                </a:lnTo>
                <a:lnTo>
                  <a:pt x="67564" y="81653"/>
                </a:lnTo>
                <a:lnTo>
                  <a:pt x="73275" y="82100"/>
                </a:lnTo>
                <a:lnTo>
                  <a:pt x="76086" y="80250"/>
                </a:lnTo>
                <a:close/>
              </a:path>
              <a:path w="82550" h="83820">
                <a:moveTo>
                  <a:pt x="78513" y="55841"/>
                </a:moveTo>
                <a:lnTo>
                  <a:pt x="58750" y="55841"/>
                </a:lnTo>
                <a:lnTo>
                  <a:pt x="62191" y="61171"/>
                </a:lnTo>
                <a:lnTo>
                  <a:pt x="64384" y="66973"/>
                </a:lnTo>
                <a:lnTo>
                  <a:pt x="67531" y="71422"/>
                </a:lnTo>
                <a:lnTo>
                  <a:pt x="73837" y="72694"/>
                </a:lnTo>
                <a:lnTo>
                  <a:pt x="74498" y="69722"/>
                </a:lnTo>
                <a:lnTo>
                  <a:pt x="69189" y="64617"/>
                </a:lnTo>
                <a:lnTo>
                  <a:pt x="79387" y="64046"/>
                </a:lnTo>
                <a:lnTo>
                  <a:pt x="82067" y="62712"/>
                </a:lnTo>
                <a:lnTo>
                  <a:pt x="80479" y="60337"/>
                </a:lnTo>
                <a:lnTo>
                  <a:pt x="78513" y="55841"/>
                </a:lnTo>
                <a:close/>
              </a:path>
              <a:path w="82550" h="83820">
                <a:moveTo>
                  <a:pt x="24968" y="0"/>
                </a:moveTo>
                <a:lnTo>
                  <a:pt x="19634" y="6934"/>
                </a:lnTo>
                <a:lnTo>
                  <a:pt x="13131" y="9334"/>
                </a:lnTo>
                <a:lnTo>
                  <a:pt x="50578" y="9334"/>
                </a:lnTo>
                <a:lnTo>
                  <a:pt x="43035" y="6627"/>
                </a:lnTo>
                <a:lnTo>
                  <a:pt x="33778" y="3901"/>
                </a:lnTo>
                <a:lnTo>
                  <a:pt x="24968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" name="object 198"/>
          <p:cNvSpPr/>
          <p:nvPr/>
        </p:nvSpPr>
        <p:spPr>
          <a:xfrm>
            <a:off x="2867305" y="4794042"/>
            <a:ext cx="102870" cy="70485"/>
          </a:xfrm>
          <a:custGeom>
            <a:avLst/>
            <a:gdLst/>
            <a:ahLst/>
            <a:cxnLst/>
            <a:rect l="l" t="t" r="r" b="b"/>
            <a:pathLst>
              <a:path w="102869" h="70485">
                <a:moveTo>
                  <a:pt x="26339" y="9388"/>
                </a:moveTo>
                <a:lnTo>
                  <a:pt x="14998" y="12776"/>
                </a:lnTo>
                <a:lnTo>
                  <a:pt x="6359" y="19269"/>
                </a:lnTo>
                <a:lnTo>
                  <a:pt x="1125" y="28476"/>
                </a:lnTo>
                <a:lnTo>
                  <a:pt x="0" y="40008"/>
                </a:lnTo>
                <a:lnTo>
                  <a:pt x="453" y="47444"/>
                </a:lnTo>
                <a:lnTo>
                  <a:pt x="1466" y="54527"/>
                </a:lnTo>
                <a:lnTo>
                  <a:pt x="4604" y="60939"/>
                </a:lnTo>
                <a:lnTo>
                  <a:pt x="11429" y="66360"/>
                </a:lnTo>
                <a:lnTo>
                  <a:pt x="24419" y="70474"/>
                </a:lnTo>
                <a:lnTo>
                  <a:pt x="37542" y="69867"/>
                </a:lnTo>
                <a:lnTo>
                  <a:pt x="48868" y="64462"/>
                </a:lnTo>
                <a:lnTo>
                  <a:pt x="56464" y="54181"/>
                </a:lnTo>
                <a:lnTo>
                  <a:pt x="60228" y="47300"/>
                </a:lnTo>
                <a:lnTo>
                  <a:pt x="64727" y="43870"/>
                </a:lnTo>
                <a:lnTo>
                  <a:pt x="70314" y="43281"/>
                </a:lnTo>
                <a:lnTo>
                  <a:pt x="90177" y="43281"/>
                </a:lnTo>
                <a:lnTo>
                  <a:pt x="90838" y="43038"/>
                </a:lnTo>
                <a:lnTo>
                  <a:pt x="96411" y="38041"/>
                </a:lnTo>
                <a:lnTo>
                  <a:pt x="99705" y="31702"/>
                </a:lnTo>
                <a:lnTo>
                  <a:pt x="60109" y="31702"/>
                </a:lnTo>
                <a:lnTo>
                  <a:pt x="55203" y="28826"/>
                </a:lnTo>
                <a:lnTo>
                  <a:pt x="52087" y="25984"/>
                </a:lnTo>
                <a:lnTo>
                  <a:pt x="52102" y="22708"/>
                </a:lnTo>
                <a:lnTo>
                  <a:pt x="56591" y="18532"/>
                </a:lnTo>
                <a:lnTo>
                  <a:pt x="58714" y="17106"/>
                </a:lnTo>
                <a:lnTo>
                  <a:pt x="58791" y="16492"/>
                </a:lnTo>
                <a:lnTo>
                  <a:pt x="58896" y="16211"/>
                </a:lnTo>
                <a:lnTo>
                  <a:pt x="57835" y="13617"/>
                </a:lnTo>
                <a:lnTo>
                  <a:pt x="56096" y="12138"/>
                </a:lnTo>
                <a:lnTo>
                  <a:pt x="48187" y="12138"/>
                </a:lnTo>
                <a:lnTo>
                  <a:pt x="41047" y="10931"/>
                </a:lnTo>
                <a:lnTo>
                  <a:pt x="33834" y="9505"/>
                </a:lnTo>
                <a:lnTo>
                  <a:pt x="26339" y="9388"/>
                </a:lnTo>
                <a:close/>
              </a:path>
              <a:path w="102869" h="70485">
                <a:moveTo>
                  <a:pt x="90177" y="43281"/>
                </a:moveTo>
                <a:lnTo>
                  <a:pt x="70314" y="43281"/>
                </a:lnTo>
                <a:lnTo>
                  <a:pt x="77342" y="44923"/>
                </a:lnTo>
                <a:lnTo>
                  <a:pt x="84210" y="45475"/>
                </a:lnTo>
                <a:lnTo>
                  <a:pt x="90177" y="43281"/>
                </a:lnTo>
                <a:close/>
              </a:path>
              <a:path w="102869" h="70485">
                <a:moveTo>
                  <a:pt x="79501" y="0"/>
                </a:moveTo>
                <a:lnTo>
                  <a:pt x="71850" y="1043"/>
                </a:lnTo>
                <a:lnTo>
                  <a:pt x="63931" y="3101"/>
                </a:lnTo>
                <a:lnTo>
                  <a:pt x="61309" y="9747"/>
                </a:lnTo>
                <a:lnTo>
                  <a:pt x="58896" y="16211"/>
                </a:lnTo>
                <a:lnTo>
                  <a:pt x="59143" y="16817"/>
                </a:lnTo>
                <a:lnTo>
                  <a:pt x="58714" y="17106"/>
                </a:lnTo>
                <a:lnTo>
                  <a:pt x="57888" y="23692"/>
                </a:lnTo>
                <a:lnTo>
                  <a:pt x="60109" y="31702"/>
                </a:lnTo>
                <a:lnTo>
                  <a:pt x="99705" y="31702"/>
                </a:lnTo>
                <a:lnTo>
                  <a:pt x="100114" y="30914"/>
                </a:lnTo>
                <a:lnTo>
                  <a:pt x="101764" y="25044"/>
                </a:lnTo>
                <a:lnTo>
                  <a:pt x="102288" y="19188"/>
                </a:lnTo>
                <a:lnTo>
                  <a:pt x="100560" y="13171"/>
                </a:lnTo>
                <a:lnTo>
                  <a:pt x="95453" y="6823"/>
                </a:lnTo>
                <a:lnTo>
                  <a:pt x="87248" y="1437"/>
                </a:lnTo>
                <a:lnTo>
                  <a:pt x="79501" y="0"/>
                </a:lnTo>
                <a:close/>
              </a:path>
              <a:path w="102869" h="70485">
                <a:moveTo>
                  <a:pt x="58896" y="16211"/>
                </a:moveTo>
                <a:lnTo>
                  <a:pt x="58791" y="16492"/>
                </a:lnTo>
                <a:lnTo>
                  <a:pt x="58714" y="17106"/>
                </a:lnTo>
                <a:lnTo>
                  <a:pt x="59143" y="16817"/>
                </a:lnTo>
                <a:lnTo>
                  <a:pt x="58896" y="16211"/>
                </a:lnTo>
                <a:close/>
              </a:path>
              <a:path w="102869" h="70485">
                <a:moveTo>
                  <a:pt x="55460" y="11598"/>
                </a:moveTo>
                <a:lnTo>
                  <a:pt x="48187" y="12138"/>
                </a:lnTo>
                <a:lnTo>
                  <a:pt x="56096" y="12138"/>
                </a:lnTo>
                <a:lnTo>
                  <a:pt x="55460" y="11598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" name="object 199"/>
          <p:cNvSpPr/>
          <p:nvPr/>
        </p:nvSpPr>
        <p:spPr>
          <a:xfrm>
            <a:off x="4139139" y="6142077"/>
            <a:ext cx="73164" cy="7309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" name="object 200"/>
          <p:cNvSpPr/>
          <p:nvPr/>
        </p:nvSpPr>
        <p:spPr>
          <a:xfrm>
            <a:off x="4697565" y="4531941"/>
            <a:ext cx="63500" cy="86995"/>
          </a:xfrm>
          <a:custGeom>
            <a:avLst/>
            <a:gdLst/>
            <a:ahLst/>
            <a:cxnLst/>
            <a:rect l="l" t="t" r="r" b="b"/>
            <a:pathLst>
              <a:path w="63500" h="86995">
                <a:moveTo>
                  <a:pt x="62921" y="37255"/>
                </a:moveTo>
                <a:lnTo>
                  <a:pt x="10960" y="37255"/>
                </a:lnTo>
                <a:lnTo>
                  <a:pt x="11582" y="40227"/>
                </a:lnTo>
                <a:lnTo>
                  <a:pt x="6489" y="49637"/>
                </a:lnTo>
                <a:lnTo>
                  <a:pt x="6731" y="58070"/>
                </a:lnTo>
                <a:lnTo>
                  <a:pt x="23228" y="65576"/>
                </a:lnTo>
                <a:lnTo>
                  <a:pt x="23545" y="75952"/>
                </a:lnTo>
                <a:lnTo>
                  <a:pt x="34391" y="76841"/>
                </a:lnTo>
                <a:lnTo>
                  <a:pt x="35699" y="77196"/>
                </a:lnTo>
                <a:lnTo>
                  <a:pt x="34632" y="83267"/>
                </a:lnTo>
                <a:lnTo>
                  <a:pt x="36525" y="86442"/>
                </a:lnTo>
                <a:lnTo>
                  <a:pt x="45834" y="84296"/>
                </a:lnTo>
                <a:lnTo>
                  <a:pt x="40843" y="80397"/>
                </a:lnTo>
                <a:lnTo>
                  <a:pt x="41402" y="74771"/>
                </a:lnTo>
                <a:lnTo>
                  <a:pt x="62870" y="37966"/>
                </a:lnTo>
                <a:lnTo>
                  <a:pt x="62921" y="37255"/>
                </a:lnTo>
                <a:close/>
              </a:path>
              <a:path w="63500" h="86995">
                <a:moveTo>
                  <a:pt x="11264" y="11766"/>
                </a:moveTo>
                <a:lnTo>
                  <a:pt x="10134" y="16935"/>
                </a:lnTo>
                <a:lnTo>
                  <a:pt x="11620" y="24898"/>
                </a:lnTo>
                <a:lnTo>
                  <a:pt x="10629" y="28086"/>
                </a:lnTo>
                <a:lnTo>
                  <a:pt x="5676" y="29038"/>
                </a:lnTo>
                <a:lnTo>
                  <a:pt x="0" y="33381"/>
                </a:lnTo>
                <a:lnTo>
                  <a:pt x="25" y="37966"/>
                </a:lnTo>
                <a:lnTo>
                  <a:pt x="5029" y="42805"/>
                </a:lnTo>
                <a:lnTo>
                  <a:pt x="6350" y="41128"/>
                </a:lnTo>
                <a:lnTo>
                  <a:pt x="7378" y="38715"/>
                </a:lnTo>
                <a:lnTo>
                  <a:pt x="10960" y="37255"/>
                </a:lnTo>
                <a:lnTo>
                  <a:pt x="62921" y="37255"/>
                </a:lnTo>
                <a:lnTo>
                  <a:pt x="63004" y="24631"/>
                </a:lnTo>
                <a:lnTo>
                  <a:pt x="60688" y="14128"/>
                </a:lnTo>
                <a:lnTo>
                  <a:pt x="22326" y="14128"/>
                </a:lnTo>
                <a:lnTo>
                  <a:pt x="11264" y="11766"/>
                </a:lnTo>
                <a:close/>
              </a:path>
              <a:path w="63500" h="86995">
                <a:moveTo>
                  <a:pt x="42357" y="0"/>
                </a:moveTo>
                <a:lnTo>
                  <a:pt x="29070" y="4387"/>
                </a:lnTo>
                <a:lnTo>
                  <a:pt x="24193" y="6965"/>
                </a:lnTo>
                <a:lnTo>
                  <a:pt x="22326" y="14128"/>
                </a:lnTo>
                <a:lnTo>
                  <a:pt x="60688" y="14128"/>
                </a:lnTo>
                <a:lnTo>
                  <a:pt x="59854" y="10345"/>
                </a:lnTo>
                <a:lnTo>
                  <a:pt x="52795" y="2060"/>
                </a:lnTo>
                <a:lnTo>
                  <a:pt x="42357" y="0"/>
                </a:lnTo>
                <a:close/>
              </a:path>
            </a:pathLst>
          </a:custGeom>
          <a:solidFill>
            <a:srgbClr val="ECECEC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" name="object 201"/>
          <p:cNvSpPr/>
          <p:nvPr/>
        </p:nvSpPr>
        <p:spPr>
          <a:xfrm>
            <a:off x="4737727" y="4606625"/>
            <a:ext cx="70485" cy="71120"/>
          </a:xfrm>
          <a:custGeom>
            <a:avLst/>
            <a:gdLst/>
            <a:ahLst/>
            <a:cxnLst/>
            <a:rect l="l" t="t" r="r" b="b"/>
            <a:pathLst>
              <a:path w="70485" h="71120">
                <a:moveTo>
                  <a:pt x="3670" y="28968"/>
                </a:moveTo>
                <a:lnTo>
                  <a:pt x="0" y="35813"/>
                </a:lnTo>
                <a:lnTo>
                  <a:pt x="6610" y="41724"/>
                </a:lnTo>
                <a:lnTo>
                  <a:pt x="12487" y="48410"/>
                </a:lnTo>
                <a:lnTo>
                  <a:pt x="17873" y="55646"/>
                </a:lnTo>
                <a:lnTo>
                  <a:pt x="23012" y="63207"/>
                </a:lnTo>
                <a:lnTo>
                  <a:pt x="30216" y="69066"/>
                </a:lnTo>
                <a:lnTo>
                  <a:pt x="39908" y="71002"/>
                </a:lnTo>
                <a:lnTo>
                  <a:pt x="49978" y="69247"/>
                </a:lnTo>
                <a:lnTo>
                  <a:pt x="58318" y="64033"/>
                </a:lnTo>
                <a:lnTo>
                  <a:pt x="70250" y="44285"/>
                </a:lnTo>
                <a:lnTo>
                  <a:pt x="69688" y="38900"/>
                </a:lnTo>
                <a:lnTo>
                  <a:pt x="10909" y="38900"/>
                </a:lnTo>
                <a:lnTo>
                  <a:pt x="3670" y="28968"/>
                </a:lnTo>
                <a:close/>
              </a:path>
              <a:path w="70485" h="71120">
                <a:moveTo>
                  <a:pt x="35877" y="0"/>
                </a:moveTo>
                <a:lnTo>
                  <a:pt x="29654" y="1968"/>
                </a:lnTo>
                <a:lnTo>
                  <a:pt x="19926" y="6286"/>
                </a:lnTo>
                <a:lnTo>
                  <a:pt x="14643" y="8369"/>
                </a:lnTo>
                <a:lnTo>
                  <a:pt x="7073" y="8801"/>
                </a:lnTo>
                <a:lnTo>
                  <a:pt x="14609" y="14375"/>
                </a:lnTo>
                <a:lnTo>
                  <a:pt x="15305" y="20583"/>
                </a:lnTo>
                <a:lnTo>
                  <a:pt x="12897" y="26967"/>
                </a:lnTo>
                <a:lnTo>
                  <a:pt x="11125" y="33070"/>
                </a:lnTo>
                <a:lnTo>
                  <a:pt x="10909" y="38900"/>
                </a:lnTo>
                <a:lnTo>
                  <a:pt x="69688" y="38900"/>
                </a:lnTo>
                <a:lnTo>
                  <a:pt x="68411" y="26671"/>
                </a:lnTo>
                <a:lnTo>
                  <a:pt x="56871" y="12146"/>
                </a:lnTo>
                <a:lnTo>
                  <a:pt x="39700" y="1663"/>
                </a:lnTo>
                <a:lnTo>
                  <a:pt x="35877" y="0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" name="object 202"/>
          <p:cNvSpPr/>
          <p:nvPr/>
        </p:nvSpPr>
        <p:spPr>
          <a:xfrm>
            <a:off x="4306214" y="4685376"/>
            <a:ext cx="68580" cy="93345"/>
          </a:xfrm>
          <a:custGeom>
            <a:avLst/>
            <a:gdLst/>
            <a:ahLst/>
            <a:cxnLst/>
            <a:rect l="l" t="t" r="r" b="b"/>
            <a:pathLst>
              <a:path w="68579" h="93345">
                <a:moveTo>
                  <a:pt x="40944" y="0"/>
                </a:moveTo>
                <a:lnTo>
                  <a:pt x="24569" y="2839"/>
                </a:lnTo>
                <a:lnTo>
                  <a:pt x="10847" y="13349"/>
                </a:lnTo>
                <a:lnTo>
                  <a:pt x="1938" y="28948"/>
                </a:lnTo>
                <a:lnTo>
                  <a:pt x="0" y="47053"/>
                </a:lnTo>
                <a:lnTo>
                  <a:pt x="596" y="51981"/>
                </a:lnTo>
                <a:lnTo>
                  <a:pt x="1904" y="56819"/>
                </a:lnTo>
                <a:lnTo>
                  <a:pt x="2870" y="61683"/>
                </a:lnTo>
                <a:lnTo>
                  <a:pt x="6706" y="67169"/>
                </a:lnTo>
                <a:lnTo>
                  <a:pt x="11242" y="72134"/>
                </a:lnTo>
                <a:lnTo>
                  <a:pt x="15478" y="77544"/>
                </a:lnTo>
                <a:lnTo>
                  <a:pt x="18414" y="84366"/>
                </a:lnTo>
                <a:lnTo>
                  <a:pt x="20599" y="93167"/>
                </a:lnTo>
                <a:lnTo>
                  <a:pt x="31813" y="91973"/>
                </a:lnTo>
                <a:lnTo>
                  <a:pt x="48653" y="87515"/>
                </a:lnTo>
                <a:lnTo>
                  <a:pt x="49999" y="82753"/>
                </a:lnTo>
                <a:lnTo>
                  <a:pt x="41135" y="68110"/>
                </a:lnTo>
                <a:lnTo>
                  <a:pt x="50393" y="64871"/>
                </a:lnTo>
                <a:lnTo>
                  <a:pt x="51066" y="59042"/>
                </a:lnTo>
                <a:lnTo>
                  <a:pt x="52209" y="50203"/>
                </a:lnTo>
                <a:lnTo>
                  <a:pt x="45072" y="48895"/>
                </a:lnTo>
                <a:lnTo>
                  <a:pt x="38988" y="47155"/>
                </a:lnTo>
                <a:lnTo>
                  <a:pt x="42485" y="43023"/>
                </a:lnTo>
                <a:lnTo>
                  <a:pt x="47364" y="39978"/>
                </a:lnTo>
                <a:lnTo>
                  <a:pt x="50444" y="36159"/>
                </a:lnTo>
                <a:lnTo>
                  <a:pt x="48539" y="29705"/>
                </a:lnTo>
                <a:lnTo>
                  <a:pt x="47345" y="28948"/>
                </a:lnTo>
                <a:lnTo>
                  <a:pt x="46365" y="28422"/>
                </a:lnTo>
                <a:lnTo>
                  <a:pt x="44589" y="28422"/>
                </a:lnTo>
                <a:lnTo>
                  <a:pt x="43192" y="26720"/>
                </a:lnTo>
                <a:lnTo>
                  <a:pt x="66732" y="26720"/>
                </a:lnTo>
                <a:lnTo>
                  <a:pt x="68509" y="23191"/>
                </a:lnTo>
                <a:lnTo>
                  <a:pt x="68122" y="14224"/>
                </a:lnTo>
                <a:lnTo>
                  <a:pt x="62029" y="9206"/>
                </a:lnTo>
                <a:lnTo>
                  <a:pt x="55524" y="4916"/>
                </a:lnTo>
                <a:lnTo>
                  <a:pt x="48523" y="1724"/>
                </a:lnTo>
                <a:lnTo>
                  <a:pt x="40944" y="0"/>
                </a:lnTo>
                <a:close/>
              </a:path>
              <a:path w="68579" h="93345">
                <a:moveTo>
                  <a:pt x="65927" y="28321"/>
                </a:moveTo>
                <a:lnTo>
                  <a:pt x="46977" y="28321"/>
                </a:lnTo>
                <a:lnTo>
                  <a:pt x="48443" y="29620"/>
                </a:lnTo>
                <a:lnTo>
                  <a:pt x="49428" y="30226"/>
                </a:lnTo>
                <a:lnTo>
                  <a:pt x="59528" y="30881"/>
                </a:lnTo>
                <a:lnTo>
                  <a:pt x="65766" y="28640"/>
                </a:lnTo>
                <a:lnTo>
                  <a:pt x="65927" y="28321"/>
                </a:lnTo>
                <a:close/>
              </a:path>
              <a:path w="68579" h="93345">
                <a:moveTo>
                  <a:pt x="46977" y="28321"/>
                </a:moveTo>
                <a:lnTo>
                  <a:pt x="46235" y="28352"/>
                </a:lnTo>
                <a:lnTo>
                  <a:pt x="47383" y="28968"/>
                </a:lnTo>
                <a:lnTo>
                  <a:pt x="48443" y="29620"/>
                </a:lnTo>
                <a:lnTo>
                  <a:pt x="46977" y="28321"/>
                </a:lnTo>
                <a:close/>
              </a:path>
              <a:path w="68579" h="93345">
                <a:moveTo>
                  <a:pt x="46235" y="28352"/>
                </a:moveTo>
                <a:lnTo>
                  <a:pt x="44589" y="28422"/>
                </a:lnTo>
                <a:lnTo>
                  <a:pt x="46365" y="28422"/>
                </a:lnTo>
                <a:lnTo>
                  <a:pt x="46235" y="28352"/>
                </a:lnTo>
                <a:close/>
              </a:path>
              <a:path w="68579" h="93345">
                <a:moveTo>
                  <a:pt x="66732" y="26720"/>
                </a:moveTo>
                <a:lnTo>
                  <a:pt x="43192" y="26720"/>
                </a:lnTo>
                <a:lnTo>
                  <a:pt x="46235" y="28352"/>
                </a:lnTo>
                <a:lnTo>
                  <a:pt x="46977" y="28321"/>
                </a:lnTo>
                <a:lnTo>
                  <a:pt x="65927" y="28321"/>
                </a:lnTo>
                <a:lnTo>
                  <a:pt x="66732" y="26720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" name="object 203"/>
          <p:cNvSpPr/>
          <p:nvPr/>
        </p:nvSpPr>
        <p:spPr>
          <a:xfrm>
            <a:off x="3721224" y="5815421"/>
            <a:ext cx="86360" cy="62230"/>
          </a:xfrm>
          <a:custGeom>
            <a:avLst/>
            <a:gdLst/>
            <a:ahLst/>
            <a:cxnLst/>
            <a:rect l="l" t="t" r="r" b="b"/>
            <a:pathLst>
              <a:path w="86360" h="62229">
                <a:moveTo>
                  <a:pt x="31933" y="30441"/>
                </a:moveTo>
                <a:lnTo>
                  <a:pt x="13182" y="30441"/>
                </a:lnTo>
                <a:lnTo>
                  <a:pt x="16878" y="41186"/>
                </a:lnTo>
                <a:lnTo>
                  <a:pt x="27413" y="53818"/>
                </a:lnTo>
                <a:lnTo>
                  <a:pt x="45273" y="61660"/>
                </a:lnTo>
                <a:lnTo>
                  <a:pt x="64532" y="62151"/>
                </a:lnTo>
                <a:lnTo>
                  <a:pt x="79260" y="52730"/>
                </a:lnTo>
                <a:lnTo>
                  <a:pt x="84023" y="45808"/>
                </a:lnTo>
                <a:lnTo>
                  <a:pt x="86245" y="39306"/>
                </a:lnTo>
                <a:lnTo>
                  <a:pt x="84366" y="31292"/>
                </a:lnTo>
                <a:lnTo>
                  <a:pt x="32270" y="31229"/>
                </a:lnTo>
                <a:lnTo>
                  <a:pt x="31933" y="30441"/>
                </a:lnTo>
                <a:close/>
              </a:path>
              <a:path w="86360" h="62229">
                <a:moveTo>
                  <a:pt x="20320" y="17208"/>
                </a:moveTo>
                <a:lnTo>
                  <a:pt x="4711" y="18630"/>
                </a:lnTo>
                <a:lnTo>
                  <a:pt x="0" y="27444"/>
                </a:lnTo>
                <a:lnTo>
                  <a:pt x="5740" y="31483"/>
                </a:lnTo>
                <a:lnTo>
                  <a:pt x="13182" y="30441"/>
                </a:lnTo>
                <a:lnTo>
                  <a:pt x="31933" y="30441"/>
                </a:lnTo>
                <a:lnTo>
                  <a:pt x="26949" y="18808"/>
                </a:lnTo>
                <a:lnTo>
                  <a:pt x="23596" y="17894"/>
                </a:lnTo>
                <a:lnTo>
                  <a:pt x="20320" y="17208"/>
                </a:lnTo>
                <a:close/>
              </a:path>
              <a:path w="86360" h="62229">
                <a:moveTo>
                  <a:pt x="58815" y="2700"/>
                </a:moveTo>
                <a:lnTo>
                  <a:pt x="54382" y="4865"/>
                </a:lnTo>
                <a:lnTo>
                  <a:pt x="51838" y="9348"/>
                </a:lnTo>
                <a:lnTo>
                  <a:pt x="50584" y="14731"/>
                </a:lnTo>
                <a:lnTo>
                  <a:pt x="49834" y="19634"/>
                </a:lnTo>
                <a:lnTo>
                  <a:pt x="53378" y="24879"/>
                </a:lnTo>
                <a:lnTo>
                  <a:pt x="38887" y="26809"/>
                </a:lnTo>
                <a:lnTo>
                  <a:pt x="32270" y="31229"/>
                </a:lnTo>
                <a:lnTo>
                  <a:pt x="84265" y="31229"/>
                </a:lnTo>
                <a:lnTo>
                  <a:pt x="81686" y="29603"/>
                </a:lnTo>
                <a:lnTo>
                  <a:pt x="79146" y="27635"/>
                </a:lnTo>
                <a:lnTo>
                  <a:pt x="75933" y="26657"/>
                </a:lnTo>
                <a:lnTo>
                  <a:pt x="78384" y="26047"/>
                </a:lnTo>
                <a:lnTo>
                  <a:pt x="82085" y="26047"/>
                </a:lnTo>
                <a:lnTo>
                  <a:pt x="83096" y="24777"/>
                </a:lnTo>
                <a:lnTo>
                  <a:pt x="84587" y="16432"/>
                </a:lnTo>
                <a:lnTo>
                  <a:pt x="82300" y="9907"/>
                </a:lnTo>
                <a:lnTo>
                  <a:pt x="78759" y="6057"/>
                </a:lnTo>
                <a:lnTo>
                  <a:pt x="69570" y="6057"/>
                </a:lnTo>
                <a:lnTo>
                  <a:pt x="65735" y="4267"/>
                </a:lnTo>
                <a:lnTo>
                  <a:pt x="58815" y="2700"/>
                </a:lnTo>
                <a:close/>
              </a:path>
              <a:path w="86360" h="62229">
                <a:moveTo>
                  <a:pt x="82085" y="26047"/>
                </a:moveTo>
                <a:lnTo>
                  <a:pt x="78384" y="26047"/>
                </a:lnTo>
                <a:lnTo>
                  <a:pt x="81216" y="27139"/>
                </a:lnTo>
                <a:lnTo>
                  <a:pt x="82085" y="26047"/>
                </a:lnTo>
                <a:close/>
              </a:path>
              <a:path w="86360" h="62229">
                <a:moveTo>
                  <a:pt x="71208" y="0"/>
                </a:moveTo>
                <a:lnTo>
                  <a:pt x="69405" y="1485"/>
                </a:lnTo>
                <a:lnTo>
                  <a:pt x="69570" y="6057"/>
                </a:lnTo>
                <a:lnTo>
                  <a:pt x="78759" y="6057"/>
                </a:lnTo>
                <a:lnTo>
                  <a:pt x="77440" y="4623"/>
                </a:lnTo>
                <a:lnTo>
                  <a:pt x="71208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" name="object 204"/>
          <p:cNvSpPr/>
          <p:nvPr/>
        </p:nvSpPr>
        <p:spPr>
          <a:xfrm>
            <a:off x="3596072" y="6178472"/>
            <a:ext cx="55880" cy="76835"/>
          </a:xfrm>
          <a:custGeom>
            <a:avLst/>
            <a:gdLst/>
            <a:ahLst/>
            <a:cxnLst/>
            <a:rect l="l" t="t" r="r" b="b"/>
            <a:pathLst>
              <a:path w="55879" h="76835">
                <a:moveTo>
                  <a:pt x="26550" y="0"/>
                </a:moveTo>
                <a:lnTo>
                  <a:pt x="21086" y="1539"/>
                </a:lnTo>
                <a:lnTo>
                  <a:pt x="14655" y="5411"/>
                </a:lnTo>
                <a:lnTo>
                  <a:pt x="9107" y="10632"/>
                </a:lnTo>
                <a:lnTo>
                  <a:pt x="7446" y="15527"/>
                </a:lnTo>
                <a:lnTo>
                  <a:pt x="8517" y="20345"/>
                </a:lnTo>
                <a:lnTo>
                  <a:pt x="11163" y="25338"/>
                </a:lnTo>
                <a:lnTo>
                  <a:pt x="15025" y="32948"/>
                </a:lnTo>
                <a:lnTo>
                  <a:pt x="14987" y="37642"/>
                </a:lnTo>
                <a:lnTo>
                  <a:pt x="10247" y="40334"/>
                </a:lnTo>
                <a:lnTo>
                  <a:pt x="0" y="41936"/>
                </a:lnTo>
                <a:lnTo>
                  <a:pt x="9486" y="47524"/>
                </a:lnTo>
                <a:lnTo>
                  <a:pt x="9042" y="56110"/>
                </a:lnTo>
                <a:lnTo>
                  <a:pt x="13779" y="69788"/>
                </a:lnTo>
                <a:lnTo>
                  <a:pt x="17221" y="76442"/>
                </a:lnTo>
                <a:lnTo>
                  <a:pt x="25082" y="76265"/>
                </a:lnTo>
                <a:lnTo>
                  <a:pt x="51650" y="58446"/>
                </a:lnTo>
                <a:lnTo>
                  <a:pt x="55308" y="51842"/>
                </a:lnTo>
                <a:lnTo>
                  <a:pt x="47536" y="44997"/>
                </a:lnTo>
                <a:lnTo>
                  <a:pt x="43184" y="38757"/>
                </a:lnTo>
                <a:lnTo>
                  <a:pt x="43211" y="32538"/>
                </a:lnTo>
                <a:lnTo>
                  <a:pt x="46068" y="26434"/>
                </a:lnTo>
                <a:lnTo>
                  <a:pt x="50203" y="20537"/>
                </a:lnTo>
                <a:lnTo>
                  <a:pt x="52146" y="16752"/>
                </a:lnTo>
                <a:lnTo>
                  <a:pt x="43243" y="15317"/>
                </a:lnTo>
                <a:lnTo>
                  <a:pt x="48120" y="10898"/>
                </a:lnTo>
                <a:lnTo>
                  <a:pt x="47389" y="9717"/>
                </a:lnTo>
                <a:lnTo>
                  <a:pt x="39852" y="9717"/>
                </a:lnTo>
                <a:lnTo>
                  <a:pt x="36550" y="5741"/>
                </a:lnTo>
                <a:lnTo>
                  <a:pt x="31541" y="1248"/>
                </a:lnTo>
                <a:lnTo>
                  <a:pt x="26550" y="0"/>
                </a:lnTo>
                <a:close/>
              </a:path>
              <a:path w="55879" h="76835">
                <a:moveTo>
                  <a:pt x="45478" y="6630"/>
                </a:moveTo>
                <a:lnTo>
                  <a:pt x="39852" y="9717"/>
                </a:lnTo>
                <a:lnTo>
                  <a:pt x="47389" y="9717"/>
                </a:lnTo>
                <a:lnTo>
                  <a:pt x="45478" y="663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" name="object 205"/>
          <p:cNvSpPr/>
          <p:nvPr/>
        </p:nvSpPr>
        <p:spPr>
          <a:xfrm>
            <a:off x="3372401" y="5711106"/>
            <a:ext cx="69850" cy="67945"/>
          </a:xfrm>
          <a:custGeom>
            <a:avLst/>
            <a:gdLst/>
            <a:ahLst/>
            <a:cxnLst/>
            <a:rect l="l" t="t" r="r" b="b"/>
            <a:pathLst>
              <a:path w="69850" h="67945">
                <a:moveTo>
                  <a:pt x="26174" y="1079"/>
                </a:moveTo>
                <a:lnTo>
                  <a:pt x="15621" y="6565"/>
                </a:lnTo>
                <a:lnTo>
                  <a:pt x="9648" y="8538"/>
                </a:lnTo>
                <a:lnTo>
                  <a:pt x="6784" y="13098"/>
                </a:lnTo>
                <a:lnTo>
                  <a:pt x="4926" y="18494"/>
                </a:lnTo>
                <a:lnTo>
                  <a:pt x="1968" y="22974"/>
                </a:lnTo>
                <a:lnTo>
                  <a:pt x="0" y="30962"/>
                </a:lnTo>
                <a:lnTo>
                  <a:pt x="4902" y="38544"/>
                </a:lnTo>
                <a:lnTo>
                  <a:pt x="3403" y="46507"/>
                </a:lnTo>
                <a:lnTo>
                  <a:pt x="8209" y="54742"/>
                </a:lnTo>
                <a:lnTo>
                  <a:pt x="14041" y="61728"/>
                </a:lnTo>
                <a:lnTo>
                  <a:pt x="21475" y="66427"/>
                </a:lnTo>
                <a:lnTo>
                  <a:pt x="31089" y="67805"/>
                </a:lnTo>
                <a:lnTo>
                  <a:pt x="43530" y="64499"/>
                </a:lnTo>
                <a:lnTo>
                  <a:pt x="56103" y="57210"/>
                </a:lnTo>
                <a:lnTo>
                  <a:pt x="65831" y="47934"/>
                </a:lnTo>
                <a:lnTo>
                  <a:pt x="67765" y="43345"/>
                </a:lnTo>
                <a:lnTo>
                  <a:pt x="31724" y="43345"/>
                </a:lnTo>
                <a:lnTo>
                  <a:pt x="27889" y="32829"/>
                </a:lnTo>
                <a:lnTo>
                  <a:pt x="28600" y="30416"/>
                </a:lnTo>
                <a:lnTo>
                  <a:pt x="22720" y="25272"/>
                </a:lnTo>
                <a:lnTo>
                  <a:pt x="16217" y="22555"/>
                </a:lnTo>
                <a:lnTo>
                  <a:pt x="26147" y="13076"/>
                </a:lnTo>
                <a:lnTo>
                  <a:pt x="22745" y="9105"/>
                </a:lnTo>
                <a:lnTo>
                  <a:pt x="26409" y="3762"/>
                </a:lnTo>
                <a:lnTo>
                  <a:pt x="26174" y="1079"/>
                </a:lnTo>
                <a:close/>
              </a:path>
              <a:path w="69850" h="67945">
                <a:moveTo>
                  <a:pt x="62066" y="18414"/>
                </a:moveTo>
                <a:lnTo>
                  <a:pt x="45173" y="18414"/>
                </a:lnTo>
                <a:lnTo>
                  <a:pt x="47485" y="24942"/>
                </a:lnTo>
                <a:lnTo>
                  <a:pt x="48437" y="31597"/>
                </a:lnTo>
                <a:lnTo>
                  <a:pt x="37325" y="41236"/>
                </a:lnTo>
                <a:lnTo>
                  <a:pt x="31724" y="43345"/>
                </a:lnTo>
                <a:lnTo>
                  <a:pt x="67765" y="43345"/>
                </a:lnTo>
                <a:lnTo>
                  <a:pt x="69735" y="38671"/>
                </a:lnTo>
                <a:lnTo>
                  <a:pt x="68758" y="31406"/>
                </a:lnTo>
                <a:lnTo>
                  <a:pt x="65998" y="24355"/>
                </a:lnTo>
                <a:lnTo>
                  <a:pt x="62066" y="18414"/>
                </a:lnTo>
                <a:close/>
              </a:path>
              <a:path w="69850" h="67945">
                <a:moveTo>
                  <a:pt x="35572" y="0"/>
                </a:moveTo>
                <a:lnTo>
                  <a:pt x="28892" y="139"/>
                </a:lnTo>
                <a:lnTo>
                  <a:pt x="26409" y="3762"/>
                </a:lnTo>
                <a:lnTo>
                  <a:pt x="27139" y="12128"/>
                </a:lnTo>
                <a:lnTo>
                  <a:pt x="26147" y="13076"/>
                </a:lnTo>
                <a:lnTo>
                  <a:pt x="26771" y="13804"/>
                </a:lnTo>
                <a:lnTo>
                  <a:pt x="33909" y="23761"/>
                </a:lnTo>
                <a:lnTo>
                  <a:pt x="39522" y="22593"/>
                </a:lnTo>
                <a:lnTo>
                  <a:pt x="45173" y="18414"/>
                </a:lnTo>
                <a:lnTo>
                  <a:pt x="62066" y="18414"/>
                </a:lnTo>
                <a:lnTo>
                  <a:pt x="61681" y="17833"/>
                </a:lnTo>
                <a:lnTo>
                  <a:pt x="56001" y="12128"/>
                </a:lnTo>
                <a:lnTo>
                  <a:pt x="51422" y="8343"/>
                </a:lnTo>
                <a:lnTo>
                  <a:pt x="46545" y="4851"/>
                </a:lnTo>
                <a:lnTo>
                  <a:pt x="41783" y="1219"/>
                </a:lnTo>
                <a:lnTo>
                  <a:pt x="35572" y="0"/>
                </a:lnTo>
                <a:close/>
              </a:path>
              <a:path w="69850" h="67945">
                <a:moveTo>
                  <a:pt x="26409" y="3762"/>
                </a:moveTo>
                <a:lnTo>
                  <a:pt x="22745" y="9105"/>
                </a:lnTo>
                <a:lnTo>
                  <a:pt x="26147" y="13076"/>
                </a:lnTo>
                <a:lnTo>
                  <a:pt x="27139" y="12128"/>
                </a:lnTo>
                <a:lnTo>
                  <a:pt x="26409" y="3762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" name="object 206"/>
          <p:cNvSpPr/>
          <p:nvPr/>
        </p:nvSpPr>
        <p:spPr>
          <a:xfrm>
            <a:off x="4171769" y="4122158"/>
            <a:ext cx="69850" cy="57150"/>
          </a:xfrm>
          <a:custGeom>
            <a:avLst/>
            <a:gdLst/>
            <a:ahLst/>
            <a:cxnLst/>
            <a:rect l="l" t="t" r="r" b="b"/>
            <a:pathLst>
              <a:path w="69850" h="57150">
                <a:moveTo>
                  <a:pt x="29366" y="0"/>
                </a:moveTo>
                <a:lnTo>
                  <a:pt x="15435" y="2297"/>
                </a:lnTo>
                <a:lnTo>
                  <a:pt x="4645" y="10728"/>
                </a:lnTo>
                <a:lnTo>
                  <a:pt x="0" y="24217"/>
                </a:lnTo>
                <a:lnTo>
                  <a:pt x="970" y="31485"/>
                </a:lnTo>
                <a:lnTo>
                  <a:pt x="4030" y="38620"/>
                </a:lnTo>
                <a:lnTo>
                  <a:pt x="8631" y="45282"/>
                </a:lnTo>
                <a:lnTo>
                  <a:pt x="14224" y="51128"/>
                </a:lnTo>
                <a:lnTo>
                  <a:pt x="20370" y="56665"/>
                </a:lnTo>
                <a:lnTo>
                  <a:pt x="26225" y="51471"/>
                </a:lnTo>
                <a:lnTo>
                  <a:pt x="32080" y="48525"/>
                </a:lnTo>
                <a:lnTo>
                  <a:pt x="39908" y="45962"/>
                </a:lnTo>
                <a:lnTo>
                  <a:pt x="48012" y="43835"/>
                </a:lnTo>
                <a:lnTo>
                  <a:pt x="54840" y="39627"/>
                </a:lnTo>
                <a:lnTo>
                  <a:pt x="58839" y="30821"/>
                </a:lnTo>
                <a:lnTo>
                  <a:pt x="59169" y="28929"/>
                </a:lnTo>
                <a:lnTo>
                  <a:pt x="68520" y="28929"/>
                </a:lnTo>
                <a:lnTo>
                  <a:pt x="63543" y="23697"/>
                </a:lnTo>
                <a:lnTo>
                  <a:pt x="57302" y="17013"/>
                </a:lnTo>
                <a:lnTo>
                  <a:pt x="50727" y="10628"/>
                </a:lnTo>
                <a:lnTo>
                  <a:pt x="43434" y="4913"/>
                </a:lnTo>
                <a:lnTo>
                  <a:pt x="29366" y="0"/>
                </a:lnTo>
                <a:close/>
              </a:path>
              <a:path w="69850" h="57150">
                <a:moveTo>
                  <a:pt x="68520" y="28929"/>
                </a:moveTo>
                <a:lnTo>
                  <a:pt x="59169" y="28929"/>
                </a:lnTo>
                <a:lnTo>
                  <a:pt x="65163" y="35596"/>
                </a:lnTo>
                <a:lnTo>
                  <a:pt x="69837" y="30313"/>
                </a:lnTo>
                <a:lnTo>
                  <a:pt x="68520" y="28929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" name="object 207"/>
          <p:cNvSpPr/>
          <p:nvPr/>
        </p:nvSpPr>
        <p:spPr>
          <a:xfrm>
            <a:off x="3679153" y="4703151"/>
            <a:ext cx="66675" cy="69215"/>
          </a:xfrm>
          <a:custGeom>
            <a:avLst/>
            <a:gdLst/>
            <a:ahLst/>
            <a:cxnLst/>
            <a:rect l="l" t="t" r="r" b="b"/>
            <a:pathLst>
              <a:path w="66675" h="69214">
                <a:moveTo>
                  <a:pt x="55426" y="61137"/>
                </a:moveTo>
                <a:lnTo>
                  <a:pt x="30848" y="61137"/>
                </a:lnTo>
                <a:lnTo>
                  <a:pt x="35305" y="64681"/>
                </a:lnTo>
                <a:lnTo>
                  <a:pt x="39725" y="69176"/>
                </a:lnTo>
                <a:lnTo>
                  <a:pt x="45059" y="65316"/>
                </a:lnTo>
                <a:lnTo>
                  <a:pt x="57175" y="65316"/>
                </a:lnTo>
                <a:lnTo>
                  <a:pt x="55426" y="61137"/>
                </a:lnTo>
                <a:close/>
              </a:path>
              <a:path w="66675" h="69214">
                <a:moveTo>
                  <a:pt x="14604" y="13030"/>
                </a:moveTo>
                <a:lnTo>
                  <a:pt x="11754" y="18336"/>
                </a:lnTo>
                <a:lnTo>
                  <a:pt x="10107" y="24199"/>
                </a:lnTo>
                <a:lnTo>
                  <a:pt x="8191" y="30025"/>
                </a:lnTo>
                <a:lnTo>
                  <a:pt x="4533" y="35217"/>
                </a:lnTo>
                <a:lnTo>
                  <a:pt x="2197" y="37388"/>
                </a:lnTo>
                <a:lnTo>
                  <a:pt x="0" y="43167"/>
                </a:lnTo>
                <a:lnTo>
                  <a:pt x="4267" y="47091"/>
                </a:lnTo>
                <a:lnTo>
                  <a:pt x="8521" y="53666"/>
                </a:lnTo>
                <a:lnTo>
                  <a:pt x="11780" y="61240"/>
                </a:lnTo>
                <a:lnTo>
                  <a:pt x="16709" y="67131"/>
                </a:lnTo>
                <a:lnTo>
                  <a:pt x="25971" y="68656"/>
                </a:lnTo>
                <a:lnTo>
                  <a:pt x="30848" y="61137"/>
                </a:lnTo>
                <a:lnTo>
                  <a:pt x="55426" y="61137"/>
                </a:lnTo>
                <a:lnTo>
                  <a:pt x="54203" y="58216"/>
                </a:lnTo>
                <a:lnTo>
                  <a:pt x="59842" y="54114"/>
                </a:lnTo>
                <a:lnTo>
                  <a:pt x="63309" y="48793"/>
                </a:lnTo>
                <a:lnTo>
                  <a:pt x="66620" y="38063"/>
                </a:lnTo>
                <a:lnTo>
                  <a:pt x="64335" y="27266"/>
                </a:lnTo>
                <a:lnTo>
                  <a:pt x="57703" y="18923"/>
                </a:lnTo>
                <a:lnTo>
                  <a:pt x="23914" y="18923"/>
                </a:lnTo>
                <a:lnTo>
                  <a:pt x="16662" y="13627"/>
                </a:lnTo>
                <a:lnTo>
                  <a:pt x="14604" y="13030"/>
                </a:lnTo>
                <a:close/>
              </a:path>
              <a:path w="66675" h="69214">
                <a:moveTo>
                  <a:pt x="57175" y="65316"/>
                </a:moveTo>
                <a:lnTo>
                  <a:pt x="45059" y="65316"/>
                </a:lnTo>
                <a:lnTo>
                  <a:pt x="51231" y="65659"/>
                </a:lnTo>
                <a:lnTo>
                  <a:pt x="57340" y="65709"/>
                </a:lnTo>
                <a:lnTo>
                  <a:pt x="57175" y="65316"/>
                </a:lnTo>
                <a:close/>
              </a:path>
              <a:path w="66675" h="69214">
                <a:moveTo>
                  <a:pt x="33527" y="0"/>
                </a:moveTo>
                <a:lnTo>
                  <a:pt x="30886" y="3898"/>
                </a:lnTo>
                <a:lnTo>
                  <a:pt x="28447" y="8153"/>
                </a:lnTo>
                <a:lnTo>
                  <a:pt x="26327" y="13868"/>
                </a:lnTo>
                <a:lnTo>
                  <a:pt x="23914" y="18923"/>
                </a:lnTo>
                <a:lnTo>
                  <a:pt x="57703" y="18923"/>
                </a:lnTo>
                <a:lnTo>
                  <a:pt x="57473" y="18632"/>
                </a:lnTo>
                <a:lnTo>
                  <a:pt x="47053" y="14389"/>
                </a:lnTo>
                <a:lnTo>
                  <a:pt x="37287" y="13322"/>
                </a:lnTo>
                <a:lnTo>
                  <a:pt x="42341" y="5334"/>
                </a:lnTo>
                <a:lnTo>
                  <a:pt x="39446" y="1206"/>
                </a:lnTo>
                <a:lnTo>
                  <a:pt x="33527" y="0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" name="object 208"/>
          <p:cNvSpPr/>
          <p:nvPr/>
        </p:nvSpPr>
        <p:spPr>
          <a:xfrm>
            <a:off x="2688243" y="5727102"/>
            <a:ext cx="58419" cy="50800"/>
          </a:xfrm>
          <a:custGeom>
            <a:avLst/>
            <a:gdLst/>
            <a:ahLst/>
            <a:cxnLst/>
            <a:rect l="l" t="t" r="r" b="b"/>
            <a:pathLst>
              <a:path w="58419" h="50800">
                <a:moveTo>
                  <a:pt x="22069" y="0"/>
                </a:moveTo>
                <a:lnTo>
                  <a:pt x="12837" y="1909"/>
                </a:lnTo>
                <a:lnTo>
                  <a:pt x="6842" y="8407"/>
                </a:lnTo>
                <a:lnTo>
                  <a:pt x="2223" y="18237"/>
                </a:lnTo>
                <a:lnTo>
                  <a:pt x="0" y="28421"/>
                </a:lnTo>
                <a:lnTo>
                  <a:pt x="1191" y="35983"/>
                </a:lnTo>
                <a:lnTo>
                  <a:pt x="9675" y="45114"/>
                </a:lnTo>
                <a:lnTo>
                  <a:pt x="20562" y="50069"/>
                </a:lnTo>
                <a:lnTo>
                  <a:pt x="32548" y="50540"/>
                </a:lnTo>
                <a:lnTo>
                  <a:pt x="44333" y="46219"/>
                </a:lnTo>
                <a:lnTo>
                  <a:pt x="43393" y="45749"/>
                </a:lnTo>
                <a:lnTo>
                  <a:pt x="42415" y="45407"/>
                </a:lnTo>
                <a:lnTo>
                  <a:pt x="41450" y="45038"/>
                </a:lnTo>
                <a:lnTo>
                  <a:pt x="45569" y="45038"/>
                </a:lnTo>
                <a:lnTo>
                  <a:pt x="53398" y="37636"/>
                </a:lnTo>
                <a:lnTo>
                  <a:pt x="57944" y="29165"/>
                </a:lnTo>
                <a:lnTo>
                  <a:pt x="58056" y="20477"/>
                </a:lnTo>
                <a:lnTo>
                  <a:pt x="53820" y="11256"/>
                </a:lnTo>
                <a:lnTo>
                  <a:pt x="46259" y="5515"/>
                </a:lnTo>
                <a:lnTo>
                  <a:pt x="34443" y="1482"/>
                </a:lnTo>
                <a:lnTo>
                  <a:pt x="22069" y="0"/>
                </a:lnTo>
                <a:close/>
              </a:path>
              <a:path w="58419" h="50800">
                <a:moveTo>
                  <a:pt x="45569" y="45038"/>
                </a:moveTo>
                <a:lnTo>
                  <a:pt x="41450" y="45038"/>
                </a:lnTo>
                <a:lnTo>
                  <a:pt x="42453" y="45305"/>
                </a:lnTo>
                <a:lnTo>
                  <a:pt x="43510" y="45749"/>
                </a:lnTo>
                <a:lnTo>
                  <a:pt x="44333" y="46207"/>
                </a:lnTo>
                <a:lnTo>
                  <a:pt x="45569" y="45038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" name="object 209"/>
          <p:cNvSpPr/>
          <p:nvPr/>
        </p:nvSpPr>
        <p:spPr>
          <a:xfrm>
            <a:off x="3242983" y="4843095"/>
            <a:ext cx="64135" cy="50165"/>
          </a:xfrm>
          <a:custGeom>
            <a:avLst/>
            <a:gdLst/>
            <a:ahLst/>
            <a:cxnLst/>
            <a:rect l="l" t="t" r="r" b="b"/>
            <a:pathLst>
              <a:path w="64135" h="50164">
                <a:moveTo>
                  <a:pt x="63764" y="46215"/>
                </a:moveTo>
                <a:lnTo>
                  <a:pt x="48348" y="46215"/>
                </a:lnTo>
                <a:lnTo>
                  <a:pt x="55156" y="46735"/>
                </a:lnTo>
                <a:lnTo>
                  <a:pt x="61658" y="49910"/>
                </a:lnTo>
                <a:lnTo>
                  <a:pt x="62915" y="48107"/>
                </a:lnTo>
                <a:lnTo>
                  <a:pt x="64052" y="46735"/>
                </a:lnTo>
                <a:lnTo>
                  <a:pt x="63764" y="46215"/>
                </a:lnTo>
                <a:close/>
              </a:path>
              <a:path w="64135" h="50164">
                <a:moveTo>
                  <a:pt x="59841" y="37490"/>
                </a:moveTo>
                <a:lnTo>
                  <a:pt x="23926" y="37490"/>
                </a:lnTo>
                <a:lnTo>
                  <a:pt x="24699" y="45700"/>
                </a:lnTo>
                <a:lnTo>
                  <a:pt x="29102" y="48677"/>
                </a:lnTo>
                <a:lnTo>
                  <a:pt x="35056" y="48575"/>
                </a:lnTo>
                <a:lnTo>
                  <a:pt x="40487" y="47548"/>
                </a:lnTo>
                <a:lnTo>
                  <a:pt x="48348" y="46215"/>
                </a:lnTo>
                <a:lnTo>
                  <a:pt x="63764" y="46215"/>
                </a:lnTo>
                <a:lnTo>
                  <a:pt x="60091" y="39870"/>
                </a:lnTo>
                <a:lnTo>
                  <a:pt x="59841" y="37490"/>
                </a:lnTo>
                <a:close/>
              </a:path>
              <a:path w="64135" h="50164">
                <a:moveTo>
                  <a:pt x="33680" y="685"/>
                </a:moveTo>
                <a:lnTo>
                  <a:pt x="32156" y="863"/>
                </a:lnTo>
                <a:lnTo>
                  <a:pt x="26286" y="5523"/>
                </a:lnTo>
                <a:lnTo>
                  <a:pt x="19600" y="7270"/>
                </a:lnTo>
                <a:lnTo>
                  <a:pt x="12541" y="7675"/>
                </a:lnTo>
                <a:lnTo>
                  <a:pt x="5549" y="8305"/>
                </a:lnTo>
                <a:lnTo>
                  <a:pt x="2349" y="14947"/>
                </a:lnTo>
                <a:lnTo>
                  <a:pt x="0" y="21704"/>
                </a:lnTo>
                <a:lnTo>
                  <a:pt x="2908" y="29121"/>
                </a:lnTo>
                <a:lnTo>
                  <a:pt x="5839" y="33538"/>
                </a:lnTo>
                <a:lnTo>
                  <a:pt x="10566" y="36456"/>
                </a:lnTo>
                <a:lnTo>
                  <a:pt x="14616" y="39834"/>
                </a:lnTo>
                <a:lnTo>
                  <a:pt x="15519" y="45631"/>
                </a:lnTo>
                <a:lnTo>
                  <a:pt x="21031" y="44970"/>
                </a:lnTo>
                <a:lnTo>
                  <a:pt x="18415" y="38150"/>
                </a:lnTo>
                <a:lnTo>
                  <a:pt x="23926" y="37490"/>
                </a:lnTo>
                <a:lnTo>
                  <a:pt x="59841" y="37490"/>
                </a:lnTo>
                <a:lnTo>
                  <a:pt x="59425" y="33538"/>
                </a:lnTo>
                <a:lnTo>
                  <a:pt x="59521" y="25141"/>
                </a:lnTo>
                <a:lnTo>
                  <a:pt x="58521" y="17919"/>
                </a:lnTo>
                <a:lnTo>
                  <a:pt x="52781" y="15608"/>
                </a:lnTo>
                <a:lnTo>
                  <a:pt x="54254" y="9791"/>
                </a:lnTo>
                <a:lnTo>
                  <a:pt x="52516" y="5523"/>
                </a:lnTo>
                <a:lnTo>
                  <a:pt x="52016" y="4864"/>
                </a:lnTo>
                <a:lnTo>
                  <a:pt x="41351" y="4864"/>
                </a:lnTo>
                <a:lnTo>
                  <a:pt x="36614" y="1257"/>
                </a:lnTo>
                <a:lnTo>
                  <a:pt x="35153" y="812"/>
                </a:lnTo>
                <a:lnTo>
                  <a:pt x="33680" y="685"/>
                </a:lnTo>
                <a:close/>
              </a:path>
              <a:path w="64135" h="50164">
                <a:moveTo>
                  <a:pt x="48323" y="0"/>
                </a:moveTo>
                <a:lnTo>
                  <a:pt x="41351" y="4864"/>
                </a:lnTo>
                <a:lnTo>
                  <a:pt x="52016" y="4864"/>
                </a:lnTo>
                <a:lnTo>
                  <a:pt x="48323" y="0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" name="object 210"/>
          <p:cNvSpPr/>
          <p:nvPr/>
        </p:nvSpPr>
        <p:spPr>
          <a:xfrm>
            <a:off x="3802693" y="5989653"/>
            <a:ext cx="53340" cy="53340"/>
          </a:xfrm>
          <a:custGeom>
            <a:avLst/>
            <a:gdLst/>
            <a:ahLst/>
            <a:cxnLst/>
            <a:rect l="l" t="t" r="r" b="b"/>
            <a:pathLst>
              <a:path w="53339" h="53339">
                <a:moveTo>
                  <a:pt x="22504" y="2781"/>
                </a:moveTo>
                <a:lnTo>
                  <a:pt x="0" y="35902"/>
                </a:lnTo>
                <a:lnTo>
                  <a:pt x="761" y="36004"/>
                </a:lnTo>
                <a:lnTo>
                  <a:pt x="11950" y="39966"/>
                </a:lnTo>
                <a:lnTo>
                  <a:pt x="11798" y="40386"/>
                </a:lnTo>
                <a:lnTo>
                  <a:pt x="12877" y="49961"/>
                </a:lnTo>
                <a:lnTo>
                  <a:pt x="17856" y="53009"/>
                </a:lnTo>
                <a:lnTo>
                  <a:pt x="20472" y="47091"/>
                </a:lnTo>
                <a:lnTo>
                  <a:pt x="24891" y="46837"/>
                </a:lnTo>
                <a:lnTo>
                  <a:pt x="39617" y="44228"/>
                </a:lnTo>
                <a:lnTo>
                  <a:pt x="48771" y="38277"/>
                </a:lnTo>
                <a:lnTo>
                  <a:pt x="52795" y="28546"/>
                </a:lnTo>
                <a:lnTo>
                  <a:pt x="52133" y="14592"/>
                </a:lnTo>
                <a:lnTo>
                  <a:pt x="51425" y="10566"/>
                </a:lnTo>
                <a:lnTo>
                  <a:pt x="22771" y="10566"/>
                </a:lnTo>
                <a:lnTo>
                  <a:pt x="25082" y="4635"/>
                </a:lnTo>
                <a:lnTo>
                  <a:pt x="22504" y="2781"/>
                </a:lnTo>
                <a:close/>
              </a:path>
              <a:path w="53339" h="53339">
                <a:moveTo>
                  <a:pt x="49568" y="0"/>
                </a:moveTo>
                <a:lnTo>
                  <a:pt x="32296" y="800"/>
                </a:lnTo>
                <a:lnTo>
                  <a:pt x="31980" y="4635"/>
                </a:lnTo>
                <a:lnTo>
                  <a:pt x="32334" y="9410"/>
                </a:lnTo>
                <a:lnTo>
                  <a:pt x="22771" y="10566"/>
                </a:lnTo>
                <a:lnTo>
                  <a:pt x="51425" y="10566"/>
                </a:lnTo>
                <a:lnTo>
                  <a:pt x="49568" y="0"/>
                </a:lnTo>
                <a:close/>
              </a:path>
            </a:pathLst>
          </a:custGeom>
          <a:solidFill>
            <a:srgbClr val="F0F0F0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" name="object 211"/>
          <p:cNvSpPr/>
          <p:nvPr/>
        </p:nvSpPr>
        <p:spPr>
          <a:xfrm>
            <a:off x="3794956" y="5193254"/>
            <a:ext cx="72390" cy="52705"/>
          </a:xfrm>
          <a:custGeom>
            <a:avLst/>
            <a:gdLst/>
            <a:ahLst/>
            <a:cxnLst/>
            <a:rect l="l" t="t" r="r" b="b"/>
            <a:pathLst>
              <a:path w="72389" h="52704">
                <a:moveTo>
                  <a:pt x="40835" y="0"/>
                </a:moveTo>
                <a:lnTo>
                  <a:pt x="31319" y="1056"/>
                </a:lnTo>
                <a:lnTo>
                  <a:pt x="22758" y="5590"/>
                </a:lnTo>
                <a:lnTo>
                  <a:pt x="14973" y="12683"/>
                </a:lnTo>
                <a:lnTo>
                  <a:pt x="11785" y="16125"/>
                </a:lnTo>
                <a:lnTo>
                  <a:pt x="7137" y="16950"/>
                </a:lnTo>
                <a:lnTo>
                  <a:pt x="0" y="25866"/>
                </a:lnTo>
                <a:lnTo>
                  <a:pt x="5219" y="26539"/>
                </a:lnTo>
                <a:lnTo>
                  <a:pt x="8712" y="27898"/>
                </a:lnTo>
                <a:lnTo>
                  <a:pt x="11203" y="34210"/>
                </a:lnTo>
                <a:lnTo>
                  <a:pt x="14031" y="40358"/>
                </a:lnTo>
                <a:lnTo>
                  <a:pt x="17143" y="46366"/>
                </a:lnTo>
                <a:lnTo>
                  <a:pt x="20485" y="52256"/>
                </a:lnTo>
                <a:lnTo>
                  <a:pt x="31098" y="47208"/>
                </a:lnTo>
                <a:lnTo>
                  <a:pt x="39755" y="40263"/>
                </a:lnTo>
                <a:lnTo>
                  <a:pt x="46372" y="31348"/>
                </a:lnTo>
                <a:lnTo>
                  <a:pt x="50863" y="20392"/>
                </a:lnTo>
                <a:lnTo>
                  <a:pt x="71807" y="20392"/>
                </a:lnTo>
                <a:lnTo>
                  <a:pt x="71145" y="18005"/>
                </a:lnTo>
                <a:lnTo>
                  <a:pt x="70319" y="14220"/>
                </a:lnTo>
                <a:lnTo>
                  <a:pt x="69049" y="10588"/>
                </a:lnTo>
                <a:lnTo>
                  <a:pt x="67971" y="6170"/>
                </a:lnTo>
                <a:lnTo>
                  <a:pt x="67459" y="4657"/>
                </a:lnTo>
                <a:lnTo>
                  <a:pt x="56489" y="4657"/>
                </a:lnTo>
                <a:lnTo>
                  <a:pt x="53225" y="4238"/>
                </a:lnTo>
                <a:lnTo>
                  <a:pt x="51485" y="3336"/>
                </a:lnTo>
                <a:lnTo>
                  <a:pt x="40835" y="0"/>
                </a:lnTo>
                <a:close/>
              </a:path>
              <a:path w="72389" h="52704">
                <a:moveTo>
                  <a:pt x="71807" y="20392"/>
                </a:moveTo>
                <a:lnTo>
                  <a:pt x="50863" y="20392"/>
                </a:lnTo>
                <a:lnTo>
                  <a:pt x="60440" y="27164"/>
                </a:lnTo>
                <a:lnTo>
                  <a:pt x="65852" y="29558"/>
                </a:lnTo>
                <a:lnTo>
                  <a:pt x="69097" y="27700"/>
                </a:lnTo>
                <a:lnTo>
                  <a:pt x="72174" y="21713"/>
                </a:lnTo>
                <a:lnTo>
                  <a:pt x="71807" y="20392"/>
                </a:lnTo>
                <a:close/>
              </a:path>
              <a:path w="72389" h="52704">
                <a:moveTo>
                  <a:pt x="63633" y="583"/>
                </a:moveTo>
                <a:lnTo>
                  <a:pt x="57746" y="3666"/>
                </a:lnTo>
                <a:lnTo>
                  <a:pt x="56489" y="4657"/>
                </a:lnTo>
                <a:lnTo>
                  <a:pt x="67459" y="4657"/>
                </a:lnTo>
                <a:lnTo>
                  <a:pt x="66603" y="2126"/>
                </a:lnTo>
                <a:lnTo>
                  <a:pt x="63633" y="583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" name="object 212"/>
          <p:cNvSpPr/>
          <p:nvPr/>
        </p:nvSpPr>
        <p:spPr>
          <a:xfrm>
            <a:off x="3027905" y="5241028"/>
            <a:ext cx="48895" cy="52705"/>
          </a:xfrm>
          <a:custGeom>
            <a:avLst/>
            <a:gdLst/>
            <a:ahLst/>
            <a:cxnLst/>
            <a:rect l="l" t="t" r="r" b="b"/>
            <a:pathLst>
              <a:path w="48894" h="52704">
                <a:moveTo>
                  <a:pt x="7821" y="17843"/>
                </a:moveTo>
                <a:lnTo>
                  <a:pt x="2600" y="21867"/>
                </a:lnTo>
                <a:lnTo>
                  <a:pt x="0" y="26879"/>
                </a:lnTo>
                <a:lnTo>
                  <a:pt x="154" y="32434"/>
                </a:lnTo>
                <a:lnTo>
                  <a:pt x="3198" y="38087"/>
                </a:lnTo>
                <a:lnTo>
                  <a:pt x="10689" y="43571"/>
                </a:lnTo>
                <a:lnTo>
                  <a:pt x="19524" y="46005"/>
                </a:lnTo>
                <a:lnTo>
                  <a:pt x="28569" y="48020"/>
                </a:lnTo>
                <a:lnTo>
                  <a:pt x="36688" y="52247"/>
                </a:lnTo>
                <a:lnTo>
                  <a:pt x="47720" y="19164"/>
                </a:lnTo>
                <a:lnTo>
                  <a:pt x="15327" y="19164"/>
                </a:lnTo>
                <a:lnTo>
                  <a:pt x="7821" y="17843"/>
                </a:lnTo>
                <a:close/>
              </a:path>
              <a:path w="48894" h="52704">
                <a:moveTo>
                  <a:pt x="29489" y="0"/>
                </a:moveTo>
                <a:lnTo>
                  <a:pt x="23671" y="50"/>
                </a:lnTo>
                <a:lnTo>
                  <a:pt x="19708" y="2781"/>
                </a:lnTo>
                <a:lnTo>
                  <a:pt x="14984" y="4990"/>
                </a:lnTo>
                <a:lnTo>
                  <a:pt x="13117" y="10058"/>
                </a:lnTo>
                <a:lnTo>
                  <a:pt x="17118" y="16560"/>
                </a:lnTo>
                <a:lnTo>
                  <a:pt x="15327" y="19164"/>
                </a:lnTo>
                <a:lnTo>
                  <a:pt x="47720" y="19164"/>
                </a:lnTo>
                <a:lnTo>
                  <a:pt x="48690" y="12242"/>
                </a:lnTo>
                <a:lnTo>
                  <a:pt x="45679" y="7842"/>
                </a:lnTo>
                <a:lnTo>
                  <a:pt x="38052" y="3179"/>
                </a:lnTo>
                <a:lnTo>
                  <a:pt x="29489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" name="object 213"/>
          <p:cNvSpPr/>
          <p:nvPr/>
        </p:nvSpPr>
        <p:spPr>
          <a:xfrm>
            <a:off x="4336618" y="4699600"/>
            <a:ext cx="60960" cy="50165"/>
          </a:xfrm>
          <a:custGeom>
            <a:avLst/>
            <a:gdLst/>
            <a:ahLst/>
            <a:cxnLst/>
            <a:rect l="l" t="t" r="r" b="b"/>
            <a:pathLst>
              <a:path w="60960" h="50164">
                <a:moveTo>
                  <a:pt x="55233" y="35128"/>
                </a:moveTo>
                <a:lnTo>
                  <a:pt x="15709" y="35128"/>
                </a:lnTo>
                <a:lnTo>
                  <a:pt x="17945" y="39585"/>
                </a:lnTo>
                <a:lnTo>
                  <a:pt x="19545" y="44653"/>
                </a:lnTo>
                <a:lnTo>
                  <a:pt x="20967" y="45275"/>
                </a:lnTo>
                <a:lnTo>
                  <a:pt x="21653" y="45618"/>
                </a:lnTo>
                <a:lnTo>
                  <a:pt x="28939" y="46850"/>
                </a:lnTo>
                <a:lnTo>
                  <a:pt x="36174" y="48623"/>
                </a:lnTo>
                <a:lnTo>
                  <a:pt x="43483" y="49599"/>
                </a:lnTo>
                <a:lnTo>
                  <a:pt x="50990" y="48437"/>
                </a:lnTo>
                <a:lnTo>
                  <a:pt x="53162" y="45364"/>
                </a:lnTo>
                <a:lnTo>
                  <a:pt x="59829" y="44983"/>
                </a:lnTo>
                <a:lnTo>
                  <a:pt x="55676" y="36817"/>
                </a:lnTo>
                <a:lnTo>
                  <a:pt x="55233" y="35128"/>
                </a:lnTo>
                <a:close/>
              </a:path>
              <a:path w="60960" h="50164">
                <a:moveTo>
                  <a:pt x="37719" y="0"/>
                </a:moveTo>
                <a:lnTo>
                  <a:pt x="35261" y="8127"/>
                </a:lnTo>
                <a:lnTo>
                  <a:pt x="31929" y="12590"/>
                </a:lnTo>
                <a:lnTo>
                  <a:pt x="26265" y="14403"/>
                </a:lnTo>
                <a:lnTo>
                  <a:pt x="16814" y="14579"/>
                </a:lnTo>
                <a:lnTo>
                  <a:pt x="16357" y="17576"/>
                </a:lnTo>
                <a:lnTo>
                  <a:pt x="21234" y="22720"/>
                </a:lnTo>
                <a:lnTo>
                  <a:pt x="9461" y="23037"/>
                </a:lnTo>
                <a:lnTo>
                  <a:pt x="7200" y="26187"/>
                </a:lnTo>
                <a:lnTo>
                  <a:pt x="1625" y="30441"/>
                </a:lnTo>
                <a:lnTo>
                  <a:pt x="0" y="33566"/>
                </a:lnTo>
                <a:lnTo>
                  <a:pt x="3492" y="41897"/>
                </a:lnTo>
                <a:lnTo>
                  <a:pt x="6273" y="39001"/>
                </a:lnTo>
                <a:lnTo>
                  <a:pt x="15709" y="35128"/>
                </a:lnTo>
                <a:lnTo>
                  <a:pt x="55233" y="35128"/>
                </a:lnTo>
                <a:lnTo>
                  <a:pt x="54737" y="33235"/>
                </a:lnTo>
                <a:lnTo>
                  <a:pt x="55524" y="32600"/>
                </a:lnTo>
                <a:lnTo>
                  <a:pt x="60350" y="25614"/>
                </a:lnTo>
                <a:lnTo>
                  <a:pt x="59143" y="19042"/>
                </a:lnTo>
                <a:lnTo>
                  <a:pt x="55532" y="12590"/>
                </a:lnTo>
                <a:lnTo>
                  <a:pt x="53238" y="6235"/>
                </a:lnTo>
                <a:lnTo>
                  <a:pt x="52944" y="2273"/>
                </a:lnTo>
                <a:lnTo>
                  <a:pt x="43053" y="2273"/>
                </a:lnTo>
                <a:lnTo>
                  <a:pt x="37719" y="0"/>
                </a:lnTo>
                <a:close/>
              </a:path>
              <a:path w="60960" h="50164">
                <a:moveTo>
                  <a:pt x="52882" y="1447"/>
                </a:moveTo>
                <a:lnTo>
                  <a:pt x="43053" y="2273"/>
                </a:lnTo>
                <a:lnTo>
                  <a:pt x="52944" y="2273"/>
                </a:lnTo>
                <a:lnTo>
                  <a:pt x="52882" y="1447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" name="object 214"/>
          <p:cNvSpPr/>
          <p:nvPr/>
        </p:nvSpPr>
        <p:spPr>
          <a:xfrm>
            <a:off x="2814246" y="5840974"/>
            <a:ext cx="42545" cy="53975"/>
          </a:xfrm>
          <a:custGeom>
            <a:avLst/>
            <a:gdLst/>
            <a:ahLst/>
            <a:cxnLst/>
            <a:rect l="l" t="t" r="r" b="b"/>
            <a:pathLst>
              <a:path w="42544" h="53975">
                <a:moveTo>
                  <a:pt x="7288" y="0"/>
                </a:moveTo>
                <a:lnTo>
                  <a:pt x="6157" y="444"/>
                </a:lnTo>
                <a:lnTo>
                  <a:pt x="5434" y="508"/>
                </a:lnTo>
                <a:lnTo>
                  <a:pt x="5167" y="889"/>
                </a:lnTo>
                <a:lnTo>
                  <a:pt x="878" y="12440"/>
                </a:lnTo>
                <a:lnTo>
                  <a:pt x="0" y="27576"/>
                </a:lnTo>
                <a:lnTo>
                  <a:pt x="2343" y="42538"/>
                </a:lnTo>
                <a:lnTo>
                  <a:pt x="7713" y="53554"/>
                </a:lnTo>
                <a:lnTo>
                  <a:pt x="11491" y="52717"/>
                </a:lnTo>
                <a:lnTo>
                  <a:pt x="27994" y="52710"/>
                </a:lnTo>
                <a:lnTo>
                  <a:pt x="34588" y="49707"/>
                </a:lnTo>
                <a:lnTo>
                  <a:pt x="39241" y="44086"/>
                </a:lnTo>
                <a:lnTo>
                  <a:pt x="42302" y="35661"/>
                </a:lnTo>
                <a:lnTo>
                  <a:pt x="41505" y="30243"/>
                </a:lnTo>
                <a:lnTo>
                  <a:pt x="9459" y="10325"/>
                </a:lnTo>
                <a:lnTo>
                  <a:pt x="7288" y="0"/>
                </a:lnTo>
                <a:close/>
              </a:path>
              <a:path w="42544" h="53975">
                <a:moveTo>
                  <a:pt x="27876" y="52717"/>
                </a:moveTo>
                <a:lnTo>
                  <a:pt x="11491" y="52717"/>
                </a:lnTo>
                <a:lnTo>
                  <a:pt x="15238" y="53060"/>
                </a:lnTo>
                <a:lnTo>
                  <a:pt x="19111" y="53276"/>
                </a:lnTo>
                <a:lnTo>
                  <a:pt x="27876" y="52717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" name="object 215"/>
          <p:cNvSpPr/>
          <p:nvPr/>
        </p:nvSpPr>
        <p:spPr>
          <a:xfrm>
            <a:off x="3803668" y="5203398"/>
            <a:ext cx="66040" cy="51435"/>
          </a:xfrm>
          <a:custGeom>
            <a:avLst/>
            <a:gdLst/>
            <a:ahLst/>
            <a:cxnLst/>
            <a:rect l="l" t="t" r="r" b="b"/>
            <a:pathLst>
              <a:path w="66039" h="51435">
                <a:moveTo>
                  <a:pt x="0" y="17754"/>
                </a:moveTo>
                <a:lnTo>
                  <a:pt x="933" y="28658"/>
                </a:lnTo>
                <a:lnTo>
                  <a:pt x="5455" y="37329"/>
                </a:lnTo>
                <a:lnTo>
                  <a:pt x="12405" y="44479"/>
                </a:lnTo>
                <a:lnTo>
                  <a:pt x="20624" y="50825"/>
                </a:lnTo>
                <a:lnTo>
                  <a:pt x="27321" y="49993"/>
                </a:lnTo>
                <a:lnTo>
                  <a:pt x="40438" y="46701"/>
                </a:lnTo>
                <a:lnTo>
                  <a:pt x="53519" y="42670"/>
                </a:lnTo>
                <a:lnTo>
                  <a:pt x="59614" y="39852"/>
                </a:lnTo>
                <a:lnTo>
                  <a:pt x="12674" y="39852"/>
                </a:lnTo>
                <a:lnTo>
                  <a:pt x="9569" y="34283"/>
                </a:lnTo>
                <a:lnTo>
                  <a:pt x="7070" y="28370"/>
                </a:lnTo>
                <a:lnTo>
                  <a:pt x="4205" y="22673"/>
                </a:lnTo>
                <a:lnTo>
                  <a:pt x="0" y="17754"/>
                </a:lnTo>
                <a:close/>
              </a:path>
              <a:path w="66039" h="51435">
                <a:moveTo>
                  <a:pt x="15385" y="31239"/>
                </a:moveTo>
                <a:lnTo>
                  <a:pt x="13938" y="33532"/>
                </a:lnTo>
                <a:lnTo>
                  <a:pt x="13833" y="37329"/>
                </a:lnTo>
                <a:lnTo>
                  <a:pt x="12674" y="39852"/>
                </a:lnTo>
                <a:lnTo>
                  <a:pt x="59614" y="39852"/>
                </a:lnTo>
                <a:lnTo>
                  <a:pt x="60109" y="39624"/>
                </a:lnTo>
                <a:lnTo>
                  <a:pt x="62828" y="34467"/>
                </a:lnTo>
                <a:lnTo>
                  <a:pt x="22491" y="34467"/>
                </a:lnTo>
                <a:lnTo>
                  <a:pt x="20574" y="33223"/>
                </a:lnTo>
                <a:lnTo>
                  <a:pt x="15385" y="31239"/>
                </a:lnTo>
                <a:close/>
              </a:path>
              <a:path w="66039" h="51435">
                <a:moveTo>
                  <a:pt x="36233" y="0"/>
                </a:moveTo>
                <a:lnTo>
                  <a:pt x="38908" y="9495"/>
                </a:lnTo>
                <a:lnTo>
                  <a:pt x="34986" y="16659"/>
                </a:lnTo>
                <a:lnTo>
                  <a:pt x="29519" y="23199"/>
                </a:lnTo>
                <a:lnTo>
                  <a:pt x="27559" y="30822"/>
                </a:lnTo>
                <a:lnTo>
                  <a:pt x="27876" y="32702"/>
                </a:lnTo>
                <a:lnTo>
                  <a:pt x="22491" y="34467"/>
                </a:lnTo>
                <a:lnTo>
                  <a:pt x="62828" y="34467"/>
                </a:lnTo>
                <a:lnTo>
                  <a:pt x="63617" y="32972"/>
                </a:lnTo>
                <a:lnTo>
                  <a:pt x="65800" y="26111"/>
                </a:lnTo>
                <a:lnTo>
                  <a:pt x="65923" y="21132"/>
                </a:lnTo>
                <a:lnTo>
                  <a:pt x="60680" y="21132"/>
                </a:lnTo>
                <a:lnTo>
                  <a:pt x="49060" y="9753"/>
                </a:lnTo>
                <a:lnTo>
                  <a:pt x="42849" y="5588"/>
                </a:lnTo>
                <a:lnTo>
                  <a:pt x="36233" y="0"/>
                </a:lnTo>
                <a:close/>
              </a:path>
              <a:path w="66039" h="51435">
                <a:moveTo>
                  <a:pt x="63461" y="11569"/>
                </a:moveTo>
                <a:lnTo>
                  <a:pt x="60617" y="13131"/>
                </a:lnTo>
                <a:lnTo>
                  <a:pt x="60680" y="21132"/>
                </a:lnTo>
                <a:lnTo>
                  <a:pt x="65923" y="21132"/>
                </a:lnTo>
                <a:lnTo>
                  <a:pt x="65975" y="18992"/>
                </a:lnTo>
                <a:lnTo>
                  <a:pt x="63461" y="11569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" name="object 216"/>
          <p:cNvSpPr/>
          <p:nvPr/>
        </p:nvSpPr>
        <p:spPr>
          <a:xfrm>
            <a:off x="3691608" y="5903452"/>
            <a:ext cx="52069" cy="51435"/>
          </a:xfrm>
          <a:custGeom>
            <a:avLst/>
            <a:gdLst/>
            <a:ahLst/>
            <a:cxnLst/>
            <a:rect l="l" t="t" r="r" b="b"/>
            <a:pathLst>
              <a:path w="52070" h="51435">
                <a:moveTo>
                  <a:pt x="47819" y="37744"/>
                </a:moveTo>
                <a:lnTo>
                  <a:pt x="1511" y="37744"/>
                </a:lnTo>
                <a:lnTo>
                  <a:pt x="8468" y="39042"/>
                </a:lnTo>
                <a:lnTo>
                  <a:pt x="13992" y="43221"/>
                </a:lnTo>
                <a:lnTo>
                  <a:pt x="19577" y="47795"/>
                </a:lnTo>
                <a:lnTo>
                  <a:pt x="26720" y="50279"/>
                </a:lnTo>
                <a:lnTo>
                  <a:pt x="38480" y="51130"/>
                </a:lnTo>
                <a:lnTo>
                  <a:pt x="43764" y="44589"/>
                </a:lnTo>
                <a:lnTo>
                  <a:pt x="47819" y="37744"/>
                </a:lnTo>
                <a:close/>
              </a:path>
              <a:path w="52070" h="51435">
                <a:moveTo>
                  <a:pt x="20548" y="0"/>
                </a:moveTo>
                <a:lnTo>
                  <a:pt x="13449" y="4267"/>
                </a:lnTo>
                <a:lnTo>
                  <a:pt x="11353" y="9778"/>
                </a:lnTo>
                <a:lnTo>
                  <a:pt x="9119" y="15907"/>
                </a:lnTo>
                <a:lnTo>
                  <a:pt x="6835" y="21961"/>
                </a:lnTo>
                <a:lnTo>
                  <a:pt x="4127" y="27820"/>
                </a:lnTo>
                <a:lnTo>
                  <a:pt x="622" y="33362"/>
                </a:lnTo>
                <a:lnTo>
                  <a:pt x="0" y="34201"/>
                </a:lnTo>
                <a:lnTo>
                  <a:pt x="1346" y="37769"/>
                </a:lnTo>
                <a:lnTo>
                  <a:pt x="1511" y="37744"/>
                </a:lnTo>
                <a:lnTo>
                  <a:pt x="47819" y="37744"/>
                </a:lnTo>
                <a:lnTo>
                  <a:pt x="50422" y="32243"/>
                </a:lnTo>
                <a:lnTo>
                  <a:pt x="51715" y="26092"/>
                </a:lnTo>
                <a:lnTo>
                  <a:pt x="50897" y="19788"/>
                </a:lnTo>
                <a:lnTo>
                  <a:pt x="47205" y="13741"/>
                </a:lnTo>
                <a:lnTo>
                  <a:pt x="45440" y="11836"/>
                </a:lnTo>
                <a:lnTo>
                  <a:pt x="30695" y="11823"/>
                </a:lnTo>
                <a:lnTo>
                  <a:pt x="28003" y="5054"/>
                </a:lnTo>
                <a:lnTo>
                  <a:pt x="20548" y="0"/>
                </a:lnTo>
                <a:close/>
              </a:path>
              <a:path w="52070" h="51435">
                <a:moveTo>
                  <a:pt x="38455" y="6362"/>
                </a:moveTo>
                <a:lnTo>
                  <a:pt x="34226" y="11836"/>
                </a:lnTo>
                <a:lnTo>
                  <a:pt x="45440" y="11836"/>
                </a:lnTo>
                <a:lnTo>
                  <a:pt x="44627" y="10960"/>
                </a:lnTo>
                <a:lnTo>
                  <a:pt x="41389" y="8801"/>
                </a:lnTo>
                <a:lnTo>
                  <a:pt x="38455" y="6362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" name="object 217"/>
          <p:cNvSpPr/>
          <p:nvPr/>
        </p:nvSpPr>
        <p:spPr>
          <a:xfrm>
            <a:off x="4299103" y="4309548"/>
            <a:ext cx="64769" cy="52705"/>
          </a:xfrm>
          <a:custGeom>
            <a:avLst/>
            <a:gdLst/>
            <a:ahLst/>
            <a:cxnLst/>
            <a:rect l="l" t="t" r="r" b="b"/>
            <a:pathLst>
              <a:path w="64770" h="52704">
                <a:moveTo>
                  <a:pt x="8533" y="25310"/>
                </a:moveTo>
                <a:lnTo>
                  <a:pt x="3857" y="26666"/>
                </a:lnTo>
                <a:lnTo>
                  <a:pt x="1091" y="31180"/>
                </a:lnTo>
                <a:lnTo>
                  <a:pt x="0" y="38087"/>
                </a:lnTo>
                <a:lnTo>
                  <a:pt x="8791" y="43301"/>
                </a:lnTo>
                <a:lnTo>
                  <a:pt x="17684" y="48036"/>
                </a:lnTo>
                <a:lnTo>
                  <a:pt x="27321" y="51358"/>
                </a:lnTo>
                <a:lnTo>
                  <a:pt x="38341" y="52336"/>
                </a:lnTo>
                <a:lnTo>
                  <a:pt x="47584" y="50073"/>
                </a:lnTo>
                <a:lnTo>
                  <a:pt x="53457" y="45092"/>
                </a:lnTo>
                <a:lnTo>
                  <a:pt x="57325" y="38676"/>
                </a:lnTo>
                <a:lnTo>
                  <a:pt x="60553" y="32105"/>
                </a:lnTo>
                <a:lnTo>
                  <a:pt x="61039" y="30913"/>
                </a:lnTo>
                <a:lnTo>
                  <a:pt x="22697" y="30913"/>
                </a:lnTo>
                <a:lnTo>
                  <a:pt x="15354" y="27876"/>
                </a:lnTo>
                <a:lnTo>
                  <a:pt x="8533" y="25310"/>
                </a:lnTo>
                <a:close/>
              </a:path>
              <a:path w="64770" h="52704">
                <a:moveTo>
                  <a:pt x="53314" y="0"/>
                </a:moveTo>
                <a:lnTo>
                  <a:pt x="31563" y="26085"/>
                </a:lnTo>
                <a:lnTo>
                  <a:pt x="27940" y="30129"/>
                </a:lnTo>
                <a:lnTo>
                  <a:pt x="22697" y="30913"/>
                </a:lnTo>
                <a:lnTo>
                  <a:pt x="61039" y="30913"/>
                </a:lnTo>
                <a:lnTo>
                  <a:pt x="63197" y="25616"/>
                </a:lnTo>
                <a:lnTo>
                  <a:pt x="64144" y="18508"/>
                </a:lnTo>
                <a:lnTo>
                  <a:pt x="62657" y="11322"/>
                </a:lnTo>
                <a:lnTo>
                  <a:pt x="58000" y="4597"/>
                </a:lnTo>
                <a:lnTo>
                  <a:pt x="53314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" name="object 218"/>
          <p:cNvSpPr/>
          <p:nvPr/>
        </p:nvSpPr>
        <p:spPr>
          <a:xfrm>
            <a:off x="3484459" y="4091705"/>
            <a:ext cx="445811" cy="30025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" name="object 219"/>
          <p:cNvSpPr/>
          <p:nvPr/>
        </p:nvSpPr>
        <p:spPr>
          <a:xfrm>
            <a:off x="2931546" y="4489592"/>
            <a:ext cx="46355" cy="50800"/>
          </a:xfrm>
          <a:custGeom>
            <a:avLst/>
            <a:gdLst/>
            <a:ahLst/>
            <a:cxnLst/>
            <a:rect l="l" t="t" r="r" b="b"/>
            <a:pathLst>
              <a:path w="46355" h="50800">
                <a:moveTo>
                  <a:pt x="27025" y="0"/>
                </a:moveTo>
                <a:lnTo>
                  <a:pt x="23253" y="6959"/>
                </a:lnTo>
                <a:lnTo>
                  <a:pt x="16205" y="7569"/>
                </a:lnTo>
                <a:lnTo>
                  <a:pt x="3263" y="15506"/>
                </a:lnTo>
                <a:lnTo>
                  <a:pt x="0" y="22631"/>
                </a:lnTo>
                <a:lnTo>
                  <a:pt x="2781" y="39154"/>
                </a:lnTo>
                <a:lnTo>
                  <a:pt x="8839" y="45516"/>
                </a:lnTo>
                <a:lnTo>
                  <a:pt x="15633" y="50342"/>
                </a:lnTo>
                <a:lnTo>
                  <a:pt x="20706" y="49860"/>
                </a:lnTo>
                <a:lnTo>
                  <a:pt x="28468" y="45839"/>
                </a:lnTo>
                <a:lnTo>
                  <a:pt x="35966" y="40243"/>
                </a:lnTo>
                <a:lnTo>
                  <a:pt x="40246" y="35039"/>
                </a:lnTo>
                <a:lnTo>
                  <a:pt x="42214" y="29908"/>
                </a:lnTo>
                <a:lnTo>
                  <a:pt x="41008" y="24079"/>
                </a:lnTo>
                <a:lnTo>
                  <a:pt x="46062" y="16141"/>
                </a:lnTo>
                <a:lnTo>
                  <a:pt x="43802" y="14109"/>
                </a:lnTo>
                <a:lnTo>
                  <a:pt x="37058" y="11760"/>
                </a:lnTo>
                <a:lnTo>
                  <a:pt x="33655" y="9804"/>
                </a:lnTo>
                <a:lnTo>
                  <a:pt x="29781" y="5092"/>
                </a:lnTo>
                <a:lnTo>
                  <a:pt x="28879" y="3073"/>
                </a:lnTo>
                <a:lnTo>
                  <a:pt x="27025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" name="object 220"/>
          <p:cNvSpPr/>
          <p:nvPr/>
        </p:nvSpPr>
        <p:spPr>
          <a:xfrm>
            <a:off x="3912262" y="4862633"/>
            <a:ext cx="892223" cy="923855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" name="object 221"/>
          <p:cNvSpPr/>
          <p:nvPr/>
        </p:nvSpPr>
        <p:spPr>
          <a:xfrm>
            <a:off x="4294299" y="4299820"/>
            <a:ext cx="58419" cy="48260"/>
          </a:xfrm>
          <a:custGeom>
            <a:avLst/>
            <a:gdLst/>
            <a:ahLst/>
            <a:cxnLst/>
            <a:rect l="l" t="t" r="r" b="b"/>
            <a:pathLst>
              <a:path w="58420" h="48260">
                <a:moveTo>
                  <a:pt x="8601" y="10579"/>
                </a:moveTo>
                <a:lnTo>
                  <a:pt x="1984" y="17754"/>
                </a:lnTo>
                <a:lnTo>
                  <a:pt x="0" y="25523"/>
                </a:lnTo>
                <a:lnTo>
                  <a:pt x="165" y="33089"/>
                </a:lnTo>
                <a:lnTo>
                  <a:pt x="1945" y="40503"/>
                </a:lnTo>
                <a:lnTo>
                  <a:pt x="4804" y="47815"/>
                </a:lnTo>
                <a:lnTo>
                  <a:pt x="7663" y="42204"/>
                </a:lnTo>
                <a:lnTo>
                  <a:pt x="10944" y="38468"/>
                </a:lnTo>
                <a:lnTo>
                  <a:pt x="15330" y="38332"/>
                </a:lnTo>
                <a:lnTo>
                  <a:pt x="39779" y="38332"/>
                </a:lnTo>
                <a:lnTo>
                  <a:pt x="39957" y="38023"/>
                </a:lnTo>
                <a:lnTo>
                  <a:pt x="41138" y="33489"/>
                </a:lnTo>
                <a:lnTo>
                  <a:pt x="45012" y="29502"/>
                </a:lnTo>
                <a:lnTo>
                  <a:pt x="42878" y="24269"/>
                </a:lnTo>
                <a:lnTo>
                  <a:pt x="48873" y="21755"/>
                </a:lnTo>
                <a:lnTo>
                  <a:pt x="55011" y="21755"/>
                </a:lnTo>
                <a:lnTo>
                  <a:pt x="54622" y="21005"/>
                </a:lnTo>
                <a:lnTo>
                  <a:pt x="22558" y="21005"/>
                </a:lnTo>
                <a:lnTo>
                  <a:pt x="20514" y="20256"/>
                </a:lnTo>
                <a:lnTo>
                  <a:pt x="19028" y="19913"/>
                </a:lnTo>
                <a:lnTo>
                  <a:pt x="13605" y="16840"/>
                </a:lnTo>
                <a:lnTo>
                  <a:pt x="8601" y="10579"/>
                </a:lnTo>
                <a:close/>
              </a:path>
              <a:path w="58420" h="48260">
                <a:moveTo>
                  <a:pt x="39779" y="38332"/>
                </a:moveTo>
                <a:lnTo>
                  <a:pt x="15330" y="38332"/>
                </a:lnTo>
                <a:lnTo>
                  <a:pt x="21504" y="43522"/>
                </a:lnTo>
                <a:lnTo>
                  <a:pt x="26409" y="46505"/>
                </a:lnTo>
                <a:lnTo>
                  <a:pt x="31988" y="46245"/>
                </a:lnTo>
                <a:lnTo>
                  <a:pt x="36938" y="43249"/>
                </a:lnTo>
                <a:lnTo>
                  <a:pt x="39779" y="38332"/>
                </a:lnTo>
                <a:close/>
              </a:path>
              <a:path w="58420" h="48260">
                <a:moveTo>
                  <a:pt x="55011" y="21755"/>
                </a:moveTo>
                <a:lnTo>
                  <a:pt x="48873" y="21755"/>
                </a:lnTo>
                <a:lnTo>
                  <a:pt x="51476" y="28765"/>
                </a:lnTo>
                <a:lnTo>
                  <a:pt x="57559" y="28371"/>
                </a:lnTo>
                <a:lnTo>
                  <a:pt x="55977" y="23615"/>
                </a:lnTo>
                <a:lnTo>
                  <a:pt x="55011" y="21755"/>
                </a:lnTo>
                <a:close/>
              </a:path>
              <a:path w="58420" h="48260">
                <a:moveTo>
                  <a:pt x="20526" y="0"/>
                </a:moveTo>
                <a:lnTo>
                  <a:pt x="17923" y="5206"/>
                </a:lnTo>
                <a:lnTo>
                  <a:pt x="19904" y="13715"/>
                </a:lnTo>
                <a:lnTo>
                  <a:pt x="20882" y="15481"/>
                </a:lnTo>
                <a:lnTo>
                  <a:pt x="22926" y="16840"/>
                </a:lnTo>
                <a:lnTo>
                  <a:pt x="22942" y="17754"/>
                </a:lnTo>
                <a:lnTo>
                  <a:pt x="22558" y="21005"/>
                </a:lnTo>
                <a:lnTo>
                  <a:pt x="54622" y="21005"/>
                </a:lnTo>
                <a:lnTo>
                  <a:pt x="53434" y="18716"/>
                </a:lnTo>
                <a:lnTo>
                  <a:pt x="53093" y="13984"/>
                </a:lnTo>
                <a:lnTo>
                  <a:pt x="58118" y="9728"/>
                </a:lnTo>
                <a:lnTo>
                  <a:pt x="57623" y="6959"/>
                </a:lnTo>
                <a:lnTo>
                  <a:pt x="37392" y="6959"/>
                </a:lnTo>
                <a:lnTo>
                  <a:pt x="20526" y="0"/>
                </a:lnTo>
                <a:close/>
              </a:path>
              <a:path w="58420" h="48260">
                <a:moveTo>
                  <a:pt x="49597" y="1257"/>
                </a:moveTo>
                <a:lnTo>
                  <a:pt x="43234" y="4127"/>
                </a:lnTo>
                <a:lnTo>
                  <a:pt x="37392" y="6959"/>
                </a:lnTo>
                <a:lnTo>
                  <a:pt x="57623" y="6959"/>
                </a:lnTo>
                <a:lnTo>
                  <a:pt x="57255" y="4902"/>
                </a:lnTo>
                <a:lnTo>
                  <a:pt x="54410" y="2095"/>
                </a:lnTo>
                <a:lnTo>
                  <a:pt x="49597" y="1257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" name="object 222"/>
          <p:cNvSpPr/>
          <p:nvPr/>
        </p:nvSpPr>
        <p:spPr>
          <a:xfrm>
            <a:off x="3206597" y="4109143"/>
            <a:ext cx="57150" cy="62230"/>
          </a:xfrm>
          <a:custGeom>
            <a:avLst/>
            <a:gdLst/>
            <a:ahLst/>
            <a:cxnLst/>
            <a:rect l="l" t="t" r="r" b="b"/>
            <a:pathLst>
              <a:path w="57150" h="62229">
                <a:moveTo>
                  <a:pt x="56238" y="51841"/>
                </a:moveTo>
                <a:lnTo>
                  <a:pt x="34543" y="51841"/>
                </a:lnTo>
                <a:lnTo>
                  <a:pt x="42735" y="56146"/>
                </a:lnTo>
                <a:lnTo>
                  <a:pt x="47370" y="62014"/>
                </a:lnTo>
                <a:lnTo>
                  <a:pt x="56238" y="51841"/>
                </a:lnTo>
                <a:close/>
              </a:path>
              <a:path w="57150" h="62229">
                <a:moveTo>
                  <a:pt x="25349" y="0"/>
                </a:moveTo>
                <a:lnTo>
                  <a:pt x="12826" y="6756"/>
                </a:lnTo>
                <a:lnTo>
                  <a:pt x="1420" y="6756"/>
                </a:lnTo>
                <a:lnTo>
                  <a:pt x="0" y="22910"/>
                </a:lnTo>
                <a:lnTo>
                  <a:pt x="4648" y="23647"/>
                </a:lnTo>
                <a:lnTo>
                  <a:pt x="16687" y="26924"/>
                </a:lnTo>
                <a:lnTo>
                  <a:pt x="20916" y="31026"/>
                </a:lnTo>
                <a:lnTo>
                  <a:pt x="17500" y="39598"/>
                </a:lnTo>
                <a:lnTo>
                  <a:pt x="14820" y="48069"/>
                </a:lnTo>
                <a:lnTo>
                  <a:pt x="20891" y="50203"/>
                </a:lnTo>
                <a:lnTo>
                  <a:pt x="30454" y="53047"/>
                </a:lnTo>
                <a:lnTo>
                  <a:pt x="34543" y="51841"/>
                </a:lnTo>
                <a:lnTo>
                  <a:pt x="56238" y="51841"/>
                </a:lnTo>
                <a:lnTo>
                  <a:pt x="57124" y="50825"/>
                </a:lnTo>
                <a:lnTo>
                  <a:pt x="55371" y="44780"/>
                </a:lnTo>
                <a:lnTo>
                  <a:pt x="51473" y="39471"/>
                </a:lnTo>
                <a:lnTo>
                  <a:pt x="43635" y="37162"/>
                </a:lnTo>
                <a:lnTo>
                  <a:pt x="41357" y="32421"/>
                </a:lnTo>
                <a:lnTo>
                  <a:pt x="42404" y="26211"/>
                </a:lnTo>
                <a:lnTo>
                  <a:pt x="44089" y="20908"/>
                </a:lnTo>
                <a:lnTo>
                  <a:pt x="34283" y="20908"/>
                </a:lnTo>
                <a:lnTo>
                  <a:pt x="30637" y="19396"/>
                </a:lnTo>
                <a:lnTo>
                  <a:pt x="30086" y="12255"/>
                </a:lnTo>
                <a:lnTo>
                  <a:pt x="30721" y="7708"/>
                </a:lnTo>
                <a:lnTo>
                  <a:pt x="30057" y="6756"/>
                </a:lnTo>
                <a:lnTo>
                  <a:pt x="12826" y="6756"/>
                </a:lnTo>
                <a:lnTo>
                  <a:pt x="1574" y="5003"/>
                </a:lnTo>
                <a:lnTo>
                  <a:pt x="28836" y="5003"/>
                </a:lnTo>
                <a:lnTo>
                  <a:pt x="25349" y="0"/>
                </a:lnTo>
                <a:close/>
              </a:path>
              <a:path w="57150" h="62229">
                <a:moveTo>
                  <a:pt x="44538" y="19494"/>
                </a:moveTo>
                <a:lnTo>
                  <a:pt x="39444" y="19904"/>
                </a:lnTo>
                <a:lnTo>
                  <a:pt x="34283" y="20908"/>
                </a:lnTo>
                <a:lnTo>
                  <a:pt x="44089" y="20908"/>
                </a:lnTo>
                <a:lnTo>
                  <a:pt x="44538" y="19494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" name="object 223"/>
          <p:cNvSpPr/>
          <p:nvPr/>
        </p:nvSpPr>
        <p:spPr>
          <a:xfrm>
            <a:off x="4619929" y="5058276"/>
            <a:ext cx="55244" cy="46990"/>
          </a:xfrm>
          <a:custGeom>
            <a:avLst/>
            <a:gdLst/>
            <a:ahLst/>
            <a:cxnLst/>
            <a:rect l="l" t="t" r="r" b="b"/>
            <a:pathLst>
              <a:path w="55245" h="46989">
                <a:moveTo>
                  <a:pt x="34140" y="36106"/>
                </a:moveTo>
                <a:lnTo>
                  <a:pt x="24206" y="36106"/>
                </a:lnTo>
                <a:lnTo>
                  <a:pt x="23672" y="43929"/>
                </a:lnTo>
                <a:lnTo>
                  <a:pt x="26174" y="46735"/>
                </a:lnTo>
                <a:lnTo>
                  <a:pt x="35229" y="46151"/>
                </a:lnTo>
                <a:lnTo>
                  <a:pt x="30772" y="41109"/>
                </a:lnTo>
                <a:lnTo>
                  <a:pt x="34140" y="36106"/>
                </a:lnTo>
                <a:close/>
              </a:path>
              <a:path w="55245" h="46989">
                <a:moveTo>
                  <a:pt x="5156" y="634"/>
                </a:moveTo>
                <a:lnTo>
                  <a:pt x="0" y="4241"/>
                </a:lnTo>
                <a:lnTo>
                  <a:pt x="3272" y="12627"/>
                </a:lnTo>
                <a:lnTo>
                  <a:pt x="8147" y="20118"/>
                </a:lnTo>
                <a:lnTo>
                  <a:pt x="13669" y="27250"/>
                </a:lnTo>
                <a:lnTo>
                  <a:pt x="18964" y="34683"/>
                </a:lnTo>
                <a:lnTo>
                  <a:pt x="20066" y="36448"/>
                </a:lnTo>
                <a:lnTo>
                  <a:pt x="24206" y="36106"/>
                </a:lnTo>
                <a:lnTo>
                  <a:pt x="34140" y="36106"/>
                </a:lnTo>
                <a:lnTo>
                  <a:pt x="35140" y="34620"/>
                </a:lnTo>
                <a:lnTo>
                  <a:pt x="54030" y="34620"/>
                </a:lnTo>
                <a:lnTo>
                  <a:pt x="54724" y="31762"/>
                </a:lnTo>
                <a:lnTo>
                  <a:pt x="53873" y="25171"/>
                </a:lnTo>
                <a:lnTo>
                  <a:pt x="52695" y="18661"/>
                </a:lnTo>
                <a:lnTo>
                  <a:pt x="50895" y="12380"/>
                </a:lnTo>
                <a:lnTo>
                  <a:pt x="49621" y="9186"/>
                </a:lnTo>
                <a:lnTo>
                  <a:pt x="29972" y="9186"/>
                </a:lnTo>
                <a:lnTo>
                  <a:pt x="22341" y="6506"/>
                </a:lnTo>
                <a:lnTo>
                  <a:pt x="20519" y="4940"/>
                </a:lnTo>
                <a:lnTo>
                  <a:pt x="11163" y="4940"/>
                </a:lnTo>
                <a:lnTo>
                  <a:pt x="5156" y="634"/>
                </a:lnTo>
                <a:close/>
              </a:path>
              <a:path w="55245" h="46989">
                <a:moveTo>
                  <a:pt x="54030" y="34620"/>
                </a:moveTo>
                <a:lnTo>
                  <a:pt x="35140" y="34620"/>
                </a:lnTo>
                <a:lnTo>
                  <a:pt x="40957" y="34683"/>
                </a:lnTo>
                <a:lnTo>
                  <a:pt x="53771" y="35686"/>
                </a:lnTo>
                <a:lnTo>
                  <a:pt x="54030" y="34620"/>
                </a:lnTo>
                <a:close/>
              </a:path>
              <a:path w="55245" h="46989">
                <a:moveTo>
                  <a:pt x="45440" y="457"/>
                </a:moveTo>
                <a:lnTo>
                  <a:pt x="37669" y="7388"/>
                </a:lnTo>
                <a:lnTo>
                  <a:pt x="29972" y="9186"/>
                </a:lnTo>
                <a:lnTo>
                  <a:pt x="49621" y="9186"/>
                </a:lnTo>
                <a:lnTo>
                  <a:pt x="48476" y="6317"/>
                </a:lnTo>
                <a:lnTo>
                  <a:pt x="45440" y="457"/>
                </a:lnTo>
                <a:close/>
              </a:path>
              <a:path w="55245" h="46989">
                <a:moveTo>
                  <a:pt x="14770" y="0"/>
                </a:moveTo>
                <a:lnTo>
                  <a:pt x="11163" y="4940"/>
                </a:lnTo>
                <a:lnTo>
                  <a:pt x="20519" y="4940"/>
                </a:lnTo>
                <a:lnTo>
                  <a:pt x="14770" y="0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" name="object 224"/>
          <p:cNvSpPr/>
          <p:nvPr/>
        </p:nvSpPr>
        <p:spPr>
          <a:xfrm>
            <a:off x="2999365" y="4872280"/>
            <a:ext cx="50165" cy="41275"/>
          </a:xfrm>
          <a:custGeom>
            <a:avLst/>
            <a:gdLst/>
            <a:ahLst/>
            <a:cxnLst/>
            <a:rect l="l" t="t" r="r" b="b"/>
            <a:pathLst>
              <a:path w="50164" h="41275">
                <a:moveTo>
                  <a:pt x="1485" y="4203"/>
                </a:moveTo>
                <a:lnTo>
                  <a:pt x="0" y="14516"/>
                </a:lnTo>
                <a:lnTo>
                  <a:pt x="4737" y="18287"/>
                </a:lnTo>
                <a:lnTo>
                  <a:pt x="4648" y="24371"/>
                </a:lnTo>
                <a:lnTo>
                  <a:pt x="6846" y="33008"/>
                </a:lnTo>
                <a:lnTo>
                  <a:pt x="12853" y="38631"/>
                </a:lnTo>
                <a:lnTo>
                  <a:pt x="21273" y="40700"/>
                </a:lnTo>
                <a:lnTo>
                  <a:pt x="30708" y="38671"/>
                </a:lnTo>
                <a:lnTo>
                  <a:pt x="37160" y="35763"/>
                </a:lnTo>
                <a:lnTo>
                  <a:pt x="42519" y="30822"/>
                </a:lnTo>
                <a:lnTo>
                  <a:pt x="49631" y="29629"/>
                </a:lnTo>
                <a:lnTo>
                  <a:pt x="47713" y="20751"/>
                </a:lnTo>
                <a:lnTo>
                  <a:pt x="42583" y="14985"/>
                </a:lnTo>
                <a:lnTo>
                  <a:pt x="39710" y="11544"/>
                </a:lnTo>
                <a:lnTo>
                  <a:pt x="8077" y="11544"/>
                </a:lnTo>
                <a:lnTo>
                  <a:pt x="1485" y="4203"/>
                </a:lnTo>
                <a:close/>
              </a:path>
              <a:path w="50164" h="41275">
                <a:moveTo>
                  <a:pt x="26212" y="0"/>
                </a:moveTo>
                <a:lnTo>
                  <a:pt x="13538" y="11239"/>
                </a:lnTo>
                <a:lnTo>
                  <a:pt x="8077" y="11544"/>
                </a:lnTo>
                <a:lnTo>
                  <a:pt x="39710" y="11544"/>
                </a:lnTo>
                <a:lnTo>
                  <a:pt x="32524" y="2933"/>
                </a:lnTo>
                <a:lnTo>
                  <a:pt x="26212" y="0"/>
                </a:lnTo>
                <a:close/>
              </a:path>
            </a:pathLst>
          </a:custGeom>
          <a:solidFill>
            <a:srgbClr val="F0F0F0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" name="object 225"/>
          <p:cNvSpPr/>
          <p:nvPr/>
        </p:nvSpPr>
        <p:spPr>
          <a:xfrm>
            <a:off x="3287953" y="5427128"/>
            <a:ext cx="44450" cy="42545"/>
          </a:xfrm>
          <a:custGeom>
            <a:avLst/>
            <a:gdLst/>
            <a:ahLst/>
            <a:cxnLst/>
            <a:rect l="l" t="t" r="r" b="b"/>
            <a:pathLst>
              <a:path w="44450" h="42545">
                <a:moveTo>
                  <a:pt x="17373" y="0"/>
                </a:moveTo>
                <a:lnTo>
                  <a:pt x="13258" y="8940"/>
                </a:lnTo>
                <a:lnTo>
                  <a:pt x="1863" y="8940"/>
                </a:lnTo>
                <a:lnTo>
                  <a:pt x="3111" y="13220"/>
                </a:lnTo>
                <a:lnTo>
                  <a:pt x="4229" y="16433"/>
                </a:lnTo>
                <a:lnTo>
                  <a:pt x="5507" y="22096"/>
                </a:lnTo>
                <a:lnTo>
                  <a:pt x="5353" y="28046"/>
                </a:lnTo>
                <a:lnTo>
                  <a:pt x="3579" y="34612"/>
                </a:lnTo>
                <a:lnTo>
                  <a:pt x="0" y="42125"/>
                </a:lnTo>
                <a:lnTo>
                  <a:pt x="8255" y="38379"/>
                </a:lnTo>
                <a:lnTo>
                  <a:pt x="11722" y="34048"/>
                </a:lnTo>
                <a:lnTo>
                  <a:pt x="39536" y="34048"/>
                </a:lnTo>
                <a:lnTo>
                  <a:pt x="40195" y="33439"/>
                </a:lnTo>
                <a:lnTo>
                  <a:pt x="42862" y="29207"/>
                </a:lnTo>
                <a:lnTo>
                  <a:pt x="44170" y="24103"/>
                </a:lnTo>
                <a:lnTo>
                  <a:pt x="43106" y="18567"/>
                </a:lnTo>
                <a:lnTo>
                  <a:pt x="38658" y="13042"/>
                </a:lnTo>
                <a:lnTo>
                  <a:pt x="33820" y="9017"/>
                </a:lnTo>
                <a:lnTo>
                  <a:pt x="13258" y="8940"/>
                </a:lnTo>
                <a:lnTo>
                  <a:pt x="1574" y="7950"/>
                </a:lnTo>
                <a:lnTo>
                  <a:pt x="33293" y="7950"/>
                </a:lnTo>
                <a:lnTo>
                  <a:pt x="30314" y="1917"/>
                </a:lnTo>
                <a:lnTo>
                  <a:pt x="17373" y="0"/>
                </a:lnTo>
                <a:close/>
              </a:path>
              <a:path w="44450" h="42545">
                <a:moveTo>
                  <a:pt x="39536" y="34048"/>
                </a:moveTo>
                <a:lnTo>
                  <a:pt x="11722" y="34048"/>
                </a:lnTo>
                <a:lnTo>
                  <a:pt x="18376" y="39077"/>
                </a:lnTo>
                <a:lnTo>
                  <a:pt x="24143" y="41297"/>
                </a:lnTo>
                <a:lnTo>
                  <a:pt x="30191" y="40459"/>
                </a:lnTo>
                <a:lnTo>
                  <a:pt x="35786" y="37520"/>
                </a:lnTo>
                <a:lnTo>
                  <a:pt x="39536" y="34048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" name="object 226"/>
          <p:cNvSpPr/>
          <p:nvPr/>
        </p:nvSpPr>
        <p:spPr>
          <a:xfrm>
            <a:off x="4951615" y="4984020"/>
            <a:ext cx="46990" cy="66675"/>
          </a:xfrm>
          <a:custGeom>
            <a:avLst/>
            <a:gdLst/>
            <a:ahLst/>
            <a:cxnLst/>
            <a:rect l="l" t="t" r="r" b="b"/>
            <a:pathLst>
              <a:path w="46989" h="66675">
                <a:moveTo>
                  <a:pt x="15072" y="62090"/>
                </a:moveTo>
                <a:lnTo>
                  <a:pt x="7569" y="62090"/>
                </a:lnTo>
                <a:lnTo>
                  <a:pt x="10363" y="63931"/>
                </a:lnTo>
                <a:lnTo>
                  <a:pt x="13004" y="66078"/>
                </a:lnTo>
                <a:lnTo>
                  <a:pt x="15072" y="62090"/>
                </a:lnTo>
                <a:close/>
              </a:path>
              <a:path w="46989" h="66675">
                <a:moveTo>
                  <a:pt x="13233" y="5587"/>
                </a:moveTo>
                <a:lnTo>
                  <a:pt x="10995" y="11658"/>
                </a:lnTo>
                <a:lnTo>
                  <a:pt x="8832" y="17664"/>
                </a:lnTo>
                <a:lnTo>
                  <a:pt x="6022" y="23400"/>
                </a:lnTo>
                <a:lnTo>
                  <a:pt x="1879" y="28587"/>
                </a:lnTo>
                <a:lnTo>
                  <a:pt x="0" y="30391"/>
                </a:lnTo>
                <a:lnTo>
                  <a:pt x="4114" y="32842"/>
                </a:lnTo>
                <a:lnTo>
                  <a:pt x="9931" y="39801"/>
                </a:lnTo>
                <a:lnTo>
                  <a:pt x="13169" y="44259"/>
                </a:lnTo>
                <a:lnTo>
                  <a:pt x="1396" y="52362"/>
                </a:lnTo>
                <a:lnTo>
                  <a:pt x="7429" y="58762"/>
                </a:lnTo>
                <a:lnTo>
                  <a:pt x="4013" y="63080"/>
                </a:lnTo>
                <a:lnTo>
                  <a:pt x="7569" y="62090"/>
                </a:lnTo>
                <a:lnTo>
                  <a:pt x="15072" y="62090"/>
                </a:lnTo>
                <a:lnTo>
                  <a:pt x="15659" y="60959"/>
                </a:lnTo>
                <a:lnTo>
                  <a:pt x="11633" y="57505"/>
                </a:lnTo>
                <a:lnTo>
                  <a:pt x="10921" y="53111"/>
                </a:lnTo>
                <a:lnTo>
                  <a:pt x="15595" y="49656"/>
                </a:lnTo>
                <a:lnTo>
                  <a:pt x="22653" y="49656"/>
                </a:lnTo>
                <a:lnTo>
                  <a:pt x="23910" y="45273"/>
                </a:lnTo>
                <a:lnTo>
                  <a:pt x="27724" y="35544"/>
                </a:lnTo>
                <a:lnTo>
                  <a:pt x="33909" y="27095"/>
                </a:lnTo>
                <a:lnTo>
                  <a:pt x="44030" y="20459"/>
                </a:lnTo>
                <a:lnTo>
                  <a:pt x="42085" y="19951"/>
                </a:lnTo>
                <a:lnTo>
                  <a:pt x="15176" y="19951"/>
                </a:lnTo>
                <a:lnTo>
                  <a:pt x="23234" y="14700"/>
                </a:lnTo>
                <a:lnTo>
                  <a:pt x="24366" y="14389"/>
                </a:lnTo>
                <a:lnTo>
                  <a:pt x="19100" y="14389"/>
                </a:lnTo>
                <a:lnTo>
                  <a:pt x="15443" y="5918"/>
                </a:lnTo>
                <a:lnTo>
                  <a:pt x="13233" y="5587"/>
                </a:lnTo>
                <a:close/>
              </a:path>
              <a:path w="46989" h="66675">
                <a:moveTo>
                  <a:pt x="22653" y="49656"/>
                </a:moveTo>
                <a:lnTo>
                  <a:pt x="15595" y="49656"/>
                </a:lnTo>
                <a:lnTo>
                  <a:pt x="18605" y="56540"/>
                </a:lnTo>
                <a:lnTo>
                  <a:pt x="20904" y="55752"/>
                </a:lnTo>
                <a:lnTo>
                  <a:pt x="22653" y="49656"/>
                </a:lnTo>
                <a:close/>
              </a:path>
              <a:path w="46989" h="66675">
                <a:moveTo>
                  <a:pt x="36595" y="18517"/>
                </a:moveTo>
                <a:lnTo>
                  <a:pt x="29608" y="18705"/>
                </a:lnTo>
                <a:lnTo>
                  <a:pt x="22619" y="19643"/>
                </a:lnTo>
                <a:lnTo>
                  <a:pt x="15176" y="19951"/>
                </a:lnTo>
                <a:lnTo>
                  <a:pt x="42085" y="19951"/>
                </a:lnTo>
                <a:lnTo>
                  <a:pt x="36595" y="18517"/>
                </a:lnTo>
                <a:close/>
              </a:path>
              <a:path w="46989" h="66675">
                <a:moveTo>
                  <a:pt x="39890" y="0"/>
                </a:moveTo>
                <a:lnTo>
                  <a:pt x="32969" y="241"/>
                </a:lnTo>
                <a:lnTo>
                  <a:pt x="22859" y="8496"/>
                </a:lnTo>
                <a:lnTo>
                  <a:pt x="19100" y="14389"/>
                </a:lnTo>
                <a:lnTo>
                  <a:pt x="24366" y="14389"/>
                </a:lnTo>
                <a:lnTo>
                  <a:pt x="31746" y="12361"/>
                </a:lnTo>
                <a:lnTo>
                  <a:pt x="39911" y="10488"/>
                </a:lnTo>
                <a:lnTo>
                  <a:pt x="46926" y="6629"/>
                </a:lnTo>
                <a:lnTo>
                  <a:pt x="39890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" name="object 227"/>
          <p:cNvSpPr/>
          <p:nvPr/>
        </p:nvSpPr>
        <p:spPr>
          <a:xfrm>
            <a:off x="3674755" y="4951279"/>
            <a:ext cx="45720" cy="38100"/>
          </a:xfrm>
          <a:custGeom>
            <a:avLst/>
            <a:gdLst/>
            <a:ahLst/>
            <a:cxnLst/>
            <a:rect l="l" t="t" r="r" b="b"/>
            <a:pathLst>
              <a:path w="45720" h="38100">
                <a:moveTo>
                  <a:pt x="40028" y="32004"/>
                </a:moveTo>
                <a:lnTo>
                  <a:pt x="27571" y="32004"/>
                </a:lnTo>
                <a:lnTo>
                  <a:pt x="33655" y="37693"/>
                </a:lnTo>
                <a:lnTo>
                  <a:pt x="35826" y="35674"/>
                </a:lnTo>
                <a:lnTo>
                  <a:pt x="37693" y="34493"/>
                </a:lnTo>
                <a:lnTo>
                  <a:pt x="40028" y="32004"/>
                </a:lnTo>
                <a:close/>
              </a:path>
              <a:path w="45720" h="38100">
                <a:moveTo>
                  <a:pt x="1270" y="4546"/>
                </a:moveTo>
                <a:lnTo>
                  <a:pt x="22834" y="33655"/>
                </a:lnTo>
                <a:lnTo>
                  <a:pt x="27571" y="32004"/>
                </a:lnTo>
                <a:lnTo>
                  <a:pt x="40028" y="32004"/>
                </a:lnTo>
                <a:lnTo>
                  <a:pt x="41755" y="30163"/>
                </a:lnTo>
                <a:lnTo>
                  <a:pt x="44478" y="23733"/>
                </a:lnTo>
                <a:lnTo>
                  <a:pt x="45330" y="16412"/>
                </a:lnTo>
                <a:lnTo>
                  <a:pt x="43776" y="9410"/>
                </a:lnTo>
                <a:lnTo>
                  <a:pt x="42144" y="5842"/>
                </a:lnTo>
                <a:lnTo>
                  <a:pt x="8394" y="5842"/>
                </a:lnTo>
                <a:lnTo>
                  <a:pt x="1270" y="4546"/>
                </a:lnTo>
                <a:close/>
              </a:path>
              <a:path w="45720" h="38100">
                <a:moveTo>
                  <a:pt x="18161" y="2895"/>
                </a:moveTo>
                <a:lnTo>
                  <a:pt x="8394" y="5842"/>
                </a:lnTo>
                <a:lnTo>
                  <a:pt x="42144" y="5842"/>
                </a:lnTo>
                <a:lnTo>
                  <a:pt x="41290" y="3975"/>
                </a:lnTo>
                <a:lnTo>
                  <a:pt x="23583" y="3975"/>
                </a:lnTo>
                <a:lnTo>
                  <a:pt x="18161" y="2895"/>
                </a:lnTo>
                <a:close/>
              </a:path>
              <a:path w="45720" h="38100">
                <a:moveTo>
                  <a:pt x="36017" y="0"/>
                </a:moveTo>
                <a:lnTo>
                  <a:pt x="23583" y="3975"/>
                </a:lnTo>
                <a:lnTo>
                  <a:pt x="41290" y="3975"/>
                </a:lnTo>
                <a:lnTo>
                  <a:pt x="41046" y="3441"/>
                </a:lnTo>
                <a:lnTo>
                  <a:pt x="36017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" name="object 228"/>
          <p:cNvSpPr/>
          <p:nvPr/>
        </p:nvSpPr>
        <p:spPr>
          <a:xfrm>
            <a:off x="3208540" y="4148614"/>
            <a:ext cx="55880" cy="37465"/>
          </a:xfrm>
          <a:custGeom>
            <a:avLst/>
            <a:gdLst/>
            <a:ahLst/>
            <a:cxnLst/>
            <a:rect l="l" t="t" r="r" b="b"/>
            <a:pathLst>
              <a:path w="55879" h="37464">
                <a:moveTo>
                  <a:pt x="5753" y="2120"/>
                </a:moveTo>
                <a:lnTo>
                  <a:pt x="0" y="6464"/>
                </a:lnTo>
                <a:lnTo>
                  <a:pt x="63" y="6756"/>
                </a:lnTo>
                <a:lnTo>
                  <a:pt x="7734" y="11950"/>
                </a:lnTo>
                <a:lnTo>
                  <a:pt x="13470" y="17204"/>
                </a:lnTo>
                <a:lnTo>
                  <a:pt x="14530" y="23017"/>
                </a:lnTo>
                <a:lnTo>
                  <a:pt x="12411" y="29293"/>
                </a:lnTo>
                <a:lnTo>
                  <a:pt x="8610" y="35941"/>
                </a:lnTo>
                <a:lnTo>
                  <a:pt x="18802" y="37345"/>
                </a:lnTo>
                <a:lnTo>
                  <a:pt x="55486" y="17497"/>
                </a:lnTo>
                <a:lnTo>
                  <a:pt x="55423" y="17018"/>
                </a:lnTo>
                <a:lnTo>
                  <a:pt x="44627" y="17018"/>
                </a:lnTo>
                <a:lnTo>
                  <a:pt x="42824" y="15405"/>
                </a:lnTo>
                <a:lnTo>
                  <a:pt x="42011" y="12153"/>
                </a:lnTo>
                <a:lnTo>
                  <a:pt x="21336" y="12153"/>
                </a:lnTo>
                <a:lnTo>
                  <a:pt x="18429" y="7162"/>
                </a:lnTo>
                <a:lnTo>
                  <a:pt x="10185" y="7162"/>
                </a:lnTo>
                <a:lnTo>
                  <a:pt x="5753" y="2120"/>
                </a:lnTo>
                <a:close/>
              </a:path>
              <a:path w="55879" h="37464">
                <a:moveTo>
                  <a:pt x="49530" y="0"/>
                </a:moveTo>
                <a:lnTo>
                  <a:pt x="49961" y="3759"/>
                </a:lnTo>
                <a:lnTo>
                  <a:pt x="50584" y="7162"/>
                </a:lnTo>
                <a:lnTo>
                  <a:pt x="50699" y="9580"/>
                </a:lnTo>
                <a:lnTo>
                  <a:pt x="50800" y="13550"/>
                </a:lnTo>
                <a:lnTo>
                  <a:pt x="49072" y="15519"/>
                </a:lnTo>
                <a:lnTo>
                  <a:pt x="44627" y="17018"/>
                </a:lnTo>
                <a:lnTo>
                  <a:pt x="55423" y="17018"/>
                </a:lnTo>
                <a:lnTo>
                  <a:pt x="54447" y="9580"/>
                </a:lnTo>
                <a:lnTo>
                  <a:pt x="49530" y="0"/>
                </a:lnTo>
                <a:close/>
              </a:path>
              <a:path w="55879" h="37464">
                <a:moveTo>
                  <a:pt x="35788" y="5232"/>
                </a:moveTo>
                <a:lnTo>
                  <a:pt x="21336" y="12153"/>
                </a:lnTo>
                <a:lnTo>
                  <a:pt x="42011" y="12153"/>
                </a:lnTo>
                <a:lnTo>
                  <a:pt x="40386" y="5651"/>
                </a:lnTo>
                <a:lnTo>
                  <a:pt x="35788" y="5232"/>
                </a:lnTo>
                <a:close/>
              </a:path>
              <a:path w="55879" h="37464">
                <a:moveTo>
                  <a:pt x="15557" y="127"/>
                </a:moveTo>
                <a:lnTo>
                  <a:pt x="12433" y="1473"/>
                </a:lnTo>
                <a:lnTo>
                  <a:pt x="10185" y="7162"/>
                </a:lnTo>
                <a:lnTo>
                  <a:pt x="18429" y="7162"/>
                </a:lnTo>
                <a:lnTo>
                  <a:pt x="18148" y="6680"/>
                </a:lnTo>
                <a:lnTo>
                  <a:pt x="15557" y="127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" name="object 229"/>
          <p:cNvSpPr/>
          <p:nvPr/>
        </p:nvSpPr>
        <p:spPr>
          <a:xfrm>
            <a:off x="3740020" y="5811847"/>
            <a:ext cx="55244" cy="39370"/>
          </a:xfrm>
          <a:custGeom>
            <a:avLst/>
            <a:gdLst/>
            <a:ahLst/>
            <a:cxnLst/>
            <a:rect l="l" t="t" r="r" b="b"/>
            <a:pathLst>
              <a:path w="55245" h="39370">
                <a:moveTo>
                  <a:pt x="0" y="8539"/>
                </a:moveTo>
                <a:lnTo>
                  <a:pt x="7378" y="18699"/>
                </a:lnTo>
                <a:lnTo>
                  <a:pt x="1524" y="20781"/>
                </a:lnTo>
                <a:lnTo>
                  <a:pt x="2006" y="24591"/>
                </a:lnTo>
                <a:lnTo>
                  <a:pt x="6883" y="24655"/>
                </a:lnTo>
                <a:lnTo>
                  <a:pt x="7518" y="39069"/>
                </a:lnTo>
                <a:lnTo>
                  <a:pt x="18351" y="36898"/>
                </a:lnTo>
                <a:lnTo>
                  <a:pt x="29248" y="32694"/>
                </a:lnTo>
                <a:lnTo>
                  <a:pt x="35166" y="31691"/>
                </a:lnTo>
                <a:lnTo>
                  <a:pt x="41109" y="29138"/>
                </a:lnTo>
                <a:lnTo>
                  <a:pt x="39888" y="25295"/>
                </a:lnTo>
                <a:lnTo>
                  <a:pt x="35893" y="22021"/>
                </a:lnTo>
                <a:lnTo>
                  <a:pt x="33541" y="18303"/>
                </a:lnTo>
                <a:lnTo>
                  <a:pt x="37249" y="13123"/>
                </a:lnTo>
                <a:lnTo>
                  <a:pt x="38231" y="12374"/>
                </a:lnTo>
                <a:lnTo>
                  <a:pt x="13436" y="12374"/>
                </a:lnTo>
                <a:lnTo>
                  <a:pt x="0" y="8539"/>
                </a:lnTo>
                <a:close/>
              </a:path>
              <a:path w="55245" h="39370">
                <a:moveTo>
                  <a:pt x="53726" y="7231"/>
                </a:moveTo>
                <a:lnTo>
                  <a:pt x="40233" y="7231"/>
                </a:lnTo>
                <a:lnTo>
                  <a:pt x="50279" y="16286"/>
                </a:lnTo>
                <a:lnTo>
                  <a:pt x="54889" y="10469"/>
                </a:lnTo>
                <a:lnTo>
                  <a:pt x="53726" y="7231"/>
                </a:lnTo>
                <a:close/>
              </a:path>
              <a:path w="55245" h="39370">
                <a:moveTo>
                  <a:pt x="36864" y="0"/>
                </a:moveTo>
                <a:lnTo>
                  <a:pt x="29188" y="1542"/>
                </a:lnTo>
                <a:lnTo>
                  <a:pt x="21450" y="4779"/>
                </a:lnTo>
                <a:lnTo>
                  <a:pt x="16764" y="7180"/>
                </a:lnTo>
                <a:lnTo>
                  <a:pt x="13436" y="12374"/>
                </a:lnTo>
                <a:lnTo>
                  <a:pt x="38231" y="12374"/>
                </a:lnTo>
                <a:lnTo>
                  <a:pt x="40563" y="10596"/>
                </a:lnTo>
                <a:lnTo>
                  <a:pt x="40233" y="7231"/>
                </a:lnTo>
                <a:lnTo>
                  <a:pt x="53726" y="7231"/>
                </a:lnTo>
                <a:lnTo>
                  <a:pt x="52412" y="3573"/>
                </a:lnTo>
                <a:lnTo>
                  <a:pt x="44574" y="545"/>
                </a:lnTo>
                <a:lnTo>
                  <a:pt x="36864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" name="object 230"/>
          <p:cNvSpPr/>
          <p:nvPr/>
        </p:nvSpPr>
        <p:spPr>
          <a:xfrm>
            <a:off x="3345294" y="4825770"/>
            <a:ext cx="36830" cy="38100"/>
          </a:xfrm>
          <a:custGeom>
            <a:avLst/>
            <a:gdLst/>
            <a:ahLst/>
            <a:cxnLst/>
            <a:rect l="l" t="t" r="r" b="b"/>
            <a:pathLst>
              <a:path w="36829" h="38100">
                <a:moveTo>
                  <a:pt x="16248" y="0"/>
                </a:moveTo>
                <a:lnTo>
                  <a:pt x="8905" y="3380"/>
                </a:lnTo>
                <a:lnTo>
                  <a:pt x="3221" y="9134"/>
                </a:lnTo>
                <a:lnTo>
                  <a:pt x="0" y="16112"/>
                </a:lnTo>
                <a:lnTo>
                  <a:pt x="43" y="23164"/>
                </a:lnTo>
                <a:lnTo>
                  <a:pt x="3416" y="30191"/>
                </a:lnTo>
                <a:lnTo>
                  <a:pt x="8590" y="35077"/>
                </a:lnTo>
                <a:lnTo>
                  <a:pt x="15059" y="37505"/>
                </a:lnTo>
                <a:lnTo>
                  <a:pt x="22319" y="37160"/>
                </a:lnTo>
                <a:lnTo>
                  <a:pt x="28110" y="33759"/>
                </a:lnTo>
                <a:lnTo>
                  <a:pt x="33072" y="27570"/>
                </a:lnTo>
                <a:lnTo>
                  <a:pt x="36220" y="20234"/>
                </a:lnTo>
                <a:lnTo>
                  <a:pt x="36568" y="13398"/>
                </a:lnTo>
                <a:lnTo>
                  <a:pt x="33666" y="7929"/>
                </a:lnTo>
                <a:lnTo>
                  <a:pt x="28432" y="3289"/>
                </a:lnTo>
                <a:lnTo>
                  <a:pt x="22186" y="354"/>
                </a:lnTo>
                <a:lnTo>
                  <a:pt x="16248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" name="object 231"/>
          <p:cNvSpPr/>
          <p:nvPr/>
        </p:nvSpPr>
        <p:spPr>
          <a:xfrm>
            <a:off x="4077225" y="4458916"/>
            <a:ext cx="36195" cy="52069"/>
          </a:xfrm>
          <a:custGeom>
            <a:avLst/>
            <a:gdLst/>
            <a:ahLst/>
            <a:cxnLst/>
            <a:rect l="l" t="t" r="r" b="b"/>
            <a:pathLst>
              <a:path w="36195" h="52070">
                <a:moveTo>
                  <a:pt x="14401" y="0"/>
                </a:moveTo>
                <a:lnTo>
                  <a:pt x="14128" y="977"/>
                </a:lnTo>
                <a:lnTo>
                  <a:pt x="14015" y="1269"/>
                </a:lnTo>
                <a:lnTo>
                  <a:pt x="10151" y="9712"/>
                </a:lnTo>
                <a:lnTo>
                  <a:pt x="4972" y="17832"/>
                </a:lnTo>
                <a:lnTo>
                  <a:pt x="831" y="26354"/>
                </a:lnTo>
                <a:lnTo>
                  <a:pt x="0" y="36182"/>
                </a:lnTo>
                <a:lnTo>
                  <a:pt x="3923" y="47421"/>
                </a:lnTo>
                <a:lnTo>
                  <a:pt x="7715" y="51658"/>
                </a:lnTo>
                <a:lnTo>
                  <a:pt x="13612" y="49335"/>
                </a:lnTo>
                <a:lnTo>
                  <a:pt x="23850" y="40893"/>
                </a:lnTo>
                <a:lnTo>
                  <a:pt x="33222" y="29993"/>
                </a:lnTo>
                <a:lnTo>
                  <a:pt x="35731" y="19572"/>
                </a:lnTo>
                <a:lnTo>
                  <a:pt x="31401" y="9906"/>
                </a:lnTo>
                <a:lnTo>
                  <a:pt x="20256" y="1269"/>
                </a:lnTo>
                <a:lnTo>
                  <a:pt x="18122" y="977"/>
                </a:lnTo>
                <a:lnTo>
                  <a:pt x="14401" y="0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" name="object 232"/>
          <p:cNvSpPr/>
          <p:nvPr/>
        </p:nvSpPr>
        <p:spPr>
          <a:xfrm>
            <a:off x="4974461" y="4505407"/>
            <a:ext cx="57785" cy="53975"/>
          </a:xfrm>
          <a:custGeom>
            <a:avLst/>
            <a:gdLst/>
            <a:ahLst/>
            <a:cxnLst/>
            <a:rect l="l" t="t" r="r" b="b"/>
            <a:pathLst>
              <a:path w="57785" h="53975">
                <a:moveTo>
                  <a:pt x="4152" y="9361"/>
                </a:moveTo>
                <a:lnTo>
                  <a:pt x="292" y="13755"/>
                </a:lnTo>
                <a:lnTo>
                  <a:pt x="4902" y="23179"/>
                </a:lnTo>
                <a:lnTo>
                  <a:pt x="7315" y="28995"/>
                </a:lnTo>
                <a:lnTo>
                  <a:pt x="0" y="40616"/>
                </a:lnTo>
                <a:lnTo>
                  <a:pt x="3568" y="44248"/>
                </a:lnTo>
                <a:lnTo>
                  <a:pt x="11277" y="52427"/>
                </a:lnTo>
                <a:lnTo>
                  <a:pt x="17183" y="53887"/>
                </a:lnTo>
                <a:lnTo>
                  <a:pt x="26339" y="52338"/>
                </a:lnTo>
                <a:lnTo>
                  <a:pt x="28333" y="49849"/>
                </a:lnTo>
                <a:lnTo>
                  <a:pt x="28333" y="44108"/>
                </a:lnTo>
                <a:lnTo>
                  <a:pt x="14541" y="44108"/>
                </a:lnTo>
                <a:lnTo>
                  <a:pt x="11061" y="38787"/>
                </a:lnTo>
                <a:lnTo>
                  <a:pt x="10033" y="26671"/>
                </a:lnTo>
                <a:lnTo>
                  <a:pt x="11163" y="19991"/>
                </a:lnTo>
                <a:lnTo>
                  <a:pt x="39038" y="19991"/>
                </a:lnTo>
                <a:lnTo>
                  <a:pt x="39014" y="18657"/>
                </a:lnTo>
                <a:lnTo>
                  <a:pt x="41668" y="15825"/>
                </a:lnTo>
                <a:lnTo>
                  <a:pt x="35179" y="15825"/>
                </a:lnTo>
                <a:lnTo>
                  <a:pt x="32799" y="15075"/>
                </a:lnTo>
                <a:lnTo>
                  <a:pt x="12802" y="15075"/>
                </a:lnTo>
                <a:lnTo>
                  <a:pt x="5448" y="10821"/>
                </a:lnTo>
                <a:lnTo>
                  <a:pt x="4152" y="9361"/>
                </a:lnTo>
                <a:close/>
              </a:path>
              <a:path w="57785" h="53975">
                <a:moveTo>
                  <a:pt x="25273" y="43079"/>
                </a:moveTo>
                <a:lnTo>
                  <a:pt x="14541" y="44108"/>
                </a:lnTo>
                <a:lnTo>
                  <a:pt x="28333" y="44108"/>
                </a:lnTo>
                <a:lnTo>
                  <a:pt x="28333" y="43168"/>
                </a:lnTo>
                <a:lnTo>
                  <a:pt x="25273" y="43079"/>
                </a:lnTo>
                <a:close/>
              </a:path>
              <a:path w="57785" h="53975">
                <a:moveTo>
                  <a:pt x="39038" y="19991"/>
                </a:moveTo>
                <a:lnTo>
                  <a:pt x="11163" y="19991"/>
                </a:lnTo>
                <a:lnTo>
                  <a:pt x="26720" y="24334"/>
                </a:lnTo>
                <a:lnTo>
                  <a:pt x="32994" y="25109"/>
                </a:lnTo>
                <a:lnTo>
                  <a:pt x="39154" y="26303"/>
                </a:lnTo>
                <a:lnTo>
                  <a:pt x="39038" y="19991"/>
                </a:lnTo>
                <a:close/>
              </a:path>
              <a:path w="57785" h="53975">
                <a:moveTo>
                  <a:pt x="57114" y="15216"/>
                </a:moveTo>
                <a:lnTo>
                  <a:pt x="42240" y="15216"/>
                </a:lnTo>
                <a:lnTo>
                  <a:pt x="52641" y="18784"/>
                </a:lnTo>
                <a:lnTo>
                  <a:pt x="55359" y="20194"/>
                </a:lnTo>
                <a:lnTo>
                  <a:pt x="57114" y="15216"/>
                </a:lnTo>
                <a:close/>
              </a:path>
              <a:path w="57785" h="53975">
                <a:moveTo>
                  <a:pt x="43602" y="0"/>
                </a:moveTo>
                <a:lnTo>
                  <a:pt x="38900" y="616"/>
                </a:lnTo>
                <a:lnTo>
                  <a:pt x="31216" y="4103"/>
                </a:lnTo>
                <a:lnTo>
                  <a:pt x="33045" y="7304"/>
                </a:lnTo>
                <a:lnTo>
                  <a:pt x="36957" y="9590"/>
                </a:lnTo>
                <a:lnTo>
                  <a:pt x="35179" y="15825"/>
                </a:lnTo>
                <a:lnTo>
                  <a:pt x="41668" y="15825"/>
                </a:lnTo>
                <a:lnTo>
                  <a:pt x="42240" y="15216"/>
                </a:lnTo>
                <a:lnTo>
                  <a:pt x="57114" y="15216"/>
                </a:lnTo>
                <a:lnTo>
                  <a:pt x="57378" y="14466"/>
                </a:lnTo>
                <a:lnTo>
                  <a:pt x="56705" y="12218"/>
                </a:lnTo>
                <a:lnTo>
                  <a:pt x="53682" y="10301"/>
                </a:lnTo>
                <a:lnTo>
                  <a:pt x="52324" y="10098"/>
                </a:lnTo>
                <a:lnTo>
                  <a:pt x="51816" y="9297"/>
                </a:lnTo>
                <a:lnTo>
                  <a:pt x="47261" y="2733"/>
                </a:lnTo>
                <a:lnTo>
                  <a:pt x="43602" y="0"/>
                </a:lnTo>
                <a:close/>
              </a:path>
              <a:path w="57785" h="53975">
                <a:moveTo>
                  <a:pt x="28074" y="13586"/>
                </a:moveTo>
                <a:lnTo>
                  <a:pt x="20480" y="14666"/>
                </a:lnTo>
                <a:lnTo>
                  <a:pt x="12802" y="15075"/>
                </a:lnTo>
                <a:lnTo>
                  <a:pt x="32799" y="15075"/>
                </a:lnTo>
                <a:lnTo>
                  <a:pt x="28074" y="13586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" name="object 233"/>
          <p:cNvSpPr/>
          <p:nvPr/>
        </p:nvSpPr>
        <p:spPr>
          <a:xfrm>
            <a:off x="4309088" y="4744248"/>
            <a:ext cx="59690" cy="48260"/>
          </a:xfrm>
          <a:custGeom>
            <a:avLst/>
            <a:gdLst/>
            <a:ahLst/>
            <a:cxnLst/>
            <a:rect l="l" t="t" r="r" b="b"/>
            <a:pathLst>
              <a:path w="59689" h="48260">
                <a:moveTo>
                  <a:pt x="51883" y="32867"/>
                </a:moveTo>
                <a:lnTo>
                  <a:pt x="31572" y="32867"/>
                </a:lnTo>
                <a:lnTo>
                  <a:pt x="39230" y="47675"/>
                </a:lnTo>
                <a:lnTo>
                  <a:pt x="44107" y="45935"/>
                </a:lnTo>
                <a:lnTo>
                  <a:pt x="51883" y="32867"/>
                </a:lnTo>
                <a:close/>
              </a:path>
              <a:path w="59689" h="48260">
                <a:moveTo>
                  <a:pt x="9105" y="317"/>
                </a:moveTo>
                <a:lnTo>
                  <a:pt x="0" y="2819"/>
                </a:lnTo>
                <a:lnTo>
                  <a:pt x="3376" y="10843"/>
                </a:lnTo>
                <a:lnTo>
                  <a:pt x="7473" y="18537"/>
                </a:lnTo>
                <a:lnTo>
                  <a:pt x="11447" y="26309"/>
                </a:lnTo>
                <a:lnTo>
                  <a:pt x="14452" y="34569"/>
                </a:lnTo>
                <a:lnTo>
                  <a:pt x="16154" y="41160"/>
                </a:lnTo>
                <a:lnTo>
                  <a:pt x="19773" y="46126"/>
                </a:lnTo>
                <a:lnTo>
                  <a:pt x="28701" y="35102"/>
                </a:lnTo>
                <a:lnTo>
                  <a:pt x="31572" y="32867"/>
                </a:lnTo>
                <a:lnTo>
                  <a:pt x="51883" y="32867"/>
                </a:lnTo>
                <a:lnTo>
                  <a:pt x="52971" y="31038"/>
                </a:lnTo>
                <a:lnTo>
                  <a:pt x="58909" y="31038"/>
                </a:lnTo>
                <a:lnTo>
                  <a:pt x="59104" y="28447"/>
                </a:lnTo>
                <a:lnTo>
                  <a:pt x="32532" y="28447"/>
                </a:lnTo>
                <a:lnTo>
                  <a:pt x="26754" y="28358"/>
                </a:lnTo>
                <a:lnTo>
                  <a:pt x="20751" y="26123"/>
                </a:lnTo>
                <a:lnTo>
                  <a:pt x="20236" y="25831"/>
                </a:lnTo>
                <a:lnTo>
                  <a:pt x="16802" y="25831"/>
                </a:lnTo>
                <a:lnTo>
                  <a:pt x="16484" y="22720"/>
                </a:lnTo>
                <a:lnTo>
                  <a:pt x="17551" y="19543"/>
                </a:lnTo>
                <a:lnTo>
                  <a:pt x="19261" y="16048"/>
                </a:lnTo>
                <a:lnTo>
                  <a:pt x="18543" y="13431"/>
                </a:lnTo>
                <a:lnTo>
                  <a:pt x="6375" y="13423"/>
                </a:lnTo>
                <a:lnTo>
                  <a:pt x="9105" y="317"/>
                </a:lnTo>
                <a:close/>
              </a:path>
              <a:path w="59689" h="48260">
                <a:moveTo>
                  <a:pt x="58909" y="31038"/>
                </a:moveTo>
                <a:lnTo>
                  <a:pt x="52971" y="31038"/>
                </a:lnTo>
                <a:lnTo>
                  <a:pt x="55181" y="39077"/>
                </a:lnTo>
                <a:lnTo>
                  <a:pt x="58343" y="38557"/>
                </a:lnTo>
                <a:lnTo>
                  <a:pt x="58909" y="31038"/>
                </a:lnTo>
                <a:close/>
              </a:path>
              <a:path w="59689" h="48260">
                <a:moveTo>
                  <a:pt x="47078" y="0"/>
                </a:moveTo>
                <a:lnTo>
                  <a:pt x="46202" y="647"/>
                </a:lnTo>
                <a:lnTo>
                  <a:pt x="45262" y="1244"/>
                </a:lnTo>
                <a:lnTo>
                  <a:pt x="44449" y="1955"/>
                </a:lnTo>
                <a:lnTo>
                  <a:pt x="37715" y="8247"/>
                </a:lnTo>
                <a:lnTo>
                  <a:pt x="35432" y="12701"/>
                </a:lnTo>
                <a:lnTo>
                  <a:pt x="37570" y="17434"/>
                </a:lnTo>
                <a:lnTo>
                  <a:pt x="44094" y="24561"/>
                </a:lnTo>
                <a:lnTo>
                  <a:pt x="38255" y="26984"/>
                </a:lnTo>
                <a:lnTo>
                  <a:pt x="32532" y="28447"/>
                </a:lnTo>
                <a:lnTo>
                  <a:pt x="59104" y="28447"/>
                </a:lnTo>
                <a:lnTo>
                  <a:pt x="58984" y="26123"/>
                </a:lnTo>
                <a:lnTo>
                  <a:pt x="58188" y="17678"/>
                </a:lnTo>
                <a:lnTo>
                  <a:pt x="54489" y="8296"/>
                </a:lnTo>
                <a:lnTo>
                  <a:pt x="47078" y="0"/>
                </a:lnTo>
                <a:close/>
              </a:path>
              <a:path w="59689" h="48260">
                <a:moveTo>
                  <a:pt x="19049" y="25158"/>
                </a:moveTo>
                <a:lnTo>
                  <a:pt x="16802" y="25831"/>
                </a:lnTo>
                <a:lnTo>
                  <a:pt x="20236" y="25831"/>
                </a:lnTo>
                <a:lnTo>
                  <a:pt x="19049" y="25158"/>
                </a:lnTo>
                <a:close/>
              </a:path>
              <a:path w="59689" h="48260">
                <a:moveTo>
                  <a:pt x="12331" y="12890"/>
                </a:moveTo>
                <a:lnTo>
                  <a:pt x="6375" y="13423"/>
                </a:lnTo>
                <a:lnTo>
                  <a:pt x="18454" y="13423"/>
                </a:lnTo>
                <a:lnTo>
                  <a:pt x="12331" y="1289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" name="object 234"/>
          <p:cNvSpPr/>
          <p:nvPr/>
        </p:nvSpPr>
        <p:spPr>
          <a:xfrm>
            <a:off x="3354510" y="4295568"/>
            <a:ext cx="34925" cy="36830"/>
          </a:xfrm>
          <a:custGeom>
            <a:avLst/>
            <a:gdLst/>
            <a:ahLst/>
            <a:cxnLst/>
            <a:rect l="l" t="t" r="r" b="b"/>
            <a:pathLst>
              <a:path w="34925" h="36829">
                <a:moveTo>
                  <a:pt x="18617" y="0"/>
                </a:moveTo>
                <a:lnTo>
                  <a:pt x="9309" y="525"/>
                </a:lnTo>
                <a:lnTo>
                  <a:pt x="469" y="2227"/>
                </a:lnTo>
                <a:lnTo>
                  <a:pt x="0" y="10697"/>
                </a:lnTo>
                <a:lnTo>
                  <a:pt x="584" y="17060"/>
                </a:lnTo>
                <a:lnTo>
                  <a:pt x="2842" y="26248"/>
                </a:lnTo>
                <a:lnTo>
                  <a:pt x="7258" y="32873"/>
                </a:lnTo>
                <a:lnTo>
                  <a:pt x="13150" y="36500"/>
                </a:lnTo>
                <a:lnTo>
                  <a:pt x="19837" y="36694"/>
                </a:lnTo>
                <a:lnTo>
                  <a:pt x="26263" y="33289"/>
                </a:lnTo>
                <a:lnTo>
                  <a:pt x="31380" y="27219"/>
                </a:lnTo>
                <a:lnTo>
                  <a:pt x="34437" y="19726"/>
                </a:lnTo>
                <a:lnTo>
                  <a:pt x="34683" y="12056"/>
                </a:lnTo>
                <a:lnTo>
                  <a:pt x="31861" y="6145"/>
                </a:lnTo>
                <a:lnTo>
                  <a:pt x="26320" y="2000"/>
                </a:lnTo>
                <a:lnTo>
                  <a:pt x="18617" y="0"/>
                </a:lnTo>
                <a:close/>
              </a:path>
            </a:pathLst>
          </a:custGeom>
          <a:solidFill>
            <a:srgbClr val="ECECEC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" name="object 235"/>
          <p:cNvSpPr/>
          <p:nvPr/>
        </p:nvSpPr>
        <p:spPr>
          <a:xfrm>
            <a:off x="3380884" y="5710866"/>
            <a:ext cx="42545" cy="48895"/>
          </a:xfrm>
          <a:custGeom>
            <a:avLst/>
            <a:gdLst/>
            <a:ahLst/>
            <a:cxnLst/>
            <a:rect l="l" t="t" r="r" b="b"/>
            <a:pathLst>
              <a:path w="42545" h="48895">
                <a:moveTo>
                  <a:pt x="41988" y="24522"/>
                </a:moveTo>
                <a:lnTo>
                  <a:pt x="13347" y="24522"/>
                </a:lnTo>
                <a:lnTo>
                  <a:pt x="16268" y="45503"/>
                </a:lnTo>
                <a:lnTo>
                  <a:pt x="22567" y="48894"/>
                </a:lnTo>
                <a:lnTo>
                  <a:pt x="31203" y="44766"/>
                </a:lnTo>
                <a:lnTo>
                  <a:pt x="38686" y="39760"/>
                </a:lnTo>
                <a:lnTo>
                  <a:pt x="42281" y="33376"/>
                </a:lnTo>
                <a:lnTo>
                  <a:pt x="42137" y="24965"/>
                </a:lnTo>
                <a:lnTo>
                  <a:pt x="41988" y="24522"/>
                </a:lnTo>
                <a:close/>
              </a:path>
              <a:path w="42545" h="48895">
                <a:moveTo>
                  <a:pt x="26184" y="0"/>
                </a:moveTo>
                <a:lnTo>
                  <a:pt x="19451" y="403"/>
                </a:lnTo>
                <a:lnTo>
                  <a:pt x="13102" y="2672"/>
                </a:lnTo>
                <a:lnTo>
                  <a:pt x="7137" y="6806"/>
                </a:lnTo>
                <a:lnTo>
                  <a:pt x="13909" y="8708"/>
                </a:lnTo>
                <a:lnTo>
                  <a:pt x="15568" y="11813"/>
                </a:lnTo>
                <a:lnTo>
                  <a:pt x="13672" y="15503"/>
                </a:lnTo>
                <a:lnTo>
                  <a:pt x="9779" y="19163"/>
                </a:lnTo>
                <a:lnTo>
                  <a:pt x="5321" y="22668"/>
                </a:lnTo>
                <a:lnTo>
                  <a:pt x="0" y="24510"/>
                </a:lnTo>
                <a:lnTo>
                  <a:pt x="2679" y="31710"/>
                </a:lnTo>
                <a:lnTo>
                  <a:pt x="13347" y="24522"/>
                </a:lnTo>
                <a:lnTo>
                  <a:pt x="41988" y="24522"/>
                </a:lnTo>
                <a:lnTo>
                  <a:pt x="39922" y="18388"/>
                </a:lnTo>
                <a:lnTo>
                  <a:pt x="28257" y="18388"/>
                </a:lnTo>
                <a:lnTo>
                  <a:pt x="24285" y="15019"/>
                </a:lnTo>
                <a:lnTo>
                  <a:pt x="18567" y="7047"/>
                </a:lnTo>
                <a:lnTo>
                  <a:pt x="22110" y="1650"/>
                </a:lnTo>
                <a:lnTo>
                  <a:pt x="32811" y="1650"/>
                </a:lnTo>
                <a:lnTo>
                  <a:pt x="33299" y="1459"/>
                </a:lnTo>
                <a:lnTo>
                  <a:pt x="26184" y="0"/>
                </a:lnTo>
                <a:close/>
              </a:path>
              <a:path w="42545" h="48895">
                <a:moveTo>
                  <a:pt x="38404" y="13880"/>
                </a:moveTo>
                <a:lnTo>
                  <a:pt x="32344" y="17795"/>
                </a:lnTo>
                <a:lnTo>
                  <a:pt x="28257" y="18388"/>
                </a:lnTo>
                <a:lnTo>
                  <a:pt x="39922" y="18388"/>
                </a:lnTo>
                <a:lnTo>
                  <a:pt x="38404" y="13880"/>
                </a:lnTo>
                <a:close/>
              </a:path>
              <a:path w="42545" h="48895">
                <a:moveTo>
                  <a:pt x="32811" y="1650"/>
                </a:moveTo>
                <a:lnTo>
                  <a:pt x="22110" y="1650"/>
                </a:lnTo>
                <a:lnTo>
                  <a:pt x="28422" y="3364"/>
                </a:lnTo>
                <a:lnTo>
                  <a:pt x="32811" y="165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" name="object 236"/>
          <p:cNvSpPr/>
          <p:nvPr/>
        </p:nvSpPr>
        <p:spPr>
          <a:xfrm>
            <a:off x="4113829" y="4220840"/>
            <a:ext cx="33020" cy="37465"/>
          </a:xfrm>
          <a:custGeom>
            <a:avLst/>
            <a:gdLst/>
            <a:ahLst/>
            <a:cxnLst/>
            <a:rect l="l" t="t" r="r" b="b"/>
            <a:pathLst>
              <a:path w="33020" h="37464">
                <a:moveTo>
                  <a:pt x="11112" y="0"/>
                </a:moveTo>
                <a:lnTo>
                  <a:pt x="7073" y="952"/>
                </a:lnTo>
                <a:lnTo>
                  <a:pt x="0" y="15113"/>
                </a:lnTo>
                <a:lnTo>
                  <a:pt x="2921" y="26149"/>
                </a:lnTo>
                <a:lnTo>
                  <a:pt x="5105" y="31699"/>
                </a:lnTo>
                <a:lnTo>
                  <a:pt x="6999" y="37291"/>
                </a:lnTo>
                <a:lnTo>
                  <a:pt x="11811" y="36322"/>
                </a:lnTo>
                <a:lnTo>
                  <a:pt x="16624" y="35001"/>
                </a:lnTo>
                <a:lnTo>
                  <a:pt x="28448" y="33680"/>
                </a:lnTo>
                <a:lnTo>
                  <a:pt x="31330" y="30670"/>
                </a:lnTo>
                <a:lnTo>
                  <a:pt x="32842" y="23317"/>
                </a:lnTo>
                <a:lnTo>
                  <a:pt x="32695" y="13094"/>
                </a:lnTo>
                <a:lnTo>
                  <a:pt x="28421" y="4991"/>
                </a:lnTo>
                <a:lnTo>
                  <a:pt x="20924" y="221"/>
                </a:lnTo>
                <a:lnTo>
                  <a:pt x="11112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" name="object 237"/>
          <p:cNvSpPr/>
          <p:nvPr/>
        </p:nvSpPr>
        <p:spPr>
          <a:xfrm>
            <a:off x="4063907" y="4450144"/>
            <a:ext cx="34290" cy="45085"/>
          </a:xfrm>
          <a:custGeom>
            <a:avLst/>
            <a:gdLst/>
            <a:ahLst/>
            <a:cxnLst/>
            <a:rect l="l" t="t" r="r" b="b"/>
            <a:pathLst>
              <a:path w="34289" h="45085">
                <a:moveTo>
                  <a:pt x="10015" y="542"/>
                </a:moveTo>
                <a:lnTo>
                  <a:pt x="5799" y="911"/>
                </a:lnTo>
                <a:lnTo>
                  <a:pt x="5126" y="6105"/>
                </a:lnTo>
                <a:lnTo>
                  <a:pt x="4923" y="11198"/>
                </a:lnTo>
                <a:lnTo>
                  <a:pt x="1786" y="16163"/>
                </a:lnTo>
                <a:lnTo>
                  <a:pt x="0" y="22405"/>
                </a:lnTo>
                <a:lnTo>
                  <a:pt x="1268" y="28570"/>
                </a:lnTo>
                <a:lnTo>
                  <a:pt x="3561" y="34760"/>
                </a:lnTo>
                <a:lnTo>
                  <a:pt x="4847" y="41081"/>
                </a:lnTo>
                <a:lnTo>
                  <a:pt x="4885" y="43748"/>
                </a:lnTo>
                <a:lnTo>
                  <a:pt x="10231" y="43989"/>
                </a:lnTo>
                <a:lnTo>
                  <a:pt x="13317" y="44954"/>
                </a:lnTo>
                <a:lnTo>
                  <a:pt x="13864" y="38185"/>
                </a:lnTo>
                <a:lnTo>
                  <a:pt x="18969" y="34032"/>
                </a:lnTo>
                <a:lnTo>
                  <a:pt x="25687" y="24888"/>
                </a:lnTo>
                <a:lnTo>
                  <a:pt x="30602" y="22399"/>
                </a:lnTo>
                <a:lnTo>
                  <a:pt x="23579" y="9229"/>
                </a:lnTo>
                <a:lnTo>
                  <a:pt x="33234" y="9229"/>
                </a:lnTo>
                <a:lnTo>
                  <a:pt x="31556" y="5216"/>
                </a:lnTo>
                <a:lnTo>
                  <a:pt x="13597" y="5216"/>
                </a:lnTo>
                <a:lnTo>
                  <a:pt x="10015" y="542"/>
                </a:lnTo>
                <a:close/>
              </a:path>
              <a:path w="34289" h="45085">
                <a:moveTo>
                  <a:pt x="33234" y="9229"/>
                </a:moveTo>
                <a:lnTo>
                  <a:pt x="23579" y="9229"/>
                </a:lnTo>
                <a:lnTo>
                  <a:pt x="33803" y="15401"/>
                </a:lnTo>
                <a:lnTo>
                  <a:pt x="33574" y="10042"/>
                </a:lnTo>
                <a:lnTo>
                  <a:pt x="33234" y="9229"/>
                </a:lnTo>
                <a:close/>
              </a:path>
              <a:path w="34289" h="45085">
                <a:moveTo>
                  <a:pt x="23401" y="0"/>
                </a:moveTo>
                <a:lnTo>
                  <a:pt x="17102" y="2854"/>
                </a:lnTo>
                <a:lnTo>
                  <a:pt x="13597" y="5216"/>
                </a:lnTo>
                <a:lnTo>
                  <a:pt x="31556" y="5216"/>
                </a:lnTo>
                <a:lnTo>
                  <a:pt x="31204" y="4373"/>
                </a:lnTo>
                <a:lnTo>
                  <a:pt x="27957" y="766"/>
                </a:lnTo>
                <a:lnTo>
                  <a:pt x="23401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" name="object 238"/>
          <p:cNvSpPr/>
          <p:nvPr/>
        </p:nvSpPr>
        <p:spPr>
          <a:xfrm>
            <a:off x="4852960" y="4496363"/>
            <a:ext cx="43180" cy="40005"/>
          </a:xfrm>
          <a:custGeom>
            <a:avLst/>
            <a:gdLst/>
            <a:ahLst/>
            <a:cxnLst/>
            <a:rect l="l" t="t" r="r" b="b"/>
            <a:pathLst>
              <a:path w="43179" h="40004">
                <a:moveTo>
                  <a:pt x="41758" y="20574"/>
                </a:moveTo>
                <a:lnTo>
                  <a:pt x="15252" y="20574"/>
                </a:lnTo>
                <a:lnTo>
                  <a:pt x="16141" y="27622"/>
                </a:lnTo>
                <a:lnTo>
                  <a:pt x="19189" y="36918"/>
                </a:lnTo>
                <a:lnTo>
                  <a:pt x="27774" y="39433"/>
                </a:lnTo>
                <a:lnTo>
                  <a:pt x="40843" y="32740"/>
                </a:lnTo>
                <a:lnTo>
                  <a:pt x="42646" y="23037"/>
                </a:lnTo>
                <a:lnTo>
                  <a:pt x="41758" y="20574"/>
                </a:lnTo>
                <a:close/>
              </a:path>
              <a:path w="43179" h="40004">
                <a:moveTo>
                  <a:pt x="2692" y="3162"/>
                </a:moveTo>
                <a:lnTo>
                  <a:pt x="0" y="12636"/>
                </a:lnTo>
                <a:lnTo>
                  <a:pt x="571" y="15354"/>
                </a:lnTo>
                <a:lnTo>
                  <a:pt x="8115" y="21336"/>
                </a:lnTo>
                <a:lnTo>
                  <a:pt x="15252" y="20574"/>
                </a:lnTo>
                <a:lnTo>
                  <a:pt x="41758" y="20574"/>
                </a:lnTo>
                <a:lnTo>
                  <a:pt x="38430" y="11341"/>
                </a:lnTo>
                <a:lnTo>
                  <a:pt x="38231" y="10020"/>
                </a:lnTo>
                <a:lnTo>
                  <a:pt x="20891" y="10020"/>
                </a:lnTo>
                <a:lnTo>
                  <a:pt x="20702" y="9575"/>
                </a:lnTo>
                <a:lnTo>
                  <a:pt x="15036" y="9575"/>
                </a:lnTo>
                <a:lnTo>
                  <a:pt x="5321" y="5067"/>
                </a:lnTo>
                <a:lnTo>
                  <a:pt x="2692" y="3162"/>
                </a:lnTo>
                <a:close/>
              </a:path>
              <a:path w="43179" h="40004">
                <a:moveTo>
                  <a:pt x="25501" y="241"/>
                </a:moveTo>
                <a:lnTo>
                  <a:pt x="20891" y="10020"/>
                </a:lnTo>
                <a:lnTo>
                  <a:pt x="38231" y="10020"/>
                </a:lnTo>
                <a:lnTo>
                  <a:pt x="37383" y="4368"/>
                </a:lnTo>
                <a:lnTo>
                  <a:pt x="28663" y="4368"/>
                </a:lnTo>
                <a:lnTo>
                  <a:pt x="25501" y="241"/>
                </a:lnTo>
                <a:close/>
              </a:path>
              <a:path w="43179" h="40004">
                <a:moveTo>
                  <a:pt x="17259" y="0"/>
                </a:moveTo>
                <a:lnTo>
                  <a:pt x="13969" y="1727"/>
                </a:lnTo>
                <a:lnTo>
                  <a:pt x="15036" y="9575"/>
                </a:lnTo>
                <a:lnTo>
                  <a:pt x="20702" y="9575"/>
                </a:lnTo>
                <a:lnTo>
                  <a:pt x="18030" y="3302"/>
                </a:lnTo>
                <a:lnTo>
                  <a:pt x="17259" y="0"/>
                </a:lnTo>
                <a:close/>
              </a:path>
              <a:path w="43179" h="40004">
                <a:moveTo>
                  <a:pt x="37223" y="3302"/>
                </a:moveTo>
                <a:lnTo>
                  <a:pt x="28663" y="4368"/>
                </a:lnTo>
                <a:lnTo>
                  <a:pt x="37383" y="4368"/>
                </a:lnTo>
                <a:lnTo>
                  <a:pt x="37223" y="3302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" name="object 239"/>
          <p:cNvSpPr/>
          <p:nvPr/>
        </p:nvSpPr>
        <p:spPr>
          <a:xfrm>
            <a:off x="3724522" y="4612127"/>
            <a:ext cx="47625" cy="31750"/>
          </a:xfrm>
          <a:custGeom>
            <a:avLst/>
            <a:gdLst/>
            <a:ahLst/>
            <a:cxnLst/>
            <a:rect l="l" t="t" r="r" b="b"/>
            <a:pathLst>
              <a:path w="47625" h="31750">
                <a:moveTo>
                  <a:pt x="43400" y="21653"/>
                </a:moveTo>
                <a:lnTo>
                  <a:pt x="12280" y="21653"/>
                </a:lnTo>
                <a:lnTo>
                  <a:pt x="15252" y="22479"/>
                </a:lnTo>
                <a:lnTo>
                  <a:pt x="25793" y="30772"/>
                </a:lnTo>
                <a:lnTo>
                  <a:pt x="33566" y="31254"/>
                </a:lnTo>
                <a:lnTo>
                  <a:pt x="40474" y="25120"/>
                </a:lnTo>
                <a:lnTo>
                  <a:pt x="43400" y="21653"/>
                </a:lnTo>
                <a:close/>
              </a:path>
              <a:path w="47625" h="31750">
                <a:moveTo>
                  <a:pt x="12687" y="0"/>
                </a:moveTo>
                <a:lnTo>
                  <a:pt x="3162" y="2946"/>
                </a:lnTo>
                <a:lnTo>
                  <a:pt x="5943" y="12903"/>
                </a:lnTo>
                <a:lnTo>
                  <a:pt x="0" y="22936"/>
                </a:lnTo>
                <a:lnTo>
                  <a:pt x="5156" y="25234"/>
                </a:lnTo>
                <a:lnTo>
                  <a:pt x="12280" y="21653"/>
                </a:lnTo>
                <a:lnTo>
                  <a:pt x="43400" y="21653"/>
                </a:lnTo>
                <a:lnTo>
                  <a:pt x="45136" y="19596"/>
                </a:lnTo>
                <a:lnTo>
                  <a:pt x="47244" y="13585"/>
                </a:lnTo>
                <a:lnTo>
                  <a:pt x="46693" y="7189"/>
                </a:lnTo>
                <a:lnTo>
                  <a:pt x="44614" y="2992"/>
                </a:lnTo>
                <a:lnTo>
                  <a:pt x="27987" y="2992"/>
                </a:lnTo>
                <a:lnTo>
                  <a:pt x="20326" y="2113"/>
                </a:lnTo>
                <a:lnTo>
                  <a:pt x="12687" y="0"/>
                </a:lnTo>
                <a:close/>
              </a:path>
              <a:path w="47625" h="31750">
                <a:moveTo>
                  <a:pt x="43383" y="508"/>
                </a:moveTo>
                <a:lnTo>
                  <a:pt x="35672" y="2502"/>
                </a:lnTo>
                <a:lnTo>
                  <a:pt x="27987" y="2992"/>
                </a:lnTo>
                <a:lnTo>
                  <a:pt x="44614" y="2992"/>
                </a:lnTo>
                <a:lnTo>
                  <a:pt x="43383" y="508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" name="object 240"/>
          <p:cNvSpPr/>
          <p:nvPr/>
        </p:nvSpPr>
        <p:spPr>
          <a:xfrm>
            <a:off x="3723709" y="5559991"/>
            <a:ext cx="59690" cy="32384"/>
          </a:xfrm>
          <a:custGeom>
            <a:avLst/>
            <a:gdLst/>
            <a:ahLst/>
            <a:cxnLst/>
            <a:rect l="l" t="t" r="r" b="b"/>
            <a:pathLst>
              <a:path w="59689" h="32385">
                <a:moveTo>
                  <a:pt x="19964" y="0"/>
                </a:moveTo>
                <a:lnTo>
                  <a:pt x="16738" y="673"/>
                </a:lnTo>
                <a:lnTo>
                  <a:pt x="13538" y="1511"/>
                </a:lnTo>
                <a:lnTo>
                  <a:pt x="3695" y="2819"/>
                </a:lnTo>
                <a:lnTo>
                  <a:pt x="215" y="5651"/>
                </a:lnTo>
                <a:lnTo>
                  <a:pt x="3733" y="18796"/>
                </a:lnTo>
                <a:lnTo>
                  <a:pt x="0" y="24866"/>
                </a:lnTo>
                <a:lnTo>
                  <a:pt x="2463" y="30797"/>
                </a:lnTo>
                <a:lnTo>
                  <a:pt x="15219" y="32213"/>
                </a:lnTo>
                <a:lnTo>
                  <a:pt x="27965" y="31202"/>
                </a:lnTo>
                <a:lnTo>
                  <a:pt x="40711" y="29931"/>
                </a:lnTo>
                <a:lnTo>
                  <a:pt x="53664" y="29931"/>
                </a:lnTo>
                <a:lnTo>
                  <a:pt x="55244" y="24828"/>
                </a:lnTo>
                <a:lnTo>
                  <a:pt x="59664" y="19545"/>
                </a:lnTo>
                <a:lnTo>
                  <a:pt x="57010" y="13902"/>
                </a:lnTo>
                <a:lnTo>
                  <a:pt x="49882" y="13902"/>
                </a:lnTo>
                <a:lnTo>
                  <a:pt x="47180" y="13017"/>
                </a:lnTo>
                <a:lnTo>
                  <a:pt x="14757" y="13017"/>
                </a:lnTo>
                <a:lnTo>
                  <a:pt x="16751" y="9131"/>
                </a:lnTo>
                <a:lnTo>
                  <a:pt x="20688" y="6616"/>
                </a:lnTo>
                <a:lnTo>
                  <a:pt x="21018" y="2070"/>
                </a:lnTo>
                <a:lnTo>
                  <a:pt x="19964" y="0"/>
                </a:lnTo>
                <a:close/>
              </a:path>
              <a:path w="59689" h="32385">
                <a:moveTo>
                  <a:pt x="53664" y="29931"/>
                </a:moveTo>
                <a:lnTo>
                  <a:pt x="40711" y="29931"/>
                </a:lnTo>
                <a:lnTo>
                  <a:pt x="53466" y="30568"/>
                </a:lnTo>
                <a:lnTo>
                  <a:pt x="53664" y="29931"/>
                </a:lnTo>
                <a:close/>
              </a:path>
              <a:path w="59689" h="32385">
                <a:moveTo>
                  <a:pt x="56553" y="12928"/>
                </a:moveTo>
                <a:lnTo>
                  <a:pt x="49882" y="13902"/>
                </a:lnTo>
                <a:lnTo>
                  <a:pt x="57010" y="13902"/>
                </a:lnTo>
                <a:lnTo>
                  <a:pt x="56553" y="12928"/>
                </a:lnTo>
                <a:close/>
              </a:path>
              <a:path w="59689" h="32385">
                <a:moveTo>
                  <a:pt x="31140" y="6184"/>
                </a:moveTo>
                <a:lnTo>
                  <a:pt x="14757" y="13017"/>
                </a:lnTo>
                <a:lnTo>
                  <a:pt x="47180" y="13017"/>
                </a:lnTo>
                <a:lnTo>
                  <a:pt x="43994" y="11974"/>
                </a:lnTo>
                <a:lnTo>
                  <a:pt x="38413" y="8901"/>
                </a:lnTo>
                <a:lnTo>
                  <a:pt x="32664" y="6438"/>
                </a:lnTo>
                <a:lnTo>
                  <a:pt x="31140" y="6184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" name="object 241"/>
          <p:cNvSpPr/>
          <p:nvPr/>
        </p:nvSpPr>
        <p:spPr>
          <a:xfrm>
            <a:off x="4296283" y="4281288"/>
            <a:ext cx="48260" cy="43815"/>
          </a:xfrm>
          <a:custGeom>
            <a:avLst/>
            <a:gdLst/>
            <a:ahLst/>
            <a:cxnLst/>
            <a:rect l="l" t="t" r="r" b="b"/>
            <a:pathLst>
              <a:path w="48260" h="43814">
                <a:moveTo>
                  <a:pt x="19598" y="34442"/>
                </a:moveTo>
                <a:lnTo>
                  <a:pt x="9156" y="34442"/>
                </a:lnTo>
                <a:lnTo>
                  <a:pt x="12636" y="43345"/>
                </a:lnTo>
                <a:lnTo>
                  <a:pt x="15659" y="43065"/>
                </a:lnTo>
                <a:lnTo>
                  <a:pt x="18288" y="42786"/>
                </a:lnTo>
                <a:lnTo>
                  <a:pt x="19850" y="39420"/>
                </a:lnTo>
                <a:lnTo>
                  <a:pt x="19639" y="36283"/>
                </a:lnTo>
                <a:lnTo>
                  <a:pt x="19598" y="34442"/>
                </a:lnTo>
                <a:close/>
              </a:path>
              <a:path w="48260" h="43814">
                <a:moveTo>
                  <a:pt x="16179" y="7035"/>
                </a:moveTo>
                <a:lnTo>
                  <a:pt x="15312" y="16533"/>
                </a:lnTo>
                <a:lnTo>
                  <a:pt x="9985" y="23121"/>
                </a:lnTo>
                <a:lnTo>
                  <a:pt x="3710" y="28979"/>
                </a:lnTo>
                <a:lnTo>
                  <a:pt x="0" y="36283"/>
                </a:lnTo>
                <a:lnTo>
                  <a:pt x="4749" y="35153"/>
                </a:lnTo>
                <a:lnTo>
                  <a:pt x="9156" y="34442"/>
                </a:lnTo>
                <a:lnTo>
                  <a:pt x="19598" y="34442"/>
                </a:lnTo>
                <a:lnTo>
                  <a:pt x="19583" y="32270"/>
                </a:lnTo>
                <a:lnTo>
                  <a:pt x="19177" y="26022"/>
                </a:lnTo>
                <a:lnTo>
                  <a:pt x="18427" y="20358"/>
                </a:lnTo>
                <a:lnTo>
                  <a:pt x="47335" y="20358"/>
                </a:lnTo>
                <a:lnTo>
                  <a:pt x="47625" y="19786"/>
                </a:lnTo>
                <a:lnTo>
                  <a:pt x="46244" y="16129"/>
                </a:lnTo>
                <a:lnTo>
                  <a:pt x="24752" y="16129"/>
                </a:lnTo>
                <a:lnTo>
                  <a:pt x="19518" y="15427"/>
                </a:lnTo>
                <a:lnTo>
                  <a:pt x="16179" y="7035"/>
                </a:lnTo>
                <a:close/>
              </a:path>
              <a:path w="48260" h="43814">
                <a:moveTo>
                  <a:pt x="47335" y="20358"/>
                </a:moveTo>
                <a:lnTo>
                  <a:pt x="18427" y="20358"/>
                </a:lnTo>
                <a:lnTo>
                  <a:pt x="27724" y="26390"/>
                </a:lnTo>
                <a:lnTo>
                  <a:pt x="33939" y="29316"/>
                </a:lnTo>
                <a:lnTo>
                  <a:pt x="39555" y="29498"/>
                </a:lnTo>
                <a:lnTo>
                  <a:pt x="44231" y="26476"/>
                </a:lnTo>
                <a:lnTo>
                  <a:pt x="47335" y="20358"/>
                </a:lnTo>
                <a:close/>
              </a:path>
              <a:path w="48260" h="43814">
                <a:moveTo>
                  <a:pt x="35826" y="0"/>
                </a:moveTo>
                <a:lnTo>
                  <a:pt x="34251" y="8140"/>
                </a:lnTo>
                <a:lnTo>
                  <a:pt x="24752" y="16129"/>
                </a:lnTo>
                <a:lnTo>
                  <a:pt x="46244" y="16129"/>
                </a:lnTo>
                <a:lnTo>
                  <a:pt x="45979" y="15427"/>
                </a:lnTo>
                <a:lnTo>
                  <a:pt x="47380" y="10345"/>
                </a:lnTo>
                <a:lnTo>
                  <a:pt x="47871" y="5590"/>
                </a:lnTo>
                <a:lnTo>
                  <a:pt x="43497" y="2209"/>
                </a:lnTo>
                <a:lnTo>
                  <a:pt x="35826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" name="object 242"/>
          <p:cNvSpPr/>
          <p:nvPr/>
        </p:nvSpPr>
        <p:spPr>
          <a:xfrm>
            <a:off x="3871663" y="4775814"/>
            <a:ext cx="46990" cy="33655"/>
          </a:xfrm>
          <a:custGeom>
            <a:avLst/>
            <a:gdLst/>
            <a:ahLst/>
            <a:cxnLst/>
            <a:rect l="l" t="t" r="r" b="b"/>
            <a:pathLst>
              <a:path w="46989" h="33654">
                <a:moveTo>
                  <a:pt x="46323" y="13549"/>
                </a:moveTo>
                <a:lnTo>
                  <a:pt x="13944" y="13549"/>
                </a:lnTo>
                <a:lnTo>
                  <a:pt x="21462" y="15785"/>
                </a:lnTo>
                <a:lnTo>
                  <a:pt x="18541" y="24891"/>
                </a:lnTo>
                <a:lnTo>
                  <a:pt x="23825" y="28599"/>
                </a:lnTo>
                <a:lnTo>
                  <a:pt x="29292" y="32955"/>
                </a:lnTo>
                <a:lnTo>
                  <a:pt x="34013" y="33214"/>
                </a:lnTo>
                <a:lnTo>
                  <a:pt x="38044" y="30308"/>
                </a:lnTo>
                <a:lnTo>
                  <a:pt x="41440" y="25170"/>
                </a:lnTo>
                <a:lnTo>
                  <a:pt x="44383" y="20229"/>
                </a:lnTo>
                <a:lnTo>
                  <a:pt x="46607" y="15226"/>
                </a:lnTo>
                <a:lnTo>
                  <a:pt x="46323" y="13549"/>
                </a:lnTo>
                <a:close/>
              </a:path>
              <a:path w="46989" h="33654">
                <a:moveTo>
                  <a:pt x="7289" y="4926"/>
                </a:moveTo>
                <a:lnTo>
                  <a:pt x="0" y="8381"/>
                </a:lnTo>
                <a:lnTo>
                  <a:pt x="3733" y="13448"/>
                </a:lnTo>
                <a:lnTo>
                  <a:pt x="8521" y="14210"/>
                </a:lnTo>
                <a:lnTo>
                  <a:pt x="13944" y="13549"/>
                </a:lnTo>
                <a:lnTo>
                  <a:pt x="46323" y="13549"/>
                </a:lnTo>
                <a:lnTo>
                  <a:pt x="45770" y="10289"/>
                </a:lnTo>
                <a:lnTo>
                  <a:pt x="41957" y="7390"/>
                </a:lnTo>
                <a:lnTo>
                  <a:pt x="16344" y="7390"/>
                </a:lnTo>
                <a:lnTo>
                  <a:pt x="7289" y="4926"/>
                </a:lnTo>
                <a:close/>
              </a:path>
              <a:path w="46989" h="33654">
                <a:moveTo>
                  <a:pt x="26051" y="0"/>
                </a:moveTo>
                <a:lnTo>
                  <a:pt x="20332" y="3605"/>
                </a:lnTo>
                <a:lnTo>
                  <a:pt x="16344" y="7390"/>
                </a:lnTo>
                <a:lnTo>
                  <a:pt x="41957" y="7390"/>
                </a:lnTo>
                <a:lnTo>
                  <a:pt x="39535" y="5548"/>
                </a:lnTo>
                <a:lnTo>
                  <a:pt x="34945" y="2761"/>
                </a:lnTo>
                <a:lnTo>
                  <a:pt x="30686" y="314"/>
                </a:lnTo>
                <a:lnTo>
                  <a:pt x="26051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" name="object 243"/>
          <p:cNvSpPr/>
          <p:nvPr/>
        </p:nvSpPr>
        <p:spPr>
          <a:xfrm>
            <a:off x="2752425" y="4530096"/>
            <a:ext cx="42545" cy="38735"/>
          </a:xfrm>
          <a:custGeom>
            <a:avLst/>
            <a:gdLst/>
            <a:ahLst/>
            <a:cxnLst/>
            <a:rect l="l" t="t" r="r" b="b"/>
            <a:pathLst>
              <a:path w="42544" h="38735">
                <a:moveTo>
                  <a:pt x="34861" y="0"/>
                </a:moveTo>
                <a:lnTo>
                  <a:pt x="13500" y="419"/>
                </a:lnTo>
                <a:lnTo>
                  <a:pt x="9103" y="7962"/>
                </a:lnTo>
                <a:lnTo>
                  <a:pt x="0" y="23431"/>
                </a:lnTo>
                <a:lnTo>
                  <a:pt x="6743" y="27673"/>
                </a:lnTo>
                <a:lnTo>
                  <a:pt x="11937" y="35064"/>
                </a:lnTo>
                <a:lnTo>
                  <a:pt x="13411" y="37541"/>
                </a:lnTo>
                <a:lnTo>
                  <a:pt x="16332" y="38366"/>
                </a:lnTo>
                <a:lnTo>
                  <a:pt x="20814" y="30394"/>
                </a:lnTo>
                <a:lnTo>
                  <a:pt x="27828" y="25374"/>
                </a:lnTo>
                <a:lnTo>
                  <a:pt x="35609" y="21250"/>
                </a:lnTo>
                <a:lnTo>
                  <a:pt x="42392" y="15963"/>
                </a:lnTo>
                <a:lnTo>
                  <a:pt x="38583" y="7937"/>
                </a:lnTo>
                <a:lnTo>
                  <a:pt x="34861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" name="object 244"/>
          <p:cNvSpPr/>
          <p:nvPr/>
        </p:nvSpPr>
        <p:spPr>
          <a:xfrm>
            <a:off x="3691538" y="4589349"/>
            <a:ext cx="33655" cy="39370"/>
          </a:xfrm>
          <a:custGeom>
            <a:avLst/>
            <a:gdLst/>
            <a:ahLst/>
            <a:cxnLst/>
            <a:rect l="l" t="t" r="r" b="b"/>
            <a:pathLst>
              <a:path w="33654" h="39370">
                <a:moveTo>
                  <a:pt x="27436" y="35318"/>
                </a:moveTo>
                <a:lnTo>
                  <a:pt x="10058" y="35318"/>
                </a:lnTo>
                <a:lnTo>
                  <a:pt x="25717" y="38785"/>
                </a:lnTo>
                <a:lnTo>
                  <a:pt x="27436" y="35318"/>
                </a:lnTo>
                <a:close/>
              </a:path>
              <a:path w="33654" h="39370">
                <a:moveTo>
                  <a:pt x="10693" y="7797"/>
                </a:moveTo>
                <a:lnTo>
                  <a:pt x="4116" y="12130"/>
                </a:lnTo>
                <a:lnTo>
                  <a:pt x="2093" y="18475"/>
                </a:lnTo>
                <a:lnTo>
                  <a:pt x="1697" y="25539"/>
                </a:lnTo>
                <a:lnTo>
                  <a:pt x="0" y="32029"/>
                </a:lnTo>
                <a:lnTo>
                  <a:pt x="4356" y="36182"/>
                </a:lnTo>
                <a:lnTo>
                  <a:pt x="10058" y="35318"/>
                </a:lnTo>
                <a:lnTo>
                  <a:pt x="27436" y="35318"/>
                </a:lnTo>
                <a:lnTo>
                  <a:pt x="29413" y="31330"/>
                </a:lnTo>
                <a:lnTo>
                  <a:pt x="31750" y="24650"/>
                </a:lnTo>
                <a:lnTo>
                  <a:pt x="33275" y="17389"/>
                </a:lnTo>
                <a:lnTo>
                  <a:pt x="32194" y="12357"/>
                </a:lnTo>
                <a:lnTo>
                  <a:pt x="16408" y="12357"/>
                </a:lnTo>
                <a:lnTo>
                  <a:pt x="10693" y="7797"/>
                </a:lnTo>
                <a:close/>
              </a:path>
              <a:path w="33654" h="39370">
                <a:moveTo>
                  <a:pt x="15925" y="0"/>
                </a:moveTo>
                <a:lnTo>
                  <a:pt x="16408" y="12357"/>
                </a:lnTo>
                <a:lnTo>
                  <a:pt x="32194" y="12357"/>
                </a:lnTo>
                <a:lnTo>
                  <a:pt x="32080" y="11823"/>
                </a:lnTo>
                <a:lnTo>
                  <a:pt x="28131" y="7477"/>
                </a:lnTo>
                <a:lnTo>
                  <a:pt x="21399" y="3873"/>
                </a:lnTo>
                <a:lnTo>
                  <a:pt x="15925" y="0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" name="object 245"/>
          <p:cNvSpPr/>
          <p:nvPr/>
        </p:nvSpPr>
        <p:spPr>
          <a:xfrm>
            <a:off x="4634700" y="5038121"/>
            <a:ext cx="36830" cy="37465"/>
          </a:xfrm>
          <a:custGeom>
            <a:avLst/>
            <a:gdLst/>
            <a:ahLst/>
            <a:cxnLst/>
            <a:rect l="l" t="t" r="r" b="b"/>
            <a:pathLst>
              <a:path w="36829" h="37464">
                <a:moveTo>
                  <a:pt x="28803" y="0"/>
                </a:moveTo>
                <a:lnTo>
                  <a:pt x="21666" y="5226"/>
                </a:lnTo>
                <a:lnTo>
                  <a:pt x="14706" y="10615"/>
                </a:lnTo>
                <a:lnTo>
                  <a:pt x="7593" y="15735"/>
                </a:lnTo>
                <a:lnTo>
                  <a:pt x="0" y="20154"/>
                </a:lnTo>
                <a:lnTo>
                  <a:pt x="571" y="21704"/>
                </a:lnTo>
                <a:lnTo>
                  <a:pt x="800" y="23520"/>
                </a:lnTo>
                <a:lnTo>
                  <a:pt x="6172" y="30302"/>
                </a:lnTo>
                <a:lnTo>
                  <a:pt x="10083" y="37388"/>
                </a:lnTo>
                <a:lnTo>
                  <a:pt x="27063" y="35140"/>
                </a:lnTo>
                <a:lnTo>
                  <a:pt x="27749" y="26758"/>
                </a:lnTo>
                <a:lnTo>
                  <a:pt x="30670" y="20612"/>
                </a:lnTo>
                <a:lnTo>
                  <a:pt x="36385" y="12928"/>
                </a:lnTo>
                <a:lnTo>
                  <a:pt x="36664" y="5841"/>
                </a:lnTo>
                <a:lnTo>
                  <a:pt x="28803" y="0"/>
                </a:lnTo>
                <a:close/>
              </a:path>
            </a:pathLst>
          </a:custGeom>
          <a:solidFill>
            <a:srgbClr val="E9E9E9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" name="object 246"/>
          <p:cNvSpPr/>
          <p:nvPr/>
        </p:nvSpPr>
        <p:spPr>
          <a:xfrm>
            <a:off x="4356167" y="4741998"/>
            <a:ext cx="32384" cy="43815"/>
          </a:xfrm>
          <a:custGeom>
            <a:avLst/>
            <a:gdLst/>
            <a:ahLst/>
            <a:cxnLst/>
            <a:rect l="l" t="t" r="r" b="b"/>
            <a:pathLst>
              <a:path w="32385" h="43814">
                <a:moveTo>
                  <a:pt x="8249" y="0"/>
                </a:moveTo>
                <a:lnTo>
                  <a:pt x="0" y="2249"/>
                </a:lnTo>
                <a:lnTo>
                  <a:pt x="3467" y="11699"/>
                </a:lnTo>
                <a:lnTo>
                  <a:pt x="6022" y="21414"/>
                </a:lnTo>
                <a:lnTo>
                  <a:pt x="8383" y="31185"/>
                </a:lnTo>
                <a:lnTo>
                  <a:pt x="11264" y="40807"/>
                </a:lnTo>
                <a:lnTo>
                  <a:pt x="20586" y="43245"/>
                </a:lnTo>
                <a:lnTo>
                  <a:pt x="16865" y="36958"/>
                </a:lnTo>
                <a:lnTo>
                  <a:pt x="16510" y="32945"/>
                </a:lnTo>
                <a:lnTo>
                  <a:pt x="23761" y="28310"/>
                </a:lnTo>
                <a:lnTo>
                  <a:pt x="29591" y="22722"/>
                </a:lnTo>
                <a:lnTo>
                  <a:pt x="29502" y="13248"/>
                </a:lnTo>
                <a:lnTo>
                  <a:pt x="32105" y="11381"/>
                </a:lnTo>
                <a:lnTo>
                  <a:pt x="31965" y="8764"/>
                </a:lnTo>
                <a:lnTo>
                  <a:pt x="31445" y="6047"/>
                </a:lnTo>
                <a:lnTo>
                  <a:pt x="23752" y="3696"/>
                </a:lnTo>
                <a:lnTo>
                  <a:pt x="16094" y="1081"/>
                </a:lnTo>
                <a:lnTo>
                  <a:pt x="8249" y="0"/>
                </a:lnTo>
                <a:close/>
              </a:path>
            </a:pathLst>
          </a:custGeom>
          <a:solidFill>
            <a:srgbClr val="E7E7E7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" name="object 247"/>
          <p:cNvSpPr/>
          <p:nvPr/>
        </p:nvSpPr>
        <p:spPr>
          <a:xfrm>
            <a:off x="3668473" y="4561382"/>
            <a:ext cx="45085" cy="40640"/>
          </a:xfrm>
          <a:custGeom>
            <a:avLst/>
            <a:gdLst/>
            <a:ahLst/>
            <a:cxnLst/>
            <a:rect l="l" t="t" r="r" b="b"/>
            <a:pathLst>
              <a:path w="45085" h="40639">
                <a:moveTo>
                  <a:pt x="40785" y="33788"/>
                </a:moveTo>
                <a:lnTo>
                  <a:pt x="32169" y="33788"/>
                </a:lnTo>
                <a:lnTo>
                  <a:pt x="35280" y="37077"/>
                </a:lnTo>
                <a:lnTo>
                  <a:pt x="41211" y="40379"/>
                </a:lnTo>
                <a:lnTo>
                  <a:pt x="40785" y="33788"/>
                </a:lnTo>
                <a:close/>
              </a:path>
              <a:path w="45085" h="40639">
                <a:moveTo>
                  <a:pt x="42676" y="32074"/>
                </a:moveTo>
                <a:lnTo>
                  <a:pt x="21818" y="32074"/>
                </a:lnTo>
                <a:lnTo>
                  <a:pt x="24930" y="35871"/>
                </a:lnTo>
                <a:lnTo>
                  <a:pt x="28270" y="37192"/>
                </a:lnTo>
                <a:lnTo>
                  <a:pt x="32169" y="33788"/>
                </a:lnTo>
                <a:lnTo>
                  <a:pt x="40785" y="33788"/>
                </a:lnTo>
                <a:lnTo>
                  <a:pt x="40690" y="32328"/>
                </a:lnTo>
                <a:lnTo>
                  <a:pt x="42676" y="32074"/>
                </a:lnTo>
                <a:close/>
              </a:path>
              <a:path w="45085" h="40639">
                <a:moveTo>
                  <a:pt x="9151" y="0"/>
                </a:moveTo>
                <a:lnTo>
                  <a:pt x="1193" y="3308"/>
                </a:lnTo>
                <a:lnTo>
                  <a:pt x="0" y="11423"/>
                </a:lnTo>
                <a:lnTo>
                  <a:pt x="3543" y="17405"/>
                </a:lnTo>
                <a:lnTo>
                  <a:pt x="9652" y="22206"/>
                </a:lnTo>
                <a:lnTo>
                  <a:pt x="13804" y="24123"/>
                </a:lnTo>
                <a:lnTo>
                  <a:pt x="13579" y="27733"/>
                </a:lnTo>
                <a:lnTo>
                  <a:pt x="12559" y="31653"/>
                </a:lnTo>
                <a:lnTo>
                  <a:pt x="14325" y="34499"/>
                </a:lnTo>
                <a:lnTo>
                  <a:pt x="17970" y="34106"/>
                </a:lnTo>
                <a:lnTo>
                  <a:pt x="21818" y="32074"/>
                </a:lnTo>
                <a:lnTo>
                  <a:pt x="42676" y="32074"/>
                </a:lnTo>
                <a:lnTo>
                  <a:pt x="44462" y="31845"/>
                </a:lnTo>
                <a:lnTo>
                  <a:pt x="39957" y="28585"/>
                </a:lnTo>
                <a:lnTo>
                  <a:pt x="35701" y="24284"/>
                </a:lnTo>
                <a:lnTo>
                  <a:pt x="31466" y="18670"/>
                </a:lnTo>
                <a:lnTo>
                  <a:pt x="26988" y="11423"/>
                </a:lnTo>
                <a:lnTo>
                  <a:pt x="21582" y="3931"/>
                </a:lnTo>
                <a:lnTo>
                  <a:pt x="15786" y="157"/>
                </a:lnTo>
                <a:lnTo>
                  <a:pt x="9151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" name="object 248"/>
          <p:cNvSpPr/>
          <p:nvPr/>
        </p:nvSpPr>
        <p:spPr>
          <a:xfrm>
            <a:off x="4502110" y="5935714"/>
            <a:ext cx="33655" cy="29845"/>
          </a:xfrm>
          <a:custGeom>
            <a:avLst/>
            <a:gdLst/>
            <a:ahLst/>
            <a:cxnLst/>
            <a:rect l="l" t="t" r="r" b="b"/>
            <a:pathLst>
              <a:path w="33654" h="29845">
                <a:moveTo>
                  <a:pt x="2832" y="1308"/>
                </a:moveTo>
                <a:lnTo>
                  <a:pt x="0" y="6451"/>
                </a:lnTo>
                <a:lnTo>
                  <a:pt x="3657" y="23406"/>
                </a:lnTo>
                <a:lnTo>
                  <a:pt x="12598" y="29400"/>
                </a:lnTo>
                <a:lnTo>
                  <a:pt x="26060" y="25336"/>
                </a:lnTo>
                <a:lnTo>
                  <a:pt x="33616" y="24980"/>
                </a:lnTo>
                <a:lnTo>
                  <a:pt x="27269" y="2247"/>
                </a:lnTo>
                <a:lnTo>
                  <a:pt x="13284" y="2247"/>
                </a:lnTo>
                <a:lnTo>
                  <a:pt x="2832" y="1308"/>
                </a:lnTo>
                <a:close/>
              </a:path>
              <a:path w="33654" h="29845">
                <a:moveTo>
                  <a:pt x="25184" y="0"/>
                </a:moveTo>
                <a:lnTo>
                  <a:pt x="13284" y="2247"/>
                </a:lnTo>
                <a:lnTo>
                  <a:pt x="27269" y="2247"/>
                </a:lnTo>
                <a:lnTo>
                  <a:pt x="27216" y="2057"/>
                </a:lnTo>
                <a:lnTo>
                  <a:pt x="25184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" name="object 249"/>
          <p:cNvSpPr/>
          <p:nvPr/>
        </p:nvSpPr>
        <p:spPr>
          <a:xfrm>
            <a:off x="2879605" y="4629055"/>
            <a:ext cx="29845" cy="40005"/>
          </a:xfrm>
          <a:custGeom>
            <a:avLst/>
            <a:gdLst/>
            <a:ahLst/>
            <a:cxnLst/>
            <a:rect l="l" t="t" r="r" b="b"/>
            <a:pathLst>
              <a:path w="29844" h="40004">
                <a:moveTo>
                  <a:pt x="14084" y="0"/>
                </a:moveTo>
                <a:lnTo>
                  <a:pt x="5791" y="8331"/>
                </a:lnTo>
                <a:lnTo>
                  <a:pt x="0" y="11112"/>
                </a:lnTo>
                <a:lnTo>
                  <a:pt x="584" y="18592"/>
                </a:lnTo>
                <a:lnTo>
                  <a:pt x="6743" y="23190"/>
                </a:lnTo>
                <a:lnTo>
                  <a:pt x="11493" y="29133"/>
                </a:lnTo>
                <a:lnTo>
                  <a:pt x="15481" y="39496"/>
                </a:lnTo>
                <a:lnTo>
                  <a:pt x="20472" y="38760"/>
                </a:lnTo>
                <a:lnTo>
                  <a:pt x="28181" y="35229"/>
                </a:lnTo>
                <a:lnTo>
                  <a:pt x="26327" y="32169"/>
                </a:lnTo>
                <a:lnTo>
                  <a:pt x="20929" y="24498"/>
                </a:lnTo>
                <a:lnTo>
                  <a:pt x="24625" y="21374"/>
                </a:lnTo>
                <a:lnTo>
                  <a:pt x="29387" y="13258"/>
                </a:lnTo>
                <a:lnTo>
                  <a:pt x="28663" y="8712"/>
                </a:lnTo>
                <a:lnTo>
                  <a:pt x="19837" y="2997"/>
                </a:lnTo>
                <a:lnTo>
                  <a:pt x="14084" y="0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" name="object 250"/>
          <p:cNvSpPr/>
          <p:nvPr/>
        </p:nvSpPr>
        <p:spPr>
          <a:xfrm>
            <a:off x="4537524" y="5061624"/>
            <a:ext cx="32384" cy="36830"/>
          </a:xfrm>
          <a:custGeom>
            <a:avLst/>
            <a:gdLst/>
            <a:ahLst/>
            <a:cxnLst/>
            <a:rect l="l" t="t" r="r" b="b"/>
            <a:pathLst>
              <a:path w="32385" h="36829">
                <a:moveTo>
                  <a:pt x="19418" y="7696"/>
                </a:moveTo>
                <a:lnTo>
                  <a:pt x="9398" y="7962"/>
                </a:lnTo>
                <a:lnTo>
                  <a:pt x="0" y="17551"/>
                </a:lnTo>
                <a:lnTo>
                  <a:pt x="1422" y="23837"/>
                </a:lnTo>
                <a:lnTo>
                  <a:pt x="4965" y="29362"/>
                </a:lnTo>
                <a:lnTo>
                  <a:pt x="9029" y="36410"/>
                </a:lnTo>
                <a:lnTo>
                  <a:pt x="21336" y="34963"/>
                </a:lnTo>
                <a:lnTo>
                  <a:pt x="29946" y="32664"/>
                </a:lnTo>
                <a:lnTo>
                  <a:pt x="26619" y="18808"/>
                </a:lnTo>
                <a:lnTo>
                  <a:pt x="27914" y="15582"/>
                </a:lnTo>
                <a:lnTo>
                  <a:pt x="30290" y="12039"/>
                </a:lnTo>
                <a:lnTo>
                  <a:pt x="21691" y="12039"/>
                </a:lnTo>
                <a:lnTo>
                  <a:pt x="19418" y="7696"/>
                </a:lnTo>
                <a:close/>
              </a:path>
              <a:path w="32385" h="36829">
                <a:moveTo>
                  <a:pt x="23418" y="0"/>
                </a:moveTo>
                <a:lnTo>
                  <a:pt x="25361" y="5930"/>
                </a:lnTo>
                <a:lnTo>
                  <a:pt x="21691" y="12039"/>
                </a:lnTo>
                <a:lnTo>
                  <a:pt x="30290" y="12039"/>
                </a:lnTo>
                <a:lnTo>
                  <a:pt x="32207" y="9182"/>
                </a:lnTo>
                <a:lnTo>
                  <a:pt x="31915" y="4800"/>
                </a:lnTo>
                <a:lnTo>
                  <a:pt x="23418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" name="object 251"/>
          <p:cNvSpPr/>
          <p:nvPr/>
        </p:nvSpPr>
        <p:spPr>
          <a:xfrm>
            <a:off x="3189028" y="4941422"/>
            <a:ext cx="34290" cy="28575"/>
          </a:xfrm>
          <a:custGeom>
            <a:avLst/>
            <a:gdLst/>
            <a:ahLst/>
            <a:cxnLst/>
            <a:rect l="l" t="t" r="r" b="b"/>
            <a:pathLst>
              <a:path w="34289" h="28575">
                <a:moveTo>
                  <a:pt x="7833" y="0"/>
                </a:moveTo>
                <a:lnTo>
                  <a:pt x="0" y="119"/>
                </a:lnTo>
                <a:lnTo>
                  <a:pt x="9603" y="19471"/>
                </a:lnTo>
                <a:lnTo>
                  <a:pt x="16055" y="28113"/>
                </a:lnTo>
                <a:lnTo>
                  <a:pt x="22284" y="28015"/>
                </a:lnTo>
                <a:lnTo>
                  <a:pt x="31216" y="21150"/>
                </a:lnTo>
                <a:lnTo>
                  <a:pt x="34137" y="16032"/>
                </a:lnTo>
                <a:lnTo>
                  <a:pt x="26225" y="13238"/>
                </a:lnTo>
                <a:lnTo>
                  <a:pt x="28473" y="8272"/>
                </a:lnTo>
                <a:lnTo>
                  <a:pt x="22376" y="2790"/>
                </a:lnTo>
                <a:lnTo>
                  <a:pt x="15393" y="461"/>
                </a:lnTo>
                <a:lnTo>
                  <a:pt x="7833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" name="object 252"/>
          <p:cNvSpPr/>
          <p:nvPr/>
        </p:nvSpPr>
        <p:spPr>
          <a:xfrm>
            <a:off x="3722554" y="5583993"/>
            <a:ext cx="59690" cy="23495"/>
          </a:xfrm>
          <a:custGeom>
            <a:avLst/>
            <a:gdLst/>
            <a:ahLst/>
            <a:cxnLst/>
            <a:rect l="l" t="t" r="r" b="b"/>
            <a:pathLst>
              <a:path w="59689" h="23495">
                <a:moveTo>
                  <a:pt x="18896" y="21781"/>
                </a:moveTo>
                <a:lnTo>
                  <a:pt x="13474" y="21781"/>
                </a:lnTo>
                <a:lnTo>
                  <a:pt x="14884" y="22848"/>
                </a:lnTo>
                <a:lnTo>
                  <a:pt x="16916" y="23394"/>
                </a:lnTo>
                <a:lnTo>
                  <a:pt x="18008" y="22391"/>
                </a:lnTo>
                <a:lnTo>
                  <a:pt x="18896" y="21781"/>
                </a:lnTo>
                <a:close/>
              </a:path>
              <a:path w="59689" h="23495">
                <a:moveTo>
                  <a:pt x="14401" y="0"/>
                </a:moveTo>
                <a:lnTo>
                  <a:pt x="10542" y="186"/>
                </a:lnTo>
                <a:lnTo>
                  <a:pt x="7067" y="3300"/>
                </a:lnTo>
                <a:lnTo>
                  <a:pt x="3844" y="6566"/>
                </a:lnTo>
                <a:lnTo>
                  <a:pt x="3723" y="7925"/>
                </a:lnTo>
                <a:lnTo>
                  <a:pt x="4190" y="9144"/>
                </a:lnTo>
                <a:lnTo>
                  <a:pt x="0" y="19851"/>
                </a:lnTo>
                <a:lnTo>
                  <a:pt x="5219" y="22035"/>
                </a:lnTo>
                <a:lnTo>
                  <a:pt x="13474" y="21781"/>
                </a:lnTo>
                <a:lnTo>
                  <a:pt x="18896" y="21781"/>
                </a:lnTo>
                <a:lnTo>
                  <a:pt x="25905" y="16967"/>
                </a:lnTo>
                <a:lnTo>
                  <a:pt x="34407" y="14109"/>
                </a:lnTo>
                <a:lnTo>
                  <a:pt x="43390" y="13248"/>
                </a:lnTo>
                <a:lnTo>
                  <a:pt x="53282" y="13248"/>
                </a:lnTo>
                <a:lnTo>
                  <a:pt x="54724" y="11761"/>
                </a:lnTo>
                <a:lnTo>
                  <a:pt x="59296" y="10364"/>
                </a:lnTo>
                <a:lnTo>
                  <a:pt x="56295" y="7925"/>
                </a:lnTo>
                <a:lnTo>
                  <a:pt x="20510" y="7925"/>
                </a:lnTo>
                <a:lnTo>
                  <a:pt x="18999" y="5284"/>
                </a:lnTo>
                <a:lnTo>
                  <a:pt x="14401" y="0"/>
                </a:lnTo>
                <a:close/>
              </a:path>
              <a:path w="59689" h="23495">
                <a:moveTo>
                  <a:pt x="53282" y="13248"/>
                </a:moveTo>
                <a:lnTo>
                  <a:pt x="43390" y="13248"/>
                </a:lnTo>
                <a:lnTo>
                  <a:pt x="52730" y="13818"/>
                </a:lnTo>
                <a:lnTo>
                  <a:pt x="53282" y="13248"/>
                </a:lnTo>
                <a:close/>
              </a:path>
              <a:path w="59689" h="23495">
                <a:moveTo>
                  <a:pt x="41836" y="201"/>
                </a:moveTo>
                <a:lnTo>
                  <a:pt x="35127" y="473"/>
                </a:lnTo>
                <a:lnTo>
                  <a:pt x="28041" y="4331"/>
                </a:lnTo>
                <a:lnTo>
                  <a:pt x="25590" y="6312"/>
                </a:lnTo>
                <a:lnTo>
                  <a:pt x="20510" y="7925"/>
                </a:lnTo>
                <a:lnTo>
                  <a:pt x="56295" y="7925"/>
                </a:lnTo>
                <a:lnTo>
                  <a:pt x="54622" y="6566"/>
                </a:lnTo>
                <a:lnTo>
                  <a:pt x="48294" y="2552"/>
                </a:lnTo>
                <a:lnTo>
                  <a:pt x="41836" y="201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" name="object 253"/>
          <p:cNvSpPr/>
          <p:nvPr/>
        </p:nvSpPr>
        <p:spPr>
          <a:xfrm>
            <a:off x="3308304" y="5282098"/>
            <a:ext cx="38100" cy="38735"/>
          </a:xfrm>
          <a:custGeom>
            <a:avLst/>
            <a:gdLst/>
            <a:ahLst/>
            <a:cxnLst/>
            <a:rect l="l" t="t" r="r" b="b"/>
            <a:pathLst>
              <a:path w="38100" h="38735">
                <a:moveTo>
                  <a:pt x="4051" y="15494"/>
                </a:moveTo>
                <a:lnTo>
                  <a:pt x="0" y="23139"/>
                </a:lnTo>
                <a:lnTo>
                  <a:pt x="1714" y="29743"/>
                </a:lnTo>
                <a:lnTo>
                  <a:pt x="16256" y="37007"/>
                </a:lnTo>
                <a:lnTo>
                  <a:pt x="24853" y="38239"/>
                </a:lnTo>
                <a:lnTo>
                  <a:pt x="35420" y="26352"/>
                </a:lnTo>
                <a:lnTo>
                  <a:pt x="37630" y="18999"/>
                </a:lnTo>
                <a:lnTo>
                  <a:pt x="35115" y="15994"/>
                </a:lnTo>
                <a:lnTo>
                  <a:pt x="11495" y="15994"/>
                </a:lnTo>
                <a:lnTo>
                  <a:pt x="4051" y="15494"/>
                </a:lnTo>
                <a:close/>
              </a:path>
              <a:path w="38100" h="38735">
                <a:moveTo>
                  <a:pt x="30391" y="0"/>
                </a:moveTo>
                <a:lnTo>
                  <a:pt x="21691" y="1816"/>
                </a:lnTo>
                <a:lnTo>
                  <a:pt x="19626" y="8266"/>
                </a:lnTo>
                <a:lnTo>
                  <a:pt x="16457" y="13288"/>
                </a:lnTo>
                <a:lnTo>
                  <a:pt x="11495" y="15994"/>
                </a:lnTo>
                <a:lnTo>
                  <a:pt x="35115" y="15994"/>
                </a:lnTo>
                <a:lnTo>
                  <a:pt x="28765" y="8407"/>
                </a:lnTo>
                <a:lnTo>
                  <a:pt x="30391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" name="object 254"/>
          <p:cNvSpPr/>
          <p:nvPr/>
        </p:nvSpPr>
        <p:spPr>
          <a:xfrm>
            <a:off x="3211989" y="4929056"/>
            <a:ext cx="49530" cy="34290"/>
          </a:xfrm>
          <a:custGeom>
            <a:avLst/>
            <a:gdLst/>
            <a:ahLst/>
            <a:cxnLst/>
            <a:rect l="l" t="t" r="r" b="b"/>
            <a:pathLst>
              <a:path w="49529" h="34289">
                <a:moveTo>
                  <a:pt x="27961" y="23406"/>
                </a:moveTo>
                <a:lnTo>
                  <a:pt x="20104" y="23406"/>
                </a:lnTo>
                <a:lnTo>
                  <a:pt x="20866" y="29044"/>
                </a:lnTo>
                <a:lnTo>
                  <a:pt x="22009" y="34124"/>
                </a:lnTo>
                <a:lnTo>
                  <a:pt x="22834" y="33413"/>
                </a:lnTo>
                <a:lnTo>
                  <a:pt x="24079" y="32854"/>
                </a:lnTo>
                <a:lnTo>
                  <a:pt x="24434" y="31940"/>
                </a:lnTo>
                <a:lnTo>
                  <a:pt x="27961" y="23406"/>
                </a:lnTo>
                <a:close/>
              </a:path>
              <a:path w="49529" h="34289">
                <a:moveTo>
                  <a:pt x="5511" y="20637"/>
                </a:moveTo>
                <a:lnTo>
                  <a:pt x="0" y="26301"/>
                </a:lnTo>
                <a:lnTo>
                  <a:pt x="5867" y="29540"/>
                </a:lnTo>
                <a:lnTo>
                  <a:pt x="8254" y="33515"/>
                </a:lnTo>
                <a:lnTo>
                  <a:pt x="10375" y="32981"/>
                </a:lnTo>
                <a:lnTo>
                  <a:pt x="13632" y="32981"/>
                </a:lnTo>
                <a:lnTo>
                  <a:pt x="20104" y="23406"/>
                </a:lnTo>
                <a:lnTo>
                  <a:pt x="27961" y="23406"/>
                </a:lnTo>
                <a:lnTo>
                  <a:pt x="28060" y="23164"/>
                </a:lnTo>
                <a:lnTo>
                  <a:pt x="7391" y="23164"/>
                </a:lnTo>
                <a:lnTo>
                  <a:pt x="5511" y="20637"/>
                </a:lnTo>
                <a:close/>
              </a:path>
              <a:path w="49529" h="34289">
                <a:moveTo>
                  <a:pt x="13632" y="32981"/>
                </a:moveTo>
                <a:lnTo>
                  <a:pt x="10375" y="32981"/>
                </a:lnTo>
                <a:lnTo>
                  <a:pt x="13538" y="33121"/>
                </a:lnTo>
                <a:lnTo>
                  <a:pt x="13632" y="32981"/>
                </a:lnTo>
                <a:close/>
              </a:path>
              <a:path w="49529" h="34289">
                <a:moveTo>
                  <a:pt x="26377" y="0"/>
                </a:moveTo>
                <a:lnTo>
                  <a:pt x="22415" y="3517"/>
                </a:lnTo>
                <a:lnTo>
                  <a:pt x="22542" y="3873"/>
                </a:lnTo>
                <a:lnTo>
                  <a:pt x="22654" y="9957"/>
                </a:lnTo>
                <a:lnTo>
                  <a:pt x="18795" y="13882"/>
                </a:lnTo>
                <a:lnTo>
                  <a:pt x="14337" y="17448"/>
                </a:lnTo>
                <a:lnTo>
                  <a:pt x="12649" y="22453"/>
                </a:lnTo>
                <a:lnTo>
                  <a:pt x="9994" y="22948"/>
                </a:lnTo>
                <a:lnTo>
                  <a:pt x="7391" y="23164"/>
                </a:lnTo>
                <a:lnTo>
                  <a:pt x="28060" y="23164"/>
                </a:lnTo>
                <a:lnTo>
                  <a:pt x="28373" y="22406"/>
                </a:lnTo>
                <a:lnTo>
                  <a:pt x="32240" y="17392"/>
                </a:lnTo>
                <a:lnTo>
                  <a:pt x="38338" y="15245"/>
                </a:lnTo>
                <a:lnTo>
                  <a:pt x="48971" y="14312"/>
                </a:lnTo>
                <a:lnTo>
                  <a:pt x="44706" y="9439"/>
                </a:lnTo>
                <a:lnTo>
                  <a:pt x="38893" y="7242"/>
                </a:lnTo>
                <a:lnTo>
                  <a:pt x="32833" y="5468"/>
                </a:lnTo>
                <a:lnTo>
                  <a:pt x="27825" y="1866"/>
                </a:lnTo>
                <a:lnTo>
                  <a:pt x="26377" y="0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" name="object 255"/>
          <p:cNvSpPr/>
          <p:nvPr/>
        </p:nvSpPr>
        <p:spPr>
          <a:xfrm>
            <a:off x="4116729" y="4184883"/>
            <a:ext cx="25400" cy="27305"/>
          </a:xfrm>
          <a:custGeom>
            <a:avLst/>
            <a:gdLst/>
            <a:ahLst/>
            <a:cxnLst/>
            <a:rect l="l" t="t" r="r" b="b"/>
            <a:pathLst>
              <a:path w="25400" h="27304">
                <a:moveTo>
                  <a:pt x="14347" y="0"/>
                </a:moveTo>
                <a:lnTo>
                  <a:pt x="7324" y="1308"/>
                </a:lnTo>
                <a:lnTo>
                  <a:pt x="2413" y="3532"/>
                </a:lnTo>
                <a:lnTo>
                  <a:pt x="0" y="8251"/>
                </a:lnTo>
                <a:lnTo>
                  <a:pt x="20" y="15995"/>
                </a:lnTo>
                <a:lnTo>
                  <a:pt x="2409" y="27292"/>
                </a:lnTo>
                <a:lnTo>
                  <a:pt x="9409" y="25414"/>
                </a:lnTo>
                <a:lnTo>
                  <a:pt x="17119" y="24861"/>
                </a:lnTo>
                <a:lnTo>
                  <a:pt x="23176" y="21796"/>
                </a:lnTo>
                <a:lnTo>
                  <a:pt x="25219" y="12382"/>
                </a:lnTo>
                <a:lnTo>
                  <a:pt x="24863" y="5867"/>
                </a:lnTo>
                <a:lnTo>
                  <a:pt x="14347" y="0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" name="object 256"/>
          <p:cNvSpPr/>
          <p:nvPr/>
        </p:nvSpPr>
        <p:spPr>
          <a:xfrm>
            <a:off x="2768130" y="4546060"/>
            <a:ext cx="27305" cy="33020"/>
          </a:xfrm>
          <a:custGeom>
            <a:avLst/>
            <a:gdLst/>
            <a:ahLst/>
            <a:cxnLst/>
            <a:rect l="l" t="t" r="r" b="b"/>
            <a:pathLst>
              <a:path w="27305" h="33020">
                <a:moveTo>
                  <a:pt x="26687" y="0"/>
                </a:moveTo>
                <a:lnTo>
                  <a:pt x="22115" y="1320"/>
                </a:lnTo>
                <a:lnTo>
                  <a:pt x="17569" y="2781"/>
                </a:lnTo>
                <a:lnTo>
                  <a:pt x="12946" y="3911"/>
                </a:lnTo>
                <a:lnTo>
                  <a:pt x="6465" y="6299"/>
                </a:lnTo>
                <a:lnTo>
                  <a:pt x="2048" y="10028"/>
                </a:lnTo>
                <a:lnTo>
                  <a:pt x="0" y="15321"/>
                </a:lnTo>
                <a:lnTo>
                  <a:pt x="627" y="22402"/>
                </a:lnTo>
                <a:lnTo>
                  <a:pt x="8590" y="32359"/>
                </a:lnTo>
                <a:lnTo>
                  <a:pt x="10965" y="32918"/>
                </a:lnTo>
                <a:lnTo>
                  <a:pt x="17137" y="24980"/>
                </a:lnTo>
                <a:lnTo>
                  <a:pt x="21172" y="19423"/>
                </a:lnTo>
                <a:lnTo>
                  <a:pt x="24474" y="13519"/>
                </a:lnTo>
                <a:lnTo>
                  <a:pt x="26495" y="7100"/>
                </a:lnTo>
                <a:lnTo>
                  <a:pt x="26687" y="0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" name="object 257"/>
          <p:cNvSpPr/>
          <p:nvPr/>
        </p:nvSpPr>
        <p:spPr>
          <a:xfrm>
            <a:off x="4828802" y="4453959"/>
            <a:ext cx="40640" cy="38100"/>
          </a:xfrm>
          <a:custGeom>
            <a:avLst/>
            <a:gdLst/>
            <a:ahLst/>
            <a:cxnLst/>
            <a:rect l="l" t="t" r="r" b="b"/>
            <a:pathLst>
              <a:path w="40639" h="38100">
                <a:moveTo>
                  <a:pt x="39851" y="17976"/>
                </a:moveTo>
                <a:lnTo>
                  <a:pt x="16727" y="17976"/>
                </a:lnTo>
                <a:lnTo>
                  <a:pt x="20981" y="19231"/>
                </a:lnTo>
                <a:lnTo>
                  <a:pt x="21983" y="26187"/>
                </a:lnTo>
                <a:lnTo>
                  <a:pt x="21221" y="32232"/>
                </a:lnTo>
                <a:lnTo>
                  <a:pt x="25260" y="38023"/>
                </a:lnTo>
                <a:lnTo>
                  <a:pt x="33019" y="26479"/>
                </a:lnTo>
                <a:lnTo>
                  <a:pt x="39220" y="26479"/>
                </a:lnTo>
                <a:lnTo>
                  <a:pt x="39103" y="23774"/>
                </a:lnTo>
                <a:lnTo>
                  <a:pt x="39851" y="17976"/>
                </a:lnTo>
                <a:close/>
              </a:path>
              <a:path w="40639" h="38100">
                <a:moveTo>
                  <a:pt x="39220" y="26479"/>
                </a:moveTo>
                <a:lnTo>
                  <a:pt x="33019" y="26479"/>
                </a:lnTo>
                <a:lnTo>
                  <a:pt x="33616" y="26873"/>
                </a:lnTo>
                <a:lnTo>
                  <a:pt x="39484" y="32588"/>
                </a:lnTo>
                <a:lnTo>
                  <a:pt x="39220" y="26479"/>
                </a:lnTo>
                <a:close/>
              </a:path>
              <a:path w="40639" h="38100">
                <a:moveTo>
                  <a:pt x="15849" y="0"/>
                </a:moveTo>
                <a:lnTo>
                  <a:pt x="10706" y="2336"/>
                </a:lnTo>
                <a:lnTo>
                  <a:pt x="10655" y="9804"/>
                </a:lnTo>
                <a:lnTo>
                  <a:pt x="0" y="11963"/>
                </a:lnTo>
                <a:lnTo>
                  <a:pt x="1803" y="15633"/>
                </a:lnTo>
                <a:lnTo>
                  <a:pt x="2753" y="17976"/>
                </a:lnTo>
                <a:lnTo>
                  <a:pt x="5295" y="24117"/>
                </a:lnTo>
                <a:lnTo>
                  <a:pt x="7099" y="16256"/>
                </a:lnTo>
                <a:lnTo>
                  <a:pt x="40074" y="16256"/>
                </a:lnTo>
                <a:lnTo>
                  <a:pt x="40246" y="14922"/>
                </a:lnTo>
                <a:lnTo>
                  <a:pt x="22859" y="11950"/>
                </a:lnTo>
                <a:lnTo>
                  <a:pt x="19621" y="4432"/>
                </a:lnTo>
                <a:lnTo>
                  <a:pt x="15849" y="0"/>
                </a:lnTo>
                <a:close/>
              </a:path>
              <a:path w="40639" h="38100">
                <a:moveTo>
                  <a:pt x="40074" y="16256"/>
                </a:moveTo>
                <a:lnTo>
                  <a:pt x="7099" y="16256"/>
                </a:lnTo>
                <a:lnTo>
                  <a:pt x="7556" y="16967"/>
                </a:lnTo>
                <a:lnTo>
                  <a:pt x="11494" y="18522"/>
                </a:lnTo>
                <a:lnTo>
                  <a:pt x="16727" y="17976"/>
                </a:lnTo>
                <a:lnTo>
                  <a:pt x="39851" y="17976"/>
                </a:lnTo>
                <a:lnTo>
                  <a:pt x="40074" y="16256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" name="object 258"/>
          <p:cNvSpPr/>
          <p:nvPr/>
        </p:nvSpPr>
        <p:spPr>
          <a:xfrm>
            <a:off x="2898956" y="4583430"/>
            <a:ext cx="36195" cy="25400"/>
          </a:xfrm>
          <a:custGeom>
            <a:avLst/>
            <a:gdLst/>
            <a:ahLst/>
            <a:cxnLst/>
            <a:rect l="l" t="t" r="r" b="b"/>
            <a:pathLst>
              <a:path w="36194" h="25400">
                <a:moveTo>
                  <a:pt x="8077" y="958"/>
                </a:moveTo>
                <a:lnTo>
                  <a:pt x="0" y="1530"/>
                </a:lnTo>
                <a:lnTo>
                  <a:pt x="1473" y="12071"/>
                </a:lnTo>
                <a:lnTo>
                  <a:pt x="4075" y="17610"/>
                </a:lnTo>
                <a:lnTo>
                  <a:pt x="9377" y="22085"/>
                </a:lnTo>
                <a:lnTo>
                  <a:pt x="16048" y="24740"/>
                </a:lnTo>
                <a:lnTo>
                  <a:pt x="22758" y="24822"/>
                </a:lnTo>
                <a:lnTo>
                  <a:pt x="30581" y="23006"/>
                </a:lnTo>
                <a:lnTo>
                  <a:pt x="35902" y="15068"/>
                </a:lnTo>
                <a:lnTo>
                  <a:pt x="35343" y="12312"/>
                </a:lnTo>
                <a:lnTo>
                  <a:pt x="18072" y="12312"/>
                </a:lnTo>
                <a:lnTo>
                  <a:pt x="7556" y="8807"/>
                </a:lnTo>
                <a:lnTo>
                  <a:pt x="10731" y="8655"/>
                </a:lnTo>
                <a:lnTo>
                  <a:pt x="8077" y="958"/>
                </a:lnTo>
                <a:close/>
              </a:path>
              <a:path w="36194" h="25400">
                <a:moveTo>
                  <a:pt x="33915" y="6242"/>
                </a:moveTo>
                <a:lnTo>
                  <a:pt x="24028" y="6242"/>
                </a:lnTo>
                <a:lnTo>
                  <a:pt x="18072" y="12312"/>
                </a:lnTo>
                <a:lnTo>
                  <a:pt x="35343" y="12312"/>
                </a:lnTo>
                <a:lnTo>
                  <a:pt x="34366" y="7499"/>
                </a:lnTo>
                <a:lnTo>
                  <a:pt x="33915" y="6242"/>
                </a:lnTo>
                <a:close/>
              </a:path>
              <a:path w="36194" h="25400">
                <a:moveTo>
                  <a:pt x="28592" y="0"/>
                </a:moveTo>
                <a:lnTo>
                  <a:pt x="21766" y="2037"/>
                </a:lnTo>
                <a:lnTo>
                  <a:pt x="10731" y="8655"/>
                </a:lnTo>
                <a:lnTo>
                  <a:pt x="9080" y="8934"/>
                </a:lnTo>
                <a:lnTo>
                  <a:pt x="16865" y="9683"/>
                </a:lnTo>
                <a:lnTo>
                  <a:pt x="24028" y="6242"/>
                </a:lnTo>
                <a:lnTo>
                  <a:pt x="33915" y="6242"/>
                </a:lnTo>
                <a:lnTo>
                  <a:pt x="32396" y="2000"/>
                </a:lnTo>
                <a:lnTo>
                  <a:pt x="28592" y="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" name="object 259"/>
          <p:cNvSpPr/>
          <p:nvPr/>
        </p:nvSpPr>
        <p:spPr>
          <a:xfrm>
            <a:off x="3882437" y="5786037"/>
            <a:ext cx="26034" cy="33020"/>
          </a:xfrm>
          <a:custGeom>
            <a:avLst/>
            <a:gdLst/>
            <a:ahLst/>
            <a:cxnLst/>
            <a:rect l="l" t="t" r="r" b="b"/>
            <a:pathLst>
              <a:path w="26035" h="33020">
                <a:moveTo>
                  <a:pt x="20432" y="0"/>
                </a:moveTo>
                <a:lnTo>
                  <a:pt x="6361" y="685"/>
                </a:lnTo>
                <a:lnTo>
                  <a:pt x="4011" y="7327"/>
                </a:lnTo>
                <a:lnTo>
                  <a:pt x="2944" y="12204"/>
                </a:lnTo>
                <a:lnTo>
                  <a:pt x="1177" y="18195"/>
                </a:lnTo>
                <a:lnTo>
                  <a:pt x="0" y="24277"/>
                </a:lnTo>
                <a:lnTo>
                  <a:pt x="1882" y="29505"/>
                </a:lnTo>
                <a:lnTo>
                  <a:pt x="9294" y="32931"/>
                </a:lnTo>
                <a:lnTo>
                  <a:pt x="16659" y="30475"/>
                </a:lnTo>
                <a:lnTo>
                  <a:pt x="19942" y="24742"/>
                </a:lnTo>
                <a:lnTo>
                  <a:pt x="21983" y="18014"/>
                </a:lnTo>
                <a:lnTo>
                  <a:pt x="25627" y="12573"/>
                </a:lnTo>
                <a:lnTo>
                  <a:pt x="25055" y="4584"/>
                </a:lnTo>
                <a:lnTo>
                  <a:pt x="20432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" name="object 260"/>
          <p:cNvSpPr/>
          <p:nvPr/>
        </p:nvSpPr>
        <p:spPr>
          <a:xfrm>
            <a:off x="3360197" y="5759081"/>
            <a:ext cx="19685" cy="35560"/>
          </a:xfrm>
          <a:custGeom>
            <a:avLst/>
            <a:gdLst/>
            <a:ahLst/>
            <a:cxnLst/>
            <a:rect l="l" t="t" r="r" b="b"/>
            <a:pathLst>
              <a:path w="19685" h="35560">
                <a:moveTo>
                  <a:pt x="10312" y="0"/>
                </a:moveTo>
                <a:lnTo>
                  <a:pt x="482" y="4064"/>
                </a:lnTo>
                <a:lnTo>
                  <a:pt x="376" y="8826"/>
                </a:lnTo>
                <a:lnTo>
                  <a:pt x="3403" y="18643"/>
                </a:lnTo>
                <a:lnTo>
                  <a:pt x="266" y="24295"/>
                </a:lnTo>
                <a:lnTo>
                  <a:pt x="0" y="30238"/>
                </a:lnTo>
                <a:lnTo>
                  <a:pt x="16954" y="35229"/>
                </a:lnTo>
                <a:lnTo>
                  <a:pt x="19141" y="27614"/>
                </a:lnTo>
                <a:lnTo>
                  <a:pt x="19632" y="20627"/>
                </a:lnTo>
                <a:lnTo>
                  <a:pt x="17434" y="14341"/>
                </a:lnTo>
                <a:lnTo>
                  <a:pt x="11557" y="8826"/>
                </a:lnTo>
                <a:lnTo>
                  <a:pt x="8966" y="7200"/>
                </a:lnTo>
                <a:lnTo>
                  <a:pt x="10312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" name="object 261"/>
          <p:cNvSpPr/>
          <p:nvPr/>
        </p:nvSpPr>
        <p:spPr>
          <a:xfrm>
            <a:off x="3650007" y="4564683"/>
            <a:ext cx="34290" cy="29845"/>
          </a:xfrm>
          <a:custGeom>
            <a:avLst/>
            <a:gdLst/>
            <a:ahLst/>
            <a:cxnLst/>
            <a:rect l="l" t="t" r="r" b="b"/>
            <a:pathLst>
              <a:path w="34289" h="29845">
                <a:moveTo>
                  <a:pt x="19659" y="0"/>
                </a:moveTo>
                <a:lnTo>
                  <a:pt x="11811" y="1308"/>
                </a:lnTo>
                <a:lnTo>
                  <a:pt x="5753" y="5689"/>
                </a:lnTo>
                <a:lnTo>
                  <a:pt x="0" y="10490"/>
                </a:lnTo>
                <a:lnTo>
                  <a:pt x="5654" y="16718"/>
                </a:lnTo>
                <a:lnTo>
                  <a:pt x="12815" y="20462"/>
                </a:lnTo>
                <a:lnTo>
                  <a:pt x="19979" y="23945"/>
                </a:lnTo>
                <a:lnTo>
                  <a:pt x="25641" y="29387"/>
                </a:lnTo>
                <a:lnTo>
                  <a:pt x="33858" y="28397"/>
                </a:lnTo>
                <a:lnTo>
                  <a:pt x="30276" y="22580"/>
                </a:lnTo>
                <a:lnTo>
                  <a:pt x="30213" y="18199"/>
                </a:lnTo>
                <a:lnTo>
                  <a:pt x="19659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" name="object 262"/>
          <p:cNvSpPr/>
          <p:nvPr/>
        </p:nvSpPr>
        <p:spPr>
          <a:xfrm>
            <a:off x="3736028" y="5592588"/>
            <a:ext cx="39370" cy="17145"/>
          </a:xfrm>
          <a:custGeom>
            <a:avLst/>
            <a:gdLst/>
            <a:ahLst/>
            <a:cxnLst/>
            <a:rect l="l" t="t" r="r" b="b"/>
            <a:pathLst>
              <a:path w="39370" h="17145">
                <a:moveTo>
                  <a:pt x="27978" y="0"/>
                </a:moveTo>
                <a:lnTo>
                  <a:pt x="17980" y="1075"/>
                </a:lnTo>
                <a:lnTo>
                  <a:pt x="8805" y="6217"/>
                </a:lnTo>
                <a:lnTo>
                  <a:pt x="0" y="13190"/>
                </a:lnTo>
                <a:lnTo>
                  <a:pt x="9571" y="16704"/>
                </a:lnTo>
                <a:lnTo>
                  <a:pt x="20499" y="16305"/>
                </a:lnTo>
                <a:lnTo>
                  <a:pt x="30991" y="12358"/>
                </a:lnTo>
                <a:lnTo>
                  <a:pt x="39255" y="5228"/>
                </a:lnTo>
                <a:lnTo>
                  <a:pt x="27978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" name="object 263"/>
          <p:cNvSpPr/>
          <p:nvPr/>
        </p:nvSpPr>
        <p:spPr>
          <a:xfrm>
            <a:off x="2908288" y="4797144"/>
            <a:ext cx="29845" cy="36830"/>
          </a:xfrm>
          <a:custGeom>
            <a:avLst/>
            <a:gdLst/>
            <a:ahLst/>
            <a:cxnLst/>
            <a:rect l="l" t="t" r="r" b="b"/>
            <a:pathLst>
              <a:path w="29844" h="36829">
                <a:moveTo>
                  <a:pt x="20504" y="22428"/>
                </a:moveTo>
                <a:lnTo>
                  <a:pt x="14084" y="22428"/>
                </a:lnTo>
                <a:lnTo>
                  <a:pt x="10147" y="36474"/>
                </a:lnTo>
                <a:lnTo>
                  <a:pt x="18541" y="35420"/>
                </a:lnTo>
                <a:lnTo>
                  <a:pt x="23875" y="30746"/>
                </a:lnTo>
                <a:lnTo>
                  <a:pt x="29794" y="26542"/>
                </a:lnTo>
                <a:lnTo>
                  <a:pt x="20504" y="22428"/>
                </a:lnTo>
                <a:close/>
              </a:path>
              <a:path w="29844" h="36829">
                <a:moveTo>
                  <a:pt x="22948" y="0"/>
                </a:moveTo>
                <a:lnTo>
                  <a:pt x="18059" y="774"/>
                </a:lnTo>
                <a:lnTo>
                  <a:pt x="15341" y="3721"/>
                </a:lnTo>
                <a:lnTo>
                  <a:pt x="14477" y="8496"/>
                </a:lnTo>
                <a:lnTo>
                  <a:pt x="13274" y="14271"/>
                </a:lnTo>
                <a:lnTo>
                  <a:pt x="8875" y="15052"/>
                </a:lnTo>
                <a:lnTo>
                  <a:pt x="3760" y="15200"/>
                </a:lnTo>
                <a:lnTo>
                  <a:pt x="406" y="19075"/>
                </a:lnTo>
                <a:lnTo>
                  <a:pt x="0" y="24536"/>
                </a:lnTo>
                <a:lnTo>
                  <a:pt x="14084" y="22428"/>
                </a:lnTo>
                <a:lnTo>
                  <a:pt x="20504" y="22428"/>
                </a:lnTo>
                <a:lnTo>
                  <a:pt x="14998" y="19989"/>
                </a:lnTo>
                <a:lnTo>
                  <a:pt x="19215" y="15963"/>
                </a:lnTo>
                <a:lnTo>
                  <a:pt x="25323" y="7658"/>
                </a:lnTo>
                <a:lnTo>
                  <a:pt x="27165" y="4051"/>
                </a:lnTo>
                <a:lnTo>
                  <a:pt x="22948" y="0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" name="object 264"/>
          <p:cNvSpPr/>
          <p:nvPr/>
        </p:nvSpPr>
        <p:spPr>
          <a:xfrm>
            <a:off x="3248532" y="4832867"/>
            <a:ext cx="38100" cy="23495"/>
          </a:xfrm>
          <a:custGeom>
            <a:avLst/>
            <a:gdLst/>
            <a:ahLst/>
            <a:cxnLst/>
            <a:rect l="l" t="t" r="r" b="b"/>
            <a:pathLst>
              <a:path w="38100" h="23495">
                <a:moveTo>
                  <a:pt x="26817" y="0"/>
                </a:moveTo>
                <a:lnTo>
                  <a:pt x="16827" y="1142"/>
                </a:lnTo>
                <a:lnTo>
                  <a:pt x="7923" y="7308"/>
                </a:lnTo>
                <a:lnTo>
                  <a:pt x="0" y="18538"/>
                </a:lnTo>
                <a:lnTo>
                  <a:pt x="10224" y="22373"/>
                </a:lnTo>
                <a:lnTo>
                  <a:pt x="16694" y="23024"/>
                </a:lnTo>
                <a:lnTo>
                  <a:pt x="22163" y="19927"/>
                </a:lnTo>
                <a:lnTo>
                  <a:pt x="29387" y="12518"/>
                </a:lnTo>
                <a:lnTo>
                  <a:pt x="28609" y="7444"/>
                </a:lnTo>
                <a:lnTo>
                  <a:pt x="32069" y="6571"/>
                </a:lnTo>
                <a:lnTo>
                  <a:pt x="36340" y="6503"/>
                </a:lnTo>
                <a:lnTo>
                  <a:pt x="37998" y="3844"/>
                </a:lnTo>
                <a:lnTo>
                  <a:pt x="26817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" name="object 265"/>
          <p:cNvSpPr/>
          <p:nvPr/>
        </p:nvSpPr>
        <p:spPr>
          <a:xfrm>
            <a:off x="2757561" y="4584757"/>
            <a:ext cx="24130" cy="27940"/>
          </a:xfrm>
          <a:custGeom>
            <a:avLst/>
            <a:gdLst/>
            <a:ahLst/>
            <a:cxnLst/>
            <a:rect l="l" t="t" r="r" b="b"/>
            <a:pathLst>
              <a:path w="24130" h="27939">
                <a:moveTo>
                  <a:pt x="19583" y="0"/>
                </a:moveTo>
                <a:lnTo>
                  <a:pt x="8242" y="863"/>
                </a:lnTo>
                <a:lnTo>
                  <a:pt x="0" y="12801"/>
                </a:lnTo>
                <a:lnTo>
                  <a:pt x="3213" y="22593"/>
                </a:lnTo>
                <a:lnTo>
                  <a:pt x="5664" y="27101"/>
                </a:lnTo>
                <a:lnTo>
                  <a:pt x="11112" y="27432"/>
                </a:lnTo>
                <a:lnTo>
                  <a:pt x="15709" y="26619"/>
                </a:lnTo>
                <a:lnTo>
                  <a:pt x="23837" y="14020"/>
                </a:lnTo>
                <a:lnTo>
                  <a:pt x="22402" y="3708"/>
                </a:lnTo>
                <a:lnTo>
                  <a:pt x="19583" y="0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" name="object 266"/>
          <p:cNvSpPr/>
          <p:nvPr/>
        </p:nvSpPr>
        <p:spPr>
          <a:xfrm>
            <a:off x="4413045" y="5150302"/>
            <a:ext cx="22860" cy="26670"/>
          </a:xfrm>
          <a:custGeom>
            <a:avLst/>
            <a:gdLst/>
            <a:ahLst/>
            <a:cxnLst/>
            <a:rect l="l" t="t" r="r" b="b"/>
            <a:pathLst>
              <a:path w="22860" h="26670">
                <a:moveTo>
                  <a:pt x="19006" y="0"/>
                </a:moveTo>
                <a:lnTo>
                  <a:pt x="5061" y="901"/>
                </a:lnTo>
                <a:lnTo>
                  <a:pt x="2521" y="4953"/>
                </a:lnTo>
                <a:lnTo>
                  <a:pt x="0" y="12559"/>
                </a:lnTo>
                <a:lnTo>
                  <a:pt x="2301" y="18021"/>
                </a:lnTo>
                <a:lnTo>
                  <a:pt x="7167" y="22330"/>
                </a:lnTo>
                <a:lnTo>
                  <a:pt x="12339" y="26479"/>
                </a:lnTo>
                <a:lnTo>
                  <a:pt x="17672" y="21763"/>
                </a:lnTo>
                <a:lnTo>
                  <a:pt x="21305" y="16497"/>
                </a:lnTo>
                <a:lnTo>
                  <a:pt x="22547" y="10488"/>
                </a:lnTo>
                <a:lnTo>
                  <a:pt x="20708" y="3543"/>
                </a:lnTo>
                <a:lnTo>
                  <a:pt x="19006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" name="object 267"/>
          <p:cNvSpPr/>
          <p:nvPr/>
        </p:nvSpPr>
        <p:spPr>
          <a:xfrm>
            <a:off x="4435565" y="4888532"/>
            <a:ext cx="20955" cy="31115"/>
          </a:xfrm>
          <a:custGeom>
            <a:avLst/>
            <a:gdLst/>
            <a:ahLst/>
            <a:cxnLst/>
            <a:rect l="l" t="t" r="r" b="b"/>
            <a:pathLst>
              <a:path w="20954" h="31114">
                <a:moveTo>
                  <a:pt x="9702" y="0"/>
                </a:moveTo>
                <a:lnTo>
                  <a:pt x="3848" y="5181"/>
                </a:lnTo>
                <a:lnTo>
                  <a:pt x="0" y="8089"/>
                </a:lnTo>
                <a:lnTo>
                  <a:pt x="3403" y="14808"/>
                </a:lnTo>
                <a:lnTo>
                  <a:pt x="3987" y="16319"/>
                </a:lnTo>
                <a:lnTo>
                  <a:pt x="4610" y="17729"/>
                </a:lnTo>
                <a:lnTo>
                  <a:pt x="4368" y="22364"/>
                </a:lnTo>
                <a:lnTo>
                  <a:pt x="1536" y="27698"/>
                </a:lnTo>
                <a:lnTo>
                  <a:pt x="16789" y="30721"/>
                </a:lnTo>
                <a:lnTo>
                  <a:pt x="20078" y="27825"/>
                </a:lnTo>
                <a:lnTo>
                  <a:pt x="16573" y="16814"/>
                </a:lnTo>
                <a:lnTo>
                  <a:pt x="17651" y="14808"/>
                </a:lnTo>
                <a:lnTo>
                  <a:pt x="20421" y="8534"/>
                </a:lnTo>
                <a:lnTo>
                  <a:pt x="19646" y="5118"/>
                </a:lnTo>
                <a:lnTo>
                  <a:pt x="13080" y="419"/>
                </a:lnTo>
                <a:lnTo>
                  <a:pt x="9702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" name="object 268"/>
          <p:cNvSpPr/>
          <p:nvPr/>
        </p:nvSpPr>
        <p:spPr>
          <a:xfrm>
            <a:off x="4810451" y="5040779"/>
            <a:ext cx="24130" cy="22225"/>
          </a:xfrm>
          <a:custGeom>
            <a:avLst/>
            <a:gdLst/>
            <a:ahLst/>
            <a:cxnLst/>
            <a:rect l="l" t="t" r="r" b="b"/>
            <a:pathLst>
              <a:path w="24129" h="22225">
                <a:moveTo>
                  <a:pt x="16243" y="0"/>
                </a:moveTo>
                <a:lnTo>
                  <a:pt x="3771" y="939"/>
                </a:lnTo>
                <a:lnTo>
                  <a:pt x="0" y="6781"/>
                </a:lnTo>
                <a:lnTo>
                  <a:pt x="1981" y="21488"/>
                </a:lnTo>
                <a:lnTo>
                  <a:pt x="10159" y="22161"/>
                </a:lnTo>
                <a:lnTo>
                  <a:pt x="23685" y="21043"/>
                </a:lnTo>
                <a:lnTo>
                  <a:pt x="22288" y="13804"/>
                </a:lnTo>
                <a:lnTo>
                  <a:pt x="23088" y="9423"/>
                </a:lnTo>
                <a:lnTo>
                  <a:pt x="22059" y="1295"/>
                </a:lnTo>
                <a:lnTo>
                  <a:pt x="16243" y="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" name="object 269"/>
          <p:cNvSpPr/>
          <p:nvPr/>
        </p:nvSpPr>
        <p:spPr>
          <a:xfrm>
            <a:off x="3743675" y="5535871"/>
            <a:ext cx="24765" cy="34925"/>
          </a:xfrm>
          <a:custGeom>
            <a:avLst/>
            <a:gdLst/>
            <a:ahLst/>
            <a:cxnLst/>
            <a:rect l="l" t="t" r="r" b="b"/>
            <a:pathLst>
              <a:path w="24764" h="34925">
                <a:moveTo>
                  <a:pt x="20960" y="31915"/>
                </a:moveTo>
                <a:lnTo>
                  <a:pt x="11811" y="31915"/>
                </a:lnTo>
                <a:lnTo>
                  <a:pt x="18072" y="34340"/>
                </a:lnTo>
                <a:lnTo>
                  <a:pt x="20960" y="31915"/>
                </a:lnTo>
                <a:close/>
              </a:path>
              <a:path w="24764" h="34925">
                <a:moveTo>
                  <a:pt x="3873" y="0"/>
                </a:moveTo>
                <a:lnTo>
                  <a:pt x="1536" y="5257"/>
                </a:lnTo>
                <a:lnTo>
                  <a:pt x="1054" y="14338"/>
                </a:lnTo>
                <a:lnTo>
                  <a:pt x="4914" y="19532"/>
                </a:lnTo>
                <a:lnTo>
                  <a:pt x="0" y="24117"/>
                </a:lnTo>
                <a:lnTo>
                  <a:pt x="3365" y="26492"/>
                </a:lnTo>
                <a:lnTo>
                  <a:pt x="4178" y="31330"/>
                </a:lnTo>
                <a:lnTo>
                  <a:pt x="8547" y="32575"/>
                </a:lnTo>
                <a:lnTo>
                  <a:pt x="11811" y="31915"/>
                </a:lnTo>
                <a:lnTo>
                  <a:pt x="20960" y="31915"/>
                </a:lnTo>
                <a:lnTo>
                  <a:pt x="21717" y="31280"/>
                </a:lnTo>
                <a:lnTo>
                  <a:pt x="24231" y="25946"/>
                </a:lnTo>
                <a:lnTo>
                  <a:pt x="17005" y="22682"/>
                </a:lnTo>
                <a:lnTo>
                  <a:pt x="10947" y="19088"/>
                </a:lnTo>
                <a:lnTo>
                  <a:pt x="14262" y="6184"/>
                </a:lnTo>
                <a:lnTo>
                  <a:pt x="14046" y="88"/>
                </a:lnTo>
                <a:lnTo>
                  <a:pt x="3873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" name="object 270"/>
          <p:cNvSpPr/>
          <p:nvPr/>
        </p:nvSpPr>
        <p:spPr>
          <a:xfrm>
            <a:off x="4748769" y="4462776"/>
            <a:ext cx="17145" cy="39370"/>
          </a:xfrm>
          <a:custGeom>
            <a:avLst/>
            <a:gdLst/>
            <a:ahLst/>
            <a:cxnLst/>
            <a:rect l="l" t="t" r="r" b="b"/>
            <a:pathLst>
              <a:path w="17145" h="39370">
                <a:moveTo>
                  <a:pt x="3382" y="0"/>
                </a:moveTo>
                <a:lnTo>
                  <a:pt x="1274" y="7950"/>
                </a:lnTo>
                <a:lnTo>
                  <a:pt x="62" y="13902"/>
                </a:lnTo>
                <a:lnTo>
                  <a:pt x="0" y="19956"/>
                </a:lnTo>
                <a:lnTo>
                  <a:pt x="1873" y="25693"/>
                </a:lnTo>
                <a:lnTo>
                  <a:pt x="6469" y="30695"/>
                </a:lnTo>
                <a:lnTo>
                  <a:pt x="9478" y="32867"/>
                </a:lnTo>
                <a:lnTo>
                  <a:pt x="9618" y="36156"/>
                </a:lnTo>
                <a:lnTo>
                  <a:pt x="10406" y="39242"/>
                </a:lnTo>
                <a:lnTo>
                  <a:pt x="13682" y="35852"/>
                </a:lnTo>
                <a:lnTo>
                  <a:pt x="15486" y="31254"/>
                </a:lnTo>
                <a:lnTo>
                  <a:pt x="10279" y="18643"/>
                </a:lnTo>
                <a:lnTo>
                  <a:pt x="13835" y="11480"/>
                </a:lnTo>
                <a:lnTo>
                  <a:pt x="16072" y="5930"/>
                </a:lnTo>
                <a:lnTo>
                  <a:pt x="11688" y="5930"/>
                </a:lnTo>
                <a:lnTo>
                  <a:pt x="3382" y="0"/>
                </a:lnTo>
                <a:close/>
              </a:path>
              <a:path w="17145" h="39370">
                <a:moveTo>
                  <a:pt x="16844" y="4013"/>
                </a:moveTo>
                <a:lnTo>
                  <a:pt x="11688" y="5930"/>
                </a:lnTo>
                <a:lnTo>
                  <a:pt x="16072" y="5930"/>
                </a:lnTo>
                <a:lnTo>
                  <a:pt x="16844" y="4013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" name="object 271"/>
          <p:cNvSpPr/>
          <p:nvPr/>
        </p:nvSpPr>
        <p:spPr>
          <a:xfrm>
            <a:off x="2791795" y="4510006"/>
            <a:ext cx="27940" cy="22225"/>
          </a:xfrm>
          <a:custGeom>
            <a:avLst/>
            <a:gdLst/>
            <a:ahLst/>
            <a:cxnLst/>
            <a:rect l="l" t="t" r="r" b="b"/>
            <a:pathLst>
              <a:path w="27939" h="22225">
                <a:moveTo>
                  <a:pt x="0" y="0"/>
                </a:moveTo>
                <a:lnTo>
                  <a:pt x="2209" y="19075"/>
                </a:lnTo>
                <a:lnTo>
                  <a:pt x="8140" y="20548"/>
                </a:lnTo>
                <a:lnTo>
                  <a:pt x="27393" y="21818"/>
                </a:lnTo>
                <a:lnTo>
                  <a:pt x="23393" y="13296"/>
                </a:lnTo>
                <a:lnTo>
                  <a:pt x="24549" y="7772"/>
                </a:lnTo>
                <a:lnTo>
                  <a:pt x="20256" y="5753"/>
                </a:lnTo>
                <a:lnTo>
                  <a:pt x="16662" y="2679"/>
                </a:lnTo>
                <a:lnTo>
                  <a:pt x="15334" y="1765"/>
                </a:lnTo>
                <a:lnTo>
                  <a:pt x="7683" y="1765"/>
                </a:lnTo>
                <a:lnTo>
                  <a:pt x="0" y="0"/>
                </a:lnTo>
                <a:close/>
              </a:path>
              <a:path w="27939" h="22225">
                <a:moveTo>
                  <a:pt x="12788" y="12"/>
                </a:moveTo>
                <a:lnTo>
                  <a:pt x="7683" y="1765"/>
                </a:lnTo>
                <a:lnTo>
                  <a:pt x="15334" y="1765"/>
                </a:lnTo>
                <a:lnTo>
                  <a:pt x="12788" y="12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" name="object 272"/>
          <p:cNvSpPr/>
          <p:nvPr/>
        </p:nvSpPr>
        <p:spPr>
          <a:xfrm>
            <a:off x="3735406" y="4604605"/>
            <a:ext cx="33020" cy="17780"/>
          </a:xfrm>
          <a:custGeom>
            <a:avLst/>
            <a:gdLst/>
            <a:ahLst/>
            <a:cxnLst/>
            <a:rect l="l" t="t" r="r" b="b"/>
            <a:pathLst>
              <a:path w="33020" h="17779">
                <a:moveTo>
                  <a:pt x="23733" y="0"/>
                </a:moveTo>
                <a:lnTo>
                  <a:pt x="18468" y="96"/>
                </a:lnTo>
                <a:lnTo>
                  <a:pt x="12280" y="3990"/>
                </a:lnTo>
                <a:lnTo>
                  <a:pt x="9753" y="6238"/>
                </a:lnTo>
                <a:lnTo>
                  <a:pt x="5346" y="6403"/>
                </a:lnTo>
                <a:lnTo>
                  <a:pt x="1803" y="7521"/>
                </a:lnTo>
                <a:lnTo>
                  <a:pt x="1358" y="9680"/>
                </a:lnTo>
                <a:lnTo>
                  <a:pt x="0" y="12157"/>
                </a:lnTo>
                <a:lnTo>
                  <a:pt x="2070" y="17706"/>
                </a:lnTo>
                <a:lnTo>
                  <a:pt x="3759" y="14658"/>
                </a:lnTo>
                <a:lnTo>
                  <a:pt x="9702" y="8766"/>
                </a:lnTo>
                <a:lnTo>
                  <a:pt x="32220" y="8766"/>
                </a:lnTo>
                <a:lnTo>
                  <a:pt x="32499" y="8029"/>
                </a:lnTo>
                <a:lnTo>
                  <a:pt x="28325" y="2908"/>
                </a:lnTo>
                <a:lnTo>
                  <a:pt x="23733" y="0"/>
                </a:lnTo>
                <a:close/>
              </a:path>
              <a:path w="33020" h="17779">
                <a:moveTo>
                  <a:pt x="32220" y="8766"/>
                </a:moveTo>
                <a:lnTo>
                  <a:pt x="9702" y="8766"/>
                </a:lnTo>
                <a:lnTo>
                  <a:pt x="12801" y="14938"/>
                </a:lnTo>
                <a:lnTo>
                  <a:pt x="24434" y="16551"/>
                </a:lnTo>
                <a:lnTo>
                  <a:pt x="29603" y="15687"/>
                </a:lnTo>
                <a:lnTo>
                  <a:pt x="32220" y="8766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" name="object 273"/>
          <p:cNvSpPr/>
          <p:nvPr/>
        </p:nvSpPr>
        <p:spPr>
          <a:xfrm>
            <a:off x="3016131" y="4724039"/>
            <a:ext cx="20955" cy="23495"/>
          </a:xfrm>
          <a:custGeom>
            <a:avLst/>
            <a:gdLst/>
            <a:ahLst/>
            <a:cxnLst/>
            <a:rect l="l" t="t" r="r" b="b"/>
            <a:pathLst>
              <a:path w="20955" h="23495">
                <a:moveTo>
                  <a:pt x="13144" y="0"/>
                </a:moveTo>
                <a:lnTo>
                  <a:pt x="2298" y="520"/>
                </a:lnTo>
                <a:lnTo>
                  <a:pt x="0" y="5168"/>
                </a:lnTo>
                <a:lnTo>
                  <a:pt x="2514" y="16027"/>
                </a:lnTo>
                <a:lnTo>
                  <a:pt x="4686" y="23139"/>
                </a:lnTo>
                <a:lnTo>
                  <a:pt x="16687" y="19710"/>
                </a:lnTo>
                <a:lnTo>
                  <a:pt x="18859" y="12623"/>
                </a:lnTo>
                <a:lnTo>
                  <a:pt x="20624" y="7670"/>
                </a:lnTo>
                <a:lnTo>
                  <a:pt x="18605" y="317"/>
                </a:lnTo>
                <a:lnTo>
                  <a:pt x="13144" y="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" name="object 274"/>
          <p:cNvSpPr/>
          <p:nvPr/>
        </p:nvSpPr>
        <p:spPr>
          <a:xfrm>
            <a:off x="3307431" y="4872806"/>
            <a:ext cx="25400" cy="28575"/>
          </a:xfrm>
          <a:custGeom>
            <a:avLst/>
            <a:gdLst/>
            <a:ahLst/>
            <a:cxnLst/>
            <a:rect l="l" t="t" r="r" b="b"/>
            <a:pathLst>
              <a:path w="25400" h="28575">
                <a:moveTo>
                  <a:pt x="533" y="0"/>
                </a:moveTo>
                <a:lnTo>
                  <a:pt x="22555" y="28155"/>
                </a:lnTo>
                <a:lnTo>
                  <a:pt x="25019" y="19596"/>
                </a:lnTo>
                <a:lnTo>
                  <a:pt x="25019" y="15074"/>
                </a:lnTo>
                <a:lnTo>
                  <a:pt x="8483" y="15074"/>
                </a:lnTo>
                <a:lnTo>
                  <a:pt x="13322" y="6096"/>
                </a:lnTo>
                <a:lnTo>
                  <a:pt x="10789" y="2387"/>
                </a:lnTo>
                <a:lnTo>
                  <a:pt x="7378" y="2387"/>
                </a:lnTo>
                <a:lnTo>
                  <a:pt x="533" y="0"/>
                </a:lnTo>
                <a:close/>
              </a:path>
              <a:path w="25400" h="28575">
                <a:moveTo>
                  <a:pt x="25019" y="14757"/>
                </a:moveTo>
                <a:lnTo>
                  <a:pt x="8483" y="15074"/>
                </a:lnTo>
                <a:lnTo>
                  <a:pt x="25019" y="15074"/>
                </a:lnTo>
                <a:lnTo>
                  <a:pt x="25019" y="14757"/>
                </a:lnTo>
                <a:close/>
              </a:path>
              <a:path w="25400" h="28575">
                <a:moveTo>
                  <a:pt x="10477" y="1930"/>
                </a:moveTo>
                <a:lnTo>
                  <a:pt x="9436" y="2044"/>
                </a:lnTo>
                <a:lnTo>
                  <a:pt x="8407" y="2184"/>
                </a:lnTo>
                <a:lnTo>
                  <a:pt x="7378" y="2387"/>
                </a:lnTo>
                <a:lnTo>
                  <a:pt x="10789" y="2387"/>
                </a:lnTo>
                <a:lnTo>
                  <a:pt x="10477" y="1930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" name="object 275"/>
          <p:cNvSpPr/>
          <p:nvPr/>
        </p:nvSpPr>
        <p:spPr>
          <a:xfrm>
            <a:off x="4763384" y="4996677"/>
            <a:ext cx="21590" cy="23495"/>
          </a:xfrm>
          <a:custGeom>
            <a:avLst/>
            <a:gdLst/>
            <a:ahLst/>
            <a:cxnLst/>
            <a:rect l="l" t="t" r="r" b="b"/>
            <a:pathLst>
              <a:path w="21589" h="23495">
                <a:moveTo>
                  <a:pt x="5740" y="0"/>
                </a:moveTo>
                <a:lnTo>
                  <a:pt x="0" y="9232"/>
                </a:lnTo>
                <a:lnTo>
                  <a:pt x="2819" y="21640"/>
                </a:lnTo>
                <a:lnTo>
                  <a:pt x="9880" y="23418"/>
                </a:lnTo>
                <a:lnTo>
                  <a:pt x="21526" y="21856"/>
                </a:lnTo>
                <a:lnTo>
                  <a:pt x="17513" y="14782"/>
                </a:lnTo>
                <a:lnTo>
                  <a:pt x="17310" y="9918"/>
                </a:lnTo>
                <a:lnTo>
                  <a:pt x="15519" y="6388"/>
                </a:lnTo>
                <a:lnTo>
                  <a:pt x="17602" y="190"/>
                </a:lnTo>
                <a:lnTo>
                  <a:pt x="5740" y="0"/>
                </a:lnTo>
                <a:close/>
              </a:path>
            </a:pathLst>
          </a:custGeom>
          <a:solidFill>
            <a:srgbClr val="F5F5F5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" name="object 276"/>
          <p:cNvSpPr/>
          <p:nvPr/>
        </p:nvSpPr>
        <p:spPr>
          <a:xfrm>
            <a:off x="3891732" y="5798610"/>
            <a:ext cx="22225" cy="27940"/>
          </a:xfrm>
          <a:custGeom>
            <a:avLst/>
            <a:gdLst/>
            <a:ahLst/>
            <a:cxnLst/>
            <a:rect l="l" t="t" r="r" b="b"/>
            <a:pathLst>
              <a:path w="22225" h="27939">
                <a:moveTo>
                  <a:pt x="16332" y="0"/>
                </a:moveTo>
                <a:lnTo>
                  <a:pt x="10706" y="2781"/>
                </a:lnTo>
                <a:lnTo>
                  <a:pt x="3378" y="4013"/>
                </a:lnTo>
                <a:lnTo>
                  <a:pt x="6959" y="15036"/>
                </a:lnTo>
                <a:lnTo>
                  <a:pt x="2298" y="18072"/>
                </a:lnTo>
                <a:lnTo>
                  <a:pt x="0" y="20358"/>
                </a:lnTo>
                <a:lnTo>
                  <a:pt x="1574" y="25946"/>
                </a:lnTo>
                <a:lnTo>
                  <a:pt x="5232" y="27482"/>
                </a:lnTo>
                <a:lnTo>
                  <a:pt x="15278" y="19456"/>
                </a:lnTo>
                <a:lnTo>
                  <a:pt x="21666" y="14808"/>
                </a:lnTo>
                <a:lnTo>
                  <a:pt x="18364" y="3835"/>
                </a:lnTo>
                <a:lnTo>
                  <a:pt x="17221" y="1955"/>
                </a:lnTo>
                <a:lnTo>
                  <a:pt x="16332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" name="object 277"/>
          <p:cNvSpPr/>
          <p:nvPr/>
        </p:nvSpPr>
        <p:spPr>
          <a:xfrm>
            <a:off x="3755478" y="5560465"/>
            <a:ext cx="25400" cy="20320"/>
          </a:xfrm>
          <a:custGeom>
            <a:avLst/>
            <a:gdLst/>
            <a:ahLst/>
            <a:cxnLst/>
            <a:rect l="l" t="t" r="r" b="b"/>
            <a:pathLst>
              <a:path w="25400" h="20320">
                <a:moveTo>
                  <a:pt x="24596" y="11036"/>
                </a:moveTo>
                <a:lnTo>
                  <a:pt x="7581" y="11036"/>
                </a:lnTo>
                <a:lnTo>
                  <a:pt x="10032" y="14706"/>
                </a:lnTo>
                <a:lnTo>
                  <a:pt x="14519" y="19389"/>
                </a:lnTo>
                <a:lnTo>
                  <a:pt x="18340" y="19702"/>
                </a:lnTo>
                <a:lnTo>
                  <a:pt x="21696" y="16955"/>
                </a:lnTo>
                <a:lnTo>
                  <a:pt x="24790" y="12458"/>
                </a:lnTo>
                <a:lnTo>
                  <a:pt x="24596" y="11036"/>
                </a:lnTo>
                <a:close/>
              </a:path>
              <a:path w="25400" h="20320">
                <a:moveTo>
                  <a:pt x="21107" y="0"/>
                </a:moveTo>
                <a:lnTo>
                  <a:pt x="12433" y="1346"/>
                </a:lnTo>
                <a:lnTo>
                  <a:pt x="0" y="7327"/>
                </a:lnTo>
                <a:lnTo>
                  <a:pt x="1777" y="11925"/>
                </a:lnTo>
                <a:lnTo>
                  <a:pt x="7581" y="11036"/>
                </a:lnTo>
                <a:lnTo>
                  <a:pt x="24596" y="11036"/>
                </a:lnTo>
                <a:lnTo>
                  <a:pt x="23812" y="5283"/>
                </a:lnTo>
                <a:lnTo>
                  <a:pt x="21107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" name="object 278"/>
          <p:cNvSpPr/>
          <p:nvPr/>
        </p:nvSpPr>
        <p:spPr>
          <a:xfrm>
            <a:off x="4565146" y="4682436"/>
            <a:ext cx="22225" cy="24765"/>
          </a:xfrm>
          <a:custGeom>
            <a:avLst/>
            <a:gdLst/>
            <a:ahLst/>
            <a:cxnLst/>
            <a:rect l="l" t="t" r="r" b="b"/>
            <a:pathLst>
              <a:path w="22225" h="24764">
                <a:moveTo>
                  <a:pt x="6007" y="0"/>
                </a:moveTo>
                <a:lnTo>
                  <a:pt x="0" y="2095"/>
                </a:lnTo>
                <a:lnTo>
                  <a:pt x="736" y="5460"/>
                </a:lnTo>
                <a:lnTo>
                  <a:pt x="2687" y="9917"/>
                </a:lnTo>
                <a:lnTo>
                  <a:pt x="1714" y="14928"/>
                </a:lnTo>
                <a:lnTo>
                  <a:pt x="1036" y="19930"/>
                </a:lnTo>
                <a:lnTo>
                  <a:pt x="3873" y="24358"/>
                </a:lnTo>
                <a:lnTo>
                  <a:pt x="8025" y="21099"/>
                </a:lnTo>
                <a:lnTo>
                  <a:pt x="10383" y="15984"/>
                </a:lnTo>
                <a:lnTo>
                  <a:pt x="13401" y="11462"/>
                </a:lnTo>
                <a:lnTo>
                  <a:pt x="19532" y="9982"/>
                </a:lnTo>
                <a:lnTo>
                  <a:pt x="22061" y="9982"/>
                </a:lnTo>
                <a:lnTo>
                  <a:pt x="21183" y="3619"/>
                </a:lnTo>
                <a:lnTo>
                  <a:pt x="11963" y="1866"/>
                </a:lnTo>
                <a:lnTo>
                  <a:pt x="6007" y="0"/>
                </a:lnTo>
                <a:close/>
              </a:path>
              <a:path w="22225" h="24764">
                <a:moveTo>
                  <a:pt x="22061" y="9982"/>
                </a:moveTo>
                <a:lnTo>
                  <a:pt x="19532" y="9982"/>
                </a:lnTo>
                <a:lnTo>
                  <a:pt x="22098" y="10248"/>
                </a:lnTo>
                <a:lnTo>
                  <a:pt x="22061" y="9982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" name="object 279"/>
          <p:cNvSpPr/>
          <p:nvPr/>
        </p:nvSpPr>
        <p:spPr>
          <a:xfrm>
            <a:off x="4654273" y="6117797"/>
            <a:ext cx="24130" cy="19685"/>
          </a:xfrm>
          <a:custGeom>
            <a:avLst/>
            <a:gdLst/>
            <a:ahLst/>
            <a:cxnLst/>
            <a:rect l="l" t="t" r="r" b="b"/>
            <a:pathLst>
              <a:path w="24129" h="19685">
                <a:moveTo>
                  <a:pt x="6223" y="0"/>
                </a:moveTo>
                <a:lnTo>
                  <a:pt x="444" y="1371"/>
                </a:lnTo>
                <a:lnTo>
                  <a:pt x="0" y="5283"/>
                </a:lnTo>
                <a:lnTo>
                  <a:pt x="3657" y="14909"/>
                </a:lnTo>
                <a:lnTo>
                  <a:pt x="7874" y="17500"/>
                </a:lnTo>
                <a:lnTo>
                  <a:pt x="17043" y="19151"/>
                </a:lnTo>
                <a:lnTo>
                  <a:pt x="19913" y="16408"/>
                </a:lnTo>
                <a:lnTo>
                  <a:pt x="22402" y="9486"/>
                </a:lnTo>
                <a:lnTo>
                  <a:pt x="23063" y="6311"/>
                </a:lnTo>
                <a:lnTo>
                  <a:pt x="23914" y="3200"/>
                </a:lnTo>
                <a:lnTo>
                  <a:pt x="18249" y="863"/>
                </a:lnTo>
                <a:lnTo>
                  <a:pt x="12255" y="304"/>
                </a:lnTo>
                <a:lnTo>
                  <a:pt x="6223" y="0"/>
                </a:lnTo>
                <a:close/>
              </a:path>
            </a:pathLst>
          </a:custGeom>
          <a:solidFill>
            <a:srgbClr val="F5F5F5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" name="object 280"/>
          <p:cNvSpPr/>
          <p:nvPr/>
        </p:nvSpPr>
        <p:spPr>
          <a:xfrm>
            <a:off x="3678532" y="4589443"/>
            <a:ext cx="25400" cy="32384"/>
          </a:xfrm>
          <a:custGeom>
            <a:avLst/>
            <a:gdLst/>
            <a:ahLst/>
            <a:cxnLst/>
            <a:rect l="l" t="t" r="r" b="b"/>
            <a:pathLst>
              <a:path w="25400" h="32385">
                <a:moveTo>
                  <a:pt x="22771" y="0"/>
                </a:moveTo>
                <a:lnTo>
                  <a:pt x="18656" y="5245"/>
                </a:lnTo>
                <a:lnTo>
                  <a:pt x="14871" y="7810"/>
                </a:lnTo>
                <a:lnTo>
                  <a:pt x="12077" y="15608"/>
                </a:lnTo>
                <a:lnTo>
                  <a:pt x="9232" y="23355"/>
                </a:lnTo>
                <a:lnTo>
                  <a:pt x="0" y="25552"/>
                </a:lnTo>
                <a:lnTo>
                  <a:pt x="3111" y="32130"/>
                </a:lnTo>
                <a:lnTo>
                  <a:pt x="9956" y="27546"/>
                </a:lnTo>
                <a:lnTo>
                  <a:pt x="20779" y="27546"/>
                </a:lnTo>
                <a:lnTo>
                  <a:pt x="17157" y="16941"/>
                </a:lnTo>
                <a:lnTo>
                  <a:pt x="18021" y="11556"/>
                </a:lnTo>
                <a:lnTo>
                  <a:pt x="25222" y="9016"/>
                </a:lnTo>
                <a:lnTo>
                  <a:pt x="22771" y="0"/>
                </a:lnTo>
                <a:close/>
              </a:path>
              <a:path w="25400" h="32385">
                <a:moveTo>
                  <a:pt x="20779" y="27546"/>
                </a:moveTo>
                <a:lnTo>
                  <a:pt x="9956" y="27546"/>
                </a:lnTo>
                <a:lnTo>
                  <a:pt x="13004" y="31940"/>
                </a:lnTo>
                <a:lnTo>
                  <a:pt x="17284" y="30606"/>
                </a:lnTo>
                <a:lnTo>
                  <a:pt x="21412" y="29400"/>
                </a:lnTo>
                <a:lnTo>
                  <a:pt x="20779" y="27546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" name="object 281"/>
          <p:cNvSpPr/>
          <p:nvPr/>
        </p:nvSpPr>
        <p:spPr>
          <a:xfrm>
            <a:off x="2621193" y="5011751"/>
            <a:ext cx="22225" cy="17780"/>
          </a:xfrm>
          <a:custGeom>
            <a:avLst/>
            <a:gdLst/>
            <a:ahLst/>
            <a:cxnLst/>
            <a:rect l="l" t="t" r="r" b="b"/>
            <a:pathLst>
              <a:path w="22225" h="17779">
                <a:moveTo>
                  <a:pt x="14058" y="0"/>
                </a:moveTo>
                <a:lnTo>
                  <a:pt x="8623" y="190"/>
                </a:lnTo>
                <a:lnTo>
                  <a:pt x="3987" y="1841"/>
                </a:lnTo>
                <a:lnTo>
                  <a:pt x="0" y="5588"/>
                </a:lnTo>
                <a:lnTo>
                  <a:pt x="1828" y="14871"/>
                </a:lnTo>
                <a:lnTo>
                  <a:pt x="7277" y="17411"/>
                </a:lnTo>
                <a:lnTo>
                  <a:pt x="16408" y="14478"/>
                </a:lnTo>
                <a:lnTo>
                  <a:pt x="22034" y="12090"/>
                </a:lnTo>
                <a:lnTo>
                  <a:pt x="19215" y="2273"/>
                </a:lnTo>
                <a:lnTo>
                  <a:pt x="14058" y="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" name="object 282"/>
          <p:cNvSpPr/>
          <p:nvPr/>
        </p:nvSpPr>
        <p:spPr>
          <a:xfrm>
            <a:off x="3693758" y="4700249"/>
            <a:ext cx="25400" cy="17145"/>
          </a:xfrm>
          <a:custGeom>
            <a:avLst/>
            <a:gdLst/>
            <a:ahLst/>
            <a:cxnLst/>
            <a:rect l="l" t="t" r="r" b="b"/>
            <a:pathLst>
              <a:path w="25400" h="17145">
                <a:moveTo>
                  <a:pt x="17141" y="0"/>
                </a:moveTo>
                <a:lnTo>
                  <a:pt x="10058" y="780"/>
                </a:lnTo>
                <a:lnTo>
                  <a:pt x="4156" y="6182"/>
                </a:lnTo>
                <a:lnTo>
                  <a:pt x="0" y="15935"/>
                </a:lnTo>
                <a:lnTo>
                  <a:pt x="139" y="16012"/>
                </a:lnTo>
                <a:lnTo>
                  <a:pt x="5994" y="17078"/>
                </a:lnTo>
                <a:lnTo>
                  <a:pt x="11430" y="16012"/>
                </a:lnTo>
                <a:lnTo>
                  <a:pt x="16383" y="12659"/>
                </a:lnTo>
                <a:lnTo>
                  <a:pt x="17741" y="8366"/>
                </a:lnTo>
                <a:lnTo>
                  <a:pt x="21882" y="6817"/>
                </a:lnTo>
                <a:lnTo>
                  <a:pt x="24841" y="4112"/>
                </a:lnTo>
                <a:lnTo>
                  <a:pt x="17141" y="0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" name="object 283"/>
          <p:cNvSpPr/>
          <p:nvPr/>
        </p:nvSpPr>
        <p:spPr>
          <a:xfrm>
            <a:off x="2895466" y="5449385"/>
            <a:ext cx="17780" cy="19050"/>
          </a:xfrm>
          <a:custGeom>
            <a:avLst/>
            <a:gdLst/>
            <a:ahLst/>
            <a:cxnLst/>
            <a:rect l="l" t="t" r="r" b="b"/>
            <a:pathLst>
              <a:path w="17780" h="19050">
                <a:moveTo>
                  <a:pt x="13246" y="0"/>
                </a:moveTo>
                <a:lnTo>
                  <a:pt x="8585" y="495"/>
                </a:lnTo>
                <a:lnTo>
                  <a:pt x="4508" y="3174"/>
                </a:lnTo>
                <a:lnTo>
                  <a:pt x="0" y="5333"/>
                </a:lnTo>
                <a:lnTo>
                  <a:pt x="2628" y="17335"/>
                </a:lnTo>
                <a:lnTo>
                  <a:pt x="7467" y="18770"/>
                </a:lnTo>
                <a:lnTo>
                  <a:pt x="17589" y="17398"/>
                </a:lnTo>
                <a:lnTo>
                  <a:pt x="17157" y="11112"/>
                </a:lnTo>
                <a:lnTo>
                  <a:pt x="16421" y="2463"/>
                </a:lnTo>
                <a:lnTo>
                  <a:pt x="13246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" name="object 284"/>
          <p:cNvSpPr/>
          <p:nvPr/>
        </p:nvSpPr>
        <p:spPr>
          <a:xfrm>
            <a:off x="4782388" y="4430623"/>
            <a:ext cx="18415" cy="24765"/>
          </a:xfrm>
          <a:custGeom>
            <a:avLst/>
            <a:gdLst/>
            <a:ahLst/>
            <a:cxnLst/>
            <a:rect l="l" t="t" r="r" b="b"/>
            <a:pathLst>
              <a:path w="18414" h="24764">
                <a:moveTo>
                  <a:pt x="10617" y="0"/>
                </a:moveTo>
                <a:lnTo>
                  <a:pt x="0" y="4711"/>
                </a:lnTo>
                <a:lnTo>
                  <a:pt x="1409" y="10883"/>
                </a:lnTo>
                <a:lnTo>
                  <a:pt x="3975" y="18681"/>
                </a:lnTo>
                <a:lnTo>
                  <a:pt x="6197" y="21323"/>
                </a:lnTo>
                <a:lnTo>
                  <a:pt x="7861" y="24142"/>
                </a:lnTo>
                <a:lnTo>
                  <a:pt x="12788" y="23228"/>
                </a:lnTo>
                <a:lnTo>
                  <a:pt x="13931" y="20066"/>
                </a:lnTo>
                <a:lnTo>
                  <a:pt x="12357" y="11430"/>
                </a:lnTo>
                <a:lnTo>
                  <a:pt x="14719" y="9474"/>
                </a:lnTo>
                <a:lnTo>
                  <a:pt x="18351" y="8521"/>
                </a:lnTo>
                <a:lnTo>
                  <a:pt x="16383" y="1587"/>
                </a:lnTo>
                <a:lnTo>
                  <a:pt x="10617" y="0"/>
                </a:lnTo>
                <a:close/>
              </a:path>
            </a:pathLst>
          </a:custGeom>
          <a:solidFill>
            <a:srgbClr val="F0F0F0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" name="object 285"/>
          <p:cNvSpPr/>
          <p:nvPr/>
        </p:nvSpPr>
        <p:spPr>
          <a:xfrm>
            <a:off x="3311835" y="5283915"/>
            <a:ext cx="22225" cy="26670"/>
          </a:xfrm>
          <a:custGeom>
            <a:avLst/>
            <a:gdLst/>
            <a:ahLst/>
            <a:cxnLst/>
            <a:rect l="l" t="t" r="r" b="b"/>
            <a:pathLst>
              <a:path w="22225" h="26670">
                <a:moveTo>
                  <a:pt x="3111" y="4279"/>
                </a:moveTo>
                <a:lnTo>
                  <a:pt x="0" y="10502"/>
                </a:lnTo>
                <a:lnTo>
                  <a:pt x="520" y="13677"/>
                </a:lnTo>
                <a:lnTo>
                  <a:pt x="2133" y="18656"/>
                </a:lnTo>
                <a:lnTo>
                  <a:pt x="2273" y="26657"/>
                </a:lnTo>
                <a:lnTo>
                  <a:pt x="11429" y="17183"/>
                </a:lnTo>
                <a:lnTo>
                  <a:pt x="12522" y="15265"/>
                </a:lnTo>
                <a:lnTo>
                  <a:pt x="13868" y="15049"/>
                </a:lnTo>
                <a:lnTo>
                  <a:pt x="20177" y="12728"/>
                </a:lnTo>
                <a:lnTo>
                  <a:pt x="21753" y="9110"/>
                </a:lnTo>
                <a:lnTo>
                  <a:pt x="21066" y="6769"/>
                </a:lnTo>
                <a:lnTo>
                  <a:pt x="11887" y="6769"/>
                </a:lnTo>
                <a:lnTo>
                  <a:pt x="3111" y="4279"/>
                </a:lnTo>
                <a:close/>
              </a:path>
              <a:path w="22225" h="26670">
                <a:moveTo>
                  <a:pt x="18160" y="0"/>
                </a:moveTo>
                <a:lnTo>
                  <a:pt x="16103" y="444"/>
                </a:lnTo>
                <a:lnTo>
                  <a:pt x="15087" y="698"/>
                </a:lnTo>
                <a:lnTo>
                  <a:pt x="11887" y="6769"/>
                </a:lnTo>
                <a:lnTo>
                  <a:pt x="21066" y="6769"/>
                </a:lnTo>
                <a:lnTo>
                  <a:pt x="20460" y="4699"/>
                </a:lnTo>
                <a:lnTo>
                  <a:pt x="18160" y="0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" name="object 286"/>
          <p:cNvSpPr/>
          <p:nvPr/>
        </p:nvSpPr>
        <p:spPr>
          <a:xfrm>
            <a:off x="4259469" y="4332758"/>
            <a:ext cx="23495" cy="19685"/>
          </a:xfrm>
          <a:custGeom>
            <a:avLst/>
            <a:gdLst/>
            <a:ahLst/>
            <a:cxnLst/>
            <a:rect l="l" t="t" r="r" b="b"/>
            <a:pathLst>
              <a:path w="23495" h="19685">
                <a:moveTo>
                  <a:pt x="8166" y="0"/>
                </a:moveTo>
                <a:lnTo>
                  <a:pt x="0" y="6603"/>
                </a:lnTo>
                <a:lnTo>
                  <a:pt x="1282" y="10426"/>
                </a:lnTo>
                <a:lnTo>
                  <a:pt x="10147" y="19151"/>
                </a:lnTo>
                <a:lnTo>
                  <a:pt x="16878" y="17741"/>
                </a:lnTo>
                <a:lnTo>
                  <a:pt x="22806" y="17741"/>
                </a:lnTo>
                <a:lnTo>
                  <a:pt x="19989" y="13842"/>
                </a:lnTo>
                <a:lnTo>
                  <a:pt x="16510" y="9626"/>
                </a:lnTo>
                <a:lnTo>
                  <a:pt x="11176" y="609"/>
                </a:lnTo>
                <a:lnTo>
                  <a:pt x="8166" y="0"/>
                </a:lnTo>
                <a:close/>
              </a:path>
              <a:path w="23495" h="19685">
                <a:moveTo>
                  <a:pt x="22806" y="17741"/>
                </a:moveTo>
                <a:lnTo>
                  <a:pt x="16878" y="17741"/>
                </a:lnTo>
                <a:lnTo>
                  <a:pt x="23144" y="18209"/>
                </a:lnTo>
                <a:lnTo>
                  <a:pt x="22806" y="17741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" name="object 287"/>
          <p:cNvSpPr/>
          <p:nvPr/>
        </p:nvSpPr>
        <p:spPr>
          <a:xfrm>
            <a:off x="2510939" y="5301028"/>
            <a:ext cx="18415" cy="18415"/>
          </a:xfrm>
          <a:custGeom>
            <a:avLst/>
            <a:gdLst/>
            <a:ahLst/>
            <a:cxnLst/>
            <a:rect l="l" t="t" r="r" b="b"/>
            <a:pathLst>
              <a:path w="18414" h="18414">
                <a:moveTo>
                  <a:pt x="8483" y="0"/>
                </a:moveTo>
                <a:lnTo>
                  <a:pt x="4089" y="3009"/>
                </a:lnTo>
                <a:lnTo>
                  <a:pt x="0" y="7200"/>
                </a:lnTo>
                <a:lnTo>
                  <a:pt x="1231" y="17589"/>
                </a:lnTo>
                <a:lnTo>
                  <a:pt x="8483" y="17868"/>
                </a:lnTo>
                <a:lnTo>
                  <a:pt x="18199" y="15519"/>
                </a:lnTo>
                <a:lnTo>
                  <a:pt x="15608" y="8699"/>
                </a:lnTo>
                <a:lnTo>
                  <a:pt x="16203" y="1485"/>
                </a:lnTo>
                <a:lnTo>
                  <a:pt x="11074" y="1485"/>
                </a:lnTo>
                <a:lnTo>
                  <a:pt x="8483" y="0"/>
                </a:lnTo>
                <a:close/>
              </a:path>
              <a:path w="18414" h="18414">
                <a:moveTo>
                  <a:pt x="16294" y="393"/>
                </a:moveTo>
                <a:lnTo>
                  <a:pt x="11074" y="1485"/>
                </a:lnTo>
                <a:lnTo>
                  <a:pt x="16203" y="1485"/>
                </a:lnTo>
                <a:lnTo>
                  <a:pt x="16294" y="393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" name="object 288"/>
          <p:cNvSpPr/>
          <p:nvPr/>
        </p:nvSpPr>
        <p:spPr>
          <a:xfrm>
            <a:off x="3700705" y="4758028"/>
            <a:ext cx="18415" cy="22225"/>
          </a:xfrm>
          <a:custGeom>
            <a:avLst/>
            <a:gdLst/>
            <a:ahLst/>
            <a:cxnLst/>
            <a:rect l="l" t="t" r="r" b="b"/>
            <a:pathLst>
              <a:path w="18414" h="22225">
                <a:moveTo>
                  <a:pt x="15163" y="0"/>
                </a:moveTo>
                <a:lnTo>
                  <a:pt x="0" y="2908"/>
                </a:lnTo>
                <a:lnTo>
                  <a:pt x="8635" y="10350"/>
                </a:lnTo>
                <a:lnTo>
                  <a:pt x="4419" y="13779"/>
                </a:lnTo>
                <a:lnTo>
                  <a:pt x="8839" y="18389"/>
                </a:lnTo>
                <a:lnTo>
                  <a:pt x="13296" y="21958"/>
                </a:lnTo>
                <a:lnTo>
                  <a:pt x="18173" y="14300"/>
                </a:lnTo>
                <a:lnTo>
                  <a:pt x="18072" y="13766"/>
                </a:lnTo>
                <a:lnTo>
                  <a:pt x="17919" y="13246"/>
                </a:lnTo>
                <a:lnTo>
                  <a:pt x="17106" y="6388"/>
                </a:lnTo>
                <a:lnTo>
                  <a:pt x="15163" y="0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" name="object 289"/>
          <p:cNvSpPr/>
          <p:nvPr/>
        </p:nvSpPr>
        <p:spPr>
          <a:xfrm>
            <a:off x="3197820" y="4142054"/>
            <a:ext cx="19050" cy="20320"/>
          </a:xfrm>
          <a:custGeom>
            <a:avLst/>
            <a:gdLst/>
            <a:ahLst/>
            <a:cxnLst/>
            <a:rect l="l" t="t" r="r" b="b"/>
            <a:pathLst>
              <a:path w="19050" h="20320">
                <a:moveTo>
                  <a:pt x="16032" y="14922"/>
                </a:moveTo>
                <a:lnTo>
                  <a:pt x="11493" y="14922"/>
                </a:lnTo>
                <a:lnTo>
                  <a:pt x="14312" y="20243"/>
                </a:lnTo>
                <a:lnTo>
                  <a:pt x="18453" y="18516"/>
                </a:lnTo>
                <a:lnTo>
                  <a:pt x="17170" y="15354"/>
                </a:lnTo>
                <a:lnTo>
                  <a:pt x="16032" y="14922"/>
                </a:lnTo>
                <a:close/>
              </a:path>
              <a:path w="19050" h="20320">
                <a:moveTo>
                  <a:pt x="0" y="3784"/>
                </a:moveTo>
                <a:lnTo>
                  <a:pt x="419" y="16408"/>
                </a:lnTo>
                <a:lnTo>
                  <a:pt x="3238" y="17640"/>
                </a:lnTo>
                <a:lnTo>
                  <a:pt x="11493" y="14922"/>
                </a:lnTo>
                <a:lnTo>
                  <a:pt x="16032" y="14922"/>
                </a:lnTo>
                <a:lnTo>
                  <a:pt x="11315" y="13131"/>
                </a:lnTo>
                <a:lnTo>
                  <a:pt x="16471" y="8686"/>
                </a:lnTo>
                <a:lnTo>
                  <a:pt x="15151" y="6184"/>
                </a:lnTo>
                <a:lnTo>
                  <a:pt x="15457" y="4140"/>
                </a:lnTo>
                <a:lnTo>
                  <a:pt x="8089" y="4140"/>
                </a:lnTo>
                <a:lnTo>
                  <a:pt x="0" y="3784"/>
                </a:lnTo>
                <a:close/>
              </a:path>
              <a:path w="19050" h="20320">
                <a:moveTo>
                  <a:pt x="16078" y="0"/>
                </a:moveTo>
                <a:lnTo>
                  <a:pt x="8089" y="4140"/>
                </a:lnTo>
                <a:lnTo>
                  <a:pt x="15457" y="4140"/>
                </a:lnTo>
                <a:lnTo>
                  <a:pt x="16078" y="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" name="object 290"/>
          <p:cNvSpPr/>
          <p:nvPr/>
        </p:nvSpPr>
        <p:spPr>
          <a:xfrm>
            <a:off x="3816841" y="5990452"/>
            <a:ext cx="27940" cy="18415"/>
          </a:xfrm>
          <a:custGeom>
            <a:avLst/>
            <a:gdLst/>
            <a:ahLst/>
            <a:cxnLst/>
            <a:rect l="l" t="t" r="r" b="b"/>
            <a:pathLst>
              <a:path w="27939" h="18414">
                <a:moveTo>
                  <a:pt x="18148" y="0"/>
                </a:moveTo>
                <a:lnTo>
                  <a:pt x="8356" y="1981"/>
                </a:lnTo>
                <a:lnTo>
                  <a:pt x="7302" y="5943"/>
                </a:lnTo>
                <a:lnTo>
                  <a:pt x="0" y="9093"/>
                </a:lnTo>
                <a:lnTo>
                  <a:pt x="12725" y="17818"/>
                </a:lnTo>
                <a:lnTo>
                  <a:pt x="15328" y="15748"/>
                </a:lnTo>
                <a:lnTo>
                  <a:pt x="19812" y="7531"/>
                </a:lnTo>
                <a:lnTo>
                  <a:pt x="27533" y="4051"/>
                </a:lnTo>
                <a:lnTo>
                  <a:pt x="18148" y="0"/>
                </a:lnTo>
                <a:close/>
              </a:path>
            </a:pathLst>
          </a:custGeom>
          <a:solidFill>
            <a:srgbClr val="ECECEC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" name="object 291"/>
          <p:cNvSpPr/>
          <p:nvPr/>
        </p:nvSpPr>
        <p:spPr>
          <a:xfrm>
            <a:off x="3110880" y="4835935"/>
            <a:ext cx="17780" cy="15875"/>
          </a:xfrm>
          <a:custGeom>
            <a:avLst/>
            <a:gdLst/>
            <a:ahLst/>
            <a:cxnLst/>
            <a:rect l="l" t="t" r="r" b="b"/>
            <a:pathLst>
              <a:path w="17780" h="15875">
                <a:moveTo>
                  <a:pt x="10363" y="0"/>
                </a:moveTo>
                <a:lnTo>
                  <a:pt x="1231" y="520"/>
                </a:lnTo>
                <a:lnTo>
                  <a:pt x="0" y="3301"/>
                </a:lnTo>
                <a:lnTo>
                  <a:pt x="495" y="6540"/>
                </a:lnTo>
                <a:lnTo>
                  <a:pt x="3009" y="11569"/>
                </a:lnTo>
                <a:lnTo>
                  <a:pt x="6629" y="15608"/>
                </a:lnTo>
                <a:lnTo>
                  <a:pt x="15735" y="15074"/>
                </a:lnTo>
                <a:lnTo>
                  <a:pt x="17551" y="12103"/>
                </a:lnTo>
                <a:lnTo>
                  <a:pt x="14274" y="3924"/>
                </a:lnTo>
                <a:lnTo>
                  <a:pt x="10363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" name="object 292"/>
          <p:cNvSpPr/>
          <p:nvPr/>
        </p:nvSpPr>
        <p:spPr>
          <a:xfrm>
            <a:off x="4841845" y="5515762"/>
            <a:ext cx="14604" cy="16510"/>
          </a:xfrm>
          <a:custGeom>
            <a:avLst/>
            <a:gdLst/>
            <a:ahLst/>
            <a:cxnLst/>
            <a:rect l="l" t="t" r="r" b="b"/>
            <a:pathLst>
              <a:path w="14604" h="16510">
                <a:moveTo>
                  <a:pt x="5435" y="0"/>
                </a:moveTo>
                <a:lnTo>
                  <a:pt x="1079" y="1574"/>
                </a:lnTo>
                <a:lnTo>
                  <a:pt x="0" y="5080"/>
                </a:lnTo>
                <a:lnTo>
                  <a:pt x="1041" y="12700"/>
                </a:lnTo>
                <a:lnTo>
                  <a:pt x="2324" y="16268"/>
                </a:lnTo>
                <a:lnTo>
                  <a:pt x="11760" y="14414"/>
                </a:lnTo>
                <a:lnTo>
                  <a:pt x="14135" y="10756"/>
                </a:lnTo>
                <a:lnTo>
                  <a:pt x="11976" y="1955"/>
                </a:lnTo>
                <a:lnTo>
                  <a:pt x="9385" y="38"/>
                </a:lnTo>
                <a:lnTo>
                  <a:pt x="5435" y="0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" name="object 293"/>
          <p:cNvSpPr/>
          <p:nvPr/>
        </p:nvSpPr>
        <p:spPr>
          <a:xfrm>
            <a:off x="3844884" y="5163839"/>
            <a:ext cx="15240" cy="26670"/>
          </a:xfrm>
          <a:custGeom>
            <a:avLst/>
            <a:gdLst/>
            <a:ahLst/>
            <a:cxnLst/>
            <a:rect l="l" t="t" r="r" b="b"/>
            <a:pathLst>
              <a:path w="15239" h="26670">
                <a:moveTo>
                  <a:pt x="9607" y="0"/>
                </a:moveTo>
                <a:lnTo>
                  <a:pt x="7854" y="1917"/>
                </a:lnTo>
                <a:lnTo>
                  <a:pt x="6927" y="3809"/>
                </a:lnTo>
                <a:lnTo>
                  <a:pt x="4056" y="8276"/>
                </a:lnTo>
                <a:lnTo>
                  <a:pt x="1131" y="13006"/>
                </a:lnTo>
                <a:lnTo>
                  <a:pt x="0" y="18738"/>
                </a:lnTo>
                <a:lnTo>
                  <a:pt x="2508" y="26212"/>
                </a:lnTo>
                <a:lnTo>
                  <a:pt x="4667" y="17386"/>
                </a:lnTo>
                <a:lnTo>
                  <a:pt x="9899" y="13334"/>
                </a:lnTo>
                <a:lnTo>
                  <a:pt x="14928" y="5778"/>
                </a:lnTo>
                <a:lnTo>
                  <a:pt x="15195" y="2654"/>
                </a:lnTo>
                <a:lnTo>
                  <a:pt x="9607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" name="object 294"/>
          <p:cNvSpPr/>
          <p:nvPr/>
        </p:nvSpPr>
        <p:spPr>
          <a:xfrm>
            <a:off x="4970128" y="5092939"/>
            <a:ext cx="22225" cy="17145"/>
          </a:xfrm>
          <a:custGeom>
            <a:avLst/>
            <a:gdLst/>
            <a:ahLst/>
            <a:cxnLst/>
            <a:rect l="l" t="t" r="r" b="b"/>
            <a:pathLst>
              <a:path w="22225" h="17145">
                <a:moveTo>
                  <a:pt x="11648" y="15206"/>
                </a:moveTo>
                <a:lnTo>
                  <a:pt x="7251" y="15206"/>
                </a:lnTo>
                <a:lnTo>
                  <a:pt x="11823" y="16857"/>
                </a:lnTo>
                <a:lnTo>
                  <a:pt x="11648" y="15206"/>
                </a:lnTo>
                <a:close/>
              </a:path>
              <a:path w="22225" h="17145">
                <a:moveTo>
                  <a:pt x="10429" y="0"/>
                </a:moveTo>
                <a:lnTo>
                  <a:pt x="7058" y="2864"/>
                </a:lnTo>
                <a:lnTo>
                  <a:pt x="3986" y="6959"/>
                </a:lnTo>
                <a:lnTo>
                  <a:pt x="0" y="9060"/>
                </a:lnTo>
                <a:lnTo>
                  <a:pt x="1320" y="15613"/>
                </a:lnTo>
                <a:lnTo>
                  <a:pt x="7251" y="15206"/>
                </a:lnTo>
                <a:lnTo>
                  <a:pt x="11648" y="15206"/>
                </a:lnTo>
                <a:lnTo>
                  <a:pt x="11226" y="11219"/>
                </a:lnTo>
                <a:lnTo>
                  <a:pt x="21793" y="6824"/>
                </a:lnTo>
                <a:lnTo>
                  <a:pt x="15316" y="1592"/>
                </a:lnTo>
                <a:lnTo>
                  <a:pt x="10429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" name="object 295"/>
          <p:cNvSpPr/>
          <p:nvPr/>
        </p:nvSpPr>
        <p:spPr>
          <a:xfrm>
            <a:off x="2598916" y="5221014"/>
            <a:ext cx="15875" cy="14604"/>
          </a:xfrm>
          <a:custGeom>
            <a:avLst/>
            <a:gdLst/>
            <a:ahLst/>
            <a:cxnLst/>
            <a:rect l="l" t="t" r="r" b="b"/>
            <a:pathLst>
              <a:path w="15875" h="14604">
                <a:moveTo>
                  <a:pt x="10998" y="0"/>
                </a:moveTo>
                <a:lnTo>
                  <a:pt x="2578" y="558"/>
                </a:lnTo>
                <a:lnTo>
                  <a:pt x="304" y="2806"/>
                </a:lnTo>
                <a:lnTo>
                  <a:pt x="0" y="6604"/>
                </a:lnTo>
                <a:lnTo>
                  <a:pt x="2222" y="10426"/>
                </a:lnTo>
                <a:lnTo>
                  <a:pt x="4495" y="14109"/>
                </a:lnTo>
                <a:lnTo>
                  <a:pt x="12700" y="11899"/>
                </a:lnTo>
                <a:lnTo>
                  <a:pt x="15290" y="10845"/>
                </a:lnTo>
                <a:lnTo>
                  <a:pt x="14503" y="2247"/>
                </a:lnTo>
                <a:lnTo>
                  <a:pt x="10998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" name="object 296"/>
          <p:cNvSpPr/>
          <p:nvPr/>
        </p:nvSpPr>
        <p:spPr>
          <a:xfrm>
            <a:off x="3265007" y="4836288"/>
            <a:ext cx="25400" cy="12700"/>
          </a:xfrm>
          <a:custGeom>
            <a:avLst/>
            <a:gdLst/>
            <a:ahLst/>
            <a:cxnLst/>
            <a:rect l="l" t="t" r="r" b="b"/>
            <a:pathLst>
              <a:path w="25400" h="12700">
                <a:moveTo>
                  <a:pt x="24780" y="2655"/>
                </a:moveTo>
                <a:lnTo>
                  <a:pt x="10655" y="2655"/>
                </a:lnTo>
                <a:lnTo>
                  <a:pt x="12915" y="9107"/>
                </a:lnTo>
                <a:lnTo>
                  <a:pt x="24663" y="12193"/>
                </a:lnTo>
                <a:lnTo>
                  <a:pt x="25399" y="3074"/>
                </a:lnTo>
                <a:lnTo>
                  <a:pt x="24780" y="2655"/>
                </a:lnTo>
                <a:close/>
              </a:path>
              <a:path w="25400" h="12700">
                <a:moveTo>
                  <a:pt x="10482" y="0"/>
                </a:moveTo>
                <a:lnTo>
                  <a:pt x="4986" y="1029"/>
                </a:lnTo>
                <a:lnTo>
                  <a:pt x="0" y="5856"/>
                </a:lnTo>
                <a:lnTo>
                  <a:pt x="4381" y="7329"/>
                </a:lnTo>
                <a:lnTo>
                  <a:pt x="10655" y="2655"/>
                </a:lnTo>
                <a:lnTo>
                  <a:pt x="24780" y="2655"/>
                </a:lnTo>
                <a:lnTo>
                  <a:pt x="21702" y="539"/>
                </a:lnTo>
                <a:lnTo>
                  <a:pt x="16118" y="539"/>
                </a:lnTo>
                <a:lnTo>
                  <a:pt x="10482" y="0"/>
                </a:lnTo>
                <a:close/>
              </a:path>
              <a:path w="25400" h="12700">
                <a:moveTo>
                  <a:pt x="21526" y="420"/>
                </a:moveTo>
                <a:lnTo>
                  <a:pt x="16118" y="539"/>
                </a:lnTo>
                <a:lnTo>
                  <a:pt x="21702" y="539"/>
                </a:lnTo>
                <a:lnTo>
                  <a:pt x="21526" y="420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" name="object 297"/>
          <p:cNvSpPr/>
          <p:nvPr/>
        </p:nvSpPr>
        <p:spPr>
          <a:xfrm>
            <a:off x="4870970" y="4490230"/>
            <a:ext cx="20955" cy="19050"/>
          </a:xfrm>
          <a:custGeom>
            <a:avLst/>
            <a:gdLst/>
            <a:ahLst/>
            <a:cxnLst/>
            <a:rect l="l" t="t" r="r" b="b"/>
            <a:pathLst>
              <a:path w="20954" h="19050">
                <a:moveTo>
                  <a:pt x="14101" y="0"/>
                </a:moveTo>
                <a:lnTo>
                  <a:pt x="9220" y="2690"/>
                </a:lnTo>
                <a:lnTo>
                  <a:pt x="4919" y="7181"/>
                </a:lnTo>
                <a:lnTo>
                  <a:pt x="0" y="9383"/>
                </a:lnTo>
                <a:lnTo>
                  <a:pt x="279" y="17651"/>
                </a:lnTo>
                <a:lnTo>
                  <a:pt x="5905" y="18451"/>
                </a:lnTo>
                <a:lnTo>
                  <a:pt x="5130" y="9535"/>
                </a:lnTo>
                <a:lnTo>
                  <a:pt x="10842" y="9535"/>
                </a:lnTo>
                <a:lnTo>
                  <a:pt x="11709" y="5052"/>
                </a:lnTo>
                <a:lnTo>
                  <a:pt x="19659" y="5052"/>
                </a:lnTo>
                <a:lnTo>
                  <a:pt x="20764" y="3198"/>
                </a:lnTo>
                <a:lnTo>
                  <a:pt x="14101" y="0"/>
                </a:lnTo>
                <a:close/>
              </a:path>
              <a:path w="20954" h="19050">
                <a:moveTo>
                  <a:pt x="10842" y="9535"/>
                </a:moveTo>
                <a:lnTo>
                  <a:pt x="5130" y="9535"/>
                </a:lnTo>
                <a:lnTo>
                  <a:pt x="10655" y="10500"/>
                </a:lnTo>
                <a:lnTo>
                  <a:pt x="10842" y="9535"/>
                </a:lnTo>
                <a:close/>
              </a:path>
              <a:path w="20954" h="19050">
                <a:moveTo>
                  <a:pt x="19659" y="5052"/>
                </a:moveTo>
                <a:lnTo>
                  <a:pt x="11709" y="5052"/>
                </a:lnTo>
                <a:lnTo>
                  <a:pt x="18275" y="7376"/>
                </a:lnTo>
                <a:lnTo>
                  <a:pt x="19659" y="5052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" name="object 298"/>
          <p:cNvSpPr/>
          <p:nvPr/>
        </p:nvSpPr>
        <p:spPr>
          <a:xfrm>
            <a:off x="5028674" y="5092160"/>
            <a:ext cx="15240" cy="16510"/>
          </a:xfrm>
          <a:custGeom>
            <a:avLst/>
            <a:gdLst/>
            <a:ahLst/>
            <a:cxnLst/>
            <a:rect l="l" t="t" r="r" b="b"/>
            <a:pathLst>
              <a:path w="15239" h="16510">
                <a:moveTo>
                  <a:pt x="9969" y="0"/>
                </a:moveTo>
                <a:lnTo>
                  <a:pt x="5994" y="4749"/>
                </a:lnTo>
                <a:lnTo>
                  <a:pt x="0" y="7137"/>
                </a:lnTo>
                <a:lnTo>
                  <a:pt x="3124" y="15811"/>
                </a:lnTo>
                <a:lnTo>
                  <a:pt x="8877" y="16382"/>
                </a:lnTo>
                <a:lnTo>
                  <a:pt x="14414" y="14782"/>
                </a:lnTo>
                <a:lnTo>
                  <a:pt x="14795" y="9842"/>
                </a:lnTo>
                <a:lnTo>
                  <a:pt x="11772" y="6007"/>
                </a:lnTo>
                <a:lnTo>
                  <a:pt x="9969" y="0"/>
                </a:lnTo>
                <a:close/>
              </a:path>
            </a:pathLst>
          </a:custGeom>
          <a:solidFill>
            <a:srgbClr val="F0F0F0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" name="object 299"/>
          <p:cNvSpPr/>
          <p:nvPr/>
        </p:nvSpPr>
        <p:spPr>
          <a:xfrm>
            <a:off x="3827961" y="5816381"/>
            <a:ext cx="14604" cy="15875"/>
          </a:xfrm>
          <a:custGeom>
            <a:avLst/>
            <a:gdLst/>
            <a:ahLst/>
            <a:cxnLst/>
            <a:rect l="l" t="t" r="r" b="b"/>
            <a:pathLst>
              <a:path w="14604" h="15875">
                <a:moveTo>
                  <a:pt x="647" y="0"/>
                </a:moveTo>
                <a:lnTo>
                  <a:pt x="0" y="4356"/>
                </a:lnTo>
                <a:lnTo>
                  <a:pt x="342" y="7442"/>
                </a:lnTo>
                <a:lnTo>
                  <a:pt x="2438" y="11836"/>
                </a:lnTo>
                <a:lnTo>
                  <a:pt x="5562" y="15443"/>
                </a:lnTo>
                <a:lnTo>
                  <a:pt x="13157" y="14198"/>
                </a:lnTo>
                <a:lnTo>
                  <a:pt x="14389" y="11214"/>
                </a:lnTo>
                <a:lnTo>
                  <a:pt x="11010" y="5003"/>
                </a:lnTo>
                <a:lnTo>
                  <a:pt x="7378" y="1308"/>
                </a:lnTo>
                <a:lnTo>
                  <a:pt x="647" y="0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" name="object 300"/>
          <p:cNvSpPr/>
          <p:nvPr/>
        </p:nvSpPr>
        <p:spPr>
          <a:xfrm>
            <a:off x="4946535" y="4603277"/>
            <a:ext cx="16510" cy="14604"/>
          </a:xfrm>
          <a:custGeom>
            <a:avLst/>
            <a:gdLst/>
            <a:ahLst/>
            <a:cxnLst/>
            <a:rect l="l" t="t" r="r" b="b"/>
            <a:pathLst>
              <a:path w="16510" h="14604">
                <a:moveTo>
                  <a:pt x="0" y="0"/>
                </a:moveTo>
                <a:lnTo>
                  <a:pt x="2476" y="11150"/>
                </a:lnTo>
                <a:lnTo>
                  <a:pt x="5003" y="14351"/>
                </a:lnTo>
                <a:lnTo>
                  <a:pt x="12572" y="14389"/>
                </a:lnTo>
                <a:lnTo>
                  <a:pt x="14528" y="13385"/>
                </a:lnTo>
                <a:lnTo>
                  <a:pt x="16187" y="5257"/>
                </a:lnTo>
                <a:lnTo>
                  <a:pt x="9410" y="5257"/>
                </a:lnTo>
                <a:lnTo>
                  <a:pt x="7213" y="1892"/>
                </a:lnTo>
                <a:lnTo>
                  <a:pt x="0" y="0"/>
                </a:lnTo>
                <a:close/>
              </a:path>
              <a:path w="16510" h="14604">
                <a:moveTo>
                  <a:pt x="16332" y="4546"/>
                </a:moveTo>
                <a:lnTo>
                  <a:pt x="9410" y="5257"/>
                </a:lnTo>
                <a:lnTo>
                  <a:pt x="16187" y="5257"/>
                </a:lnTo>
                <a:lnTo>
                  <a:pt x="16332" y="4546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" name="object 301"/>
          <p:cNvSpPr/>
          <p:nvPr/>
        </p:nvSpPr>
        <p:spPr>
          <a:xfrm>
            <a:off x="3883315" y="4755417"/>
            <a:ext cx="13970" cy="14604"/>
          </a:xfrm>
          <a:custGeom>
            <a:avLst/>
            <a:gdLst/>
            <a:ahLst/>
            <a:cxnLst/>
            <a:rect l="l" t="t" r="r" b="b"/>
            <a:pathLst>
              <a:path w="13970" h="14604">
                <a:moveTo>
                  <a:pt x="10972" y="0"/>
                </a:moveTo>
                <a:lnTo>
                  <a:pt x="2095" y="0"/>
                </a:lnTo>
                <a:lnTo>
                  <a:pt x="0" y="1524"/>
                </a:lnTo>
                <a:lnTo>
                  <a:pt x="1244" y="11620"/>
                </a:lnTo>
                <a:lnTo>
                  <a:pt x="6769" y="12954"/>
                </a:lnTo>
                <a:lnTo>
                  <a:pt x="12700" y="14554"/>
                </a:lnTo>
                <a:lnTo>
                  <a:pt x="13157" y="12204"/>
                </a:lnTo>
                <a:lnTo>
                  <a:pt x="13855" y="10668"/>
                </a:lnTo>
                <a:lnTo>
                  <a:pt x="10134" y="7061"/>
                </a:lnTo>
                <a:lnTo>
                  <a:pt x="10972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" name="object 302"/>
          <p:cNvSpPr/>
          <p:nvPr/>
        </p:nvSpPr>
        <p:spPr>
          <a:xfrm>
            <a:off x="3885608" y="4789364"/>
            <a:ext cx="10160" cy="17780"/>
          </a:xfrm>
          <a:custGeom>
            <a:avLst/>
            <a:gdLst/>
            <a:ahLst/>
            <a:cxnLst/>
            <a:rect l="l" t="t" r="r" b="b"/>
            <a:pathLst>
              <a:path w="10160" h="17779">
                <a:moveTo>
                  <a:pt x="0" y="0"/>
                </a:moveTo>
                <a:lnTo>
                  <a:pt x="520" y="3670"/>
                </a:lnTo>
                <a:lnTo>
                  <a:pt x="2070" y="7531"/>
                </a:lnTo>
                <a:lnTo>
                  <a:pt x="1409" y="10960"/>
                </a:lnTo>
                <a:lnTo>
                  <a:pt x="1227" y="17060"/>
                </a:lnTo>
                <a:lnTo>
                  <a:pt x="3582" y="17586"/>
                </a:lnTo>
                <a:lnTo>
                  <a:pt x="6969" y="15821"/>
                </a:lnTo>
                <a:lnTo>
                  <a:pt x="9880" y="15049"/>
                </a:lnTo>
                <a:lnTo>
                  <a:pt x="9981" y="10960"/>
                </a:lnTo>
                <a:lnTo>
                  <a:pt x="9950" y="4229"/>
                </a:lnTo>
                <a:lnTo>
                  <a:pt x="7380" y="533"/>
                </a:lnTo>
                <a:lnTo>
                  <a:pt x="0" y="0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" name="object 303"/>
          <p:cNvSpPr/>
          <p:nvPr/>
        </p:nvSpPr>
        <p:spPr>
          <a:xfrm>
            <a:off x="4691546" y="4556230"/>
            <a:ext cx="12065" cy="22225"/>
          </a:xfrm>
          <a:custGeom>
            <a:avLst/>
            <a:gdLst/>
            <a:ahLst/>
            <a:cxnLst/>
            <a:rect l="l" t="t" r="r" b="b"/>
            <a:pathLst>
              <a:path w="12064" h="22225">
                <a:moveTo>
                  <a:pt x="0" y="0"/>
                </a:moveTo>
                <a:lnTo>
                  <a:pt x="2260" y="10947"/>
                </a:lnTo>
                <a:lnTo>
                  <a:pt x="1282" y="22021"/>
                </a:lnTo>
                <a:lnTo>
                  <a:pt x="7340" y="18783"/>
                </a:lnTo>
                <a:lnTo>
                  <a:pt x="11049" y="18516"/>
                </a:lnTo>
                <a:lnTo>
                  <a:pt x="9436" y="13843"/>
                </a:lnTo>
                <a:lnTo>
                  <a:pt x="10299" y="9283"/>
                </a:lnTo>
                <a:lnTo>
                  <a:pt x="11696" y="4749"/>
                </a:lnTo>
                <a:lnTo>
                  <a:pt x="0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" name="object 304"/>
          <p:cNvSpPr/>
          <p:nvPr/>
        </p:nvSpPr>
        <p:spPr>
          <a:xfrm>
            <a:off x="4282654" y="4348622"/>
            <a:ext cx="15240" cy="13335"/>
          </a:xfrm>
          <a:custGeom>
            <a:avLst/>
            <a:gdLst/>
            <a:ahLst/>
            <a:cxnLst/>
            <a:rect l="l" t="t" r="r" b="b"/>
            <a:pathLst>
              <a:path w="15239" h="13335">
                <a:moveTo>
                  <a:pt x="12431" y="0"/>
                </a:moveTo>
                <a:lnTo>
                  <a:pt x="6221" y="1092"/>
                </a:lnTo>
                <a:lnTo>
                  <a:pt x="0" y="2374"/>
                </a:lnTo>
                <a:lnTo>
                  <a:pt x="569" y="9931"/>
                </a:lnTo>
                <a:lnTo>
                  <a:pt x="4963" y="13030"/>
                </a:lnTo>
                <a:lnTo>
                  <a:pt x="13942" y="12166"/>
                </a:lnTo>
                <a:lnTo>
                  <a:pt x="14818" y="10350"/>
                </a:lnTo>
                <a:lnTo>
                  <a:pt x="12431" y="0"/>
                </a:lnTo>
                <a:close/>
              </a:path>
            </a:pathLst>
          </a:custGeom>
          <a:solidFill>
            <a:srgbClr val="F5F5F5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" name="object 305"/>
          <p:cNvSpPr/>
          <p:nvPr/>
        </p:nvSpPr>
        <p:spPr>
          <a:xfrm>
            <a:off x="3884621" y="5205575"/>
            <a:ext cx="14604" cy="12700"/>
          </a:xfrm>
          <a:custGeom>
            <a:avLst/>
            <a:gdLst/>
            <a:ahLst/>
            <a:cxnLst/>
            <a:rect l="l" t="t" r="r" b="b"/>
            <a:pathLst>
              <a:path w="14604" h="12700">
                <a:moveTo>
                  <a:pt x="12801" y="0"/>
                </a:moveTo>
                <a:lnTo>
                  <a:pt x="10045" y="495"/>
                </a:lnTo>
                <a:lnTo>
                  <a:pt x="3454" y="2057"/>
                </a:lnTo>
                <a:lnTo>
                  <a:pt x="0" y="4102"/>
                </a:lnTo>
                <a:lnTo>
                  <a:pt x="1219" y="12344"/>
                </a:lnTo>
                <a:lnTo>
                  <a:pt x="4610" y="11595"/>
                </a:lnTo>
                <a:lnTo>
                  <a:pt x="11290" y="10198"/>
                </a:lnTo>
                <a:lnTo>
                  <a:pt x="14046" y="7988"/>
                </a:lnTo>
                <a:lnTo>
                  <a:pt x="14135" y="3352"/>
                </a:lnTo>
                <a:lnTo>
                  <a:pt x="12801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" name="object 306"/>
          <p:cNvSpPr/>
          <p:nvPr/>
        </p:nvSpPr>
        <p:spPr>
          <a:xfrm>
            <a:off x="4372681" y="4755250"/>
            <a:ext cx="14604" cy="20320"/>
          </a:xfrm>
          <a:custGeom>
            <a:avLst/>
            <a:gdLst/>
            <a:ahLst/>
            <a:cxnLst/>
            <a:rect l="l" t="t" r="r" b="b"/>
            <a:pathLst>
              <a:path w="14604" h="20320">
                <a:moveTo>
                  <a:pt x="12992" y="0"/>
                </a:moveTo>
                <a:lnTo>
                  <a:pt x="10363" y="7683"/>
                </a:lnTo>
                <a:lnTo>
                  <a:pt x="2438" y="11887"/>
                </a:lnTo>
                <a:lnTo>
                  <a:pt x="0" y="19697"/>
                </a:lnTo>
                <a:lnTo>
                  <a:pt x="8430" y="18489"/>
                </a:lnTo>
                <a:lnTo>
                  <a:pt x="12773" y="15768"/>
                </a:lnTo>
                <a:lnTo>
                  <a:pt x="13976" y="10087"/>
                </a:lnTo>
                <a:lnTo>
                  <a:pt x="12992" y="0"/>
                </a:lnTo>
                <a:close/>
              </a:path>
            </a:pathLst>
          </a:custGeom>
          <a:solidFill>
            <a:srgbClr val="F1F1F1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" name="object 307"/>
          <p:cNvSpPr/>
          <p:nvPr/>
        </p:nvSpPr>
        <p:spPr>
          <a:xfrm>
            <a:off x="3824763" y="5529242"/>
            <a:ext cx="13970" cy="17145"/>
          </a:xfrm>
          <a:custGeom>
            <a:avLst/>
            <a:gdLst/>
            <a:ahLst/>
            <a:cxnLst/>
            <a:rect l="l" t="t" r="r" b="b"/>
            <a:pathLst>
              <a:path w="13970" h="17145">
                <a:moveTo>
                  <a:pt x="10439" y="0"/>
                </a:moveTo>
                <a:lnTo>
                  <a:pt x="0" y="2705"/>
                </a:lnTo>
                <a:lnTo>
                  <a:pt x="8318" y="10960"/>
                </a:lnTo>
                <a:lnTo>
                  <a:pt x="1333" y="12204"/>
                </a:lnTo>
                <a:lnTo>
                  <a:pt x="2895" y="16751"/>
                </a:lnTo>
                <a:lnTo>
                  <a:pt x="5549" y="16294"/>
                </a:lnTo>
                <a:lnTo>
                  <a:pt x="13716" y="14592"/>
                </a:lnTo>
                <a:lnTo>
                  <a:pt x="12827" y="11645"/>
                </a:lnTo>
                <a:lnTo>
                  <a:pt x="9956" y="4673"/>
                </a:lnTo>
                <a:lnTo>
                  <a:pt x="10439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" name="object 308"/>
          <p:cNvSpPr/>
          <p:nvPr/>
        </p:nvSpPr>
        <p:spPr>
          <a:xfrm>
            <a:off x="4110856" y="4258167"/>
            <a:ext cx="15240" cy="13970"/>
          </a:xfrm>
          <a:custGeom>
            <a:avLst/>
            <a:gdLst/>
            <a:ahLst/>
            <a:cxnLst/>
            <a:rect l="l" t="t" r="r" b="b"/>
            <a:pathLst>
              <a:path w="15239" h="13970">
                <a:moveTo>
                  <a:pt x="9969" y="0"/>
                </a:moveTo>
                <a:lnTo>
                  <a:pt x="8966" y="313"/>
                </a:lnTo>
                <a:lnTo>
                  <a:pt x="7835" y="465"/>
                </a:lnTo>
                <a:lnTo>
                  <a:pt x="3200" y="3298"/>
                </a:lnTo>
                <a:lnTo>
                  <a:pt x="0" y="6155"/>
                </a:lnTo>
                <a:lnTo>
                  <a:pt x="723" y="11997"/>
                </a:lnTo>
                <a:lnTo>
                  <a:pt x="3200" y="13610"/>
                </a:lnTo>
                <a:lnTo>
                  <a:pt x="9588" y="12340"/>
                </a:lnTo>
                <a:lnTo>
                  <a:pt x="11112" y="6777"/>
                </a:lnTo>
                <a:lnTo>
                  <a:pt x="14846" y="3755"/>
                </a:lnTo>
                <a:lnTo>
                  <a:pt x="9969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" name="object 309"/>
          <p:cNvSpPr/>
          <p:nvPr/>
        </p:nvSpPr>
        <p:spPr>
          <a:xfrm>
            <a:off x="3277919" y="4839363"/>
            <a:ext cx="17780" cy="12065"/>
          </a:xfrm>
          <a:custGeom>
            <a:avLst/>
            <a:gdLst/>
            <a:ahLst/>
            <a:cxnLst/>
            <a:rect l="l" t="t" r="r" b="b"/>
            <a:pathLst>
              <a:path w="17779" h="12064">
                <a:moveTo>
                  <a:pt x="4381" y="4483"/>
                </a:moveTo>
                <a:lnTo>
                  <a:pt x="0" y="6032"/>
                </a:lnTo>
                <a:lnTo>
                  <a:pt x="3535" y="11524"/>
                </a:lnTo>
                <a:lnTo>
                  <a:pt x="8037" y="11755"/>
                </a:lnTo>
                <a:lnTo>
                  <a:pt x="12917" y="9931"/>
                </a:lnTo>
                <a:lnTo>
                  <a:pt x="17589" y="9258"/>
                </a:lnTo>
                <a:lnTo>
                  <a:pt x="16807" y="5930"/>
                </a:lnTo>
                <a:lnTo>
                  <a:pt x="10210" y="5930"/>
                </a:lnTo>
                <a:lnTo>
                  <a:pt x="4381" y="4483"/>
                </a:lnTo>
                <a:close/>
              </a:path>
              <a:path w="17779" h="12064">
                <a:moveTo>
                  <a:pt x="12484" y="0"/>
                </a:moveTo>
                <a:lnTo>
                  <a:pt x="10210" y="5930"/>
                </a:lnTo>
                <a:lnTo>
                  <a:pt x="16807" y="5930"/>
                </a:lnTo>
                <a:lnTo>
                  <a:pt x="16842" y="4483"/>
                </a:lnTo>
                <a:lnTo>
                  <a:pt x="17068" y="1498"/>
                </a:lnTo>
                <a:lnTo>
                  <a:pt x="12484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" name="object 310"/>
          <p:cNvSpPr/>
          <p:nvPr/>
        </p:nvSpPr>
        <p:spPr>
          <a:xfrm>
            <a:off x="2804584" y="4505790"/>
            <a:ext cx="14604" cy="19050"/>
          </a:xfrm>
          <a:custGeom>
            <a:avLst/>
            <a:gdLst/>
            <a:ahLst/>
            <a:cxnLst/>
            <a:rect l="l" t="t" r="r" b="b"/>
            <a:pathLst>
              <a:path w="14605" h="19050">
                <a:moveTo>
                  <a:pt x="14058" y="0"/>
                </a:moveTo>
                <a:lnTo>
                  <a:pt x="6235" y="3314"/>
                </a:lnTo>
                <a:lnTo>
                  <a:pt x="0" y="4229"/>
                </a:lnTo>
                <a:lnTo>
                  <a:pt x="1587" y="10337"/>
                </a:lnTo>
                <a:lnTo>
                  <a:pt x="1676" y="18745"/>
                </a:lnTo>
                <a:lnTo>
                  <a:pt x="11760" y="11988"/>
                </a:lnTo>
                <a:lnTo>
                  <a:pt x="14058" y="0"/>
                </a:lnTo>
                <a:close/>
              </a:path>
            </a:pathLst>
          </a:custGeom>
          <a:solidFill>
            <a:srgbClr val="ECECEC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" name="object 311"/>
          <p:cNvSpPr/>
          <p:nvPr/>
        </p:nvSpPr>
        <p:spPr>
          <a:xfrm>
            <a:off x="3035726" y="5251086"/>
            <a:ext cx="15875" cy="15875"/>
          </a:xfrm>
          <a:custGeom>
            <a:avLst/>
            <a:gdLst/>
            <a:ahLst/>
            <a:cxnLst/>
            <a:rect l="l" t="t" r="r" b="b"/>
            <a:pathLst>
              <a:path w="15875" h="15875">
                <a:moveTo>
                  <a:pt x="5295" y="0"/>
                </a:moveTo>
                <a:lnTo>
                  <a:pt x="4673" y="3365"/>
                </a:lnTo>
                <a:lnTo>
                  <a:pt x="2971" y="6007"/>
                </a:lnTo>
                <a:lnTo>
                  <a:pt x="0" y="7785"/>
                </a:lnTo>
                <a:lnTo>
                  <a:pt x="3441" y="12026"/>
                </a:lnTo>
                <a:lnTo>
                  <a:pt x="8445" y="15582"/>
                </a:lnTo>
                <a:lnTo>
                  <a:pt x="15760" y="4724"/>
                </a:lnTo>
                <a:lnTo>
                  <a:pt x="10566" y="1485"/>
                </a:lnTo>
                <a:lnTo>
                  <a:pt x="5295" y="0"/>
                </a:lnTo>
                <a:close/>
              </a:path>
            </a:pathLst>
          </a:custGeom>
          <a:solidFill>
            <a:srgbClr val="E7E7E7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" name="object 312"/>
          <p:cNvSpPr/>
          <p:nvPr/>
        </p:nvSpPr>
        <p:spPr>
          <a:xfrm>
            <a:off x="4660496" y="6113725"/>
            <a:ext cx="17780" cy="11430"/>
          </a:xfrm>
          <a:custGeom>
            <a:avLst/>
            <a:gdLst/>
            <a:ahLst/>
            <a:cxnLst/>
            <a:rect l="l" t="t" r="r" b="b"/>
            <a:pathLst>
              <a:path w="17779" h="11429">
                <a:moveTo>
                  <a:pt x="5300" y="0"/>
                </a:moveTo>
                <a:lnTo>
                  <a:pt x="0" y="4071"/>
                </a:lnTo>
                <a:lnTo>
                  <a:pt x="4826" y="11018"/>
                </a:lnTo>
                <a:lnTo>
                  <a:pt x="11493" y="7894"/>
                </a:lnTo>
                <a:lnTo>
                  <a:pt x="17691" y="7272"/>
                </a:lnTo>
                <a:lnTo>
                  <a:pt x="13805" y="3471"/>
                </a:lnTo>
                <a:lnTo>
                  <a:pt x="9788" y="423"/>
                </a:lnTo>
                <a:lnTo>
                  <a:pt x="5300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" name="object 313"/>
          <p:cNvSpPr/>
          <p:nvPr/>
        </p:nvSpPr>
        <p:spPr>
          <a:xfrm>
            <a:off x="2926496" y="4735979"/>
            <a:ext cx="10160" cy="13335"/>
          </a:xfrm>
          <a:custGeom>
            <a:avLst/>
            <a:gdLst/>
            <a:ahLst/>
            <a:cxnLst/>
            <a:rect l="l" t="t" r="r" b="b"/>
            <a:pathLst>
              <a:path w="10160" h="13335">
                <a:moveTo>
                  <a:pt x="7302" y="0"/>
                </a:moveTo>
                <a:lnTo>
                  <a:pt x="4114" y="419"/>
                </a:lnTo>
                <a:lnTo>
                  <a:pt x="0" y="1854"/>
                </a:lnTo>
                <a:lnTo>
                  <a:pt x="76" y="5054"/>
                </a:lnTo>
                <a:lnTo>
                  <a:pt x="1549" y="10426"/>
                </a:lnTo>
                <a:lnTo>
                  <a:pt x="2501" y="12877"/>
                </a:lnTo>
                <a:lnTo>
                  <a:pt x="8915" y="11087"/>
                </a:lnTo>
                <a:lnTo>
                  <a:pt x="10147" y="8089"/>
                </a:lnTo>
                <a:lnTo>
                  <a:pt x="9410" y="1269"/>
                </a:lnTo>
                <a:lnTo>
                  <a:pt x="7302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" name="object 314"/>
          <p:cNvSpPr/>
          <p:nvPr/>
        </p:nvSpPr>
        <p:spPr>
          <a:xfrm>
            <a:off x="3920166" y="5817979"/>
            <a:ext cx="12065" cy="11430"/>
          </a:xfrm>
          <a:custGeom>
            <a:avLst/>
            <a:gdLst/>
            <a:ahLst/>
            <a:cxnLst/>
            <a:rect l="l" t="t" r="r" b="b"/>
            <a:pathLst>
              <a:path w="12064" h="11429">
                <a:moveTo>
                  <a:pt x="10299" y="0"/>
                </a:moveTo>
                <a:lnTo>
                  <a:pt x="7581" y="647"/>
                </a:lnTo>
                <a:lnTo>
                  <a:pt x="1917" y="1841"/>
                </a:lnTo>
                <a:lnTo>
                  <a:pt x="0" y="3708"/>
                </a:lnTo>
                <a:lnTo>
                  <a:pt x="1117" y="9944"/>
                </a:lnTo>
                <a:lnTo>
                  <a:pt x="3390" y="11264"/>
                </a:lnTo>
                <a:lnTo>
                  <a:pt x="10160" y="9461"/>
                </a:lnTo>
                <a:lnTo>
                  <a:pt x="11557" y="6819"/>
                </a:lnTo>
                <a:lnTo>
                  <a:pt x="12052" y="3848"/>
                </a:lnTo>
                <a:lnTo>
                  <a:pt x="10299" y="0"/>
                </a:lnTo>
                <a:close/>
              </a:path>
            </a:pathLst>
          </a:custGeom>
          <a:solidFill>
            <a:srgbClr val="EFEFEF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" name="object 315"/>
          <p:cNvSpPr/>
          <p:nvPr/>
        </p:nvSpPr>
        <p:spPr>
          <a:xfrm>
            <a:off x="3675649" y="4578780"/>
            <a:ext cx="13970" cy="18415"/>
          </a:xfrm>
          <a:custGeom>
            <a:avLst/>
            <a:gdLst/>
            <a:ahLst/>
            <a:cxnLst/>
            <a:rect l="l" t="t" r="r" b="b"/>
            <a:pathLst>
              <a:path w="13970" h="18414">
                <a:moveTo>
                  <a:pt x="4572" y="4102"/>
                </a:moveTo>
                <a:lnTo>
                  <a:pt x="279" y="6692"/>
                </a:lnTo>
                <a:lnTo>
                  <a:pt x="4305" y="12699"/>
                </a:lnTo>
                <a:lnTo>
                  <a:pt x="0" y="15290"/>
                </a:lnTo>
                <a:lnTo>
                  <a:pt x="1879" y="17881"/>
                </a:lnTo>
                <a:lnTo>
                  <a:pt x="4457" y="17703"/>
                </a:lnTo>
                <a:lnTo>
                  <a:pt x="7150" y="17094"/>
                </a:lnTo>
                <a:lnTo>
                  <a:pt x="8077" y="11760"/>
                </a:lnTo>
                <a:lnTo>
                  <a:pt x="10871" y="7175"/>
                </a:lnTo>
                <a:lnTo>
                  <a:pt x="12419" y="4546"/>
                </a:lnTo>
                <a:lnTo>
                  <a:pt x="7658" y="4546"/>
                </a:lnTo>
                <a:lnTo>
                  <a:pt x="4572" y="4102"/>
                </a:lnTo>
                <a:close/>
              </a:path>
              <a:path w="13970" h="18414">
                <a:moveTo>
                  <a:pt x="9804" y="0"/>
                </a:moveTo>
                <a:lnTo>
                  <a:pt x="7658" y="4546"/>
                </a:lnTo>
                <a:lnTo>
                  <a:pt x="12419" y="4546"/>
                </a:lnTo>
                <a:lnTo>
                  <a:pt x="13601" y="2539"/>
                </a:lnTo>
                <a:lnTo>
                  <a:pt x="9804" y="0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" name="object 316"/>
          <p:cNvSpPr/>
          <p:nvPr/>
        </p:nvSpPr>
        <p:spPr>
          <a:xfrm>
            <a:off x="3789047" y="5838074"/>
            <a:ext cx="17145" cy="10160"/>
          </a:xfrm>
          <a:custGeom>
            <a:avLst/>
            <a:gdLst/>
            <a:ahLst/>
            <a:cxnLst/>
            <a:rect l="l" t="t" r="r" b="b"/>
            <a:pathLst>
              <a:path w="17145" h="10160">
                <a:moveTo>
                  <a:pt x="0" y="0"/>
                </a:moveTo>
                <a:lnTo>
                  <a:pt x="4343" y="5880"/>
                </a:lnTo>
                <a:lnTo>
                  <a:pt x="9372" y="9575"/>
                </a:lnTo>
                <a:lnTo>
                  <a:pt x="16548" y="8648"/>
                </a:lnTo>
                <a:lnTo>
                  <a:pt x="15278" y="2120"/>
                </a:lnTo>
                <a:lnTo>
                  <a:pt x="0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" name="object 317"/>
          <p:cNvSpPr/>
          <p:nvPr/>
        </p:nvSpPr>
        <p:spPr>
          <a:xfrm>
            <a:off x="3311446" y="5282822"/>
            <a:ext cx="15875" cy="13335"/>
          </a:xfrm>
          <a:custGeom>
            <a:avLst/>
            <a:gdLst/>
            <a:ahLst/>
            <a:cxnLst/>
            <a:rect l="l" t="t" r="r" b="b"/>
            <a:pathLst>
              <a:path w="15875" h="13335">
                <a:moveTo>
                  <a:pt x="15569" y="8686"/>
                </a:moveTo>
                <a:lnTo>
                  <a:pt x="5664" y="8686"/>
                </a:lnTo>
                <a:lnTo>
                  <a:pt x="15633" y="13030"/>
                </a:lnTo>
                <a:lnTo>
                  <a:pt x="15569" y="8686"/>
                </a:lnTo>
                <a:close/>
              </a:path>
              <a:path w="15875" h="13335">
                <a:moveTo>
                  <a:pt x="0" y="0"/>
                </a:moveTo>
                <a:lnTo>
                  <a:pt x="393" y="11595"/>
                </a:lnTo>
                <a:lnTo>
                  <a:pt x="5664" y="8686"/>
                </a:lnTo>
                <a:lnTo>
                  <a:pt x="15569" y="8686"/>
                </a:lnTo>
                <a:lnTo>
                  <a:pt x="15508" y="4521"/>
                </a:lnTo>
                <a:lnTo>
                  <a:pt x="10109" y="4521"/>
                </a:lnTo>
                <a:lnTo>
                  <a:pt x="0" y="0"/>
                </a:lnTo>
                <a:close/>
              </a:path>
              <a:path w="15875" h="13335">
                <a:moveTo>
                  <a:pt x="15468" y="1790"/>
                </a:moveTo>
                <a:lnTo>
                  <a:pt x="10109" y="4521"/>
                </a:lnTo>
                <a:lnTo>
                  <a:pt x="15508" y="4521"/>
                </a:lnTo>
                <a:lnTo>
                  <a:pt x="15468" y="179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" name="object 318"/>
          <p:cNvSpPr/>
          <p:nvPr/>
        </p:nvSpPr>
        <p:spPr>
          <a:xfrm>
            <a:off x="3716284" y="5908507"/>
            <a:ext cx="15240" cy="10795"/>
          </a:xfrm>
          <a:custGeom>
            <a:avLst/>
            <a:gdLst/>
            <a:ahLst/>
            <a:cxnLst/>
            <a:rect l="l" t="t" r="r" b="b"/>
            <a:pathLst>
              <a:path w="15239" h="10795">
                <a:moveTo>
                  <a:pt x="3327" y="0"/>
                </a:moveTo>
                <a:lnTo>
                  <a:pt x="50" y="3594"/>
                </a:lnTo>
                <a:lnTo>
                  <a:pt x="0" y="7645"/>
                </a:lnTo>
                <a:lnTo>
                  <a:pt x="9906" y="10223"/>
                </a:lnTo>
                <a:lnTo>
                  <a:pt x="14719" y="8534"/>
                </a:lnTo>
                <a:lnTo>
                  <a:pt x="13909" y="2311"/>
                </a:lnTo>
                <a:lnTo>
                  <a:pt x="10109" y="2311"/>
                </a:lnTo>
                <a:lnTo>
                  <a:pt x="6781" y="634"/>
                </a:lnTo>
                <a:lnTo>
                  <a:pt x="3327" y="0"/>
                </a:lnTo>
                <a:close/>
              </a:path>
              <a:path w="15239" h="10795">
                <a:moveTo>
                  <a:pt x="13779" y="1308"/>
                </a:moveTo>
                <a:lnTo>
                  <a:pt x="10109" y="2311"/>
                </a:lnTo>
                <a:lnTo>
                  <a:pt x="13909" y="2311"/>
                </a:lnTo>
                <a:lnTo>
                  <a:pt x="13779" y="1308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" name="object 319"/>
          <p:cNvSpPr/>
          <p:nvPr/>
        </p:nvSpPr>
        <p:spPr>
          <a:xfrm>
            <a:off x="3632800" y="6189370"/>
            <a:ext cx="19050" cy="12065"/>
          </a:xfrm>
          <a:custGeom>
            <a:avLst/>
            <a:gdLst/>
            <a:ahLst/>
            <a:cxnLst/>
            <a:rect l="l" t="t" r="r" b="b"/>
            <a:pathLst>
              <a:path w="19050" h="12064">
                <a:moveTo>
                  <a:pt x="3009" y="609"/>
                </a:moveTo>
                <a:lnTo>
                  <a:pt x="0" y="4584"/>
                </a:lnTo>
                <a:lnTo>
                  <a:pt x="2793" y="11468"/>
                </a:lnTo>
                <a:lnTo>
                  <a:pt x="10553" y="4229"/>
                </a:lnTo>
                <a:lnTo>
                  <a:pt x="16097" y="4229"/>
                </a:lnTo>
                <a:lnTo>
                  <a:pt x="12763" y="3060"/>
                </a:lnTo>
                <a:lnTo>
                  <a:pt x="11869" y="1066"/>
                </a:lnTo>
                <a:lnTo>
                  <a:pt x="7518" y="1066"/>
                </a:lnTo>
                <a:lnTo>
                  <a:pt x="3009" y="609"/>
                </a:lnTo>
                <a:close/>
              </a:path>
              <a:path w="19050" h="12064">
                <a:moveTo>
                  <a:pt x="16097" y="4229"/>
                </a:moveTo>
                <a:lnTo>
                  <a:pt x="10553" y="4229"/>
                </a:lnTo>
                <a:lnTo>
                  <a:pt x="13474" y="9639"/>
                </a:lnTo>
                <a:lnTo>
                  <a:pt x="18707" y="5143"/>
                </a:lnTo>
                <a:lnTo>
                  <a:pt x="16097" y="4229"/>
                </a:lnTo>
                <a:close/>
              </a:path>
              <a:path w="19050" h="12064">
                <a:moveTo>
                  <a:pt x="11391" y="0"/>
                </a:moveTo>
                <a:lnTo>
                  <a:pt x="7518" y="1066"/>
                </a:lnTo>
                <a:lnTo>
                  <a:pt x="11869" y="1066"/>
                </a:lnTo>
                <a:lnTo>
                  <a:pt x="11391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" name="object 320"/>
          <p:cNvSpPr/>
          <p:nvPr/>
        </p:nvSpPr>
        <p:spPr>
          <a:xfrm>
            <a:off x="2812981" y="5894545"/>
            <a:ext cx="16510" cy="12065"/>
          </a:xfrm>
          <a:custGeom>
            <a:avLst/>
            <a:gdLst/>
            <a:ahLst/>
            <a:cxnLst/>
            <a:rect l="l" t="t" r="r" b="b"/>
            <a:pathLst>
              <a:path w="16510" h="12064">
                <a:moveTo>
                  <a:pt x="0" y="225"/>
                </a:moveTo>
                <a:lnTo>
                  <a:pt x="2184" y="9928"/>
                </a:lnTo>
                <a:lnTo>
                  <a:pt x="6972" y="11567"/>
                </a:lnTo>
                <a:lnTo>
                  <a:pt x="16078" y="5699"/>
                </a:lnTo>
                <a:lnTo>
                  <a:pt x="10147" y="3019"/>
                </a:lnTo>
                <a:lnTo>
                  <a:pt x="9462" y="1241"/>
                </a:lnTo>
                <a:lnTo>
                  <a:pt x="5791" y="1241"/>
                </a:lnTo>
                <a:lnTo>
                  <a:pt x="0" y="225"/>
                </a:lnTo>
                <a:close/>
              </a:path>
              <a:path w="16510" h="12064">
                <a:moveTo>
                  <a:pt x="8984" y="0"/>
                </a:moveTo>
                <a:lnTo>
                  <a:pt x="5791" y="1241"/>
                </a:lnTo>
                <a:lnTo>
                  <a:pt x="9462" y="1241"/>
                </a:lnTo>
                <a:lnTo>
                  <a:pt x="8984" y="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" name="object 321"/>
          <p:cNvSpPr/>
          <p:nvPr/>
        </p:nvSpPr>
        <p:spPr>
          <a:xfrm>
            <a:off x="2969492" y="4827940"/>
            <a:ext cx="13970" cy="12700"/>
          </a:xfrm>
          <a:custGeom>
            <a:avLst/>
            <a:gdLst/>
            <a:ahLst/>
            <a:cxnLst/>
            <a:rect l="l" t="t" r="r" b="b"/>
            <a:pathLst>
              <a:path w="13969" h="12700">
                <a:moveTo>
                  <a:pt x="13754" y="0"/>
                </a:moveTo>
                <a:lnTo>
                  <a:pt x="0" y="10223"/>
                </a:lnTo>
                <a:lnTo>
                  <a:pt x="9029" y="12420"/>
                </a:lnTo>
                <a:lnTo>
                  <a:pt x="13754" y="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" name="object 322"/>
          <p:cNvSpPr/>
          <p:nvPr/>
        </p:nvSpPr>
        <p:spPr>
          <a:xfrm>
            <a:off x="4802130" y="4441979"/>
            <a:ext cx="20955" cy="7620"/>
          </a:xfrm>
          <a:custGeom>
            <a:avLst/>
            <a:gdLst/>
            <a:ahLst/>
            <a:cxnLst/>
            <a:rect l="l" t="t" r="r" b="b"/>
            <a:pathLst>
              <a:path w="20954" h="7620">
                <a:moveTo>
                  <a:pt x="11055" y="0"/>
                </a:moveTo>
                <a:lnTo>
                  <a:pt x="5716" y="230"/>
                </a:lnTo>
                <a:lnTo>
                  <a:pt x="0" y="3571"/>
                </a:lnTo>
                <a:lnTo>
                  <a:pt x="6629" y="7280"/>
                </a:lnTo>
                <a:lnTo>
                  <a:pt x="13982" y="5045"/>
                </a:lnTo>
                <a:lnTo>
                  <a:pt x="19603" y="5045"/>
                </a:lnTo>
                <a:lnTo>
                  <a:pt x="16098" y="2193"/>
                </a:lnTo>
                <a:lnTo>
                  <a:pt x="11055" y="0"/>
                </a:lnTo>
                <a:close/>
              </a:path>
              <a:path w="20954" h="7620">
                <a:moveTo>
                  <a:pt x="19603" y="5045"/>
                </a:moveTo>
                <a:lnTo>
                  <a:pt x="13982" y="5045"/>
                </a:lnTo>
                <a:lnTo>
                  <a:pt x="20929" y="6124"/>
                </a:lnTo>
                <a:lnTo>
                  <a:pt x="19603" y="5045"/>
                </a:lnTo>
                <a:close/>
              </a:path>
            </a:pathLst>
          </a:custGeom>
          <a:solidFill>
            <a:srgbClr val="F0F0F0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" name="object 323"/>
          <p:cNvSpPr/>
          <p:nvPr/>
        </p:nvSpPr>
        <p:spPr>
          <a:xfrm>
            <a:off x="3371037" y="5734074"/>
            <a:ext cx="6985" cy="24130"/>
          </a:xfrm>
          <a:custGeom>
            <a:avLst/>
            <a:gdLst/>
            <a:ahLst/>
            <a:cxnLst/>
            <a:rect l="l" t="t" r="r" b="b"/>
            <a:pathLst>
              <a:path w="6985" h="24129">
                <a:moveTo>
                  <a:pt x="3340" y="0"/>
                </a:moveTo>
                <a:lnTo>
                  <a:pt x="0" y="8077"/>
                </a:lnTo>
                <a:lnTo>
                  <a:pt x="749" y="15900"/>
                </a:lnTo>
                <a:lnTo>
                  <a:pt x="4762" y="23533"/>
                </a:lnTo>
                <a:lnTo>
                  <a:pt x="6678" y="17512"/>
                </a:lnTo>
                <a:lnTo>
                  <a:pt x="5999" y="11652"/>
                </a:lnTo>
                <a:lnTo>
                  <a:pt x="4346" y="5848"/>
                </a:lnTo>
                <a:lnTo>
                  <a:pt x="3340" y="0"/>
                </a:lnTo>
                <a:close/>
              </a:path>
            </a:pathLst>
          </a:custGeom>
          <a:solidFill>
            <a:srgbClr val="F4F4F4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" name="object 324"/>
          <p:cNvSpPr/>
          <p:nvPr/>
        </p:nvSpPr>
        <p:spPr>
          <a:xfrm>
            <a:off x="3211395" y="4980642"/>
            <a:ext cx="8890" cy="10160"/>
          </a:xfrm>
          <a:custGeom>
            <a:avLst/>
            <a:gdLst/>
            <a:ahLst/>
            <a:cxnLst/>
            <a:rect l="l" t="t" r="r" b="b"/>
            <a:pathLst>
              <a:path w="8889" h="10160">
                <a:moveTo>
                  <a:pt x="5765" y="0"/>
                </a:moveTo>
                <a:lnTo>
                  <a:pt x="1295" y="1104"/>
                </a:lnTo>
                <a:lnTo>
                  <a:pt x="0" y="2933"/>
                </a:lnTo>
                <a:lnTo>
                  <a:pt x="761" y="7454"/>
                </a:lnTo>
                <a:lnTo>
                  <a:pt x="1663" y="9779"/>
                </a:lnTo>
                <a:lnTo>
                  <a:pt x="7429" y="8229"/>
                </a:lnTo>
                <a:lnTo>
                  <a:pt x="8661" y="5918"/>
                </a:lnTo>
                <a:lnTo>
                  <a:pt x="8654" y="2933"/>
                </a:lnTo>
                <a:lnTo>
                  <a:pt x="7924" y="190"/>
                </a:lnTo>
                <a:lnTo>
                  <a:pt x="5765" y="0"/>
                </a:lnTo>
                <a:close/>
              </a:path>
            </a:pathLst>
          </a:custGeom>
          <a:solidFill>
            <a:srgbClr val="F3F3F3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" name="object 325"/>
          <p:cNvSpPr/>
          <p:nvPr/>
        </p:nvSpPr>
        <p:spPr>
          <a:xfrm>
            <a:off x="3321733" y="4937962"/>
            <a:ext cx="9525" cy="11430"/>
          </a:xfrm>
          <a:custGeom>
            <a:avLst/>
            <a:gdLst/>
            <a:ahLst/>
            <a:cxnLst/>
            <a:rect l="l" t="t" r="r" b="b"/>
            <a:pathLst>
              <a:path w="9525" h="11429">
                <a:moveTo>
                  <a:pt x="7683" y="0"/>
                </a:moveTo>
                <a:lnTo>
                  <a:pt x="1765" y="101"/>
                </a:lnTo>
                <a:lnTo>
                  <a:pt x="0" y="2057"/>
                </a:lnTo>
                <a:lnTo>
                  <a:pt x="673" y="8115"/>
                </a:lnTo>
                <a:lnTo>
                  <a:pt x="2298" y="11087"/>
                </a:lnTo>
                <a:lnTo>
                  <a:pt x="8585" y="10337"/>
                </a:lnTo>
                <a:lnTo>
                  <a:pt x="7607" y="6400"/>
                </a:lnTo>
                <a:lnTo>
                  <a:pt x="8648" y="4775"/>
                </a:lnTo>
                <a:lnTo>
                  <a:pt x="9004" y="1422"/>
                </a:lnTo>
                <a:lnTo>
                  <a:pt x="7683" y="0"/>
                </a:lnTo>
                <a:close/>
              </a:path>
            </a:pathLst>
          </a:custGeom>
          <a:solidFill>
            <a:srgbClr val="E6E6E6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" name="object 326"/>
          <p:cNvSpPr/>
          <p:nvPr/>
        </p:nvSpPr>
        <p:spPr>
          <a:xfrm>
            <a:off x="4990177" y="5011387"/>
            <a:ext cx="15875" cy="16510"/>
          </a:xfrm>
          <a:custGeom>
            <a:avLst/>
            <a:gdLst/>
            <a:ahLst/>
            <a:cxnLst/>
            <a:rect l="l" t="t" r="r" b="b"/>
            <a:pathLst>
              <a:path w="15875" h="16510">
                <a:moveTo>
                  <a:pt x="9067" y="0"/>
                </a:moveTo>
                <a:lnTo>
                  <a:pt x="4356" y="927"/>
                </a:lnTo>
                <a:lnTo>
                  <a:pt x="1079" y="1892"/>
                </a:lnTo>
                <a:lnTo>
                  <a:pt x="0" y="4216"/>
                </a:lnTo>
                <a:lnTo>
                  <a:pt x="4140" y="9867"/>
                </a:lnTo>
                <a:lnTo>
                  <a:pt x="5892" y="15976"/>
                </a:lnTo>
                <a:lnTo>
                  <a:pt x="15671" y="13627"/>
                </a:lnTo>
                <a:lnTo>
                  <a:pt x="14566" y="9842"/>
                </a:lnTo>
                <a:lnTo>
                  <a:pt x="12306" y="2527"/>
                </a:lnTo>
                <a:lnTo>
                  <a:pt x="9067" y="0"/>
                </a:lnTo>
                <a:close/>
              </a:path>
            </a:pathLst>
          </a:custGeom>
          <a:solidFill>
            <a:srgbClr val="EEEEEE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" name="object 327"/>
          <p:cNvSpPr/>
          <p:nvPr/>
        </p:nvSpPr>
        <p:spPr>
          <a:xfrm>
            <a:off x="4533709" y="4655687"/>
            <a:ext cx="27940" cy="33655"/>
          </a:xfrm>
          <a:custGeom>
            <a:avLst/>
            <a:gdLst/>
            <a:ahLst/>
            <a:cxnLst/>
            <a:rect l="l" t="t" r="r" b="b"/>
            <a:pathLst>
              <a:path w="27939" h="33654">
                <a:moveTo>
                  <a:pt x="24672" y="23444"/>
                </a:moveTo>
                <a:lnTo>
                  <a:pt x="10401" y="23444"/>
                </a:lnTo>
                <a:lnTo>
                  <a:pt x="17551" y="28828"/>
                </a:lnTo>
                <a:lnTo>
                  <a:pt x="23685" y="33629"/>
                </a:lnTo>
                <a:lnTo>
                  <a:pt x="27432" y="26327"/>
                </a:lnTo>
                <a:lnTo>
                  <a:pt x="24672" y="23444"/>
                </a:lnTo>
                <a:close/>
              </a:path>
              <a:path w="27939" h="33654">
                <a:moveTo>
                  <a:pt x="10236" y="0"/>
                </a:moveTo>
                <a:lnTo>
                  <a:pt x="10121" y="14338"/>
                </a:lnTo>
                <a:lnTo>
                  <a:pt x="2667" y="15278"/>
                </a:lnTo>
                <a:lnTo>
                  <a:pt x="0" y="21640"/>
                </a:lnTo>
                <a:lnTo>
                  <a:pt x="4597" y="23914"/>
                </a:lnTo>
                <a:lnTo>
                  <a:pt x="10401" y="23444"/>
                </a:lnTo>
                <a:lnTo>
                  <a:pt x="24672" y="23444"/>
                </a:lnTo>
                <a:lnTo>
                  <a:pt x="22923" y="21640"/>
                </a:lnTo>
                <a:lnTo>
                  <a:pt x="17830" y="17348"/>
                </a:lnTo>
                <a:lnTo>
                  <a:pt x="20434" y="5473"/>
                </a:lnTo>
                <a:lnTo>
                  <a:pt x="19469" y="1231"/>
                </a:lnTo>
                <a:lnTo>
                  <a:pt x="10236" y="0"/>
                </a:lnTo>
                <a:close/>
              </a:path>
            </a:pathLst>
          </a:custGeom>
          <a:solidFill>
            <a:srgbClr val="E6E6E6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" name="object 328"/>
          <p:cNvSpPr/>
          <p:nvPr/>
        </p:nvSpPr>
        <p:spPr>
          <a:xfrm>
            <a:off x="4341063" y="4703912"/>
            <a:ext cx="12700" cy="16510"/>
          </a:xfrm>
          <a:custGeom>
            <a:avLst/>
            <a:gdLst/>
            <a:ahLst/>
            <a:cxnLst/>
            <a:rect l="l" t="t" r="r" b="b"/>
            <a:pathLst>
              <a:path w="12700" h="16510">
                <a:moveTo>
                  <a:pt x="4800" y="0"/>
                </a:moveTo>
                <a:lnTo>
                  <a:pt x="0" y="4140"/>
                </a:lnTo>
                <a:lnTo>
                  <a:pt x="596" y="9067"/>
                </a:lnTo>
                <a:lnTo>
                  <a:pt x="7226" y="16217"/>
                </a:lnTo>
                <a:lnTo>
                  <a:pt x="9626" y="11391"/>
                </a:lnTo>
                <a:lnTo>
                  <a:pt x="12369" y="10274"/>
                </a:lnTo>
                <a:lnTo>
                  <a:pt x="11302" y="5829"/>
                </a:lnTo>
                <a:lnTo>
                  <a:pt x="8864" y="2412"/>
                </a:lnTo>
                <a:lnTo>
                  <a:pt x="4800" y="0"/>
                </a:lnTo>
                <a:close/>
              </a:path>
            </a:pathLst>
          </a:custGeom>
          <a:solidFill>
            <a:srgbClr val="EBEBEB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" name="object 329"/>
          <p:cNvSpPr/>
          <p:nvPr/>
        </p:nvSpPr>
        <p:spPr>
          <a:xfrm>
            <a:off x="3691047" y="4736534"/>
            <a:ext cx="22860" cy="16510"/>
          </a:xfrm>
          <a:custGeom>
            <a:avLst/>
            <a:gdLst/>
            <a:ahLst/>
            <a:cxnLst/>
            <a:rect l="l" t="t" r="r" b="b"/>
            <a:pathLst>
              <a:path w="22860" h="16510">
                <a:moveTo>
                  <a:pt x="2679" y="0"/>
                </a:moveTo>
                <a:lnTo>
                  <a:pt x="457" y="5283"/>
                </a:lnTo>
                <a:lnTo>
                  <a:pt x="0" y="5956"/>
                </a:lnTo>
                <a:lnTo>
                  <a:pt x="5712" y="12636"/>
                </a:lnTo>
                <a:lnTo>
                  <a:pt x="12484" y="16446"/>
                </a:lnTo>
                <a:lnTo>
                  <a:pt x="21844" y="15290"/>
                </a:lnTo>
                <a:lnTo>
                  <a:pt x="22745" y="13335"/>
                </a:lnTo>
                <a:lnTo>
                  <a:pt x="22468" y="12623"/>
                </a:lnTo>
                <a:lnTo>
                  <a:pt x="18431" y="7917"/>
                </a:lnTo>
                <a:lnTo>
                  <a:pt x="7269" y="4769"/>
                </a:lnTo>
                <a:lnTo>
                  <a:pt x="2679" y="0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" name="object 330"/>
          <p:cNvSpPr/>
          <p:nvPr/>
        </p:nvSpPr>
        <p:spPr>
          <a:xfrm>
            <a:off x="3693897" y="4712350"/>
            <a:ext cx="17780" cy="13335"/>
          </a:xfrm>
          <a:custGeom>
            <a:avLst/>
            <a:gdLst/>
            <a:ahLst/>
            <a:cxnLst/>
            <a:rect l="l" t="t" r="r" b="b"/>
            <a:pathLst>
              <a:path w="17779" h="13335">
                <a:moveTo>
                  <a:pt x="10477" y="0"/>
                </a:moveTo>
                <a:lnTo>
                  <a:pt x="5054" y="1054"/>
                </a:lnTo>
                <a:lnTo>
                  <a:pt x="0" y="3911"/>
                </a:lnTo>
                <a:lnTo>
                  <a:pt x="968" y="7772"/>
                </a:lnTo>
                <a:lnTo>
                  <a:pt x="927" y="12954"/>
                </a:lnTo>
                <a:lnTo>
                  <a:pt x="14033" y="11684"/>
                </a:lnTo>
                <a:lnTo>
                  <a:pt x="17386" y="7772"/>
                </a:lnTo>
                <a:lnTo>
                  <a:pt x="16243" y="558"/>
                </a:lnTo>
                <a:lnTo>
                  <a:pt x="10477" y="0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" name="object 331"/>
          <p:cNvSpPr/>
          <p:nvPr/>
        </p:nvSpPr>
        <p:spPr>
          <a:xfrm>
            <a:off x="3718693" y="4751290"/>
            <a:ext cx="9525" cy="11430"/>
          </a:xfrm>
          <a:custGeom>
            <a:avLst/>
            <a:gdLst/>
            <a:ahLst/>
            <a:cxnLst/>
            <a:rect l="l" t="t" r="r" b="b"/>
            <a:pathLst>
              <a:path w="9525" h="11429">
                <a:moveTo>
                  <a:pt x="6934" y="0"/>
                </a:moveTo>
                <a:lnTo>
                  <a:pt x="5003" y="673"/>
                </a:lnTo>
                <a:lnTo>
                  <a:pt x="2489" y="2730"/>
                </a:lnTo>
                <a:lnTo>
                  <a:pt x="0" y="5067"/>
                </a:lnTo>
                <a:lnTo>
                  <a:pt x="3098" y="9829"/>
                </a:lnTo>
                <a:lnTo>
                  <a:pt x="5715" y="11214"/>
                </a:lnTo>
                <a:lnTo>
                  <a:pt x="8813" y="8737"/>
                </a:lnTo>
                <a:lnTo>
                  <a:pt x="9499" y="5511"/>
                </a:lnTo>
                <a:lnTo>
                  <a:pt x="8623" y="634"/>
                </a:lnTo>
                <a:lnTo>
                  <a:pt x="6934" y="0"/>
                </a:lnTo>
                <a:close/>
              </a:path>
            </a:pathLst>
          </a:custGeom>
          <a:solidFill>
            <a:srgbClr val="EAEAEA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" name="object 332"/>
          <p:cNvSpPr/>
          <p:nvPr/>
        </p:nvSpPr>
        <p:spPr>
          <a:xfrm>
            <a:off x="2718492" y="5766006"/>
            <a:ext cx="14604" cy="10160"/>
          </a:xfrm>
          <a:custGeom>
            <a:avLst/>
            <a:gdLst/>
            <a:ahLst/>
            <a:cxnLst/>
            <a:rect l="l" t="t" r="r" b="b"/>
            <a:pathLst>
              <a:path w="14605" h="10160">
                <a:moveTo>
                  <a:pt x="7645" y="0"/>
                </a:moveTo>
                <a:lnTo>
                  <a:pt x="749" y="927"/>
                </a:lnTo>
                <a:lnTo>
                  <a:pt x="0" y="3047"/>
                </a:lnTo>
                <a:lnTo>
                  <a:pt x="4457" y="9664"/>
                </a:lnTo>
                <a:lnTo>
                  <a:pt x="9334" y="8305"/>
                </a:lnTo>
                <a:lnTo>
                  <a:pt x="14084" y="7315"/>
                </a:lnTo>
                <a:lnTo>
                  <a:pt x="10998" y="3530"/>
                </a:lnTo>
                <a:lnTo>
                  <a:pt x="7645" y="0"/>
                </a:lnTo>
                <a:close/>
              </a:path>
            </a:pathLst>
          </a:custGeom>
          <a:solidFill>
            <a:srgbClr val="E8E8E8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" name="object 333"/>
          <p:cNvSpPr/>
          <p:nvPr/>
        </p:nvSpPr>
        <p:spPr>
          <a:xfrm>
            <a:off x="3715768" y="5929017"/>
            <a:ext cx="12065" cy="10160"/>
          </a:xfrm>
          <a:custGeom>
            <a:avLst/>
            <a:gdLst/>
            <a:ahLst/>
            <a:cxnLst/>
            <a:rect l="l" t="t" r="r" b="b"/>
            <a:pathLst>
              <a:path w="12064" h="10160">
                <a:moveTo>
                  <a:pt x="7899" y="0"/>
                </a:moveTo>
                <a:lnTo>
                  <a:pt x="1955" y="1142"/>
                </a:lnTo>
                <a:lnTo>
                  <a:pt x="0" y="3403"/>
                </a:lnTo>
                <a:lnTo>
                  <a:pt x="2285" y="9029"/>
                </a:lnTo>
                <a:lnTo>
                  <a:pt x="5295" y="9601"/>
                </a:lnTo>
                <a:lnTo>
                  <a:pt x="10312" y="8407"/>
                </a:lnTo>
                <a:lnTo>
                  <a:pt x="11823" y="7010"/>
                </a:lnTo>
                <a:lnTo>
                  <a:pt x="11302" y="4356"/>
                </a:lnTo>
                <a:lnTo>
                  <a:pt x="9829" y="1981"/>
                </a:lnTo>
                <a:lnTo>
                  <a:pt x="7899" y="0"/>
                </a:lnTo>
                <a:close/>
              </a:path>
            </a:pathLst>
          </a:custGeom>
          <a:solidFill>
            <a:srgbClr val="E6E6E6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" name="object 334"/>
          <p:cNvSpPr/>
          <p:nvPr/>
        </p:nvSpPr>
        <p:spPr>
          <a:xfrm>
            <a:off x="4306868" y="4312690"/>
            <a:ext cx="18415" cy="15240"/>
          </a:xfrm>
          <a:custGeom>
            <a:avLst/>
            <a:gdLst/>
            <a:ahLst/>
            <a:cxnLst/>
            <a:rect l="l" t="t" r="r" b="b"/>
            <a:pathLst>
              <a:path w="18414" h="15239">
                <a:moveTo>
                  <a:pt x="16154" y="0"/>
                </a:moveTo>
                <a:lnTo>
                  <a:pt x="8991" y="863"/>
                </a:lnTo>
                <a:lnTo>
                  <a:pt x="0" y="3314"/>
                </a:lnTo>
                <a:lnTo>
                  <a:pt x="5130" y="7505"/>
                </a:lnTo>
                <a:lnTo>
                  <a:pt x="7708" y="11379"/>
                </a:lnTo>
                <a:lnTo>
                  <a:pt x="11303" y="14604"/>
                </a:lnTo>
                <a:lnTo>
                  <a:pt x="15341" y="14706"/>
                </a:lnTo>
                <a:lnTo>
                  <a:pt x="17919" y="4749"/>
                </a:lnTo>
                <a:lnTo>
                  <a:pt x="16154" y="0"/>
                </a:lnTo>
                <a:close/>
              </a:path>
            </a:pathLst>
          </a:custGeom>
          <a:solidFill>
            <a:srgbClr val="E6E6E6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" name="object 335"/>
          <p:cNvSpPr/>
          <p:nvPr/>
        </p:nvSpPr>
        <p:spPr>
          <a:xfrm>
            <a:off x="3729552" y="5558553"/>
            <a:ext cx="22860" cy="18415"/>
          </a:xfrm>
          <a:custGeom>
            <a:avLst/>
            <a:gdLst/>
            <a:ahLst/>
            <a:cxnLst/>
            <a:rect l="l" t="t" r="r" b="b"/>
            <a:pathLst>
              <a:path w="22860" h="18414">
                <a:moveTo>
                  <a:pt x="21259" y="0"/>
                </a:moveTo>
                <a:lnTo>
                  <a:pt x="14173" y="1485"/>
                </a:lnTo>
                <a:lnTo>
                  <a:pt x="10871" y="6705"/>
                </a:lnTo>
                <a:lnTo>
                  <a:pt x="7594" y="11938"/>
                </a:lnTo>
                <a:lnTo>
                  <a:pt x="0" y="17856"/>
                </a:lnTo>
                <a:lnTo>
                  <a:pt x="9855" y="15316"/>
                </a:lnTo>
                <a:lnTo>
                  <a:pt x="16954" y="14820"/>
                </a:lnTo>
                <a:lnTo>
                  <a:pt x="22669" y="9893"/>
                </a:lnTo>
                <a:lnTo>
                  <a:pt x="21666" y="5245"/>
                </a:lnTo>
                <a:lnTo>
                  <a:pt x="21259" y="0"/>
                </a:lnTo>
                <a:close/>
              </a:path>
            </a:pathLst>
          </a:custGeom>
          <a:solidFill>
            <a:srgbClr val="EDEDED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" name="object 336"/>
          <p:cNvSpPr/>
          <p:nvPr/>
        </p:nvSpPr>
        <p:spPr>
          <a:xfrm>
            <a:off x="2904950" y="4587464"/>
            <a:ext cx="24130" cy="14604"/>
          </a:xfrm>
          <a:custGeom>
            <a:avLst/>
            <a:gdLst/>
            <a:ahLst/>
            <a:cxnLst/>
            <a:rect l="l" t="t" r="r" b="b"/>
            <a:pathLst>
              <a:path w="24130" h="14604">
                <a:moveTo>
                  <a:pt x="13226" y="0"/>
                </a:moveTo>
                <a:lnTo>
                  <a:pt x="6854" y="645"/>
                </a:lnTo>
                <a:lnTo>
                  <a:pt x="2954" y="5153"/>
                </a:lnTo>
                <a:lnTo>
                  <a:pt x="0" y="14294"/>
                </a:lnTo>
                <a:lnTo>
                  <a:pt x="5942" y="11296"/>
                </a:lnTo>
                <a:lnTo>
                  <a:pt x="12888" y="10389"/>
                </a:lnTo>
                <a:lnTo>
                  <a:pt x="19289" y="8472"/>
                </a:lnTo>
                <a:lnTo>
                  <a:pt x="23596" y="2445"/>
                </a:lnTo>
                <a:lnTo>
                  <a:pt x="13226" y="0"/>
                </a:lnTo>
                <a:close/>
              </a:path>
            </a:pathLst>
          </a:custGeom>
          <a:solidFill>
            <a:srgbClr val="ECECEC">
              <a:alpha val="25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" name="object 337"/>
          <p:cNvSpPr/>
          <p:nvPr/>
        </p:nvSpPr>
        <p:spPr>
          <a:xfrm>
            <a:off x="10371581" y="11315"/>
            <a:ext cx="680720" cy="7908925"/>
          </a:xfrm>
          <a:custGeom>
            <a:avLst/>
            <a:gdLst/>
            <a:ahLst/>
            <a:cxnLst/>
            <a:rect l="l" t="t" r="r" b="b"/>
            <a:pathLst>
              <a:path w="680720" h="7908925">
                <a:moveTo>
                  <a:pt x="0" y="7908683"/>
                </a:moveTo>
                <a:lnTo>
                  <a:pt x="680415" y="7908683"/>
                </a:lnTo>
                <a:lnTo>
                  <a:pt x="680415" y="0"/>
                </a:lnTo>
                <a:lnTo>
                  <a:pt x="0" y="0"/>
                </a:lnTo>
                <a:lnTo>
                  <a:pt x="0" y="7908683"/>
                </a:lnTo>
                <a:close/>
              </a:path>
            </a:pathLst>
          </a:custGeom>
          <a:solidFill>
            <a:srgbClr val="99705D">
              <a:alpha val="500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" name="object 338"/>
          <p:cNvSpPr txBox="1"/>
          <p:nvPr/>
        </p:nvSpPr>
        <p:spPr>
          <a:xfrm>
            <a:off x="9818969" y="4613456"/>
            <a:ext cx="1077218" cy="299466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8425"/>
              </a:lnSpc>
            </a:pPr>
            <a:r>
              <a:rPr sz="7550" spc="-1525" dirty="0">
                <a:solidFill>
                  <a:srgbClr val="FFFFFF"/>
                </a:solidFill>
                <a:latin typeface="Calibri"/>
                <a:cs typeface="Calibri"/>
              </a:rPr>
              <a:t>H </a:t>
            </a:r>
            <a:r>
              <a:rPr lang="en-GB" sz="7550" spc="-1525" dirty="0">
                <a:solidFill>
                  <a:srgbClr val="FFFFFF"/>
                </a:solidFill>
                <a:latin typeface="Calibri"/>
                <a:cs typeface="Calibri"/>
              </a:rPr>
              <a:t>      </a:t>
            </a:r>
            <a:r>
              <a:rPr sz="7550" spc="-1970" dirty="0">
                <a:solidFill>
                  <a:srgbClr val="FFFFFF"/>
                </a:solidFill>
                <a:latin typeface="Calibri"/>
                <a:cs typeface="Calibri"/>
              </a:rPr>
              <a:t>O</a:t>
            </a:r>
            <a:r>
              <a:rPr sz="7550" spc="509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50" spc="-925" dirty="0">
                <a:solidFill>
                  <a:srgbClr val="FFFFFF"/>
                </a:solidFill>
                <a:latin typeface="Calibri"/>
                <a:cs typeface="Calibri"/>
              </a:rPr>
              <a:t>T </a:t>
            </a:r>
            <a:r>
              <a:rPr sz="7550" spc="-940" dirty="0">
                <a:solidFill>
                  <a:srgbClr val="FFFFFF"/>
                </a:solidFill>
                <a:latin typeface="Calibri"/>
                <a:cs typeface="Calibri"/>
              </a:rPr>
              <a:t>E</a:t>
            </a:r>
            <a:r>
              <a:rPr sz="7550" spc="-43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50" spc="-570" dirty="0">
                <a:solidFill>
                  <a:srgbClr val="FFFFFF"/>
                </a:solidFill>
                <a:latin typeface="Calibri"/>
                <a:cs typeface="Calibri"/>
              </a:rPr>
              <a:t>L</a:t>
            </a:r>
            <a:endParaRPr sz="7550" dirty="0">
              <a:latin typeface="Calibri"/>
              <a:cs typeface="Calibri"/>
            </a:endParaRPr>
          </a:p>
        </p:txBody>
      </p:sp>
      <p:sp>
        <p:nvSpPr>
          <p:cNvPr id="339" name="object 339"/>
          <p:cNvSpPr txBox="1"/>
          <p:nvPr/>
        </p:nvSpPr>
        <p:spPr>
          <a:xfrm>
            <a:off x="9818969" y="373577"/>
            <a:ext cx="1077218" cy="353441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8425"/>
              </a:lnSpc>
            </a:pPr>
            <a:r>
              <a:rPr sz="7550" spc="-925" dirty="0">
                <a:solidFill>
                  <a:srgbClr val="FFFFFF"/>
                </a:solidFill>
                <a:latin typeface="Calibri"/>
                <a:cs typeface="Calibri"/>
              </a:rPr>
              <a:t>T </a:t>
            </a:r>
            <a:r>
              <a:rPr sz="7550" spc="-1050" dirty="0">
                <a:solidFill>
                  <a:srgbClr val="FFFFFF"/>
                </a:solidFill>
                <a:latin typeface="Calibri"/>
                <a:cs typeface="Calibri"/>
              </a:rPr>
              <a:t>R </a:t>
            </a:r>
            <a:r>
              <a:rPr sz="7550" spc="-450" dirty="0">
                <a:solidFill>
                  <a:srgbClr val="FFFFFF"/>
                </a:solidFill>
                <a:latin typeface="Calibri"/>
                <a:cs typeface="Calibri"/>
              </a:rPr>
              <a:t>I</a:t>
            </a:r>
            <a:r>
              <a:rPr lang="en-GB" sz="7550" spc="-450" dirty="0">
                <a:solidFill>
                  <a:srgbClr val="FFFFFF"/>
                </a:solidFill>
                <a:latin typeface="Calibri"/>
                <a:cs typeface="Calibri"/>
              </a:rPr>
              <a:t>NI</a:t>
            </a:r>
            <a:r>
              <a:rPr sz="7550" spc="-925" dirty="0">
                <a:solidFill>
                  <a:srgbClr val="FFFFFF"/>
                </a:solidFill>
                <a:latin typeface="Calibri"/>
                <a:cs typeface="Calibri"/>
              </a:rPr>
              <a:t>T</a:t>
            </a:r>
            <a:r>
              <a:rPr lang="en-GB" sz="7550" spc="-1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50" spc="-700" dirty="0">
                <a:solidFill>
                  <a:srgbClr val="FFFFFF"/>
                </a:solidFill>
                <a:latin typeface="Calibri"/>
                <a:cs typeface="Calibri"/>
              </a:rPr>
              <a:t>Y</a:t>
            </a:r>
            <a:endParaRPr sz="7550" dirty="0">
              <a:latin typeface="Calibri"/>
              <a:cs typeface="Calibri"/>
            </a:endParaRPr>
          </a:p>
        </p:txBody>
      </p:sp>
      <p:sp>
        <p:nvSpPr>
          <p:cNvPr id="340" name="object 340"/>
          <p:cNvSpPr/>
          <p:nvPr/>
        </p:nvSpPr>
        <p:spPr>
          <a:xfrm>
            <a:off x="1962567" y="5824499"/>
            <a:ext cx="2599234" cy="2095500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" name="object 341"/>
          <p:cNvSpPr/>
          <p:nvPr/>
        </p:nvSpPr>
        <p:spPr>
          <a:xfrm>
            <a:off x="8230238" y="1126119"/>
            <a:ext cx="1598930" cy="1371600"/>
          </a:xfrm>
          <a:custGeom>
            <a:avLst/>
            <a:gdLst/>
            <a:ahLst/>
            <a:cxnLst/>
            <a:rect l="l" t="t" r="r" b="b"/>
            <a:pathLst>
              <a:path w="1598929" h="1371600">
                <a:moveTo>
                  <a:pt x="1353121" y="393699"/>
                </a:moveTo>
                <a:lnTo>
                  <a:pt x="1296653" y="393699"/>
                </a:lnTo>
                <a:lnTo>
                  <a:pt x="1278213" y="419099"/>
                </a:lnTo>
                <a:lnTo>
                  <a:pt x="1254099" y="457199"/>
                </a:lnTo>
                <a:lnTo>
                  <a:pt x="1224558" y="495299"/>
                </a:lnTo>
                <a:lnTo>
                  <a:pt x="1191721" y="546099"/>
                </a:lnTo>
                <a:lnTo>
                  <a:pt x="1157721" y="596899"/>
                </a:lnTo>
                <a:lnTo>
                  <a:pt x="1124691" y="634999"/>
                </a:lnTo>
                <a:lnTo>
                  <a:pt x="1094764" y="673099"/>
                </a:lnTo>
                <a:lnTo>
                  <a:pt x="1070072" y="698499"/>
                </a:lnTo>
                <a:lnTo>
                  <a:pt x="1050102" y="723899"/>
                </a:lnTo>
                <a:lnTo>
                  <a:pt x="1022082" y="749299"/>
                </a:lnTo>
                <a:lnTo>
                  <a:pt x="987959" y="787399"/>
                </a:lnTo>
                <a:lnTo>
                  <a:pt x="949677" y="825499"/>
                </a:lnTo>
                <a:lnTo>
                  <a:pt x="909183" y="863599"/>
                </a:lnTo>
                <a:lnTo>
                  <a:pt x="827326" y="952499"/>
                </a:lnTo>
                <a:lnTo>
                  <a:pt x="785876" y="990599"/>
                </a:lnTo>
                <a:lnTo>
                  <a:pt x="746111" y="1028699"/>
                </a:lnTo>
                <a:lnTo>
                  <a:pt x="710070" y="1066799"/>
                </a:lnTo>
                <a:lnTo>
                  <a:pt x="679790" y="1104899"/>
                </a:lnTo>
                <a:lnTo>
                  <a:pt x="657310" y="1130299"/>
                </a:lnTo>
                <a:lnTo>
                  <a:pt x="625743" y="1168399"/>
                </a:lnTo>
                <a:lnTo>
                  <a:pt x="587766" y="1206499"/>
                </a:lnTo>
                <a:lnTo>
                  <a:pt x="548201" y="1244599"/>
                </a:lnTo>
                <a:lnTo>
                  <a:pt x="511869" y="1282699"/>
                </a:lnTo>
                <a:lnTo>
                  <a:pt x="470712" y="1333499"/>
                </a:lnTo>
                <a:lnTo>
                  <a:pt x="446968" y="1358899"/>
                </a:lnTo>
                <a:lnTo>
                  <a:pt x="436780" y="1371599"/>
                </a:lnTo>
                <a:lnTo>
                  <a:pt x="444872" y="1371599"/>
                </a:lnTo>
                <a:lnTo>
                  <a:pt x="468951" y="1358899"/>
                </a:lnTo>
                <a:lnTo>
                  <a:pt x="514950" y="1333499"/>
                </a:lnTo>
                <a:lnTo>
                  <a:pt x="589289" y="1282699"/>
                </a:lnTo>
                <a:lnTo>
                  <a:pt x="638400" y="1257299"/>
                </a:lnTo>
                <a:lnTo>
                  <a:pt x="654137" y="1244599"/>
                </a:lnTo>
                <a:lnTo>
                  <a:pt x="627363" y="1244599"/>
                </a:lnTo>
                <a:lnTo>
                  <a:pt x="627389" y="1231899"/>
                </a:lnTo>
                <a:lnTo>
                  <a:pt x="669875" y="1231899"/>
                </a:lnTo>
                <a:lnTo>
                  <a:pt x="685613" y="1219199"/>
                </a:lnTo>
                <a:lnTo>
                  <a:pt x="620329" y="1219199"/>
                </a:lnTo>
                <a:lnTo>
                  <a:pt x="622543" y="1206499"/>
                </a:lnTo>
                <a:lnTo>
                  <a:pt x="638445" y="1193799"/>
                </a:lnTo>
                <a:lnTo>
                  <a:pt x="669718" y="1155699"/>
                </a:lnTo>
                <a:lnTo>
                  <a:pt x="701105" y="1130299"/>
                </a:lnTo>
                <a:lnTo>
                  <a:pt x="738956" y="1079499"/>
                </a:lnTo>
                <a:lnTo>
                  <a:pt x="778501" y="1041399"/>
                </a:lnTo>
                <a:lnTo>
                  <a:pt x="814968" y="1003299"/>
                </a:lnTo>
                <a:lnTo>
                  <a:pt x="852285" y="965199"/>
                </a:lnTo>
                <a:lnTo>
                  <a:pt x="894163" y="914399"/>
                </a:lnTo>
                <a:lnTo>
                  <a:pt x="935477" y="876299"/>
                </a:lnTo>
                <a:lnTo>
                  <a:pt x="971101" y="838199"/>
                </a:lnTo>
                <a:lnTo>
                  <a:pt x="1014016" y="800099"/>
                </a:lnTo>
                <a:lnTo>
                  <a:pt x="1055039" y="749299"/>
                </a:lnTo>
                <a:lnTo>
                  <a:pt x="1093639" y="711199"/>
                </a:lnTo>
                <a:lnTo>
                  <a:pt x="1129280" y="673099"/>
                </a:lnTo>
                <a:lnTo>
                  <a:pt x="1161430" y="634999"/>
                </a:lnTo>
                <a:lnTo>
                  <a:pt x="1189554" y="596899"/>
                </a:lnTo>
                <a:lnTo>
                  <a:pt x="1204124" y="571499"/>
                </a:lnTo>
                <a:lnTo>
                  <a:pt x="1216570" y="558799"/>
                </a:lnTo>
                <a:lnTo>
                  <a:pt x="1225601" y="546099"/>
                </a:lnTo>
                <a:lnTo>
                  <a:pt x="1252719" y="546099"/>
                </a:lnTo>
                <a:lnTo>
                  <a:pt x="1275177" y="507999"/>
                </a:lnTo>
                <a:lnTo>
                  <a:pt x="1283509" y="495299"/>
                </a:lnTo>
                <a:lnTo>
                  <a:pt x="1290756" y="482599"/>
                </a:lnTo>
                <a:lnTo>
                  <a:pt x="1296157" y="469899"/>
                </a:lnTo>
                <a:lnTo>
                  <a:pt x="1326304" y="469899"/>
                </a:lnTo>
                <a:lnTo>
                  <a:pt x="1331593" y="457199"/>
                </a:lnTo>
                <a:lnTo>
                  <a:pt x="1345447" y="419099"/>
                </a:lnTo>
                <a:lnTo>
                  <a:pt x="1353121" y="393699"/>
                </a:lnTo>
                <a:close/>
              </a:path>
              <a:path w="1598929" h="1371600">
                <a:moveTo>
                  <a:pt x="1283729" y="406399"/>
                </a:moveTo>
                <a:lnTo>
                  <a:pt x="1232099" y="406399"/>
                </a:lnTo>
                <a:lnTo>
                  <a:pt x="1200273" y="431799"/>
                </a:lnTo>
                <a:lnTo>
                  <a:pt x="1174414" y="457199"/>
                </a:lnTo>
                <a:lnTo>
                  <a:pt x="1143934" y="482599"/>
                </a:lnTo>
                <a:lnTo>
                  <a:pt x="1108776" y="495299"/>
                </a:lnTo>
                <a:lnTo>
                  <a:pt x="1068886" y="520699"/>
                </a:lnTo>
                <a:lnTo>
                  <a:pt x="1024207" y="546099"/>
                </a:lnTo>
                <a:lnTo>
                  <a:pt x="974684" y="584199"/>
                </a:lnTo>
                <a:lnTo>
                  <a:pt x="920261" y="609599"/>
                </a:lnTo>
                <a:lnTo>
                  <a:pt x="860881" y="634999"/>
                </a:lnTo>
                <a:lnTo>
                  <a:pt x="740683" y="698499"/>
                </a:lnTo>
                <a:lnTo>
                  <a:pt x="688624" y="723899"/>
                </a:lnTo>
                <a:lnTo>
                  <a:pt x="639896" y="749299"/>
                </a:lnTo>
                <a:lnTo>
                  <a:pt x="594085" y="774699"/>
                </a:lnTo>
                <a:lnTo>
                  <a:pt x="550776" y="800099"/>
                </a:lnTo>
                <a:lnTo>
                  <a:pt x="509555" y="825499"/>
                </a:lnTo>
                <a:lnTo>
                  <a:pt x="470007" y="850899"/>
                </a:lnTo>
                <a:lnTo>
                  <a:pt x="431719" y="876299"/>
                </a:lnTo>
                <a:lnTo>
                  <a:pt x="394274" y="901699"/>
                </a:lnTo>
                <a:lnTo>
                  <a:pt x="357260" y="939799"/>
                </a:lnTo>
                <a:lnTo>
                  <a:pt x="329988" y="952499"/>
                </a:lnTo>
                <a:lnTo>
                  <a:pt x="300849" y="977899"/>
                </a:lnTo>
                <a:lnTo>
                  <a:pt x="266215" y="1015999"/>
                </a:lnTo>
                <a:lnTo>
                  <a:pt x="222461" y="1054099"/>
                </a:lnTo>
                <a:lnTo>
                  <a:pt x="165959" y="1104899"/>
                </a:lnTo>
                <a:lnTo>
                  <a:pt x="91350" y="1181099"/>
                </a:lnTo>
                <a:lnTo>
                  <a:pt x="41547" y="1244599"/>
                </a:lnTo>
                <a:lnTo>
                  <a:pt x="12461" y="1269999"/>
                </a:lnTo>
                <a:lnTo>
                  <a:pt x="0" y="1295399"/>
                </a:lnTo>
                <a:lnTo>
                  <a:pt x="72" y="1308099"/>
                </a:lnTo>
                <a:lnTo>
                  <a:pt x="8716" y="1308099"/>
                </a:lnTo>
                <a:lnTo>
                  <a:pt x="16140" y="1295399"/>
                </a:lnTo>
                <a:lnTo>
                  <a:pt x="26894" y="1295399"/>
                </a:lnTo>
                <a:lnTo>
                  <a:pt x="43001" y="1282699"/>
                </a:lnTo>
                <a:lnTo>
                  <a:pt x="70976" y="1269999"/>
                </a:lnTo>
                <a:lnTo>
                  <a:pt x="106933" y="1244599"/>
                </a:lnTo>
                <a:lnTo>
                  <a:pt x="146986" y="1231899"/>
                </a:lnTo>
                <a:lnTo>
                  <a:pt x="205770" y="1206499"/>
                </a:lnTo>
                <a:lnTo>
                  <a:pt x="101010" y="1206499"/>
                </a:lnTo>
                <a:lnTo>
                  <a:pt x="116027" y="1193799"/>
                </a:lnTo>
                <a:lnTo>
                  <a:pt x="149159" y="1155699"/>
                </a:lnTo>
                <a:lnTo>
                  <a:pt x="200681" y="1117599"/>
                </a:lnTo>
                <a:lnTo>
                  <a:pt x="247869" y="1066799"/>
                </a:lnTo>
                <a:lnTo>
                  <a:pt x="289382" y="1028699"/>
                </a:lnTo>
                <a:lnTo>
                  <a:pt x="326759" y="1003299"/>
                </a:lnTo>
                <a:lnTo>
                  <a:pt x="361538" y="965199"/>
                </a:lnTo>
                <a:lnTo>
                  <a:pt x="395257" y="939799"/>
                </a:lnTo>
                <a:lnTo>
                  <a:pt x="429454" y="914399"/>
                </a:lnTo>
                <a:lnTo>
                  <a:pt x="465668" y="888999"/>
                </a:lnTo>
                <a:lnTo>
                  <a:pt x="505437" y="863599"/>
                </a:lnTo>
                <a:lnTo>
                  <a:pt x="550300" y="838199"/>
                </a:lnTo>
                <a:lnTo>
                  <a:pt x="589630" y="812799"/>
                </a:lnTo>
                <a:lnTo>
                  <a:pt x="629651" y="787399"/>
                </a:lnTo>
                <a:lnTo>
                  <a:pt x="671197" y="774699"/>
                </a:lnTo>
                <a:lnTo>
                  <a:pt x="715101" y="749299"/>
                </a:lnTo>
                <a:lnTo>
                  <a:pt x="762197" y="723899"/>
                </a:lnTo>
                <a:lnTo>
                  <a:pt x="813317" y="698499"/>
                </a:lnTo>
                <a:lnTo>
                  <a:pt x="842429" y="685799"/>
                </a:lnTo>
                <a:lnTo>
                  <a:pt x="875650" y="673099"/>
                </a:lnTo>
                <a:lnTo>
                  <a:pt x="908787" y="647699"/>
                </a:lnTo>
                <a:lnTo>
                  <a:pt x="969756" y="622299"/>
                </a:lnTo>
                <a:lnTo>
                  <a:pt x="982101" y="609599"/>
                </a:lnTo>
                <a:lnTo>
                  <a:pt x="1075022" y="609599"/>
                </a:lnTo>
                <a:lnTo>
                  <a:pt x="1101797" y="584199"/>
                </a:lnTo>
                <a:lnTo>
                  <a:pt x="1150468" y="533399"/>
                </a:lnTo>
                <a:lnTo>
                  <a:pt x="1196074" y="482599"/>
                </a:lnTo>
                <a:lnTo>
                  <a:pt x="1233562" y="457199"/>
                </a:lnTo>
                <a:lnTo>
                  <a:pt x="1257880" y="431799"/>
                </a:lnTo>
                <a:lnTo>
                  <a:pt x="1283729" y="406399"/>
                </a:lnTo>
                <a:close/>
              </a:path>
              <a:path w="1598929" h="1371600">
                <a:moveTo>
                  <a:pt x="669875" y="1231899"/>
                </a:moveTo>
                <a:lnTo>
                  <a:pt x="638831" y="1231899"/>
                </a:lnTo>
                <a:lnTo>
                  <a:pt x="630576" y="1244599"/>
                </a:lnTo>
                <a:lnTo>
                  <a:pt x="654137" y="1244599"/>
                </a:lnTo>
                <a:lnTo>
                  <a:pt x="669875" y="1231899"/>
                </a:lnTo>
                <a:close/>
              </a:path>
              <a:path w="1598929" h="1371600">
                <a:moveTo>
                  <a:pt x="1252719" y="546099"/>
                </a:moveTo>
                <a:lnTo>
                  <a:pt x="1229927" y="546099"/>
                </a:lnTo>
                <a:lnTo>
                  <a:pt x="1224527" y="558799"/>
                </a:lnTo>
                <a:lnTo>
                  <a:pt x="1204180" y="596899"/>
                </a:lnTo>
                <a:lnTo>
                  <a:pt x="1174714" y="634999"/>
                </a:lnTo>
                <a:lnTo>
                  <a:pt x="1141958" y="685799"/>
                </a:lnTo>
                <a:lnTo>
                  <a:pt x="1111741" y="736599"/>
                </a:lnTo>
                <a:lnTo>
                  <a:pt x="1078178" y="774699"/>
                </a:lnTo>
                <a:lnTo>
                  <a:pt x="1047239" y="812799"/>
                </a:lnTo>
                <a:lnTo>
                  <a:pt x="1017137" y="850899"/>
                </a:lnTo>
                <a:lnTo>
                  <a:pt x="986085" y="888999"/>
                </a:lnTo>
                <a:lnTo>
                  <a:pt x="952294" y="914399"/>
                </a:lnTo>
                <a:lnTo>
                  <a:pt x="913978" y="952499"/>
                </a:lnTo>
                <a:lnTo>
                  <a:pt x="869349" y="1003299"/>
                </a:lnTo>
                <a:lnTo>
                  <a:pt x="819322" y="1041399"/>
                </a:lnTo>
                <a:lnTo>
                  <a:pt x="773034" y="1092199"/>
                </a:lnTo>
                <a:lnTo>
                  <a:pt x="730727" y="1130299"/>
                </a:lnTo>
                <a:lnTo>
                  <a:pt x="692644" y="1155699"/>
                </a:lnTo>
                <a:lnTo>
                  <a:pt x="659027" y="1193799"/>
                </a:lnTo>
                <a:lnTo>
                  <a:pt x="630119" y="1206499"/>
                </a:lnTo>
                <a:lnTo>
                  <a:pt x="620329" y="1219199"/>
                </a:lnTo>
                <a:lnTo>
                  <a:pt x="655151" y="1219199"/>
                </a:lnTo>
                <a:lnTo>
                  <a:pt x="662444" y="1206499"/>
                </a:lnTo>
                <a:lnTo>
                  <a:pt x="682219" y="1193799"/>
                </a:lnTo>
                <a:lnTo>
                  <a:pt x="711431" y="1168399"/>
                </a:lnTo>
                <a:lnTo>
                  <a:pt x="747035" y="1130299"/>
                </a:lnTo>
                <a:lnTo>
                  <a:pt x="781637" y="1104899"/>
                </a:lnTo>
                <a:lnTo>
                  <a:pt x="818344" y="1066799"/>
                </a:lnTo>
                <a:lnTo>
                  <a:pt x="856305" y="1041399"/>
                </a:lnTo>
                <a:lnTo>
                  <a:pt x="894668" y="1003299"/>
                </a:lnTo>
                <a:lnTo>
                  <a:pt x="932584" y="965199"/>
                </a:lnTo>
                <a:lnTo>
                  <a:pt x="969200" y="927099"/>
                </a:lnTo>
                <a:lnTo>
                  <a:pt x="1003665" y="888999"/>
                </a:lnTo>
                <a:lnTo>
                  <a:pt x="1035128" y="850899"/>
                </a:lnTo>
                <a:lnTo>
                  <a:pt x="1062737" y="825499"/>
                </a:lnTo>
                <a:lnTo>
                  <a:pt x="1085643" y="787399"/>
                </a:lnTo>
                <a:lnTo>
                  <a:pt x="1114274" y="749299"/>
                </a:lnTo>
                <a:lnTo>
                  <a:pt x="1145910" y="711199"/>
                </a:lnTo>
                <a:lnTo>
                  <a:pt x="1178437" y="660399"/>
                </a:lnTo>
                <a:lnTo>
                  <a:pt x="1209741" y="622299"/>
                </a:lnTo>
                <a:lnTo>
                  <a:pt x="1237708" y="571499"/>
                </a:lnTo>
                <a:lnTo>
                  <a:pt x="1252719" y="546099"/>
                </a:lnTo>
                <a:close/>
              </a:path>
              <a:path w="1598929" h="1371600">
                <a:moveTo>
                  <a:pt x="1326304" y="469899"/>
                </a:moveTo>
                <a:lnTo>
                  <a:pt x="1298952" y="469899"/>
                </a:lnTo>
                <a:lnTo>
                  <a:pt x="1292942" y="482599"/>
                </a:lnTo>
                <a:lnTo>
                  <a:pt x="1272107" y="533399"/>
                </a:lnTo>
                <a:lnTo>
                  <a:pt x="1244124" y="584199"/>
                </a:lnTo>
                <a:lnTo>
                  <a:pt x="1189328" y="685799"/>
                </a:lnTo>
                <a:lnTo>
                  <a:pt x="1160809" y="736599"/>
                </a:lnTo>
                <a:lnTo>
                  <a:pt x="1130876" y="774699"/>
                </a:lnTo>
                <a:lnTo>
                  <a:pt x="1099291" y="812799"/>
                </a:lnTo>
                <a:lnTo>
                  <a:pt x="1065818" y="850899"/>
                </a:lnTo>
                <a:lnTo>
                  <a:pt x="1036924" y="888999"/>
                </a:lnTo>
                <a:lnTo>
                  <a:pt x="1002199" y="927099"/>
                </a:lnTo>
                <a:lnTo>
                  <a:pt x="964012" y="965199"/>
                </a:lnTo>
                <a:lnTo>
                  <a:pt x="924730" y="1003299"/>
                </a:lnTo>
                <a:lnTo>
                  <a:pt x="886722" y="1041399"/>
                </a:lnTo>
                <a:lnTo>
                  <a:pt x="852355" y="1066799"/>
                </a:lnTo>
                <a:lnTo>
                  <a:pt x="823997" y="1092199"/>
                </a:lnTo>
                <a:lnTo>
                  <a:pt x="774842" y="1130299"/>
                </a:lnTo>
                <a:lnTo>
                  <a:pt x="719300" y="1181099"/>
                </a:lnTo>
                <a:lnTo>
                  <a:pt x="673895" y="1206499"/>
                </a:lnTo>
                <a:lnTo>
                  <a:pt x="655151" y="1219199"/>
                </a:lnTo>
                <a:lnTo>
                  <a:pt x="685613" y="1219199"/>
                </a:lnTo>
                <a:lnTo>
                  <a:pt x="727693" y="1193799"/>
                </a:lnTo>
                <a:lnTo>
                  <a:pt x="761404" y="1168399"/>
                </a:lnTo>
                <a:lnTo>
                  <a:pt x="783510" y="1155699"/>
                </a:lnTo>
                <a:lnTo>
                  <a:pt x="826418" y="1117599"/>
                </a:lnTo>
                <a:lnTo>
                  <a:pt x="868110" y="1092199"/>
                </a:lnTo>
                <a:lnTo>
                  <a:pt x="908539" y="1054099"/>
                </a:lnTo>
                <a:lnTo>
                  <a:pt x="947659" y="1015999"/>
                </a:lnTo>
                <a:lnTo>
                  <a:pt x="985422" y="977899"/>
                </a:lnTo>
                <a:lnTo>
                  <a:pt x="1021782" y="939799"/>
                </a:lnTo>
                <a:lnTo>
                  <a:pt x="1056692" y="901699"/>
                </a:lnTo>
                <a:lnTo>
                  <a:pt x="1090106" y="863599"/>
                </a:lnTo>
                <a:lnTo>
                  <a:pt x="1121975" y="825499"/>
                </a:lnTo>
                <a:lnTo>
                  <a:pt x="1152253" y="787399"/>
                </a:lnTo>
                <a:lnTo>
                  <a:pt x="1180894" y="749299"/>
                </a:lnTo>
                <a:lnTo>
                  <a:pt x="1207851" y="711199"/>
                </a:lnTo>
                <a:lnTo>
                  <a:pt x="1233076" y="660399"/>
                </a:lnTo>
                <a:lnTo>
                  <a:pt x="1256523" y="622299"/>
                </a:lnTo>
                <a:lnTo>
                  <a:pt x="1278145" y="584199"/>
                </a:lnTo>
                <a:lnTo>
                  <a:pt x="1297896" y="546099"/>
                </a:lnTo>
                <a:lnTo>
                  <a:pt x="1315727" y="495299"/>
                </a:lnTo>
                <a:lnTo>
                  <a:pt x="1326304" y="469899"/>
                </a:lnTo>
                <a:close/>
              </a:path>
              <a:path w="1598929" h="1371600">
                <a:moveTo>
                  <a:pt x="1075022" y="609599"/>
                </a:moveTo>
                <a:lnTo>
                  <a:pt x="982101" y="609599"/>
                </a:lnTo>
                <a:lnTo>
                  <a:pt x="972942" y="622299"/>
                </a:lnTo>
                <a:lnTo>
                  <a:pt x="940536" y="647699"/>
                </a:lnTo>
                <a:lnTo>
                  <a:pt x="883141" y="685799"/>
                </a:lnTo>
                <a:lnTo>
                  <a:pt x="820659" y="736599"/>
                </a:lnTo>
                <a:lnTo>
                  <a:pt x="792971" y="749299"/>
                </a:lnTo>
                <a:lnTo>
                  <a:pt x="772588" y="774699"/>
                </a:lnTo>
                <a:lnTo>
                  <a:pt x="734976" y="800099"/>
                </a:lnTo>
                <a:lnTo>
                  <a:pt x="695148" y="825499"/>
                </a:lnTo>
                <a:lnTo>
                  <a:pt x="614155" y="876299"/>
                </a:lnTo>
                <a:lnTo>
                  <a:pt x="586931" y="901699"/>
                </a:lnTo>
                <a:lnTo>
                  <a:pt x="551376" y="914399"/>
                </a:lnTo>
                <a:lnTo>
                  <a:pt x="509783" y="952499"/>
                </a:lnTo>
                <a:lnTo>
                  <a:pt x="464447" y="977899"/>
                </a:lnTo>
                <a:lnTo>
                  <a:pt x="417659" y="1015999"/>
                </a:lnTo>
                <a:lnTo>
                  <a:pt x="371712" y="1041399"/>
                </a:lnTo>
                <a:lnTo>
                  <a:pt x="343513" y="1066799"/>
                </a:lnTo>
                <a:lnTo>
                  <a:pt x="307737" y="1079499"/>
                </a:lnTo>
                <a:lnTo>
                  <a:pt x="269012" y="1104899"/>
                </a:lnTo>
                <a:lnTo>
                  <a:pt x="231961" y="1130299"/>
                </a:lnTo>
                <a:lnTo>
                  <a:pt x="197444" y="1155699"/>
                </a:lnTo>
                <a:lnTo>
                  <a:pt x="165607" y="1168399"/>
                </a:lnTo>
                <a:lnTo>
                  <a:pt x="140014" y="1181099"/>
                </a:lnTo>
                <a:lnTo>
                  <a:pt x="124227" y="1193799"/>
                </a:lnTo>
                <a:lnTo>
                  <a:pt x="103834" y="1206499"/>
                </a:lnTo>
                <a:lnTo>
                  <a:pt x="205770" y="1206499"/>
                </a:lnTo>
                <a:lnTo>
                  <a:pt x="231075" y="1193799"/>
                </a:lnTo>
                <a:lnTo>
                  <a:pt x="156204" y="1193799"/>
                </a:lnTo>
                <a:lnTo>
                  <a:pt x="170152" y="1181099"/>
                </a:lnTo>
                <a:lnTo>
                  <a:pt x="190769" y="1168399"/>
                </a:lnTo>
                <a:lnTo>
                  <a:pt x="215896" y="1155699"/>
                </a:lnTo>
                <a:lnTo>
                  <a:pt x="246733" y="1142999"/>
                </a:lnTo>
                <a:lnTo>
                  <a:pt x="282609" y="1117599"/>
                </a:lnTo>
                <a:lnTo>
                  <a:pt x="319152" y="1092199"/>
                </a:lnTo>
                <a:lnTo>
                  <a:pt x="351989" y="1079499"/>
                </a:lnTo>
                <a:lnTo>
                  <a:pt x="381114" y="1054099"/>
                </a:lnTo>
                <a:lnTo>
                  <a:pt x="407548" y="1041399"/>
                </a:lnTo>
                <a:lnTo>
                  <a:pt x="428434" y="1028699"/>
                </a:lnTo>
                <a:lnTo>
                  <a:pt x="440914" y="1015999"/>
                </a:lnTo>
                <a:lnTo>
                  <a:pt x="451968" y="1015999"/>
                </a:lnTo>
                <a:lnTo>
                  <a:pt x="469048" y="1003299"/>
                </a:lnTo>
                <a:lnTo>
                  <a:pt x="489781" y="990599"/>
                </a:lnTo>
                <a:lnTo>
                  <a:pt x="511793" y="977899"/>
                </a:lnTo>
                <a:lnTo>
                  <a:pt x="539818" y="952499"/>
                </a:lnTo>
                <a:lnTo>
                  <a:pt x="576676" y="927099"/>
                </a:lnTo>
                <a:lnTo>
                  <a:pt x="658084" y="876299"/>
                </a:lnTo>
                <a:lnTo>
                  <a:pt x="698022" y="838199"/>
                </a:lnTo>
                <a:lnTo>
                  <a:pt x="737713" y="812799"/>
                </a:lnTo>
                <a:lnTo>
                  <a:pt x="772652" y="787399"/>
                </a:lnTo>
                <a:lnTo>
                  <a:pt x="798331" y="774699"/>
                </a:lnTo>
                <a:lnTo>
                  <a:pt x="838524" y="749299"/>
                </a:lnTo>
                <a:lnTo>
                  <a:pt x="889209" y="711199"/>
                </a:lnTo>
                <a:lnTo>
                  <a:pt x="941284" y="673099"/>
                </a:lnTo>
                <a:lnTo>
                  <a:pt x="985645" y="647699"/>
                </a:lnTo>
                <a:lnTo>
                  <a:pt x="1013189" y="622299"/>
                </a:lnTo>
                <a:lnTo>
                  <a:pt x="1061635" y="622299"/>
                </a:lnTo>
                <a:lnTo>
                  <a:pt x="1075022" y="609599"/>
                </a:lnTo>
                <a:close/>
              </a:path>
              <a:path w="1598929" h="1371600">
                <a:moveTo>
                  <a:pt x="1061635" y="622299"/>
                </a:moveTo>
                <a:lnTo>
                  <a:pt x="1015944" y="622299"/>
                </a:lnTo>
                <a:lnTo>
                  <a:pt x="1002277" y="634999"/>
                </a:lnTo>
                <a:lnTo>
                  <a:pt x="975164" y="673099"/>
                </a:lnTo>
                <a:lnTo>
                  <a:pt x="937581" y="698499"/>
                </a:lnTo>
                <a:lnTo>
                  <a:pt x="892504" y="736599"/>
                </a:lnTo>
                <a:lnTo>
                  <a:pt x="842908" y="787399"/>
                </a:lnTo>
                <a:lnTo>
                  <a:pt x="807442" y="812799"/>
                </a:lnTo>
                <a:lnTo>
                  <a:pt x="770165" y="838199"/>
                </a:lnTo>
                <a:lnTo>
                  <a:pt x="731246" y="863599"/>
                </a:lnTo>
                <a:lnTo>
                  <a:pt x="690852" y="901699"/>
                </a:lnTo>
                <a:lnTo>
                  <a:pt x="649149" y="927099"/>
                </a:lnTo>
                <a:lnTo>
                  <a:pt x="606307" y="952499"/>
                </a:lnTo>
                <a:lnTo>
                  <a:pt x="562492" y="990599"/>
                </a:lnTo>
                <a:lnTo>
                  <a:pt x="517871" y="1015999"/>
                </a:lnTo>
                <a:lnTo>
                  <a:pt x="380856" y="1092199"/>
                </a:lnTo>
                <a:lnTo>
                  <a:pt x="336556" y="1117599"/>
                </a:lnTo>
                <a:lnTo>
                  <a:pt x="216681" y="1168399"/>
                </a:lnTo>
                <a:lnTo>
                  <a:pt x="169901" y="1193799"/>
                </a:lnTo>
                <a:lnTo>
                  <a:pt x="231075" y="1193799"/>
                </a:lnTo>
                <a:lnTo>
                  <a:pt x="256380" y="1181099"/>
                </a:lnTo>
                <a:lnTo>
                  <a:pt x="300685" y="1155699"/>
                </a:lnTo>
                <a:lnTo>
                  <a:pt x="340551" y="1130299"/>
                </a:lnTo>
                <a:lnTo>
                  <a:pt x="377848" y="1117599"/>
                </a:lnTo>
                <a:lnTo>
                  <a:pt x="414442" y="1092199"/>
                </a:lnTo>
                <a:lnTo>
                  <a:pt x="452203" y="1079499"/>
                </a:lnTo>
                <a:lnTo>
                  <a:pt x="492997" y="1054099"/>
                </a:lnTo>
                <a:lnTo>
                  <a:pt x="540110" y="1015999"/>
                </a:lnTo>
                <a:lnTo>
                  <a:pt x="585419" y="990599"/>
                </a:lnTo>
                <a:lnTo>
                  <a:pt x="629125" y="965199"/>
                </a:lnTo>
                <a:lnTo>
                  <a:pt x="671430" y="939799"/>
                </a:lnTo>
                <a:lnTo>
                  <a:pt x="712534" y="914399"/>
                </a:lnTo>
                <a:lnTo>
                  <a:pt x="752638" y="876299"/>
                </a:lnTo>
                <a:lnTo>
                  <a:pt x="830653" y="825499"/>
                </a:lnTo>
                <a:lnTo>
                  <a:pt x="868966" y="787399"/>
                </a:lnTo>
                <a:lnTo>
                  <a:pt x="907085" y="761999"/>
                </a:lnTo>
                <a:lnTo>
                  <a:pt x="945210" y="723899"/>
                </a:lnTo>
                <a:lnTo>
                  <a:pt x="983542" y="698499"/>
                </a:lnTo>
                <a:lnTo>
                  <a:pt x="1022284" y="660399"/>
                </a:lnTo>
                <a:lnTo>
                  <a:pt x="1061635" y="622299"/>
                </a:lnTo>
                <a:close/>
              </a:path>
              <a:path w="1598929" h="1371600">
                <a:moveTo>
                  <a:pt x="1584134" y="0"/>
                </a:moveTo>
                <a:lnTo>
                  <a:pt x="1572439" y="0"/>
                </a:lnTo>
                <a:lnTo>
                  <a:pt x="1563798" y="12699"/>
                </a:lnTo>
                <a:lnTo>
                  <a:pt x="1555484" y="25399"/>
                </a:lnTo>
                <a:lnTo>
                  <a:pt x="1544300" y="38099"/>
                </a:lnTo>
                <a:lnTo>
                  <a:pt x="1531683" y="63499"/>
                </a:lnTo>
                <a:lnTo>
                  <a:pt x="1519068" y="76199"/>
                </a:lnTo>
                <a:lnTo>
                  <a:pt x="1505066" y="101599"/>
                </a:lnTo>
                <a:lnTo>
                  <a:pt x="1488649" y="126999"/>
                </a:lnTo>
                <a:lnTo>
                  <a:pt x="1471827" y="152399"/>
                </a:lnTo>
                <a:lnTo>
                  <a:pt x="1456610" y="165099"/>
                </a:lnTo>
                <a:lnTo>
                  <a:pt x="1423437" y="215899"/>
                </a:lnTo>
                <a:lnTo>
                  <a:pt x="1369335" y="241299"/>
                </a:lnTo>
                <a:lnTo>
                  <a:pt x="1349300" y="241299"/>
                </a:lnTo>
                <a:lnTo>
                  <a:pt x="1316098" y="253999"/>
                </a:lnTo>
                <a:lnTo>
                  <a:pt x="1271832" y="279399"/>
                </a:lnTo>
                <a:lnTo>
                  <a:pt x="1218601" y="292099"/>
                </a:lnTo>
                <a:lnTo>
                  <a:pt x="1158507" y="317499"/>
                </a:lnTo>
                <a:lnTo>
                  <a:pt x="1093650" y="330199"/>
                </a:lnTo>
                <a:lnTo>
                  <a:pt x="958729" y="380999"/>
                </a:lnTo>
                <a:lnTo>
                  <a:pt x="894219" y="406399"/>
                </a:lnTo>
                <a:lnTo>
                  <a:pt x="834670" y="419099"/>
                </a:lnTo>
                <a:lnTo>
                  <a:pt x="782157" y="444499"/>
                </a:lnTo>
                <a:lnTo>
                  <a:pt x="738751" y="457199"/>
                </a:lnTo>
                <a:lnTo>
                  <a:pt x="706524" y="469899"/>
                </a:lnTo>
                <a:lnTo>
                  <a:pt x="687548" y="469899"/>
                </a:lnTo>
                <a:lnTo>
                  <a:pt x="648359" y="495299"/>
                </a:lnTo>
                <a:lnTo>
                  <a:pt x="598774" y="520699"/>
                </a:lnTo>
                <a:lnTo>
                  <a:pt x="542976" y="546099"/>
                </a:lnTo>
                <a:lnTo>
                  <a:pt x="485144" y="584199"/>
                </a:lnTo>
                <a:lnTo>
                  <a:pt x="429458" y="622299"/>
                </a:lnTo>
                <a:lnTo>
                  <a:pt x="380098" y="647699"/>
                </a:lnTo>
                <a:lnTo>
                  <a:pt x="341244" y="673099"/>
                </a:lnTo>
                <a:lnTo>
                  <a:pt x="317077" y="698499"/>
                </a:lnTo>
                <a:lnTo>
                  <a:pt x="304752" y="711199"/>
                </a:lnTo>
                <a:lnTo>
                  <a:pt x="329124" y="711199"/>
                </a:lnTo>
                <a:lnTo>
                  <a:pt x="373478" y="698499"/>
                </a:lnTo>
                <a:lnTo>
                  <a:pt x="444382" y="673099"/>
                </a:lnTo>
                <a:lnTo>
                  <a:pt x="545664" y="647699"/>
                </a:lnTo>
                <a:lnTo>
                  <a:pt x="639578" y="622299"/>
                </a:lnTo>
                <a:lnTo>
                  <a:pt x="680703" y="609599"/>
                </a:lnTo>
                <a:lnTo>
                  <a:pt x="486142" y="609599"/>
                </a:lnTo>
                <a:lnTo>
                  <a:pt x="501198" y="596899"/>
                </a:lnTo>
                <a:lnTo>
                  <a:pt x="523450" y="584199"/>
                </a:lnTo>
                <a:lnTo>
                  <a:pt x="550579" y="571499"/>
                </a:lnTo>
                <a:lnTo>
                  <a:pt x="586625" y="558799"/>
                </a:lnTo>
                <a:lnTo>
                  <a:pt x="621155" y="533399"/>
                </a:lnTo>
                <a:lnTo>
                  <a:pt x="690479" y="507999"/>
                </a:lnTo>
                <a:lnTo>
                  <a:pt x="727681" y="495299"/>
                </a:lnTo>
                <a:lnTo>
                  <a:pt x="768183" y="469899"/>
                </a:lnTo>
                <a:lnTo>
                  <a:pt x="813189" y="457199"/>
                </a:lnTo>
                <a:lnTo>
                  <a:pt x="863902" y="444499"/>
                </a:lnTo>
                <a:lnTo>
                  <a:pt x="921526" y="419099"/>
                </a:lnTo>
                <a:lnTo>
                  <a:pt x="987266" y="393699"/>
                </a:lnTo>
                <a:lnTo>
                  <a:pt x="1120535" y="355599"/>
                </a:lnTo>
                <a:lnTo>
                  <a:pt x="1175416" y="342899"/>
                </a:lnTo>
                <a:lnTo>
                  <a:pt x="1223296" y="330199"/>
                </a:lnTo>
                <a:lnTo>
                  <a:pt x="1260504" y="317499"/>
                </a:lnTo>
                <a:lnTo>
                  <a:pt x="1283369" y="304799"/>
                </a:lnTo>
                <a:lnTo>
                  <a:pt x="1300294" y="292099"/>
                </a:lnTo>
                <a:lnTo>
                  <a:pt x="1406686" y="292099"/>
                </a:lnTo>
                <a:lnTo>
                  <a:pt x="1441065" y="253999"/>
                </a:lnTo>
                <a:lnTo>
                  <a:pt x="1486265" y="203199"/>
                </a:lnTo>
                <a:lnTo>
                  <a:pt x="1517117" y="165099"/>
                </a:lnTo>
                <a:lnTo>
                  <a:pt x="1541919" y="126999"/>
                </a:lnTo>
                <a:lnTo>
                  <a:pt x="1568967" y="88899"/>
                </a:lnTo>
                <a:lnTo>
                  <a:pt x="1588989" y="50799"/>
                </a:lnTo>
                <a:lnTo>
                  <a:pt x="1598262" y="25399"/>
                </a:lnTo>
                <a:lnTo>
                  <a:pt x="1598349" y="12699"/>
                </a:lnTo>
                <a:lnTo>
                  <a:pt x="1590811" y="12699"/>
                </a:lnTo>
                <a:lnTo>
                  <a:pt x="1584134" y="0"/>
                </a:lnTo>
                <a:close/>
              </a:path>
              <a:path w="1598929" h="1371600">
                <a:moveTo>
                  <a:pt x="1406686" y="292099"/>
                </a:moveTo>
                <a:lnTo>
                  <a:pt x="1327120" y="292099"/>
                </a:lnTo>
                <a:lnTo>
                  <a:pt x="1313029" y="304799"/>
                </a:lnTo>
                <a:lnTo>
                  <a:pt x="1278894" y="317499"/>
                </a:lnTo>
                <a:lnTo>
                  <a:pt x="1236865" y="342899"/>
                </a:lnTo>
                <a:lnTo>
                  <a:pt x="1199092" y="355599"/>
                </a:lnTo>
                <a:lnTo>
                  <a:pt x="1167881" y="368299"/>
                </a:lnTo>
                <a:lnTo>
                  <a:pt x="1118258" y="393699"/>
                </a:lnTo>
                <a:lnTo>
                  <a:pt x="1057083" y="406399"/>
                </a:lnTo>
                <a:lnTo>
                  <a:pt x="991218" y="431799"/>
                </a:lnTo>
                <a:lnTo>
                  <a:pt x="929020" y="457199"/>
                </a:lnTo>
                <a:lnTo>
                  <a:pt x="870900" y="469899"/>
                </a:lnTo>
                <a:lnTo>
                  <a:pt x="816858" y="495299"/>
                </a:lnTo>
                <a:lnTo>
                  <a:pt x="766894" y="507999"/>
                </a:lnTo>
                <a:lnTo>
                  <a:pt x="721008" y="533399"/>
                </a:lnTo>
                <a:lnTo>
                  <a:pt x="679201" y="546099"/>
                </a:lnTo>
                <a:lnTo>
                  <a:pt x="641473" y="558799"/>
                </a:lnTo>
                <a:lnTo>
                  <a:pt x="596013" y="571499"/>
                </a:lnTo>
                <a:lnTo>
                  <a:pt x="542968" y="596899"/>
                </a:lnTo>
                <a:lnTo>
                  <a:pt x="498959" y="609599"/>
                </a:lnTo>
                <a:lnTo>
                  <a:pt x="562978" y="609599"/>
                </a:lnTo>
                <a:lnTo>
                  <a:pt x="581961" y="596899"/>
                </a:lnTo>
                <a:lnTo>
                  <a:pt x="603397" y="596899"/>
                </a:lnTo>
                <a:lnTo>
                  <a:pt x="616044" y="594198"/>
                </a:lnTo>
                <a:lnTo>
                  <a:pt x="632285" y="584199"/>
                </a:lnTo>
                <a:lnTo>
                  <a:pt x="653563" y="571499"/>
                </a:lnTo>
                <a:lnTo>
                  <a:pt x="689194" y="558799"/>
                </a:lnTo>
                <a:lnTo>
                  <a:pt x="736123" y="546099"/>
                </a:lnTo>
                <a:lnTo>
                  <a:pt x="791571" y="520699"/>
                </a:lnTo>
                <a:lnTo>
                  <a:pt x="852755" y="495299"/>
                </a:lnTo>
                <a:lnTo>
                  <a:pt x="916896" y="482599"/>
                </a:lnTo>
                <a:lnTo>
                  <a:pt x="981212" y="457199"/>
                </a:lnTo>
                <a:lnTo>
                  <a:pt x="1042923" y="431799"/>
                </a:lnTo>
                <a:lnTo>
                  <a:pt x="1099248" y="419099"/>
                </a:lnTo>
                <a:lnTo>
                  <a:pt x="1147405" y="393699"/>
                </a:lnTo>
                <a:lnTo>
                  <a:pt x="1184615" y="380999"/>
                </a:lnTo>
                <a:lnTo>
                  <a:pt x="1356958" y="380999"/>
                </a:lnTo>
                <a:lnTo>
                  <a:pt x="1372307" y="330199"/>
                </a:lnTo>
                <a:lnTo>
                  <a:pt x="1406686" y="292099"/>
                </a:lnTo>
                <a:close/>
              </a:path>
              <a:path w="1598929" h="1371600">
                <a:moveTo>
                  <a:pt x="1356958" y="380999"/>
                </a:moveTo>
                <a:lnTo>
                  <a:pt x="1215068" y="380999"/>
                </a:lnTo>
                <a:lnTo>
                  <a:pt x="1193562" y="393699"/>
                </a:lnTo>
                <a:lnTo>
                  <a:pt x="1147587" y="406399"/>
                </a:lnTo>
                <a:lnTo>
                  <a:pt x="1091696" y="431799"/>
                </a:lnTo>
                <a:lnTo>
                  <a:pt x="1040443" y="457199"/>
                </a:lnTo>
                <a:lnTo>
                  <a:pt x="1004589" y="469899"/>
                </a:lnTo>
                <a:lnTo>
                  <a:pt x="962749" y="482599"/>
                </a:lnTo>
                <a:lnTo>
                  <a:pt x="916295" y="507999"/>
                </a:lnTo>
                <a:lnTo>
                  <a:pt x="815038" y="533399"/>
                </a:lnTo>
                <a:lnTo>
                  <a:pt x="762978" y="558799"/>
                </a:lnTo>
                <a:lnTo>
                  <a:pt x="711795" y="571499"/>
                </a:lnTo>
                <a:lnTo>
                  <a:pt x="662860" y="584199"/>
                </a:lnTo>
                <a:lnTo>
                  <a:pt x="616044" y="594198"/>
                </a:lnTo>
                <a:lnTo>
                  <a:pt x="611656" y="596899"/>
                </a:lnTo>
                <a:lnTo>
                  <a:pt x="603397" y="596899"/>
                </a:lnTo>
                <a:lnTo>
                  <a:pt x="570113" y="609599"/>
                </a:lnTo>
                <a:lnTo>
                  <a:pt x="680703" y="609599"/>
                </a:lnTo>
                <a:lnTo>
                  <a:pt x="721827" y="596899"/>
                </a:lnTo>
                <a:lnTo>
                  <a:pt x="611656" y="596899"/>
                </a:lnTo>
                <a:lnTo>
                  <a:pt x="616044" y="594198"/>
                </a:lnTo>
                <a:lnTo>
                  <a:pt x="729457" y="594198"/>
                </a:lnTo>
                <a:lnTo>
                  <a:pt x="793573" y="571499"/>
                </a:lnTo>
                <a:lnTo>
                  <a:pt x="855976" y="546099"/>
                </a:lnTo>
                <a:lnTo>
                  <a:pt x="910196" y="533399"/>
                </a:lnTo>
                <a:lnTo>
                  <a:pt x="957393" y="520699"/>
                </a:lnTo>
                <a:lnTo>
                  <a:pt x="998729" y="507999"/>
                </a:lnTo>
                <a:lnTo>
                  <a:pt x="1035363" y="495299"/>
                </a:lnTo>
                <a:lnTo>
                  <a:pt x="1099169" y="469899"/>
                </a:lnTo>
                <a:lnTo>
                  <a:pt x="1158094" y="444499"/>
                </a:lnTo>
                <a:lnTo>
                  <a:pt x="1188627" y="431799"/>
                </a:lnTo>
                <a:lnTo>
                  <a:pt x="1232099" y="406399"/>
                </a:lnTo>
                <a:lnTo>
                  <a:pt x="1283729" y="406399"/>
                </a:lnTo>
                <a:lnTo>
                  <a:pt x="1296653" y="393699"/>
                </a:lnTo>
                <a:lnTo>
                  <a:pt x="1353121" y="393699"/>
                </a:lnTo>
                <a:lnTo>
                  <a:pt x="1356958" y="380999"/>
                </a:lnTo>
                <a:close/>
              </a:path>
            </a:pathLst>
          </a:custGeom>
          <a:solidFill>
            <a:srgbClr val="D4D4D4">
              <a:alpha val="34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" name="object 342"/>
          <p:cNvSpPr/>
          <p:nvPr/>
        </p:nvSpPr>
        <p:spPr>
          <a:xfrm>
            <a:off x="7023798" y="4616718"/>
            <a:ext cx="3642431" cy="3606800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43" name="object 343"/>
          <p:cNvSpPr/>
          <p:nvPr/>
        </p:nvSpPr>
        <p:spPr>
          <a:xfrm>
            <a:off x="2063608" y="11316"/>
            <a:ext cx="3097600" cy="2684632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" name="object 344"/>
          <p:cNvSpPr txBox="1"/>
          <p:nvPr/>
        </p:nvSpPr>
        <p:spPr>
          <a:xfrm>
            <a:off x="320631" y="4472420"/>
            <a:ext cx="2747645" cy="147341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>
              <a:lnSpc>
                <a:spcPts val="4630"/>
              </a:lnSpc>
              <a:spcBef>
                <a:spcPts val="100"/>
              </a:spcBef>
            </a:pPr>
            <a:r>
              <a:rPr sz="3900" spc="-1240" dirty="0">
                <a:solidFill>
                  <a:srgbClr val="FFFFFF"/>
                </a:solidFill>
                <a:latin typeface="Calibri"/>
                <a:cs typeface="Calibri"/>
              </a:rPr>
              <a:t>M</a:t>
            </a:r>
            <a:r>
              <a:rPr sz="39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900" spc="-490" dirty="0">
                <a:solidFill>
                  <a:srgbClr val="FFFFFF"/>
                </a:solidFill>
                <a:latin typeface="Calibri"/>
                <a:cs typeface="Calibri"/>
              </a:rPr>
              <a:t>E </a:t>
            </a:r>
            <a:r>
              <a:rPr sz="3900" spc="-855" dirty="0">
                <a:solidFill>
                  <a:srgbClr val="FFFFFF"/>
                </a:solidFill>
                <a:latin typeface="Calibri"/>
                <a:cs typeface="Calibri"/>
              </a:rPr>
              <a:t>N</a:t>
            </a:r>
            <a:r>
              <a:rPr sz="3900" spc="-84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3900" spc="-844" dirty="0">
                <a:solidFill>
                  <a:srgbClr val="FFFFFF"/>
                </a:solidFill>
                <a:latin typeface="Calibri"/>
                <a:cs typeface="Calibri"/>
              </a:rPr>
              <a:t>           </a:t>
            </a:r>
            <a:r>
              <a:rPr sz="3900" spc="-935" dirty="0">
                <a:solidFill>
                  <a:srgbClr val="FFFFFF"/>
                </a:solidFill>
                <a:latin typeface="Calibri"/>
                <a:cs typeface="Calibri"/>
              </a:rPr>
              <a:t>U</a:t>
            </a:r>
            <a:r>
              <a:rPr sz="39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endParaRPr sz="3900" dirty="0">
              <a:latin typeface="Calibri"/>
              <a:cs typeface="Calibri"/>
            </a:endParaRPr>
          </a:p>
          <a:p>
            <a:pPr marL="24765">
              <a:lnSpc>
                <a:spcPts val="1750"/>
              </a:lnSpc>
            </a:pPr>
            <a:r>
              <a:rPr sz="1500" b="1" spc="175" dirty="0">
                <a:solidFill>
                  <a:srgbClr val="FFFFFF"/>
                </a:solidFill>
                <a:latin typeface="Calibri"/>
                <a:cs typeface="Calibri"/>
              </a:rPr>
              <a:t>T </a:t>
            </a:r>
            <a:r>
              <a:rPr sz="1500" b="1" spc="235" dirty="0">
                <a:solidFill>
                  <a:srgbClr val="FFFFFF"/>
                </a:solidFill>
                <a:latin typeface="Calibri"/>
                <a:cs typeface="Calibri"/>
              </a:rPr>
              <a:t>A </a:t>
            </a:r>
            <a:r>
              <a:rPr sz="1500" b="1" spc="295" dirty="0">
                <a:solidFill>
                  <a:srgbClr val="FFFFFF"/>
                </a:solidFill>
                <a:latin typeface="Calibri"/>
                <a:cs typeface="Calibri"/>
              </a:rPr>
              <a:t>K </a:t>
            </a:r>
            <a:r>
              <a:rPr sz="1500" b="1" spc="290" dirty="0">
                <a:solidFill>
                  <a:srgbClr val="FFFFFF"/>
                </a:solidFill>
                <a:latin typeface="Calibri"/>
                <a:cs typeface="Calibri"/>
              </a:rPr>
              <a:t>E </a:t>
            </a:r>
            <a:r>
              <a:rPr sz="1500" b="1" spc="235" dirty="0">
                <a:solidFill>
                  <a:srgbClr val="FFFFFF"/>
                </a:solidFill>
                <a:latin typeface="Calibri"/>
                <a:cs typeface="Calibri"/>
              </a:rPr>
              <a:t>A </a:t>
            </a:r>
            <a:r>
              <a:rPr sz="1500" b="1" spc="390" dirty="0">
                <a:solidFill>
                  <a:srgbClr val="FFFFFF"/>
                </a:solidFill>
                <a:latin typeface="Calibri"/>
                <a:cs typeface="Calibri"/>
              </a:rPr>
              <a:t>W </a:t>
            </a:r>
            <a:r>
              <a:rPr sz="1500" b="1" spc="235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500" b="1" spc="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b="1" spc="229" dirty="0">
                <a:solidFill>
                  <a:srgbClr val="FFFFFF"/>
                </a:solidFill>
                <a:latin typeface="Calibri"/>
                <a:cs typeface="Calibri"/>
              </a:rPr>
              <a:t>Y</a:t>
            </a:r>
            <a:endParaRPr sz="1500" dirty="0">
              <a:latin typeface="Calibri"/>
              <a:cs typeface="Calibri"/>
            </a:endParaRPr>
          </a:p>
          <a:p>
            <a:pPr marL="12700" marR="52069">
              <a:lnSpc>
                <a:spcPct val="139200"/>
              </a:lnSpc>
              <a:spcBef>
                <a:spcPts val="85"/>
              </a:spcBef>
            </a:pPr>
            <a:r>
              <a:rPr sz="750" spc="105" dirty="0">
                <a:solidFill>
                  <a:srgbClr val="FFFFFF"/>
                </a:solidFill>
                <a:latin typeface="Calibri"/>
                <a:cs typeface="Calibri"/>
              </a:rPr>
              <a:t>IF </a:t>
            </a:r>
            <a:r>
              <a:rPr sz="750" spc="135" dirty="0">
                <a:solidFill>
                  <a:srgbClr val="FFFFFF"/>
                </a:solidFill>
                <a:latin typeface="Calibri"/>
                <a:cs typeface="Calibri"/>
              </a:rPr>
              <a:t>YOU </a:t>
            </a:r>
            <a:r>
              <a:rPr sz="750" spc="140" dirty="0">
                <a:solidFill>
                  <a:srgbClr val="FFFFFF"/>
                </a:solidFill>
                <a:latin typeface="Calibri"/>
                <a:cs typeface="Calibri"/>
              </a:rPr>
              <a:t>HAVE </a:t>
            </a:r>
            <a:r>
              <a:rPr sz="750" spc="95" dirty="0">
                <a:solidFill>
                  <a:srgbClr val="FFFFFF"/>
                </a:solidFill>
                <a:latin typeface="Calibri"/>
                <a:cs typeface="Calibri"/>
              </a:rPr>
              <a:t>A </a:t>
            </a:r>
            <a:r>
              <a:rPr sz="750" spc="165" dirty="0">
                <a:solidFill>
                  <a:srgbClr val="FFFFFF"/>
                </a:solidFill>
                <a:latin typeface="Calibri"/>
                <a:cs typeface="Calibri"/>
              </a:rPr>
              <a:t>FOOD </a:t>
            </a:r>
            <a:r>
              <a:rPr sz="750" spc="160" dirty="0">
                <a:solidFill>
                  <a:srgbClr val="FFFFFF"/>
                </a:solidFill>
                <a:latin typeface="Calibri"/>
                <a:cs typeface="Calibri"/>
              </a:rPr>
              <a:t>ALLERGY </a:t>
            </a:r>
            <a:r>
              <a:rPr sz="750" spc="150" dirty="0">
                <a:solidFill>
                  <a:srgbClr val="FFFFFF"/>
                </a:solidFill>
                <a:latin typeface="Calibri"/>
                <a:cs typeface="Calibri"/>
              </a:rPr>
              <a:t>O</a:t>
            </a:r>
            <a:r>
              <a:rPr lang="en-GB" sz="750" spc="150" dirty="0">
                <a:solidFill>
                  <a:srgbClr val="FFFFFF"/>
                </a:solidFill>
                <a:latin typeface="Calibri"/>
                <a:cs typeface="Calibri"/>
              </a:rPr>
              <a:t>R</a:t>
            </a:r>
            <a:r>
              <a:rPr sz="750" spc="1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50" spc="160" dirty="0">
                <a:solidFill>
                  <a:srgbClr val="FFFFFF"/>
                </a:solidFill>
                <a:latin typeface="Calibri"/>
                <a:cs typeface="Calibri"/>
              </a:rPr>
              <a:t>INTOLERANCE</a:t>
            </a:r>
            <a:r>
              <a:rPr lang="en-GB" sz="750" spc="160" dirty="0">
                <a:solidFill>
                  <a:srgbClr val="FFFFFF"/>
                </a:solidFill>
                <a:latin typeface="Calibri"/>
                <a:cs typeface="Calibri"/>
              </a:rPr>
              <a:t>,PLEASE SPEAK TO A MEMBER OF STAFF ABOUT THE INGREDIENTS IN OUR DISHES BEFORE PLACING YOUR ORDER</a:t>
            </a:r>
            <a:r>
              <a:rPr sz="750" spc="105" dirty="0">
                <a:solidFill>
                  <a:srgbClr val="FFFFFF"/>
                </a:solidFill>
                <a:latin typeface="Calibri"/>
                <a:cs typeface="Calibri"/>
              </a:rPr>
              <a:t>.</a:t>
            </a:r>
            <a:endParaRPr sz="750" dirty="0">
              <a:latin typeface="Calibri"/>
              <a:cs typeface="Calibri"/>
            </a:endParaRPr>
          </a:p>
        </p:txBody>
      </p:sp>
      <p:pic>
        <p:nvPicPr>
          <p:cNvPr id="350" name="Picture 349">
            <a:extLst>
              <a:ext uri="{FF2B5EF4-FFF2-40B4-BE49-F238E27FC236}">
                <a16:creationId xmlns:a16="http://schemas.microsoft.com/office/drawing/2014/main" id="{BF9EA9F0-ADD6-4E11-9B44-8112AB13E62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10811" y="7315698"/>
            <a:ext cx="2672103" cy="516852"/>
          </a:xfrm>
          <a:prstGeom prst="rect">
            <a:avLst/>
          </a:prstGeom>
        </p:spPr>
      </p:pic>
      <p:pic>
        <p:nvPicPr>
          <p:cNvPr id="355" name="Picture 354">
            <a:extLst>
              <a:ext uri="{FF2B5EF4-FFF2-40B4-BE49-F238E27FC236}">
                <a16:creationId xmlns:a16="http://schemas.microsoft.com/office/drawing/2014/main" id="{4982A929-E7DE-4722-AEC1-52E44A63DD5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2586" y="7464707"/>
            <a:ext cx="426839" cy="380763"/>
          </a:xfrm>
          <a:prstGeom prst="rect">
            <a:avLst/>
          </a:prstGeom>
        </p:spPr>
      </p:pic>
      <p:pic>
        <p:nvPicPr>
          <p:cNvPr id="357" name="Picture 356">
            <a:extLst>
              <a:ext uri="{FF2B5EF4-FFF2-40B4-BE49-F238E27FC236}">
                <a16:creationId xmlns:a16="http://schemas.microsoft.com/office/drawing/2014/main" id="{3BD94C71-5075-4DBB-9838-1CAC01D22DE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12896" y="7459028"/>
            <a:ext cx="534483" cy="412445"/>
          </a:xfrm>
          <a:prstGeom prst="rect">
            <a:avLst/>
          </a:prstGeom>
        </p:spPr>
      </p:pic>
      <p:pic>
        <p:nvPicPr>
          <p:cNvPr id="359" name="Picture 358">
            <a:extLst>
              <a:ext uri="{FF2B5EF4-FFF2-40B4-BE49-F238E27FC236}">
                <a16:creationId xmlns:a16="http://schemas.microsoft.com/office/drawing/2014/main" id="{8A178FC0-0327-4016-89A3-9059BC9CD9F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935733" y="7467103"/>
            <a:ext cx="393115" cy="392688"/>
          </a:xfrm>
          <a:prstGeom prst="rect">
            <a:avLst/>
          </a:prstGeom>
        </p:spPr>
      </p:pic>
      <p:pic>
        <p:nvPicPr>
          <p:cNvPr id="361" name="Picture 360">
            <a:extLst>
              <a:ext uri="{FF2B5EF4-FFF2-40B4-BE49-F238E27FC236}">
                <a16:creationId xmlns:a16="http://schemas.microsoft.com/office/drawing/2014/main" id="{07E26B02-7420-4022-9B50-84AB94F9A2E5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459707" y="7229268"/>
            <a:ext cx="1462584" cy="630523"/>
          </a:xfrm>
          <a:prstGeom prst="rect">
            <a:avLst/>
          </a:prstGeom>
        </p:spPr>
      </p:pic>
      <p:sp>
        <p:nvSpPr>
          <p:cNvPr id="345" name="TextBox 344">
            <a:extLst>
              <a:ext uri="{FF2B5EF4-FFF2-40B4-BE49-F238E27FC236}">
                <a16:creationId xmlns:a16="http://schemas.microsoft.com/office/drawing/2014/main" id="{F07DD89E-04BC-4A80-988D-12B9637243A6}"/>
              </a:ext>
            </a:extLst>
          </p:cNvPr>
          <p:cNvSpPr txBox="1"/>
          <p:nvPr/>
        </p:nvSpPr>
        <p:spPr>
          <a:xfrm>
            <a:off x="320631" y="3083476"/>
            <a:ext cx="2780706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>
                    <a:lumMod val="95000"/>
                  </a:schemeClr>
                </a:solidFill>
                <a:latin typeface="Algerian" panose="04020705040A02060702" pitchFamily="82" charset="0"/>
              </a:rPr>
              <a:t>SEASIDE BISTRO</a:t>
            </a:r>
          </a:p>
          <a:p>
            <a:endParaRPr lang="en-GB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0807B0A6-2AFE-423B-AA34-9C208C1CC452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04598" y="7132745"/>
            <a:ext cx="2400060" cy="72264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ACE9BC7-4979-4C68-8958-85DC0BF1F3F1}"/>
              </a:ext>
            </a:extLst>
          </p:cNvPr>
          <p:cNvSpPr txBox="1"/>
          <p:nvPr/>
        </p:nvSpPr>
        <p:spPr>
          <a:xfrm>
            <a:off x="342900" y="838201"/>
            <a:ext cx="101346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solidFill>
                  <a:schemeClr val="bg1"/>
                </a:solidFill>
                <a:highlight>
                  <a:srgbClr val="000000"/>
                </a:highlight>
                <a:ea typeface="Times New Roman" panose="02020603050405020304" pitchFamily="18" charset="0"/>
                <a:cs typeface="Times New Roman" panose="02020603050405020304" pitchFamily="18" charset="0"/>
              </a:rPr>
              <a:t>‌REFERENCES</a:t>
            </a:r>
          </a:p>
          <a:p>
            <a:endParaRPr lang="en-GB" dirty="0">
              <a:solidFill>
                <a:schemeClr val="bg1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 err="1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experince</a:t>
            </a:r>
            <a:r>
              <a:rPr lang="en-GB" sz="1200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, F.B.F.T.L.M. has nearly a decade of restaurant, Owning, I. and </a:t>
            </a:r>
            <a:r>
              <a:rPr lang="en-GB" sz="1200" dirty="0" err="1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Mealey</a:t>
            </a:r>
            <a:r>
              <a:rPr lang="en-GB" sz="1200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, operating her own restaurant in W.M.R.T.B. editorial policies L. (n.d.). </a:t>
            </a:r>
            <a:r>
              <a:rPr lang="en-GB" sz="1200" i="1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How to Design an Effective Restaurant Menu</a:t>
            </a:r>
            <a:r>
              <a:rPr lang="en-GB" sz="1200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. [online] The Balance Small Business. Available at: </a:t>
            </a:r>
            <a:r>
              <a:rPr lang="en-GB" sz="1200" u="sng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https://www.thebalancesmb.com/how-to-design-an-effective-restaurant-menu-2888603</a:t>
            </a:r>
            <a:r>
              <a:rPr lang="en-GB" sz="1200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br>
              <a:rPr lang="en-GB" sz="1200" dirty="0">
                <a:solidFill>
                  <a:schemeClr val="bg1"/>
                </a:solidFill>
                <a:ea typeface="Times New Roman" panose="02020603050405020304" pitchFamily="18" charset="0"/>
              </a:rPr>
            </a:br>
            <a:r>
              <a:rPr lang="en-GB" sz="1200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1200" dirty="0">
                <a:solidFill>
                  <a:schemeClr val="bg1"/>
                </a:solidFill>
                <a:ea typeface="Times New Roman" panose="02020603050405020304" pitchFamily="18" charset="0"/>
              </a:rPr>
            </a:br>
            <a:r>
              <a:rPr lang="en-GB" sz="1200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trinity-hotel. (n.d.). </a:t>
            </a:r>
            <a:r>
              <a:rPr lang="en-GB" sz="1200" i="1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DINING</a:t>
            </a:r>
            <a:r>
              <a:rPr lang="en-GB" sz="1200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. [online] Available at: https://www.thetrinityhotel.com/dining [Accessed 3 Nov. 2021].</a:t>
            </a:r>
            <a:br>
              <a:rPr lang="en-GB" sz="1200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1200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‌ </a:t>
            </a:r>
            <a:r>
              <a:rPr lang="en-GB" sz="1200" dirty="0" err="1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WebstaurantStore</a:t>
            </a:r>
            <a:r>
              <a:rPr lang="en-GB" sz="1200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(2019). </a:t>
            </a:r>
            <a:r>
              <a:rPr lang="en-GB" sz="1200" i="1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How to Design a Menu: A Definitive Guide</a:t>
            </a:r>
            <a:r>
              <a:rPr lang="en-GB" sz="1200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GB" sz="1200" dirty="0" err="1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WebstaurantStore</a:t>
            </a:r>
            <a:r>
              <a:rPr lang="en-GB" sz="1200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https://www.webstaurantstore.com/article/301/restaurant-menu-</a:t>
            </a:r>
            <a:r>
              <a:rPr lang="en-GB" sz="1200" u="sng" dirty="0" err="1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design.html</a:t>
            </a:r>
            <a:r>
              <a:rPr lang="en-GB" sz="1200" u="sng" dirty="0" err="1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https</a:t>
            </a:r>
            <a:r>
              <a:rPr lang="en-GB" sz="1200" u="sng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://www.google.co.uk/</a:t>
            </a:r>
            <a:r>
              <a:rPr lang="en-GB" sz="1200" u="sng" dirty="0" err="1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imgres?imgurl</a:t>
            </a:r>
            <a:r>
              <a:rPr lang="en-GB" sz="1200" u="sng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=https%3A%2F%2Fi.ebayimg.com%2Fimages%2Fg%2FpKcAAOSwZfNfWK2F%2Fs-l400.jpg&amp;imgrefurl=https%3A%2F%2Fwww.ebay.co.uk%2Fitm%2F174428714976&amp;tbnid=6DelU4uMHALb6M&amp;vet=12ahUKEwjriZSO9f7zAhVM-YUKHWzPCI0QMygAegUIARCuAQ..i&amp;docid=</a:t>
            </a:r>
            <a:r>
              <a:rPr lang="en-GB" sz="1200" u="sng" dirty="0" err="1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iklWAYF_YrY-gM&amp;w</a:t>
            </a:r>
            <a:r>
              <a:rPr lang="en-GB" sz="1200" u="sng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=400&amp;h=283&amp;itg=1&amp;q=all%20major%20cards%20accepted&amp;ved=2ahUKEwjriZSO9f7zAhVM-YUKHWzPCI0QMygAegUIARCuAQ</a:t>
            </a:r>
          </a:p>
          <a:p>
            <a:r>
              <a:rPr lang="en-GB" sz="1200" u="sng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https://www.google.co.uk/</a:t>
            </a:r>
            <a:r>
              <a:rPr lang="en-GB" sz="1200" u="sng" dirty="0" err="1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imgres?imgurl</a:t>
            </a:r>
            <a:r>
              <a:rPr lang="en-GB" sz="1200" u="sng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=https%3A%2F%2Fwww.ubereats.com%2F_static%2Fd524e619911872cb8ff783bcd7ab4290.svg&amp;imgrefurl=https%3A%2F%2Fwww.ubereats.com%2F&amp;tbnid=oKd01U4hztlViM&amp;vet=12ahUKEwj52oOt9v7zAhUNjxoKHfMlBhAQMygAegUIARDVAQ..i&amp;docid=rFQAVGn_hO1AEM&amp;w=800&amp;h=800&amp;itg=1&amp;q=uber%20delivery%20logo&amp;ved=2ahUKEwj52oOt9v7zAhUNjxoKHfMlBhAQMygAegUIARDVAQ</a:t>
            </a:r>
          </a:p>
        </p:txBody>
      </p:sp>
    </p:spTree>
    <p:extLst>
      <p:ext uri="{BB962C8B-B14F-4D97-AF65-F5344CB8AC3E}">
        <p14:creationId xmlns:p14="http://schemas.microsoft.com/office/powerpoint/2010/main" val="3091480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2FD1068-3BA5-444E-9518-10014A9D8479}"/>
              </a:ext>
            </a:extLst>
          </p:cNvPr>
          <p:cNvSpPr txBox="1"/>
          <p:nvPr/>
        </p:nvSpPr>
        <p:spPr>
          <a:xfrm>
            <a:off x="571500" y="1836020"/>
            <a:ext cx="10058399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solidFill>
                  <a:schemeClr val="bg1"/>
                </a:solidFill>
                <a:highlight>
                  <a:srgbClr val="000000"/>
                </a:highlight>
              </a:rPr>
              <a:t>REFERENCES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sz="18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https://www.google.co.uk/</a:t>
            </a:r>
            <a:r>
              <a:rPr lang="en-GB" sz="1200" dirty="0" err="1">
                <a:solidFill>
                  <a:schemeClr val="bg1"/>
                </a:solidFill>
              </a:rPr>
              <a:t>imgres?imgurl</a:t>
            </a:r>
            <a:r>
              <a:rPr lang="en-GB" sz="1200" dirty="0">
                <a:solidFill>
                  <a:schemeClr val="bg1"/>
                </a:solidFill>
              </a:rPr>
              <a:t>=https%3A%2F%2Flookaside.fbsbx.com%2Flookaside%2Fcrawler%2Fmedia%2F%3Fmedia_id%3D10158606450532552&amp;imgrefurl=https%3A%2F%2Fwww.facebook.com%2Fjusteat%2F&amp;tbnid=4tFC9LEFmxqLOM&amp;vet=12ahUKEwi_teTO9v7zAhVU_4UKHVY1BgEQMygDegUIARDgAQ..i&amp;docid=7ue7TGIuBXkz_M&amp;w=800&amp;h=800&amp;itg=1&amp;q=just%20eact%20logo&amp;ved=2ahUKEwi_teTO9v7zAhVU_4UKHVY1BgEQMygDegUIARDgAQ</a:t>
            </a:r>
          </a:p>
          <a:p>
            <a:r>
              <a:rPr lang="en-GB" sz="1200" dirty="0">
                <a:solidFill>
                  <a:schemeClr val="bg1"/>
                </a:solidFill>
                <a:hlinkClick r:id="rId2"/>
              </a:rPr>
              <a:t>https://www.google.co.uk/url?sa=i&amp;url=https%3A%2F%2Fwww.food.gov.uk%2Fsafety-hygiene%2Ffood-hygiene-rating-scheme&amp;psig=AOvVaw1jPw9xtVsmdN7O6Wn8c0NS&amp;ust=1636122897200000&amp;source=images&amp;cd=vfe&amp;ved=0CAsQjRxqFwoTCIDThfv2_vMCFQAAAAAdAAAAABAD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58542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192</TotalTime>
  <Words>1035</Words>
  <Application>Microsoft Office PowerPoint</Application>
  <PresentationFormat>Custom</PresentationFormat>
  <Paragraphs>96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Algerian</vt:lpstr>
      <vt:lpstr>Calibri</vt:lpstr>
      <vt:lpstr>Modern No. 20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Menu</dc:title>
  <dc:creator>user11</dc:creator>
  <cp:lastModifiedBy>Nazir Ahmed (2022590)</cp:lastModifiedBy>
  <cp:revision>8</cp:revision>
  <dcterms:created xsi:type="dcterms:W3CDTF">2021-11-02T15:48:41Z</dcterms:created>
  <dcterms:modified xsi:type="dcterms:W3CDTF">2021-11-04T14:53:13Z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2021-11-01T00:00:00Z</vt:filetime>
  </property>
  <property fmtid="{D5CDD505-2E9C-101B-9397-08002B2CF9AE}" pid="3" name="Creator">
    <vt:lpwstr>Adobe Illustrator 24.1 (Windows)</vt:lpwstr>
  </property>
  <property fmtid="{D5CDD505-2E9C-101B-9397-08002B2CF9AE}" pid="4" name="LastSaved">
    <vt:filetime>2021-11-02T00:00:00Z</vt:filetime>
  </property>
</Properties>
</file>