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</p:sldIdLst>
  <p:sldSz cx="12801600" cy="9601200" type="A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277DF9-6A65-493C-9F7A-C0DE36B40405}" v="1" dt="2025-03-30T15:34:47.0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4" autoAdjust="0"/>
    <p:restoredTop sz="94660"/>
  </p:normalViewPr>
  <p:slideViewPr>
    <p:cSldViewPr snapToGrid="0">
      <p:cViewPr>
        <p:scale>
          <a:sx n="64" d="100"/>
          <a:sy n="64" d="100"/>
        </p:scale>
        <p:origin x="1152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gina Abdoli (2428653)" userId="ecd1d5bb-37f2-4d73-af0b-f0767551cea5" providerId="ADAL" clId="{B2277DF9-6A65-493C-9F7A-C0DE36B40405}"/>
    <pc:docChg chg="undo custSel modSld">
      <pc:chgData name="Regina Abdoli (2428653)" userId="ecd1d5bb-37f2-4d73-af0b-f0767551cea5" providerId="ADAL" clId="{B2277DF9-6A65-493C-9F7A-C0DE36B40405}" dt="2025-03-30T15:37:12.966" v="63" actId="1076"/>
      <pc:docMkLst>
        <pc:docMk/>
      </pc:docMkLst>
      <pc:sldChg chg="addSp delSp modSp mod">
        <pc:chgData name="Regina Abdoli (2428653)" userId="ecd1d5bb-37f2-4d73-af0b-f0767551cea5" providerId="ADAL" clId="{B2277DF9-6A65-493C-9F7A-C0DE36B40405}" dt="2025-03-30T15:37:12.966" v="63" actId="1076"/>
        <pc:sldMkLst>
          <pc:docMk/>
          <pc:sldMk cId="119178505" sldId="256"/>
        </pc:sldMkLst>
        <pc:spChg chg="mod">
          <ac:chgData name="Regina Abdoli (2428653)" userId="ecd1d5bb-37f2-4d73-af0b-f0767551cea5" providerId="ADAL" clId="{B2277DF9-6A65-493C-9F7A-C0DE36B40405}" dt="2025-03-30T15:33:07.075" v="12" actId="20577"/>
          <ac:spMkLst>
            <pc:docMk/>
            <pc:sldMk cId="119178505" sldId="256"/>
            <ac:spMk id="20" creationId="{1104242D-AAFC-E00A-824B-E3FBC654724E}"/>
          </ac:spMkLst>
        </pc:spChg>
        <pc:spChg chg="add mod">
          <ac:chgData name="Regina Abdoli (2428653)" userId="ecd1d5bb-37f2-4d73-af0b-f0767551cea5" providerId="ADAL" clId="{B2277DF9-6A65-493C-9F7A-C0DE36B40405}" dt="2025-03-30T15:34:06.012" v="22" actId="1076"/>
          <ac:spMkLst>
            <pc:docMk/>
            <pc:sldMk cId="119178505" sldId="256"/>
            <ac:spMk id="29" creationId="{942E1D3C-2FC0-1B5C-5B50-5022F3D62D38}"/>
          </ac:spMkLst>
        </pc:spChg>
        <pc:spChg chg="add mod">
          <ac:chgData name="Regina Abdoli (2428653)" userId="ecd1d5bb-37f2-4d73-af0b-f0767551cea5" providerId="ADAL" clId="{B2277DF9-6A65-493C-9F7A-C0DE36B40405}" dt="2025-03-30T15:36:29.650" v="59" actId="1076"/>
          <ac:spMkLst>
            <pc:docMk/>
            <pc:sldMk cId="119178505" sldId="256"/>
            <ac:spMk id="30" creationId="{ADC4F6B7-E3D5-D197-9C88-B7215159618A}"/>
          </ac:spMkLst>
        </pc:spChg>
        <pc:spChg chg="add mod">
          <ac:chgData name="Regina Abdoli (2428653)" userId="ecd1d5bb-37f2-4d73-af0b-f0767551cea5" providerId="ADAL" clId="{B2277DF9-6A65-493C-9F7A-C0DE36B40405}" dt="2025-03-30T15:37:12.966" v="63" actId="1076"/>
          <ac:spMkLst>
            <pc:docMk/>
            <pc:sldMk cId="119178505" sldId="256"/>
            <ac:spMk id="31" creationId="{664606C9-EA37-CF3C-FABE-9F5F0066F31E}"/>
          </ac:spMkLst>
        </pc:spChg>
        <pc:picChg chg="mod">
          <ac:chgData name="Regina Abdoli (2428653)" userId="ecd1d5bb-37f2-4d73-af0b-f0767551cea5" providerId="ADAL" clId="{B2277DF9-6A65-493C-9F7A-C0DE36B40405}" dt="2025-03-30T15:36:12.978" v="58" actId="14100"/>
          <ac:picMkLst>
            <pc:docMk/>
            <pc:sldMk cId="119178505" sldId="256"/>
            <ac:picMk id="12" creationId="{29E3279B-34CE-3D4D-857C-276D264CAFAB}"/>
          </ac:picMkLst>
        </pc:picChg>
        <pc:picChg chg="add del">
          <ac:chgData name="Regina Abdoli (2428653)" userId="ecd1d5bb-37f2-4d73-af0b-f0767551cea5" providerId="ADAL" clId="{B2277DF9-6A65-493C-9F7A-C0DE36B40405}" dt="2025-03-30T15:31:32.003" v="1" actId="478"/>
          <ac:picMkLst>
            <pc:docMk/>
            <pc:sldMk cId="119178505" sldId="256"/>
            <ac:picMk id="22" creationId="{F4AFED1C-0FB1-E502-CDE6-6D83BA813AD4}"/>
          </ac:picMkLst>
        </pc:picChg>
        <pc:picChg chg="add mod modCrop">
          <ac:chgData name="Regina Abdoli (2428653)" userId="ecd1d5bb-37f2-4d73-af0b-f0767551cea5" providerId="ADAL" clId="{B2277DF9-6A65-493C-9F7A-C0DE36B40405}" dt="2025-03-30T15:33:01.026" v="11" actId="1076"/>
          <ac:picMkLst>
            <pc:docMk/>
            <pc:sldMk cId="119178505" sldId="256"/>
            <ac:picMk id="24" creationId="{F744E0F0-E9D7-DBA5-882B-FB1908F56596}"/>
          </ac:picMkLst>
        </pc:picChg>
        <pc:picChg chg="add del">
          <ac:chgData name="Regina Abdoli (2428653)" userId="ecd1d5bb-37f2-4d73-af0b-f0767551cea5" providerId="ADAL" clId="{B2277DF9-6A65-493C-9F7A-C0DE36B40405}" dt="2025-03-30T15:33:14.161" v="14" actId="22"/>
          <ac:picMkLst>
            <pc:docMk/>
            <pc:sldMk cId="119178505" sldId="256"/>
            <ac:picMk id="26" creationId="{2A0A22FB-6393-CEDC-A5BB-AE3BF12884AC}"/>
          </ac:picMkLst>
        </pc:picChg>
        <pc:picChg chg="add del">
          <ac:chgData name="Regina Abdoli (2428653)" userId="ecd1d5bb-37f2-4d73-af0b-f0767551cea5" providerId="ADAL" clId="{B2277DF9-6A65-493C-9F7A-C0DE36B40405}" dt="2025-03-30T15:33:25.005" v="16" actId="22"/>
          <ac:picMkLst>
            <pc:docMk/>
            <pc:sldMk cId="119178505" sldId="256"/>
            <ac:picMk id="28" creationId="{FC1ACDDB-1F57-0EC2-3D73-711D83C88AD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922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426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126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11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961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85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360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698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69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076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456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122E0-92A3-40AB-AF62-1A844F3EA5AC}" type="datetimeFigureOut">
              <a:rPr lang="en-GB" smtClean="0"/>
              <a:t>30/03/2025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4381D-BF36-43C5-ABEF-3675A09B6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73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60000"/>
                <a:lumOff val="40000"/>
              </a:schemeClr>
            </a:gs>
            <a:gs pos="100000">
              <a:srgbClr val="C9D6EE"/>
            </a:gs>
            <a:gs pos="100000">
              <a:srgbClr val="CAD7EE"/>
            </a:gs>
            <a:gs pos="100000">
              <a:srgbClr val="CCD9EF"/>
            </a:gs>
            <a:gs pos="55000">
              <a:srgbClr val="D0DCF0"/>
            </a:gs>
            <a:gs pos="33000">
              <a:srgbClr val="D8E2F2"/>
            </a:gs>
            <a:gs pos="24000">
              <a:schemeClr val="accent1">
                <a:lumMod val="40000"/>
                <a:lumOff val="60000"/>
              </a:schemeClr>
            </a:gs>
            <a:gs pos="1000">
              <a:schemeClr val="accent1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0B09A-8F11-7223-D058-B70B11A10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1405" y="-180036"/>
            <a:ext cx="6738789" cy="1387303"/>
          </a:xfrm>
        </p:spPr>
        <p:txBody>
          <a:bodyPr>
            <a:normAutofit/>
          </a:bodyPr>
          <a:lstStyle/>
          <a:p>
            <a:r>
              <a:rPr lang="en-GB" sz="5867" dirty="0">
                <a:latin typeface="Mongolian Baiti" panose="03000500000000000000" pitchFamily="66" charset="0"/>
                <a:cs typeface="Mongolian Baiti" panose="03000500000000000000" pitchFamily="66" charset="0"/>
              </a:rPr>
              <a:t>Inserting a Hyperlink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E3279B-34CE-3D4D-857C-276D264CA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791" y="5213513"/>
            <a:ext cx="2972649" cy="1981766"/>
          </a:xfrm>
          <a:prstGeom prst="rect">
            <a:avLst/>
          </a:prstGeom>
        </p:spPr>
      </p:pic>
      <p:sp>
        <p:nvSpPr>
          <p:cNvPr id="16" name="Cloud 15">
            <a:extLst>
              <a:ext uri="{FF2B5EF4-FFF2-40B4-BE49-F238E27FC236}">
                <a16:creationId xmlns:a16="http://schemas.microsoft.com/office/drawing/2014/main" id="{BDBDFC77-E677-A5D0-53E1-7A925EAF6DE4}"/>
              </a:ext>
            </a:extLst>
          </p:cNvPr>
          <p:cNvSpPr/>
          <p:nvPr/>
        </p:nvSpPr>
        <p:spPr>
          <a:xfrm>
            <a:off x="359765" y="2148585"/>
            <a:ext cx="3597639" cy="2123611"/>
          </a:xfrm>
          <a:prstGeom prst="cloud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rgbClr val="C000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algn="ctr"/>
            <a:r>
              <a:rPr lang="en-GB" sz="2400" dirty="0">
                <a:solidFill>
                  <a:srgbClr val="C000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Step 1</a:t>
            </a:r>
            <a:r>
              <a:rPr lang="en-GB" sz="2400" dirty="0">
                <a:solidFill>
                  <a:schemeClr val="tx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: Load Ms-power point and type your sentence.</a:t>
            </a:r>
          </a:p>
          <a:p>
            <a:pPr algn="ctr"/>
            <a:endParaRPr lang="en-GB" sz="3200" dirty="0"/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BC92D6E5-1744-6A22-4F54-26C45473480D}"/>
              </a:ext>
            </a:extLst>
          </p:cNvPr>
          <p:cNvSpPr/>
          <p:nvPr/>
        </p:nvSpPr>
        <p:spPr>
          <a:xfrm>
            <a:off x="4411911" y="2037254"/>
            <a:ext cx="3597639" cy="2346272"/>
          </a:xfrm>
          <a:prstGeom prst="cloud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>
              <a:solidFill>
                <a:srgbClr val="C000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algn="ctr"/>
            <a:endParaRPr lang="en-GB" sz="2000" dirty="0">
              <a:solidFill>
                <a:srgbClr val="C00000"/>
              </a:solidFill>
              <a:latin typeface="Mongolian Baiti" panose="03000500000000000000" pitchFamily="66" charset="0"/>
              <a:cs typeface="Mongolian Baiti" panose="03000500000000000000" pitchFamily="66" charset="0"/>
            </a:endParaRPr>
          </a:p>
          <a:p>
            <a:pPr algn="ctr"/>
            <a:r>
              <a:rPr lang="en-GB" sz="2000" dirty="0">
                <a:solidFill>
                  <a:srgbClr val="C000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Step 2</a:t>
            </a:r>
            <a:r>
              <a:rPr lang="en-GB" sz="2400" dirty="0">
                <a:solidFill>
                  <a:schemeClr val="tx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: Use your internet browser and load UWTSD website and copy URL.</a:t>
            </a:r>
          </a:p>
          <a:p>
            <a:pPr algn="ctr"/>
            <a:endParaRPr lang="en-GB" sz="3200" dirty="0"/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93932877-ED8C-384F-A791-079E6320E794}"/>
              </a:ext>
            </a:extLst>
          </p:cNvPr>
          <p:cNvSpPr/>
          <p:nvPr/>
        </p:nvSpPr>
        <p:spPr>
          <a:xfrm>
            <a:off x="8304745" y="1680141"/>
            <a:ext cx="3792318" cy="2837837"/>
          </a:xfrm>
          <a:prstGeom prst="cloud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Step 3</a:t>
            </a:r>
            <a:r>
              <a:rPr lang="en-GB" sz="2400" dirty="0">
                <a:solidFill>
                  <a:schemeClr val="tx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: Highlight the word called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 “ Link” and then click insert and then  click Link.</a:t>
            </a: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457393A5-3D72-70D9-6B54-1B5A50358D84}"/>
              </a:ext>
            </a:extLst>
          </p:cNvPr>
          <p:cNvSpPr/>
          <p:nvPr/>
        </p:nvSpPr>
        <p:spPr>
          <a:xfrm>
            <a:off x="522060" y="4768127"/>
            <a:ext cx="3273048" cy="2684488"/>
          </a:xfrm>
          <a:prstGeom prst="cloud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C000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Step 4: </a:t>
            </a:r>
            <a:r>
              <a:rPr lang="en-GB" sz="2400" dirty="0">
                <a:solidFill>
                  <a:schemeClr val="tx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Paste your Link or click the UWTSD Link appears</a:t>
            </a:r>
          </a:p>
        </p:txBody>
      </p:sp>
      <p:sp>
        <p:nvSpPr>
          <p:cNvPr id="20" name="Arrow: Striped Right 19">
            <a:extLst>
              <a:ext uri="{FF2B5EF4-FFF2-40B4-BE49-F238E27FC236}">
                <a16:creationId xmlns:a16="http://schemas.microsoft.com/office/drawing/2014/main" id="{1104242D-AAFC-E00A-824B-E3FBC654724E}"/>
              </a:ext>
            </a:extLst>
          </p:cNvPr>
          <p:cNvSpPr/>
          <p:nvPr/>
        </p:nvSpPr>
        <p:spPr>
          <a:xfrm rot="5400000">
            <a:off x="6000867" y="4658193"/>
            <a:ext cx="419725" cy="284813"/>
          </a:xfrm>
          <a:prstGeom prst="striped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744E0F0-E9D7-DBA5-882B-FB1908F565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2529" b="40208"/>
          <a:stretch/>
        </p:blipFill>
        <p:spPr>
          <a:xfrm>
            <a:off x="8652938" y="5213513"/>
            <a:ext cx="3470712" cy="2133419"/>
          </a:xfrm>
          <a:prstGeom prst="rect">
            <a:avLst/>
          </a:prstGeom>
        </p:spPr>
      </p:pic>
      <p:sp>
        <p:nvSpPr>
          <p:cNvPr id="29" name="Arrow: Striped Right 28">
            <a:extLst>
              <a:ext uri="{FF2B5EF4-FFF2-40B4-BE49-F238E27FC236}">
                <a16:creationId xmlns:a16="http://schemas.microsoft.com/office/drawing/2014/main" id="{942E1D3C-2FC0-1B5C-5B50-5022F3D62D38}"/>
              </a:ext>
            </a:extLst>
          </p:cNvPr>
          <p:cNvSpPr/>
          <p:nvPr/>
        </p:nvSpPr>
        <p:spPr>
          <a:xfrm rot="5400000">
            <a:off x="9962189" y="4776863"/>
            <a:ext cx="477429" cy="329784"/>
          </a:xfrm>
          <a:prstGeom prst="striped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DC4F6B7-E3D5-D197-9C88-B7215159618A}"/>
              </a:ext>
            </a:extLst>
          </p:cNvPr>
          <p:cNvSpPr txBox="1"/>
          <p:nvPr/>
        </p:nvSpPr>
        <p:spPr>
          <a:xfrm>
            <a:off x="1105451" y="8304209"/>
            <a:ext cx="17261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Regina Abdoli </a:t>
            </a:r>
          </a:p>
          <a:p>
            <a:r>
              <a:rPr lang="en-GB" sz="2000" dirty="0"/>
              <a:t>ID No 2428653</a:t>
            </a:r>
          </a:p>
        </p:txBody>
      </p:sp>
      <p:sp>
        <p:nvSpPr>
          <p:cNvPr id="31" name="Heart 30">
            <a:extLst>
              <a:ext uri="{FF2B5EF4-FFF2-40B4-BE49-F238E27FC236}">
                <a16:creationId xmlns:a16="http://schemas.microsoft.com/office/drawing/2014/main" id="{664606C9-EA37-CF3C-FABE-9F5F0066F31E}"/>
              </a:ext>
            </a:extLst>
          </p:cNvPr>
          <p:cNvSpPr/>
          <p:nvPr/>
        </p:nvSpPr>
        <p:spPr>
          <a:xfrm>
            <a:off x="3004176" y="8365673"/>
            <a:ext cx="704538" cy="584958"/>
          </a:xfrm>
          <a:prstGeom prst="hear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85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C4DBF88080B948BDB8376217054C6E" ma:contentTypeVersion="5" ma:contentTypeDescription="Create a new document." ma:contentTypeScope="" ma:versionID="00c4627c15f35adc41a18de1d9e4a57e">
  <xsd:schema xmlns:xsd="http://www.w3.org/2001/XMLSchema" xmlns:xs="http://www.w3.org/2001/XMLSchema" xmlns:p="http://schemas.microsoft.com/office/2006/metadata/properties" xmlns:ns3="dd86abe3-ec21-467e-8687-9d211c569818" targetNamespace="http://schemas.microsoft.com/office/2006/metadata/properties" ma:root="true" ma:fieldsID="26ef6e74cf87da2928e5412a7547e643" ns3:_="">
    <xsd:import namespace="dd86abe3-ec21-467e-8687-9d211c5698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86abe3-ec21-467e-8687-9d211c5698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C0E935E-8639-4C4A-8556-53FFCC2B82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d86abe3-ec21-467e-8687-9d211c5698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15B2C60-1858-44E8-B074-56BF5A6BE6A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8A06CC1-FF67-40DA-BF12-B06BD31FA74A}">
  <ds:schemaRefs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office/2006/metadata/properties"/>
    <ds:schemaRef ds:uri="dd86abe3-ec21-467e-8687-9d211c569818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150</TotalTime>
  <Words>67</Words>
  <Application>Microsoft Office PowerPoint</Application>
  <PresentationFormat>A3 Paper (297x420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Mongolian Baiti</vt:lpstr>
      <vt:lpstr>Office Theme</vt:lpstr>
      <vt:lpstr>Inserting a Hyperlink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Inserting a Hyperlink</dc:title>
  <dc:creator>Regina Abdoli (2428653)</dc:creator>
  <cp:lastModifiedBy>Regina Abdoli (2428653)</cp:lastModifiedBy>
  <cp:revision>1</cp:revision>
  <dcterms:created xsi:type="dcterms:W3CDTF">2025-03-30T13:07:06Z</dcterms:created>
  <dcterms:modified xsi:type="dcterms:W3CDTF">2025-03-30T15:37:21Z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0x01010059C4DBF88080B948BDB8376217054C6E</vt:lpwstr>
  </property>
</Properties>
</file>