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7" r:id="rId5"/>
    <p:sldId id="259"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lsia Osasuyi" userId="0b14a7b671c9add2" providerId="Windows Live" clId="Web-{7136DA28-6684-48B5-A796-16B55D97E7B9}"/>
    <pc:docChg chg="modSld">
      <pc:chgData name="Dulsia Osasuyi" userId="0b14a7b671c9add2" providerId="Windows Live" clId="Web-{7136DA28-6684-48B5-A796-16B55D97E7B9}" dt="2019-06-15T06:53:31.559" v="1228" actId="20577"/>
      <pc:docMkLst>
        <pc:docMk/>
      </pc:docMkLst>
      <pc:sldChg chg="modSp">
        <pc:chgData name="Dulsia Osasuyi" userId="0b14a7b671c9add2" providerId="Windows Live" clId="Web-{7136DA28-6684-48B5-A796-16B55D97E7B9}" dt="2019-06-15T05:55:47.062" v="648" actId="20577"/>
        <pc:sldMkLst>
          <pc:docMk/>
          <pc:sldMk cId="3938195226" sldId="259"/>
        </pc:sldMkLst>
        <pc:spChg chg="mod">
          <ac:chgData name="Dulsia Osasuyi" userId="0b14a7b671c9add2" providerId="Windows Live" clId="Web-{7136DA28-6684-48B5-A796-16B55D97E7B9}" dt="2019-06-15T05:55:47.062" v="648" actId="20577"/>
          <ac:spMkLst>
            <pc:docMk/>
            <pc:sldMk cId="3938195226" sldId="259"/>
            <ac:spMk id="3" creationId="{9AE53069-0E36-4FFC-A295-3E542520B119}"/>
          </ac:spMkLst>
        </pc:spChg>
      </pc:sldChg>
      <pc:sldChg chg="modSp">
        <pc:chgData name="Dulsia Osasuyi" userId="0b14a7b671c9add2" providerId="Windows Live" clId="Web-{7136DA28-6684-48B5-A796-16B55D97E7B9}" dt="2019-06-15T06:53:31.543" v="1227" actId="20577"/>
        <pc:sldMkLst>
          <pc:docMk/>
          <pc:sldMk cId="2890749059" sldId="261"/>
        </pc:sldMkLst>
        <pc:spChg chg="mod">
          <ac:chgData name="Dulsia Osasuyi" userId="0b14a7b671c9add2" providerId="Windows Live" clId="Web-{7136DA28-6684-48B5-A796-16B55D97E7B9}" dt="2019-06-15T06:53:31.543" v="1227" actId="20577"/>
          <ac:spMkLst>
            <pc:docMk/>
            <pc:sldMk cId="2890749059" sldId="261"/>
            <ac:spMk id="3" creationId="{5528156A-89EF-4F51-B2B1-6A477E11AABE}"/>
          </ac:spMkLst>
        </pc:spChg>
      </pc:sldChg>
    </pc:docChg>
  </pc:docChgLst>
  <pc:docChgLst>
    <pc:chgData name="Dulsia Osasuyi" userId="0b14a7b671c9add2" providerId="Windows Live" clId="Web-{0C91957E-C3D8-428C-BD4F-4D357E814ACA}"/>
    <pc:docChg chg="modSld">
      <pc:chgData name="Dulsia Osasuyi" userId="0b14a7b671c9add2" providerId="Windows Live" clId="Web-{0C91957E-C3D8-428C-BD4F-4D357E814ACA}" dt="2019-06-17T05:57:00.779" v="1168" actId="20577"/>
      <pc:docMkLst>
        <pc:docMk/>
      </pc:docMkLst>
      <pc:sldChg chg="modSp">
        <pc:chgData name="Dulsia Osasuyi" userId="0b14a7b671c9add2" providerId="Windows Live" clId="Web-{0C91957E-C3D8-428C-BD4F-4D357E814ACA}" dt="2019-06-17T05:57:00.779" v="1167" actId="20577"/>
        <pc:sldMkLst>
          <pc:docMk/>
          <pc:sldMk cId="2948527365" sldId="264"/>
        </pc:sldMkLst>
        <pc:spChg chg="mod">
          <ac:chgData name="Dulsia Osasuyi" userId="0b14a7b671c9add2" providerId="Windows Live" clId="Web-{0C91957E-C3D8-428C-BD4F-4D357E814ACA}" dt="2019-06-17T05:57:00.779" v="1167" actId="20577"/>
          <ac:spMkLst>
            <pc:docMk/>
            <pc:sldMk cId="2948527365" sldId="264"/>
            <ac:spMk id="3" creationId="{2DBB62CC-A8EF-4D30-B139-86E7E696BCBB}"/>
          </ac:spMkLst>
        </pc:spChg>
      </pc:sldChg>
    </pc:docChg>
  </pc:docChgLst>
  <pc:docChgLst>
    <pc:chgData name="Dulsia Osasuyi" userId="0b14a7b671c9add2" providerId="Windows Live" clId="Web-{4E1ADFFE-9C7E-4772-9004-B0F691A2C99B}"/>
    <pc:docChg chg="modSld">
      <pc:chgData name="Dulsia Osasuyi" userId="0b14a7b671c9add2" providerId="Windows Live" clId="Web-{4E1ADFFE-9C7E-4772-9004-B0F691A2C99B}" dt="2019-06-15T21:25:11.911" v="419" actId="20577"/>
      <pc:docMkLst>
        <pc:docMk/>
      </pc:docMkLst>
      <pc:sldChg chg="modSp">
        <pc:chgData name="Dulsia Osasuyi" userId="0b14a7b671c9add2" providerId="Windows Live" clId="Web-{4E1ADFFE-9C7E-4772-9004-B0F691A2C99B}" dt="2019-06-15T21:25:11.911" v="418" actId="20577"/>
        <pc:sldMkLst>
          <pc:docMk/>
          <pc:sldMk cId="2890749059" sldId="261"/>
        </pc:sldMkLst>
        <pc:spChg chg="mod">
          <ac:chgData name="Dulsia Osasuyi" userId="0b14a7b671c9add2" providerId="Windows Live" clId="Web-{4E1ADFFE-9C7E-4772-9004-B0F691A2C99B}" dt="2019-06-15T21:25:11.911" v="418" actId="20577"/>
          <ac:spMkLst>
            <pc:docMk/>
            <pc:sldMk cId="2890749059" sldId="261"/>
            <ac:spMk id="3" creationId="{5528156A-89EF-4F51-B2B1-6A477E11AABE}"/>
          </ac:spMkLst>
        </pc:spChg>
      </pc:sldChg>
    </pc:docChg>
  </pc:docChgLst>
  <pc:docChgLst>
    <pc:chgData name="Dulsia Osasuyi" userId="0b14a7b671c9add2" providerId="Windows Live" clId="Web-{9B81F222-BACE-4BD2-8962-D33F990F1487}"/>
    <pc:docChg chg="modSld">
      <pc:chgData name="Dulsia Osasuyi" userId="0b14a7b671c9add2" providerId="Windows Live" clId="Web-{9B81F222-BACE-4BD2-8962-D33F990F1487}" dt="2019-06-16T19:45:55.377" v="1410" actId="20577"/>
      <pc:docMkLst>
        <pc:docMk/>
      </pc:docMkLst>
      <pc:sldChg chg="modSp">
        <pc:chgData name="Dulsia Osasuyi" userId="0b14a7b671c9add2" providerId="Windows Live" clId="Web-{9B81F222-BACE-4BD2-8962-D33F990F1487}" dt="2019-06-16T19:45:31.674" v="1408" actId="20577"/>
        <pc:sldMkLst>
          <pc:docMk/>
          <pc:sldMk cId="3055776485" sldId="263"/>
        </pc:sldMkLst>
        <pc:spChg chg="mod">
          <ac:chgData name="Dulsia Osasuyi" userId="0b14a7b671c9add2" providerId="Windows Live" clId="Web-{9B81F222-BACE-4BD2-8962-D33F990F1487}" dt="2019-06-16T19:45:31.674" v="1408" actId="20577"/>
          <ac:spMkLst>
            <pc:docMk/>
            <pc:sldMk cId="3055776485" sldId="263"/>
            <ac:spMk id="3" creationId="{279B05F9-F501-4726-877E-438228E0D8E6}"/>
          </ac:spMkLst>
        </pc:spChg>
      </pc:sldChg>
    </pc:docChg>
  </pc:docChgLst>
  <pc:docChgLst>
    <pc:chgData name="Dulsia Osasuyi" userId="0b14a7b671c9add2" providerId="Windows Live" clId="Web-{37343ED8-439E-4940-BBE5-763F2A531AC9}"/>
    <pc:docChg chg="addSld modSld">
      <pc:chgData name="Dulsia Osasuyi" userId="0b14a7b671c9add2" providerId="Windows Live" clId="Web-{37343ED8-439E-4940-BBE5-763F2A531AC9}" dt="2019-06-14T22:09:04.648" v="1372" actId="20577"/>
      <pc:docMkLst>
        <pc:docMk/>
      </pc:docMkLst>
      <pc:sldChg chg="addSp modSp">
        <pc:chgData name="Dulsia Osasuyi" userId="0b14a7b671c9add2" providerId="Windows Live" clId="Web-{37343ED8-439E-4940-BBE5-763F2A531AC9}" dt="2019-06-14T21:32:19.397" v="575" actId="20577"/>
        <pc:sldMkLst>
          <pc:docMk/>
          <pc:sldMk cId="109857222" sldId="256"/>
        </pc:sldMkLst>
        <pc:spChg chg="mod">
          <ac:chgData name="Dulsia Osasuyi" userId="0b14a7b671c9add2" providerId="Windows Live" clId="Web-{37343ED8-439E-4940-BBE5-763F2A531AC9}" dt="2019-06-14T21:01:23.966" v="43" actId="20577"/>
          <ac:spMkLst>
            <pc:docMk/>
            <pc:sldMk cId="109857222" sldId="256"/>
            <ac:spMk id="2" creationId="{00000000-0000-0000-0000-000000000000}"/>
          </ac:spMkLst>
        </pc:spChg>
        <pc:spChg chg="mod">
          <ac:chgData name="Dulsia Osasuyi" userId="0b14a7b671c9add2" providerId="Windows Live" clId="Web-{37343ED8-439E-4940-BBE5-763F2A531AC9}" dt="2019-06-14T21:02:35.357" v="54" actId="20577"/>
          <ac:spMkLst>
            <pc:docMk/>
            <pc:sldMk cId="109857222" sldId="256"/>
            <ac:spMk id="3" creationId="{00000000-0000-0000-0000-000000000000}"/>
          </ac:spMkLst>
        </pc:spChg>
        <pc:spChg chg="add mod">
          <ac:chgData name="Dulsia Osasuyi" userId="0b14a7b671c9add2" providerId="Windows Live" clId="Web-{37343ED8-439E-4940-BBE5-763F2A531AC9}" dt="2019-06-14T21:32:19.397" v="575" actId="20577"/>
          <ac:spMkLst>
            <pc:docMk/>
            <pc:sldMk cId="109857222" sldId="256"/>
            <ac:spMk id="4" creationId="{8B6EC73F-B64A-470F-8ECE-FE0EFB58E932}"/>
          </ac:spMkLst>
        </pc:spChg>
      </pc:sldChg>
      <pc:sldChg chg="modSp new">
        <pc:chgData name="Dulsia Osasuyi" userId="0b14a7b671c9add2" providerId="Windows Live" clId="Web-{37343ED8-439E-4940-BBE5-763F2A531AC9}" dt="2019-06-14T21:32:41.209" v="591" actId="20577"/>
        <pc:sldMkLst>
          <pc:docMk/>
          <pc:sldMk cId="3251308399" sldId="257"/>
        </pc:sldMkLst>
        <pc:spChg chg="mod">
          <ac:chgData name="Dulsia Osasuyi" userId="0b14a7b671c9add2" providerId="Windows Live" clId="Web-{37343ED8-439E-4940-BBE5-763F2A531AC9}" dt="2019-06-14T21:32:41.209" v="591" actId="20577"/>
          <ac:spMkLst>
            <pc:docMk/>
            <pc:sldMk cId="3251308399" sldId="257"/>
            <ac:spMk id="2" creationId="{3FB70103-1CAF-4D29-BCB1-A83D6E731A90}"/>
          </ac:spMkLst>
        </pc:spChg>
      </pc:sldChg>
      <pc:sldChg chg="modSp new">
        <pc:chgData name="Dulsia Osasuyi" userId="0b14a7b671c9add2" providerId="Windows Live" clId="Web-{37343ED8-439E-4940-BBE5-763F2A531AC9}" dt="2019-06-14T22:09:00.179" v="1370" actId="20577"/>
        <pc:sldMkLst>
          <pc:docMk/>
          <pc:sldMk cId="2062077090" sldId="258"/>
        </pc:sldMkLst>
        <pc:spChg chg="mod">
          <ac:chgData name="Dulsia Osasuyi" userId="0b14a7b671c9add2" providerId="Windows Live" clId="Web-{37343ED8-439E-4940-BBE5-763F2A531AC9}" dt="2019-06-14T21:33:23.913" v="623" actId="20577"/>
          <ac:spMkLst>
            <pc:docMk/>
            <pc:sldMk cId="2062077090" sldId="258"/>
            <ac:spMk id="2" creationId="{E36E171F-8EE0-4216-BA26-9C429F919975}"/>
          </ac:spMkLst>
        </pc:spChg>
        <pc:spChg chg="mod">
          <ac:chgData name="Dulsia Osasuyi" userId="0b14a7b671c9add2" providerId="Windows Live" clId="Web-{37343ED8-439E-4940-BBE5-763F2A531AC9}" dt="2019-06-14T22:09:00.179" v="1370" actId="20577"/>
          <ac:spMkLst>
            <pc:docMk/>
            <pc:sldMk cId="2062077090" sldId="258"/>
            <ac:spMk id="3" creationId="{D0AA6CAE-062D-490D-B9AA-3C30FF217736}"/>
          </ac:spMkLst>
        </pc:spChg>
      </pc:sldChg>
      <pc:sldChg chg="modSp new">
        <pc:chgData name="Dulsia Osasuyi" userId="0b14a7b671c9add2" providerId="Windows Live" clId="Web-{37343ED8-439E-4940-BBE5-763F2A531AC9}" dt="2019-06-14T21:34:20.350" v="653" actId="20577"/>
        <pc:sldMkLst>
          <pc:docMk/>
          <pc:sldMk cId="3938195226" sldId="259"/>
        </pc:sldMkLst>
        <pc:spChg chg="mod">
          <ac:chgData name="Dulsia Osasuyi" userId="0b14a7b671c9add2" providerId="Windows Live" clId="Web-{37343ED8-439E-4940-BBE5-763F2A531AC9}" dt="2019-06-14T21:34:20.350" v="653" actId="20577"/>
          <ac:spMkLst>
            <pc:docMk/>
            <pc:sldMk cId="3938195226" sldId="259"/>
            <ac:spMk id="2" creationId="{034A4931-F722-4A7C-B699-2500B5EF6029}"/>
          </ac:spMkLst>
        </pc:spChg>
      </pc:sldChg>
      <pc:sldChg chg="modSp new">
        <pc:chgData name="Dulsia Osasuyi" userId="0b14a7b671c9add2" providerId="Windows Live" clId="Web-{37343ED8-439E-4940-BBE5-763F2A531AC9}" dt="2019-06-14T21:34:37.210" v="666" actId="20577"/>
        <pc:sldMkLst>
          <pc:docMk/>
          <pc:sldMk cId="3415006730" sldId="260"/>
        </pc:sldMkLst>
        <pc:spChg chg="mod">
          <ac:chgData name="Dulsia Osasuyi" userId="0b14a7b671c9add2" providerId="Windows Live" clId="Web-{37343ED8-439E-4940-BBE5-763F2A531AC9}" dt="2019-06-14T21:34:37.210" v="666" actId="20577"/>
          <ac:spMkLst>
            <pc:docMk/>
            <pc:sldMk cId="3415006730" sldId="260"/>
            <ac:spMk id="2" creationId="{34777538-CA37-41D7-8063-009EEB4B0396}"/>
          </ac:spMkLst>
        </pc:spChg>
      </pc:sldChg>
      <pc:sldChg chg="modSp new">
        <pc:chgData name="Dulsia Osasuyi" userId="0b14a7b671c9add2" providerId="Windows Live" clId="Web-{37343ED8-439E-4940-BBE5-763F2A531AC9}" dt="2019-06-14T21:35:07.179" v="694" actId="20577"/>
        <pc:sldMkLst>
          <pc:docMk/>
          <pc:sldMk cId="2890749059" sldId="261"/>
        </pc:sldMkLst>
        <pc:spChg chg="mod">
          <ac:chgData name="Dulsia Osasuyi" userId="0b14a7b671c9add2" providerId="Windows Live" clId="Web-{37343ED8-439E-4940-BBE5-763F2A531AC9}" dt="2019-06-14T21:35:07.179" v="694" actId="20577"/>
          <ac:spMkLst>
            <pc:docMk/>
            <pc:sldMk cId="2890749059" sldId="261"/>
            <ac:spMk id="2" creationId="{18B60354-98A5-4E56-B61A-79E1E6A6B1B3}"/>
          </ac:spMkLst>
        </pc:spChg>
      </pc:sldChg>
      <pc:sldChg chg="modSp new">
        <pc:chgData name="Dulsia Osasuyi" userId="0b14a7b671c9add2" providerId="Windows Live" clId="Web-{37343ED8-439E-4940-BBE5-763F2A531AC9}" dt="2019-06-14T21:35:37.507" v="725" actId="20577"/>
        <pc:sldMkLst>
          <pc:docMk/>
          <pc:sldMk cId="2191764676" sldId="262"/>
        </pc:sldMkLst>
        <pc:spChg chg="mod">
          <ac:chgData name="Dulsia Osasuyi" userId="0b14a7b671c9add2" providerId="Windows Live" clId="Web-{37343ED8-439E-4940-BBE5-763F2A531AC9}" dt="2019-06-14T21:35:37.507" v="725" actId="20577"/>
          <ac:spMkLst>
            <pc:docMk/>
            <pc:sldMk cId="2191764676" sldId="262"/>
            <ac:spMk id="2" creationId="{59AED026-00AF-4C7D-BFC5-EBE2414F1802}"/>
          </ac:spMkLst>
        </pc:spChg>
      </pc:sldChg>
      <pc:sldChg chg="modSp new">
        <pc:chgData name="Dulsia Osasuyi" userId="0b14a7b671c9add2" providerId="Windows Live" clId="Web-{37343ED8-439E-4940-BBE5-763F2A531AC9}" dt="2019-06-14T21:36:00.773" v="743" actId="20577"/>
        <pc:sldMkLst>
          <pc:docMk/>
          <pc:sldMk cId="3055776485" sldId="263"/>
        </pc:sldMkLst>
        <pc:spChg chg="mod">
          <ac:chgData name="Dulsia Osasuyi" userId="0b14a7b671c9add2" providerId="Windows Live" clId="Web-{37343ED8-439E-4940-BBE5-763F2A531AC9}" dt="2019-06-14T21:36:00.773" v="743" actId="20577"/>
          <ac:spMkLst>
            <pc:docMk/>
            <pc:sldMk cId="3055776485" sldId="263"/>
            <ac:spMk id="2" creationId="{9694806B-F43C-4CEA-A72E-1FD47F29C700}"/>
          </ac:spMkLst>
        </pc:spChg>
      </pc:sldChg>
      <pc:sldChg chg="modSp new">
        <pc:chgData name="Dulsia Osasuyi" userId="0b14a7b671c9add2" providerId="Windows Live" clId="Web-{37343ED8-439E-4940-BBE5-763F2A531AC9}" dt="2019-06-14T21:36:30.195" v="763" actId="20577"/>
        <pc:sldMkLst>
          <pc:docMk/>
          <pc:sldMk cId="2948527365" sldId="264"/>
        </pc:sldMkLst>
        <pc:spChg chg="mod">
          <ac:chgData name="Dulsia Osasuyi" userId="0b14a7b671c9add2" providerId="Windows Live" clId="Web-{37343ED8-439E-4940-BBE5-763F2A531AC9}" dt="2019-06-14T21:36:30.195" v="763" actId="20577"/>
          <ac:spMkLst>
            <pc:docMk/>
            <pc:sldMk cId="2948527365" sldId="264"/>
            <ac:spMk id="2" creationId="{0FD0C619-DBEE-4664-B882-EC572734905E}"/>
          </ac:spMkLst>
        </pc:spChg>
      </pc:sldChg>
      <pc:sldChg chg="modSp new">
        <pc:chgData name="Dulsia Osasuyi" userId="0b14a7b671c9add2" providerId="Windows Live" clId="Web-{37343ED8-439E-4940-BBE5-763F2A531AC9}" dt="2019-06-14T21:36:50.195" v="796" actId="20577"/>
        <pc:sldMkLst>
          <pc:docMk/>
          <pc:sldMk cId="1322847203" sldId="265"/>
        </pc:sldMkLst>
        <pc:spChg chg="mod">
          <ac:chgData name="Dulsia Osasuyi" userId="0b14a7b671c9add2" providerId="Windows Live" clId="Web-{37343ED8-439E-4940-BBE5-763F2A531AC9}" dt="2019-06-14T21:36:50.195" v="796" actId="20577"/>
          <ac:spMkLst>
            <pc:docMk/>
            <pc:sldMk cId="1322847203" sldId="265"/>
            <ac:spMk id="2" creationId="{38BE3E67-62C6-4498-B4D1-A4E0D2BDC1C0}"/>
          </ac:spMkLst>
        </pc:spChg>
      </pc:sldChg>
      <pc:sldChg chg="modSp new">
        <pc:chgData name="Dulsia Osasuyi" userId="0b14a7b671c9add2" providerId="Windows Live" clId="Web-{37343ED8-439E-4940-BBE5-763F2A531AC9}" dt="2019-06-14T21:37:12.195" v="810" actId="20577"/>
        <pc:sldMkLst>
          <pc:docMk/>
          <pc:sldMk cId="1989345129" sldId="266"/>
        </pc:sldMkLst>
        <pc:spChg chg="mod">
          <ac:chgData name="Dulsia Osasuyi" userId="0b14a7b671c9add2" providerId="Windows Live" clId="Web-{37343ED8-439E-4940-BBE5-763F2A531AC9}" dt="2019-06-14T21:37:12.195" v="810" actId="20577"/>
          <ac:spMkLst>
            <pc:docMk/>
            <pc:sldMk cId="1989345129" sldId="266"/>
            <ac:spMk id="2" creationId="{94AB3E95-639B-47B6-B01D-AEEE130F1185}"/>
          </ac:spMkLst>
        </pc:spChg>
      </pc:sldChg>
    </pc:docChg>
  </pc:docChgLst>
  <pc:docChgLst>
    <pc:chgData name="Dulsia Osasuyi" userId="0b14a7b671c9add2" providerId="Windows Live" clId="Web-{F7E67C9C-5889-4456-931E-172C242E1E53}"/>
    <pc:docChg chg="modSld">
      <pc:chgData name="Dulsia Osasuyi" userId="0b14a7b671c9add2" providerId="Windows Live" clId="Web-{F7E67C9C-5889-4456-931E-172C242E1E53}" dt="2019-06-17T20:41:15.736" v="2531" actId="20577"/>
      <pc:docMkLst>
        <pc:docMk/>
      </pc:docMkLst>
      <pc:sldChg chg="modSp">
        <pc:chgData name="Dulsia Osasuyi" userId="0b14a7b671c9add2" providerId="Windows Live" clId="Web-{F7E67C9C-5889-4456-931E-172C242E1E53}" dt="2019-06-17T20:41:10.174" v="2529" actId="20577"/>
        <pc:sldMkLst>
          <pc:docMk/>
          <pc:sldMk cId="2191764676" sldId="262"/>
        </pc:sldMkLst>
        <pc:spChg chg="mod">
          <ac:chgData name="Dulsia Osasuyi" userId="0b14a7b671c9add2" providerId="Windows Live" clId="Web-{F7E67C9C-5889-4456-931E-172C242E1E53}" dt="2019-06-17T19:30:58.636" v="1335" actId="20577"/>
          <ac:spMkLst>
            <pc:docMk/>
            <pc:sldMk cId="2191764676" sldId="262"/>
            <ac:spMk id="2" creationId="{59AED026-00AF-4C7D-BFC5-EBE2414F1802}"/>
          </ac:spMkLst>
        </pc:spChg>
        <pc:spChg chg="mod">
          <ac:chgData name="Dulsia Osasuyi" userId="0b14a7b671c9add2" providerId="Windows Live" clId="Web-{F7E67C9C-5889-4456-931E-172C242E1E53}" dt="2019-06-17T20:41:10.174" v="2529" actId="20577"/>
          <ac:spMkLst>
            <pc:docMk/>
            <pc:sldMk cId="2191764676" sldId="262"/>
            <ac:spMk id="3" creationId="{AAEA64BB-A86A-4EDA-BB2B-974FA38EA006}"/>
          </ac:spMkLst>
        </pc:spChg>
      </pc:sldChg>
      <pc:sldChg chg="modSp">
        <pc:chgData name="Dulsia Osasuyi" userId="0b14a7b671c9add2" providerId="Windows Live" clId="Web-{F7E67C9C-5889-4456-931E-172C242E1E53}" dt="2019-06-17T20:21:17.306" v="2109" actId="20577"/>
        <pc:sldMkLst>
          <pc:docMk/>
          <pc:sldMk cId="3055776485" sldId="263"/>
        </pc:sldMkLst>
        <pc:spChg chg="mod">
          <ac:chgData name="Dulsia Osasuyi" userId="0b14a7b671c9add2" providerId="Windows Live" clId="Web-{F7E67C9C-5889-4456-931E-172C242E1E53}" dt="2019-06-17T20:21:17.306" v="2109" actId="20577"/>
          <ac:spMkLst>
            <pc:docMk/>
            <pc:sldMk cId="3055776485" sldId="263"/>
            <ac:spMk id="3" creationId="{279B05F9-F501-4726-877E-438228E0D8E6}"/>
          </ac:spMkLst>
        </pc:spChg>
      </pc:sldChg>
      <pc:sldChg chg="modSp">
        <pc:chgData name="Dulsia Osasuyi" userId="0b14a7b671c9add2" providerId="Windows Live" clId="Web-{F7E67C9C-5889-4456-931E-172C242E1E53}" dt="2019-06-17T18:05:44.401" v="561" actId="20577"/>
        <pc:sldMkLst>
          <pc:docMk/>
          <pc:sldMk cId="2948527365" sldId="264"/>
        </pc:sldMkLst>
        <pc:spChg chg="mod">
          <ac:chgData name="Dulsia Osasuyi" userId="0b14a7b671c9add2" providerId="Windows Live" clId="Web-{F7E67C9C-5889-4456-931E-172C242E1E53}" dt="2019-06-17T18:05:44.401" v="561" actId="20577"/>
          <ac:spMkLst>
            <pc:docMk/>
            <pc:sldMk cId="2948527365" sldId="264"/>
            <ac:spMk id="3" creationId="{2DBB62CC-A8EF-4D30-B139-86E7E696BCBB}"/>
          </ac:spMkLst>
        </pc:spChg>
      </pc:sldChg>
      <pc:sldChg chg="modSp">
        <pc:chgData name="Dulsia Osasuyi" userId="0b14a7b671c9add2" providerId="Windows Live" clId="Web-{F7E67C9C-5889-4456-931E-172C242E1E53}" dt="2019-06-17T19:11:08.674" v="1329" actId="20577"/>
        <pc:sldMkLst>
          <pc:docMk/>
          <pc:sldMk cId="1322847203" sldId="265"/>
        </pc:sldMkLst>
        <pc:spChg chg="mod">
          <ac:chgData name="Dulsia Osasuyi" userId="0b14a7b671c9add2" providerId="Windows Live" clId="Web-{F7E67C9C-5889-4456-931E-172C242E1E53}" dt="2019-06-17T19:11:08.674" v="1329" actId="20577"/>
          <ac:spMkLst>
            <pc:docMk/>
            <pc:sldMk cId="1322847203" sldId="265"/>
            <ac:spMk id="3" creationId="{8DE008B7-AD13-4FA9-A2E0-1D4568FA9D0D}"/>
          </ac:spMkLst>
        </pc:spChg>
      </pc:sldChg>
    </pc:docChg>
  </pc:docChgLst>
  <pc:docChgLst>
    <pc:chgData name="Dulsia Osasuyi" userId="0b14a7b671c9add2" providerId="Windows Live" clId="Web-{69084CF3-11B7-4A9C-9428-D17B2C5CF896}"/>
    <pc:docChg chg="delSld modSld">
      <pc:chgData name="Dulsia Osasuyi" userId="0b14a7b671c9add2" providerId="Windows Live" clId="Web-{69084CF3-11B7-4A9C-9428-D17B2C5CF896}" dt="2019-06-18T03:56:18.498" v="204"/>
      <pc:docMkLst>
        <pc:docMk/>
      </pc:docMkLst>
      <pc:sldChg chg="modSp">
        <pc:chgData name="Dulsia Osasuyi" userId="0b14a7b671c9add2" providerId="Windows Live" clId="Web-{69084CF3-11B7-4A9C-9428-D17B2C5CF896}" dt="2019-06-18T03:47:59.537" v="6" actId="20577"/>
        <pc:sldMkLst>
          <pc:docMk/>
          <pc:sldMk cId="3938195226" sldId="259"/>
        </pc:sldMkLst>
        <pc:spChg chg="mod">
          <ac:chgData name="Dulsia Osasuyi" userId="0b14a7b671c9add2" providerId="Windows Live" clId="Web-{69084CF3-11B7-4A9C-9428-D17B2C5CF896}" dt="2019-06-18T03:47:59.537" v="6" actId="20577"/>
          <ac:spMkLst>
            <pc:docMk/>
            <pc:sldMk cId="3938195226" sldId="259"/>
            <ac:spMk id="3" creationId="{9AE53069-0E36-4FFC-A295-3E542520B119}"/>
          </ac:spMkLst>
        </pc:spChg>
      </pc:sldChg>
      <pc:sldChg chg="modSp del">
        <pc:chgData name="Dulsia Osasuyi" userId="0b14a7b671c9add2" providerId="Windows Live" clId="Web-{69084CF3-11B7-4A9C-9428-D17B2C5CF896}" dt="2019-06-18T03:56:18.498" v="204"/>
        <pc:sldMkLst>
          <pc:docMk/>
          <pc:sldMk cId="3415006730" sldId="260"/>
        </pc:sldMkLst>
        <pc:spChg chg="mod">
          <ac:chgData name="Dulsia Osasuyi" userId="0b14a7b671c9add2" providerId="Windows Live" clId="Web-{69084CF3-11B7-4A9C-9428-D17B2C5CF896}" dt="2019-06-18T03:55:33.389" v="202" actId="20577"/>
          <ac:spMkLst>
            <pc:docMk/>
            <pc:sldMk cId="3415006730" sldId="260"/>
            <ac:spMk id="3" creationId="{2D08E03E-357C-49A6-8B74-BDF688DD995E}"/>
          </ac:spMkLst>
        </pc:spChg>
      </pc:sldChg>
    </pc:docChg>
  </pc:docChgLst>
  <pc:docChgLst>
    <pc:chgData name="Dulsia Osasuyi" userId="0b14a7b671c9add2" providerId="Windows Live" clId="Web-{8D6E7540-9A8C-4E73-92EF-230469FDB98E}"/>
    <pc:docChg chg="addSld modSld">
      <pc:chgData name="Dulsia Osasuyi" userId="0b14a7b671c9add2" providerId="Windows Live" clId="Web-{8D6E7540-9A8C-4E73-92EF-230469FDB98E}" dt="2019-06-18T05:31:24.765" v="1839" actId="20577"/>
      <pc:docMkLst>
        <pc:docMk/>
      </pc:docMkLst>
      <pc:sldChg chg="modSp">
        <pc:chgData name="Dulsia Osasuyi" userId="0b14a7b671c9add2" providerId="Windows Live" clId="Web-{8D6E7540-9A8C-4E73-92EF-230469FDB98E}" dt="2019-06-18T05:27:23.749" v="1785" actId="20577"/>
        <pc:sldMkLst>
          <pc:docMk/>
          <pc:sldMk cId="3251308399" sldId="257"/>
        </pc:sldMkLst>
        <pc:spChg chg="mod">
          <ac:chgData name="Dulsia Osasuyi" userId="0b14a7b671c9add2" providerId="Windows Live" clId="Web-{8D6E7540-9A8C-4E73-92EF-230469FDB98E}" dt="2019-06-18T05:27:23.749" v="1785" actId="20577"/>
          <ac:spMkLst>
            <pc:docMk/>
            <pc:sldMk cId="3251308399" sldId="257"/>
            <ac:spMk id="3" creationId="{9A005D70-580A-4663-A2EF-D9A202DC773A}"/>
          </ac:spMkLst>
        </pc:spChg>
      </pc:sldChg>
      <pc:sldChg chg="modSp">
        <pc:chgData name="Dulsia Osasuyi" userId="0b14a7b671c9add2" providerId="Windows Live" clId="Web-{8D6E7540-9A8C-4E73-92EF-230469FDB98E}" dt="2019-06-18T04:15:16.648" v="313" actId="20577"/>
        <pc:sldMkLst>
          <pc:docMk/>
          <pc:sldMk cId="2062077090" sldId="258"/>
        </pc:sldMkLst>
        <pc:spChg chg="mod">
          <ac:chgData name="Dulsia Osasuyi" userId="0b14a7b671c9add2" providerId="Windows Live" clId="Web-{8D6E7540-9A8C-4E73-92EF-230469FDB98E}" dt="2019-06-18T04:15:16.648" v="313" actId="20577"/>
          <ac:spMkLst>
            <pc:docMk/>
            <pc:sldMk cId="2062077090" sldId="258"/>
            <ac:spMk id="3" creationId="{D0AA6CAE-062D-490D-B9AA-3C30FF217736}"/>
          </ac:spMkLst>
        </pc:spChg>
      </pc:sldChg>
      <pc:sldChg chg="modSp">
        <pc:chgData name="Dulsia Osasuyi" userId="0b14a7b671c9add2" providerId="Windows Live" clId="Web-{8D6E7540-9A8C-4E73-92EF-230469FDB98E}" dt="2019-06-18T05:28:42.780" v="1801" actId="20577"/>
        <pc:sldMkLst>
          <pc:docMk/>
          <pc:sldMk cId="2191764676" sldId="262"/>
        </pc:sldMkLst>
        <pc:spChg chg="mod">
          <ac:chgData name="Dulsia Osasuyi" userId="0b14a7b671c9add2" providerId="Windows Live" clId="Web-{8D6E7540-9A8C-4E73-92EF-230469FDB98E}" dt="2019-06-18T05:28:42.780" v="1801" actId="20577"/>
          <ac:spMkLst>
            <pc:docMk/>
            <pc:sldMk cId="2191764676" sldId="262"/>
            <ac:spMk id="3" creationId="{AAEA64BB-A86A-4EDA-BB2B-974FA38EA006}"/>
          </ac:spMkLst>
        </pc:spChg>
      </pc:sldChg>
      <pc:sldChg chg="modSp">
        <pc:chgData name="Dulsia Osasuyi" userId="0b14a7b671c9add2" providerId="Windows Live" clId="Web-{8D6E7540-9A8C-4E73-92EF-230469FDB98E}" dt="2019-06-18T05:31:20.812" v="1837" actId="20577"/>
        <pc:sldMkLst>
          <pc:docMk/>
          <pc:sldMk cId="2948527365" sldId="264"/>
        </pc:sldMkLst>
        <pc:spChg chg="mod">
          <ac:chgData name="Dulsia Osasuyi" userId="0b14a7b671c9add2" providerId="Windows Live" clId="Web-{8D6E7540-9A8C-4E73-92EF-230469FDB98E}" dt="2019-06-18T05:31:20.812" v="1837" actId="20577"/>
          <ac:spMkLst>
            <pc:docMk/>
            <pc:sldMk cId="2948527365" sldId="264"/>
            <ac:spMk id="3" creationId="{2DBB62CC-A8EF-4D30-B139-86E7E696BCBB}"/>
          </ac:spMkLst>
        </pc:spChg>
      </pc:sldChg>
      <pc:sldChg chg="modSp">
        <pc:chgData name="Dulsia Osasuyi" userId="0b14a7b671c9add2" providerId="Windows Live" clId="Web-{8D6E7540-9A8C-4E73-92EF-230469FDB98E}" dt="2019-06-18T05:30:29.828" v="1807" actId="20577"/>
        <pc:sldMkLst>
          <pc:docMk/>
          <pc:sldMk cId="1322847203" sldId="265"/>
        </pc:sldMkLst>
        <pc:spChg chg="mod">
          <ac:chgData name="Dulsia Osasuyi" userId="0b14a7b671c9add2" providerId="Windows Live" clId="Web-{8D6E7540-9A8C-4E73-92EF-230469FDB98E}" dt="2019-06-18T05:30:29.828" v="1807" actId="20577"/>
          <ac:spMkLst>
            <pc:docMk/>
            <pc:sldMk cId="1322847203" sldId="265"/>
            <ac:spMk id="3" creationId="{8DE008B7-AD13-4FA9-A2E0-1D4568FA9D0D}"/>
          </ac:spMkLst>
        </pc:spChg>
      </pc:sldChg>
      <pc:sldChg chg="modSp">
        <pc:chgData name="Dulsia Osasuyi" userId="0b14a7b671c9add2" providerId="Windows Live" clId="Web-{8D6E7540-9A8C-4E73-92EF-230469FDB98E}" dt="2019-06-18T04:38:09.781" v="730" actId="20577"/>
        <pc:sldMkLst>
          <pc:docMk/>
          <pc:sldMk cId="1989345129" sldId="266"/>
        </pc:sldMkLst>
        <pc:spChg chg="mod">
          <ac:chgData name="Dulsia Osasuyi" userId="0b14a7b671c9add2" providerId="Windows Live" clId="Web-{8D6E7540-9A8C-4E73-92EF-230469FDB98E}" dt="2019-06-18T04:38:09.781" v="730" actId="20577"/>
          <ac:spMkLst>
            <pc:docMk/>
            <pc:sldMk cId="1989345129" sldId="266"/>
            <ac:spMk id="3" creationId="{3EDECB81-DF02-45E4-BD59-B5A5559D7B34}"/>
          </ac:spMkLst>
        </pc:spChg>
      </pc:sldChg>
      <pc:sldChg chg="modSp new">
        <pc:chgData name="Dulsia Osasuyi" userId="0b14a7b671c9add2" providerId="Windows Live" clId="Web-{8D6E7540-9A8C-4E73-92EF-230469FDB98E}" dt="2019-06-18T04:20:34.148" v="388" actId="20577"/>
        <pc:sldMkLst>
          <pc:docMk/>
          <pc:sldMk cId="1041099845" sldId="267"/>
        </pc:sldMkLst>
        <pc:spChg chg="mod">
          <ac:chgData name="Dulsia Osasuyi" userId="0b14a7b671c9add2" providerId="Windows Live" clId="Web-{8D6E7540-9A8C-4E73-92EF-230469FDB98E}" dt="2019-06-18T04:05:03.862" v="23" actId="20577"/>
          <ac:spMkLst>
            <pc:docMk/>
            <pc:sldMk cId="1041099845" sldId="267"/>
            <ac:spMk id="2" creationId="{014662A1-EEC5-46A8-A3E5-384F2983513A}"/>
          </ac:spMkLst>
        </pc:spChg>
        <pc:spChg chg="mod">
          <ac:chgData name="Dulsia Osasuyi" userId="0b14a7b671c9add2" providerId="Windows Live" clId="Web-{8D6E7540-9A8C-4E73-92EF-230469FDB98E}" dt="2019-06-18T04:20:34.148" v="388" actId="20577"/>
          <ac:spMkLst>
            <pc:docMk/>
            <pc:sldMk cId="1041099845" sldId="267"/>
            <ac:spMk id="3" creationId="{6F131BE9-0709-4E57-AA58-70585BF1428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5741" y="28668"/>
            <a:ext cx="9144000" cy="827742"/>
          </a:xfrm>
        </p:spPr>
        <p:txBody>
          <a:bodyPr>
            <a:normAutofit fontScale="90000"/>
          </a:bodyPr>
          <a:lstStyle/>
          <a:p>
            <a:r>
              <a:rPr lang="en-GB" dirty="0">
                <a:cs typeface="Calibri Light"/>
              </a:rPr>
              <a:t>Marketing Environment Audit </a:t>
            </a:r>
          </a:p>
        </p:txBody>
      </p:sp>
      <p:sp>
        <p:nvSpPr>
          <p:cNvPr id="3" name="Subtitle 2"/>
          <p:cNvSpPr>
            <a:spLocks noGrp="1"/>
          </p:cNvSpPr>
          <p:nvPr>
            <p:ph type="subTitle" idx="1"/>
          </p:nvPr>
        </p:nvSpPr>
        <p:spPr>
          <a:xfrm>
            <a:off x="3048000" y="5206720"/>
            <a:ext cx="9144000" cy="1655762"/>
          </a:xfrm>
        </p:spPr>
        <p:txBody>
          <a:bodyPr vert="horz" lIns="91440" tIns="45720" rIns="91440" bIns="45720" rtlCol="0" anchor="t">
            <a:normAutofit/>
          </a:bodyPr>
          <a:lstStyle/>
          <a:p>
            <a:endParaRPr lang="en-GB" dirty="0">
              <a:cs typeface="Calibri"/>
            </a:endParaRPr>
          </a:p>
        </p:txBody>
      </p:sp>
      <p:sp>
        <p:nvSpPr>
          <p:cNvPr id="4" name="TextBox 3">
            <a:extLst>
              <a:ext uri="{FF2B5EF4-FFF2-40B4-BE49-F238E27FC236}">
                <a16:creationId xmlns:a16="http://schemas.microsoft.com/office/drawing/2014/main" id="{8B6EC73F-B64A-470F-8ECE-FE0EFB58E932}"/>
              </a:ext>
            </a:extLst>
          </p:cNvPr>
          <p:cNvSpPr txBox="1"/>
          <p:nvPr/>
        </p:nvSpPr>
        <p:spPr>
          <a:xfrm>
            <a:off x="304801" y="1138518"/>
            <a:ext cx="103183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Title {SANFEX HOTSPOT AND   ACCOMMODATION SERVICE}</a:t>
            </a:r>
          </a:p>
          <a:p>
            <a:r>
              <a:rPr lang="en-GB" dirty="0">
                <a:cs typeface="Calibri"/>
              </a:rPr>
              <a:t>Name of the Students Kolawole </a:t>
            </a:r>
            <a:r>
              <a:rPr lang="en-GB" dirty="0" err="1">
                <a:cs typeface="Calibri"/>
              </a:rPr>
              <a:t>Osasuyi</a:t>
            </a:r>
            <a:r>
              <a:rPr lang="en-GB" dirty="0">
                <a:cs typeface="Calibri"/>
              </a:rPr>
              <a:t> </a:t>
            </a:r>
            <a:r>
              <a:rPr lang="en-GB" dirty="0" err="1">
                <a:cs typeface="Calibri"/>
              </a:rPr>
              <a:t>Osasuyi</a:t>
            </a:r>
            <a:r>
              <a:rPr lang="en-GB" dirty="0">
                <a:cs typeface="Calibri"/>
              </a:rPr>
              <a:t>  1815461  And  </a:t>
            </a:r>
            <a:r>
              <a:rPr lang="en-GB" dirty="0" err="1">
                <a:cs typeface="Calibri"/>
              </a:rPr>
              <a:t>Nosa</a:t>
            </a:r>
            <a:r>
              <a:rPr lang="en-GB" dirty="0">
                <a:cs typeface="Calibri"/>
              </a:rPr>
              <a:t>  </a:t>
            </a:r>
            <a:r>
              <a:rPr lang="en-GB" dirty="0" err="1">
                <a:cs typeface="Calibri"/>
              </a:rPr>
              <a:t>Ajanaku</a:t>
            </a:r>
            <a:r>
              <a:rPr lang="en-GB" dirty="0">
                <a:cs typeface="Calibri"/>
              </a:rPr>
              <a:t> </a:t>
            </a:r>
            <a:r>
              <a:rPr lang="en-GB" dirty="0" err="1">
                <a:cs typeface="Calibri"/>
              </a:rPr>
              <a:t>Ajanaku</a:t>
            </a:r>
            <a:r>
              <a:rPr lang="en-GB" dirty="0">
                <a:cs typeface="Calibri"/>
              </a:rPr>
              <a:t>  1815459</a:t>
            </a:r>
          </a:p>
          <a:p>
            <a:r>
              <a:rPr lang="en-GB" dirty="0">
                <a:cs typeface="Calibri"/>
              </a:rPr>
              <a:t>Lecturer Mr Olu </a:t>
            </a:r>
            <a:r>
              <a:rPr lang="en-GB" dirty="0" err="1">
                <a:cs typeface="Calibri"/>
              </a:rPr>
              <a:t>Adegbite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0103-1CAF-4D29-BCB1-A83D6E731A90}"/>
              </a:ext>
            </a:extLst>
          </p:cNvPr>
          <p:cNvSpPr>
            <a:spLocks noGrp="1"/>
          </p:cNvSpPr>
          <p:nvPr>
            <p:ph type="title"/>
          </p:nvPr>
        </p:nvSpPr>
        <p:spPr/>
        <p:txBody>
          <a:bodyPr/>
          <a:lstStyle/>
          <a:p>
            <a:r>
              <a:rPr lang="en-GB" dirty="0">
                <a:cs typeface="Calibri Light"/>
              </a:rPr>
              <a:t>Executive Summary </a:t>
            </a:r>
            <a:endParaRPr lang="en-GB" dirty="0"/>
          </a:p>
        </p:txBody>
      </p:sp>
      <p:sp>
        <p:nvSpPr>
          <p:cNvPr id="3" name="Content Placeholder 2">
            <a:extLst>
              <a:ext uri="{FF2B5EF4-FFF2-40B4-BE49-F238E27FC236}">
                <a16:creationId xmlns:a16="http://schemas.microsoft.com/office/drawing/2014/main" id="{9A005D70-580A-4663-A2EF-D9A202DC773A}"/>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For a good planning, analyse and to discover the value and the good performance  of the marketing environmental audit ,the internal and the external factor need to be carefully weighed. its aims , it objective and it plan of action ,the motive for this is to know the area of problem and the opportunities ,knowing the area of your strengths ,weaknesses  and how target and segment ,which area to segment or target ,and also the marketing communication mix you are going to use to communicate your products the customer all this will enhances your marketing performance</a:t>
            </a:r>
            <a:endParaRPr lang="en-GB" dirty="0" err="1">
              <a:cs typeface="Calibri" panose="020F0502020204030204"/>
            </a:endParaRPr>
          </a:p>
        </p:txBody>
      </p:sp>
    </p:spTree>
    <p:extLst>
      <p:ext uri="{BB962C8B-B14F-4D97-AF65-F5344CB8AC3E}">
        <p14:creationId xmlns:p14="http://schemas.microsoft.com/office/powerpoint/2010/main" val="3251308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171F-8EE0-4216-BA26-9C429F919975}"/>
              </a:ext>
            </a:extLst>
          </p:cNvPr>
          <p:cNvSpPr>
            <a:spLocks noGrp="1"/>
          </p:cNvSpPr>
          <p:nvPr>
            <p:ph type="title"/>
          </p:nvPr>
        </p:nvSpPr>
        <p:spPr/>
        <p:txBody>
          <a:bodyPr/>
          <a:lstStyle/>
          <a:p>
            <a:r>
              <a:rPr lang="en-GB" dirty="0">
                <a:cs typeface="Calibri Light"/>
              </a:rPr>
              <a:t>Business/Company Overview</a:t>
            </a:r>
            <a:endParaRPr lang="en-GB" dirty="0"/>
          </a:p>
        </p:txBody>
      </p:sp>
      <p:sp>
        <p:nvSpPr>
          <p:cNvPr id="3" name="Content Placeholder 2">
            <a:extLst>
              <a:ext uri="{FF2B5EF4-FFF2-40B4-BE49-F238E27FC236}">
                <a16:creationId xmlns:a16="http://schemas.microsoft.com/office/drawing/2014/main" id="{D0AA6CAE-062D-490D-B9AA-3C30FF217736}"/>
              </a:ext>
            </a:extLst>
          </p:cNvPr>
          <p:cNvSpPr>
            <a:spLocks noGrp="1"/>
          </p:cNvSpPr>
          <p:nvPr>
            <p:ph idx="1"/>
          </p:nvPr>
        </p:nvSpPr>
        <p:spPr/>
        <p:txBody>
          <a:bodyPr vert="horz" lIns="91440" tIns="45720" rIns="91440" bIns="45720" rtlCol="0" anchor="t">
            <a:normAutofit/>
          </a:bodyPr>
          <a:lstStyle/>
          <a:p>
            <a:r>
              <a:rPr lang="en-GB" dirty="0">
                <a:cs typeface="Calibri"/>
              </a:rPr>
              <a:t>In the early 2012 a prospector business woman </a:t>
            </a:r>
            <a:r>
              <a:rPr lang="en-GB" dirty="0" err="1">
                <a:cs typeface="Calibri"/>
              </a:rPr>
              <a:t>Sanfex</a:t>
            </a:r>
            <a:r>
              <a:rPr lang="en-GB" dirty="0">
                <a:cs typeface="Calibri"/>
              </a:rPr>
              <a:t> , in the business  of hotspot and accommodation service which is located in Kensington in the city of Liverpool. The goals of this business is selling of intercontinental food and drinks ,also offering accommodation , in a way of helping new visitor coming to study in Liverpool .</a:t>
            </a:r>
          </a:p>
        </p:txBody>
      </p:sp>
    </p:spTree>
    <p:extLst>
      <p:ext uri="{BB962C8B-B14F-4D97-AF65-F5344CB8AC3E}">
        <p14:creationId xmlns:p14="http://schemas.microsoft.com/office/powerpoint/2010/main" val="206207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662A1-EEC5-46A8-A3E5-384F2983513A}"/>
              </a:ext>
            </a:extLst>
          </p:cNvPr>
          <p:cNvSpPr>
            <a:spLocks noGrp="1"/>
          </p:cNvSpPr>
          <p:nvPr>
            <p:ph type="title"/>
          </p:nvPr>
        </p:nvSpPr>
        <p:spPr/>
        <p:txBody>
          <a:bodyPr/>
          <a:lstStyle/>
          <a:p>
            <a:r>
              <a:rPr lang="en-GB" dirty="0">
                <a:cs typeface="Calibri Light"/>
              </a:rPr>
              <a:t>Target Market</a:t>
            </a:r>
            <a:endParaRPr lang="en-GB" dirty="0"/>
          </a:p>
        </p:txBody>
      </p:sp>
      <p:sp>
        <p:nvSpPr>
          <p:cNvPr id="3" name="Content Placeholder 2">
            <a:extLst>
              <a:ext uri="{FF2B5EF4-FFF2-40B4-BE49-F238E27FC236}">
                <a16:creationId xmlns:a16="http://schemas.microsoft.com/office/drawing/2014/main" id="{6F131BE9-0709-4E57-AA58-70585BF1428F}"/>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Target market this all about thinking which group of customer will be the best to aims for. On this note </a:t>
            </a:r>
            <a:r>
              <a:rPr lang="en-GB" dirty="0" err="1">
                <a:cs typeface="Calibri"/>
              </a:rPr>
              <a:t>sanfex</a:t>
            </a:r>
            <a:r>
              <a:rPr lang="en-GB" dirty="0">
                <a:cs typeface="Calibri"/>
              </a:rPr>
              <a:t>  target market in this business are the intercontinental food and drinks and there share apartment  accommodation</a:t>
            </a:r>
            <a:endParaRPr lang="en-GB" dirty="0" err="1">
              <a:cs typeface="Calibri"/>
            </a:endParaRPr>
          </a:p>
        </p:txBody>
      </p:sp>
    </p:spTree>
    <p:extLst>
      <p:ext uri="{BB962C8B-B14F-4D97-AF65-F5344CB8AC3E}">
        <p14:creationId xmlns:p14="http://schemas.microsoft.com/office/powerpoint/2010/main" val="1041099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4931-F722-4A7C-B699-2500B5EF6029}"/>
              </a:ext>
            </a:extLst>
          </p:cNvPr>
          <p:cNvSpPr>
            <a:spLocks noGrp="1"/>
          </p:cNvSpPr>
          <p:nvPr>
            <p:ph type="title"/>
          </p:nvPr>
        </p:nvSpPr>
        <p:spPr/>
        <p:txBody>
          <a:bodyPr/>
          <a:lstStyle/>
          <a:p>
            <a:r>
              <a:rPr lang="en-GB" dirty="0">
                <a:cs typeface="Calibri Light"/>
              </a:rPr>
              <a:t>Products and Services </a:t>
            </a:r>
            <a:endParaRPr lang="en-GB" dirty="0"/>
          </a:p>
        </p:txBody>
      </p:sp>
      <p:sp>
        <p:nvSpPr>
          <p:cNvPr id="3" name="Content Placeholder 2">
            <a:extLst>
              <a:ext uri="{FF2B5EF4-FFF2-40B4-BE49-F238E27FC236}">
                <a16:creationId xmlns:a16="http://schemas.microsoft.com/office/drawing/2014/main" id="{9AE53069-0E36-4FFC-A295-3E542520B119}"/>
              </a:ext>
            </a:extLst>
          </p:cNvPr>
          <p:cNvSpPr>
            <a:spLocks noGrp="1"/>
          </p:cNvSpPr>
          <p:nvPr>
            <p:ph idx="1"/>
          </p:nvPr>
        </p:nvSpPr>
        <p:spPr/>
        <p:txBody>
          <a:bodyPr vert="horz" lIns="91440" tIns="45720" rIns="91440" bIns="45720" rtlCol="0" anchor="t">
            <a:normAutofit/>
          </a:bodyPr>
          <a:lstStyle/>
          <a:p>
            <a:pPr marL="0" indent="0">
              <a:buNone/>
            </a:pPr>
            <a:r>
              <a:rPr lang="en-GB" dirty="0" err="1">
                <a:cs typeface="Calibri"/>
              </a:rPr>
              <a:t>Sanfex</a:t>
            </a:r>
            <a:r>
              <a:rPr lang="en-GB" dirty="0">
                <a:cs typeface="Calibri"/>
              </a:rPr>
              <a:t> has the capacity to serve up to fifty people , and also the ability to accommodate up to ten people in the share apartment accommodation service , other products and  services are </a:t>
            </a:r>
            <a:r>
              <a:rPr lang="en-GB" dirty="0" err="1">
                <a:cs typeface="Calibri"/>
              </a:rPr>
              <a:t>sanfex</a:t>
            </a:r>
            <a:r>
              <a:rPr lang="en-GB" dirty="0">
                <a:cs typeface="Calibri"/>
              </a:rPr>
              <a:t> intercontinental diches , </a:t>
            </a:r>
            <a:r>
              <a:rPr lang="en-GB" dirty="0" err="1">
                <a:cs typeface="Calibri"/>
              </a:rPr>
              <a:t>sanfex</a:t>
            </a:r>
            <a:r>
              <a:rPr lang="en-GB" dirty="0">
                <a:cs typeface="Calibri"/>
              </a:rPr>
              <a:t> bar services , </a:t>
            </a:r>
            <a:r>
              <a:rPr lang="en-GB" dirty="0" err="1">
                <a:cs typeface="Calibri"/>
              </a:rPr>
              <a:t>sanfex</a:t>
            </a:r>
            <a:r>
              <a:rPr lang="en-GB" dirty="0">
                <a:cs typeface="Calibri"/>
              </a:rPr>
              <a:t> snooker ball competition , finally birthday event service for those who  want to celebrate  their birthday.</a:t>
            </a:r>
          </a:p>
        </p:txBody>
      </p:sp>
    </p:spTree>
    <p:extLst>
      <p:ext uri="{BB962C8B-B14F-4D97-AF65-F5344CB8AC3E}">
        <p14:creationId xmlns:p14="http://schemas.microsoft.com/office/powerpoint/2010/main" val="393819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60354-98A5-4E56-B61A-79E1E6A6B1B3}"/>
              </a:ext>
            </a:extLst>
          </p:cNvPr>
          <p:cNvSpPr>
            <a:spLocks noGrp="1"/>
          </p:cNvSpPr>
          <p:nvPr>
            <p:ph type="title"/>
          </p:nvPr>
        </p:nvSpPr>
        <p:spPr/>
        <p:txBody>
          <a:bodyPr/>
          <a:lstStyle/>
          <a:p>
            <a:r>
              <a:rPr lang="en-GB" dirty="0">
                <a:cs typeface="Calibri Light"/>
              </a:rPr>
              <a:t>Market Segment</a:t>
            </a:r>
            <a:endParaRPr lang="en-GB" dirty="0"/>
          </a:p>
        </p:txBody>
      </p:sp>
      <p:sp>
        <p:nvSpPr>
          <p:cNvPr id="3" name="Content Placeholder 2">
            <a:extLst>
              <a:ext uri="{FF2B5EF4-FFF2-40B4-BE49-F238E27FC236}">
                <a16:creationId xmlns:a16="http://schemas.microsoft.com/office/drawing/2014/main" id="{5528156A-89EF-4F51-B2B1-6A477E11AABE}"/>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According to{ Kotler and Armstrong , 2005  54} define market segmentation  as separation of a market into a defined group of buyers who have distinct needs , characteristic  or behaviour and may have need for a particular order or products</a:t>
            </a:r>
          </a:p>
          <a:p>
            <a:pPr marL="0" indent="0">
              <a:buNone/>
            </a:pPr>
            <a:r>
              <a:rPr lang="en-GB" dirty="0">
                <a:cs typeface="Calibri" panose="020F0502020204030204"/>
              </a:rPr>
              <a:t>    Through this  market segmentation </a:t>
            </a:r>
            <a:r>
              <a:rPr lang="en-GB" dirty="0" err="1">
                <a:cs typeface="Calibri"/>
              </a:rPr>
              <a:t>sanfex</a:t>
            </a:r>
            <a:r>
              <a:rPr lang="en-GB" dirty="0">
                <a:cs typeface="Calibri"/>
              </a:rPr>
              <a:t> were now able to modify the business more accurately by focusing on the middle age group who always coming for food and drinks.</a:t>
            </a:r>
          </a:p>
        </p:txBody>
      </p:sp>
    </p:spTree>
    <p:extLst>
      <p:ext uri="{BB962C8B-B14F-4D97-AF65-F5344CB8AC3E}">
        <p14:creationId xmlns:p14="http://schemas.microsoft.com/office/powerpoint/2010/main" val="2890749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ED026-00AF-4C7D-BFC5-EBE2414F1802}"/>
              </a:ext>
            </a:extLst>
          </p:cNvPr>
          <p:cNvSpPr>
            <a:spLocks noGrp="1"/>
          </p:cNvSpPr>
          <p:nvPr>
            <p:ph type="title"/>
          </p:nvPr>
        </p:nvSpPr>
        <p:spPr/>
        <p:txBody>
          <a:bodyPr/>
          <a:lstStyle/>
          <a:p>
            <a:r>
              <a:rPr lang="en-GB" dirty="0">
                <a:cs typeface="Calibri Light"/>
              </a:rPr>
              <a:t>Micro and Macro </a:t>
            </a:r>
            <a:r>
              <a:rPr lang="en-GB">
                <a:cs typeface="Calibri Light"/>
              </a:rPr>
              <a:t>Environment</a:t>
            </a:r>
            <a:r>
              <a:rPr lang="en-GB" dirty="0">
                <a:cs typeface="Calibri Light"/>
              </a:rPr>
              <a:t> </a:t>
            </a:r>
            <a:endParaRPr lang="en-GB" dirty="0"/>
          </a:p>
        </p:txBody>
      </p:sp>
      <p:sp>
        <p:nvSpPr>
          <p:cNvPr id="3" name="Content Placeholder 2">
            <a:extLst>
              <a:ext uri="{FF2B5EF4-FFF2-40B4-BE49-F238E27FC236}">
                <a16:creationId xmlns:a16="http://schemas.microsoft.com/office/drawing/2014/main" id="{AAEA64BB-A86A-4EDA-BB2B-974FA38EA006}"/>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According to (Philip Kotler, and keller 2009) marketing environment is made up of the internal and external forces which affect the companys ability to expand and sustain  successful transaction and relationship with the companys target customer. The elements are micro and macro environment. this is how it affect </a:t>
            </a:r>
            <a:r>
              <a:rPr lang="en-GB" dirty="0" err="1">
                <a:cs typeface="Calibri" panose="020F0502020204030204"/>
              </a:rPr>
              <a:t>sanfex</a:t>
            </a:r>
            <a:r>
              <a:rPr lang="en-GB" dirty="0">
                <a:cs typeface="Calibri" panose="020F0502020204030204"/>
              </a:rPr>
              <a:t> </a:t>
            </a:r>
            <a:endParaRPr lang="en-GB">
              <a:cs typeface="Calibri" panose="020F0502020204030204"/>
            </a:endParaRPr>
          </a:p>
          <a:p>
            <a:pPr marL="0" indent="0">
              <a:buNone/>
            </a:pPr>
            <a:r>
              <a:rPr lang="en-GB" dirty="0">
                <a:cs typeface="Calibri" panose="020F0502020204030204"/>
              </a:rPr>
              <a:t>The micro – environment are the customers, the drinks supplier, the event promoter , and music  DJ</a:t>
            </a:r>
          </a:p>
          <a:p>
            <a:pPr marL="0" indent="0">
              <a:buNone/>
            </a:pPr>
            <a:r>
              <a:rPr lang="en-GB" dirty="0">
                <a:cs typeface="Calibri" panose="020F0502020204030204"/>
              </a:rPr>
              <a:t>The macro-environment the effect on sanfex , Government policy on music ,mean they have specific time to play music .competitors there are a lots of competitor selling the same thing s</a:t>
            </a:r>
          </a:p>
        </p:txBody>
      </p:sp>
    </p:spTree>
    <p:extLst>
      <p:ext uri="{BB962C8B-B14F-4D97-AF65-F5344CB8AC3E}">
        <p14:creationId xmlns:p14="http://schemas.microsoft.com/office/powerpoint/2010/main" val="2191764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4806B-F43C-4CEA-A72E-1FD47F29C700}"/>
              </a:ext>
            </a:extLst>
          </p:cNvPr>
          <p:cNvSpPr>
            <a:spLocks noGrp="1"/>
          </p:cNvSpPr>
          <p:nvPr>
            <p:ph type="title"/>
          </p:nvPr>
        </p:nvSpPr>
        <p:spPr/>
        <p:txBody>
          <a:bodyPr/>
          <a:lstStyle/>
          <a:p>
            <a:r>
              <a:rPr lang="en-GB" dirty="0">
                <a:cs typeface="Calibri Light"/>
              </a:rPr>
              <a:t>SWOT Analysis</a:t>
            </a:r>
            <a:endParaRPr lang="en-GB" dirty="0"/>
          </a:p>
        </p:txBody>
      </p:sp>
      <p:sp>
        <p:nvSpPr>
          <p:cNvPr id="3" name="Content Placeholder 2">
            <a:extLst>
              <a:ext uri="{FF2B5EF4-FFF2-40B4-BE49-F238E27FC236}">
                <a16:creationId xmlns:a16="http://schemas.microsoft.com/office/drawing/2014/main" id="{279B05F9-F501-4726-877E-438228E0D8E6}"/>
              </a:ext>
            </a:extLst>
          </p:cNvPr>
          <p:cNvSpPr>
            <a:spLocks noGrp="1"/>
          </p:cNvSpPr>
          <p:nvPr>
            <p:ph idx="1"/>
          </p:nvPr>
        </p:nvSpPr>
        <p:spPr/>
        <p:txBody>
          <a:bodyPr vert="horz" lIns="91440" tIns="45720" rIns="91440" bIns="45720" rtlCol="0" anchor="t">
            <a:normAutofit fontScale="92500"/>
          </a:bodyPr>
          <a:lstStyle/>
          <a:p>
            <a:pPr marL="0" indent="0">
              <a:buNone/>
            </a:pPr>
            <a:r>
              <a:rPr lang="en-GB" dirty="0">
                <a:cs typeface="Calibri" panose="020F0502020204030204"/>
              </a:rPr>
              <a:t>SWOT analysis is the applicable , tools for the compelling stock of your situation , it is also the simple ways of analysing or evaluating the level of  someone readiness for a new task</a:t>
            </a:r>
            <a:endParaRPr lang="en-US" dirty="0"/>
          </a:p>
          <a:p>
            <a:pPr marL="0" indent="0">
              <a:buNone/>
            </a:pPr>
            <a:r>
              <a:rPr lang="en-GB" dirty="0">
                <a:cs typeface="Calibri"/>
              </a:rPr>
              <a:t>STRENGTHS.The strengths of sanfex is able to serve all customer effectiveness, open seven days a week, </a:t>
            </a:r>
            <a:r>
              <a:rPr lang="en-GB" dirty="0" err="1">
                <a:cs typeface="Calibri"/>
              </a:rPr>
              <a:t>sanfex</a:t>
            </a:r>
            <a:r>
              <a:rPr lang="en-GB" dirty="0">
                <a:cs typeface="Calibri"/>
              </a:rPr>
              <a:t> close late </a:t>
            </a:r>
          </a:p>
          <a:p>
            <a:pPr marL="0" indent="0">
              <a:buNone/>
            </a:pPr>
            <a:r>
              <a:rPr lang="en-GB" dirty="0">
                <a:cs typeface="Calibri"/>
              </a:rPr>
              <a:t>WEAKNESSES. The  waeknesses some of the products don’t arrive on time , because most of the suppliers  come from London </a:t>
            </a:r>
          </a:p>
          <a:p>
            <a:pPr marL="0" indent="0">
              <a:buNone/>
            </a:pPr>
            <a:r>
              <a:rPr lang="en-GB" dirty="0">
                <a:cs typeface="Calibri"/>
              </a:rPr>
              <a:t>OPPORTUNITIES .The opportunities  is </a:t>
            </a:r>
            <a:r>
              <a:rPr lang="en-GB" err="1">
                <a:cs typeface="Calibri"/>
              </a:rPr>
              <a:t>sanfex</a:t>
            </a:r>
            <a:r>
              <a:rPr lang="en-GB" dirty="0">
                <a:cs typeface="Calibri"/>
              </a:rPr>
              <a:t> hotspot is in good location is </a:t>
            </a:r>
            <a:r>
              <a:rPr lang="en-GB">
                <a:cs typeface="Calibri"/>
              </a:rPr>
              <a:t>easy to find  and opportunities to expand</a:t>
            </a:r>
          </a:p>
          <a:p>
            <a:pPr marL="0" indent="0">
              <a:buNone/>
            </a:pPr>
            <a:r>
              <a:rPr lang="en-GB" dirty="0">
                <a:cs typeface="Calibri"/>
              </a:rPr>
              <a:t>THREATS. The people around the environment complain of music sounds </a:t>
            </a:r>
            <a:endParaRPr lang="en-GB" dirty="0"/>
          </a:p>
        </p:txBody>
      </p:sp>
    </p:spTree>
    <p:extLst>
      <p:ext uri="{BB962C8B-B14F-4D97-AF65-F5344CB8AC3E}">
        <p14:creationId xmlns:p14="http://schemas.microsoft.com/office/powerpoint/2010/main" val="3055776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C619-DBEE-4664-B882-EC572734905E}"/>
              </a:ext>
            </a:extLst>
          </p:cNvPr>
          <p:cNvSpPr>
            <a:spLocks noGrp="1"/>
          </p:cNvSpPr>
          <p:nvPr>
            <p:ph type="title"/>
          </p:nvPr>
        </p:nvSpPr>
        <p:spPr/>
        <p:txBody>
          <a:bodyPr/>
          <a:lstStyle/>
          <a:p>
            <a:r>
              <a:rPr lang="en-GB" dirty="0">
                <a:cs typeface="Calibri Light"/>
              </a:rPr>
              <a:t>PESTLE Analysis</a:t>
            </a:r>
            <a:endParaRPr lang="en-GB" dirty="0"/>
          </a:p>
        </p:txBody>
      </p:sp>
      <p:sp>
        <p:nvSpPr>
          <p:cNvPr id="3" name="Content Placeholder 2">
            <a:extLst>
              <a:ext uri="{FF2B5EF4-FFF2-40B4-BE49-F238E27FC236}">
                <a16:creationId xmlns:a16="http://schemas.microsoft.com/office/drawing/2014/main" id="{2DBB62CC-A8EF-4D30-B139-86E7E696BCBB}"/>
              </a:ext>
            </a:extLst>
          </p:cNvPr>
          <p:cNvSpPr>
            <a:spLocks noGrp="1"/>
          </p:cNvSpPr>
          <p:nvPr>
            <p:ph idx="1"/>
          </p:nvPr>
        </p:nvSpPr>
        <p:spPr/>
        <p:txBody>
          <a:bodyPr vert="horz" lIns="91440" tIns="45720" rIns="91440" bIns="45720" rtlCol="0" anchor="t">
            <a:normAutofit/>
          </a:bodyPr>
          <a:lstStyle/>
          <a:p>
            <a:pPr marL="0" indent="0">
              <a:buNone/>
            </a:pPr>
            <a:r>
              <a:rPr lang="en-GB" sz="1800" dirty="0">
                <a:cs typeface="Calibri" panose="020F0502020204030204"/>
              </a:rPr>
              <a:t>PESTLE Analysis, is the structure or instrument used by marketer to analyse and to watch the macro – environment {external marketing environment} of the factor that may have impact on the organisation. The result of which is used to pinpoint threats and weakness, which is used in the SWOT analysis{May 15, 2011 Alan Shaw}</a:t>
            </a:r>
          </a:p>
          <a:p>
            <a:pPr marL="0" indent="0">
              <a:buNone/>
            </a:pPr>
            <a:r>
              <a:rPr lang="en-GB" sz="1800" dirty="0">
                <a:cs typeface="Calibri" panose="020F0502020204030204"/>
              </a:rPr>
              <a:t>POLITICAL base on the visa rules and increase school fees for the foreign students , people  are  not coming  to Liverpool</a:t>
            </a:r>
          </a:p>
          <a:p>
            <a:pPr marL="0" indent="0">
              <a:buNone/>
            </a:pPr>
            <a:r>
              <a:rPr lang="en-GB" sz="1800" dirty="0">
                <a:cs typeface="Calibri" panose="020F0502020204030204"/>
              </a:rPr>
              <a:t>ECONOMIC increase in the price of the products</a:t>
            </a:r>
          </a:p>
          <a:p>
            <a:pPr marL="0" indent="0">
              <a:buNone/>
            </a:pPr>
            <a:r>
              <a:rPr lang="en-GB" sz="1800" dirty="0">
                <a:cs typeface="Calibri" panose="020F0502020204030204"/>
              </a:rPr>
              <a:t>SOCIAL is limited to only a few group of people and cultural trends</a:t>
            </a:r>
          </a:p>
          <a:p>
            <a:pPr marL="0" indent="0">
              <a:buNone/>
            </a:pPr>
            <a:r>
              <a:rPr lang="en-GB" sz="1800" dirty="0">
                <a:cs typeface="Calibri" panose="020F0502020204030204"/>
              </a:rPr>
              <a:t>TECHNOLOGICAL consider the rate of technological innovation affect the business</a:t>
            </a:r>
          </a:p>
          <a:p>
            <a:pPr marL="0" indent="0">
              <a:buNone/>
            </a:pPr>
            <a:r>
              <a:rPr lang="en-GB" sz="1800" dirty="0">
                <a:cs typeface="Calibri" panose="020F0502020204030204"/>
              </a:rPr>
              <a:t>LEGAL complied with the consumer law, healthy safety </a:t>
            </a:r>
          </a:p>
          <a:p>
            <a:pPr marL="0" indent="0">
              <a:buNone/>
            </a:pPr>
            <a:r>
              <a:rPr lang="en-GB" sz="1800" dirty="0">
                <a:cs typeface="Calibri" panose="020F0502020204030204"/>
              </a:rPr>
              <a:t>ENVIRONMENT  factors include waste disposal</a:t>
            </a: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294852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E3E67-62C6-4498-B4D1-A4E0D2BDC1C0}"/>
              </a:ext>
            </a:extLst>
          </p:cNvPr>
          <p:cNvSpPr>
            <a:spLocks noGrp="1"/>
          </p:cNvSpPr>
          <p:nvPr>
            <p:ph type="title"/>
          </p:nvPr>
        </p:nvSpPr>
        <p:spPr/>
        <p:txBody>
          <a:bodyPr/>
          <a:lstStyle/>
          <a:p>
            <a:r>
              <a:rPr lang="en-GB" dirty="0">
                <a:cs typeface="Calibri Light"/>
              </a:rPr>
              <a:t>Marketing Communication Mix</a:t>
            </a:r>
            <a:endParaRPr lang="en-GB" dirty="0"/>
          </a:p>
        </p:txBody>
      </p:sp>
      <p:sp>
        <p:nvSpPr>
          <p:cNvPr id="3" name="Content Placeholder 2">
            <a:extLst>
              <a:ext uri="{FF2B5EF4-FFF2-40B4-BE49-F238E27FC236}">
                <a16:creationId xmlns:a16="http://schemas.microsoft.com/office/drawing/2014/main" id="{8DE008B7-AD13-4FA9-A2E0-1D4568FA9D0D}"/>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Marketing Communication Mix is the most tangiable part of marketing and the specific mix of advertising ,mailing ,T-shirts ,personal selling and sale promotion(Baird, T.R, Wahlers, R.G . And Cooper ,C. K.2007)</a:t>
            </a:r>
          </a:p>
          <a:p>
            <a:pPr marL="0" indent="0">
              <a:buNone/>
            </a:pPr>
            <a:r>
              <a:rPr lang="en-GB" dirty="0">
                <a:cs typeface="Calibri" panose="020F0502020204030204"/>
              </a:rPr>
              <a:t>The best marketing communication mix sanfex is using is giving out flyers , facebook pages, through friends they are doing this because there is no money for big  advertisement </a:t>
            </a:r>
          </a:p>
        </p:txBody>
      </p:sp>
    </p:spTree>
    <p:extLst>
      <p:ext uri="{BB962C8B-B14F-4D97-AF65-F5344CB8AC3E}">
        <p14:creationId xmlns:p14="http://schemas.microsoft.com/office/powerpoint/2010/main" val="1322847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3E95-639B-47B6-B01D-AEEE130F1185}"/>
              </a:ext>
            </a:extLst>
          </p:cNvPr>
          <p:cNvSpPr>
            <a:spLocks noGrp="1"/>
          </p:cNvSpPr>
          <p:nvPr>
            <p:ph type="title"/>
          </p:nvPr>
        </p:nvSpPr>
        <p:spPr/>
        <p:txBody>
          <a:bodyPr/>
          <a:lstStyle/>
          <a:p>
            <a:r>
              <a:rPr lang="en-GB" dirty="0">
                <a:cs typeface="Calibri Light"/>
              </a:rPr>
              <a:t>Conclusion </a:t>
            </a:r>
            <a:endParaRPr lang="en-GB" dirty="0"/>
          </a:p>
        </p:txBody>
      </p:sp>
      <p:sp>
        <p:nvSpPr>
          <p:cNvPr id="3" name="Content Placeholder 2">
            <a:extLst>
              <a:ext uri="{FF2B5EF4-FFF2-40B4-BE49-F238E27FC236}">
                <a16:creationId xmlns:a16="http://schemas.microsoft.com/office/drawing/2014/main" id="{3EDECB81-DF02-45E4-BD59-B5A5559D7B34}"/>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In all micro and macro environment is the backgrounds of overall business environment ,it help the organisation to know their strength , weaknesses , opportunity  and the threats of the business</a:t>
            </a:r>
          </a:p>
        </p:txBody>
      </p:sp>
    </p:spTree>
    <p:extLst>
      <p:ext uri="{BB962C8B-B14F-4D97-AF65-F5344CB8AC3E}">
        <p14:creationId xmlns:p14="http://schemas.microsoft.com/office/powerpoint/2010/main" val="19893451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Marketing Environment Audit </vt:lpstr>
      <vt:lpstr>Executive Summary </vt:lpstr>
      <vt:lpstr>Business/Company Overview</vt:lpstr>
      <vt:lpstr>Target Market</vt:lpstr>
      <vt:lpstr>Products and Services </vt:lpstr>
      <vt:lpstr>Market Segment</vt:lpstr>
      <vt:lpstr>Micro and Macro Environment </vt:lpstr>
      <vt:lpstr>SWOT Analysis</vt:lpstr>
      <vt:lpstr>PESTLE Analysis</vt:lpstr>
      <vt:lpstr>Marketing Communication Mix</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2690</cp:revision>
  <dcterms:created xsi:type="dcterms:W3CDTF">2013-07-15T20:26:40Z</dcterms:created>
  <dcterms:modified xsi:type="dcterms:W3CDTF">2019-06-18T05:31:26Z</dcterms:modified>
</cp:coreProperties>
</file>