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2801600" cy="96012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9C3DE4-1B19-207F-5F6B-51464B46DAFF}" v="10" dt="2019-01-16T23:15:06.325"/>
    <p1510:client id="{4B7EF320-9EB5-CD3B-6268-CD64398EC871}" v="112" dt="2019-01-16T23:26:36.420"/>
    <p1510:client id="{18FAF65E-E87F-ED5F-0A89-B35CA56F11F6}" v="30" dt="2019-01-16T23:32:17.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8FAF65E-E87F-ED5F-0A89-B35CA56F11F6}"/>
    <pc:docChg chg="modSld">
      <pc:chgData name="" userId="" providerId="" clId="Web-{18FAF65E-E87F-ED5F-0A89-B35CA56F11F6}" dt="2019-01-16T23:31:39.675" v="6" actId="20577"/>
      <pc:docMkLst>
        <pc:docMk/>
      </pc:docMkLst>
      <pc:sldChg chg="modSp">
        <pc:chgData name="" userId="" providerId="" clId="Web-{18FAF65E-E87F-ED5F-0A89-B35CA56F11F6}" dt="2019-01-16T23:31:39.675" v="6" actId="20577"/>
        <pc:sldMkLst>
          <pc:docMk/>
          <pc:sldMk cId="3255815369" sldId="257"/>
        </pc:sldMkLst>
        <pc:spChg chg="mod">
          <ac:chgData name="" userId="" providerId="" clId="Web-{18FAF65E-E87F-ED5F-0A89-B35CA56F11F6}" dt="2019-01-16T23:31:39.675" v="6" actId="20577"/>
          <ac:spMkLst>
            <pc:docMk/>
            <pc:sldMk cId="3255815369" sldId="257"/>
            <ac:spMk id="10" creationId="{097EF770-CDD5-4863-879E-9C6612F4C2E8}"/>
          </ac:spMkLst>
        </pc:spChg>
      </pc:sldChg>
    </pc:docChg>
  </pc:docChgLst>
  <pc:docChgLst>
    <pc:chgData name="Rhian Butcher (1803744)" userId="S::1803744@student.uwtsd.ac.uk::cd6f9452-a2b3-4a98-aa25-c8ca5d2f42d3" providerId="AD" clId="Web-{4B7EF320-9EB5-CD3B-6268-CD64398EC871}"/>
    <pc:docChg chg="modSld">
      <pc:chgData name="Rhian Butcher (1803744)" userId="S::1803744@student.uwtsd.ac.uk::cd6f9452-a2b3-4a98-aa25-c8ca5d2f42d3" providerId="AD" clId="Web-{4B7EF320-9EB5-CD3B-6268-CD64398EC871}" dt="2019-01-16T23:27:05.748" v="130" actId="20577"/>
      <pc:docMkLst>
        <pc:docMk/>
      </pc:docMkLst>
      <pc:sldChg chg="modSp">
        <pc:chgData name="Rhian Butcher (1803744)" userId="S::1803744@student.uwtsd.ac.uk::cd6f9452-a2b3-4a98-aa25-c8ca5d2f42d3" providerId="AD" clId="Web-{4B7EF320-9EB5-CD3B-6268-CD64398EC871}" dt="2019-01-16T23:27:05.748" v="130" actId="20577"/>
        <pc:sldMkLst>
          <pc:docMk/>
          <pc:sldMk cId="3255815369" sldId="257"/>
        </pc:sldMkLst>
        <pc:spChg chg="mod">
          <ac:chgData name="Rhian Butcher (1803744)" userId="S::1803744@student.uwtsd.ac.uk::cd6f9452-a2b3-4a98-aa25-c8ca5d2f42d3" providerId="AD" clId="Web-{4B7EF320-9EB5-CD3B-6268-CD64398EC871}" dt="2019-01-16T23:27:05.748" v="130" actId="20577"/>
          <ac:spMkLst>
            <pc:docMk/>
            <pc:sldMk cId="3255815369" sldId="257"/>
            <ac:spMk id="10" creationId="{097EF770-CDD5-4863-879E-9C6612F4C2E8}"/>
          </ac:spMkLst>
        </pc:spChg>
      </pc:sldChg>
    </pc:docChg>
  </pc:docChgLst>
  <pc:docChgLst>
    <pc:chgData name="Rhian Butcher (1803744)" userId="S::1803744@student.uwtsd.ac.uk::cd6f9452-a2b3-4a98-aa25-c8ca5d2f42d3" providerId="AD" clId="Web-{57218EB3-2143-B9F0-0804-E7C02759F7C1}"/>
    <pc:docChg chg="modSld">
      <pc:chgData name="Rhian Butcher (1803744)" userId="S::1803744@student.uwtsd.ac.uk::cd6f9452-a2b3-4a98-aa25-c8ca5d2f42d3" providerId="AD" clId="Web-{57218EB3-2143-B9F0-0804-E7C02759F7C1}" dt="2019-01-16T23:10:47.137" v="1146" actId="20577"/>
      <pc:docMkLst>
        <pc:docMk/>
      </pc:docMkLst>
      <pc:sldChg chg="addSp modSp">
        <pc:chgData name="Rhian Butcher (1803744)" userId="S::1803744@student.uwtsd.ac.uk::cd6f9452-a2b3-4a98-aa25-c8ca5d2f42d3" providerId="AD" clId="Web-{57218EB3-2143-B9F0-0804-E7C02759F7C1}" dt="2019-01-16T23:10:47.137" v="1146" actId="20577"/>
        <pc:sldMkLst>
          <pc:docMk/>
          <pc:sldMk cId="3255815369" sldId="257"/>
        </pc:sldMkLst>
        <pc:spChg chg="mod">
          <ac:chgData name="Rhian Butcher (1803744)" userId="S::1803744@student.uwtsd.ac.uk::cd6f9452-a2b3-4a98-aa25-c8ca5d2f42d3" providerId="AD" clId="Web-{57218EB3-2143-B9F0-0804-E7C02759F7C1}" dt="2019-01-16T14:32:58.980" v="144" actId="20577"/>
          <ac:spMkLst>
            <pc:docMk/>
            <pc:sldMk cId="3255815369" sldId="257"/>
            <ac:spMk id="2" creationId="{5F6816B2-8D9B-42BA-99AD-42180068C6DC}"/>
          </ac:spMkLst>
        </pc:spChg>
        <pc:spChg chg="mod ord">
          <ac:chgData name="Rhian Butcher (1803744)" userId="S::1803744@student.uwtsd.ac.uk::cd6f9452-a2b3-4a98-aa25-c8ca5d2f42d3" providerId="AD" clId="Web-{57218EB3-2143-B9F0-0804-E7C02759F7C1}" dt="2019-01-16T22:57:09.566" v="1113" actId="20577"/>
          <ac:spMkLst>
            <pc:docMk/>
            <pc:sldMk cId="3255815369" sldId="257"/>
            <ac:spMk id="3" creationId="{19BF6533-47BF-4A69-80D6-837A45111DC0}"/>
          </ac:spMkLst>
        </pc:spChg>
        <pc:spChg chg="mod ord">
          <ac:chgData name="Rhian Butcher (1803744)" userId="S::1803744@student.uwtsd.ac.uk::cd6f9452-a2b3-4a98-aa25-c8ca5d2f42d3" providerId="AD" clId="Web-{57218EB3-2143-B9F0-0804-E7C02759F7C1}" dt="2019-01-16T22:18:20.650" v="1013" actId="20577"/>
          <ac:spMkLst>
            <pc:docMk/>
            <pc:sldMk cId="3255815369" sldId="257"/>
            <ac:spMk id="4" creationId="{4003A030-548A-42CD-ABB4-C9EB6DADE66C}"/>
          </ac:spMkLst>
        </pc:spChg>
        <pc:spChg chg="mod">
          <ac:chgData name="Rhian Butcher (1803744)" userId="S::1803744@student.uwtsd.ac.uk::cd6f9452-a2b3-4a98-aa25-c8ca5d2f42d3" providerId="AD" clId="Web-{57218EB3-2143-B9F0-0804-E7C02759F7C1}" dt="2019-01-16T22:58:09.973" v="1123" actId="20577"/>
          <ac:spMkLst>
            <pc:docMk/>
            <pc:sldMk cId="3255815369" sldId="257"/>
            <ac:spMk id="6" creationId="{72CBAEB0-7627-4D31-804F-91B287A6FFA6}"/>
          </ac:spMkLst>
        </pc:spChg>
        <pc:spChg chg="mod">
          <ac:chgData name="Rhian Butcher (1803744)" userId="S::1803744@student.uwtsd.ac.uk::cd6f9452-a2b3-4a98-aa25-c8ca5d2f42d3" providerId="AD" clId="Web-{57218EB3-2143-B9F0-0804-E7C02759F7C1}" dt="2019-01-16T23:10:47.137" v="1146" actId="20577"/>
          <ac:spMkLst>
            <pc:docMk/>
            <pc:sldMk cId="3255815369" sldId="257"/>
            <ac:spMk id="7" creationId="{CDB95E17-7C76-451A-8D85-F0DCF47DF0B9}"/>
          </ac:spMkLst>
        </pc:spChg>
        <pc:spChg chg="mod">
          <ac:chgData name="Rhian Butcher (1803744)" userId="S::1803744@student.uwtsd.ac.uk::cd6f9452-a2b3-4a98-aa25-c8ca5d2f42d3" providerId="AD" clId="Web-{57218EB3-2143-B9F0-0804-E7C02759F7C1}" dt="2019-01-16T22:11:40.146" v="984" actId="20577"/>
          <ac:spMkLst>
            <pc:docMk/>
            <pc:sldMk cId="3255815369" sldId="257"/>
            <ac:spMk id="8" creationId="{F5C1E3F9-13C9-4573-B391-E9377C932F54}"/>
          </ac:spMkLst>
        </pc:spChg>
        <pc:spChg chg="mod">
          <ac:chgData name="Rhian Butcher (1803744)" userId="S::1803744@student.uwtsd.ac.uk::cd6f9452-a2b3-4a98-aa25-c8ca5d2f42d3" providerId="AD" clId="Web-{57218EB3-2143-B9F0-0804-E7C02759F7C1}" dt="2019-01-16T22:13:05.975" v="988" actId="1076"/>
          <ac:spMkLst>
            <pc:docMk/>
            <pc:sldMk cId="3255815369" sldId="257"/>
            <ac:spMk id="9" creationId="{EF33FB3A-45F6-4D55-95EB-9A17DEC70F57}"/>
          </ac:spMkLst>
        </pc:spChg>
        <pc:spChg chg="mod ord">
          <ac:chgData name="Rhian Butcher (1803744)" userId="S::1803744@student.uwtsd.ac.uk::cd6f9452-a2b3-4a98-aa25-c8ca5d2f42d3" providerId="AD" clId="Web-{57218EB3-2143-B9F0-0804-E7C02759F7C1}" dt="2019-01-16T22:17:12.102" v="1004" actId="14100"/>
          <ac:spMkLst>
            <pc:docMk/>
            <pc:sldMk cId="3255815369" sldId="257"/>
            <ac:spMk id="10" creationId="{097EF770-CDD5-4863-879E-9C6612F4C2E8}"/>
          </ac:spMkLst>
        </pc:spChg>
        <pc:spChg chg="add mod">
          <ac:chgData name="Rhian Butcher (1803744)" userId="S::1803744@student.uwtsd.ac.uk::cd6f9452-a2b3-4a98-aa25-c8ca5d2f42d3" providerId="AD" clId="Web-{57218EB3-2143-B9F0-0804-E7C02759F7C1}" dt="2019-01-16T22:19:32.948" v="1040" actId="20577"/>
          <ac:spMkLst>
            <pc:docMk/>
            <pc:sldMk cId="3255815369" sldId="257"/>
            <ac:spMk id="12" creationId="{A19E210D-9691-4C28-9918-D6122244A380}"/>
          </ac:spMkLst>
        </pc:spChg>
        <pc:picChg chg="add mod ord">
          <ac:chgData name="Rhian Butcher (1803744)" userId="S::1803744@student.uwtsd.ac.uk::cd6f9452-a2b3-4a98-aa25-c8ca5d2f42d3" providerId="AD" clId="Web-{57218EB3-2143-B9F0-0804-E7C02759F7C1}" dt="2019-01-16T22:35:06.645" v="1044" actId="14100"/>
          <ac:picMkLst>
            <pc:docMk/>
            <pc:sldMk cId="3255815369" sldId="257"/>
            <ac:picMk id="5" creationId="{80FFD42F-9755-4467-9243-34AFD4B40823}"/>
          </ac:picMkLst>
        </pc:picChg>
      </pc:sldChg>
    </pc:docChg>
  </pc:docChgLst>
  <pc:docChgLst>
    <pc:chgData name="Rhian Butcher (1803744)" userId="S::1803744@student.uwtsd.ac.uk::cd6f9452-a2b3-4a98-aa25-c8ca5d2f42d3" providerId="AD" clId="Web-{EE060EEE-C813-49B3-BB7E-A726FF5FF33C}"/>
    <pc:docChg chg="mod addSld modSld modMainMaster setSldSz">
      <pc:chgData name="Rhian Butcher (1803744)" userId="S::1803744@student.uwtsd.ac.uk::cd6f9452-a2b3-4a98-aa25-c8ca5d2f42d3" providerId="AD" clId="Web-{EE060EEE-C813-49B3-BB7E-A726FF5FF33C}" dt="2019-01-01T21:10:37.553" v="245" actId="20577"/>
      <pc:docMkLst>
        <pc:docMk/>
      </pc:docMkLst>
      <pc:sldChg chg="modSp">
        <pc:chgData name="Rhian Butcher (1803744)" userId="S::1803744@student.uwtsd.ac.uk::cd6f9452-a2b3-4a98-aa25-c8ca5d2f42d3" providerId="AD" clId="Web-{EE060EEE-C813-49B3-BB7E-A726FF5FF33C}" dt="2019-01-01T20:52:03.347" v="147" actId="20577"/>
        <pc:sldMkLst>
          <pc:docMk/>
          <pc:sldMk cId="109857222" sldId="256"/>
        </pc:sldMkLst>
        <pc:spChg chg="mod">
          <ac:chgData name="Rhian Butcher (1803744)" userId="S::1803744@student.uwtsd.ac.uk::cd6f9452-a2b3-4a98-aa25-c8ca5d2f42d3" providerId="AD" clId="Web-{EE060EEE-C813-49B3-BB7E-A726FF5FF33C}" dt="2019-01-01T20:51:47.426" v="146" actId="20577"/>
          <ac:spMkLst>
            <pc:docMk/>
            <pc:sldMk cId="109857222" sldId="256"/>
            <ac:spMk id="2" creationId="{00000000-0000-0000-0000-000000000000}"/>
          </ac:spMkLst>
        </pc:spChg>
        <pc:spChg chg="mod">
          <ac:chgData name="Rhian Butcher (1803744)" userId="S::1803744@student.uwtsd.ac.uk::cd6f9452-a2b3-4a98-aa25-c8ca5d2f42d3" providerId="AD" clId="Web-{EE060EEE-C813-49B3-BB7E-A726FF5FF33C}" dt="2019-01-01T20:52:03.347" v="147" actId="20577"/>
          <ac:spMkLst>
            <pc:docMk/>
            <pc:sldMk cId="109857222" sldId="256"/>
            <ac:spMk id="3" creationId="{00000000-0000-0000-0000-000000000000}"/>
          </ac:spMkLst>
        </pc:spChg>
      </pc:sldChg>
      <pc:sldChg chg="addSp delSp modSp new">
        <pc:chgData name="Rhian Butcher (1803744)" userId="S::1803744@student.uwtsd.ac.uk::cd6f9452-a2b3-4a98-aa25-c8ca5d2f42d3" providerId="AD" clId="Web-{EE060EEE-C813-49B3-BB7E-A726FF5FF33C}" dt="2019-01-01T21:10:37.553" v="245" actId="20577"/>
        <pc:sldMkLst>
          <pc:docMk/>
          <pc:sldMk cId="3255815369" sldId="257"/>
        </pc:sldMkLst>
        <pc:spChg chg="add mod">
          <ac:chgData name="Rhian Butcher (1803744)" userId="S::1803744@student.uwtsd.ac.uk::cd6f9452-a2b3-4a98-aa25-c8ca5d2f42d3" providerId="AD" clId="Web-{EE060EEE-C813-49B3-BB7E-A726FF5FF33C}" dt="2019-01-01T20:52:15.207" v="150" actId="1076"/>
          <ac:spMkLst>
            <pc:docMk/>
            <pc:sldMk cId="3255815369" sldId="257"/>
            <ac:spMk id="2" creationId="{5F6816B2-8D9B-42BA-99AD-42180068C6DC}"/>
          </ac:spMkLst>
        </pc:spChg>
        <pc:spChg chg="add mod">
          <ac:chgData name="Rhian Butcher (1803744)" userId="S::1803744@student.uwtsd.ac.uk::cd6f9452-a2b3-4a98-aa25-c8ca5d2f42d3" providerId="AD" clId="Web-{EE060EEE-C813-49B3-BB7E-A726FF5FF33C}" dt="2019-01-01T21:05:28.208" v="203" actId="20577"/>
          <ac:spMkLst>
            <pc:docMk/>
            <pc:sldMk cId="3255815369" sldId="257"/>
            <ac:spMk id="3" creationId="{19BF6533-47BF-4A69-80D6-837A45111DC0}"/>
          </ac:spMkLst>
        </pc:spChg>
        <pc:spChg chg="add mod">
          <ac:chgData name="Rhian Butcher (1803744)" userId="S::1803744@student.uwtsd.ac.uk::cd6f9452-a2b3-4a98-aa25-c8ca5d2f42d3" providerId="AD" clId="Web-{EE060EEE-C813-49B3-BB7E-A726FF5FF33C}" dt="2019-01-01T21:10:15.193" v="239" actId="20577"/>
          <ac:spMkLst>
            <pc:docMk/>
            <pc:sldMk cId="3255815369" sldId="257"/>
            <ac:spMk id="4" creationId="{4003A030-548A-42CD-ABB4-C9EB6DADE66C}"/>
          </ac:spMkLst>
        </pc:spChg>
        <pc:spChg chg="add del mod">
          <ac:chgData name="Rhian Butcher (1803744)" userId="S::1803744@student.uwtsd.ac.uk::cd6f9452-a2b3-4a98-aa25-c8ca5d2f42d3" providerId="AD" clId="Web-{EE060EEE-C813-49B3-BB7E-A726FF5FF33C}" dt="2019-01-01T20:43:38.223" v="97"/>
          <ac:spMkLst>
            <pc:docMk/>
            <pc:sldMk cId="3255815369" sldId="257"/>
            <ac:spMk id="5" creationId="{9590F376-BF33-4972-B024-6F032AFB5246}"/>
          </ac:spMkLst>
        </pc:spChg>
        <pc:spChg chg="add mod">
          <ac:chgData name="Rhian Butcher (1803744)" userId="S::1803744@student.uwtsd.ac.uk::cd6f9452-a2b3-4a98-aa25-c8ca5d2f42d3" providerId="AD" clId="Web-{EE060EEE-C813-49B3-BB7E-A726FF5FF33C}" dt="2019-01-01T21:08:35.335" v="209" actId="20577"/>
          <ac:spMkLst>
            <pc:docMk/>
            <pc:sldMk cId="3255815369" sldId="257"/>
            <ac:spMk id="6" creationId="{72CBAEB0-7627-4D31-804F-91B287A6FFA6}"/>
          </ac:spMkLst>
        </pc:spChg>
        <pc:spChg chg="add mod">
          <ac:chgData name="Rhian Butcher (1803744)" userId="S::1803744@student.uwtsd.ac.uk::cd6f9452-a2b3-4a98-aa25-c8ca5d2f42d3" providerId="AD" clId="Web-{EE060EEE-C813-49B3-BB7E-A726FF5FF33C}" dt="2019-01-01T21:09:02.944" v="218" actId="20577"/>
          <ac:spMkLst>
            <pc:docMk/>
            <pc:sldMk cId="3255815369" sldId="257"/>
            <ac:spMk id="7" creationId="{CDB95E17-7C76-451A-8D85-F0DCF47DF0B9}"/>
          </ac:spMkLst>
        </pc:spChg>
        <pc:spChg chg="add mod">
          <ac:chgData name="Rhian Butcher (1803744)" userId="S::1803744@student.uwtsd.ac.uk::cd6f9452-a2b3-4a98-aa25-c8ca5d2f42d3" providerId="AD" clId="Web-{EE060EEE-C813-49B3-BB7E-A726FF5FF33C}" dt="2019-01-01T21:09:52.959" v="228" actId="20577"/>
          <ac:spMkLst>
            <pc:docMk/>
            <pc:sldMk cId="3255815369" sldId="257"/>
            <ac:spMk id="8" creationId="{F5C1E3F9-13C9-4573-B391-E9377C932F54}"/>
          </ac:spMkLst>
        </pc:spChg>
        <pc:spChg chg="add mod">
          <ac:chgData name="Rhian Butcher (1803744)" userId="S::1803744@student.uwtsd.ac.uk::cd6f9452-a2b3-4a98-aa25-c8ca5d2f42d3" providerId="AD" clId="Web-{EE060EEE-C813-49B3-BB7E-A726FF5FF33C}" dt="2019-01-01T21:10:37.553" v="245" actId="20577"/>
          <ac:spMkLst>
            <pc:docMk/>
            <pc:sldMk cId="3255815369" sldId="257"/>
            <ac:spMk id="9" creationId="{EF33FB3A-45F6-4D55-95EB-9A17DEC70F57}"/>
          </ac:spMkLst>
        </pc:spChg>
        <pc:spChg chg="add mod">
          <ac:chgData name="Rhian Butcher (1803744)" userId="S::1803744@student.uwtsd.ac.uk::cd6f9452-a2b3-4a98-aa25-c8ca5d2f42d3" providerId="AD" clId="Web-{EE060EEE-C813-49B3-BB7E-A726FF5FF33C}" dt="2019-01-01T21:05:21.099" v="202" actId="20577"/>
          <ac:spMkLst>
            <pc:docMk/>
            <pc:sldMk cId="3255815369" sldId="257"/>
            <ac:spMk id="10" creationId="{097EF770-CDD5-4863-879E-9C6612F4C2E8}"/>
          </ac:spMkLst>
        </pc:spChg>
      </pc:sldChg>
      <pc:sldMasterChg chg="modSp modSldLayout">
        <pc:chgData name="Rhian Butcher (1803744)" userId="S::1803744@student.uwtsd.ac.uk::cd6f9452-a2b3-4a98-aa25-c8ca5d2f42d3" providerId="AD" clId="Web-{EE060EEE-C813-49B3-BB7E-A726FF5FF33C}" dt="2019-01-01T20:50:23.692" v="131"/>
        <pc:sldMasterMkLst>
          <pc:docMk/>
          <pc:sldMasterMk cId="2460954070" sldId="2147483660"/>
        </pc:sldMasterMkLst>
        <pc:spChg chg="mod">
          <ac:chgData name="Rhian Butcher (1803744)" userId="S::1803744@student.uwtsd.ac.uk::cd6f9452-a2b3-4a98-aa25-c8ca5d2f42d3" providerId="AD" clId="Web-{EE060EEE-C813-49B3-BB7E-A726FF5FF33C}" dt="2019-01-01T20:50:23.692" v="131"/>
          <ac:spMkLst>
            <pc:docMk/>
            <pc:sldMasterMk cId="2460954070" sldId="2147483660"/>
            <ac:spMk id="2"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ac:spMk id="3"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ac:spMk id="4"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ac:spMk id="5"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ac:spMk id="6" creationId="{00000000-0000-0000-0000-000000000000}"/>
          </ac:spMkLst>
        </pc:spChg>
        <pc:sldLayoutChg chg="modSp">
          <pc:chgData name="Rhian Butcher (1803744)" userId="S::1803744@student.uwtsd.ac.uk::cd6f9452-a2b3-4a98-aa25-c8ca5d2f42d3" providerId="AD" clId="Web-{EE060EEE-C813-49B3-BB7E-A726FF5FF33C}" dt="2019-01-01T20:50:23.692" v="131"/>
          <pc:sldLayoutMkLst>
            <pc:docMk/>
            <pc:sldMasterMk cId="2460954070" sldId="2147483660"/>
            <pc:sldLayoutMk cId="2385387890" sldId="2147483661"/>
          </pc:sldLayoutMkLst>
          <pc:spChg chg="mod">
            <ac:chgData name="Rhian Butcher (1803744)" userId="S::1803744@student.uwtsd.ac.uk::cd6f9452-a2b3-4a98-aa25-c8ca5d2f42d3" providerId="AD" clId="Web-{EE060EEE-C813-49B3-BB7E-A726FF5FF33C}" dt="2019-01-01T20:50:23.692" v="131"/>
            <ac:spMkLst>
              <pc:docMk/>
              <pc:sldMasterMk cId="2460954070" sldId="2147483660"/>
              <pc:sldLayoutMk cId="2385387890" sldId="2147483661"/>
              <ac:spMk id="2"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2385387890" sldId="2147483661"/>
              <ac:spMk id="3" creationId="{00000000-0000-0000-0000-000000000000}"/>
            </ac:spMkLst>
          </pc:spChg>
        </pc:sldLayoutChg>
        <pc:sldLayoutChg chg="modSp">
          <pc:chgData name="Rhian Butcher (1803744)" userId="S::1803744@student.uwtsd.ac.uk::cd6f9452-a2b3-4a98-aa25-c8ca5d2f42d3" providerId="AD" clId="Web-{EE060EEE-C813-49B3-BB7E-A726FF5FF33C}" dt="2019-01-01T20:50:23.692" v="131"/>
          <pc:sldLayoutMkLst>
            <pc:docMk/>
            <pc:sldMasterMk cId="2460954070" sldId="2147483660"/>
            <pc:sldLayoutMk cId="2591524520" sldId="2147483663"/>
          </pc:sldLayoutMkLst>
          <pc:spChg chg="mod">
            <ac:chgData name="Rhian Butcher (1803744)" userId="S::1803744@student.uwtsd.ac.uk::cd6f9452-a2b3-4a98-aa25-c8ca5d2f42d3" providerId="AD" clId="Web-{EE060EEE-C813-49B3-BB7E-A726FF5FF33C}" dt="2019-01-01T20:50:23.692" v="131"/>
            <ac:spMkLst>
              <pc:docMk/>
              <pc:sldMasterMk cId="2460954070" sldId="2147483660"/>
              <pc:sldLayoutMk cId="2591524520" sldId="2147483663"/>
              <ac:spMk id="2"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2591524520" sldId="2147483663"/>
              <ac:spMk id="3" creationId="{00000000-0000-0000-0000-000000000000}"/>
            </ac:spMkLst>
          </pc:spChg>
        </pc:sldLayoutChg>
        <pc:sldLayoutChg chg="modSp">
          <pc:chgData name="Rhian Butcher (1803744)" userId="S::1803744@student.uwtsd.ac.uk::cd6f9452-a2b3-4a98-aa25-c8ca5d2f42d3" providerId="AD" clId="Web-{EE060EEE-C813-49B3-BB7E-A726FF5FF33C}" dt="2019-01-01T20:50:23.692" v="131"/>
          <pc:sldLayoutMkLst>
            <pc:docMk/>
            <pc:sldMasterMk cId="2460954070" sldId="2147483660"/>
            <pc:sldLayoutMk cId="1203092039" sldId="2147483664"/>
          </pc:sldLayoutMkLst>
          <pc:spChg chg="mod">
            <ac:chgData name="Rhian Butcher (1803744)" userId="S::1803744@student.uwtsd.ac.uk::cd6f9452-a2b3-4a98-aa25-c8ca5d2f42d3" providerId="AD" clId="Web-{EE060EEE-C813-49B3-BB7E-A726FF5FF33C}" dt="2019-01-01T20:50:23.692" v="131"/>
            <ac:spMkLst>
              <pc:docMk/>
              <pc:sldMasterMk cId="2460954070" sldId="2147483660"/>
              <pc:sldLayoutMk cId="1203092039" sldId="2147483664"/>
              <ac:spMk id="3"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1203092039" sldId="2147483664"/>
              <ac:spMk id="4" creationId="{00000000-0000-0000-0000-000000000000}"/>
            </ac:spMkLst>
          </pc:spChg>
        </pc:sldLayoutChg>
        <pc:sldLayoutChg chg="modSp">
          <pc:chgData name="Rhian Butcher (1803744)" userId="S::1803744@student.uwtsd.ac.uk::cd6f9452-a2b3-4a98-aa25-c8ca5d2f42d3" providerId="AD" clId="Web-{EE060EEE-C813-49B3-BB7E-A726FF5FF33C}" dt="2019-01-01T20:50:23.692" v="131"/>
          <pc:sldLayoutMkLst>
            <pc:docMk/>
            <pc:sldMasterMk cId="2460954070" sldId="2147483660"/>
            <pc:sldLayoutMk cId="3733172339" sldId="2147483665"/>
          </pc:sldLayoutMkLst>
          <pc:spChg chg="mod">
            <ac:chgData name="Rhian Butcher (1803744)" userId="S::1803744@student.uwtsd.ac.uk::cd6f9452-a2b3-4a98-aa25-c8ca5d2f42d3" providerId="AD" clId="Web-{EE060EEE-C813-49B3-BB7E-A726FF5FF33C}" dt="2019-01-01T20:50:23.692" v="131"/>
            <ac:spMkLst>
              <pc:docMk/>
              <pc:sldMasterMk cId="2460954070" sldId="2147483660"/>
              <pc:sldLayoutMk cId="3733172339" sldId="2147483665"/>
              <ac:spMk id="2"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3733172339" sldId="2147483665"/>
              <ac:spMk id="3"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3733172339" sldId="2147483665"/>
              <ac:spMk id="4"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3733172339" sldId="2147483665"/>
              <ac:spMk id="5"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3733172339" sldId="2147483665"/>
              <ac:spMk id="6" creationId="{00000000-0000-0000-0000-000000000000}"/>
            </ac:spMkLst>
          </pc:spChg>
        </pc:sldLayoutChg>
        <pc:sldLayoutChg chg="modSp">
          <pc:chgData name="Rhian Butcher (1803744)" userId="S::1803744@student.uwtsd.ac.uk::cd6f9452-a2b3-4a98-aa25-c8ca5d2f42d3" providerId="AD" clId="Web-{EE060EEE-C813-49B3-BB7E-A726FF5FF33C}" dt="2019-01-01T20:50:23.692" v="131"/>
          <pc:sldLayoutMkLst>
            <pc:docMk/>
            <pc:sldMasterMk cId="2460954070" sldId="2147483660"/>
            <pc:sldLayoutMk cId="3171841454" sldId="2147483668"/>
          </pc:sldLayoutMkLst>
          <pc:spChg chg="mod">
            <ac:chgData name="Rhian Butcher (1803744)" userId="S::1803744@student.uwtsd.ac.uk::cd6f9452-a2b3-4a98-aa25-c8ca5d2f42d3" providerId="AD" clId="Web-{EE060EEE-C813-49B3-BB7E-A726FF5FF33C}" dt="2019-01-01T20:50:23.692" v="131"/>
            <ac:spMkLst>
              <pc:docMk/>
              <pc:sldMasterMk cId="2460954070" sldId="2147483660"/>
              <pc:sldLayoutMk cId="3171841454" sldId="2147483668"/>
              <ac:spMk id="2"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3171841454" sldId="2147483668"/>
              <ac:spMk id="3"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3171841454" sldId="2147483668"/>
              <ac:spMk id="4" creationId="{00000000-0000-0000-0000-000000000000}"/>
            </ac:spMkLst>
          </pc:spChg>
        </pc:sldLayoutChg>
        <pc:sldLayoutChg chg="modSp">
          <pc:chgData name="Rhian Butcher (1803744)" userId="S::1803744@student.uwtsd.ac.uk::cd6f9452-a2b3-4a98-aa25-c8ca5d2f42d3" providerId="AD" clId="Web-{EE060EEE-C813-49B3-BB7E-A726FF5FF33C}" dt="2019-01-01T20:50:23.692" v="131"/>
          <pc:sldLayoutMkLst>
            <pc:docMk/>
            <pc:sldMasterMk cId="2460954070" sldId="2147483660"/>
            <pc:sldLayoutMk cId="1718958274" sldId="2147483669"/>
          </pc:sldLayoutMkLst>
          <pc:spChg chg="mod">
            <ac:chgData name="Rhian Butcher (1803744)" userId="S::1803744@student.uwtsd.ac.uk::cd6f9452-a2b3-4a98-aa25-c8ca5d2f42d3" providerId="AD" clId="Web-{EE060EEE-C813-49B3-BB7E-A726FF5FF33C}" dt="2019-01-01T20:50:23.692" v="131"/>
            <ac:spMkLst>
              <pc:docMk/>
              <pc:sldMasterMk cId="2460954070" sldId="2147483660"/>
              <pc:sldLayoutMk cId="1718958274" sldId="2147483669"/>
              <ac:spMk id="2"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1718958274" sldId="2147483669"/>
              <ac:spMk id="3"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1718958274" sldId="2147483669"/>
              <ac:spMk id="4" creationId="{00000000-0000-0000-0000-000000000000}"/>
            </ac:spMkLst>
          </pc:spChg>
        </pc:sldLayoutChg>
        <pc:sldLayoutChg chg="modSp">
          <pc:chgData name="Rhian Butcher (1803744)" userId="S::1803744@student.uwtsd.ac.uk::cd6f9452-a2b3-4a98-aa25-c8ca5d2f42d3" providerId="AD" clId="Web-{EE060EEE-C813-49B3-BB7E-A726FF5FF33C}" dt="2019-01-01T20:50:23.692" v="131"/>
          <pc:sldLayoutMkLst>
            <pc:docMk/>
            <pc:sldMasterMk cId="2460954070" sldId="2147483660"/>
            <pc:sldLayoutMk cId="3479445657" sldId="2147483671"/>
          </pc:sldLayoutMkLst>
          <pc:spChg chg="mod">
            <ac:chgData name="Rhian Butcher (1803744)" userId="S::1803744@student.uwtsd.ac.uk::cd6f9452-a2b3-4a98-aa25-c8ca5d2f42d3" providerId="AD" clId="Web-{EE060EEE-C813-49B3-BB7E-A726FF5FF33C}" dt="2019-01-01T20:50:23.692" v="131"/>
            <ac:spMkLst>
              <pc:docMk/>
              <pc:sldMasterMk cId="2460954070" sldId="2147483660"/>
              <pc:sldLayoutMk cId="3479445657" sldId="2147483671"/>
              <ac:spMk id="2" creationId="{00000000-0000-0000-0000-000000000000}"/>
            </ac:spMkLst>
          </pc:spChg>
          <pc:spChg chg="mod">
            <ac:chgData name="Rhian Butcher (1803744)" userId="S::1803744@student.uwtsd.ac.uk::cd6f9452-a2b3-4a98-aa25-c8ca5d2f42d3" providerId="AD" clId="Web-{EE060EEE-C813-49B3-BB7E-A726FF5FF33C}" dt="2019-01-01T20:50:23.692" v="131"/>
            <ac:spMkLst>
              <pc:docMk/>
              <pc:sldMasterMk cId="2460954070" sldId="2147483660"/>
              <pc:sldLayoutMk cId="3479445657" sldId="2147483671"/>
              <ac:spMk id="3" creationId="{00000000-0000-0000-0000-000000000000}"/>
            </ac:spMkLst>
          </pc:spChg>
        </pc:sldLayoutChg>
      </pc:sldMasterChg>
    </pc:docChg>
  </pc:docChgLst>
  <pc:docChgLst>
    <pc:chgData name="Rhian Butcher (1803744)" userId="S::1803744@student.uwtsd.ac.uk::cd6f9452-a2b3-4a98-aa25-c8ca5d2f42d3" providerId="AD" clId="Web-{18FAF65E-E87F-ED5F-0A89-B35CA56F11F6}"/>
    <pc:docChg chg="modSld">
      <pc:chgData name="Rhian Butcher (1803744)" userId="S::1803744@student.uwtsd.ac.uk::cd6f9452-a2b3-4a98-aa25-c8ca5d2f42d3" providerId="AD" clId="Web-{18FAF65E-E87F-ED5F-0A89-B35CA56F11F6}" dt="2019-01-16T23:33:34.723" v="32" actId="20577"/>
      <pc:docMkLst>
        <pc:docMk/>
      </pc:docMkLst>
      <pc:sldChg chg="modSp">
        <pc:chgData name="Rhian Butcher (1803744)" userId="S::1803744@student.uwtsd.ac.uk::cd6f9452-a2b3-4a98-aa25-c8ca5d2f42d3" providerId="AD" clId="Web-{18FAF65E-E87F-ED5F-0A89-B35CA56F11F6}" dt="2019-01-16T23:33:34.723" v="32" actId="20577"/>
        <pc:sldMkLst>
          <pc:docMk/>
          <pc:sldMk cId="3255815369" sldId="257"/>
        </pc:sldMkLst>
        <pc:spChg chg="mod">
          <ac:chgData name="Rhian Butcher (1803744)" userId="S::1803744@student.uwtsd.ac.uk::cd6f9452-a2b3-4a98-aa25-c8ca5d2f42d3" providerId="AD" clId="Web-{18FAF65E-E87F-ED5F-0A89-B35CA56F11F6}" dt="2019-01-16T23:33:34.723" v="32" actId="20577"/>
          <ac:spMkLst>
            <pc:docMk/>
            <pc:sldMk cId="3255815369" sldId="257"/>
            <ac:spMk id="10" creationId="{097EF770-CDD5-4863-879E-9C6612F4C2E8}"/>
          </ac:spMkLst>
        </pc:spChg>
      </pc:sldChg>
    </pc:docChg>
  </pc:docChgLst>
  <pc:docChgLst>
    <pc:chgData name="Rhian Butcher (1803744)" userId="S::1803744@student.uwtsd.ac.uk::cd6f9452-a2b3-4a98-aa25-c8ca5d2f42d3" providerId="AD" clId="Web-{8F9C3DE4-1B19-207F-5F6B-51464B46DAFF}"/>
    <pc:docChg chg="modSld">
      <pc:chgData name="Rhian Butcher (1803744)" userId="S::1803744@student.uwtsd.ac.uk::cd6f9452-a2b3-4a98-aa25-c8ca5d2f42d3" providerId="AD" clId="Web-{8F9C3DE4-1B19-207F-5F6B-51464B46DAFF}" dt="2019-01-16T23:21:48.796" v="66" actId="20577"/>
      <pc:docMkLst>
        <pc:docMk/>
      </pc:docMkLst>
      <pc:sldChg chg="modSp">
        <pc:chgData name="Rhian Butcher (1803744)" userId="S::1803744@student.uwtsd.ac.uk::cd6f9452-a2b3-4a98-aa25-c8ca5d2f42d3" providerId="AD" clId="Web-{8F9C3DE4-1B19-207F-5F6B-51464B46DAFF}" dt="2019-01-16T23:21:48.796" v="66" actId="20577"/>
        <pc:sldMkLst>
          <pc:docMk/>
          <pc:sldMk cId="3255815369" sldId="257"/>
        </pc:sldMkLst>
        <pc:spChg chg="mod">
          <ac:chgData name="Rhian Butcher (1803744)" userId="S::1803744@student.uwtsd.ac.uk::cd6f9452-a2b3-4a98-aa25-c8ca5d2f42d3" providerId="AD" clId="Web-{8F9C3DE4-1B19-207F-5F6B-51464B46DAFF}" dt="2019-01-16T23:15:06.325" v="9" actId="20577"/>
          <ac:spMkLst>
            <pc:docMk/>
            <pc:sldMk cId="3255815369" sldId="257"/>
            <ac:spMk id="7" creationId="{CDB95E17-7C76-451A-8D85-F0DCF47DF0B9}"/>
          </ac:spMkLst>
        </pc:spChg>
        <pc:spChg chg="mod">
          <ac:chgData name="Rhian Butcher (1803744)" userId="S::1803744@student.uwtsd.ac.uk::cd6f9452-a2b3-4a98-aa25-c8ca5d2f42d3" providerId="AD" clId="Web-{8F9C3DE4-1B19-207F-5F6B-51464B46DAFF}" dt="2019-01-16T23:21:48.796" v="66" actId="20577"/>
          <ac:spMkLst>
            <pc:docMk/>
            <pc:sldMk cId="3255815369" sldId="257"/>
            <ac:spMk id="10" creationId="{097EF770-CDD5-4863-879E-9C6612F4C2E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400"/>
            </a:lvl1pPr>
            <a:lvl2pPr marL="640080" indent="0" algn="ctr">
              <a:buNone/>
              <a:defRPr sz="2800"/>
            </a:lvl2pPr>
            <a:lvl3pPr marL="1280160" indent="0" algn="ctr">
              <a:buNone/>
              <a:defRPr sz="2500"/>
            </a:lvl3pPr>
            <a:lvl4pPr marL="1920240" indent="0" algn="ctr">
              <a:buNone/>
              <a:defRPr sz="2200"/>
            </a:lvl4pPr>
            <a:lvl5pPr marL="2560320" indent="0" algn="ctr">
              <a:buNone/>
              <a:defRPr sz="2200"/>
            </a:lvl5pPr>
            <a:lvl6pPr marL="3200400" indent="0" algn="ctr">
              <a:buNone/>
              <a:defRPr sz="2200"/>
            </a:lvl6pPr>
            <a:lvl7pPr marL="3840480" indent="0" algn="ctr">
              <a:buNone/>
              <a:defRPr sz="2200"/>
            </a:lvl7pPr>
            <a:lvl8pPr marL="4480560" indent="0" algn="ctr">
              <a:buNone/>
              <a:defRPr sz="2200"/>
            </a:lvl8pPr>
            <a:lvl9pPr marL="5120640" indent="0" algn="ctr">
              <a:buNone/>
              <a:defRPr sz="22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92657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1132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400">
                <a:solidFill>
                  <a:schemeClr val="tx1"/>
                </a:solidFill>
              </a:defRPr>
            </a:lvl1pPr>
            <a:lvl2pPr marL="640080" indent="0">
              <a:buNone/>
              <a:defRPr sz="2800">
                <a:solidFill>
                  <a:schemeClr val="tx1">
                    <a:tint val="75000"/>
                  </a:schemeClr>
                </a:solidFill>
              </a:defRPr>
            </a:lvl2pPr>
            <a:lvl3pPr marL="1280160" indent="0">
              <a:buNone/>
              <a:defRPr sz="2500">
                <a:solidFill>
                  <a:schemeClr val="tx1">
                    <a:tint val="75000"/>
                  </a:schemeClr>
                </a:solidFill>
              </a:defRPr>
            </a:lvl3pPr>
            <a:lvl4pPr marL="1920240" indent="0">
              <a:buNone/>
              <a:defRPr sz="2200">
                <a:solidFill>
                  <a:schemeClr val="tx1">
                    <a:tint val="75000"/>
                  </a:schemeClr>
                </a:solidFill>
              </a:defRPr>
            </a:lvl4pPr>
            <a:lvl5pPr marL="2560320" indent="0">
              <a:buNone/>
              <a:defRPr sz="2200">
                <a:solidFill>
                  <a:schemeClr val="tx1">
                    <a:tint val="75000"/>
                  </a:schemeClr>
                </a:solidFill>
              </a:defRPr>
            </a:lvl5pPr>
            <a:lvl6pPr marL="3200400" indent="0">
              <a:buNone/>
              <a:defRPr sz="2200">
                <a:solidFill>
                  <a:schemeClr val="tx1">
                    <a:tint val="75000"/>
                  </a:schemeClr>
                </a:solidFill>
              </a:defRPr>
            </a:lvl6pPr>
            <a:lvl7pPr marL="3840480" indent="0">
              <a:buNone/>
              <a:defRPr sz="2200">
                <a:solidFill>
                  <a:schemeClr val="tx1">
                    <a:tint val="75000"/>
                  </a:schemeClr>
                </a:solidFill>
              </a:defRPr>
            </a:lvl7pPr>
            <a:lvl8pPr marL="4480560" indent="0">
              <a:buNone/>
              <a:defRPr sz="2200">
                <a:solidFill>
                  <a:schemeClr val="tx1">
                    <a:tint val="75000"/>
                  </a:schemeClr>
                </a:solidFill>
              </a:defRPr>
            </a:lvl8pPr>
            <a:lvl9pPr marL="5120640" indent="0">
              <a:buNone/>
              <a:defRPr sz="2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8252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79316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0128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00982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6346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500"/>
            </a:lvl1pPr>
          </a:lstStyle>
          <a:p>
            <a:r>
              <a:rPr lang="en-US"/>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00"/>
            </a:lvl1pPr>
            <a:lvl2pPr marL="640080" indent="0">
              <a:buNone/>
              <a:defRPr sz="2000"/>
            </a:lvl2pPr>
            <a:lvl3pPr marL="1280160" indent="0">
              <a:buNone/>
              <a:defRPr sz="170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00883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500"/>
            </a:lvl1pPr>
          </a:lstStyle>
          <a:p>
            <a:r>
              <a:rPr lang="en-US"/>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00"/>
            </a:lvl1pPr>
            <a:lvl2pPr marL="640080" indent="0">
              <a:buNone/>
              <a:defRPr sz="2000"/>
            </a:lvl2pPr>
            <a:lvl3pPr marL="1280160" indent="0">
              <a:buNone/>
              <a:defRPr sz="170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55302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956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7244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700">
                <a:solidFill>
                  <a:schemeClr val="tx1">
                    <a:tint val="75000"/>
                  </a:schemeClr>
                </a:solidFill>
              </a:defRPr>
            </a:lvl1pPr>
          </a:lstStyle>
          <a:p>
            <a:fld id="{846CE7D5-CF57-46EF-B807-FDD0502418D4}" type="datetimeFigureOut">
              <a:rPr lang="en-GB" smtClean="0"/>
              <a:t>16/01/2019</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7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8589234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20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0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40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GB" sz="6000">
                <a:latin typeface="Lucida Sans"/>
                <a:cs typeface="Calibri Light"/>
              </a:rPr>
              <a:t>EAEE6002 Children with additional support needs: inclusion, advocacy and equity</a:t>
            </a:r>
            <a:endParaRPr lang="en-US" sz="6000">
              <a:latin typeface="Lucida Sans"/>
              <a:cs typeface="Calibri"/>
            </a:endParaRPr>
          </a:p>
        </p:txBody>
      </p:sp>
      <p:sp>
        <p:nvSpPr>
          <p:cNvPr id="3" name="Subtitle 2"/>
          <p:cNvSpPr>
            <a:spLocks noGrp="1"/>
          </p:cNvSpPr>
          <p:nvPr>
            <p:ph type="subTitle" idx="1"/>
          </p:nvPr>
        </p:nvSpPr>
        <p:spPr/>
        <p:txBody>
          <a:bodyPr vert="horz" lIns="96012" tIns="48006" rIns="96012" bIns="48006" rtlCol="0" anchor="t">
            <a:normAutofit/>
          </a:bodyP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GB" sz="2800">
                <a:latin typeface="Lucida Sans"/>
                <a:cs typeface="Calibri"/>
              </a:rPr>
              <a:t>By Rhian Butcher 1803744</a:t>
            </a:r>
            <a:endParaRPr lang="en-US" sz="2800">
              <a:latin typeface="Lucida Sans"/>
            </a:endParaRPr>
          </a:p>
          <a:p>
            <a:pPr algn="ctr"/>
            <a:r>
              <a:rPr lang="en-GB" sz="2800">
                <a:latin typeface="Lucida Sans"/>
                <a:cs typeface="Calibri"/>
              </a:rPr>
              <a:t>Date: January 16th 2019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6816B2-8D9B-42BA-99AD-42180068C6DC}"/>
              </a:ext>
            </a:extLst>
          </p:cNvPr>
          <p:cNvSpPr txBox="1"/>
          <p:nvPr/>
        </p:nvSpPr>
        <p:spPr>
          <a:xfrm>
            <a:off x="517299" y="185182"/>
            <a:ext cx="11968286" cy="866391"/>
          </a:xfrm>
          <a:prstGeom prst="rect">
            <a:avLst/>
          </a:prstGeom>
          <a:solidFill>
            <a:schemeClr val="accent2">
              <a:lumMod val="60000"/>
              <a:lumOff val="4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6012" tIns="48006" rIns="96012" bIns="48006" numCol="1" spcCol="0" rtlCol="0" fromWordArt="0" anchor="t" anchorCtr="0" forceAA="0" compatLnSpc="1">
            <a:prstTxWarp prst="textNoShape">
              <a:avLst/>
            </a:prstTxWarp>
            <a:spAutoFit/>
          </a:bodyP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500" b="1">
                <a:latin typeface="Lucida Sans"/>
                <a:cs typeface="Calibri"/>
              </a:rPr>
              <a:t>The Additional Learning Needs (ALN) Act 2020 and the implications for Early Year Practitioners. </a:t>
            </a:r>
          </a:p>
        </p:txBody>
      </p:sp>
      <p:sp>
        <p:nvSpPr>
          <p:cNvPr id="6" name="Rectangle: Rounded Corners 5">
            <a:extLst>
              <a:ext uri="{FF2B5EF4-FFF2-40B4-BE49-F238E27FC236}">
                <a16:creationId xmlns:a16="http://schemas.microsoft.com/office/drawing/2014/main" id="{72CBAEB0-7627-4D31-804F-91B287A6FFA6}"/>
              </a:ext>
            </a:extLst>
          </p:cNvPr>
          <p:cNvSpPr/>
          <p:nvPr/>
        </p:nvSpPr>
        <p:spPr>
          <a:xfrm>
            <a:off x="8416651" y="1062272"/>
            <a:ext cx="4185679" cy="3239648"/>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200" b="1" u="sng">
                <a:latin typeface="Lucida Sans"/>
              </a:rPr>
              <a:t>SENCO to ALNCO</a:t>
            </a:r>
          </a:p>
          <a:p>
            <a:r>
              <a:rPr lang="en-US" sz="1200">
                <a:latin typeface="Lucida Sans"/>
              </a:rPr>
              <a:t>Not only is the name changing, the role of the Special Educational Needs Co-ordinator (SENCO), soon to be Additional Learning Needs Co-ordinator (ALNCO), is also changing. </a:t>
            </a:r>
          </a:p>
          <a:p>
            <a:r>
              <a:rPr lang="en-US" sz="1200">
                <a:latin typeface="Lucida Sans"/>
              </a:rPr>
              <a:t>The ALNCO  - required to be a senior member of staff, equal status to head and deputy head teacher. </a:t>
            </a:r>
          </a:p>
          <a:p>
            <a:r>
              <a:rPr lang="en-US" sz="1200">
                <a:latin typeface="Lucida Sans"/>
              </a:rPr>
              <a:t>Responsibility is now with the school when assessing rather than solely the local authority, however correspondance to continue, ensuring needs are met. </a:t>
            </a:r>
          </a:p>
          <a:p>
            <a:pPr algn="r"/>
            <a:r>
              <a:rPr lang="en-US" sz="1200">
                <a:latin typeface="Lucida Sans"/>
              </a:rPr>
              <a:t>(Estyn, 2018)</a:t>
            </a:r>
          </a:p>
          <a:p>
            <a:endParaRPr lang="en-US" sz="1200">
              <a:latin typeface="Lucida Sans"/>
            </a:endParaRPr>
          </a:p>
        </p:txBody>
      </p:sp>
      <p:sp>
        <p:nvSpPr>
          <p:cNvPr id="7" name="Rectangle: Rounded Corners 6">
            <a:extLst>
              <a:ext uri="{FF2B5EF4-FFF2-40B4-BE49-F238E27FC236}">
                <a16:creationId xmlns:a16="http://schemas.microsoft.com/office/drawing/2014/main" id="{CDB95E17-7C76-451A-8D85-F0DCF47DF0B9}"/>
              </a:ext>
            </a:extLst>
          </p:cNvPr>
          <p:cNvSpPr/>
          <p:nvPr/>
        </p:nvSpPr>
        <p:spPr>
          <a:xfrm>
            <a:off x="6504462" y="4554530"/>
            <a:ext cx="3128943" cy="4789528"/>
          </a:xfrm>
          <a:prstGeom prst="roundRect">
            <a:avLst/>
          </a:prstGeom>
        </p:spPr>
        <p:style>
          <a:lnRef idx="1">
            <a:schemeClr val="accent3"/>
          </a:lnRef>
          <a:fillRef idx="2">
            <a:schemeClr val="accent3"/>
          </a:fillRef>
          <a:effectRef idx="1">
            <a:schemeClr val="accent3"/>
          </a:effectRef>
          <a:fontRef idx="minor">
            <a:schemeClr val="dk1"/>
          </a:fontRef>
        </p:style>
        <p:txBody>
          <a:bodyPr rtlCol="0" anchor="b"/>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200" b="1" u="sng">
                <a:latin typeface="Lucida Sans"/>
              </a:rPr>
              <a:t>Statistics</a:t>
            </a:r>
            <a:endParaRPr lang="en-US"/>
          </a:p>
          <a:p>
            <a:pPr marL="171450" indent="-171450">
              <a:buFont typeface="Arial"/>
              <a:buChar char="•"/>
            </a:pPr>
            <a:r>
              <a:rPr lang="en-US" sz="1200">
                <a:latin typeface="Lucida Sans"/>
              </a:rPr>
              <a:t>105,000 children, 22.6% of all learners at maintained schools in Wales, have SEN.</a:t>
            </a:r>
          </a:p>
          <a:p>
            <a:pPr marL="171450" indent="-171450">
              <a:buFont typeface="Arial"/>
              <a:buChar char="•"/>
            </a:pPr>
            <a:r>
              <a:rPr lang="en-US" sz="1200">
                <a:latin typeface="Lucida Sans"/>
              </a:rPr>
              <a:t>In 2016-17, the Welsh Government has given local authorities a total of £4.102 billion through the RSG to deliver all of their services. This is a 1.3% decrease (£54 million) from 2015-16.</a:t>
            </a:r>
          </a:p>
          <a:p>
            <a:pPr algn="r"/>
            <a:r>
              <a:rPr lang="en-US" sz="1200">
                <a:latin typeface="Lucida Sans"/>
              </a:rPr>
              <a:t>(</a:t>
            </a:r>
            <a:r>
              <a:rPr lang="en-US" sz="1200" err="1">
                <a:latin typeface="Lucida Sans"/>
              </a:rPr>
              <a:t>Dauncey</a:t>
            </a:r>
            <a:r>
              <a:rPr lang="en-US" sz="1200">
                <a:latin typeface="Lucida Sans"/>
              </a:rPr>
              <a:t>, M 2016)</a:t>
            </a:r>
          </a:p>
          <a:p>
            <a:pPr algn="r"/>
            <a:endParaRPr lang="en-US" sz="1200">
              <a:latin typeface="Lucida Sans"/>
            </a:endParaRPr>
          </a:p>
        </p:txBody>
      </p:sp>
      <p:sp>
        <p:nvSpPr>
          <p:cNvPr id="8" name="Rectangle: Rounded Corners 7">
            <a:extLst>
              <a:ext uri="{FF2B5EF4-FFF2-40B4-BE49-F238E27FC236}">
                <a16:creationId xmlns:a16="http://schemas.microsoft.com/office/drawing/2014/main" id="{F5C1E3F9-13C9-4573-B391-E9377C932F54}"/>
              </a:ext>
            </a:extLst>
          </p:cNvPr>
          <p:cNvSpPr/>
          <p:nvPr/>
        </p:nvSpPr>
        <p:spPr>
          <a:xfrm>
            <a:off x="9765247" y="3970810"/>
            <a:ext cx="2837083" cy="5373247"/>
          </a:xfrm>
          <a:prstGeom prst="roundRect">
            <a:avLst/>
          </a:prstGeom>
        </p:spPr>
        <p:style>
          <a:lnRef idx="1">
            <a:schemeClr val="accent3"/>
          </a:lnRef>
          <a:fillRef idx="2">
            <a:schemeClr val="accent3"/>
          </a:fillRef>
          <a:effectRef idx="1">
            <a:schemeClr val="accent3"/>
          </a:effectRef>
          <a:fontRef idx="minor">
            <a:schemeClr val="dk1"/>
          </a:fontRef>
        </p:style>
        <p:txBody>
          <a:bodyPr rtlCol="0" anchor="t"/>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000" b="1" u="sng">
                <a:latin typeface="Lucida Sans"/>
              </a:rPr>
              <a:t>The draft ALN code</a:t>
            </a:r>
          </a:p>
          <a:p>
            <a:r>
              <a:rPr lang="en-US" sz="1200">
                <a:latin typeface="Lucida Sans"/>
              </a:rPr>
              <a:t>The Additional Learning Needs and Education Tribunal (Wales) Act creates a legal framework to ensure that learners’ needs are identified early, addressed quickly, and their views, wishes and feelings are at the heart of the planning processes to support them to overcome barriers to learning and achieve their full potential.</a:t>
            </a:r>
          </a:p>
          <a:p>
            <a:pPr algn="r"/>
            <a:r>
              <a:rPr lang="en-US" sz="1200">
                <a:latin typeface="Lucida Sans"/>
                <a:cs typeface="Calibri"/>
              </a:rPr>
              <a:t>(Senedd Wales, 2017)</a:t>
            </a:r>
          </a:p>
          <a:p>
            <a:pPr algn="r"/>
            <a:endParaRPr lang="en-US" sz="1200">
              <a:latin typeface="Lucida Sans"/>
              <a:cs typeface="Calibri"/>
            </a:endParaRPr>
          </a:p>
          <a:p>
            <a:pPr algn="r"/>
            <a:r>
              <a:rPr lang="en-US" sz="1200">
                <a:latin typeface="Lucida Sans"/>
                <a:cs typeface="Calibri"/>
              </a:rPr>
              <a:t>The current system for supporting children and young people with SEN and learning difficulties and/or disabilities is based on a model introduced more than 30 years ago that is no longer fit for purpose. </a:t>
            </a:r>
            <a:endParaRPr lang="en-US"/>
          </a:p>
          <a:p>
            <a:pPr algn="r"/>
            <a:endParaRPr lang="en-US" sz="1200">
              <a:latin typeface="Lucida Sans"/>
              <a:cs typeface="Calibri"/>
            </a:endParaRPr>
          </a:p>
          <a:p>
            <a:pPr algn="r"/>
            <a:r>
              <a:rPr lang="en-US" sz="1200">
                <a:latin typeface="Lucida Sans"/>
                <a:cs typeface="Calibri"/>
              </a:rPr>
              <a:t>(Welsh Government, 2018)</a:t>
            </a:r>
          </a:p>
          <a:p>
            <a:endParaRPr lang="en-US" sz="1200">
              <a:latin typeface="Lucida Sans"/>
              <a:cs typeface="Calibri"/>
            </a:endParaRPr>
          </a:p>
        </p:txBody>
      </p:sp>
      <p:sp>
        <p:nvSpPr>
          <p:cNvPr id="10" name="Rectangle: Rounded Corners 9">
            <a:extLst>
              <a:ext uri="{FF2B5EF4-FFF2-40B4-BE49-F238E27FC236}">
                <a16:creationId xmlns:a16="http://schemas.microsoft.com/office/drawing/2014/main" id="{097EF770-CDD5-4863-879E-9C6612F4C2E8}"/>
              </a:ext>
            </a:extLst>
          </p:cNvPr>
          <p:cNvSpPr/>
          <p:nvPr/>
        </p:nvSpPr>
        <p:spPr>
          <a:xfrm>
            <a:off x="345201" y="6255373"/>
            <a:ext cx="5946905" cy="3078623"/>
          </a:xfrm>
          <a:prstGeom prst="roundRect">
            <a:avLst/>
          </a:prstGeom>
        </p:spPr>
        <p:style>
          <a:lnRef idx="1">
            <a:schemeClr val="accent3"/>
          </a:lnRef>
          <a:fillRef idx="2">
            <a:schemeClr val="accent3"/>
          </a:fillRef>
          <a:effectRef idx="1">
            <a:schemeClr val="accent3"/>
          </a:effectRef>
          <a:fontRef idx="minor">
            <a:schemeClr val="dk1"/>
          </a:fontRef>
        </p:style>
        <p:txBody>
          <a:bodyPr lIns="96012" tIns="48006" rIns="96012" bIns="48006"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200" b="1" u="sng">
                <a:latin typeface="Lucida Sans"/>
              </a:rPr>
              <a:t>Conclusion</a:t>
            </a:r>
          </a:p>
          <a:p>
            <a:pPr algn="ctr"/>
            <a:r>
              <a:rPr lang="en-US" sz="1200">
                <a:latin typeface="Lucida Sans"/>
              </a:rPr>
              <a:t>Baroness Warnock first brought about the need for SEN n the early 1980's with '</a:t>
            </a:r>
            <a:r>
              <a:rPr lang="en-US" sz="1200" err="1">
                <a:latin typeface="Lucida Sans"/>
              </a:rPr>
              <a:t>statementing</a:t>
            </a:r>
            <a:r>
              <a:rPr lang="en-US" sz="1200">
                <a:latin typeface="Lucida Sans"/>
              </a:rPr>
              <a:t>' being viewed as one of the most significant changes in legislation. The SEN Code of practice then revised in January 2002. </a:t>
            </a:r>
            <a:r>
              <a:rPr lang="en-US" sz="1200" err="1">
                <a:latin typeface="Lucida Sans"/>
              </a:rPr>
              <a:t>Warmock</a:t>
            </a:r>
            <a:r>
              <a:rPr lang="en-US" sz="1200">
                <a:latin typeface="Lucida Sans"/>
              </a:rPr>
              <a:t> sparked a rethink in mid 2005 stating that changes need to be made. </a:t>
            </a:r>
          </a:p>
          <a:p>
            <a:pPr algn="ctr"/>
            <a:r>
              <a:rPr lang="en-US" sz="1200">
                <a:latin typeface="Lucida Sans"/>
              </a:rPr>
              <a:t>All of these changes are in the implementation stages, albeit costly, but with the clear evidence of a step in the right direction to ensure an inclusive and collaborative education system. </a:t>
            </a:r>
          </a:p>
          <a:p>
            <a:pPr algn="r"/>
            <a:r>
              <a:rPr lang="en-US" sz="1200">
                <a:latin typeface="Lucida Sans"/>
              </a:rPr>
              <a:t>(Silas, D 2007)</a:t>
            </a:r>
          </a:p>
        </p:txBody>
      </p:sp>
      <p:sp>
        <p:nvSpPr>
          <p:cNvPr id="9" name="Speech Bubble: Oval 8">
            <a:extLst>
              <a:ext uri="{FF2B5EF4-FFF2-40B4-BE49-F238E27FC236}">
                <a16:creationId xmlns:a16="http://schemas.microsoft.com/office/drawing/2014/main" id="{EF33FB3A-45F6-4D55-95EB-9A17DEC70F57}"/>
              </a:ext>
            </a:extLst>
          </p:cNvPr>
          <p:cNvSpPr/>
          <p:nvPr/>
        </p:nvSpPr>
        <p:spPr>
          <a:xfrm>
            <a:off x="159014" y="3656218"/>
            <a:ext cx="4784493" cy="2857391"/>
          </a:xfrm>
          <a:prstGeom prst="wedgeEllipseCallout">
            <a:avLst/>
          </a:prstGeom>
        </p:spPr>
        <p:style>
          <a:lnRef idx="1">
            <a:schemeClr val="accent5"/>
          </a:lnRef>
          <a:fillRef idx="2">
            <a:schemeClr val="accent5"/>
          </a:fillRef>
          <a:effectRef idx="1">
            <a:schemeClr val="accent5"/>
          </a:effectRef>
          <a:fontRef idx="minor">
            <a:schemeClr val="dk1"/>
          </a:fontRef>
        </p:style>
        <p:txBody>
          <a:bodyPr lIns="96012" tIns="48006" rIns="96012" bIns="48006"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200" b="1" u="sng">
                <a:latin typeface="Lucida Sans"/>
              </a:rPr>
              <a:t>How to implement..</a:t>
            </a:r>
            <a:endParaRPr lang="en-US" sz="2223" b="1" u="sng">
              <a:latin typeface="Lucida Sans"/>
            </a:endParaRPr>
          </a:p>
          <a:p>
            <a:r>
              <a:rPr lang="en-US" sz="1200">
                <a:latin typeface="Lucida Sans"/>
              </a:rPr>
              <a:t>Follow the 5 themes:</a:t>
            </a:r>
          </a:p>
          <a:p>
            <a:pPr marL="342900" indent="-342900">
              <a:buFont typeface="Arial"/>
              <a:buChar char="•"/>
            </a:pPr>
            <a:r>
              <a:rPr lang="en-US" sz="1200">
                <a:latin typeface="Lucida Sans"/>
              </a:rPr>
              <a:t>Legislation and Statutory Guidance</a:t>
            </a:r>
          </a:p>
          <a:p>
            <a:pPr marL="342900" indent="-342900">
              <a:buFont typeface="Arial"/>
              <a:buChar char="•"/>
            </a:pPr>
            <a:r>
              <a:rPr lang="en-US" sz="1200">
                <a:latin typeface="Lucida Sans"/>
              </a:rPr>
              <a:t>Workforce Development</a:t>
            </a:r>
          </a:p>
          <a:p>
            <a:pPr marL="342900" indent="-342900">
              <a:buFont typeface="Arial"/>
              <a:buChar char="•"/>
            </a:pPr>
            <a:r>
              <a:rPr lang="en-US" sz="1200">
                <a:latin typeface="Lucida Sans"/>
              </a:rPr>
              <a:t>Implementation / Transition Support</a:t>
            </a:r>
          </a:p>
          <a:p>
            <a:pPr marL="342900" indent="-342900">
              <a:buFont typeface="Arial"/>
              <a:buChar char="•"/>
            </a:pPr>
            <a:r>
              <a:rPr lang="en-US" sz="1200">
                <a:latin typeface="Lucida Sans"/>
              </a:rPr>
              <a:t>Awareness Raising</a:t>
            </a:r>
          </a:p>
          <a:p>
            <a:pPr marL="342900" indent="-342900">
              <a:buFont typeface="Arial"/>
              <a:buChar char="•"/>
            </a:pPr>
            <a:r>
              <a:rPr lang="en-US" sz="1200">
                <a:latin typeface="Lucida Sans"/>
              </a:rPr>
              <a:t>Supporting Policies</a:t>
            </a:r>
          </a:p>
          <a:p>
            <a:pPr algn="r"/>
            <a:r>
              <a:rPr lang="en-US" sz="1200">
                <a:latin typeface="Lucida Sans"/>
              </a:rPr>
              <a:t>(Welsh Government 2017)</a:t>
            </a:r>
          </a:p>
        </p:txBody>
      </p:sp>
      <p:sp>
        <p:nvSpPr>
          <p:cNvPr id="3" name="Rectangle: Rounded Corners 2">
            <a:extLst>
              <a:ext uri="{FF2B5EF4-FFF2-40B4-BE49-F238E27FC236}">
                <a16:creationId xmlns:a16="http://schemas.microsoft.com/office/drawing/2014/main" id="{19BF6533-47BF-4A69-80D6-837A45111DC0}"/>
              </a:ext>
            </a:extLst>
          </p:cNvPr>
          <p:cNvSpPr/>
          <p:nvPr/>
        </p:nvSpPr>
        <p:spPr>
          <a:xfrm>
            <a:off x="164047" y="1042143"/>
            <a:ext cx="4397026" cy="3018238"/>
          </a:xfrm>
          <a:prstGeom prst="roundRect">
            <a:avLst/>
          </a:prstGeom>
        </p:spPr>
        <p:style>
          <a:lnRef idx="1">
            <a:schemeClr val="accent3"/>
          </a:lnRef>
          <a:fillRef idx="2">
            <a:schemeClr val="accent3"/>
          </a:fillRef>
          <a:effectRef idx="1">
            <a:schemeClr val="accent3"/>
          </a:effectRef>
          <a:fontRef idx="minor">
            <a:schemeClr val="dk1"/>
          </a:fontRef>
        </p:style>
        <p:txBody>
          <a:bodyPr lIns="96012" tIns="48006" rIns="96012" bIns="48006" rtlCol="0" anchor="t"/>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200" b="1" u="sng">
                <a:latin typeface="Lucida Sans"/>
                <a:cs typeface="Calibri" panose="020F0502020204030204"/>
              </a:rPr>
              <a:t>Introduction</a:t>
            </a:r>
            <a:endParaRPr lang="en-US"/>
          </a:p>
          <a:p>
            <a:r>
              <a:rPr lang="en-US" sz="1200">
                <a:latin typeface="Lucida Sans"/>
                <a:cs typeface="Calibri" panose="020F0502020204030204"/>
              </a:rPr>
              <a:t>ALN is a new framework for supporting children and young people with additional learning needs. Replacing legislation around special educational needs (SEN) including assessments and training. </a:t>
            </a:r>
          </a:p>
          <a:p>
            <a:pPr algn="r"/>
            <a:r>
              <a:rPr lang="en-US" sz="1200" b="1" u="sng">
                <a:latin typeface="Lucida Sans"/>
                <a:cs typeface="Calibri" panose="020F0502020204030204"/>
              </a:rPr>
              <a:t>(</a:t>
            </a:r>
            <a:r>
              <a:rPr lang="en-US" sz="1200" err="1">
                <a:latin typeface="Lucida Sans"/>
                <a:cs typeface="Calibri" panose="020F0502020204030204"/>
              </a:rPr>
              <a:t>Estyn</a:t>
            </a:r>
            <a:r>
              <a:rPr lang="en-US" sz="1200">
                <a:latin typeface="Lucida Sans"/>
                <a:cs typeface="Calibri" panose="020F0502020204030204"/>
              </a:rPr>
              <a:t>, 2018).</a:t>
            </a:r>
            <a:endParaRPr lang="en-US">
              <a:cs typeface="Calibri" panose="020F0502020204030204"/>
            </a:endParaRPr>
          </a:p>
          <a:p>
            <a:pPr algn="r"/>
            <a:endParaRPr lang="en-US" sz="1200">
              <a:latin typeface="Lucida Sans"/>
              <a:cs typeface="Calibri" panose="020F0502020204030204"/>
            </a:endParaRPr>
          </a:p>
          <a:p>
            <a:r>
              <a:rPr lang="en-US" sz="1200">
                <a:latin typeface="Lucida Sans"/>
                <a:cs typeface="Calibri" panose="020F0502020204030204"/>
              </a:rPr>
              <a:t>The social model helps us recognise barriers that make life harder for disabled people. Removing these barriers creates equality and offers disabled people more independence, choice and control. </a:t>
            </a:r>
            <a:endParaRPr lang="en-US"/>
          </a:p>
          <a:p>
            <a:pPr algn="r"/>
            <a:r>
              <a:rPr lang="en-US" sz="1200">
                <a:latin typeface="Lucida Sans"/>
                <a:cs typeface="Calibri" panose="020F0502020204030204"/>
              </a:rPr>
              <a:t>(Scope, 2018)</a:t>
            </a:r>
          </a:p>
          <a:p>
            <a:endParaRPr lang="en-US" sz="1200">
              <a:latin typeface="Lucida Sans"/>
              <a:cs typeface="Calibri" panose="020F0502020204030204"/>
            </a:endParaRPr>
          </a:p>
          <a:p>
            <a:pPr algn="r"/>
            <a:endParaRPr lang="en-US" sz="1200">
              <a:latin typeface="Lucida Sans"/>
              <a:cs typeface="Calibri" panose="020F0502020204030204"/>
            </a:endParaRPr>
          </a:p>
          <a:p>
            <a:pPr algn="r"/>
            <a:endParaRPr lang="en-US" sz="1200">
              <a:latin typeface="Lucida Sans"/>
              <a:cs typeface="Calibri" panose="020F0502020204030204"/>
            </a:endParaRPr>
          </a:p>
        </p:txBody>
      </p:sp>
      <p:pic>
        <p:nvPicPr>
          <p:cNvPr id="5" name="Picture 10" descr="A picture containing text&#10;&#10;Description generated with very high confidence">
            <a:extLst>
              <a:ext uri="{FF2B5EF4-FFF2-40B4-BE49-F238E27FC236}">
                <a16:creationId xmlns:a16="http://schemas.microsoft.com/office/drawing/2014/main" id="{80FFD42F-9755-4467-9243-34AFD4B40823}"/>
              </a:ext>
            </a:extLst>
          </p:cNvPr>
          <p:cNvPicPr>
            <a:picLocks noChangeAspect="1"/>
          </p:cNvPicPr>
          <p:nvPr/>
        </p:nvPicPr>
        <p:blipFill>
          <a:blip r:embed="rId2"/>
          <a:stretch>
            <a:fillRect/>
          </a:stretch>
        </p:blipFill>
        <p:spPr>
          <a:xfrm>
            <a:off x="4465607" y="4536375"/>
            <a:ext cx="4985640" cy="1734655"/>
          </a:xfrm>
          <a:prstGeom prst="rect">
            <a:avLst/>
          </a:prstGeom>
        </p:spPr>
      </p:pic>
      <p:sp>
        <p:nvSpPr>
          <p:cNvPr id="4" name="Oval 3">
            <a:extLst>
              <a:ext uri="{FF2B5EF4-FFF2-40B4-BE49-F238E27FC236}">
                <a16:creationId xmlns:a16="http://schemas.microsoft.com/office/drawing/2014/main" id="{4003A030-548A-42CD-ABB4-C9EB6DADE66C}"/>
              </a:ext>
            </a:extLst>
          </p:cNvPr>
          <p:cNvSpPr/>
          <p:nvPr/>
        </p:nvSpPr>
        <p:spPr>
          <a:xfrm>
            <a:off x="4456407" y="1052210"/>
            <a:ext cx="4049811" cy="3521445"/>
          </a:xfrm>
          <a:prstGeom prst="ellipse">
            <a:avLst/>
          </a:prstGeom>
        </p:spPr>
        <p:style>
          <a:lnRef idx="1">
            <a:schemeClr val="accent2"/>
          </a:lnRef>
          <a:fillRef idx="2">
            <a:schemeClr val="accent2"/>
          </a:fillRef>
          <a:effectRef idx="1">
            <a:schemeClr val="accent2"/>
          </a:effectRef>
          <a:fontRef idx="minor">
            <a:schemeClr val="dk1"/>
          </a:fontRef>
        </p:style>
        <p:txBody>
          <a:bodyPr lIns="96012" tIns="48006" rIns="96012" bIns="48006"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200" b="1" u="sng">
                <a:latin typeface="Lucida Sans"/>
              </a:rPr>
              <a:t>Key Changes</a:t>
            </a:r>
          </a:p>
          <a:p>
            <a:r>
              <a:rPr lang="en-US" sz="1200">
                <a:latin typeface="Lucida Sans"/>
              </a:rPr>
              <a:t>The main areas of change:</a:t>
            </a:r>
          </a:p>
          <a:p>
            <a:pPr marL="171450" indent="-171450">
              <a:buFont typeface="Arial"/>
              <a:buChar char="•"/>
            </a:pPr>
            <a:r>
              <a:rPr lang="en-US" sz="1200">
                <a:latin typeface="Lucida Sans"/>
              </a:rPr>
              <a:t>Special Educational Needs (SEN) Special Educational Provision (SEP) is being changed to Additional Learning Needs (ALN) and Additional Learning Provision (ALP).</a:t>
            </a:r>
          </a:p>
          <a:p>
            <a:pPr marL="171450" indent="-171450">
              <a:buFont typeface="Arial"/>
              <a:buChar char="•"/>
            </a:pPr>
            <a:r>
              <a:rPr lang="en-US" sz="1200">
                <a:latin typeface="Lucida Sans"/>
              </a:rPr>
              <a:t>The age range is expanding from 0-16yrs to 0-25yrs. </a:t>
            </a:r>
          </a:p>
          <a:p>
            <a:pPr marL="171450" indent="-171450">
              <a:buFont typeface="Arial"/>
              <a:buChar char="•"/>
            </a:pPr>
            <a:r>
              <a:rPr lang="en-US" sz="1200">
                <a:latin typeface="Lucida Sans"/>
                <a:cs typeface="Calibri" panose="020F0502020204030204"/>
              </a:rPr>
              <a:t>Statements and Assessments will be replaced with Individual Development Plans (IDP's)</a:t>
            </a:r>
          </a:p>
          <a:p>
            <a:pPr marL="171450" indent="-171450">
              <a:buFont typeface="Arial"/>
              <a:buChar char="•"/>
            </a:pPr>
            <a:r>
              <a:rPr lang="en-US" sz="1200">
                <a:latin typeface="Lucida Sans"/>
                <a:cs typeface="Calibri" panose="020F0502020204030204"/>
              </a:rPr>
              <a:t>A new ALN Code of Practice.</a:t>
            </a:r>
            <a:endParaRPr lang="en-US"/>
          </a:p>
          <a:p>
            <a:pPr algn="r"/>
            <a:r>
              <a:rPr lang="en-US" sz="1200">
                <a:latin typeface="Lucida Sans"/>
                <a:cs typeface="Calibri" panose="020F0502020204030204"/>
              </a:rPr>
              <a:t>(Snap Cymru, 2018)</a:t>
            </a:r>
            <a:endParaRPr lang="en-US">
              <a:cs typeface="Calibri" panose="020F0502020204030204"/>
            </a:endParaRPr>
          </a:p>
        </p:txBody>
      </p:sp>
      <p:sp>
        <p:nvSpPr>
          <p:cNvPr id="12" name="TextBox 11">
            <a:extLst>
              <a:ext uri="{FF2B5EF4-FFF2-40B4-BE49-F238E27FC236}">
                <a16:creationId xmlns:a16="http://schemas.microsoft.com/office/drawing/2014/main" id="{A19E210D-9691-4C28-9918-D6122244A380}"/>
              </a:ext>
            </a:extLst>
          </p:cNvPr>
          <p:cNvSpPr txBox="1"/>
          <p:nvPr/>
        </p:nvSpPr>
        <p:spPr>
          <a:xfrm>
            <a:off x="7143044" y="6152444"/>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Google Images, (2019)</a:t>
            </a:r>
          </a:p>
        </p:txBody>
      </p:sp>
    </p:spTree>
    <p:extLst>
      <p:ext uri="{BB962C8B-B14F-4D97-AF65-F5344CB8AC3E}">
        <p14:creationId xmlns:p14="http://schemas.microsoft.com/office/powerpoint/2010/main" val="32558153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A3 Paper (297x420 mm)</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EAEE6002 Children with additional support needs: inclusion, advocacy and equity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2019-01-16T23:34:28Z</dcterms:modified>
</cp:coreProperties>
</file>