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1"/>
  </p:sldMasterIdLst>
  <p:sldIdLst>
    <p:sldId id="258" r:id="rId2"/>
    <p:sldId id="260" r:id="rId3"/>
    <p:sldId id="259" r:id="rId4"/>
    <p:sldId id="261" r:id="rId5"/>
    <p:sldId id="262" r:id="rId6"/>
    <p:sldId id="263" r:id="rId7"/>
    <p:sldId id="264" r:id="rId8"/>
    <p:sldId id="265" r:id="rId9"/>
    <p:sldId id="267" r:id="rId10"/>
    <p:sldId id="26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7179" dt="2026-10-12T02:24:10.489"/>
    <p1510:client id="{C78C080F-C36A-C6F4-772B-BE740B20396F}" v="6" dt="2026-10-12T02:26:18.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ahirah Hussain (2530891)" userId="S::2530891@student.uwtsd.ac.uk::89532bd6-7098-4ad9-b8ac-9bb0bb4cf841" providerId="AD" clId="Web-{C78C080F-C36A-C6F4-772B-BE740B20396F}"/>
    <pc:docChg chg="mod addSld modSld addMainMaster delMainMaster">
      <pc:chgData name="Maahirah Hussain (2530891)" userId="S::2530891@student.uwtsd.ac.uk::89532bd6-7098-4ad9-b8ac-9bb0bb4cf841" providerId="AD" clId="Web-{C78C080F-C36A-C6F4-772B-BE740B20396F}" dt="2026-10-12T02:26:18.820" v="5" actId="20577"/>
      <pc:docMkLst>
        <pc:docMk/>
      </pc:docMkLst>
      <pc:sldChg chg="modSp mod modClrScheme chgLayout">
        <pc:chgData name="Maahirah Hussain (2530891)" userId="S::2530891@student.uwtsd.ac.uk::89532bd6-7098-4ad9-b8ac-9bb0bb4cf841" providerId="AD" clId="Web-{C78C080F-C36A-C6F4-772B-BE740B20396F}" dt="2026-10-11T23:05:23.547" v="3"/>
        <pc:sldMkLst>
          <pc:docMk/>
          <pc:sldMk cId="109857222" sldId="256"/>
        </pc:sldMkLst>
        <pc:spChg chg="mod ord">
          <ac:chgData name="Maahirah Hussain (2530891)" userId="S::2530891@student.uwtsd.ac.uk::89532bd6-7098-4ad9-b8ac-9bb0bb4cf841" providerId="AD" clId="Web-{C78C080F-C36A-C6F4-772B-BE740B20396F}" dt="2026-10-11T23:05:23.547" v="3"/>
          <ac:spMkLst>
            <pc:docMk/>
            <pc:sldMk cId="109857222" sldId="256"/>
            <ac:spMk id="2" creationId="{00000000-0000-0000-0000-000000000000}"/>
          </ac:spMkLst>
        </pc:spChg>
        <pc:spChg chg="mod ord">
          <ac:chgData name="Maahirah Hussain (2530891)" userId="S::2530891@student.uwtsd.ac.uk::89532bd6-7098-4ad9-b8ac-9bb0bb4cf841" providerId="AD" clId="Web-{C78C080F-C36A-C6F4-772B-BE740B20396F}" dt="2026-10-11T23:05:23.547" v="3"/>
          <ac:spMkLst>
            <pc:docMk/>
            <pc:sldMk cId="109857222" sldId="256"/>
            <ac:spMk id="3" creationId="{00000000-0000-0000-0000-000000000000}"/>
          </ac:spMkLst>
        </pc:spChg>
      </pc:sldChg>
      <pc:sldChg chg="modSp new mod modClrScheme chgLayout">
        <pc:chgData name="Maahirah Hussain (2530891)" userId="S::2530891@student.uwtsd.ac.uk::89532bd6-7098-4ad9-b8ac-9bb0bb4cf841" providerId="AD" clId="Web-{C78C080F-C36A-C6F4-772B-BE740B20396F}" dt="2026-10-11T23:05:23.547" v="3"/>
        <pc:sldMkLst>
          <pc:docMk/>
          <pc:sldMk cId="169950873" sldId="257"/>
        </pc:sldMkLst>
        <pc:spChg chg="mod ord">
          <ac:chgData name="Maahirah Hussain (2530891)" userId="S::2530891@student.uwtsd.ac.uk::89532bd6-7098-4ad9-b8ac-9bb0bb4cf841" providerId="AD" clId="Web-{C78C080F-C36A-C6F4-772B-BE740B20396F}" dt="2026-10-11T23:05:23.547" v="3"/>
          <ac:spMkLst>
            <pc:docMk/>
            <pc:sldMk cId="169950873" sldId="257"/>
            <ac:spMk id="2" creationId="{CB61B8C1-6A1E-FA17-D11D-A869D4131696}"/>
          </ac:spMkLst>
        </pc:spChg>
        <pc:spChg chg="mod ord">
          <ac:chgData name="Maahirah Hussain (2530891)" userId="S::2530891@student.uwtsd.ac.uk::89532bd6-7098-4ad9-b8ac-9bb0bb4cf841" providerId="AD" clId="Web-{C78C080F-C36A-C6F4-772B-BE740B20396F}" dt="2026-10-11T23:05:23.547" v="3"/>
          <ac:spMkLst>
            <pc:docMk/>
            <pc:sldMk cId="169950873" sldId="257"/>
            <ac:spMk id="3" creationId="{AD3992B6-E0EC-EC9E-4222-2EABB368A03A}"/>
          </ac:spMkLst>
        </pc:spChg>
      </pc:sldChg>
      <pc:sldChg chg="new">
        <pc:chgData name="Maahirah Hussain (2530891)" userId="S::2530891@student.uwtsd.ac.uk::89532bd6-7098-4ad9-b8ac-9bb0bb4cf841" providerId="AD" clId="Web-{C78C080F-C36A-C6F4-772B-BE740B20396F}" dt="2026-10-11T23:06:47.315" v="4"/>
        <pc:sldMkLst>
          <pc:docMk/>
          <pc:sldMk cId="167297452" sldId="258"/>
        </pc:sldMkLst>
      </pc:sldChg>
      <pc:sldChg chg="modSp">
        <pc:chgData name="Maahirah Hussain (2530891)" userId="S::2530891@student.uwtsd.ac.uk::89532bd6-7098-4ad9-b8ac-9bb0bb4cf841" providerId="AD" clId="Web-{C78C080F-C36A-C6F4-772B-BE740B20396F}" dt="2026-10-12T02:26:18.820" v="5" actId="20577"/>
        <pc:sldMkLst>
          <pc:docMk/>
          <pc:sldMk cId="3176912906" sldId="258"/>
        </pc:sldMkLst>
        <pc:spChg chg="mod">
          <ac:chgData name="Maahirah Hussain (2530891)" userId="S::2530891@student.uwtsd.ac.uk::89532bd6-7098-4ad9-b8ac-9bb0bb4cf841" providerId="AD" clId="Web-{C78C080F-C36A-C6F4-772B-BE740B20396F}" dt="2026-10-12T02:26:18.820" v="5" actId="20577"/>
          <ac:spMkLst>
            <pc:docMk/>
            <pc:sldMk cId="3176912906" sldId="258"/>
            <ac:spMk id="2" creationId="{84309999-E71B-DAD1-D767-079102BD341A}"/>
          </ac:spMkLst>
        </pc:spChg>
      </pc:sldChg>
      <pc:sldMasterChg chg="del delSldLayout">
        <pc:chgData name="Maahirah Hussain (2530891)" userId="S::2530891@student.uwtsd.ac.uk::89532bd6-7098-4ad9-b8ac-9bb0bb4cf841" providerId="AD" clId="Web-{C78C080F-C36A-C6F4-772B-BE740B20396F}" dt="2026-10-11T23:05:18.375" v="1"/>
        <pc:sldMasterMkLst>
          <pc:docMk/>
          <pc:sldMasterMk cId="2460954070" sldId="2147483660"/>
        </pc:sldMasterMkLst>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2385387890" sldId="2147483661"/>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949138452" sldId="2147483662"/>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2591524520" sldId="2147483663"/>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1203092039" sldId="2147483664"/>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3733172339" sldId="2147483665"/>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3210312558" sldId="2147483666"/>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3146388984" sldId="2147483667"/>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3171841454" sldId="2147483668"/>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1718958274" sldId="2147483669"/>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2202905451" sldId="2147483670"/>
          </pc:sldLayoutMkLst>
        </pc:sldLayoutChg>
        <pc:sldLayoutChg chg="del">
          <pc:chgData name="Maahirah Hussain (2530891)" userId="S::2530891@student.uwtsd.ac.uk::89532bd6-7098-4ad9-b8ac-9bb0bb4cf841" providerId="AD" clId="Web-{C78C080F-C36A-C6F4-772B-BE740B20396F}" dt="2026-10-11T23:05:18.375" v="1"/>
          <pc:sldLayoutMkLst>
            <pc:docMk/>
            <pc:sldMasterMk cId="2460954070" sldId="2147483660"/>
            <pc:sldLayoutMk cId="3479445657" sldId="2147483671"/>
          </pc:sldLayoutMkLst>
        </pc:sldLayoutChg>
      </pc:sldMasterChg>
      <pc:sldMasterChg chg="add del addSldLayout delSldLayout modSldLayout">
        <pc:chgData name="Maahirah Hussain (2530891)" userId="S::2530891@student.uwtsd.ac.uk::89532bd6-7098-4ad9-b8ac-9bb0bb4cf841" providerId="AD" clId="Web-{C78C080F-C36A-C6F4-772B-BE740B20396F}" dt="2026-10-11T23:05:19.812" v="2"/>
        <pc:sldMasterMkLst>
          <pc:docMk/>
          <pc:sldMasterMk cId="622051547" sldId="2147483672"/>
        </pc:sldMasterMkLst>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4096010975" sldId="2147483673"/>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989456081" sldId="2147483674"/>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003338780" sldId="2147483675"/>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97005231" sldId="2147483676"/>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893826552" sldId="2147483677"/>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020250569" sldId="2147483678"/>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963636515" sldId="2147483679"/>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1449892898" sldId="2147483680"/>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37520837" sldId="2147483681"/>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911861133" sldId="2147483682"/>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4043153331" sldId="2147483683"/>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1114998982" sldId="2147483684"/>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588076132" sldId="2147483685"/>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1997586488" sldId="2147483686"/>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628513513" sldId="2147483687"/>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1821006155" sldId="2147483688"/>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1574170816" sldId="2147483689"/>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978465778" sldId="2147483690"/>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793112509" sldId="2147483691"/>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4022715508" sldId="2147483692"/>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875331575" sldId="2147483693"/>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880064836" sldId="2147483694"/>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09721531" sldId="2147483695"/>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1248947270" sldId="2147483696"/>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893319277" sldId="2147483697"/>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808566146" sldId="2147483698"/>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2288645007" sldId="2147483699"/>
          </pc:sldLayoutMkLst>
        </pc:sldLayoutChg>
        <pc:sldLayoutChg chg="add del mod replId">
          <pc:chgData name="Maahirah Hussain (2530891)" userId="S::2530891@student.uwtsd.ac.uk::89532bd6-7098-4ad9-b8ac-9bb0bb4cf841" providerId="AD" clId="Web-{C78C080F-C36A-C6F4-772B-BE740B20396F}" dt="2026-10-11T23:05:19.812" v="2"/>
          <pc:sldLayoutMkLst>
            <pc:docMk/>
            <pc:sldMasterMk cId="622051547" sldId="2147483672"/>
            <pc:sldLayoutMk cId="3739518221" sldId="2147483700"/>
          </pc:sldLayoutMkLst>
        </pc:sldLayoutChg>
      </pc:sldMasterChg>
      <pc:sldMasterChg chg="add del addSldLayout delSldLayout modSldLayout">
        <pc:chgData name="Maahirah Hussain (2530891)" userId="S::2530891@student.uwtsd.ac.uk::89532bd6-7098-4ad9-b8ac-9bb0bb4cf841" providerId="AD" clId="Web-{C78C080F-C36A-C6F4-772B-BE740B20396F}" dt="2026-10-11T23:05:23.547" v="3"/>
        <pc:sldMasterMkLst>
          <pc:docMk/>
          <pc:sldMasterMk cId="3176431031" sldId="2147483701"/>
        </pc:sldMasterMkLst>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4752063" sldId="2147483702"/>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3895700718" sldId="2147483703"/>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2648334728" sldId="2147483704"/>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410561491" sldId="2147483705"/>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2766620949" sldId="2147483706"/>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2024279992" sldId="2147483707"/>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660436837" sldId="2147483708"/>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653328407" sldId="2147483709"/>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434406949" sldId="2147483710"/>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628089421" sldId="2147483711"/>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2147932269" sldId="2147483712"/>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3942295741" sldId="2147483713"/>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4097071451" sldId="2147483714"/>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27313162" sldId="2147483715"/>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2525755024" sldId="2147483716"/>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383299737" sldId="2147483717"/>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307216890" sldId="2147483718"/>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2865500810" sldId="2147483719"/>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012112865" sldId="2147483720"/>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4161528542" sldId="2147483721"/>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442607738" sldId="2147483722"/>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3585502782" sldId="2147483723"/>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917623187" sldId="2147483724"/>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1665806020" sldId="2147483725"/>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3226129880" sldId="2147483726"/>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992927808" sldId="2147483727"/>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3305287338" sldId="2147483728"/>
          </pc:sldLayoutMkLst>
        </pc:sldLayoutChg>
        <pc:sldLayoutChg chg="add del mod replId">
          <pc:chgData name="Maahirah Hussain (2530891)" userId="S::2530891@student.uwtsd.ac.uk::89532bd6-7098-4ad9-b8ac-9bb0bb4cf841" providerId="AD" clId="Web-{C78C080F-C36A-C6F4-772B-BE740B20396F}" dt="2026-10-11T23:05:23.547" v="3"/>
          <pc:sldLayoutMkLst>
            <pc:docMk/>
            <pc:sldMasterMk cId="3176431031" sldId="2147483701"/>
            <pc:sldLayoutMk cId="4030918638" sldId="2147483729"/>
          </pc:sldLayoutMkLst>
        </pc:sldLayoutChg>
      </pc:sldMasterChg>
      <pc:sldMasterChg chg="add addSldLayout modSldLayout">
        <pc:chgData name="Maahirah Hussain (2530891)" userId="S::2530891@student.uwtsd.ac.uk::89532bd6-7098-4ad9-b8ac-9bb0bb4cf841" providerId="AD" clId="Web-{C78C080F-C36A-C6F4-772B-BE740B20396F}" dt="2026-10-11T23:05:23.547" v="3"/>
        <pc:sldMasterMkLst>
          <pc:docMk/>
          <pc:sldMasterMk cId="2289366736" sldId="2147483730"/>
        </pc:sldMasterMkLst>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400835343" sldId="2147483731"/>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1187484316" sldId="2147483732"/>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230110346" sldId="2147483733"/>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93961609" sldId="2147483734"/>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524264966" sldId="2147483735"/>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1811563546" sldId="2147483736"/>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489089057" sldId="2147483737"/>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473731108" sldId="2147483738"/>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631846672" sldId="2147483739"/>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1103120852" sldId="2147483740"/>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1291802181" sldId="2147483741"/>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437444513" sldId="2147483742"/>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054458255" sldId="2147483743"/>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630935552" sldId="2147483744"/>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891740019" sldId="2147483745"/>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363248235" sldId="2147483746"/>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195714255" sldId="2147483747"/>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945783049" sldId="2147483748"/>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516624258" sldId="2147483749"/>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273253716" sldId="2147483750"/>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497123641" sldId="2147483751"/>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420255530" sldId="2147483752"/>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058363347" sldId="2147483753"/>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301932507" sldId="2147483754"/>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1970741504" sldId="2147483755"/>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3810650198" sldId="2147483756"/>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874754261" sldId="2147483757"/>
          </pc:sldLayoutMkLst>
        </pc:sldLayoutChg>
        <pc:sldLayoutChg chg="add mod replId">
          <pc:chgData name="Maahirah Hussain (2530891)" userId="S::2530891@student.uwtsd.ac.uk::89532bd6-7098-4ad9-b8ac-9bb0bb4cf841" providerId="AD" clId="Web-{C78C080F-C36A-C6F4-772B-BE740B20396F}" dt="2026-10-11T23:05:23.547" v="3"/>
          <pc:sldLayoutMkLst>
            <pc:docMk/>
            <pc:sldMasterMk cId="2289366736" sldId="2147483730"/>
            <pc:sldLayoutMk cId="2126430732" sldId="2147483758"/>
          </pc:sldLayoutMkLst>
        </pc:sldLayoutChg>
      </pc:sldMasterChg>
    </pc:docChg>
  </pc:docChgLst>
  <pc:docChgLst>
    <pc:chgData name="Maahirah Hussain (2530891)" userId="S::2530891@student.uwtsd.ac.uk::89532bd6-7098-4ad9-b8ac-9bb0bb4cf841" providerId="AD" clId="Web-{00000000-0000-0000-0000-000000000000}"/>
    <pc:docChg chg="mod addSld delSld modSld sldOrd addMainMaster delMainMaster modMainMaster">
      <pc:chgData name="Maahirah Hussain (2530891)" userId="S::2530891@student.uwtsd.ac.uk::89532bd6-7098-4ad9-b8ac-9bb0bb4cf841" providerId="AD" clId="Web-{00000000-0000-0000-0000-000000000000}" dt="2026-10-12T02:24:09.723" v="7235" actId="20577"/>
      <pc:docMkLst>
        <pc:docMk/>
      </pc:docMkLst>
      <pc:sldChg chg="del">
        <pc:chgData name="Maahirah Hussain (2530891)" userId="S::2530891@student.uwtsd.ac.uk::89532bd6-7098-4ad9-b8ac-9bb0bb4cf841" providerId="AD" clId="Web-{00000000-0000-0000-0000-000000000000}" dt="2026-10-11T23:10:26.735" v="0"/>
        <pc:sldMkLst>
          <pc:docMk/>
          <pc:sldMk cId="109857222" sldId="256"/>
        </pc:sldMkLst>
      </pc:sldChg>
      <pc:sldChg chg="modSp del">
        <pc:chgData name="Maahirah Hussain (2530891)" userId="S::2530891@student.uwtsd.ac.uk::89532bd6-7098-4ad9-b8ac-9bb0bb4cf841" providerId="AD" clId="Web-{00000000-0000-0000-0000-000000000000}" dt="2026-10-11T23:11:57.069" v="5"/>
        <pc:sldMkLst>
          <pc:docMk/>
          <pc:sldMk cId="169950873" sldId="257"/>
        </pc:sldMkLst>
        <pc:spChg chg="mod">
          <ac:chgData name="Maahirah Hussain (2530891)" userId="S::2530891@student.uwtsd.ac.uk::89532bd6-7098-4ad9-b8ac-9bb0bb4cf841" providerId="AD" clId="Web-{00000000-0000-0000-0000-000000000000}" dt="2026-10-11T23:11:53.225" v="4" actId="20577"/>
          <ac:spMkLst>
            <pc:docMk/>
            <pc:sldMk cId="169950873" sldId="257"/>
            <ac:spMk id="2" creationId="{CB61B8C1-6A1E-FA17-D11D-A869D4131696}"/>
          </ac:spMkLst>
        </pc:spChg>
      </pc:sldChg>
      <pc:sldChg chg="del">
        <pc:chgData name="Maahirah Hussain (2530891)" userId="S::2530891@student.uwtsd.ac.uk::89532bd6-7098-4ad9-b8ac-9bb0bb4cf841" providerId="AD" clId="Web-{00000000-0000-0000-0000-000000000000}" dt="2026-10-11T23:10:28.485" v="1"/>
        <pc:sldMkLst>
          <pc:docMk/>
          <pc:sldMk cId="167297452" sldId="258"/>
        </pc:sldMkLst>
      </pc:sldChg>
      <pc:sldChg chg="addSp delSp modSp new mod setBg modClrScheme chgLayout">
        <pc:chgData name="Maahirah Hussain (2530891)" userId="S::2530891@student.uwtsd.ac.uk::89532bd6-7098-4ad9-b8ac-9bb0bb4cf841" providerId="AD" clId="Web-{00000000-0000-0000-0000-000000000000}" dt="2026-10-11T23:29:23.469" v="148" actId="20577"/>
        <pc:sldMkLst>
          <pc:docMk/>
          <pc:sldMk cId="3176912906" sldId="258"/>
        </pc:sldMkLst>
        <pc:spChg chg="mod ord">
          <ac:chgData name="Maahirah Hussain (2530891)" userId="S::2530891@student.uwtsd.ac.uk::89532bd6-7098-4ad9-b8ac-9bb0bb4cf841" providerId="AD" clId="Web-{00000000-0000-0000-0000-000000000000}" dt="2026-10-11T23:29:23.469" v="148" actId="20577"/>
          <ac:spMkLst>
            <pc:docMk/>
            <pc:sldMk cId="3176912906" sldId="258"/>
            <ac:spMk id="2" creationId="{84309999-E71B-DAD1-D767-079102BD341A}"/>
          </ac:spMkLst>
        </pc:spChg>
        <pc:spChg chg="add del mod ord">
          <ac:chgData name="Maahirah Hussain (2530891)" userId="S::2530891@student.uwtsd.ac.uk::89532bd6-7098-4ad9-b8ac-9bb0bb4cf841" providerId="AD" clId="Web-{00000000-0000-0000-0000-000000000000}" dt="2026-10-11T23:23:45.446" v="138"/>
          <ac:spMkLst>
            <pc:docMk/>
            <pc:sldMk cId="3176912906" sldId="258"/>
            <ac:spMk id="3" creationId="{28CAE6B2-5134-BBA2-5A80-0BF0E8813B1A}"/>
          </ac:spMkLst>
        </pc:spChg>
        <pc:spChg chg="add del mod">
          <ac:chgData name="Maahirah Hussain (2530891)" userId="S::2530891@student.uwtsd.ac.uk::89532bd6-7098-4ad9-b8ac-9bb0bb4cf841" providerId="AD" clId="Web-{00000000-0000-0000-0000-000000000000}" dt="2026-10-11T23:23:35.305" v="133"/>
          <ac:spMkLst>
            <pc:docMk/>
            <pc:sldMk cId="3176912906" sldId="258"/>
            <ac:spMk id="8" creationId="{6283745C-786F-7663-2109-F4CFB8132F9A}"/>
          </ac:spMkLst>
        </pc:spChg>
        <pc:spChg chg="add del mod">
          <ac:chgData name="Maahirah Hussain (2530891)" userId="S::2530891@student.uwtsd.ac.uk::89532bd6-7098-4ad9-b8ac-9bb0bb4cf841" providerId="AD" clId="Web-{00000000-0000-0000-0000-000000000000}" dt="2026-10-11T23:23:35.305" v="133"/>
          <ac:spMkLst>
            <pc:docMk/>
            <pc:sldMk cId="3176912906" sldId="258"/>
            <ac:spMk id="10" creationId="{2AEAAE63-7522-A5D0-A1E8-CA84CC5BEB72}"/>
          </ac:spMkLst>
        </pc:spChg>
        <pc:spChg chg="add del mod">
          <ac:chgData name="Maahirah Hussain (2530891)" userId="S::2530891@student.uwtsd.ac.uk::89532bd6-7098-4ad9-b8ac-9bb0bb4cf841" providerId="AD" clId="Web-{00000000-0000-0000-0000-000000000000}" dt="2026-10-11T23:23:35.305" v="133"/>
          <ac:spMkLst>
            <pc:docMk/>
            <pc:sldMk cId="3176912906" sldId="258"/>
            <ac:spMk id="12" creationId="{6A942B3F-CF11-31D0-0C0B-8121E598FA87}"/>
          </ac:spMkLst>
        </pc:spChg>
        <pc:spChg chg="add del mod">
          <ac:chgData name="Maahirah Hussain (2530891)" userId="S::2530891@student.uwtsd.ac.uk::89532bd6-7098-4ad9-b8ac-9bb0bb4cf841" providerId="AD" clId="Web-{00000000-0000-0000-0000-000000000000}" dt="2026-10-11T23:23:35.305" v="133"/>
          <ac:spMkLst>
            <pc:docMk/>
            <pc:sldMk cId="3176912906" sldId="258"/>
            <ac:spMk id="14" creationId="{9D23E5EC-7098-16AA-62A6-23336E70B6ED}"/>
          </ac:spMkLst>
        </pc:spChg>
        <pc:spChg chg="add del mod">
          <ac:chgData name="Maahirah Hussain (2530891)" userId="S::2530891@student.uwtsd.ac.uk::89532bd6-7098-4ad9-b8ac-9bb0bb4cf841" providerId="AD" clId="Web-{00000000-0000-0000-0000-000000000000}" dt="2026-10-11T23:23:35.305" v="133"/>
          <ac:spMkLst>
            <pc:docMk/>
            <pc:sldMk cId="3176912906" sldId="258"/>
            <ac:spMk id="16" creationId="{F806DAF2-E2B6-3660-4A41-62BC6A0F8D77}"/>
          </ac:spMkLst>
        </pc:spChg>
        <pc:spChg chg="add del mod">
          <ac:chgData name="Maahirah Hussain (2530891)" userId="S::2530891@student.uwtsd.ac.uk::89532bd6-7098-4ad9-b8ac-9bb0bb4cf841" providerId="AD" clId="Web-{00000000-0000-0000-0000-000000000000}" dt="2026-10-11T23:23:37.352" v="135"/>
          <ac:spMkLst>
            <pc:docMk/>
            <pc:sldMk cId="3176912906" sldId="258"/>
            <ac:spMk id="18" creationId="{0D7779CD-F4E5-468D-A102-8F080D69FFC4}"/>
          </ac:spMkLst>
        </pc:spChg>
        <pc:spChg chg="add del mod">
          <ac:chgData name="Maahirah Hussain (2530891)" userId="S::2530891@student.uwtsd.ac.uk::89532bd6-7098-4ad9-b8ac-9bb0bb4cf841" providerId="AD" clId="Web-{00000000-0000-0000-0000-000000000000}" dt="2026-10-11T23:23:37.352" v="135"/>
          <ac:spMkLst>
            <pc:docMk/>
            <pc:sldMk cId="3176912906" sldId="258"/>
            <ac:spMk id="19" creationId="{AA8A36A5-7D49-4CBA-695B-8CD9D6A807FB}"/>
          </ac:spMkLst>
        </pc:spChg>
        <pc:spChg chg="add del mod">
          <ac:chgData name="Maahirah Hussain (2530891)" userId="S::2530891@student.uwtsd.ac.uk::89532bd6-7098-4ad9-b8ac-9bb0bb4cf841" providerId="AD" clId="Web-{00000000-0000-0000-0000-000000000000}" dt="2026-10-11T23:23:37.352" v="135"/>
          <ac:spMkLst>
            <pc:docMk/>
            <pc:sldMk cId="3176912906" sldId="258"/>
            <ac:spMk id="20" creationId="{44F3B1A9-0D05-2A67-297D-33C6D435D060}"/>
          </ac:spMkLst>
        </pc:spChg>
        <pc:spChg chg="add del mod">
          <ac:chgData name="Maahirah Hussain (2530891)" userId="S::2530891@student.uwtsd.ac.uk::89532bd6-7098-4ad9-b8ac-9bb0bb4cf841" providerId="AD" clId="Web-{00000000-0000-0000-0000-000000000000}" dt="2026-10-11T23:23:37.352" v="135"/>
          <ac:spMkLst>
            <pc:docMk/>
            <pc:sldMk cId="3176912906" sldId="258"/>
            <ac:spMk id="21" creationId="{EB15F08F-0637-FDB5-3398-51D922F04086}"/>
          </ac:spMkLst>
        </pc:spChg>
        <pc:spChg chg="add del mod">
          <ac:chgData name="Maahirah Hussain (2530891)" userId="S::2530891@student.uwtsd.ac.uk::89532bd6-7098-4ad9-b8ac-9bb0bb4cf841" providerId="AD" clId="Web-{00000000-0000-0000-0000-000000000000}" dt="2026-10-11T23:23:37.352" v="135"/>
          <ac:spMkLst>
            <pc:docMk/>
            <pc:sldMk cId="3176912906" sldId="258"/>
            <ac:spMk id="22" creationId="{D73069D1-97BA-CAA6-034A-A8DE9096BC6F}"/>
          </ac:spMkLst>
        </pc:spChg>
        <pc:spChg chg="add del mod">
          <ac:chgData name="Maahirah Hussain (2530891)" userId="S::2530891@student.uwtsd.ac.uk::89532bd6-7098-4ad9-b8ac-9bb0bb4cf841" providerId="AD" clId="Web-{00000000-0000-0000-0000-000000000000}" dt="2026-10-11T23:23:45.446" v="137"/>
          <ac:spMkLst>
            <pc:docMk/>
            <pc:sldMk cId="3176912906" sldId="258"/>
            <ac:spMk id="24" creationId="{1B4BAB75-A31A-E2CA-8634-9D5B790D5987}"/>
          </ac:spMkLst>
        </pc:spChg>
        <pc:spChg chg="add del mod">
          <ac:chgData name="Maahirah Hussain (2530891)" userId="S::2530891@student.uwtsd.ac.uk::89532bd6-7098-4ad9-b8ac-9bb0bb4cf841" providerId="AD" clId="Web-{00000000-0000-0000-0000-000000000000}" dt="2026-10-11T23:23:45.446" v="137"/>
          <ac:spMkLst>
            <pc:docMk/>
            <pc:sldMk cId="3176912906" sldId="258"/>
            <ac:spMk id="25" creationId="{58593F40-64FA-2627-15B6-F9E9F3C8979E}"/>
          </ac:spMkLst>
        </pc:spChg>
        <pc:spChg chg="add del mod">
          <ac:chgData name="Maahirah Hussain (2530891)" userId="S::2530891@student.uwtsd.ac.uk::89532bd6-7098-4ad9-b8ac-9bb0bb4cf841" providerId="AD" clId="Web-{00000000-0000-0000-0000-000000000000}" dt="2026-10-11T23:23:45.446" v="137"/>
          <ac:spMkLst>
            <pc:docMk/>
            <pc:sldMk cId="3176912906" sldId="258"/>
            <ac:spMk id="26" creationId="{4C154430-04DE-B2E3-54E1-1A08B8530038}"/>
          </ac:spMkLst>
        </pc:spChg>
        <pc:spChg chg="add del mod">
          <ac:chgData name="Maahirah Hussain (2530891)" userId="S::2530891@student.uwtsd.ac.uk::89532bd6-7098-4ad9-b8ac-9bb0bb4cf841" providerId="AD" clId="Web-{00000000-0000-0000-0000-000000000000}" dt="2026-10-11T23:23:45.446" v="137"/>
          <ac:spMkLst>
            <pc:docMk/>
            <pc:sldMk cId="3176912906" sldId="258"/>
            <ac:spMk id="27" creationId="{84852E12-1931-5736-11A8-EEAA3E040A9F}"/>
          </ac:spMkLst>
        </pc:spChg>
        <pc:spChg chg="add mod ord">
          <ac:chgData name="Maahirah Hussain (2530891)" userId="S::2530891@student.uwtsd.ac.uk::89532bd6-7098-4ad9-b8ac-9bb0bb4cf841" providerId="AD" clId="Web-{00000000-0000-0000-0000-000000000000}" dt="2026-10-11T23:28:37.840" v="145"/>
          <ac:spMkLst>
            <pc:docMk/>
            <pc:sldMk cId="3176912906" sldId="258"/>
            <ac:spMk id="29" creationId="{67F8F3C8-CD1A-55B5-C30D-CACF8B2311F7}"/>
          </ac:spMkLst>
        </pc:spChg>
        <pc:spChg chg="add mod ord">
          <ac:chgData name="Maahirah Hussain (2530891)" userId="S::2530891@student.uwtsd.ac.uk::89532bd6-7098-4ad9-b8ac-9bb0bb4cf841" providerId="AD" clId="Web-{00000000-0000-0000-0000-000000000000}" dt="2026-10-11T23:28:37.840" v="145"/>
          <ac:spMkLst>
            <pc:docMk/>
            <pc:sldMk cId="3176912906" sldId="258"/>
            <ac:spMk id="30" creationId="{614C9005-FF4E-8249-9495-8BA24B1ECAF0}"/>
          </ac:spMkLst>
        </pc:spChg>
        <pc:spChg chg="add mod ord">
          <ac:chgData name="Maahirah Hussain (2530891)" userId="S::2530891@student.uwtsd.ac.uk::89532bd6-7098-4ad9-b8ac-9bb0bb4cf841" providerId="AD" clId="Web-{00000000-0000-0000-0000-000000000000}" dt="2026-10-11T23:28:37.840" v="145"/>
          <ac:spMkLst>
            <pc:docMk/>
            <pc:sldMk cId="3176912906" sldId="258"/>
            <ac:spMk id="31" creationId="{B2473E59-D3A7-8BC7-697C-A10E8444D417}"/>
          </ac:spMkLst>
        </pc:spChg>
        <pc:spChg chg="add mod ord">
          <ac:chgData name="Maahirah Hussain (2530891)" userId="S::2530891@student.uwtsd.ac.uk::89532bd6-7098-4ad9-b8ac-9bb0bb4cf841" providerId="AD" clId="Web-{00000000-0000-0000-0000-000000000000}" dt="2026-10-11T23:28:37.840" v="145"/>
          <ac:spMkLst>
            <pc:docMk/>
            <pc:sldMk cId="3176912906" sldId="258"/>
            <ac:spMk id="32" creationId="{D0D7A71A-D37C-11D8-84BF-F7B93D96C382}"/>
          </ac:spMkLst>
        </pc:spChg>
      </pc:sldChg>
      <pc:sldChg chg="modSp new">
        <pc:chgData name="Maahirah Hussain (2530891)" userId="S::2530891@student.uwtsd.ac.uk::89532bd6-7098-4ad9-b8ac-9bb0bb4cf841" providerId="AD" clId="Web-{00000000-0000-0000-0000-000000000000}" dt="2026-10-12T00:48:35.419" v="1771" actId="20577"/>
        <pc:sldMkLst>
          <pc:docMk/>
          <pc:sldMk cId="4176463024" sldId="259"/>
        </pc:sldMkLst>
        <pc:spChg chg="mod">
          <ac:chgData name="Maahirah Hussain (2530891)" userId="S::2530891@student.uwtsd.ac.uk::89532bd6-7098-4ad9-b8ac-9bb0bb4cf841" providerId="AD" clId="Web-{00000000-0000-0000-0000-000000000000}" dt="2026-10-12T00:16:14.693" v="739" actId="20577"/>
          <ac:spMkLst>
            <pc:docMk/>
            <pc:sldMk cId="4176463024" sldId="259"/>
            <ac:spMk id="2" creationId="{05CBACA6-D64C-74C6-F34F-30D95F8B16B1}"/>
          </ac:spMkLst>
        </pc:spChg>
        <pc:spChg chg="mod">
          <ac:chgData name="Maahirah Hussain (2530891)" userId="S::2530891@student.uwtsd.ac.uk::89532bd6-7098-4ad9-b8ac-9bb0bb4cf841" providerId="AD" clId="Web-{00000000-0000-0000-0000-000000000000}" dt="2026-10-12T00:48:35.419" v="1771" actId="20577"/>
          <ac:spMkLst>
            <pc:docMk/>
            <pc:sldMk cId="4176463024" sldId="259"/>
            <ac:spMk id="3" creationId="{AB2C1E6B-5C6B-3258-55F1-028294726BB8}"/>
          </ac:spMkLst>
        </pc:spChg>
      </pc:sldChg>
      <pc:sldChg chg="modSp new del ord">
        <pc:chgData name="Maahirah Hussain (2530891)" userId="S::2530891@student.uwtsd.ac.uk::89532bd6-7098-4ad9-b8ac-9bb0bb4cf841" providerId="AD" clId="Web-{00000000-0000-0000-0000-000000000000}" dt="2026-10-11T23:39:18.773" v="173"/>
        <pc:sldMkLst>
          <pc:docMk/>
          <pc:sldMk cId="474475653" sldId="260"/>
        </pc:sldMkLst>
        <pc:spChg chg="mod">
          <ac:chgData name="Maahirah Hussain (2530891)" userId="S::2530891@student.uwtsd.ac.uk::89532bd6-7098-4ad9-b8ac-9bb0bb4cf841" providerId="AD" clId="Web-{00000000-0000-0000-0000-000000000000}" dt="2026-10-11T23:38:35.114" v="172" actId="688"/>
          <ac:spMkLst>
            <pc:docMk/>
            <pc:sldMk cId="474475653" sldId="260"/>
            <ac:spMk id="2" creationId="{C777AB71-8D14-5F82-3D98-B6248FF7D51B}"/>
          </ac:spMkLst>
        </pc:spChg>
      </pc:sldChg>
      <pc:sldChg chg="modSp new ord">
        <pc:chgData name="Maahirah Hussain (2530891)" userId="S::2530891@student.uwtsd.ac.uk::89532bd6-7098-4ad9-b8ac-9bb0bb4cf841" providerId="AD" clId="Web-{00000000-0000-0000-0000-000000000000}" dt="2026-10-12T00:04:01.125" v="705" actId="14100"/>
        <pc:sldMkLst>
          <pc:docMk/>
          <pc:sldMk cId="2799915112" sldId="260"/>
        </pc:sldMkLst>
        <pc:spChg chg="mod">
          <ac:chgData name="Maahirah Hussain (2530891)" userId="S::2530891@student.uwtsd.ac.uk::89532bd6-7098-4ad9-b8ac-9bb0bb4cf841" providerId="AD" clId="Web-{00000000-0000-0000-0000-000000000000}" dt="2026-10-12T00:03:48.343" v="703" actId="20577"/>
          <ac:spMkLst>
            <pc:docMk/>
            <pc:sldMk cId="2799915112" sldId="260"/>
            <ac:spMk id="2" creationId="{B829B381-207B-C9CA-5A17-C1A86276076C}"/>
          </ac:spMkLst>
        </pc:spChg>
        <pc:spChg chg="mod">
          <ac:chgData name="Maahirah Hussain (2530891)" userId="S::2530891@student.uwtsd.ac.uk::89532bd6-7098-4ad9-b8ac-9bb0bb4cf841" providerId="AD" clId="Web-{00000000-0000-0000-0000-000000000000}" dt="2026-10-12T00:04:01.125" v="705" actId="14100"/>
          <ac:spMkLst>
            <pc:docMk/>
            <pc:sldMk cId="2799915112" sldId="260"/>
            <ac:spMk id="3" creationId="{8977DF14-3D93-B2FE-54B6-538A4A2F34A7}"/>
          </ac:spMkLst>
        </pc:spChg>
      </pc:sldChg>
      <pc:sldChg chg="modSp new">
        <pc:chgData name="Maahirah Hussain (2530891)" userId="S::2530891@student.uwtsd.ac.uk::89532bd6-7098-4ad9-b8ac-9bb0bb4cf841" providerId="AD" clId="Web-{00000000-0000-0000-0000-000000000000}" dt="2026-10-12T01:03:31.650" v="2391" actId="20577"/>
        <pc:sldMkLst>
          <pc:docMk/>
          <pc:sldMk cId="1618010657" sldId="261"/>
        </pc:sldMkLst>
        <pc:spChg chg="mod">
          <ac:chgData name="Maahirah Hussain (2530891)" userId="S::2530891@student.uwtsd.ac.uk::89532bd6-7098-4ad9-b8ac-9bb0bb4cf841" providerId="AD" clId="Web-{00000000-0000-0000-0000-000000000000}" dt="2026-10-12T01:01:33.596" v="2389" actId="20577"/>
          <ac:spMkLst>
            <pc:docMk/>
            <pc:sldMk cId="1618010657" sldId="261"/>
            <ac:spMk id="2" creationId="{2A1DAFA3-E04A-56EA-D586-C36EF24223FE}"/>
          </ac:spMkLst>
        </pc:spChg>
        <pc:spChg chg="mod">
          <ac:chgData name="Maahirah Hussain (2530891)" userId="S::2530891@student.uwtsd.ac.uk::89532bd6-7098-4ad9-b8ac-9bb0bb4cf841" providerId="AD" clId="Web-{00000000-0000-0000-0000-000000000000}" dt="2026-10-12T01:03:31.650" v="2391" actId="20577"/>
          <ac:spMkLst>
            <pc:docMk/>
            <pc:sldMk cId="1618010657" sldId="261"/>
            <ac:spMk id="3" creationId="{15417E83-3FC2-8658-9C21-E7AFF8AB2228}"/>
          </ac:spMkLst>
        </pc:spChg>
      </pc:sldChg>
      <pc:sldChg chg="modSp new">
        <pc:chgData name="Maahirah Hussain (2530891)" userId="S::2530891@student.uwtsd.ac.uk::89532bd6-7098-4ad9-b8ac-9bb0bb4cf841" providerId="AD" clId="Web-{00000000-0000-0000-0000-000000000000}" dt="2026-10-12T01:15:41.229" v="3234" actId="20577"/>
        <pc:sldMkLst>
          <pc:docMk/>
          <pc:sldMk cId="1602613343" sldId="262"/>
        </pc:sldMkLst>
        <pc:spChg chg="mod">
          <ac:chgData name="Maahirah Hussain (2530891)" userId="S::2530891@student.uwtsd.ac.uk::89532bd6-7098-4ad9-b8ac-9bb0bb4cf841" providerId="AD" clId="Web-{00000000-0000-0000-0000-000000000000}" dt="2026-10-12T01:15:41.229" v="3234" actId="20577"/>
          <ac:spMkLst>
            <pc:docMk/>
            <pc:sldMk cId="1602613343" sldId="262"/>
            <ac:spMk id="2" creationId="{7D13E63B-ADAF-8251-6F29-9347EC53E6A7}"/>
          </ac:spMkLst>
        </pc:spChg>
        <pc:spChg chg="mod">
          <ac:chgData name="Maahirah Hussain (2530891)" userId="S::2530891@student.uwtsd.ac.uk::89532bd6-7098-4ad9-b8ac-9bb0bb4cf841" providerId="AD" clId="Web-{00000000-0000-0000-0000-000000000000}" dt="2026-10-12T01:15:24.134" v="3210" actId="20577"/>
          <ac:spMkLst>
            <pc:docMk/>
            <pc:sldMk cId="1602613343" sldId="262"/>
            <ac:spMk id="3" creationId="{901B76B1-1F3A-74D1-2E5B-7ADA5824FFBA}"/>
          </ac:spMkLst>
        </pc:spChg>
      </pc:sldChg>
      <pc:sldChg chg="modSp new">
        <pc:chgData name="Maahirah Hussain (2530891)" userId="S::2530891@student.uwtsd.ac.uk::89532bd6-7098-4ad9-b8ac-9bb0bb4cf841" providerId="AD" clId="Web-{00000000-0000-0000-0000-000000000000}" dt="2026-10-12T01:28:57.468" v="3991" actId="20577"/>
        <pc:sldMkLst>
          <pc:docMk/>
          <pc:sldMk cId="810604247" sldId="263"/>
        </pc:sldMkLst>
        <pc:spChg chg="mod">
          <ac:chgData name="Maahirah Hussain (2530891)" userId="S::2530891@student.uwtsd.ac.uk::89532bd6-7098-4ad9-b8ac-9bb0bb4cf841" providerId="AD" clId="Web-{00000000-0000-0000-0000-000000000000}" dt="2026-10-12T01:28:57.468" v="3991" actId="20577"/>
          <ac:spMkLst>
            <pc:docMk/>
            <pc:sldMk cId="810604247" sldId="263"/>
            <ac:spMk id="2" creationId="{E6710DA6-E287-2E93-8736-17448DF28DAA}"/>
          </ac:spMkLst>
        </pc:spChg>
        <pc:spChg chg="mod">
          <ac:chgData name="Maahirah Hussain (2530891)" userId="S::2530891@student.uwtsd.ac.uk::89532bd6-7098-4ad9-b8ac-9bb0bb4cf841" providerId="AD" clId="Web-{00000000-0000-0000-0000-000000000000}" dt="2026-10-12T01:28:10.387" v="3960" actId="20577"/>
          <ac:spMkLst>
            <pc:docMk/>
            <pc:sldMk cId="810604247" sldId="263"/>
            <ac:spMk id="3" creationId="{BF7C22CE-B41F-4BE9-F16A-FD223C27C15A}"/>
          </ac:spMkLst>
        </pc:spChg>
      </pc:sldChg>
      <pc:sldChg chg="modSp new">
        <pc:chgData name="Maahirah Hussain (2530891)" userId="S::2530891@student.uwtsd.ac.uk::89532bd6-7098-4ad9-b8ac-9bb0bb4cf841" providerId="AD" clId="Web-{00000000-0000-0000-0000-000000000000}" dt="2026-10-12T01:43:36.083" v="5007" actId="20577"/>
        <pc:sldMkLst>
          <pc:docMk/>
          <pc:sldMk cId="1678885752" sldId="264"/>
        </pc:sldMkLst>
        <pc:spChg chg="mod">
          <ac:chgData name="Maahirah Hussain (2530891)" userId="S::2530891@student.uwtsd.ac.uk::89532bd6-7098-4ad9-b8ac-9bb0bb4cf841" providerId="AD" clId="Web-{00000000-0000-0000-0000-000000000000}" dt="2026-10-12T01:43:36.083" v="5007" actId="20577"/>
          <ac:spMkLst>
            <pc:docMk/>
            <pc:sldMk cId="1678885752" sldId="264"/>
            <ac:spMk id="2" creationId="{9CF0EC82-EF11-8B5B-AE33-9D8638138EBB}"/>
          </ac:spMkLst>
        </pc:spChg>
        <pc:spChg chg="mod">
          <ac:chgData name="Maahirah Hussain (2530891)" userId="S::2530891@student.uwtsd.ac.uk::89532bd6-7098-4ad9-b8ac-9bb0bb4cf841" providerId="AD" clId="Web-{00000000-0000-0000-0000-000000000000}" dt="2026-10-12T01:42:05.280" v="4931" actId="20577"/>
          <ac:spMkLst>
            <pc:docMk/>
            <pc:sldMk cId="1678885752" sldId="264"/>
            <ac:spMk id="3" creationId="{92F5A9A3-21F2-817B-80A4-43EF68BBC7D5}"/>
          </ac:spMkLst>
        </pc:spChg>
      </pc:sldChg>
      <pc:sldChg chg="modSp new">
        <pc:chgData name="Maahirah Hussain (2530891)" userId="S::2530891@student.uwtsd.ac.uk::89532bd6-7098-4ad9-b8ac-9bb0bb4cf841" providerId="AD" clId="Web-{00000000-0000-0000-0000-000000000000}" dt="2026-10-12T01:57:36.420" v="5956" actId="20577"/>
        <pc:sldMkLst>
          <pc:docMk/>
          <pc:sldMk cId="2220481089" sldId="265"/>
        </pc:sldMkLst>
        <pc:spChg chg="mod">
          <ac:chgData name="Maahirah Hussain (2530891)" userId="S::2530891@student.uwtsd.ac.uk::89532bd6-7098-4ad9-b8ac-9bb0bb4cf841" providerId="AD" clId="Web-{00000000-0000-0000-0000-000000000000}" dt="2026-10-12T01:44:29.758" v="5051" actId="20577"/>
          <ac:spMkLst>
            <pc:docMk/>
            <pc:sldMk cId="2220481089" sldId="265"/>
            <ac:spMk id="2" creationId="{3D7314CE-BD03-79A7-3623-F2A09CD9EE1C}"/>
          </ac:spMkLst>
        </pc:spChg>
        <pc:spChg chg="mod">
          <ac:chgData name="Maahirah Hussain (2530891)" userId="S::2530891@student.uwtsd.ac.uk::89532bd6-7098-4ad9-b8ac-9bb0bb4cf841" providerId="AD" clId="Web-{00000000-0000-0000-0000-000000000000}" dt="2026-10-12T01:57:36.420" v="5956" actId="20577"/>
          <ac:spMkLst>
            <pc:docMk/>
            <pc:sldMk cId="2220481089" sldId="265"/>
            <ac:spMk id="3" creationId="{AB32A8F2-6980-8BE8-6B3D-6A412FF63BE5}"/>
          </ac:spMkLst>
        </pc:spChg>
      </pc:sldChg>
      <pc:sldChg chg="new del ord">
        <pc:chgData name="Maahirah Hussain (2530891)" userId="S::2530891@student.uwtsd.ac.uk::89532bd6-7098-4ad9-b8ac-9bb0bb4cf841" providerId="AD" clId="Web-{00000000-0000-0000-0000-000000000000}" dt="2026-10-12T02:06:10.738" v="6662"/>
        <pc:sldMkLst>
          <pc:docMk/>
          <pc:sldMk cId="2852675845" sldId="266"/>
        </pc:sldMkLst>
      </pc:sldChg>
      <pc:sldChg chg="modSp new">
        <pc:chgData name="Maahirah Hussain (2530891)" userId="S::2530891@student.uwtsd.ac.uk::89532bd6-7098-4ad9-b8ac-9bb0bb4cf841" providerId="AD" clId="Web-{00000000-0000-0000-0000-000000000000}" dt="2026-10-12T02:24:09.723" v="7235" actId="20577"/>
        <pc:sldMkLst>
          <pc:docMk/>
          <pc:sldMk cId="1847670646" sldId="267"/>
        </pc:sldMkLst>
        <pc:spChg chg="mod">
          <ac:chgData name="Maahirah Hussain (2530891)" userId="S::2530891@student.uwtsd.ac.uk::89532bd6-7098-4ad9-b8ac-9bb0bb4cf841" providerId="AD" clId="Web-{00000000-0000-0000-0000-000000000000}" dt="2026-10-12T01:58:08.422" v="5965" actId="20577"/>
          <ac:spMkLst>
            <pc:docMk/>
            <pc:sldMk cId="1847670646" sldId="267"/>
            <ac:spMk id="2" creationId="{A7021246-47AB-048C-5A24-EFF9181F6823}"/>
          </ac:spMkLst>
        </pc:spChg>
        <pc:spChg chg="mod">
          <ac:chgData name="Maahirah Hussain (2530891)" userId="S::2530891@student.uwtsd.ac.uk::89532bd6-7098-4ad9-b8ac-9bb0bb4cf841" providerId="AD" clId="Web-{00000000-0000-0000-0000-000000000000}" dt="2026-10-12T02:24:09.723" v="7235" actId="20577"/>
          <ac:spMkLst>
            <pc:docMk/>
            <pc:sldMk cId="1847670646" sldId="267"/>
            <ac:spMk id="3" creationId="{C7BD57A8-D8E5-B8A1-0ADD-C3F849250E69}"/>
          </ac:spMkLst>
        </pc:spChg>
      </pc:sldChg>
      <pc:sldChg chg="modSp new">
        <pc:chgData name="Maahirah Hussain (2530891)" userId="S::2530891@student.uwtsd.ac.uk::89532bd6-7098-4ad9-b8ac-9bb0bb4cf841" providerId="AD" clId="Web-{00000000-0000-0000-0000-000000000000}" dt="2026-10-12T02:22:49.358" v="7233" actId="20577"/>
        <pc:sldMkLst>
          <pc:docMk/>
          <pc:sldMk cId="755201060" sldId="268"/>
        </pc:sldMkLst>
        <pc:spChg chg="mod">
          <ac:chgData name="Maahirah Hussain (2530891)" userId="S::2530891@student.uwtsd.ac.uk::89532bd6-7098-4ad9-b8ac-9bb0bb4cf841" providerId="AD" clId="Web-{00000000-0000-0000-0000-000000000000}" dt="2026-10-12T02:07:55.588" v="6686" actId="20577"/>
          <ac:spMkLst>
            <pc:docMk/>
            <pc:sldMk cId="755201060" sldId="268"/>
            <ac:spMk id="2" creationId="{A4B22252-E22B-B2C1-B362-7B261F1E894A}"/>
          </ac:spMkLst>
        </pc:spChg>
        <pc:spChg chg="mod">
          <ac:chgData name="Maahirah Hussain (2530891)" userId="S::2530891@student.uwtsd.ac.uk::89532bd6-7098-4ad9-b8ac-9bb0bb4cf841" providerId="AD" clId="Web-{00000000-0000-0000-0000-000000000000}" dt="2026-10-12T02:22:49.358" v="7233" actId="20577"/>
          <ac:spMkLst>
            <pc:docMk/>
            <pc:sldMk cId="755201060" sldId="268"/>
            <ac:spMk id="3" creationId="{623ADB52-E1D1-3420-7E43-DD7596ED9CA0}"/>
          </ac:spMkLst>
        </pc:spChg>
      </pc:sldChg>
      <pc:sldMasterChg chg="del delSldLayout">
        <pc:chgData name="Maahirah Hussain (2530891)" userId="S::2530891@student.uwtsd.ac.uk::89532bd6-7098-4ad9-b8ac-9bb0bb4cf841" providerId="AD" clId="Web-{00000000-0000-0000-0000-000000000000}" dt="2026-10-11T23:16:32.571" v="29"/>
        <pc:sldMasterMkLst>
          <pc:docMk/>
          <pc:sldMasterMk cId="2289366736" sldId="2147483730"/>
        </pc:sldMasterMkLst>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400835343" sldId="2147483731"/>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1187484316" sldId="2147483732"/>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230110346" sldId="2147483733"/>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93961609" sldId="2147483734"/>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524264966" sldId="2147483735"/>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1811563546" sldId="2147483736"/>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489089057" sldId="2147483737"/>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473731108" sldId="2147483738"/>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631846672" sldId="2147483739"/>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1103120852" sldId="2147483740"/>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1291802181" sldId="2147483741"/>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437444513" sldId="2147483742"/>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054458255" sldId="2147483743"/>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630935552" sldId="2147483744"/>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891740019" sldId="2147483745"/>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363248235" sldId="2147483746"/>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195714255" sldId="2147483747"/>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945783049" sldId="2147483748"/>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516624258" sldId="2147483749"/>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273253716" sldId="2147483750"/>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497123641" sldId="2147483751"/>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420255530" sldId="2147483752"/>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058363347" sldId="2147483753"/>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301932507" sldId="2147483754"/>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1970741504" sldId="2147483755"/>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3810650198" sldId="2147483756"/>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874754261" sldId="2147483757"/>
          </pc:sldLayoutMkLst>
        </pc:sldLayoutChg>
        <pc:sldLayoutChg chg="del">
          <pc:chgData name="Maahirah Hussain (2530891)" userId="S::2530891@student.uwtsd.ac.uk::89532bd6-7098-4ad9-b8ac-9bb0bb4cf841" providerId="AD" clId="Web-{00000000-0000-0000-0000-000000000000}" dt="2026-10-11T23:16:32.571" v="29"/>
          <pc:sldLayoutMkLst>
            <pc:docMk/>
            <pc:sldMasterMk cId="2289366736" sldId="2147483730"/>
            <pc:sldLayoutMk cId="2126430732" sldId="2147483758"/>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6:36.837" v="30"/>
        <pc:sldMasterMkLst>
          <pc:docMk/>
          <pc:sldMasterMk cId="644293516" sldId="2147483759"/>
        </pc:sldMasterMkLst>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464449380" sldId="2147483760"/>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510375561" sldId="2147483761"/>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081310960" sldId="2147483762"/>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901842422" sldId="2147483763"/>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3748006224" sldId="2147483764"/>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705779979" sldId="2147483765"/>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3968367357" sldId="2147483766"/>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996115663" sldId="2147483767"/>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616618772" sldId="2147483768"/>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3342942048" sldId="2147483769"/>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787492876" sldId="2147483770"/>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626161813" sldId="2147483771"/>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099016840" sldId="2147483772"/>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772663939" sldId="2147483773"/>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3873023542" sldId="2147483774"/>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460371533" sldId="2147483775"/>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980323535" sldId="2147483776"/>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526979434" sldId="2147483777"/>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523362495" sldId="2147483778"/>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2425440684" sldId="2147483779"/>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749850864" sldId="2147483780"/>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586022451" sldId="2147483781"/>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747124727" sldId="2147483782"/>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3314718749" sldId="2147483783"/>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279788937" sldId="2147483784"/>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1577509406" sldId="2147483785"/>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3795106125" sldId="2147483786"/>
          </pc:sldLayoutMkLst>
        </pc:sldLayoutChg>
        <pc:sldLayoutChg chg="add del mod replId">
          <pc:chgData name="Maahirah Hussain (2530891)" userId="S::2530891@student.uwtsd.ac.uk::89532bd6-7098-4ad9-b8ac-9bb0bb4cf841" providerId="AD" clId="Web-{00000000-0000-0000-0000-000000000000}" dt="2026-10-11T23:16:36.837" v="30"/>
          <pc:sldLayoutMkLst>
            <pc:docMk/>
            <pc:sldMasterMk cId="644293516" sldId="2147483759"/>
            <pc:sldLayoutMk cId="4172830484" sldId="2147483787"/>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6:43.072" v="32"/>
        <pc:sldMasterMkLst>
          <pc:docMk/>
          <pc:sldMasterMk cId="3803868649" sldId="2147483788"/>
        </pc:sldMasterMkLst>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4001277417" sldId="2147483789"/>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527774026" sldId="2147483790"/>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1224653170" sldId="2147483791"/>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636268625" sldId="2147483792"/>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1041545303" sldId="2147483793"/>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226715778" sldId="2147483794"/>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811612877" sldId="2147483795"/>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359711845" sldId="2147483796"/>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176694419" sldId="2147483797"/>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1418003643" sldId="2147483798"/>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051064613" sldId="2147483799"/>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1278699912" sldId="2147483800"/>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531469754" sldId="2147483801"/>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415366934" sldId="2147483802"/>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08540965" sldId="2147483803"/>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982772769" sldId="2147483804"/>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299225225" sldId="2147483805"/>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4265917858" sldId="2147483806"/>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555163986" sldId="2147483807"/>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436595177" sldId="2147483808"/>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4162708111" sldId="2147483809"/>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551150485" sldId="2147483810"/>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1066253268" sldId="2147483811"/>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25819486" sldId="2147483812"/>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836125922" sldId="2147483813"/>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2918402987" sldId="2147483814"/>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125790314" sldId="2147483815"/>
          </pc:sldLayoutMkLst>
        </pc:sldLayoutChg>
        <pc:sldLayoutChg chg="add del mod replId">
          <pc:chgData name="Maahirah Hussain (2530891)" userId="S::2530891@student.uwtsd.ac.uk::89532bd6-7098-4ad9-b8ac-9bb0bb4cf841" providerId="AD" clId="Web-{00000000-0000-0000-0000-000000000000}" dt="2026-10-11T23:16:43.072" v="32"/>
          <pc:sldLayoutMkLst>
            <pc:docMk/>
            <pc:sldMasterMk cId="3803868649" sldId="2147483788"/>
            <pc:sldLayoutMk cId="3037929065" sldId="2147483816"/>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6:44.790" v="33"/>
        <pc:sldMasterMkLst>
          <pc:docMk/>
          <pc:sldMasterMk cId="2945889098" sldId="2147483817"/>
        </pc:sldMasterMkLst>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395689133" sldId="2147483818"/>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053422387" sldId="2147483819"/>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197572607" sldId="2147483820"/>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3512831288" sldId="2147483821"/>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270235492" sldId="2147483822"/>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683066801" sldId="2147483823"/>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873076114" sldId="2147483824"/>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666539521" sldId="2147483825"/>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758166219" sldId="2147483826"/>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269137021" sldId="2147483827"/>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598414565" sldId="2147483828"/>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146964515" sldId="2147483829"/>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919495299" sldId="2147483830"/>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090050097" sldId="2147483831"/>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126800167" sldId="2147483832"/>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957959964" sldId="2147483833"/>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785412122" sldId="2147483834"/>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006456360" sldId="2147483835"/>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277978000" sldId="2147483836"/>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318325001" sldId="2147483837"/>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620188762" sldId="2147483838"/>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840836432" sldId="2147483839"/>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526539584" sldId="2147483840"/>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773596708" sldId="2147483841"/>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593872681" sldId="2147483842"/>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441256764" sldId="2147483843"/>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1544672267" sldId="2147483844"/>
          </pc:sldLayoutMkLst>
        </pc:sldLayoutChg>
        <pc:sldLayoutChg chg="add del mod replId">
          <pc:chgData name="Maahirah Hussain (2530891)" userId="S::2530891@student.uwtsd.ac.uk::89532bd6-7098-4ad9-b8ac-9bb0bb4cf841" providerId="AD" clId="Web-{00000000-0000-0000-0000-000000000000}" dt="2026-10-11T23:16:44.790" v="33"/>
          <pc:sldLayoutMkLst>
            <pc:docMk/>
            <pc:sldMasterMk cId="2945889098" sldId="2147483817"/>
            <pc:sldLayoutMk cId="275258985" sldId="2147483845"/>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6:46.806" v="34"/>
        <pc:sldMasterMkLst>
          <pc:docMk/>
          <pc:sldMasterMk cId="2248934055" sldId="2147483846"/>
        </pc:sldMasterMkLst>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4078642017" sldId="2147483847"/>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245000931" sldId="2147483848"/>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890486165" sldId="2147483849"/>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987460830" sldId="2147483850"/>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078275137" sldId="2147483851"/>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843873068" sldId="2147483852"/>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993365733" sldId="2147483853"/>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202951637" sldId="2147483854"/>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877712472" sldId="2147483855"/>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755214788" sldId="2147483856"/>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734555017" sldId="2147483857"/>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674535233" sldId="2147483858"/>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856209389" sldId="2147483859"/>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519049692" sldId="2147483860"/>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4180262873" sldId="2147483861"/>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261504495" sldId="2147483862"/>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049833228" sldId="2147483863"/>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404166463" sldId="2147483864"/>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897996232" sldId="2147483865"/>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732355290" sldId="2147483866"/>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766692875" sldId="2147483867"/>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300591659" sldId="2147483868"/>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055877797" sldId="2147483869"/>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2381065284" sldId="2147483870"/>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90448445" sldId="2147483871"/>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532032555" sldId="2147483872"/>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1320767535" sldId="2147483873"/>
          </pc:sldLayoutMkLst>
        </pc:sldLayoutChg>
        <pc:sldLayoutChg chg="add del mod replId">
          <pc:chgData name="Maahirah Hussain (2530891)" userId="S::2530891@student.uwtsd.ac.uk::89532bd6-7098-4ad9-b8ac-9bb0bb4cf841" providerId="AD" clId="Web-{00000000-0000-0000-0000-000000000000}" dt="2026-10-11T23:16:46.806" v="34"/>
          <pc:sldLayoutMkLst>
            <pc:docMk/>
            <pc:sldMasterMk cId="2248934055" sldId="2147483846"/>
            <pc:sldLayoutMk cId="3078955511" sldId="2147483874"/>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6:55.669" v="35"/>
        <pc:sldMasterMkLst>
          <pc:docMk/>
          <pc:sldMasterMk cId="2380992280" sldId="2147483875"/>
        </pc:sldMasterMkLst>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003929350" sldId="2147483876"/>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289115775" sldId="2147483877"/>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422248147" sldId="2147483878"/>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713601261" sldId="2147483879"/>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539196686" sldId="2147483880"/>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3800793695" sldId="2147483881"/>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884432441" sldId="2147483882"/>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3405986189" sldId="2147483883"/>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677372027" sldId="2147483884"/>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575813850" sldId="2147483885"/>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4073334123" sldId="2147483886"/>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3024588105" sldId="2147483887"/>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418754148" sldId="2147483888"/>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344299600" sldId="2147483889"/>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3431831802" sldId="2147483890"/>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834650348" sldId="2147483891"/>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650499154" sldId="2147483892"/>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655135257" sldId="2147483893"/>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648417439" sldId="2147483894"/>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766488149" sldId="2147483895"/>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674412861" sldId="2147483896"/>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356144042" sldId="2147483897"/>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341316892" sldId="2147483898"/>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4220124504" sldId="2147483899"/>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2767317238" sldId="2147483900"/>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1526328188" sldId="2147483901"/>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4233964796" sldId="2147483902"/>
          </pc:sldLayoutMkLst>
        </pc:sldLayoutChg>
        <pc:sldLayoutChg chg="add del mod replId">
          <pc:chgData name="Maahirah Hussain (2530891)" userId="S::2530891@student.uwtsd.ac.uk::89532bd6-7098-4ad9-b8ac-9bb0bb4cf841" providerId="AD" clId="Web-{00000000-0000-0000-0000-000000000000}" dt="2026-10-11T23:16:55.669" v="35"/>
          <pc:sldLayoutMkLst>
            <pc:docMk/>
            <pc:sldMasterMk cId="2380992280" sldId="2147483875"/>
            <pc:sldLayoutMk cId="616182628" sldId="2147483903"/>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7:00.216" v="36"/>
        <pc:sldMasterMkLst>
          <pc:docMk/>
          <pc:sldMasterMk cId="1367403633" sldId="2147483904"/>
        </pc:sldMasterMkLst>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105203414" sldId="2147483905"/>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250952881" sldId="2147483906"/>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519691672" sldId="2147483907"/>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627011377" sldId="2147483908"/>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3201269095" sldId="2147483909"/>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640805684" sldId="2147483910"/>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3181187229" sldId="2147483911"/>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856174179" sldId="2147483912"/>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916405835" sldId="2147483913"/>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3922474968" sldId="2147483914"/>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464219564" sldId="2147483915"/>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449218769" sldId="2147483916"/>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355136440" sldId="2147483917"/>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803524398" sldId="2147483918"/>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201522611" sldId="2147483919"/>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262199993" sldId="2147483920"/>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781892364" sldId="2147483921"/>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774838662" sldId="2147483922"/>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432307645" sldId="2147483923"/>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2736535143" sldId="2147483924"/>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3858308417" sldId="2147483925"/>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175594013" sldId="2147483926"/>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973024709" sldId="2147483927"/>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1405174767" sldId="2147483928"/>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456055881" sldId="2147483929"/>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4290189552" sldId="2147483930"/>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829480903" sldId="2147483931"/>
          </pc:sldLayoutMkLst>
        </pc:sldLayoutChg>
        <pc:sldLayoutChg chg="add del mod replId">
          <pc:chgData name="Maahirah Hussain (2530891)" userId="S::2530891@student.uwtsd.ac.uk::89532bd6-7098-4ad9-b8ac-9bb0bb4cf841" providerId="AD" clId="Web-{00000000-0000-0000-0000-000000000000}" dt="2026-10-11T23:17:00.216" v="36"/>
          <pc:sldLayoutMkLst>
            <pc:docMk/>
            <pc:sldMasterMk cId="1367403633" sldId="2147483904"/>
            <pc:sldLayoutMk cId="3604499926" sldId="2147483932"/>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17:04.560" v="37"/>
        <pc:sldMasterMkLst>
          <pc:docMk/>
          <pc:sldMasterMk cId="1162022022" sldId="2147483933"/>
        </pc:sldMasterMkLst>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2240577496" sldId="2147483934"/>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352994416" sldId="2147483935"/>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3290135432" sldId="2147483936"/>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1539355232" sldId="2147483937"/>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3594894298" sldId="2147483938"/>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3093564237" sldId="2147483939"/>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1487967253" sldId="2147483940"/>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2417596290" sldId="2147483941"/>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4192568291" sldId="2147483942"/>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2897732906" sldId="2147483943"/>
          </pc:sldLayoutMkLst>
        </pc:sldLayoutChg>
        <pc:sldLayoutChg chg="add del mod replId">
          <pc:chgData name="Maahirah Hussain (2530891)" userId="S::2530891@student.uwtsd.ac.uk::89532bd6-7098-4ad9-b8ac-9bb0bb4cf841" providerId="AD" clId="Web-{00000000-0000-0000-0000-000000000000}" dt="2026-10-11T23:17:04.560" v="37"/>
          <pc:sldLayoutMkLst>
            <pc:docMk/>
            <pc:sldMasterMk cId="1162022022" sldId="2147483933"/>
            <pc:sldLayoutMk cId="2032703571" sldId="2147483944"/>
          </pc:sldLayoutMkLst>
        </pc:sldLayoutChg>
      </pc:sldMasterChg>
      <pc:sldMasterChg chg="add del mod setBg addSldLayout delSldLayout modSldLayout">
        <pc:chgData name="Maahirah Hussain (2530891)" userId="S::2530891@student.uwtsd.ac.uk::89532bd6-7098-4ad9-b8ac-9bb0bb4cf841" providerId="AD" clId="Web-{00000000-0000-0000-0000-000000000000}" dt="2026-10-11T23:28:29.886" v="144"/>
        <pc:sldMasterMkLst>
          <pc:docMk/>
          <pc:sldMasterMk cId="452343360" sldId="2147483945"/>
        </pc:sldMasterMkLst>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3540381265" sldId="2147483946"/>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803872207" sldId="2147483947"/>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83589166" sldId="2147483948"/>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692134062" sldId="2147483949"/>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3772364288" sldId="2147483950"/>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861833896" sldId="2147483951"/>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3377519551" sldId="2147483952"/>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8776001" sldId="2147483953"/>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4230961439" sldId="2147483954"/>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250601224" sldId="2147483955"/>
          </pc:sldLayoutMkLst>
        </pc:sldLayoutChg>
        <pc:sldLayoutChg chg="add del mod replId">
          <pc:chgData name="Maahirah Hussain (2530891)" userId="S::2530891@student.uwtsd.ac.uk::89532bd6-7098-4ad9-b8ac-9bb0bb4cf841" providerId="AD" clId="Web-{00000000-0000-0000-0000-000000000000}" dt="2026-10-11T23:28:29.886" v="144"/>
          <pc:sldLayoutMkLst>
            <pc:docMk/>
            <pc:sldMasterMk cId="452343360" sldId="2147483945"/>
            <pc:sldLayoutMk cId="940912048" sldId="2147483956"/>
          </pc:sldLayoutMkLst>
        </pc:sldLayoutChg>
      </pc:sldMasterChg>
      <pc:sldMasterChg chg="add del addSldLayout delSldLayout modSldLayout">
        <pc:chgData name="Maahirah Hussain (2530891)" userId="S::2530891@student.uwtsd.ac.uk::89532bd6-7098-4ad9-b8ac-9bb0bb4cf841" providerId="AD" clId="Web-{00000000-0000-0000-0000-000000000000}" dt="2026-10-11T23:28:37.840" v="145"/>
        <pc:sldMasterMkLst>
          <pc:docMk/>
          <pc:sldMasterMk cId="1271038434" sldId="2147483957"/>
        </pc:sldMasterMkLst>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957283693" sldId="2147483958"/>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2220701060" sldId="2147483959"/>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2825152480" sldId="2147483960"/>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1999919548" sldId="2147483961"/>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2389327439" sldId="2147483962"/>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2896948778" sldId="2147483963"/>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894370566" sldId="2147483964"/>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448445683" sldId="2147483965"/>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2176524266" sldId="2147483966"/>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1133287532" sldId="2147483967"/>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990667232" sldId="2147483968"/>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2028762462" sldId="2147483969"/>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4236207013" sldId="2147483970"/>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1828820335" sldId="2147483971"/>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3141723549" sldId="2147483972"/>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844165357" sldId="2147483973"/>
          </pc:sldLayoutMkLst>
        </pc:sldLayoutChg>
        <pc:sldLayoutChg chg="add del mod replId">
          <pc:chgData name="Maahirah Hussain (2530891)" userId="S::2530891@student.uwtsd.ac.uk::89532bd6-7098-4ad9-b8ac-9bb0bb4cf841" providerId="AD" clId="Web-{00000000-0000-0000-0000-000000000000}" dt="2026-10-11T23:28:37.840" v="145"/>
          <pc:sldLayoutMkLst>
            <pc:docMk/>
            <pc:sldMasterMk cId="1271038434" sldId="2147483957"/>
            <pc:sldLayoutMk cId="3514149010" sldId="2147483974"/>
          </pc:sldLayoutMkLst>
        </pc:sldLayoutChg>
      </pc:sldMasterChg>
      <pc:sldMasterChg chg="add addSldLayout modSldLayout">
        <pc:chgData name="Maahirah Hussain (2530891)" userId="S::2530891@student.uwtsd.ac.uk::89532bd6-7098-4ad9-b8ac-9bb0bb4cf841" providerId="AD" clId="Web-{00000000-0000-0000-0000-000000000000}" dt="2026-10-11T23:28:37.840" v="145"/>
        <pc:sldMasterMkLst>
          <pc:docMk/>
          <pc:sldMasterMk cId="3778008208" sldId="2147483975"/>
        </pc:sldMasterMkLst>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1174831892" sldId="2147483976"/>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2942811574" sldId="2147483977"/>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2954372187" sldId="2147483978"/>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3956421326" sldId="2147483979"/>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709904569" sldId="2147483980"/>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3407938740" sldId="2147483981"/>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396294598" sldId="2147483982"/>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658719159" sldId="2147483983"/>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3093284325" sldId="2147483984"/>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1718837872" sldId="2147483985"/>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275919798" sldId="2147483986"/>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2444968271" sldId="2147483987"/>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1856038456" sldId="2147483988"/>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4149672487" sldId="2147483989"/>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441103203" sldId="2147483990"/>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792957834" sldId="2147483991"/>
          </pc:sldLayoutMkLst>
        </pc:sldLayoutChg>
        <pc:sldLayoutChg chg="add mod replId">
          <pc:chgData name="Maahirah Hussain (2530891)" userId="S::2530891@student.uwtsd.ac.uk::89532bd6-7098-4ad9-b8ac-9bb0bb4cf841" providerId="AD" clId="Web-{00000000-0000-0000-0000-000000000000}" dt="2026-10-11T23:28:37.840" v="145"/>
          <pc:sldLayoutMkLst>
            <pc:docMk/>
            <pc:sldMasterMk cId="3778008208" sldId="2147483975"/>
            <pc:sldLayoutMk cId="3716438038" sldId="214748399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4831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2811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37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6421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9904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7938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294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58719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3284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8837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919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444968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6038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149672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1103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2957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6438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78008208"/>
      </p:ext>
    </p:extLst>
  </p:cSld>
  <p:clrMap bg1="dk1" tx1="lt1" bg2="dk2" tx2="lt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 id="2147483989" r:id="rId14"/>
    <p:sldLayoutId id="2147483990" r:id="rId15"/>
    <p:sldLayoutId id="2147483991" r:id="rId16"/>
    <p:sldLayoutId id="214748399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09999-E71B-DAD1-D767-079102BD341A}"/>
              </a:ext>
            </a:extLst>
          </p:cNvPr>
          <p:cNvSpPr>
            <a:spLocks noGrp="1"/>
          </p:cNvSpPr>
          <p:nvPr>
            <p:ph type="title"/>
          </p:nvPr>
        </p:nvSpPr>
        <p:spPr>
          <a:xfrm>
            <a:off x="1474236" y="2768612"/>
            <a:ext cx="8584164" cy="1884951"/>
          </a:xfrm>
        </p:spPr>
        <p:txBody>
          <a:bodyPr anchor="b">
            <a:normAutofit/>
          </a:bodyPr>
          <a:lstStyle/>
          <a:p>
            <a:pPr>
              <a:lnSpc>
                <a:spcPct val="90000"/>
              </a:lnSpc>
            </a:pPr>
            <a:r>
              <a:rPr lang="en-US" sz="2000"/>
              <a:t>Maahirah Hussain</a:t>
            </a:r>
            <a:br>
              <a:rPr lang="en-US" sz="2000"/>
            </a:br>
            <a:r>
              <a:rPr lang="en-US" sz="2000"/>
              <a:t>2530891</a:t>
            </a:r>
            <a:br>
              <a:rPr lang="en-US" sz="2000"/>
            </a:br>
            <a:r>
              <a:rPr lang="en-US" sz="2000"/>
              <a:t>LCHS4010</a:t>
            </a:r>
            <a:br>
              <a:rPr lang="en-US" sz="2000"/>
            </a:br>
            <a:r>
              <a:rPr lang="en-US" sz="2000"/>
              <a:t>Health and social care</a:t>
            </a:r>
            <a:br>
              <a:rPr lang="en-US" sz="2000"/>
            </a:br>
            <a:r>
              <a:rPr lang="en-US" sz="2000"/>
              <a:t>Prabjot Sahota</a:t>
            </a:r>
            <a:br>
              <a:rPr lang="en-US" sz="2000"/>
            </a:br>
            <a:r>
              <a:rPr lang="en-US" sz="2000"/>
              <a:t>Presentation</a:t>
            </a:r>
          </a:p>
        </p:txBody>
      </p:sp>
      <p:sp>
        <p:nvSpPr>
          <p:cNvPr id="29" name="Text Placeholder 2">
            <a:extLst>
              <a:ext uri="{FF2B5EF4-FFF2-40B4-BE49-F238E27FC236}">
                <a16:creationId xmlns:a16="http://schemas.microsoft.com/office/drawing/2014/main" id="{67F8F3C8-CD1A-55B5-C30D-CACF8B2311F7}"/>
              </a:ext>
            </a:extLst>
          </p:cNvPr>
          <p:cNvSpPr>
            <a:spLocks noGrp="1"/>
          </p:cNvSpPr>
          <p:nvPr>
            <p:ph type="body" idx="1"/>
          </p:nvPr>
        </p:nvSpPr>
        <p:spPr/>
        <p:txBody>
          <a:bodyPr/>
          <a:lstStyle/>
          <a:p>
            <a:endParaRPr lang="en-US"/>
          </a:p>
        </p:txBody>
      </p:sp>
      <p:sp>
        <p:nvSpPr>
          <p:cNvPr id="30" name="Date Placeholder 3">
            <a:extLst>
              <a:ext uri="{FF2B5EF4-FFF2-40B4-BE49-F238E27FC236}">
                <a16:creationId xmlns:a16="http://schemas.microsoft.com/office/drawing/2014/main" id="{614C9005-FF4E-8249-9495-8BA24B1ECAF0}"/>
              </a:ext>
            </a:extLst>
          </p:cNvPr>
          <p:cNvSpPr>
            <a:spLocks noGrp="1"/>
          </p:cNvSpPr>
          <p:nvPr>
            <p:ph type="dt" sz="half" idx="10"/>
          </p:nvPr>
        </p:nvSpPr>
        <p:spPr/>
        <p:txBody>
          <a:bodyPr/>
          <a:lstStyle/>
          <a:p>
            <a:pPr>
              <a:spcAft>
                <a:spcPts val="600"/>
              </a:spcAft>
            </a:pPr>
            <a:fld id="{C7200EB4-D8E6-47F3-8B19-DF8F8431EF14}" type="datetime1">
              <a:rPr lang="en-US" smtClean="0"/>
              <a:pPr>
                <a:spcAft>
                  <a:spcPts val="600"/>
                </a:spcAft>
              </a:pPr>
              <a:t>10/11/2026</a:t>
            </a:fld>
            <a:endParaRPr lang="en-US"/>
          </a:p>
        </p:txBody>
      </p:sp>
      <p:sp>
        <p:nvSpPr>
          <p:cNvPr id="31" name="Footer Placeholder 4">
            <a:extLst>
              <a:ext uri="{FF2B5EF4-FFF2-40B4-BE49-F238E27FC236}">
                <a16:creationId xmlns:a16="http://schemas.microsoft.com/office/drawing/2014/main" id="{B2473E59-D3A7-8BC7-697C-A10E8444D417}"/>
              </a:ext>
            </a:extLst>
          </p:cNvPr>
          <p:cNvSpPr>
            <a:spLocks noGrp="1"/>
          </p:cNvSpPr>
          <p:nvPr>
            <p:ph type="ftr" sz="quarter" idx="11"/>
          </p:nvPr>
        </p:nvSpPr>
        <p:spPr/>
        <p:txBody>
          <a:bodyPr/>
          <a:lstStyle/>
          <a:p>
            <a:pPr>
              <a:spcAft>
                <a:spcPts val="600"/>
              </a:spcAft>
            </a:pPr>
            <a:r>
              <a:rPr lang="en-US"/>
              <a:t>
              </a:t>
            </a:r>
          </a:p>
        </p:txBody>
      </p:sp>
      <p:sp>
        <p:nvSpPr>
          <p:cNvPr id="32" name="Slide Number Placeholder 5">
            <a:extLst>
              <a:ext uri="{FF2B5EF4-FFF2-40B4-BE49-F238E27FC236}">
                <a16:creationId xmlns:a16="http://schemas.microsoft.com/office/drawing/2014/main" id="{D0D7A71A-D37C-11D8-84BF-F7B93D96C382}"/>
              </a:ext>
            </a:extLst>
          </p:cNvPr>
          <p:cNvSpPr>
            <a:spLocks noGrp="1"/>
          </p:cNvSpPr>
          <p:nvPr>
            <p:ph type="sldNum" sz="quarter" idx="12"/>
          </p:nvPr>
        </p:nvSpPr>
        <p:spPr/>
        <p:txBody>
          <a:bodyPr/>
          <a:lstStyle/>
          <a:p>
            <a:pPr>
              <a:spcAft>
                <a:spcPts val="600"/>
              </a:spcAft>
            </a:pPr>
            <a:fld id="{5E4DE196-8A13-4FF7-A07E-102851959EAB}" type="slidenum">
              <a:rPr lang="en-US" smtClean="0"/>
              <a:pPr>
                <a:spcAft>
                  <a:spcPts val="600"/>
                </a:spcAft>
              </a:pPr>
              <a:t>1</a:t>
            </a:fld>
            <a:endParaRPr lang="en-US"/>
          </a:p>
        </p:txBody>
      </p:sp>
    </p:spTree>
    <p:extLst>
      <p:ext uri="{BB962C8B-B14F-4D97-AF65-F5344CB8AC3E}">
        <p14:creationId xmlns:p14="http://schemas.microsoft.com/office/powerpoint/2010/main" val="3176912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9B381-207B-C9CA-5A17-C1A86276076C}"/>
              </a:ext>
            </a:extLst>
          </p:cNvPr>
          <p:cNvSpPr>
            <a:spLocks noGrp="1"/>
          </p:cNvSpPr>
          <p:nvPr>
            <p:ph type="title"/>
          </p:nvPr>
        </p:nvSpPr>
        <p:spPr>
          <a:xfrm>
            <a:off x="552132" y="4446692"/>
            <a:ext cx="8666480" cy="988907"/>
          </a:xfrm>
        </p:spPr>
        <p:txBody>
          <a:bodyPr>
            <a:normAutofit/>
          </a:bodyPr>
          <a:lstStyle/>
          <a:p>
            <a:r>
              <a:rPr lang="en-US" sz="1600">
                <a:latin typeface="Arial Nova"/>
              </a:rPr>
              <a:t>introduction</a:t>
            </a:r>
          </a:p>
        </p:txBody>
      </p:sp>
      <p:sp>
        <p:nvSpPr>
          <p:cNvPr id="3" name="Content Placeholder 2">
            <a:extLst>
              <a:ext uri="{FF2B5EF4-FFF2-40B4-BE49-F238E27FC236}">
                <a16:creationId xmlns:a16="http://schemas.microsoft.com/office/drawing/2014/main" id="{8977DF14-3D93-B2FE-54B6-538A4A2F34A7}"/>
              </a:ext>
            </a:extLst>
          </p:cNvPr>
          <p:cNvSpPr>
            <a:spLocks noGrp="1"/>
          </p:cNvSpPr>
          <p:nvPr>
            <p:ph idx="1"/>
          </p:nvPr>
        </p:nvSpPr>
        <p:spPr>
          <a:xfrm>
            <a:off x="684212" y="685800"/>
            <a:ext cx="8534400" cy="2751667"/>
          </a:xfrm>
        </p:spPr>
        <p:txBody>
          <a:bodyPr>
            <a:normAutofit fontScale="92500" lnSpcReduction="10000"/>
          </a:bodyPr>
          <a:lstStyle/>
          <a:p>
            <a:r>
              <a:rPr lang="en-US"/>
              <a:t>This presentation focuses on supporting three-year-old Shona as she settles into her new nursery, exploring how we can understand and meet her unique developmental needs to help her feel safe, happy and included. We will use John Bowlby's attachment theory as our guiding framework, looking at why Shona may be experiencing separation anxiety and finding it hard to communicate or join in with group activities. From there we will develop a clear practical support plan  that nurtures her emotional social cognitive and physical wellbeing helping her build trust grow in confidence and settle happily into nursery life.</a:t>
            </a:r>
          </a:p>
        </p:txBody>
      </p:sp>
    </p:spTree>
    <p:extLst>
      <p:ext uri="{BB962C8B-B14F-4D97-AF65-F5344CB8AC3E}">
        <p14:creationId xmlns:p14="http://schemas.microsoft.com/office/powerpoint/2010/main" val="2799915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BACA6-D64C-74C6-F34F-30D95F8B16B1}"/>
              </a:ext>
            </a:extLst>
          </p:cNvPr>
          <p:cNvSpPr>
            <a:spLocks noGrp="1"/>
          </p:cNvSpPr>
          <p:nvPr>
            <p:ph type="title"/>
          </p:nvPr>
        </p:nvSpPr>
        <p:spPr/>
        <p:txBody>
          <a:bodyPr>
            <a:normAutofit fontScale="90000"/>
          </a:bodyPr>
          <a:lstStyle/>
          <a:p>
            <a:r>
              <a:rPr lang="en-US"/>
              <a:t>Supporting shona's wellbeing: attachment theory in practice.</a:t>
            </a:r>
          </a:p>
        </p:txBody>
      </p:sp>
      <p:sp>
        <p:nvSpPr>
          <p:cNvPr id="3" name="Content Placeholder 2">
            <a:extLst>
              <a:ext uri="{FF2B5EF4-FFF2-40B4-BE49-F238E27FC236}">
                <a16:creationId xmlns:a16="http://schemas.microsoft.com/office/drawing/2014/main" id="{AB2C1E6B-5C6B-3258-55F1-028294726BB8}"/>
              </a:ext>
            </a:extLst>
          </p:cNvPr>
          <p:cNvSpPr>
            <a:spLocks noGrp="1"/>
          </p:cNvSpPr>
          <p:nvPr>
            <p:ph idx="1"/>
          </p:nvPr>
        </p:nvSpPr>
        <p:spPr/>
        <p:txBody>
          <a:bodyPr>
            <a:normAutofit fontScale="70000" lnSpcReduction="20000"/>
          </a:bodyPr>
          <a:lstStyle/>
          <a:p>
            <a:r>
              <a:rPr lang="en-US"/>
              <a:t>John Bowlby's attachment theory is especially </a:t>
            </a:r>
            <a:r>
              <a:rPr lang="en-US" err="1"/>
              <a:t>relavent</a:t>
            </a:r>
            <a:r>
              <a:rPr lang="en-US"/>
              <a:t> when supporting Shona as she settles into nursery because it explains how children need consistent trusting relationships to feel safe and confident when exploring new environments or separating from their main carers. Shona anxiety when being left and her hesitation to join in with others suggest she may still be building that secure base with the nursery staff, and her limited verbal communication means she may not yet have the words to express her feelings or ask for comfort when she feels unsure. When children do not feel securely attached to the adults around them they are more likely to withdraw struggles to join in with play and find it harder to settle which can affect not just their emotional health but also how they learn and connect with others socially. By understanding this theory I can see that my first priority is to build a warm reliable relationship with Shona so she learns she is safe cared for and will be comforted whenever she needs in this </a:t>
            </a:r>
            <a:r>
              <a:rPr lang="en-US" err="1"/>
              <a:t>sence</a:t>
            </a:r>
            <a:r>
              <a:rPr lang="en-US"/>
              <a:t> </a:t>
            </a:r>
            <a:r>
              <a:rPr lang="en-US" err="1"/>
              <a:t>of</a:t>
            </a:r>
            <a:r>
              <a:rPr lang="en-US"/>
              <a:t> security acts as a foundation so she can gradually feel brave enough to separate from her carers join in with other children communicate more freely and grow in </a:t>
            </a:r>
            <a:r>
              <a:rPr lang="en-US" err="1"/>
              <a:t>confiden</a:t>
            </a:r>
            <a:r>
              <a:rPr lang="en-US"/>
              <a:t>ce across every area of her development. Being consistent in how I respond keeping familiar routines offering gentle reassurance and giving her time to get used to new experiences at her own pace all help to strengthen that bond and overtime support her emotional social cognitive and physical wellbeing as she feels more secure and happy and ready to engage with the world around her.</a:t>
            </a:r>
          </a:p>
        </p:txBody>
      </p:sp>
      <p:sp>
        <p:nvSpPr>
          <p:cNvPr id="4" name="Text Placeholder 3">
            <a:extLst>
              <a:ext uri="{FF2B5EF4-FFF2-40B4-BE49-F238E27FC236}">
                <a16:creationId xmlns:a16="http://schemas.microsoft.com/office/drawing/2014/main" id="{1D044C60-ACFE-86E0-309D-1A7EEFC0D6C5}"/>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4176463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DAFA3-E04A-56EA-D586-C36EF24223FE}"/>
              </a:ext>
            </a:extLst>
          </p:cNvPr>
          <p:cNvSpPr>
            <a:spLocks noGrp="1"/>
          </p:cNvSpPr>
          <p:nvPr>
            <p:ph type="title"/>
          </p:nvPr>
        </p:nvSpPr>
        <p:spPr/>
        <p:txBody>
          <a:bodyPr/>
          <a:lstStyle/>
          <a:p>
            <a:r>
              <a:rPr lang="en-US"/>
              <a:t>Bowlby attachment theory </a:t>
            </a:r>
          </a:p>
        </p:txBody>
      </p:sp>
      <p:sp>
        <p:nvSpPr>
          <p:cNvPr id="3" name="Content Placeholder 2">
            <a:extLst>
              <a:ext uri="{FF2B5EF4-FFF2-40B4-BE49-F238E27FC236}">
                <a16:creationId xmlns:a16="http://schemas.microsoft.com/office/drawing/2014/main" id="{15417E83-3FC2-8658-9C21-E7AFF8AB2228}"/>
              </a:ext>
            </a:extLst>
          </p:cNvPr>
          <p:cNvSpPr>
            <a:spLocks noGrp="1"/>
          </p:cNvSpPr>
          <p:nvPr>
            <p:ph idx="1"/>
          </p:nvPr>
        </p:nvSpPr>
        <p:spPr/>
        <p:txBody>
          <a:bodyPr>
            <a:normAutofit fontScale="92500" lnSpcReduction="10000"/>
          </a:bodyPr>
          <a:lstStyle/>
          <a:p>
            <a:r>
              <a:rPr lang="en-US"/>
              <a:t>Bowlby's attachment theory </a:t>
            </a:r>
            <a:r>
              <a:rPr lang="en-US" err="1"/>
              <a:t>centres</a:t>
            </a:r>
            <a:r>
              <a:rPr lang="en-US"/>
              <a:t> on the idea that children need consistent, secure relationship with their main caregivers to build emotional security and confidence in the world around them. A key concept is the secure base when children know they have a reliable adult they can return to for comfort, they feel safe enough to explore , interact with others, and learn new skills. Bowlby explained that early relationships shape how children form bonds throughout life, and </a:t>
            </a:r>
            <a:r>
              <a:rPr lang="en-US" err="1"/>
              <a:t>seperation</a:t>
            </a:r>
            <a:r>
              <a:rPr lang="en-US"/>
              <a:t> anxiety is a natural response when that sense of safety is not established. This theory is highly relevant to early years practice because it shows that strong trusting relationships are the foundation for all other areas of development; when children feel emotionally secure they are far more able to communicate, participate in play, and engage with their </a:t>
            </a:r>
            <a:r>
              <a:rPr lang="en-US" err="1"/>
              <a:t>enviroment</a:t>
            </a:r>
            <a:r>
              <a:rPr lang="en-US"/>
              <a:t>.</a:t>
            </a:r>
          </a:p>
        </p:txBody>
      </p:sp>
      <p:sp>
        <p:nvSpPr>
          <p:cNvPr id="4" name="Text Placeholder 3">
            <a:extLst>
              <a:ext uri="{FF2B5EF4-FFF2-40B4-BE49-F238E27FC236}">
                <a16:creationId xmlns:a16="http://schemas.microsoft.com/office/drawing/2014/main" id="{F9E1652E-1D94-03BC-88C7-67A5BB88E998}"/>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618010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E63B-ADAF-8251-6F29-9347EC53E6A7}"/>
              </a:ext>
            </a:extLst>
          </p:cNvPr>
          <p:cNvSpPr>
            <a:spLocks noGrp="1"/>
          </p:cNvSpPr>
          <p:nvPr>
            <p:ph type="title"/>
          </p:nvPr>
        </p:nvSpPr>
        <p:spPr/>
        <p:txBody>
          <a:bodyPr/>
          <a:lstStyle/>
          <a:p>
            <a:r>
              <a:rPr lang="en-US"/>
              <a:t>Nature and nurture</a:t>
            </a:r>
          </a:p>
        </p:txBody>
      </p:sp>
      <p:sp>
        <p:nvSpPr>
          <p:cNvPr id="3" name="Content Placeholder 2">
            <a:extLst>
              <a:ext uri="{FF2B5EF4-FFF2-40B4-BE49-F238E27FC236}">
                <a16:creationId xmlns:a16="http://schemas.microsoft.com/office/drawing/2014/main" id="{901B76B1-1F3A-74D1-2E5B-7ADA5824FFBA}"/>
              </a:ext>
            </a:extLst>
          </p:cNvPr>
          <p:cNvSpPr>
            <a:spLocks noGrp="1"/>
          </p:cNvSpPr>
          <p:nvPr>
            <p:ph idx="1"/>
          </p:nvPr>
        </p:nvSpPr>
        <p:spPr/>
        <p:txBody>
          <a:bodyPr>
            <a:normAutofit fontScale="85000" lnSpcReduction="10000"/>
          </a:bodyPr>
          <a:lstStyle/>
          <a:p>
            <a:r>
              <a:rPr lang="en-US"/>
              <a:t>Applying Bowlby's attachment theory to Shona's situation helps us understand that her anxiety and hesitation to engage are not signs of difficulty but a natural response to being in a new environment without her established secure base. Nature refers to her inborn instinct to seek safety from familiar people while nurture refers to new relationships and routines she is now experiencing at nursery. Shona's nature makes her nurture experiences are still developing because she has not yet built that same sense of trust with the nursery staffs. Her limited verbal skills may also mean she cannot easily express her feelings so instead she withdraws or becomes quiet. Bowlby would explain that once Shona develops a secure attachment with her key person her natural confidence will begin to grow and she will gradually feel safe enough to communicate join in with others and explore her surroundings more freely showing how both her natural temperament and the nurturing support she receives work together to shape how she settles and progresses.</a:t>
            </a:r>
          </a:p>
        </p:txBody>
      </p:sp>
    </p:spTree>
    <p:extLst>
      <p:ext uri="{BB962C8B-B14F-4D97-AF65-F5344CB8AC3E}">
        <p14:creationId xmlns:p14="http://schemas.microsoft.com/office/powerpoint/2010/main" val="1602613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10DA6-E287-2E93-8736-17448DF28DAA}"/>
              </a:ext>
            </a:extLst>
          </p:cNvPr>
          <p:cNvSpPr>
            <a:spLocks noGrp="1"/>
          </p:cNvSpPr>
          <p:nvPr>
            <p:ph type="title"/>
          </p:nvPr>
        </p:nvSpPr>
        <p:spPr/>
        <p:txBody>
          <a:bodyPr/>
          <a:lstStyle/>
          <a:p>
            <a:r>
              <a:rPr lang="en-US"/>
              <a:t>Building consistent bonds</a:t>
            </a:r>
          </a:p>
        </p:txBody>
      </p:sp>
      <p:sp>
        <p:nvSpPr>
          <p:cNvPr id="3" name="Content Placeholder 2">
            <a:extLst>
              <a:ext uri="{FF2B5EF4-FFF2-40B4-BE49-F238E27FC236}">
                <a16:creationId xmlns:a16="http://schemas.microsoft.com/office/drawing/2014/main" id="{BF7C22CE-B41F-4BE9-F16A-FD223C27C15A}"/>
              </a:ext>
            </a:extLst>
          </p:cNvPr>
          <p:cNvSpPr>
            <a:spLocks noGrp="1"/>
          </p:cNvSpPr>
          <p:nvPr>
            <p:ph idx="1"/>
          </p:nvPr>
        </p:nvSpPr>
        <p:spPr/>
        <p:txBody>
          <a:bodyPr>
            <a:normAutofit fontScale="85000" lnSpcReduction="10000"/>
          </a:bodyPr>
          <a:lstStyle/>
          <a:p>
            <a:r>
              <a:rPr lang="en-US"/>
              <a:t>Based on Bowlby's attachment theory the most important strategies is to assign Shona a dedicated key person who builds a consistent warm relationship with her so she gradually feels safe and secure at nursery. This means the same adult greets her each day helps her with routines offers comfort when she feels upset and stays consistent so </a:t>
            </a:r>
            <a:r>
              <a:rPr lang="en-US" err="1"/>
              <a:t>shona</a:t>
            </a:r>
            <a:r>
              <a:rPr lang="en-US"/>
              <a:t> knows she can rely on them. We should also keep familiar predictable routines and allow her to bring a comfort object from home which acts as a temporary secure bas while her trust grows. Staff should speak calmly use simple language and give her plenty of time to respond rather than pushing her to communicate before she feels comfortable. We can start with one to one play before </a:t>
            </a:r>
            <a:r>
              <a:rPr lang="en-US" err="1"/>
              <a:t>gentl</a:t>
            </a:r>
            <a:r>
              <a:rPr lang="en-US"/>
              <a:t>y introducing small group activities so she builds confidence at her own pace. Over time as Shona develops that secure bond she will naturally feel more able to separate from her carers communicate her needs and join in with others because she feels emotionally safe and supported.</a:t>
            </a:r>
          </a:p>
        </p:txBody>
      </p:sp>
    </p:spTree>
    <p:extLst>
      <p:ext uri="{BB962C8B-B14F-4D97-AF65-F5344CB8AC3E}">
        <p14:creationId xmlns:p14="http://schemas.microsoft.com/office/powerpoint/2010/main" val="810604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0EC82-EF11-8B5B-AE33-9D8638138EBB}"/>
              </a:ext>
            </a:extLst>
          </p:cNvPr>
          <p:cNvSpPr>
            <a:spLocks noGrp="1"/>
          </p:cNvSpPr>
          <p:nvPr>
            <p:ph type="title"/>
          </p:nvPr>
        </p:nvSpPr>
        <p:spPr/>
        <p:txBody>
          <a:bodyPr/>
          <a:lstStyle/>
          <a:p>
            <a:r>
              <a:rPr lang="en-US" sz="2800" err="1"/>
              <a:t>Natur</a:t>
            </a:r>
            <a:r>
              <a:rPr lang="en-US" sz="2800"/>
              <a:t>e and nurture in Shonas developments.</a:t>
            </a:r>
          </a:p>
        </p:txBody>
      </p:sp>
      <p:sp>
        <p:nvSpPr>
          <p:cNvPr id="3" name="Content Placeholder 2">
            <a:extLst>
              <a:ext uri="{FF2B5EF4-FFF2-40B4-BE49-F238E27FC236}">
                <a16:creationId xmlns:a16="http://schemas.microsoft.com/office/drawing/2014/main" id="{92F5A9A3-21F2-817B-80A4-43EF68BBC7D5}"/>
              </a:ext>
            </a:extLst>
          </p:cNvPr>
          <p:cNvSpPr>
            <a:spLocks noGrp="1"/>
          </p:cNvSpPr>
          <p:nvPr>
            <p:ph idx="1"/>
          </p:nvPr>
        </p:nvSpPr>
        <p:spPr/>
        <p:txBody>
          <a:bodyPr>
            <a:normAutofit fontScale="85000" lnSpcReduction="20000"/>
          </a:bodyPr>
          <a:lstStyle/>
          <a:p>
            <a:r>
              <a:rPr lang="en-US"/>
              <a:t>Both nature and nurture work together to influence Shona's development. Nature refers to her biological and genetic traits including her natural temperament her personality and her inborn instinct to seek comfort from familiar people which makes </a:t>
            </a:r>
            <a:r>
              <a:rPr lang="en-US" err="1"/>
              <a:t>seperation</a:t>
            </a:r>
            <a:r>
              <a:rPr lang="en-US"/>
              <a:t> anxiety a normal biological response to new situations. Nurture on the other hand covers all the environmental influences such as quality of care she receives at home her early experiences the relationships she builds at nursery and the way adults interact with and support her. Bowlby's theory </a:t>
            </a:r>
            <a:r>
              <a:rPr lang="en-US" err="1"/>
              <a:t>recognises</a:t>
            </a:r>
            <a:r>
              <a:rPr lang="en-US"/>
              <a:t> that while children are naturally programmed to form attachments the strength and security of those bonds depends heavily on the nurture they receive how responsive consistent and available their caregivers are. For Shona her natural cautious nature means she takes time to feel comfortable around new people but with nurturing consistent support from her key person she can build that secure sense of trust which helps her overcome her anxiety develop her communication skills and gain the confidence to interact and play with others showing that neither nature nor nurture works alone they both shape how she gros learns and feels about the world around her.</a:t>
            </a:r>
          </a:p>
        </p:txBody>
      </p:sp>
    </p:spTree>
    <p:extLst>
      <p:ext uri="{BB962C8B-B14F-4D97-AF65-F5344CB8AC3E}">
        <p14:creationId xmlns:p14="http://schemas.microsoft.com/office/powerpoint/2010/main" val="1678885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314CE-BD03-79A7-3623-F2A09CD9EE1C}"/>
              </a:ext>
            </a:extLst>
          </p:cNvPr>
          <p:cNvSpPr>
            <a:spLocks noGrp="1"/>
          </p:cNvSpPr>
          <p:nvPr>
            <p:ph type="title"/>
          </p:nvPr>
        </p:nvSpPr>
        <p:spPr/>
        <p:txBody>
          <a:bodyPr/>
          <a:lstStyle/>
          <a:p>
            <a:r>
              <a:rPr lang="en-US"/>
              <a:t>Critical evaluation of </a:t>
            </a:r>
            <a:r>
              <a:rPr lang="en-US" err="1"/>
              <a:t>bowly's</a:t>
            </a:r>
            <a:r>
              <a:rPr lang="en-US"/>
              <a:t> attachment theory</a:t>
            </a:r>
          </a:p>
        </p:txBody>
      </p:sp>
      <p:sp>
        <p:nvSpPr>
          <p:cNvPr id="3" name="Content Placeholder 2">
            <a:extLst>
              <a:ext uri="{FF2B5EF4-FFF2-40B4-BE49-F238E27FC236}">
                <a16:creationId xmlns:a16="http://schemas.microsoft.com/office/drawing/2014/main" id="{AB32A8F2-6980-8BE8-6B3D-6A412FF63BE5}"/>
              </a:ext>
            </a:extLst>
          </p:cNvPr>
          <p:cNvSpPr>
            <a:spLocks noGrp="1"/>
          </p:cNvSpPr>
          <p:nvPr>
            <p:ph idx="1"/>
          </p:nvPr>
        </p:nvSpPr>
        <p:spPr/>
        <p:txBody>
          <a:bodyPr>
            <a:normAutofit fontScale="85000" lnSpcReduction="10000"/>
          </a:bodyPr>
          <a:lstStyle/>
          <a:p>
            <a:r>
              <a:rPr lang="en-US"/>
              <a:t>Bowlby's attachment theory is highly valuable in early years practice because it highlights just how vital secure </a:t>
            </a:r>
            <a:r>
              <a:rPr lang="en-US" err="1"/>
              <a:t>consitent</a:t>
            </a:r>
            <a:r>
              <a:rPr lang="en-US"/>
              <a:t> relationships are for children's emotional wellbeing and development and it has greatly shaped how nurseries work today such as through the key person approach. However, the theory also has some limitations. It places a lot of </a:t>
            </a:r>
            <a:r>
              <a:rPr lang="en-US" err="1"/>
              <a:t>emphasises</a:t>
            </a:r>
            <a:r>
              <a:rPr lang="en-US"/>
              <a:t> on the main caregiver usually the mother which does not always </a:t>
            </a:r>
            <a:r>
              <a:rPr lang="en-US" err="1"/>
              <a:t>refelct</a:t>
            </a:r>
            <a:r>
              <a:rPr lang="en-US"/>
              <a:t> modern family structures where children may be cared for by fathers grandparents or multiple people. Critics also argue that the theory may underestimate </a:t>
            </a:r>
            <a:r>
              <a:rPr lang="en-US" err="1"/>
              <a:t>childrens</a:t>
            </a:r>
            <a:r>
              <a:rPr lang="en-US"/>
              <a:t> </a:t>
            </a:r>
            <a:r>
              <a:rPr lang="en-US" err="1"/>
              <a:t>indiviual</a:t>
            </a:r>
            <a:r>
              <a:rPr lang="en-US"/>
              <a:t> differences and how much they can adopt to different situations and it does not always fully consider other important factors such as culture poverty or family circumstances that can also influence how children settle and form relationships. Despite these points the theory remains widely used because it gives practitioners a </a:t>
            </a:r>
            <a:r>
              <a:rPr lang="en-US" err="1"/>
              <a:t>clea</a:t>
            </a:r>
            <a:r>
              <a:rPr lang="en-US"/>
              <a:t>r helpful framework to understand </a:t>
            </a:r>
            <a:r>
              <a:rPr lang="en-US" err="1"/>
              <a:t>childrens</a:t>
            </a:r>
            <a:r>
              <a:rPr lang="en-US"/>
              <a:t> feelings and behavior and to build strong supportive bonds that helps every child feel safe and able to thrive.</a:t>
            </a:r>
          </a:p>
        </p:txBody>
      </p:sp>
    </p:spTree>
    <p:extLst>
      <p:ext uri="{BB962C8B-B14F-4D97-AF65-F5344CB8AC3E}">
        <p14:creationId xmlns:p14="http://schemas.microsoft.com/office/powerpoint/2010/main" val="2220481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21246-47AB-048C-5A24-EFF9181F6823}"/>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C7BD57A8-D8E5-B8A1-0ADD-C3F849250E69}"/>
              </a:ext>
            </a:extLst>
          </p:cNvPr>
          <p:cNvSpPr>
            <a:spLocks noGrp="1"/>
          </p:cNvSpPr>
          <p:nvPr>
            <p:ph idx="1"/>
          </p:nvPr>
        </p:nvSpPr>
        <p:spPr/>
        <p:txBody>
          <a:bodyPr>
            <a:normAutofit fontScale="92500" lnSpcReduction="20000"/>
          </a:bodyPr>
          <a:lstStyle/>
          <a:p>
            <a:r>
              <a:rPr lang="en-US"/>
              <a:t>Overall this assignment shows how Bowlby's attachment theory helps us understand Shona's anxiety and difficulties as a natural response to a new environment where she has not yet built secure trusting relationships. We have seen how both nature and nurture influence her development and how practical strategies such as having a consistent key person familiar routines and gentle support can help her feel safe enough to settle communicate and join in with others. While Bowlby's theory has some limitations it remains a vital framework for earl years practice because it reminds us that emotional security is the foundation for all other areas of learning and development. By putting these principles into place we can support Shona's emotional social cognitive and </a:t>
            </a:r>
            <a:r>
              <a:rPr lang="en-US" err="1"/>
              <a:t>physica</a:t>
            </a:r>
            <a:r>
              <a:rPr lang="en-US"/>
              <a:t>l wellbeing helping her grow in confidence and feel happy and secure at nursery.</a:t>
            </a:r>
          </a:p>
        </p:txBody>
      </p:sp>
    </p:spTree>
    <p:extLst>
      <p:ext uri="{BB962C8B-B14F-4D97-AF65-F5344CB8AC3E}">
        <p14:creationId xmlns:p14="http://schemas.microsoft.com/office/powerpoint/2010/main" val="1847670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22252-E22B-B2C1-B362-7B261F1E894A}"/>
              </a:ext>
            </a:extLst>
          </p:cNvPr>
          <p:cNvSpPr>
            <a:spLocks noGrp="1"/>
          </p:cNvSpPr>
          <p:nvPr>
            <p:ph type="title"/>
          </p:nvPr>
        </p:nvSpPr>
        <p:spPr>
          <a:xfrm>
            <a:off x="684213" y="685800"/>
            <a:ext cx="10058400" cy="1855808"/>
          </a:xfrm>
        </p:spPr>
        <p:txBody>
          <a:bodyPr/>
          <a:lstStyle/>
          <a:p>
            <a:r>
              <a:rPr lang="en-US"/>
              <a:t>references</a:t>
            </a:r>
          </a:p>
        </p:txBody>
      </p:sp>
      <p:sp>
        <p:nvSpPr>
          <p:cNvPr id="3" name="Text Placeholder 2">
            <a:extLst>
              <a:ext uri="{FF2B5EF4-FFF2-40B4-BE49-F238E27FC236}">
                <a16:creationId xmlns:a16="http://schemas.microsoft.com/office/drawing/2014/main" id="{623ADB52-E1D1-3420-7E43-DD7596ED9CA0}"/>
              </a:ext>
            </a:extLst>
          </p:cNvPr>
          <p:cNvSpPr>
            <a:spLocks noGrp="1"/>
          </p:cNvSpPr>
          <p:nvPr>
            <p:ph type="body" idx="1"/>
          </p:nvPr>
        </p:nvSpPr>
        <p:spPr>
          <a:xfrm>
            <a:off x="684212" y="3208117"/>
            <a:ext cx="8535988" cy="2786283"/>
          </a:xfrm>
        </p:spPr>
        <p:txBody>
          <a:bodyPr>
            <a:normAutofit fontScale="85000" lnSpcReduction="10000"/>
          </a:bodyPr>
          <a:lstStyle/>
          <a:p>
            <a:r>
              <a:rPr lang="en-US"/>
              <a:t>Bowlby, J. (1988) </a:t>
            </a:r>
            <a:r>
              <a:rPr lang="en-US" i="1"/>
              <a:t>A Secure Base: Parent-child Attachment and Healthy Human Development.</a:t>
            </a:r>
          </a:p>
          <a:p>
            <a:r>
              <a:rPr lang="en-US"/>
              <a:t>Meggitt, C. (2019) </a:t>
            </a:r>
            <a:r>
              <a:rPr lang="en-US" i="1"/>
              <a:t>Child Development: An Illustrated Guide. </a:t>
            </a:r>
            <a:r>
              <a:rPr lang="en-US"/>
              <a:t>4th </a:t>
            </a:r>
            <a:r>
              <a:rPr lang="en-US" err="1"/>
              <a:t>edn</a:t>
            </a:r>
            <a:r>
              <a:rPr lang="en-US"/>
              <a:t>. Oxford: Heinemann Educational.</a:t>
            </a:r>
          </a:p>
          <a:p>
            <a:r>
              <a:rPr lang="en-US"/>
              <a:t>Rutter,M. (2002) 'Nature, Nurture, and development: From evangelism through science </a:t>
            </a:r>
            <a:r>
              <a:rPr lang="en-US" err="1"/>
              <a:t>tawards</a:t>
            </a:r>
            <a:r>
              <a:rPr lang="en-US"/>
              <a:t> policy and practice', Child Development, 73(1), pp.1-21</a:t>
            </a:r>
          </a:p>
          <a:p>
            <a:r>
              <a:rPr lang="en-US"/>
              <a:t>Elfer, P., Goldschmied, E. and </a:t>
            </a:r>
            <a:r>
              <a:rPr lang="en-US" err="1"/>
              <a:t>selleck</a:t>
            </a:r>
            <a:r>
              <a:rPr lang="en-US"/>
              <a:t>, D (2012) Key persons in the early years: Building Relationships for Quality Provision in Early Years Settings and Primary Schools. 2nd </a:t>
            </a:r>
            <a:r>
              <a:rPr lang="en-US" err="1"/>
              <a:t>edn</a:t>
            </a:r>
            <a:r>
              <a:rPr lang="en-US"/>
              <a:t>. London: Routledge.</a:t>
            </a:r>
          </a:p>
        </p:txBody>
      </p:sp>
    </p:spTree>
    <p:extLst>
      <p:ext uri="{BB962C8B-B14F-4D97-AF65-F5344CB8AC3E}">
        <p14:creationId xmlns:p14="http://schemas.microsoft.com/office/powerpoint/2010/main" val="7552010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Maahirah Hussain 2530891 LCHS4010 Health and social care Prabjot Sahota Presentation</vt:lpstr>
      <vt:lpstr>introduction</vt:lpstr>
      <vt:lpstr>Supporting shona's wellbeing: attachment theory in practice.</vt:lpstr>
      <vt:lpstr>Bowlby attachment theory </vt:lpstr>
      <vt:lpstr>Nature and nurture</vt:lpstr>
      <vt:lpstr>Building consistent bonds</vt:lpstr>
      <vt:lpstr>Nature and nurture in Shonas developments.</vt:lpstr>
      <vt:lpstr>Critical evaluation of bowly's attachment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2026-10-11T23:01:57Z</dcterms:created>
  <dcterms:modified xsi:type="dcterms:W3CDTF">2026-10-12T02:26:20Z</dcterms:modified>
</cp:coreProperties>
</file>