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</p:sldMasterIdLst>
  <p:notesMasterIdLst>
    <p:notesMasterId r:id="rId36"/>
  </p:notesMasterIdLst>
  <p:sldIdLst>
    <p:sldId id="257" r:id="rId6"/>
    <p:sldId id="348" r:id="rId7"/>
    <p:sldId id="447" r:id="rId8"/>
    <p:sldId id="389" r:id="rId9"/>
    <p:sldId id="428" r:id="rId10"/>
    <p:sldId id="427" r:id="rId11"/>
    <p:sldId id="429" r:id="rId12"/>
    <p:sldId id="439" r:id="rId13"/>
    <p:sldId id="438" r:id="rId14"/>
    <p:sldId id="426" r:id="rId15"/>
    <p:sldId id="435" r:id="rId16"/>
    <p:sldId id="440" r:id="rId17"/>
    <p:sldId id="441" r:id="rId18"/>
    <p:sldId id="430" r:id="rId19"/>
    <p:sldId id="436" r:id="rId20"/>
    <p:sldId id="431" r:id="rId21"/>
    <p:sldId id="437" r:id="rId22"/>
    <p:sldId id="442" r:id="rId23"/>
    <p:sldId id="449" r:id="rId24"/>
    <p:sldId id="443" r:id="rId25"/>
    <p:sldId id="444" r:id="rId26"/>
    <p:sldId id="446" r:id="rId27"/>
    <p:sldId id="445" r:id="rId28"/>
    <p:sldId id="432" r:id="rId29"/>
    <p:sldId id="434" r:id="rId30"/>
    <p:sldId id="433" r:id="rId31"/>
    <p:sldId id="450" r:id="rId32"/>
    <p:sldId id="448" r:id="rId33"/>
    <p:sldId id="451" r:id="rId34"/>
    <p:sldId id="452" r:id="rId35"/>
  </p:sldIdLst>
  <p:sldSz cx="12192000" cy="6858000"/>
  <p:notesSz cx="12192000" cy="6858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92" autoAdjust="0"/>
    <p:restoredTop sz="94660"/>
  </p:normalViewPr>
  <p:slideViewPr>
    <p:cSldViewPr>
      <p:cViewPr varScale="1">
        <p:scale>
          <a:sx n="104" d="100"/>
          <a:sy n="104" d="100"/>
        </p:scale>
        <p:origin x="1902" y="96"/>
      </p:cViewPr>
      <p:guideLst>
        <p:guide orient="horz" pos="2880"/>
        <p:guide pos="216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2046"/>
    </p:cViewPr>
  </p:sorterViewPr>
  <p:notesViewPr>
    <p:cSldViewPr>
      <p:cViewPr varScale="1">
        <p:scale>
          <a:sx n="112" d="100"/>
          <a:sy n="112" d="100"/>
        </p:scale>
        <p:origin x="327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viewProps" Target="viewProp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0d4f435ca43b6f78" providerId="LiveId" clId="{8B971BE4-34F3-481E-A038-27985EDE8A01}"/>
    <pc:docChg chg="undo custSel modSld replTag delTag">
      <pc:chgData name="Philip Scott" userId="0d4f435ca43b6f78" providerId="LiveId" clId="{8B971BE4-34F3-481E-A038-27985EDE8A01}" dt="2021-10-19T15:53:47.653" v="272"/>
      <pc:docMkLst>
        <pc:docMk/>
      </pc:docMkLst>
      <pc:sldChg chg="modSp mod">
        <pc:chgData name="Philip Scott" userId="0d4f435ca43b6f78" providerId="LiveId" clId="{8B971BE4-34F3-481E-A038-27985EDE8A01}" dt="2021-10-19T15:34:22.110" v="9" actId="20577"/>
        <pc:sldMkLst>
          <pc:docMk/>
          <pc:sldMk cId="0" sldId="280"/>
        </pc:sldMkLst>
        <pc:spChg chg="mod">
          <ac:chgData name="Philip Scott" userId="0d4f435ca43b6f78" providerId="LiveId" clId="{8B971BE4-34F3-481E-A038-27985EDE8A01}" dt="2021-10-19T15:34:22.110" v="9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2.323" v="17" actId="20577"/>
        <pc:sldMkLst>
          <pc:docMk/>
          <pc:sldMk cId="0" sldId="298"/>
        </pc:sldMkLst>
        <pc:spChg chg="mod">
          <ac:chgData name="Philip Scott" userId="0d4f435ca43b6f78" providerId="LiveId" clId="{8B971BE4-34F3-481E-A038-27985EDE8A01}" dt="2021-10-19T15:34:32.323" v="17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29.863" v="15" actId="20577"/>
        <pc:sldMkLst>
          <pc:docMk/>
          <pc:sldMk cId="0" sldId="309"/>
        </pc:sldMkLst>
        <pc:spChg chg="mod">
          <ac:chgData name="Philip Scott" userId="0d4f435ca43b6f78" providerId="LiveId" clId="{8B971BE4-34F3-481E-A038-27985EDE8A01}" dt="2021-10-19T15:34:29.863" v="15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5.908" v="39" actId="20577"/>
        <pc:sldMkLst>
          <pc:docMk/>
          <pc:sldMk cId="4065797247" sldId="317"/>
        </pc:sldMkLst>
        <pc:spChg chg="mod">
          <ac:chgData name="Philip Scott" userId="0d4f435ca43b6f78" providerId="LiveId" clId="{8B971BE4-34F3-481E-A038-27985EDE8A01}" dt="2021-10-19T15:34:55.908" v="39" actId="20577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0.824" v="51" actId="20577"/>
        <pc:sldMkLst>
          <pc:docMk/>
          <pc:sldMk cId="0" sldId="319"/>
        </pc:sldMkLst>
        <pc:spChg chg="mod">
          <ac:chgData name="Philip Scott" userId="0d4f435ca43b6f78" providerId="LiveId" clId="{8B971BE4-34F3-481E-A038-27985EDE8A01}" dt="2021-10-19T15:35:10.824" v="51" actId="20577"/>
          <ac:spMkLst>
            <pc:docMk/>
            <pc:sldMk cId="0" sldId="31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4.713" v="55" actId="20577"/>
        <pc:sldMkLst>
          <pc:docMk/>
          <pc:sldMk cId="0" sldId="326"/>
        </pc:sldMkLst>
        <pc:spChg chg="mod">
          <ac:chgData name="Philip Scott" userId="0d4f435ca43b6f78" providerId="LiveId" clId="{8B971BE4-34F3-481E-A038-27985EDE8A01}" dt="2021-10-19T15:35:14.713" v="55" actId="20577"/>
          <ac:spMkLst>
            <pc:docMk/>
            <pc:sldMk cId="0" sldId="32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4.106" v="19" actId="20577"/>
        <pc:sldMkLst>
          <pc:docMk/>
          <pc:sldMk cId="990599560" sldId="336"/>
        </pc:sldMkLst>
        <pc:spChg chg="mod">
          <ac:chgData name="Philip Scott" userId="0d4f435ca43b6f78" providerId="LiveId" clId="{8B971BE4-34F3-481E-A038-27985EDE8A01}" dt="2021-10-19T15:34:34.106" v="19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addSp modSp mod modAnim">
        <pc:chgData name="Philip Scott" userId="0d4f435ca43b6f78" providerId="LiveId" clId="{8B971BE4-34F3-481E-A038-27985EDE8A01}" dt="2021-10-19T15:53:44.141" v="269"/>
        <pc:sldMkLst>
          <pc:docMk/>
          <pc:sldMk cId="1048175364" sldId="338"/>
        </pc:sldMkLst>
        <pc:spChg chg="mod">
          <ac:chgData name="Philip Scott" userId="0d4f435ca43b6f78" providerId="LiveId" clId="{8B971BE4-34F3-481E-A038-27985EDE8A01}" dt="2021-10-19T15:35:18.778" v="59" actId="20577"/>
          <ac:spMkLst>
            <pc:docMk/>
            <pc:sldMk cId="1048175364" sldId="338"/>
            <ac:spMk id="4" creationId="{00000000-0000-0000-0000-000000000000}"/>
          </ac:spMkLst>
        </pc:spChg>
        <pc:spChg chg="add mod">
          <ac:chgData name="Philip Scott" userId="0d4f435ca43b6f78" providerId="LiveId" clId="{8B971BE4-34F3-481E-A038-27985EDE8A01}" dt="2021-10-19T15:53:30.999" v="267" actId="1076"/>
          <ac:spMkLst>
            <pc:docMk/>
            <pc:sldMk cId="1048175364" sldId="338"/>
            <ac:spMk id="7" creationId="{F4CFEE25-5E23-4524-963C-DAA3FA557EDC}"/>
          </ac:spMkLst>
        </pc:spChg>
        <pc:spChg chg="add mod">
          <ac:chgData name="Philip Scott" userId="0d4f435ca43b6f78" providerId="LiveId" clId="{8B971BE4-34F3-481E-A038-27985EDE8A01}" dt="2021-10-19T15:53:24.949" v="266" actId="1076"/>
          <ac:spMkLst>
            <pc:docMk/>
            <pc:sldMk cId="1048175364" sldId="338"/>
            <ac:spMk id="8" creationId="{6E1ADF36-EE75-4917-AC4A-7B5A50EBFB44}"/>
          </ac:spMkLst>
        </pc:spChg>
        <pc:picChg chg="add mod">
          <ac:chgData name="Philip Scott" userId="0d4f435ca43b6f78" providerId="LiveId" clId="{8B971BE4-34F3-481E-A038-27985EDE8A01}" dt="2021-10-19T15:53:38.393" v="268" actId="1076"/>
          <ac:picMkLst>
            <pc:docMk/>
            <pc:sldMk cId="1048175364" sldId="338"/>
            <ac:picMk id="6" creationId="{2AE826F4-61C4-4465-9AB2-D3B36F9F73EB}"/>
          </ac:picMkLst>
        </pc:picChg>
      </pc:sldChg>
      <pc:sldChg chg="modSp mod">
        <pc:chgData name="Philip Scott" userId="0d4f435ca43b6f78" providerId="LiveId" clId="{8B971BE4-34F3-481E-A038-27985EDE8A01}" dt="2021-10-19T15:34:27.195" v="13" actId="20577"/>
        <pc:sldMkLst>
          <pc:docMk/>
          <pc:sldMk cId="0" sldId="340"/>
        </pc:sldMkLst>
        <pc:spChg chg="mod">
          <ac:chgData name="Philip Scott" userId="0d4f435ca43b6f78" providerId="LiveId" clId="{8B971BE4-34F3-481E-A038-27985EDE8A01}" dt="2021-10-19T15:34:27.195" v="13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2:55.997" v="237" actId="20577"/>
        <pc:sldMkLst>
          <pc:docMk/>
          <pc:sldMk cId="23739126" sldId="348"/>
        </pc:sldMkLst>
        <pc:spChg chg="mod">
          <ac:chgData name="Philip Scott" userId="0d4f435ca43b6f78" providerId="LiveId" clId="{8B971BE4-34F3-481E-A038-27985EDE8A01}" dt="2021-10-19T15:42:55.997" v="237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0.507" v="7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3.841" v="1" actId="20577"/>
        <pc:sldMkLst>
          <pc:docMk/>
          <pc:sldMk cId="3123641820" sldId="349"/>
        </pc:sldMkLst>
        <pc:spChg chg="mod">
          <ac:chgData name="Philip Scott" userId="0d4f435ca43b6f78" providerId="LiveId" clId="{8B971BE4-34F3-481E-A038-27985EDE8A01}" dt="2021-10-19T15:34:13.841" v="1" actId="20577"/>
          <ac:spMkLst>
            <pc:docMk/>
            <pc:sldMk cId="3123641820" sldId="34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5.864" v="3" actId="20577"/>
        <pc:sldMkLst>
          <pc:docMk/>
          <pc:sldMk cId="68242321" sldId="350"/>
        </pc:sldMkLst>
        <pc:spChg chg="mod">
          <ac:chgData name="Philip Scott" userId="0d4f435ca43b6f78" providerId="LiveId" clId="{8B971BE4-34F3-481E-A038-27985EDE8A01}" dt="2021-10-19T15:34:15.864" v="3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17.985" v="5" actId="20577"/>
        <pc:sldMkLst>
          <pc:docMk/>
          <pc:sldMk cId="4259597196" sldId="351"/>
        </pc:sldMkLst>
        <pc:spChg chg="mod">
          <ac:chgData name="Philip Scott" userId="0d4f435ca43b6f78" providerId="LiveId" clId="{8B971BE4-34F3-481E-A038-27985EDE8A01}" dt="2021-10-19T15:34:17.985" v="5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01.742" v="43" actId="20577"/>
        <pc:sldMkLst>
          <pc:docMk/>
          <pc:sldMk cId="1935431986" sldId="352"/>
        </pc:sldMkLst>
        <pc:spChg chg="mod">
          <ac:chgData name="Philip Scott" userId="0d4f435ca43b6f78" providerId="LiveId" clId="{8B971BE4-34F3-481E-A038-27985EDE8A01}" dt="2021-10-19T15:35:01.742" v="43" actId="20577"/>
          <ac:spMkLst>
            <pc:docMk/>
            <pc:sldMk cId="1935431986" sldId="352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1:54.128" v="231"/>
        <pc:sldMkLst>
          <pc:docMk/>
          <pc:sldMk cId="2802083250" sldId="353"/>
        </pc:sldMkLst>
        <pc:spChg chg="mod">
          <ac:chgData name="Philip Scott" userId="0d4f435ca43b6f78" providerId="LiveId" clId="{8B971BE4-34F3-481E-A038-27985EDE8A01}" dt="2021-10-19T15:41:32.600" v="230" actId="6549"/>
          <ac:spMkLst>
            <pc:docMk/>
            <pc:sldMk cId="2802083250" sldId="353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4:24" v="11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7.139" v="21" actId="20577"/>
        <pc:sldMkLst>
          <pc:docMk/>
          <pc:sldMk cId="1465488843" sldId="354"/>
        </pc:sldMkLst>
        <pc:spChg chg="mod">
          <ac:chgData name="Philip Scott" userId="0d4f435ca43b6f78" providerId="LiveId" clId="{8B971BE4-34F3-481E-A038-27985EDE8A01}" dt="2021-10-19T15:34:37.139" v="21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39.246" v="23" actId="20577"/>
        <pc:sldMkLst>
          <pc:docMk/>
          <pc:sldMk cId="919160131" sldId="355"/>
        </pc:sldMkLst>
        <pc:spChg chg="mod">
          <ac:chgData name="Philip Scott" userId="0d4f435ca43b6f78" providerId="LiveId" clId="{8B971BE4-34F3-481E-A038-27985EDE8A01}" dt="2021-10-19T15:34:39.246" v="23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 modAnim">
        <pc:chgData name="Philip Scott" userId="0d4f435ca43b6f78" providerId="LiveId" clId="{8B971BE4-34F3-481E-A038-27985EDE8A01}" dt="2021-10-19T15:45:06.211" v="241"/>
        <pc:sldMkLst>
          <pc:docMk/>
          <pc:sldMk cId="4289257561" sldId="356"/>
        </pc:sldMkLst>
        <pc:spChg chg="mod">
          <ac:chgData name="Philip Scott" userId="0d4f435ca43b6f78" providerId="LiveId" clId="{8B971BE4-34F3-481E-A038-27985EDE8A01}" dt="2021-10-19T15:34:41.568" v="25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3.674" v="27" actId="20577"/>
        <pc:sldMkLst>
          <pc:docMk/>
          <pc:sldMk cId="468527106" sldId="357"/>
        </pc:sldMkLst>
        <pc:spChg chg="mod">
          <ac:chgData name="Philip Scott" userId="0d4f435ca43b6f78" providerId="LiveId" clId="{8B971BE4-34F3-481E-A038-27985EDE8A01}" dt="2021-10-19T15:34:43.674" v="27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5.549" v="29" actId="20577"/>
        <pc:sldMkLst>
          <pc:docMk/>
          <pc:sldMk cId="460301069" sldId="358"/>
        </pc:sldMkLst>
        <pc:spChg chg="mod">
          <ac:chgData name="Philip Scott" userId="0d4f435ca43b6f78" providerId="LiveId" clId="{8B971BE4-34F3-481E-A038-27985EDE8A01}" dt="2021-10-19T15:34:45.549" v="29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7:32.003" v="246" actId="14100"/>
        <pc:sldMkLst>
          <pc:docMk/>
          <pc:sldMk cId="0" sldId="359"/>
        </pc:sldMkLst>
        <pc:spChg chg="mod">
          <ac:chgData name="Philip Scott" userId="0d4f435ca43b6f78" providerId="LiveId" clId="{8B971BE4-34F3-481E-A038-27985EDE8A01}" dt="2021-10-19T15:35:04.436" v="45" actId="20577"/>
          <ac:spMkLst>
            <pc:docMk/>
            <pc:sldMk cId="0" sldId="359"/>
            <ac:spMk id="4" creationId="{00000000-0000-0000-0000-000000000000}"/>
          </ac:spMkLst>
        </pc:spChg>
        <pc:cxnChg chg="mod">
          <ac:chgData name="Philip Scott" userId="0d4f435ca43b6f78" providerId="LiveId" clId="{8B971BE4-34F3-481E-A038-27985EDE8A01}" dt="2021-10-19T15:47:32.003" v="246" actId="14100"/>
          <ac:cxnSpMkLst>
            <pc:docMk/>
            <pc:sldMk cId="0" sldId="359"/>
            <ac:cxnSpMk id="46" creationId="{00000000-0000-0000-0000-000000000000}"/>
          </ac:cxnSpMkLst>
        </pc:cxnChg>
        <pc:cxnChg chg="mod">
          <ac:chgData name="Philip Scott" userId="0d4f435ca43b6f78" providerId="LiveId" clId="{8B971BE4-34F3-481E-A038-27985EDE8A01}" dt="2021-10-19T15:47:20.792" v="245" actId="14100"/>
          <ac:cxnSpMkLst>
            <pc:docMk/>
            <pc:sldMk cId="0" sldId="359"/>
            <ac:cxnSpMk id="84" creationId="{00000000-0000-0000-0000-000000000000}"/>
          </ac:cxnSpMkLst>
        </pc:cxnChg>
      </pc:sldChg>
      <pc:sldChg chg="modSp mod">
        <pc:chgData name="Philip Scott" userId="0d4f435ca43b6f78" providerId="LiveId" clId="{8B971BE4-34F3-481E-A038-27985EDE8A01}" dt="2021-10-19T15:35:06.643" v="47" actId="20577"/>
        <pc:sldMkLst>
          <pc:docMk/>
          <pc:sldMk cId="0" sldId="360"/>
        </pc:sldMkLst>
        <pc:spChg chg="mod">
          <ac:chgData name="Philip Scott" userId="0d4f435ca43b6f78" providerId="LiveId" clId="{8B971BE4-34F3-481E-A038-27985EDE8A01}" dt="2021-10-19T15:35:06.643" v="47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7.300" v="31" actId="20577"/>
        <pc:sldMkLst>
          <pc:docMk/>
          <pc:sldMk cId="3588155477" sldId="361"/>
        </pc:sldMkLst>
        <pc:spChg chg="mod">
          <ac:chgData name="Philip Scott" userId="0d4f435ca43b6f78" providerId="LiveId" clId="{8B971BE4-34F3-481E-A038-27985EDE8A01}" dt="2021-10-19T15:34:47.300" v="31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49.021" v="33" actId="20577"/>
        <pc:sldMkLst>
          <pc:docMk/>
          <pc:sldMk cId="0" sldId="362"/>
        </pc:sldMkLst>
        <pc:spChg chg="mod">
          <ac:chgData name="Philip Scott" userId="0d4f435ca43b6f78" providerId="LiveId" clId="{8B971BE4-34F3-481E-A038-27985EDE8A01}" dt="2021-10-19T15:34:49.021" v="33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2.111" v="37" actId="20577"/>
        <pc:sldMkLst>
          <pc:docMk/>
          <pc:sldMk cId="1628795723" sldId="363"/>
        </pc:sldMkLst>
        <pc:spChg chg="mod">
          <ac:chgData name="Philip Scott" userId="0d4f435ca43b6f78" providerId="LiveId" clId="{8B971BE4-34F3-481E-A038-27985EDE8A01}" dt="2021-10-19T15:34:52.111" v="37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0.678" v="35" actId="20577"/>
        <pc:sldMkLst>
          <pc:docMk/>
          <pc:sldMk cId="4275778754" sldId="364"/>
        </pc:sldMkLst>
        <pc:spChg chg="mod">
          <ac:chgData name="Philip Scott" userId="0d4f435ca43b6f78" providerId="LiveId" clId="{8B971BE4-34F3-481E-A038-27985EDE8A01}" dt="2021-10-19T15:34:50.678" v="35" actId="20577"/>
          <ac:spMkLst>
            <pc:docMk/>
            <pc:sldMk cId="4275778754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4:59.435" v="41" actId="20577"/>
        <pc:sldMkLst>
          <pc:docMk/>
          <pc:sldMk cId="3041555791" sldId="365"/>
        </pc:sldMkLst>
        <pc:spChg chg="mod">
          <ac:chgData name="Philip Scott" userId="0d4f435ca43b6f78" providerId="LiveId" clId="{8B971BE4-34F3-481E-A038-27985EDE8A01}" dt="2021-10-19T15:34:59.435" v="41" actId="20577"/>
          <ac:spMkLst>
            <pc:docMk/>
            <pc:sldMk cId="3041555791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48:19.796" v="253" actId="20577"/>
        <pc:sldMkLst>
          <pc:docMk/>
          <pc:sldMk cId="2739227979" sldId="366"/>
        </pc:sldMkLst>
        <pc:spChg chg="mod">
          <ac:chgData name="Philip Scott" userId="0d4f435ca43b6f78" providerId="LiveId" clId="{8B971BE4-34F3-481E-A038-27985EDE8A01}" dt="2021-10-19T15:48:19.796" v="253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8B971BE4-34F3-481E-A038-27985EDE8A01}" dt="2021-10-19T15:35:08.532" v="49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2.437" v="61" actId="20577"/>
        <pc:sldMkLst>
          <pc:docMk/>
          <pc:sldMk cId="4070250276" sldId="367"/>
        </pc:sldMkLst>
        <pc:spChg chg="mod">
          <ac:chgData name="Philip Scott" userId="0d4f435ca43b6f78" providerId="LiveId" clId="{8B971BE4-34F3-481E-A038-27985EDE8A01}" dt="2021-10-19T15:35:22.437" v="61" actId="20577"/>
          <ac:spMkLst>
            <pc:docMk/>
            <pc:sldMk cId="4070250276" sldId="367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25.014" v="63" actId="20577"/>
        <pc:sldMkLst>
          <pc:docMk/>
          <pc:sldMk cId="2395241374" sldId="368"/>
        </pc:sldMkLst>
        <pc:spChg chg="mod">
          <ac:chgData name="Philip Scott" userId="0d4f435ca43b6f78" providerId="LiveId" clId="{8B971BE4-34F3-481E-A038-27985EDE8A01}" dt="2021-10-19T15:35:25.014" v="63" actId="20577"/>
          <ac:spMkLst>
            <pc:docMk/>
            <pc:sldMk cId="2395241374" sldId="368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2.993" v="53" actId="20577"/>
        <pc:sldMkLst>
          <pc:docMk/>
          <pc:sldMk cId="1021025253" sldId="369"/>
        </pc:sldMkLst>
        <pc:spChg chg="mod">
          <ac:chgData name="Philip Scott" userId="0d4f435ca43b6f78" providerId="LiveId" clId="{8B971BE4-34F3-481E-A038-27985EDE8A01}" dt="2021-10-19T15:35:12.993" v="53" actId="20577"/>
          <ac:spMkLst>
            <pc:docMk/>
            <pc:sldMk cId="1021025253" sldId="369"/>
            <ac:spMk id="4" creationId="{00000000-0000-0000-0000-000000000000}"/>
          </ac:spMkLst>
        </pc:spChg>
      </pc:sldChg>
      <pc:sldChg chg="modSp mod">
        <pc:chgData name="Philip Scott" userId="0d4f435ca43b6f78" providerId="LiveId" clId="{8B971BE4-34F3-481E-A038-27985EDE8A01}" dt="2021-10-19T15:35:16.942" v="57" actId="20577"/>
        <pc:sldMkLst>
          <pc:docMk/>
          <pc:sldMk cId="2197207638" sldId="370"/>
        </pc:sldMkLst>
        <pc:spChg chg="mod">
          <ac:chgData name="Philip Scott" userId="0d4f435ca43b6f78" providerId="LiveId" clId="{8B971BE4-34F3-481E-A038-27985EDE8A01}" dt="2021-10-19T15:35:16.942" v="57" actId="20577"/>
          <ac:spMkLst>
            <pc:docMk/>
            <pc:sldMk cId="2197207638" sldId="370"/>
            <ac:spMk id="4" creationId="{00000000-0000-0000-0000-000000000000}"/>
          </ac:spMkLst>
        </pc:spChg>
      </pc:sldChg>
    </pc:docChg>
  </pc:docChgLst>
  <pc:docChgLst>
    <pc:chgData name="Philip" userId="0d4f435ca43b6f78" providerId="LiveId" clId="{84F9381F-7EFB-4151-BEF5-EA1CFEBB0861}"/>
    <pc:docChg chg="undo custSel addSld delSld modSld sldOrd replTag delTag">
      <pc:chgData name="Philip" userId="0d4f435ca43b6f78" providerId="LiveId" clId="{84F9381F-7EFB-4151-BEF5-EA1CFEBB0861}" dt="2022-01-05T17:59:15.152" v="2289"/>
      <pc:docMkLst>
        <pc:docMk/>
      </pc:docMkLst>
      <pc:sldChg chg="modSp mod">
        <pc:chgData name="Philip" userId="0d4f435ca43b6f78" providerId="LiveId" clId="{84F9381F-7EFB-4151-BEF5-EA1CFEBB0861}" dt="2022-01-05T17:59:12.383" v="2286" actId="14100"/>
        <pc:sldMkLst>
          <pc:docMk/>
          <pc:sldMk cId="0" sldId="257"/>
        </pc:sldMkLst>
        <pc:spChg chg="mod">
          <ac:chgData name="Philip" userId="0d4f435ca43b6f78" providerId="LiveId" clId="{84F9381F-7EFB-4151-BEF5-EA1CFEBB0861}" dt="2022-01-05T17:59:12.383" v="2286" actId="14100"/>
          <ac:spMkLst>
            <pc:docMk/>
            <pc:sldMk cId="0" sldId="257"/>
            <ac:spMk id="22" creationId="{F109E95A-F05A-4D88-AAD9-A23B9CCA97AB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0" sldId="280"/>
        </pc:sldMkLst>
      </pc:sldChg>
      <pc:sldChg chg="modSp mod">
        <pc:chgData name="Philip" userId="0d4f435ca43b6f78" providerId="LiveId" clId="{84F9381F-7EFB-4151-BEF5-EA1CFEBB0861}" dt="2022-01-05T17:33:49.675" v="1755" actId="20577"/>
        <pc:sldMkLst>
          <pc:docMk/>
          <pc:sldMk cId="23739126" sldId="348"/>
        </pc:sldMkLst>
        <pc:spChg chg="mod">
          <ac:chgData name="Philip" userId="0d4f435ca43b6f78" providerId="LiveId" clId="{84F9381F-7EFB-4151-BEF5-EA1CFEBB0861}" dt="2022-01-05T17:33:49.675" v="1755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02083250" sldId="35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676200747" sldId="371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3703459237" sldId="372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4033927701" sldId="373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427728465" sldId="374"/>
        </pc:sldMkLst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984907396" sldId="375"/>
        </pc:sldMkLst>
      </pc:sldChg>
      <pc:sldChg chg="addSp delSp modSp mod">
        <pc:chgData name="Philip" userId="0d4f435ca43b6f78" providerId="LiveId" clId="{84F9381F-7EFB-4151-BEF5-EA1CFEBB0861}" dt="2022-01-05T17:34:22.528" v="1764" actId="1076"/>
        <pc:sldMkLst>
          <pc:docMk/>
          <pc:sldMk cId="1614452486" sldId="376"/>
        </pc:sldMkLst>
        <pc:spChg chg="mod">
          <ac:chgData name="Philip" userId="0d4f435ca43b6f78" providerId="LiveId" clId="{84F9381F-7EFB-4151-BEF5-EA1CFEBB0861}" dt="2022-01-04T17:23:42.309" v="249" actId="20577"/>
          <ac:spMkLst>
            <pc:docMk/>
            <pc:sldMk cId="1614452486" sldId="376"/>
            <ac:spMk id="2" creationId="{00000000-0000-0000-0000-000000000000}"/>
          </ac:spMkLst>
        </pc:spChg>
        <pc:spChg chg="del mod">
          <ac:chgData name="Philip" userId="0d4f435ca43b6f78" providerId="LiveId" clId="{84F9381F-7EFB-4151-BEF5-EA1CFEBB0861}" dt="2022-01-05T14:21:09.586" v="454" actId="478"/>
          <ac:spMkLst>
            <pc:docMk/>
            <pc:sldMk cId="1614452486" sldId="376"/>
            <ac:spMk id="3" creationId="{00000000-0000-0000-0000-000000000000}"/>
          </ac:spMkLst>
        </pc:spChg>
        <pc:spChg chg="add mod">
          <ac:chgData name="Philip" userId="0d4f435ca43b6f78" providerId="LiveId" clId="{84F9381F-7EFB-4151-BEF5-EA1CFEBB0861}" dt="2022-01-05T17:34:19.709" v="1763" actId="14100"/>
          <ac:spMkLst>
            <pc:docMk/>
            <pc:sldMk cId="1614452486" sldId="376"/>
            <ac:spMk id="6" creationId="{1C1A88B7-D784-45D8-BA4D-8323F68AB239}"/>
          </ac:spMkLst>
        </pc:spChg>
        <pc:spChg chg="add del mod">
          <ac:chgData name="Philip" userId="0d4f435ca43b6f78" providerId="LiveId" clId="{84F9381F-7EFB-4151-BEF5-EA1CFEBB0861}" dt="2022-01-05T14:21:11.937" v="455" actId="478"/>
          <ac:spMkLst>
            <pc:docMk/>
            <pc:sldMk cId="1614452486" sldId="376"/>
            <ac:spMk id="6" creationId="{745C65E3-5777-4FBD-BC8A-20D6545EA8B9}"/>
          </ac:spMkLst>
        </pc:spChg>
        <pc:picChg chg="add mod">
          <ac:chgData name="Philip" userId="0d4f435ca43b6f78" providerId="LiveId" clId="{84F9381F-7EFB-4151-BEF5-EA1CFEBB0861}" dt="2022-01-05T17:34:22.528" v="1764" actId="1076"/>
          <ac:picMkLst>
            <pc:docMk/>
            <pc:sldMk cId="1614452486" sldId="376"/>
            <ac:picMk id="8" creationId="{27486581-FD3E-4737-B1D1-DE12A89A2F1F}"/>
          </ac:picMkLst>
        </pc:picChg>
      </pc:sldChg>
      <pc:sldChg chg="del">
        <pc:chgData name="Philip" userId="0d4f435ca43b6f78" providerId="LiveId" clId="{84F9381F-7EFB-4151-BEF5-EA1CFEBB0861}" dt="2022-01-04T17:23:16.335" v="215" actId="47"/>
        <pc:sldMkLst>
          <pc:docMk/>
          <pc:sldMk cId="2836420954" sldId="377"/>
        </pc:sldMkLst>
      </pc:sldChg>
      <pc:sldChg chg="modSp mod">
        <pc:chgData name="Philip" userId="0d4f435ca43b6f78" providerId="LiveId" clId="{84F9381F-7EFB-4151-BEF5-EA1CFEBB0861}" dt="2022-01-05T17:14:32.747" v="989" actId="313"/>
        <pc:sldMkLst>
          <pc:docMk/>
          <pc:sldMk cId="3595172158" sldId="378"/>
        </pc:sldMkLst>
        <pc:spChg chg="mod">
          <ac:chgData name="Philip" userId="0d4f435ca43b6f78" providerId="LiveId" clId="{84F9381F-7EFB-4151-BEF5-EA1CFEBB0861}" dt="2022-01-04T17:24:03.991" v="291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14:32.747" v="989" actId="313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437329902" sldId="379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2891183449" sldId="380"/>
        </pc:sldMkLst>
      </pc:sldChg>
      <pc:sldChg chg="del">
        <pc:chgData name="Philip" userId="0d4f435ca43b6f78" providerId="LiveId" clId="{84F9381F-7EFB-4151-BEF5-EA1CFEBB0861}" dt="2022-01-04T17:23:24.669" v="216" actId="47"/>
        <pc:sldMkLst>
          <pc:docMk/>
          <pc:sldMk cId="1974599869" sldId="381"/>
        </pc:sldMkLst>
      </pc:sldChg>
      <pc:sldChg chg="del">
        <pc:chgData name="Philip" userId="0d4f435ca43b6f78" providerId="LiveId" clId="{84F9381F-7EFB-4151-BEF5-EA1CFEBB0861}" dt="2022-01-05T17:57:42.033" v="2262" actId="2696"/>
        <pc:sldMkLst>
          <pc:docMk/>
          <pc:sldMk cId="836935865" sldId="382"/>
        </pc:sldMkLst>
      </pc:sldChg>
      <pc:sldChg chg="del">
        <pc:chgData name="Philip" userId="0d4f435ca43b6f78" providerId="LiveId" clId="{84F9381F-7EFB-4151-BEF5-EA1CFEBB0861}" dt="2022-01-04T17:23:26.630" v="217" actId="47"/>
        <pc:sldMkLst>
          <pc:docMk/>
          <pc:sldMk cId="308744922" sldId="383"/>
        </pc:sldMkLst>
      </pc:sldChg>
      <pc:sldChg chg="modSp mod ord">
        <pc:chgData name="Philip" userId="0d4f435ca43b6f78" providerId="LiveId" clId="{84F9381F-7EFB-4151-BEF5-EA1CFEBB0861}" dt="2022-01-05T17:40:20.244" v="1821" actId="20577"/>
        <pc:sldMkLst>
          <pc:docMk/>
          <pc:sldMk cId="1260338564" sldId="383"/>
        </pc:sldMkLst>
        <pc:spChg chg="mod">
          <ac:chgData name="Philip" userId="0d4f435ca43b6f78" providerId="LiveId" clId="{84F9381F-7EFB-4151-BEF5-EA1CFEBB0861}" dt="2022-01-05T17:35:06.449" v="1772" actId="20577"/>
          <ac:spMkLst>
            <pc:docMk/>
            <pc:sldMk cId="1260338564" sldId="383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40:20.244" v="1821" actId="20577"/>
          <ac:spMkLst>
            <pc:docMk/>
            <pc:sldMk cId="1260338564" sldId="383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36.605" v="1802" actId="2696"/>
        <pc:sldMkLst>
          <pc:docMk/>
          <pc:sldMk cId="2555107472" sldId="384"/>
        </pc:sldMkLst>
        <pc:spChg chg="mod">
          <ac:chgData name="Philip" userId="0d4f435ca43b6f78" providerId="LiveId" clId="{84F9381F-7EFB-4151-BEF5-EA1CFEBB0861}" dt="2022-01-04T17:24:56.005" v="379" actId="20577"/>
          <ac:spMkLst>
            <pc:docMk/>
            <pc:sldMk cId="2555107472" sldId="384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37:31.570" v="1801" actId="20577"/>
          <ac:spMkLst>
            <pc:docMk/>
            <pc:sldMk cId="2555107472" sldId="384"/>
            <ac:spMk id="3" creationId="{00000000-0000-0000-0000-000000000000}"/>
          </ac:spMkLst>
        </pc:spChg>
      </pc:sldChg>
      <pc:sldChg chg="modSp del mod">
        <pc:chgData name="Philip" userId="0d4f435ca43b6f78" providerId="LiveId" clId="{84F9381F-7EFB-4151-BEF5-EA1CFEBB0861}" dt="2022-01-05T17:37:46.204" v="1803" actId="2696"/>
        <pc:sldMkLst>
          <pc:docMk/>
          <pc:sldMk cId="325186201" sldId="385"/>
        </pc:sldMkLst>
        <pc:spChg chg="mod">
          <ac:chgData name="Philip" userId="0d4f435ca43b6f78" providerId="LiveId" clId="{84F9381F-7EFB-4151-BEF5-EA1CFEBB0861}" dt="2022-01-04T17:25:38.302" v="442" actId="20577"/>
          <ac:spMkLst>
            <pc:docMk/>
            <pc:sldMk cId="325186201" sldId="385"/>
            <ac:spMk id="2" creationId="{00000000-0000-0000-0000-000000000000}"/>
          </ac:spMkLst>
        </pc:spChg>
      </pc:sldChg>
      <pc:sldChg chg="addSp delSp modSp mod">
        <pc:chgData name="Philip" userId="0d4f435ca43b6f78" providerId="LiveId" clId="{84F9381F-7EFB-4151-BEF5-EA1CFEBB0861}" dt="2022-01-05T14:28:56.256" v="931" actId="1076"/>
        <pc:sldMkLst>
          <pc:docMk/>
          <pc:sldMk cId="1420526230" sldId="386"/>
        </pc:sldMkLst>
        <pc:spChg chg="mod">
          <ac:chgData name="Philip" userId="0d4f435ca43b6f78" providerId="LiveId" clId="{84F9381F-7EFB-4151-BEF5-EA1CFEBB0861}" dt="2022-01-05T14:25:04.790" v="781" actId="20577"/>
          <ac:spMkLst>
            <pc:docMk/>
            <pc:sldMk cId="1420526230" sldId="386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4:26:05.503" v="866" actId="14100"/>
          <ac:spMkLst>
            <pc:docMk/>
            <pc:sldMk cId="1420526230" sldId="386"/>
            <ac:spMk id="3" creationId="{00000000-0000-0000-0000-000000000000}"/>
          </ac:spMkLst>
        </pc:spChg>
        <pc:picChg chg="add del">
          <ac:chgData name="Philip" userId="0d4f435ca43b6f78" providerId="LiveId" clId="{84F9381F-7EFB-4151-BEF5-EA1CFEBB0861}" dt="2022-01-05T14:28:26.193" v="929" actId="478"/>
          <ac:picMkLst>
            <pc:docMk/>
            <pc:sldMk cId="1420526230" sldId="386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4:28:56.256" v="931" actId="1076"/>
          <ac:picMkLst>
            <pc:docMk/>
            <pc:sldMk cId="1420526230" sldId="386"/>
            <ac:picMk id="8" creationId="{63F03085-BDC1-4B7C-9339-B72118983FC3}"/>
          </ac:picMkLst>
        </pc:picChg>
      </pc:sldChg>
      <pc:sldChg chg="addSp delSp modSp mod">
        <pc:chgData name="Philip" userId="0d4f435ca43b6f78" providerId="LiveId" clId="{84F9381F-7EFB-4151-BEF5-EA1CFEBB0861}" dt="2022-01-05T14:30:35.266" v="962" actId="478"/>
        <pc:sldMkLst>
          <pc:docMk/>
          <pc:sldMk cId="1438410347" sldId="387"/>
        </pc:sldMkLst>
        <pc:spChg chg="mod">
          <ac:chgData name="Philip" userId="0d4f435ca43b6f78" providerId="LiveId" clId="{84F9381F-7EFB-4151-BEF5-EA1CFEBB0861}" dt="2022-01-05T14:30:31.464" v="961" actId="20577"/>
          <ac:spMkLst>
            <pc:docMk/>
            <pc:sldMk cId="1438410347" sldId="387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4:30:35.266" v="962" actId="478"/>
          <ac:spMkLst>
            <pc:docMk/>
            <pc:sldMk cId="1438410347" sldId="387"/>
            <ac:spMk id="7" creationId="{7D90F6E7-AAEE-43B5-9B09-C552377ECD84}"/>
          </ac:spMkLst>
        </pc:spChg>
      </pc:sldChg>
      <pc:sldChg chg="addSp delSp modSp mod">
        <pc:chgData name="Philip" userId="0d4f435ca43b6f78" providerId="LiveId" clId="{84F9381F-7EFB-4151-BEF5-EA1CFEBB0861}" dt="2022-01-05T17:37:20.677" v="1791" actId="20577"/>
        <pc:sldMkLst>
          <pc:docMk/>
          <pc:sldMk cId="2661034414" sldId="388"/>
        </pc:sldMkLst>
        <pc:spChg chg="mod">
          <ac:chgData name="Philip" userId="0d4f435ca43b6f78" providerId="LiveId" clId="{84F9381F-7EFB-4151-BEF5-EA1CFEBB0861}" dt="2022-01-05T17:37:20.677" v="1791" actId="20577"/>
          <ac:spMkLst>
            <pc:docMk/>
            <pc:sldMk cId="2661034414" sldId="388"/>
            <ac:spMk id="2" creationId="{00000000-0000-0000-0000-000000000000}"/>
          </ac:spMkLst>
        </pc:spChg>
        <pc:spChg chg="del">
          <ac:chgData name="Philip" userId="0d4f435ca43b6f78" providerId="LiveId" clId="{84F9381F-7EFB-4151-BEF5-EA1CFEBB0861}" dt="2022-01-05T17:19:35.564" v="1021" actId="478"/>
          <ac:spMkLst>
            <pc:docMk/>
            <pc:sldMk cId="2661034414" sldId="388"/>
            <ac:spMk id="3" creationId="{00000000-0000-0000-0000-000000000000}"/>
          </ac:spMkLst>
        </pc:spChg>
        <pc:spChg chg="add del mod">
          <ac:chgData name="Philip" userId="0d4f435ca43b6f78" providerId="LiveId" clId="{84F9381F-7EFB-4151-BEF5-EA1CFEBB0861}" dt="2022-01-05T17:19:38.050" v="1022" actId="478"/>
          <ac:spMkLst>
            <pc:docMk/>
            <pc:sldMk cId="2661034414" sldId="388"/>
            <ac:spMk id="6" creationId="{F4F03E41-BE63-4E41-A60A-95F521A77020}"/>
          </ac:spMkLst>
        </pc:spChg>
        <pc:picChg chg="add mod">
          <ac:chgData name="Philip" userId="0d4f435ca43b6f78" providerId="LiveId" clId="{84F9381F-7EFB-4151-BEF5-EA1CFEBB0861}" dt="2022-01-05T17:36:37.021" v="1778" actId="1076"/>
          <ac:picMkLst>
            <pc:docMk/>
            <pc:sldMk cId="2661034414" sldId="388"/>
            <ac:picMk id="7" creationId="{5799ECFD-EDEC-4A58-B2EE-162146FCF24C}"/>
          </ac:picMkLst>
        </pc:picChg>
        <pc:picChg chg="add mod">
          <ac:chgData name="Philip" userId="0d4f435ca43b6f78" providerId="LiveId" clId="{84F9381F-7EFB-4151-BEF5-EA1CFEBB0861}" dt="2022-01-05T17:37:10.992" v="1782" actId="1076"/>
          <ac:picMkLst>
            <pc:docMk/>
            <pc:sldMk cId="2661034414" sldId="388"/>
            <ac:picMk id="8" creationId="{21DF02F5-1117-4A9A-9D71-A21FF8B351F8}"/>
          </ac:picMkLst>
        </pc:picChg>
      </pc:sldChg>
      <pc:sldChg chg="addSp delSp modSp mod">
        <pc:chgData name="Philip" userId="0d4f435ca43b6f78" providerId="LiveId" clId="{84F9381F-7EFB-4151-BEF5-EA1CFEBB0861}" dt="2022-01-05T17:21:37.332" v="1048" actId="14100"/>
        <pc:sldMkLst>
          <pc:docMk/>
          <pc:sldMk cId="3509587908" sldId="389"/>
        </pc:sldMkLst>
        <pc:spChg chg="mod">
          <ac:chgData name="Philip" userId="0d4f435ca43b6f78" providerId="LiveId" clId="{84F9381F-7EFB-4151-BEF5-EA1CFEBB0861}" dt="2022-01-05T17:20:59.723" v="1045" actId="20577"/>
          <ac:spMkLst>
            <pc:docMk/>
            <pc:sldMk cId="3509587908" sldId="389"/>
            <ac:spMk id="3" creationId="{00000000-0000-0000-0000-000000000000}"/>
          </ac:spMkLst>
        </pc:spChg>
        <pc:picChg chg="del">
          <ac:chgData name="Philip" userId="0d4f435ca43b6f78" providerId="LiveId" clId="{84F9381F-7EFB-4151-BEF5-EA1CFEBB0861}" dt="2022-01-05T17:21:02.369" v="1046" actId="478"/>
          <ac:picMkLst>
            <pc:docMk/>
            <pc:sldMk cId="3509587908" sldId="389"/>
            <ac:picMk id="6" creationId="{BC71F6A4-2F63-4E6A-A545-43CF454FA576}"/>
          </ac:picMkLst>
        </pc:picChg>
        <pc:picChg chg="add mod">
          <ac:chgData name="Philip" userId="0d4f435ca43b6f78" providerId="LiveId" clId="{84F9381F-7EFB-4151-BEF5-EA1CFEBB0861}" dt="2022-01-05T17:21:37.332" v="1048" actId="14100"/>
          <ac:picMkLst>
            <pc:docMk/>
            <pc:sldMk cId="3509587908" sldId="389"/>
            <ac:picMk id="7" creationId="{49ED82F1-532D-400E-B6F6-DFF97A32718A}"/>
          </ac:picMkLst>
        </pc:picChg>
      </pc:sldChg>
      <pc:sldChg chg="addSp delSp modSp mod">
        <pc:chgData name="Philip" userId="0d4f435ca43b6f78" providerId="LiveId" clId="{84F9381F-7EFB-4151-BEF5-EA1CFEBB0861}" dt="2022-01-05T17:31:47.909" v="1543" actId="20577"/>
        <pc:sldMkLst>
          <pc:docMk/>
          <pc:sldMk cId="143552423" sldId="390"/>
        </pc:sldMkLst>
        <pc:spChg chg="mod">
          <ac:chgData name="Philip" userId="0d4f435ca43b6f78" providerId="LiveId" clId="{84F9381F-7EFB-4151-BEF5-EA1CFEBB0861}" dt="2022-01-05T17:31:47.909" v="1543" actId="20577"/>
          <ac:spMkLst>
            <pc:docMk/>
            <pc:sldMk cId="143552423" sldId="390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28:15.492" v="1495" actId="14100"/>
          <ac:spMkLst>
            <pc:docMk/>
            <pc:sldMk cId="143552423" sldId="390"/>
            <ac:spMk id="3" creationId="{00000000-0000-0000-0000-000000000000}"/>
          </ac:spMkLst>
        </pc:spChg>
        <pc:picChg chg="add mod">
          <ac:chgData name="Philip" userId="0d4f435ca43b6f78" providerId="LiveId" clId="{84F9381F-7EFB-4151-BEF5-EA1CFEBB0861}" dt="2022-01-05T17:29:53.342" v="1503" actId="14100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84F9381F-7EFB-4151-BEF5-EA1CFEBB0861}" dt="2022-01-05T17:22:09.390" v="1049" actId="478"/>
          <ac:picMkLst>
            <pc:docMk/>
            <pc:sldMk cId="143552423" sldId="390"/>
            <ac:picMk id="7" creationId="{49ED82F1-532D-400E-B6F6-DFF97A32718A}"/>
          </ac:picMkLst>
        </pc:picChg>
        <pc:picChg chg="add mod">
          <ac:chgData name="Philip" userId="0d4f435ca43b6f78" providerId="LiveId" clId="{84F9381F-7EFB-4151-BEF5-EA1CFEBB0861}" dt="2022-01-05T17:31:16.176" v="1505" actId="14100"/>
          <ac:picMkLst>
            <pc:docMk/>
            <pc:sldMk cId="143552423" sldId="390"/>
            <ac:picMk id="9" creationId="{69244E3D-6A4C-4F6D-9AF1-40AE641BAEA1}"/>
          </ac:picMkLst>
        </pc:picChg>
      </pc:sldChg>
      <pc:sldChg chg="modSp mod">
        <pc:chgData name="Philip" userId="0d4f435ca43b6f78" providerId="LiveId" clId="{84F9381F-7EFB-4151-BEF5-EA1CFEBB0861}" dt="2022-01-05T17:57:00.816" v="2257" actId="20577"/>
        <pc:sldMkLst>
          <pc:docMk/>
          <pc:sldMk cId="1786467821" sldId="391"/>
        </pc:sldMkLst>
        <pc:spChg chg="mod">
          <ac:chgData name="Philip" userId="0d4f435ca43b6f78" providerId="LiveId" clId="{84F9381F-7EFB-4151-BEF5-EA1CFEBB0861}" dt="2022-01-05T17:41:05.782" v="1877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84F9381F-7EFB-4151-BEF5-EA1CFEBB0861}" dt="2022-01-05T17:57:00.816" v="2257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add">
        <pc:chgData name="Philip" userId="0d4f435ca43b6f78" providerId="LiveId" clId="{84F9381F-7EFB-4151-BEF5-EA1CFEBB0861}" dt="2022-01-05T17:57:36.571" v="2261"/>
        <pc:sldMkLst>
          <pc:docMk/>
          <pc:sldMk cId="224780652" sldId="392"/>
        </pc:sldMkLst>
      </pc:sldChg>
    </pc:docChg>
  </pc:docChgLst>
  <pc:docChgLst>
    <pc:chgData name="Philip" userId="0d4f435ca43b6f78" providerId="LiveId" clId="{1303CE0E-1CE2-4915-8C2F-1CAEB6CA1F44}"/>
    <pc:docChg chg="custSel modSld">
      <pc:chgData name="Philip" userId="0d4f435ca43b6f78" providerId="LiveId" clId="{1303CE0E-1CE2-4915-8C2F-1CAEB6CA1F44}" dt="2022-01-26T17:45:36.232" v="597" actId="20577"/>
      <pc:docMkLst>
        <pc:docMk/>
      </pc:docMkLst>
      <pc:sldChg chg="modSp">
        <pc:chgData name="Philip" userId="0d4f435ca43b6f78" providerId="LiveId" clId="{1303CE0E-1CE2-4915-8C2F-1CAEB6CA1F44}" dt="2022-01-26T17:40:53.502" v="117" actId="20577"/>
        <pc:sldMkLst>
          <pc:docMk/>
          <pc:sldMk cId="3538997273" sldId="407"/>
        </pc:sldMkLst>
        <pc:spChg chg="mod">
          <ac:chgData name="Philip" userId="0d4f435ca43b6f78" providerId="LiveId" clId="{1303CE0E-1CE2-4915-8C2F-1CAEB6CA1F44}" dt="2022-01-26T17:40:53.502" v="117" actId="20577"/>
          <ac:spMkLst>
            <pc:docMk/>
            <pc:sldMk cId="3538997273" sldId="407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0:45.633" v="114" actId="20577"/>
        <pc:sldMkLst>
          <pc:docMk/>
          <pc:sldMk cId="3364995605" sldId="408"/>
        </pc:sldMkLst>
        <pc:spChg chg="mod">
          <ac:chgData name="Philip" userId="0d4f435ca43b6f78" providerId="LiveId" clId="{1303CE0E-1CE2-4915-8C2F-1CAEB6CA1F44}" dt="2022-01-26T17:38:24.950" v="38" actId="20577"/>
          <ac:spMkLst>
            <pc:docMk/>
            <pc:sldMk cId="3364995605" sldId="408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0:45.633" v="114" actId="20577"/>
          <ac:spMkLst>
            <pc:docMk/>
            <pc:sldMk cId="3364995605" sldId="408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4:29.883" v="547" actId="20577"/>
        <pc:sldMkLst>
          <pc:docMk/>
          <pc:sldMk cId="3977031416" sldId="409"/>
        </pc:sldMkLst>
        <pc:spChg chg="mod">
          <ac:chgData name="Philip" userId="0d4f435ca43b6f78" providerId="LiveId" clId="{1303CE0E-1CE2-4915-8C2F-1CAEB6CA1F44}" dt="2022-01-26T17:40:31.521" v="108" actId="20577"/>
          <ac:spMkLst>
            <pc:docMk/>
            <pc:sldMk cId="3977031416" sldId="409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4:29.883" v="547" actId="20577"/>
          <ac:spMkLst>
            <pc:docMk/>
            <pc:sldMk cId="3977031416" sldId="409"/>
            <ac:spMk id="3" creationId="{00000000-0000-0000-0000-000000000000}"/>
          </ac:spMkLst>
        </pc:spChg>
      </pc:sldChg>
      <pc:sldChg chg="modSp mod modAnim">
        <pc:chgData name="Philip" userId="0d4f435ca43b6f78" providerId="LiveId" clId="{1303CE0E-1CE2-4915-8C2F-1CAEB6CA1F44}" dt="2022-01-26T17:45:36.232" v="597" actId="20577"/>
        <pc:sldMkLst>
          <pc:docMk/>
          <pc:sldMk cId="457840800" sldId="410"/>
        </pc:sldMkLst>
        <pc:spChg chg="mod">
          <ac:chgData name="Philip" userId="0d4f435ca43b6f78" providerId="LiveId" clId="{1303CE0E-1CE2-4915-8C2F-1CAEB6CA1F44}" dt="2022-01-26T17:45:36.232" v="597" actId="20577"/>
          <ac:spMkLst>
            <pc:docMk/>
            <pc:sldMk cId="457840800" sldId="410"/>
            <ac:spMk id="2" creationId="{00000000-0000-0000-0000-000000000000}"/>
          </ac:spMkLst>
        </pc:spChg>
        <pc:spChg chg="mod">
          <ac:chgData name="Philip" userId="0d4f435ca43b6f78" providerId="LiveId" clId="{1303CE0E-1CE2-4915-8C2F-1CAEB6CA1F44}" dt="2022-01-26T17:45:29.580" v="589" actId="27636"/>
          <ac:spMkLst>
            <pc:docMk/>
            <pc:sldMk cId="457840800" sldId="410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628B9492-FE19-46C6-B590-FBB2407D1FDD}"/>
    <pc:docChg chg="custSel modSld sldOrd replTag delTag">
      <pc:chgData name="Philip Scott" userId="0d4f435ca43b6f78" providerId="LiveId" clId="{628B9492-FE19-46C6-B590-FBB2407D1FDD}" dt="2021-10-19T09:38:24.618" v="1146"/>
      <pc:docMkLst>
        <pc:docMk/>
      </pc:docMkLst>
      <pc:sldChg chg="modSp">
        <pc:chgData name="Philip Scott" userId="0d4f435ca43b6f78" providerId="LiveId" clId="{628B9492-FE19-46C6-B590-FBB2407D1FDD}" dt="2021-10-18T14:58:34.265" v="0" actId="14100"/>
        <pc:sldMkLst>
          <pc:docMk/>
          <pc:sldMk cId="0" sldId="257"/>
        </pc:sldMkLst>
        <pc:picChg chg="mod">
          <ac:chgData name="Philip Scott" userId="0d4f435ca43b6f78" providerId="LiveId" clId="{628B9492-FE19-46C6-B590-FBB2407D1FDD}" dt="2021-10-18T14:58:34.265" v="0" actId="14100"/>
          <ac:picMkLst>
            <pc:docMk/>
            <pc:sldMk cId="0" sldId="257"/>
            <ac:picMk id="17" creationId="{C4AA8867-288B-4947-BD6B-DB5D4F6CBDBB}"/>
          </ac:picMkLst>
        </pc:picChg>
      </pc:sldChg>
      <pc:sldChg chg="modSp mod">
        <pc:chgData name="Philip Scott" userId="0d4f435ca43b6f78" providerId="LiveId" clId="{628B9492-FE19-46C6-B590-FBB2407D1FDD}" dt="2021-10-18T15:45:33.694" v="603" actId="20577"/>
        <pc:sldMkLst>
          <pc:docMk/>
          <pc:sldMk cId="0" sldId="280"/>
        </pc:sldMkLst>
        <pc:spChg chg="mod">
          <ac:chgData name="Philip Scott" userId="0d4f435ca43b6f78" providerId="LiveId" clId="{628B9492-FE19-46C6-B590-FBB2407D1FDD}" dt="2021-10-18T15:02:20.171" v="39" actId="21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3:04.373" v="72" actId="255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33.694" v="603" actId="20577"/>
          <ac:spMkLst>
            <pc:docMk/>
            <pc:sldMk cId="0" sldId="28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2.853" v="611" actId="20577"/>
        <pc:sldMkLst>
          <pc:docMk/>
          <pc:sldMk cId="0" sldId="298"/>
        </pc:sldMkLst>
        <pc:spChg chg="mod">
          <ac:chgData name="Philip Scott" userId="0d4f435ca43b6f78" providerId="LiveId" clId="{628B9492-FE19-46C6-B590-FBB2407D1FDD}" dt="2021-10-18T15:45:42.853" v="611" actId="20577"/>
          <ac:spMkLst>
            <pc:docMk/>
            <pc:sldMk cId="0" sldId="29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0.531" v="609" actId="20577"/>
        <pc:sldMkLst>
          <pc:docMk/>
          <pc:sldMk cId="0" sldId="309"/>
        </pc:sldMkLst>
        <pc:spChg chg="mod">
          <ac:chgData name="Philip Scott" userId="0d4f435ca43b6f78" providerId="LiveId" clId="{628B9492-FE19-46C6-B590-FBB2407D1FDD}" dt="2021-10-18T15:45:40.531" v="609" actId="20577"/>
          <ac:spMkLst>
            <pc:docMk/>
            <pc:sldMk cId="0" sldId="30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2.633" v="636" actId="255"/>
        <pc:sldMkLst>
          <pc:docMk/>
          <pc:sldMk cId="4065797247" sldId="317"/>
        </pc:sldMkLst>
        <pc:spChg chg="mod">
          <ac:chgData name="Philip Scott" userId="0d4f435ca43b6f78" providerId="LiveId" clId="{628B9492-FE19-46C6-B590-FBB2407D1FDD}" dt="2021-10-18T15:46:22.633" v="636" actId="255"/>
          <ac:spMkLst>
            <pc:docMk/>
            <pc:sldMk cId="4065797247" sldId="31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40.932" v="648" actId="20577"/>
        <pc:sldMkLst>
          <pc:docMk/>
          <pc:sldMk cId="0" sldId="319"/>
        </pc:sldMkLst>
        <pc:spChg chg="mod">
          <ac:chgData name="Philip Scott" userId="0d4f435ca43b6f78" providerId="LiveId" clId="{628B9492-FE19-46C6-B590-FBB2407D1FDD}" dt="2021-10-18T15:05:52.428" v="96" actId="20577"/>
          <ac:spMkLst>
            <pc:docMk/>
            <pc:sldMk cId="0" sldId="31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09.205" v="100" actId="14100"/>
          <ac:spMkLst>
            <pc:docMk/>
            <pc:sldMk cId="0" sldId="31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0.932" v="648" actId="20577"/>
          <ac:spMkLst>
            <pc:docMk/>
            <pc:sldMk cId="0" sldId="319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6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7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8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06:20.640" v="101" actId="1076"/>
          <ac:spMkLst>
            <pc:docMk/>
            <pc:sldMk cId="0" sldId="319"/>
            <ac:spMk id="9" creationId="{00000000-0000-0000-0000-000000000000}"/>
          </ac:spMkLst>
        </pc:spChg>
        <pc:picChg chg="mod">
          <ac:chgData name="Philip Scott" userId="0d4f435ca43b6f78" providerId="LiveId" clId="{628B9492-FE19-46C6-B590-FBB2407D1FDD}" dt="2021-10-18T15:06:20.640" v="101" actId="1076"/>
          <ac:picMkLst>
            <pc:docMk/>
            <pc:sldMk cId="0" sldId="319"/>
            <ac:picMk id="3075" creationId="{00000000-0000-0000-0000-000000000000}"/>
          </ac:picMkLst>
        </pc:picChg>
      </pc:sldChg>
      <pc:sldChg chg="addSp modSp mod ord">
        <pc:chgData name="Philip Scott" userId="0d4f435ca43b6f78" providerId="LiveId" clId="{628B9492-FE19-46C6-B590-FBB2407D1FDD}" dt="2021-10-18T15:46:45.524" v="652" actId="20577"/>
        <pc:sldMkLst>
          <pc:docMk/>
          <pc:sldMk cId="0" sldId="326"/>
        </pc:sldMkLst>
        <pc:spChg chg="mod">
          <ac:chgData name="Philip Scott" userId="0d4f435ca43b6f78" providerId="LiveId" clId="{628B9492-FE19-46C6-B590-FBB2407D1FDD}" dt="2021-10-18T15:17:43.437" v="445" actId="6549"/>
          <ac:spMkLst>
            <pc:docMk/>
            <pc:sldMk cId="0" sldId="326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17:33.496" v="444" actId="14100"/>
          <ac:spMkLst>
            <pc:docMk/>
            <pc:sldMk cId="0" sldId="32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5.524" v="652" actId="20577"/>
          <ac:spMkLst>
            <pc:docMk/>
            <pc:sldMk cId="0" sldId="326"/>
            <ac:spMk id="4" creationId="{00000000-0000-0000-0000-000000000000}"/>
          </ac:spMkLst>
        </pc:spChg>
        <pc:picChg chg="add mod">
          <ac:chgData name="Philip Scott" userId="0d4f435ca43b6f78" providerId="LiveId" clId="{628B9492-FE19-46C6-B590-FBB2407D1FDD}" dt="2021-10-18T15:17:28.180" v="443" actId="1076"/>
          <ac:picMkLst>
            <pc:docMk/>
            <pc:sldMk cId="0" sldId="326"/>
            <ac:picMk id="5" creationId="{6E4F324D-D076-461B-A6A3-B865F0552BC7}"/>
          </ac:picMkLst>
        </pc:picChg>
      </pc:sldChg>
      <pc:sldChg chg="modSp mod">
        <pc:chgData name="Philip Scott" userId="0d4f435ca43b6f78" providerId="LiveId" clId="{628B9492-FE19-46C6-B590-FBB2407D1FDD}" dt="2021-10-18T15:45:45.197" v="613" actId="20577"/>
        <pc:sldMkLst>
          <pc:docMk/>
          <pc:sldMk cId="990599560" sldId="336"/>
        </pc:sldMkLst>
        <pc:spChg chg="mod">
          <ac:chgData name="Philip Scott" userId="0d4f435ca43b6f78" providerId="LiveId" clId="{628B9492-FE19-46C6-B590-FBB2407D1FDD}" dt="2021-10-18T15:45:45.197" v="613" actId="20577"/>
          <ac:spMkLst>
            <pc:docMk/>
            <pc:sldMk cId="990599560" sldId="33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8:54.572" v="663" actId="255"/>
        <pc:sldMkLst>
          <pc:docMk/>
          <pc:sldMk cId="1048175364" sldId="338"/>
        </pc:sldMkLst>
        <pc:spChg chg="mod">
          <ac:chgData name="Philip Scott" userId="0d4f435ca43b6f78" providerId="LiveId" clId="{628B9492-FE19-46C6-B590-FBB2407D1FDD}" dt="2021-10-18T15:46:47.633" v="654" actId="20577"/>
          <ac:spMkLst>
            <pc:docMk/>
            <pc:sldMk cId="1048175364" sldId="33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8:54.572" v="663" actId="255"/>
          <ac:spMkLst>
            <pc:docMk/>
            <pc:sldMk cId="1048175364" sldId="338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7.761" v="607" actId="20577"/>
        <pc:sldMkLst>
          <pc:docMk/>
          <pc:sldMk cId="0" sldId="340"/>
        </pc:sldMkLst>
        <pc:spChg chg="mod">
          <ac:chgData name="Philip Scott" userId="0d4f435ca43b6f78" providerId="LiveId" clId="{628B9492-FE19-46C6-B590-FBB2407D1FDD}" dt="2021-10-18T15:45:37.761" v="607" actId="20577"/>
          <ac:spMkLst>
            <pc:docMk/>
            <pc:sldMk cId="0" sldId="34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1.633" v="601" actId="20577"/>
        <pc:sldMkLst>
          <pc:docMk/>
          <pc:sldMk cId="23739126" sldId="348"/>
        </pc:sldMkLst>
        <pc:spChg chg="mod">
          <ac:chgData name="Philip Scott" userId="0d4f435ca43b6f78" providerId="LiveId" clId="{628B9492-FE19-46C6-B590-FBB2407D1FDD}" dt="2021-10-18T15:45:31.633" v="60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modSp mod">
        <pc:chgData name="Philip Scott" userId="0d4f435ca43b6f78" providerId="LiveId" clId="{628B9492-FE19-46C6-B590-FBB2407D1FDD}" dt="2021-10-19T08:32:32.712" v="695" actId="1076"/>
        <pc:sldMkLst>
          <pc:docMk/>
          <pc:sldMk cId="3123641820" sldId="349"/>
        </pc:sldMkLst>
        <pc:spChg chg="mod">
          <ac:chgData name="Philip Scott" userId="0d4f435ca43b6f78" providerId="LiveId" clId="{628B9492-FE19-46C6-B590-FBB2407D1FDD}" dt="2021-10-19T08:31:07.709" v="687" actId="14100"/>
          <ac:spMkLst>
            <pc:docMk/>
            <pc:sldMk cId="3123641820" sldId="34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5:23.429" v="595" actId="20577"/>
          <ac:spMkLst>
            <pc:docMk/>
            <pc:sldMk cId="3123641820" sldId="349"/>
            <ac:spMk id="4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8:32:32.712" v="695" actId="1076"/>
          <ac:spMkLst>
            <pc:docMk/>
            <pc:sldMk cId="3123641820" sldId="349"/>
            <ac:spMk id="6" creationId="{1B237781-5E15-4A31-BD02-FBB391645163}"/>
          </ac:spMkLst>
        </pc:spChg>
      </pc:sldChg>
      <pc:sldChg chg="modSp mod">
        <pc:chgData name="Philip Scott" userId="0d4f435ca43b6f78" providerId="LiveId" clId="{628B9492-FE19-46C6-B590-FBB2407D1FDD}" dt="2021-10-18T15:45:26.762" v="597" actId="20577"/>
        <pc:sldMkLst>
          <pc:docMk/>
          <pc:sldMk cId="68242321" sldId="350"/>
        </pc:sldMkLst>
        <pc:spChg chg="mod">
          <ac:chgData name="Philip Scott" userId="0d4f435ca43b6f78" providerId="LiveId" clId="{628B9492-FE19-46C6-B590-FBB2407D1FDD}" dt="2021-10-18T15:45:26.762" v="597" actId="20577"/>
          <ac:spMkLst>
            <pc:docMk/>
            <pc:sldMk cId="68242321" sldId="35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29.480" v="599" actId="20577"/>
        <pc:sldMkLst>
          <pc:docMk/>
          <pc:sldMk cId="4259597196" sldId="351"/>
        </pc:sldMkLst>
        <pc:spChg chg="mod">
          <ac:chgData name="Philip Scott" userId="0d4f435ca43b6f78" providerId="LiveId" clId="{628B9492-FE19-46C6-B590-FBB2407D1FDD}" dt="2021-10-18T15:45:29.480" v="599" actId="20577"/>
          <ac:spMkLst>
            <pc:docMk/>
            <pc:sldMk cId="4259597196" sldId="35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1.104" v="640" actId="20577"/>
        <pc:sldMkLst>
          <pc:docMk/>
          <pc:sldMk cId="1935431986" sldId="352"/>
        </pc:sldMkLst>
        <pc:spChg chg="mod">
          <ac:chgData name="Philip Scott" userId="0d4f435ca43b6f78" providerId="LiveId" clId="{628B9492-FE19-46C6-B590-FBB2407D1FDD}" dt="2021-10-18T15:46:31.104" v="640" actId="20577"/>
          <ac:spMkLst>
            <pc:docMk/>
            <pc:sldMk cId="1935431986" sldId="35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35.752" v="605" actId="20577"/>
        <pc:sldMkLst>
          <pc:docMk/>
          <pc:sldMk cId="2802083250" sldId="353"/>
        </pc:sldMkLst>
        <pc:spChg chg="mod">
          <ac:chgData name="Philip Scott" userId="0d4f435ca43b6f78" providerId="LiveId" clId="{628B9492-FE19-46C6-B590-FBB2407D1FDD}" dt="2021-10-18T15:45:35.752" v="605" actId="20577"/>
          <ac:spMkLst>
            <pc:docMk/>
            <pc:sldMk cId="2802083250" sldId="35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7.261" v="615" actId="20577"/>
        <pc:sldMkLst>
          <pc:docMk/>
          <pc:sldMk cId="1465488843" sldId="354"/>
        </pc:sldMkLst>
        <pc:spChg chg="mod">
          <ac:chgData name="Philip Scott" userId="0d4f435ca43b6f78" providerId="LiveId" clId="{628B9492-FE19-46C6-B590-FBB2407D1FDD}" dt="2021-10-18T15:45:47.261" v="615" actId="20577"/>
          <ac:spMkLst>
            <pc:docMk/>
            <pc:sldMk cId="1465488843" sldId="35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49.198" v="617" actId="20577"/>
        <pc:sldMkLst>
          <pc:docMk/>
          <pc:sldMk cId="919160131" sldId="355"/>
        </pc:sldMkLst>
        <pc:spChg chg="mod">
          <ac:chgData name="Philip Scott" userId="0d4f435ca43b6f78" providerId="LiveId" clId="{628B9492-FE19-46C6-B590-FBB2407D1FDD}" dt="2021-10-18T15:45:49.198" v="617" actId="20577"/>
          <ac:spMkLst>
            <pc:docMk/>
            <pc:sldMk cId="919160131" sldId="35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1.114" v="619" actId="20577"/>
        <pc:sldMkLst>
          <pc:docMk/>
          <pc:sldMk cId="4289257561" sldId="356"/>
        </pc:sldMkLst>
        <pc:spChg chg="mod">
          <ac:chgData name="Philip Scott" userId="0d4f435ca43b6f78" providerId="LiveId" clId="{628B9492-FE19-46C6-B590-FBB2407D1FDD}" dt="2021-10-18T15:45:51.114" v="619" actId="20577"/>
          <ac:spMkLst>
            <pc:docMk/>
            <pc:sldMk cId="4289257561" sldId="35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3.087" v="621" actId="20577"/>
        <pc:sldMkLst>
          <pc:docMk/>
          <pc:sldMk cId="468527106" sldId="357"/>
        </pc:sldMkLst>
        <pc:spChg chg="mod">
          <ac:chgData name="Philip Scott" userId="0d4f435ca43b6f78" providerId="LiveId" clId="{628B9492-FE19-46C6-B590-FBB2407D1FDD}" dt="2021-10-18T15:45:53.087" v="621" actId="20577"/>
          <ac:spMkLst>
            <pc:docMk/>
            <pc:sldMk cId="468527106" sldId="357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5.140" v="623" actId="20577"/>
        <pc:sldMkLst>
          <pc:docMk/>
          <pc:sldMk cId="460301069" sldId="358"/>
        </pc:sldMkLst>
        <pc:spChg chg="mod">
          <ac:chgData name="Philip Scott" userId="0d4f435ca43b6f78" providerId="LiveId" clId="{628B9492-FE19-46C6-B590-FBB2407D1FDD}" dt="2021-10-18T15:45:55.140" v="623" actId="20577"/>
          <ac:spMkLst>
            <pc:docMk/>
            <pc:sldMk cId="460301069" sldId="358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4.244" v="642" actId="20577"/>
        <pc:sldMkLst>
          <pc:docMk/>
          <pc:sldMk cId="0" sldId="359"/>
        </pc:sldMkLst>
        <pc:spChg chg="mod">
          <ac:chgData name="Philip Scott" userId="0d4f435ca43b6f78" providerId="LiveId" clId="{628B9492-FE19-46C6-B590-FBB2407D1FDD}" dt="2021-10-18T15:46:34.244" v="642" actId="20577"/>
          <ac:spMkLst>
            <pc:docMk/>
            <pc:sldMk cId="0" sldId="359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37.050" v="644" actId="20577"/>
        <pc:sldMkLst>
          <pc:docMk/>
          <pc:sldMk cId="0" sldId="360"/>
        </pc:sldMkLst>
        <pc:spChg chg="mod">
          <ac:chgData name="Philip Scott" userId="0d4f435ca43b6f78" providerId="LiveId" clId="{628B9492-FE19-46C6-B590-FBB2407D1FDD}" dt="2021-10-18T15:46:37.050" v="644" actId="20577"/>
          <ac:spMkLst>
            <pc:docMk/>
            <pc:sldMk cId="0" sldId="360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7.027" v="625" actId="20577"/>
        <pc:sldMkLst>
          <pc:docMk/>
          <pc:sldMk cId="3588155477" sldId="361"/>
        </pc:sldMkLst>
        <pc:spChg chg="mod">
          <ac:chgData name="Philip Scott" userId="0d4f435ca43b6f78" providerId="LiveId" clId="{628B9492-FE19-46C6-B590-FBB2407D1FDD}" dt="2021-10-18T15:45:57.027" v="625" actId="20577"/>
          <ac:spMkLst>
            <pc:docMk/>
            <pc:sldMk cId="3588155477" sldId="361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5:58.809" v="627" actId="20577"/>
        <pc:sldMkLst>
          <pc:docMk/>
          <pc:sldMk cId="0" sldId="362"/>
        </pc:sldMkLst>
        <pc:spChg chg="mod">
          <ac:chgData name="Philip Scott" userId="0d4f435ca43b6f78" providerId="LiveId" clId="{628B9492-FE19-46C6-B590-FBB2407D1FDD}" dt="2021-10-18T15:45:58.809" v="627" actId="20577"/>
          <ac:spMkLst>
            <pc:docMk/>
            <pc:sldMk cId="0" sldId="362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2.475" v="631" actId="20577"/>
        <pc:sldMkLst>
          <pc:docMk/>
          <pc:sldMk cId="1628795723" sldId="363"/>
        </pc:sldMkLst>
        <pc:spChg chg="mod">
          <ac:chgData name="Philip Scott" userId="0d4f435ca43b6f78" providerId="LiveId" clId="{628B9492-FE19-46C6-B590-FBB2407D1FDD}" dt="2021-10-18T15:46:02.475" v="631" actId="20577"/>
          <ac:spMkLst>
            <pc:docMk/>
            <pc:sldMk cId="1628795723" sldId="363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00.567" v="629" actId="20577"/>
        <pc:sldMkLst>
          <pc:docMk/>
          <pc:sldMk cId="4275778754" sldId="364"/>
        </pc:sldMkLst>
        <pc:spChg chg="mod">
          <ac:chgData name="Philip Scott" userId="0d4f435ca43b6f78" providerId="LiveId" clId="{628B9492-FE19-46C6-B590-FBB2407D1FDD}" dt="2021-10-18T15:46:00.567" v="629" actId="20577"/>
          <ac:spMkLst>
            <pc:docMk/>
            <pc:sldMk cId="4275778754" sldId="364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6:26.944" v="638" actId="20577"/>
        <pc:sldMkLst>
          <pc:docMk/>
          <pc:sldMk cId="3041555791" sldId="365"/>
        </pc:sldMkLst>
        <pc:spChg chg="mod">
          <ac:chgData name="Philip Scott" userId="0d4f435ca43b6f78" providerId="LiveId" clId="{628B9492-FE19-46C6-B590-FBB2407D1FDD}" dt="2021-10-18T15:46:26.944" v="638" actId="20577"/>
          <ac:spMkLst>
            <pc:docMk/>
            <pc:sldMk cId="3041555791" sldId="365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9T08:50:23.030" v="712" actId="20577"/>
        <pc:sldMkLst>
          <pc:docMk/>
          <pc:sldMk cId="2739227979" sldId="366"/>
        </pc:sldMkLst>
        <pc:spChg chg="mod">
          <ac:chgData name="Philip Scott" userId="0d4f435ca43b6f78" providerId="LiveId" clId="{628B9492-FE19-46C6-B590-FBB2407D1FDD}" dt="2021-10-19T08:50:23.030" v="712" actId="20577"/>
          <ac:spMkLst>
            <pc:docMk/>
            <pc:sldMk cId="2739227979" sldId="366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39.171" v="646" actId="20577"/>
          <ac:spMkLst>
            <pc:docMk/>
            <pc:sldMk cId="2739227979" sldId="366"/>
            <ac:spMk id="4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01.957" v="664" actId="255"/>
        <pc:sldMkLst>
          <pc:docMk/>
          <pc:sldMk cId="4070250276" sldId="367"/>
        </pc:sldMkLst>
        <pc:spChg chg="mod">
          <ac:chgData name="Philip Scott" userId="0d4f435ca43b6f78" providerId="LiveId" clId="{628B9492-FE19-46C6-B590-FBB2407D1FDD}" dt="2021-10-18T15:46:50.031" v="656" actId="20577"/>
          <ac:spMkLst>
            <pc:docMk/>
            <pc:sldMk cId="4070250276" sldId="367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01.957" v="664" actId="255"/>
          <ac:spMkLst>
            <pc:docMk/>
            <pc:sldMk cId="4070250276" sldId="367"/>
            <ac:spMk id="5" creationId="{00000000-0000-0000-0000-000000000000}"/>
          </ac:spMkLst>
        </pc:spChg>
      </pc:sldChg>
      <pc:sldChg chg="modSp mod">
        <pc:chgData name="Philip Scott" userId="0d4f435ca43b6f78" providerId="LiveId" clId="{628B9492-FE19-46C6-B590-FBB2407D1FDD}" dt="2021-10-18T15:49:10.183" v="665" actId="255"/>
        <pc:sldMkLst>
          <pc:docMk/>
          <pc:sldMk cId="2395241374" sldId="368"/>
        </pc:sldMkLst>
        <pc:spChg chg="mod">
          <ac:chgData name="Philip Scott" userId="0d4f435ca43b6f78" providerId="LiveId" clId="{628B9492-FE19-46C6-B590-FBB2407D1FDD}" dt="2021-10-18T15:48:37.209" v="662" actId="113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51.854" v="658" actId="20577"/>
          <ac:spMkLst>
            <pc:docMk/>
            <pc:sldMk cId="2395241374" sldId="368"/>
            <ac:spMk id="4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9:10.183" v="665" actId="255"/>
          <ac:spMkLst>
            <pc:docMk/>
            <pc:sldMk cId="2395241374" sldId="368"/>
            <ac:spMk id="5" creationId="{00000000-0000-0000-0000-000000000000}"/>
          </ac:spMkLst>
        </pc:spChg>
      </pc:sldChg>
      <pc:sldChg chg="addSp delSp modSp mod">
        <pc:chgData name="Philip Scott" userId="0d4f435ca43b6f78" providerId="LiveId" clId="{628B9492-FE19-46C6-B590-FBB2407D1FDD}" dt="2021-10-18T15:46:43.551" v="650" actId="20577"/>
        <pc:sldMkLst>
          <pc:docMk/>
          <pc:sldMk cId="1021025253" sldId="369"/>
        </pc:sldMkLst>
        <pc:spChg chg="mod">
          <ac:chgData name="Philip Scott" userId="0d4f435ca43b6f78" providerId="LiveId" clId="{628B9492-FE19-46C6-B590-FBB2407D1FDD}" dt="2021-10-18T15:17:48.561" v="446" actId="20577"/>
          <ac:spMkLst>
            <pc:docMk/>
            <pc:sldMk cId="1021025253" sldId="369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39:24.392" v="582" actId="14100"/>
          <ac:spMkLst>
            <pc:docMk/>
            <pc:sldMk cId="1021025253" sldId="369"/>
            <ac:spMk id="3" creationId="{00000000-0000-0000-0000-000000000000}"/>
          </ac:spMkLst>
        </pc:spChg>
        <pc:spChg chg="mod">
          <ac:chgData name="Philip Scott" userId="0d4f435ca43b6f78" providerId="LiveId" clId="{628B9492-FE19-46C6-B590-FBB2407D1FDD}" dt="2021-10-18T15:46:43.551" v="650" actId="20577"/>
          <ac:spMkLst>
            <pc:docMk/>
            <pc:sldMk cId="1021025253" sldId="369"/>
            <ac:spMk id="4" creationId="{00000000-0000-0000-0000-000000000000}"/>
          </ac:spMkLst>
        </pc:spChg>
        <pc:picChg chg="del">
          <ac:chgData name="Philip Scott" userId="0d4f435ca43b6f78" providerId="LiveId" clId="{628B9492-FE19-46C6-B590-FBB2407D1FDD}" dt="2021-10-18T15:16:07.111" v="369" actId="478"/>
          <ac:picMkLst>
            <pc:docMk/>
            <pc:sldMk cId="1021025253" sldId="369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8T15:39:30.180" v="585" actId="1076"/>
          <ac:picMkLst>
            <pc:docMk/>
            <pc:sldMk cId="1021025253" sldId="369"/>
            <ac:picMk id="6" creationId="{165AE13E-35D3-49C8-9C1A-8318825F06F5}"/>
          </ac:picMkLst>
        </pc:picChg>
      </pc:sldChg>
      <pc:sldChg chg="addSp delSp modSp mod">
        <pc:chgData name="Philip Scott" userId="0d4f435ca43b6f78" providerId="LiveId" clId="{628B9492-FE19-46C6-B590-FBB2407D1FDD}" dt="2021-10-19T09:38:08.438" v="1143" actId="14100"/>
        <pc:sldMkLst>
          <pc:docMk/>
          <pc:sldMk cId="2197207638" sldId="370"/>
        </pc:sldMkLst>
        <pc:spChg chg="mod">
          <ac:chgData name="Philip Scott" userId="0d4f435ca43b6f78" providerId="LiveId" clId="{628B9492-FE19-46C6-B590-FBB2407D1FDD}" dt="2021-10-19T08:50:41.722" v="723" actId="20577"/>
          <ac:spMkLst>
            <pc:docMk/>
            <pc:sldMk cId="2197207638" sldId="370"/>
            <ac:spMk id="2" creationId="{00000000-0000-0000-0000-000000000000}"/>
          </ac:spMkLst>
        </pc:spChg>
        <pc:spChg chg="mod">
          <ac:chgData name="Philip Scott" userId="0d4f435ca43b6f78" providerId="LiveId" clId="{628B9492-FE19-46C6-B590-FBB2407D1FDD}" dt="2021-10-19T09:38:08.438" v="1143" actId="14100"/>
          <ac:spMkLst>
            <pc:docMk/>
            <pc:sldMk cId="2197207638" sldId="370"/>
            <ac:spMk id="3" creationId="{00000000-0000-0000-0000-000000000000}"/>
          </ac:spMkLst>
        </pc:spChg>
        <pc:spChg chg="add mod">
          <ac:chgData name="Philip Scott" userId="0d4f435ca43b6f78" providerId="LiveId" clId="{628B9492-FE19-46C6-B590-FBB2407D1FDD}" dt="2021-10-19T09:38:01.256" v="1142" actId="1076"/>
          <ac:spMkLst>
            <pc:docMk/>
            <pc:sldMk cId="2197207638" sldId="370"/>
            <ac:spMk id="9" creationId="{1275D72C-F172-45BB-95DA-F1D737D551E1}"/>
          </ac:spMkLst>
        </pc:spChg>
        <pc:picChg chg="del">
          <ac:chgData name="Philip Scott" userId="0d4f435ca43b6f78" providerId="LiveId" clId="{628B9492-FE19-46C6-B590-FBB2407D1FDD}" dt="2021-10-19T08:50:43.855" v="724" actId="478"/>
          <ac:picMkLst>
            <pc:docMk/>
            <pc:sldMk cId="2197207638" sldId="370"/>
            <ac:picMk id="5" creationId="{6E4F324D-D076-461B-A6A3-B865F0552BC7}"/>
          </ac:picMkLst>
        </pc:picChg>
        <pc:picChg chg="add mod">
          <ac:chgData name="Philip Scott" userId="0d4f435ca43b6f78" providerId="LiveId" clId="{628B9492-FE19-46C6-B590-FBB2407D1FDD}" dt="2021-10-19T09:37:22.326" v="1133" actId="1076"/>
          <ac:picMkLst>
            <pc:docMk/>
            <pc:sldMk cId="2197207638" sldId="370"/>
            <ac:picMk id="7" creationId="{8328754F-0657-49FB-A0CB-67F8836BC389}"/>
          </ac:picMkLst>
        </pc:picChg>
      </pc:sldChg>
    </pc:docChg>
  </pc:docChgLst>
  <pc:docChgLst>
    <pc:chgData name="Philip" userId="0d4f435ca43b6f78" providerId="LiveId" clId="{FBEDDD36-73E3-4131-BFF6-1D2D0F1E4A05}"/>
    <pc:docChg chg="undo custSel delSld modSld sldOrd">
      <pc:chgData name="Philip" userId="0d4f435ca43b6f78" providerId="LiveId" clId="{FBEDDD36-73E3-4131-BFF6-1D2D0F1E4A05}" dt="2023-04-18T16:31:11.453" v="1402" actId="20577"/>
      <pc:docMkLst>
        <pc:docMk/>
      </pc:docMkLst>
      <pc:sldChg chg="modSp mod">
        <pc:chgData name="Philip" userId="0d4f435ca43b6f78" providerId="LiveId" clId="{FBEDDD36-73E3-4131-BFF6-1D2D0F1E4A05}" dt="2023-04-18T16:15:29.885" v="1091" actId="20577"/>
        <pc:sldMkLst>
          <pc:docMk/>
          <pc:sldMk cId="0" sldId="257"/>
        </pc:sldMkLst>
        <pc:spChg chg="mod">
          <ac:chgData name="Philip" userId="0d4f435ca43b6f78" providerId="LiveId" clId="{FBEDDD36-73E3-4131-BFF6-1D2D0F1E4A05}" dt="2023-04-18T15:47:57.917" v="13" actId="20577"/>
          <ac:spMkLst>
            <pc:docMk/>
            <pc:sldMk cId="0" sldId="257"/>
            <ac:spMk id="4" creationId="{229A07CB-6116-47BA-9DD5-3552D5EA1B38}"/>
          </ac:spMkLst>
        </pc:spChg>
        <pc:spChg chg="mod">
          <ac:chgData name="Philip" userId="0d4f435ca43b6f78" providerId="LiveId" clId="{FBEDDD36-73E3-4131-BFF6-1D2D0F1E4A05}" dt="2023-04-18T16:15:29.885" v="1091" actId="20577"/>
          <ac:spMkLst>
            <pc:docMk/>
            <pc:sldMk cId="0" sldId="257"/>
            <ac:spMk id="22" creationId="{F109E95A-F05A-4D88-AAD9-A23B9CCA97AB}"/>
          </ac:spMkLst>
        </pc:spChg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69656292" sldId="317"/>
        </pc:sldMkLst>
      </pc:sldChg>
      <pc:sldChg chg="modSp mod">
        <pc:chgData name="Philip" userId="0d4f435ca43b6f78" providerId="LiveId" clId="{FBEDDD36-73E3-4131-BFF6-1D2D0F1E4A05}" dt="2023-04-18T16:14:55.679" v="1061" actId="20577"/>
        <pc:sldMkLst>
          <pc:docMk/>
          <pc:sldMk cId="23739126" sldId="348"/>
        </pc:sldMkLst>
        <pc:spChg chg="mod">
          <ac:chgData name="Philip" userId="0d4f435ca43b6f78" providerId="LiveId" clId="{FBEDDD36-73E3-4131-BFF6-1D2D0F1E4A05}" dt="2023-04-18T16:14:55.679" v="1061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551386022" sldId="364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026516277" sldId="371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413518590" sldId="372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3004651247" sldId="375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614452486" sldId="376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595172158" sldId="378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674436222" sldId="386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418423105" sldId="387"/>
        </pc:sldMkLst>
      </pc:sldChg>
      <pc:sldChg chg="modSp mod modAnim">
        <pc:chgData name="Philip" userId="0d4f435ca43b6f78" providerId="LiveId" clId="{FBEDDD36-73E3-4131-BFF6-1D2D0F1E4A05}" dt="2023-04-18T16:09:07.190" v="685"/>
        <pc:sldMkLst>
          <pc:docMk/>
          <pc:sldMk cId="3510380646" sldId="389"/>
        </pc:sldMkLst>
        <pc:spChg chg="mod">
          <ac:chgData name="Philip" userId="0d4f435ca43b6f78" providerId="LiveId" clId="{FBEDDD36-73E3-4131-BFF6-1D2D0F1E4A05}" dt="2023-04-18T16:00:27.087" v="528" actId="20577"/>
          <ac:spMkLst>
            <pc:docMk/>
            <pc:sldMk cId="3510380646" sldId="389"/>
            <ac:spMk id="2" creationId="{00000000-0000-0000-0000-000000000000}"/>
          </ac:spMkLst>
        </pc:spChg>
        <pc:spChg chg="mod">
          <ac:chgData name="Philip" userId="0d4f435ca43b6f78" providerId="LiveId" clId="{FBEDDD36-73E3-4131-BFF6-1D2D0F1E4A05}" dt="2023-04-18T16:08:46.487" v="683" actId="313"/>
          <ac:spMkLst>
            <pc:docMk/>
            <pc:sldMk cId="3510380646" sldId="389"/>
            <ac:spMk id="3" creationId="{00000000-0000-0000-0000-000000000000}"/>
          </ac:spMkLst>
        </pc:spChg>
      </pc:sldChg>
      <pc:sldChg chg="addSp delSp modSp mod">
        <pc:chgData name="Philip" userId="0d4f435ca43b6f78" providerId="LiveId" clId="{FBEDDD36-73E3-4131-BFF6-1D2D0F1E4A05}" dt="2023-04-18T16:30:28.136" v="1372" actId="20577"/>
        <pc:sldMkLst>
          <pc:docMk/>
          <pc:sldMk cId="1355730175" sldId="390"/>
        </pc:sldMkLst>
        <pc:spChg chg="mod">
          <ac:chgData name="Philip" userId="0d4f435ca43b6f78" providerId="LiveId" clId="{FBEDDD36-73E3-4131-BFF6-1D2D0F1E4A05}" dt="2023-04-18T16:30:28.136" v="1372" actId="20577"/>
          <ac:spMkLst>
            <pc:docMk/>
            <pc:sldMk cId="1355730175" sldId="390"/>
            <ac:spMk id="2" creationId="{00000000-0000-0000-0000-000000000000}"/>
          </ac:spMkLst>
        </pc:spChg>
        <pc:spChg chg="del">
          <ac:chgData name="Philip" userId="0d4f435ca43b6f78" providerId="LiveId" clId="{FBEDDD36-73E3-4131-BFF6-1D2D0F1E4A05}" dt="2023-04-18T15:50:39.836" v="323" actId="478"/>
          <ac:spMkLst>
            <pc:docMk/>
            <pc:sldMk cId="1355730175" sldId="390"/>
            <ac:spMk id="8" creationId="{6CE61083-8879-5B4F-80C1-B10FCC6D3625}"/>
          </ac:spMkLst>
        </pc:spChg>
        <pc:picChg chg="add del mod modCrop">
          <ac:chgData name="Philip" userId="0d4f435ca43b6f78" providerId="LiveId" clId="{FBEDDD36-73E3-4131-BFF6-1D2D0F1E4A05}" dt="2023-04-18T16:24:50.365" v="1256" actId="478"/>
          <ac:picMkLst>
            <pc:docMk/>
            <pc:sldMk cId="1355730175" sldId="390"/>
            <ac:picMk id="5" creationId="{D926A87B-F342-0F9D-F1C7-6B785ECAB006}"/>
          </ac:picMkLst>
        </pc:picChg>
        <pc:picChg chg="del">
          <ac:chgData name="Philip" userId="0d4f435ca43b6f78" providerId="LiveId" clId="{FBEDDD36-73E3-4131-BFF6-1D2D0F1E4A05}" dt="2023-04-18T15:50:36.954" v="322" actId="478"/>
          <ac:picMkLst>
            <pc:docMk/>
            <pc:sldMk cId="1355730175" sldId="390"/>
            <ac:picMk id="7" creationId="{4D282017-DACE-4366-73AA-D0ACD48490E7}"/>
          </ac:picMkLst>
        </pc:picChg>
        <pc:picChg chg="add mod">
          <ac:chgData name="Philip" userId="0d4f435ca43b6f78" providerId="LiveId" clId="{FBEDDD36-73E3-4131-BFF6-1D2D0F1E4A05}" dt="2023-04-18T16:24:56.632" v="1259" actId="1076"/>
          <ac:picMkLst>
            <pc:docMk/>
            <pc:sldMk cId="1355730175" sldId="390"/>
            <ac:picMk id="9" creationId="{7379A5BA-F444-5F51-1387-CFBF116DCA3C}"/>
          </ac:picMkLst>
        </pc:picChg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470415318" sldId="391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282804941" sldId="392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624668411" sldId="393"/>
        </pc:sldMkLst>
      </pc:sldChg>
      <pc:sldChg chg="modSp mod">
        <pc:chgData name="Philip" userId="0d4f435ca43b6f78" providerId="LiveId" clId="{FBEDDD36-73E3-4131-BFF6-1D2D0F1E4A05}" dt="2023-04-18T16:31:11.453" v="1402" actId="20577"/>
        <pc:sldMkLst>
          <pc:docMk/>
          <pc:sldMk cId="826314294" sldId="395"/>
        </pc:sldMkLst>
        <pc:spChg chg="mod">
          <ac:chgData name="Philip" userId="0d4f435ca43b6f78" providerId="LiveId" clId="{FBEDDD36-73E3-4131-BFF6-1D2D0F1E4A05}" dt="2023-04-18T15:49:57.991" v="251" actId="20577"/>
          <ac:spMkLst>
            <pc:docMk/>
            <pc:sldMk cId="826314294" sldId="395"/>
            <ac:spMk id="2" creationId="{00000000-0000-0000-0000-000000000000}"/>
          </ac:spMkLst>
        </pc:spChg>
        <pc:spChg chg="mod">
          <ac:chgData name="Philip" userId="0d4f435ca43b6f78" providerId="LiveId" clId="{FBEDDD36-73E3-4131-BFF6-1D2D0F1E4A05}" dt="2023-04-18T16:31:11.453" v="1402" actId="20577"/>
          <ac:spMkLst>
            <pc:docMk/>
            <pc:sldMk cId="826314294" sldId="395"/>
            <ac:spMk id="7" creationId="{8C18FF79-1F09-2738-2C13-97B98200B0FA}"/>
          </ac:spMkLst>
        </pc:spChg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4143933799" sldId="396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572863325" sldId="397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509122106" sldId="398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485641430" sldId="400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421332968" sldId="401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278498717" sldId="402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675696282" sldId="403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456590523" sldId="405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43552423" sldId="406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538997273" sldId="407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3364995605" sldId="408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3399814" sldId="409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3509587908" sldId="410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859395379" sldId="411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3947454752" sldId="413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031039583" sldId="416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3977031416" sldId="419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786467821" sldId="420"/>
        </pc:sldMkLst>
      </pc:sldChg>
      <pc:sldChg chg="del">
        <pc:chgData name="Philip" userId="0d4f435ca43b6f78" providerId="LiveId" clId="{FBEDDD36-73E3-4131-BFF6-1D2D0F1E4A05}" dt="2023-04-18T16:14:27.921" v="1049" actId="47"/>
        <pc:sldMkLst>
          <pc:docMk/>
          <pc:sldMk cId="1798074557" sldId="421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020888570" sldId="422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1016920104" sldId="423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558345502" sldId="424"/>
        </pc:sldMkLst>
      </pc:sldChg>
      <pc:sldChg chg="del">
        <pc:chgData name="Philip" userId="0d4f435ca43b6f78" providerId="LiveId" clId="{FBEDDD36-73E3-4131-BFF6-1D2D0F1E4A05}" dt="2023-04-18T16:14:22.821" v="1048" actId="47"/>
        <pc:sldMkLst>
          <pc:docMk/>
          <pc:sldMk cId="2944310484" sldId="425"/>
        </pc:sldMkLst>
      </pc:sldChg>
      <pc:sldChg chg="modSp mod">
        <pc:chgData name="Philip" userId="0d4f435ca43b6f78" providerId="LiveId" clId="{FBEDDD36-73E3-4131-BFF6-1D2D0F1E4A05}" dt="2023-04-18T16:10:12.726" v="718" actId="20577"/>
        <pc:sldMkLst>
          <pc:docMk/>
          <pc:sldMk cId="987311577" sldId="426"/>
        </pc:sldMkLst>
        <pc:spChg chg="mod">
          <ac:chgData name="Philip" userId="0d4f435ca43b6f78" providerId="LiveId" clId="{FBEDDD36-73E3-4131-BFF6-1D2D0F1E4A05}" dt="2023-04-18T16:10:12.726" v="718" actId="20577"/>
          <ac:spMkLst>
            <pc:docMk/>
            <pc:sldMk cId="987311577" sldId="426"/>
            <ac:spMk id="2" creationId="{00000000-0000-0000-0000-000000000000}"/>
          </ac:spMkLst>
        </pc:spChg>
      </pc:sldChg>
      <pc:sldChg chg="addSp delSp modSp mod">
        <pc:chgData name="Philip" userId="0d4f435ca43b6f78" providerId="LiveId" clId="{FBEDDD36-73E3-4131-BFF6-1D2D0F1E4A05}" dt="2023-04-18T15:54:24.633" v="438" actId="20577"/>
        <pc:sldMkLst>
          <pc:docMk/>
          <pc:sldMk cId="3779516012" sldId="427"/>
        </pc:sldMkLst>
        <pc:spChg chg="mod">
          <ac:chgData name="Philip" userId="0d4f435ca43b6f78" providerId="LiveId" clId="{FBEDDD36-73E3-4131-BFF6-1D2D0F1E4A05}" dt="2023-04-18T15:54:24.633" v="438" actId="20577"/>
          <ac:spMkLst>
            <pc:docMk/>
            <pc:sldMk cId="3779516012" sldId="427"/>
            <ac:spMk id="2" creationId="{00000000-0000-0000-0000-000000000000}"/>
          </ac:spMkLst>
        </pc:spChg>
        <pc:graphicFrameChg chg="add mod modGraphic">
          <ac:chgData name="Philip" userId="0d4f435ca43b6f78" providerId="LiveId" clId="{FBEDDD36-73E3-4131-BFF6-1D2D0F1E4A05}" dt="2023-04-18T15:53:59.219" v="395" actId="255"/>
          <ac:graphicFrameMkLst>
            <pc:docMk/>
            <pc:sldMk cId="3779516012" sldId="427"/>
            <ac:graphicFrameMk id="3" creationId="{83CD2640-B6CB-7BC5-CA04-175700778B2E}"/>
          </ac:graphicFrameMkLst>
        </pc:graphicFrameChg>
        <pc:picChg chg="del">
          <ac:chgData name="Philip" userId="0d4f435ca43b6f78" providerId="LiveId" clId="{FBEDDD36-73E3-4131-BFF6-1D2D0F1E4A05}" dt="2023-04-18T15:52:05.150" v="350" actId="478"/>
          <ac:picMkLst>
            <pc:docMk/>
            <pc:sldMk cId="3779516012" sldId="427"/>
            <ac:picMk id="5" creationId="{D926A87B-F342-0F9D-F1C7-6B785ECAB006}"/>
          </ac:picMkLst>
        </pc:picChg>
      </pc:sldChg>
      <pc:sldChg chg="addSp delSp modSp mod">
        <pc:chgData name="Philip" userId="0d4f435ca43b6f78" providerId="LiveId" clId="{FBEDDD36-73E3-4131-BFF6-1D2D0F1E4A05}" dt="2023-04-18T16:16:50.415" v="1095" actId="1076"/>
        <pc:sldMkLst>
          <pc:docMk/>
          <pc:sldMk cId="381750914" sldId="428"/>
        </pc:sldMkLst>
        <pc:spChg chg="mod">
          <ac:chgData name="Philip" userId="0d4f435ca43b6f78" providerId="LiveId" clId="{FBEDDD36-73E3-4131-BFF6-1D2D0F1E4A05}" dt="2023-04-18T15:54:40.472" v="451" actId="20577"/>
          <ac:spMkLst>
            <pc:docMk/>
            <pc:sldMk cId="381750914" sldId="428"/>
            <ac:spMk id="2" creationId="{00000000-0000-0000-0000-000000000000}"/>
          </ac:spMkLst>
        </pc:spChg>
        <pc:graphicFrameChg chg="del">
          <ac:chgData name="Philip" userId="0d4f435ca43b6f78" providerId="LiveId" clId="{FBEDDD36-73E3-4131-BFF6-1D2D0F1E4A05}" dt="2023-04-18T15:54:44.873" v="452" actId="478"/>
          <ac:graphicFrameMkLst>
            <pc:docMk/>
            <pc:sldMk cId="381750914" sldId="428"/>
            <ac:graphicFrameMk id="3" creationId="{83CD2640-B6CB-7BC5-CA04-175700778B2E}"/>
          </ac:graphicFrameMkLst>
        </pc:graphicFrameChg>
        <pc:picChg chg="add del mod">
          <ac:chgData name="Philip" userId="0d4f435ca43b6f78" providerId="LiveId" clId="{FBEDDD36-73E3-4131-BFF6-1D2D0F1E4A05}" dt="2023-04-18T15:57:13.653" v="490" actId="478"/>
          <ac:picMkLst>
            <pc:docMk/>
            <pc:sldMk cId="381750914" sldId="428"/>
            <ac:picMk id="5" creationId="{4ED551E3-3AC8-1CA0-77CA-3B04EB9F5F65}"/>
          </ac:picMkLst>
        </pc:picChg>
        <pc:picChg chg="add mod ord">
          <ac:chgData name="Philip" userId="0d4f435ca43b6f78" providerId="LiveId" clId="{FBEDDD36-73E3-4131-BFF6-1D2D0F1E4A05}" dt="2023-04-18T16:00:01.531" v="508" actId="14100"/>
          <ac:picMkLst>
            <pc:docMk/>
            <pc:sldMk cId="381750914" sldId="428"/>
            <ac:picMk id="6" creationId="{76EC761D-B83D-CB38-5450-634CFB9FA203}"/>
          </ac:picMkLst>
        </pc:picChg>
        <pc:picChg chg="add del mod ord">
          <ac:chgData name="Philip" userId="0d4f435ca43b6f78" providerId="LiveId" clId="{FBEDDD36-73E3-4131-BFF6-1D2D0F1E4A05}" dt="2023-04-18T16:16:43.760" v="1092" actId="478"/>
          <ac:picMkLst>
            <pc:docMk/>
            <pc:sldMk cId="381750914" sldId="428"/>
            <ac:picMk id="7" creationId="{8FCADF6B-4C22-B339-D6E8-DA364189BA40}"/>
          </ac:picMkLst>
        </pc:picChg>
        <pc:picChg chg="add mod">
          <ac:chgData name="Philip" userId="0d4f435ca43b6f78" providerId="LiveId" clId="{FBEDDD36-73E3-4131-BFF6-1D2D0F1E4A05}" dt="2023-04-18T15:59:51.040" v="505" actId="1076"/>
          <ac:picMkLst>
            <pc:docMk/>
            <pc:sldMk cId="381750914" sldId="428"/>
            <ac:picMk id="8" creationId="{510ABA06-0BBC-CCFF-42AC-63AFD7A23DC0}"/>
          </ac:picMkLst>
        </pc:picChg>
        <pc:picChg chg="add mod">
          <ac:chgData name="Philip" userId="0d4f435ca43b6f78" providerId="LiveId" clId="{FBEDDD36-73E3-4131-BFF6-1D2D0F1E4A05}" dt="2023-04-18T16:00:06.351" v="510" actId="1076"/>
          <ac:picMkLst>
            <pc:docMk/>
            <pc:sldMk cId="381750914" sldId="428"/>
            <ac:picMk id="9" creationId="{ADB4929C-FC1B-BFFB-B15D-E254CF68378E}"/>
          </ac:picMkLst>
        </pc:picChg>
        <pc:picChg chg="add mod">
          <ac:chgData name="Philip" userId="0d4f435ca43b6f78" providerId="LiveId" clId="{FBEDDD36-73E3-4131-BFF6-1D2D0F1E4A05}" dt="2023-04-18T16:00:04.685" v="509" actId="1076"/>
          <ac:picMkLst>
            <pc:docMk/>
            <pc:sldMk cId="381750914" sldId="428"/>
            <ac:picMk id="10" creationId="{85535C96-C7AD-622A-D697-A211563673BF}"/>
          </ac:picMkLst>
        </pc:picChg>
        <pc:picChg chg="add mod">
          <ac:chgData name="Philip" userId="0d4f435ca43b6f78" providerId="LiveId" clId="{FBEDDD36-73E3-4131-BFF6-1D2D0F1E4A05}" dt="2023-04-18T16:16:50.415" v="1095" actId="1076"/>
          <ac:picMkLst>
            <pc:docMk/>
            <pc:sldMk cId="381750914" sldId="428"/>
            <ac:picMk id="11" creationId="{8887DEC8-DD6E-F8E7-E6CA-0E35FC3CD912}"/>
          </ac:picMkLst>
        </pc:picChg>
      </pc:sldChg>
      <pc:sldChg chg="modSp mod">
        <pc:chgData name="Philip" userId="0d4f435ca43b6f78" providerId="LiveId" clId="{FBEDDD36-73E3-4131-BFF6-1D2D0F1E4A05}" dt="2023-04-18T15:55:20.887" v="479" actId="20577"/>
        <pc:sldMkLst>
          <pc:docMk/>
          <pc:sldMk cId="47946033" sldId="429"/>
        </pc:sldMkLst>
        <pc:spChg chg="mod">
          <ac:chgData name="Philip" userId="0d4f435ca43b6f78" providerId="LiveId" clId="{FBEDDD36-73E3-4131-BFF6-1D2D0F1E4A05}" dt="2023-04-18T15:55:06.509" v="465" actId="20577"/>
          <ac:spMkLst>
            <pc:docMk/>
            <pc:sldMk cId="47946033" sldId="429"/>
            <ac:spMk id="2" creationId="{00000000-0000-0000-0000-000000000000}"/>
          </ac:spMkLst>
        </pc:spChg>
        <pc:graphicFrameChg chg="modGraphic">
          <ac:chgData name="Philip" userId="0d4f435ca43b6f78" providerId="LiveId" clId="{FBEDDD36-73E3-4131-BFF6-1D2D0F1E4A05}" dt="2023-04-18T15:55:20.887" v="479" actId="20577"/>
          <ac:graphicFrameMkLst>
            <pc:docMk/>
            <pc:sldMk cId="47946033" sldId="429"/>
            <ac:graphicFrameMk id="3" creationId="{83CD2640-B6CB-7BC5-CA04-175700778B2E}"/>
          </ac:graphicFrameMkLst>
        </pc:graphicFrameChg>
      </pc:sldChg>
      <pc:sldChg chg="addSp delSp modSp mod modAnim">
        <pc:chgData name="Philip" userId="0d4f435ca43b6f78" providerId="LiveId" clId="{FBEDDD36-73E3-4131-BFF6-1D2D0F1E4A05}" dt="2023-04-18T16:14:00.833" v="1047" actId="20577"/>
        <pc:sldMkLst>
          <pc:docMk/>
          <pc:sldMk cId="2801103510" sldId="430"/>
        </pc:sldMkLst>
        <pc:spChg chg="mod">
          <ac:chgData name="Philip" userId="0d4f435ca43b6f78" providerId="LiveId" clId="{FBEDDD36-73E3-4131-BFF6-1D2D0F1E4A05}" dt="2023-04-18T16:10:48.678" v="773" actId="20577"/>
          <ac:spMkLst>
            <pc:docMk/>
            <pc:sldMk cId="2801103510" sldId="430"/>
            <ac:spMk id="2" creationId="{00000000-0000-0000-0000-000000000000}"/>
          </ac:spMkLst>
        </pc:spChg>
        <pc:spChg chg="add del mod">
          <ac:chgData name="Philip" userId="0d4f435ca43b6f78" providerId="LiveId" clId="{FBEDDD36-73E3-4131-BFF6-1D2D0F1E4A05}" dt="2023-04-18T16:11:10.869" v="775" actId="478"/>
          <ac:spMkLst>
            <pc:docMk/>
            <pc:sldMk cId="2801103510" sldId="430"/>
            <ac:spMk id="5" creationId="{A600F0F9-DD44-E494-307F-31D29DC77896}"/>
          </ac:spMkLst>
        </pc:spChg>
        <pc:spChg chg="del">
          <ac:chgData name="Philip" userId="0d4f435ca43b6f78" providerId="LiveId" clId="{FBEDDD36-73E3-4131-BFF6-1D2D0F1E4A05}" dt="2023-04-18T16:11:08.167" v="774" actId="478"/>
          <ac:spMkLst>
            <pc:docMk/>
            <pc:sldMk cId="2801103510" sldId="430"/>
            <ac:spMk id="7" creationId="{8C18FF79-1F09-2738-2C13-97B98200B0FA}"/>
          </ac:spMkLst>
        </pc:spChg>
        <pc:spChg chg="add mod">
          <ac:chgData name="Philip" userId="0d4f435ca43b6f78" providerId="LiveId" clId="{FBEDDD36-73E3-4131-BFF6-1D2D0F1E4A05}" dt="2023-04-18T16:12:57.417" v="979" actId="1076"/>
          <ac:spMkLst>
            <pc:docMk/>
            <pc:sldMk cId="2801103510" sldId="430"/>
            <ac:spMk id="8" creationId="{1C4F72AC-2593-D93E-40ED-7D14FAA24B9E}"/>
          </ac:spMkLst>
        </pc:spChg>
        <pc:spChg chg="add mod">
          <ac:chgData name="Philip" userId="0d4f435ca43b6f78" providerId="LiveId" clId="{FBEDDD36-73E3-4131-BFF6-1D2D0F1E4A05}" dt="2023-04-18T16:14:00.833" v="1047" actId="20577"/>
          <ac:spMkLst>
            <pc:docMk/>
            <pc:sldMk cId="2801103510" sldId="430"/>
            <ac:spMk id="9" creationId="{CB1C93BE-5455-C719-8B35-0F4D2FCCEFD4}"/>
          </ac:spMkLst>
        </pc:spChg>
      </pc:sldChg>
      <pc:sldChg chg="addSp delSp modSp mod ord">
        <pc:chgData name="Philip" userId="0d4f435ca43b6f78" providerId="LiveId" clId="{FBEDDD36-73E3-4131-BFF6-1D2D0F1E4A05}" dt="2023-04-18T16:25:28.175" v="1318"/>
        <pc:sldMkLst>
          <pc:docMk/>
          <pc:sldMk cId="751116641" sldId="431"/>
        </pc:sldMkLst>
        <pc:spChg chg="mod">
          <ac:chgData name="Philip" userId="0d4f435ca43b6f78" providerId="LiveId" clId="{FBEDDD36-73E3-4131-BFF6-1D2D0F1E4A05}" dt="2023-04-18T16:20:03.648" v="1255" actId="20577"/>
          <ac:spMkLst>
            <pc:docMk/>
            <pc:sldMk cId="751116641" sldId="431"/>
            <ac:spMk id="2" creationId="{00000000-0000-0000-0000-000000000000}"/>
          </ac:spMkLst>
        </pc:spChg>
        <pc:picChg chg="del">
          <ac:chgData name="Philip" userId="0d4f435ca43b6f78" providerId="LiveId" clId="{FBEDDD36-73E3-4131-BFF6-1D2D0F1E4A05}" dt="2023-04-18T16:19:49.229" v="1228" actId="478"/>
          <ac:picMkLst>
            <pc:docMk/>
            <pc:sldMk cId="751116641" sldId="431"/>
            <ac:picMk id="5" creationId="{D926A87B-F342-0F9D-F1C7-6B785ECAB006}"/>
          </ac:picMkLst>
        </pc:picChg>
        <pc:picChg chg="add">
          <ac:chgData name="Philip" userId="0d4f435ca43b6f78" providerId="LiveId" clId="{FBEDDD36-73E3-4131-BFF6-1D2D0F1E4A05}" dt="2023-04-18T16:19:51.097" v="1229" actId="22"/>
          <ac:picMkLst>
            <pc:docMk/>
            <pc:sldMk cId="751116641" sldId="431"/>
            <ac:picMk id="6" creationId="{BE62A83E-E40E-4EEF-FD58-5BC13CA4EA2F}"/>
          </ac:picMkLst>
        </pc:picChg>
      </pc:sldChg>
      <pc:sldChg chg="addSp delSp modSp mod">
        <pc:chgData name="Philip" userId="0d4f435ca43b6f78" providerId="LiveId" clId="{FBEDDD36-73E3-4131-BFF6-1D2D0F1E4A05}" dt="2023-04-18T16:30:49.138" v="1373"/>
        <pc:sldMkLst>
          <pc:docMk/>
          <pc:sldMk cId="3367466174" sldId="432"/>
        </pc:sldMkLst>
        <pc:spChg chg="mod">
          <ac:chgData name="Philip" userId="0d4f435ca43b6f78" providerId="LiveId" clId="{FBEDDD36-73E3-4131-BFF6-1D2D0F1E4A05}" dt="2023-04-18T16:30:49.138" v="1373"/>
          <ac:spMkLst>
            <pc:docMk/>
            <pc:sldMk cId="3367466174" sldId="432"/>
            <ac:spMk id="2" creationId="{00000000-0000-0000-0000-000000000000}"/>
          </ac:spMkLst>
        </pc:spChg>
        <pc:picChg chg="add mod">
          <ac:chgData name="Philip" userId="0d4f435ca43b6f78" providerId="LiveId" clId="{FBEDDD36-73E3-4131-BFF6-1D2D0F1E4A05}" dt="2023-04-18T16:26:08.365" v="1322" actId="1076"/>
          <ac:picMkLst>
            <pc:docMk/>
            <pc:sldMk cId="3367466174" sldId="432"/>
            <ac:picMk id="5" creationId="{78654BB9-08BC-E457-72B7-7F1D8B2ECD38}"/>
          </ac:picMkLst>
        </pc:picChg>
        <pc:picChg chg="add mod">
          <ac:chgData name="Philip" userId="0d4f435ca43b6f78" providerId="LiveId" clId="{FBEDDD36-73E3-4131-BFF6-1D2D0F1E4A05}" dt="2023-04-18T16:26:44.990" v="1324" actId="1076"/>
          <ac:picMkLst>
            <pc:docMk/>
            <pc:sldMk cId="3367466174" sldId="432"/>
            <ac:picMk id="7" creationId="{3F0412E9-8D0A-BDAA-57DB-7C7F1F62BC5A}"/>
          </ac:picMkLst>
        </pc:picChg>
        <pc:picChg chg="del">
          <ac:chgData name="Philip" userId="0d4f435ca43b6f78" providerId="LiveId" clId="{FBEDDD36-73E3-4131-BFF6-1D2D0F1E4A05}" dt="2023-04-18T16:26:01.601" v="1319" actId="478"/>
          <ac:picMkLst>
            <pc:docMk/>
            <pc:sldMk cId="3367466174" sldId="432"/>
            <ac:picMk id="9" creationId="{7379A5BA-F444-5F51-1387-CFBF116DCA3C}"/>
          </ac:picMkLst>
        </pc:picChg>
        <pc:picChg chg="add del">
          <ac:chgData name="Philip" userId="0d4f435ca43b6f78" providerId="LiveId" clId="{FBEDDD36-73E3-4131-BFF6-1D2D0F1E4A05}" dt="2023-04-18T16:28:00.303" v="1328" actId="478"/>
          <ac:picMkLst>
            <pc:docMk/>
            <pc:sldMk cId="3367466174" sldId="432"/>
            <ac:picMk id="10" creationId="{E4BB1875-E384-04CC-00A5-FED73D26FBCA}"/>
          </ac:picMkLst>
        </pc:picChg>
      </pc:sldChg>
      <pc:sldChg chg="delSp modSp mod">
        <pc:chgData name="Philip" userId="0d4f435ca43b6f78" providerId="LiveId" clId="{FBEDDD36-73E3-4131-BFF6-1D2D0F1E4A05}" dt="2023-04-18T16:28:11.942" v="1337" actId="20577"/>
        <pc:sldMkLst>
          <pc:docMk/>
          <pc:sldMk cId="240249162" sldId="433"/>
        </pc:sldMkLst>
        <pc:spChg chg="mod">
          <ac:chgData name="Philip" userId="0d4f435ca43b6f78" providerId="LiveId" clId="{FBEDDD36-73E3-4131-BFF6-1D2D0F1E4A05}" dt="2023-04-18T16:28:11.942" v="1337" actId="20577"/>
          <ac:spMkLst>
            <pc:docMk/>
            <pc:sldMk cId="240249162" sldId="433"/>
            <ac:spMk id="2" creationId="{00000000-0000-0000-0000-000000000000}"/>
          </ac:spMkLst>
        </pc:spChg>
        <pc:picChg chg="del">
          <ac:chgData name="Philip" userId="0d4f435ca43b6f78" providerId="LiveId" clId="{FBEDDD36-73E3-4131-BFF6-1D2D0F1E4A05}" dt="2023-04-18T16:27:45.184" v="1326" actId="478"/>
          <ac:picMkLst>
            <pc:docMk/>
            <pc:sldMk cId="240249162" sldId="433"/>
            <ac:picMk id="5" creationId="{78654BB9-08BC-E457-72B7-7F1D8B2ECD38}"/>
          </ac:picMkLst>
        </pc:picChg>
        <pc:picChg chg="del">
          <ac:chgData name="Philip" userId="0d4f435ca43b6f78" providerId="LiveId" clId="{FBEDDD36-73E3-4131-BFF6-1D2D0F1E4A05}" dt="2023-04-18T16:27:46.592" v="1327" actId="478"/>
          <ac:picMkLst>
            <pc:docMk/>
            <pc:sldMk cId="240249162" sldId="433"/>
            <ac:picMk id="7" creationId="{3F0412E9-8D0A-BDAA-57DB-7C7F1F62BC5A}"/>
          </ac:picMkLst>
        </pc:picChg>
      </pc:sldChg>
      <pc:sldChg chg="addSp delSp modSp mod">
        <pc:chgData name="Philip" userId="0d4f435ca43b6f78" providerId="LiveId" clId="{FBEDDD36-73E3-4131-BFF6-1D2D0F1E4A05}" dt="2023-04-18T16:29:46.096" v="1341" actId="1076"/>
        <pc:sldMkLst>
          <pc:docMk/>
          <pc:sldMk cId="972822283" sldId="434"/>
        </pc:sldMkLst>
        <pc:picChg chg="add mod">
          <ac:chgData name="Philip" userId="0d4f435ca43b6f78" providerId="LiveId" clId="{FBEDDD36-73E3-4131-BFF6-1D2D0F1E4A05}" dt="2023-04-18T16:29:46.096" v="1341" actId="1076"/>
          <ac:picMkLst>
            <pc:docMk/>
            <pc:sldMk cId="972822283" sldId="434"/>
            <ac:picMk id="5" creationId="{7455196D-546F-84A9-E4EA-ADE45D6E1E10}"/>
          </ac:picMkLst>
        </pc:picChg>
        <pc:picChg chg="del">
          <ac:chgData name="Philip" userId="0d4f435ca43b6f78" providerId="LiveId" clId="{FBEDDD36-73E3-4131-BFF6-1D2D0F1E4A05}" dt="2023-04-18T16:29:18.086" v="1338" actId="478"/>
          <ac:picMkLst>
            <pc:docMk/>
            <pc:sldMk cId="972822283" sldId="434"/>
            <ac:picMk id="10" creationId="{E4BB1875-E384-04CC-00A5-FED73D26FBCA}"/>
          </ac:picMkLst>
        </pc:picChg>
      </pc:sldChg>
    </pc:docChg>
  </pc:docChgLst>
  <pc:docChgLst>
    <pc:chgData name="Philip" userId="0d4f435ca43b6f78" providerId="LiveId" clId="{5B5FA214-7F80-470B-A4C1-7E9605BC1398}"/>
    <pc:docChg chg="custSel modSld sldOrd">
      <pc:chgData name="Philip" userId="0d4f435ca43b6f78" providerId="LiveId" clId="{5B5FA214-7F80-470B-A4C1-7E9605BC1398}" dt="2023-04-02T12:57:45.283" v="363" actId="20577"/>
      <pc:docMkLst>
        <pc:docMk/>
      </pc:docMkLst>
      <pc:sldChg chg="modSp mod">
        <pc:chgData name="Philip" userId="0d4f435ca43b6f78" providerId="LiveId" clId="{5B5FA214-7F80-470B-A4C1-7E9605BC1398}" dt="2023-04-02T12:55:17.307" v="236" actId="20577"/>
        <pc:sldMkLst>
          <pc:docMk/>
          <pc:sldMk cId="69656292" sldId="317"/>
        </pc:sldMkLst>
        <pc:spChg chg="mod">
          <ac:chgData name="Philip" userId="0d4f435ca43b6f78" providerId="LiveId" clId="{5B5FA214-7F80-470B-A4C1-7E9605BC1398}" dt="2023-04-02T12:55:17.307" v="236" actId="20577"/>
          <ac:spMkLst>
            <pc:docMk/>
            <pc:sldMk cId="69656292" sldId="317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4:43.008" v="220" actId="20577"/>
        <pc:sldMkLst>
          <pc:docMk/>
          <pc:sldMk cId="23739126" sldId="348"/>
        </pc:sldMkLst>
        <pc:spChg chg="mod">
          <ac:chgData name="Philip" userId="0d4f435ca43b6f78" providerId="LiveId" clId="{5B5FA214-7F80-470B-A4C1-7E9605BC1398}" dt="2023-04-02T12:54:43.008" v="220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5B5FA214-7F80-470B-A4C1-7E9605BC1398}" dt="2023-04-02T12:55:28.066" v="242" actId="20577"/>
        <pc:sldMkLst>
          <pc:docMk/>
          <pc:sldMk cId="551386022" sldId="364"/>
        </pc:sldMkLst>
        <pc:spChg chg="mod">
          <ac:chgData name="Philip" userId="0d4f435ca43b6f78" providerId="LiveId" clId="{5B5FA214-7F80-470B-A4C1-7E9605BC1398}" dt="2023-04-02T12:40:18.578" v="34" actId="113"/>
          <ac:spMkLst>
            <pc:docMk/>
            <pc:sldMk cId="551386022" sldId="364"/>
            <ac:spMk id="2" creationId="{00000000-0000-0000-0000-000000000000}"/>
          </ac:spMkLst>
        </pc:spChg>
        <pc:spChg chg="del">
          <ac:chgData name="Philip" userId="0d4f435ca43b6f78" providerId="LiveId" clId="{5B5FA214-7F80-470B-A4C1-7E9605BC1398}" dt="2023-04-02T12:40:25.878" v="35" actId="478"/>
          <ac:spMkLst>
            <pc:docMk/>
            <pc:sldMk cId="551386022" sldId="364"/>
            <ac:spMk id="3" creationId="{00000000-0000-0000-0000-000000000000}"/>
          </ac:spMkLst>
        </pc:spChg>
        <pc:spChg chg="mod">
          <ac:chgData name="Philip" userId="0d4f435ca43b6f78" providerId="LiveId" clId="{5B5FA214-7F80-470B-A4C1-7E9605BC1398}" dt="2023-04-02T12:55:28.066" v="242" actId="20577"/>
          <ac:spMkLst>
            <pc:docMk/>
            <pc:sldMk cId="551386022" sldId="364"/>
            <ac:spMk id="4" creationId="{00000000-0000-0000-0000-000000000000}"/>
          </ac:spMkLst>
        </pc:spChg>
        <pc:spChg chg="add del mod">
          <ac:chgData name="Philip" userId="0d4f435ca43b6f78" providerId="LiveId" clId="{5B5FA214-7F80-470B-A4C1-7E9605BC1398}" dt="2023-04-02T12:40:29.015" v="36" actId="478"/>
          <ac:spMkLst>
            <pc:docMk/>
            <pc:sldMk cId="551386022" sldId="364"/>
            <ac:spMk id="13" creationId="{4B539928-4AB8-E201-8007-75E46FD18DF6}"/>
          </ac:spMkLst>
        </pc:spChg>
        <pc:grpChg chg="mod">
          <ac:chgData name="Philip" userId="0d4f435ca43b6f78" providerId="LiveId" clId="{5B5FA214-7F80-470B-A4C1-7E9605BC1398}" dt="2023-04-02T12:40:38.192" v="37" actId="1076"/>
          <ac:grpSpMkLst>
            <pc:docMk/>
            <pc:sldMk cId="551386022" sldId="364"/>
            <ac:grpSpMk id="14" creationId="{115C32EC-7849-D177-7F23-D2838A94A3A0}"/>
          </ac:grpSpMkLst>
        </pc:grpChg>
        <pc:picChg chg="del">
          <ac:chgData name="Philip" userId="0d4f435ca43b6f78" providerId="LiveId" clId="{5B5FA214-7F80-470B-A4C1-7E9605BC1398}" dt="2023-04-02T12:40:43.570" v="39" actId="478"/>
          <ac:picMkLst>
            <pc:docMk/>
            <pc:sldMk cId="551386022" sldId="364"/>
            <ac:picMk id="11" creationId="{BA32316B-5225-1C3B-0B4D-3203C2804590}"/>
          </ac:picMkLst>
        </pc:picChg>
        <pc:picChg chg="mod">
          <ac:chgData name="Philip" userId="0d4f435ca43b6f78" providerId="LiveId" clId="{5B5FA214-7F80-470B-A4C1-7E9605BC1398}" dt="2023-04-02T12:40:41.723" v="38" actId="1076"/>
          <ac:picMkLst>
            <pc:docMk/>
            <pc:sldMk cId="551386022" sldId="364"/>
            <ac:picMk id="15" creationId="{21E1AE35-AA99-5504-9BCB-3DB93B53B28D}"/>
          </ac:picMkLst>
        </pc:picChg>
      </pc:sldChg>
      <pc:sldChg chg="modSp mod">
        <pc:chgData name="Philip" userId="0d4f435ca43b6f78" providerId="LiveId" clId="{5B5FA214-7F80-470B-A4C1-7E9605BC1398}" dt="2023-04-02T12:56:55.479" v="286" actId="20577"/>
        <pc:sldMkLst>
          <pc:docMk/>
          <pc:sldMk cId="1026516277" sldId="371"/>
        </pc:sldMkLst>
        <pc:spChg chg="mod">
          <ac:chgData name="Philip" userId="0d4f435ca43b6f78" providerId="LiveId" clId="{5B5FA214-7F80-470B-A4C1-7E9605BC1398}" dt="2023-04-02T12:56:55.479" v="286" actId="20577"/>
          <ac:spMkLst>
            <pc:docMk/>
            <pc:sldMk cId="1026516277" sldId="371"/>
            <ac:spMk id="4" creationId="{00000000-0000-0000-0000-000000000000}"/>
          </ac:spMkLst>
        </pc:spChg>
      </pc:sldChg>
      <pc:sldChg chg="addSp modSp mod">
        <pc:chgData name="Philip" userId="0d4f435ca43b6f78" providerId="LiveId" clId="{5B5FA214-7F80-470B-A4C1-7E9605BC1398}" dt="2023-04-02T12:57:45.283" v="363" actId="20577"/>
        <pc:sldMkLst>
          <pc:docMk/>
          <pc:sldMk cId="413518590" sldId="372"/>
        </pc:sldMkLst>
        <pc:spChg chg="add mod">
          <ac:chgData name="Philip" userId="0d4f435ca43b6f78" providerId="LiveId" clId="{5B5FA214-7F80-470B-A4C1-7E9605BC1398}" dt="2023-04-02T12:57:45.283" v="363" actId="20577"/>
          <ac:spMkLst>
            <pc:docMk/>
            <pc:sldMk cId="413518590" sldId="372"/>
            <ac:spMk id="3" creationId="{CE03827E-ADDF-B318-E281-4AEB16805B0A}"/>
          </ac:spMkLst>
        </pc:spChg>
        <pc:spChg chg="mod">
          <ac:chgData name="Philip" userId="0d4f435ca43b6f78" providerId="LiveId" clId="{5B5FA214-7F80-470B-A4C1-7E9605BC1398}" dt="2023-04-02T12:56:58.896" v="288" actId="20577"/>
          <ac:spMkLst>
            <pc:docMk/>
            <pc:sldMk cId="413518590" sldId="372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7:05.811" v="292" actId="20577"/>
        <pc:sldMkLst>
          <pc:docMk/>
          <pc:sldMk cId="3004651247" sldId="375"/>
        </pc:sldMkLst>
        <pc:spChg chg="mod">
          <ac:chgData name="Philip" userId="0d4f435ca43b6f78" providerId="LiveId" clId="{5B5FA214-7F80-470B-A4C1-7E9605BC1398}" dt="2023-04-02T12:57:05.811" v="292" actId="20577"/>
          <ac:spMkLst>
            <pc:docMk/>
            <pc:sldMk cId="3004651247" sldId="375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45.551" v="280" actId="20577"/>
        <pc:sldMkLst>
          <pc:docMk/>
          <pc:sldMk cId="1614452486" sldId="376"/>
        </pc:sldMkLst>
        <pc:spChg chg="mod">
          <ac:chgData name="Philip" userId="0d4f435ca43b6f78" providerId="LiveId" clId="{5B5FA214-7F80-470B-A4C1-7E9605BC1398}" dt="2023-04-02T12:56:45.551" v="280" actId="20577"/>
          <ac:spMkLst>
            <pc:docMk/>
            <pc:sldMk cId="1614452486" sldId="376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46.233" v="252" actId="20577"/>
        <pc:sldMkLst>
          <pc:docMk/>
          <pc:sldMk cId="3595172158" sldId="378"/>
        </pc:sldMkLst>
        <pc:spChg chg="mod">
          <ac:chgData name="Philip" userId="0d4f435ca43b6f78" providerId="LiveId" clId="{5B5FA214-7F80-470B-A4C1-7E9605BC1398}" dt="2023-04-02T12:55:46.233" v="252" actId="20577"/>
          <ac:spMkLst>
            <pc:docMk/>
            <pc:sldMk cId="3595172158" sldId="378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11.729" v="234" actId="20577"/>
        <pc:sldMkLst>
          <pc:docMk/>
          <pc:sldMk cId="674436222" sldId="386"/>
        </pc:sldMkLst>
        <pc:spChg chg="mod">
          <ac:chgData name="Philip" userId="0d4f435ca43b6f78" providerId="LiveId" clId="{5B5FA214-7F80-470B-A4C1-7E9605BC1398}" dt="2023-04-02T12:55:11.729" v="234" actId="20577"/>
          <ac:spMkLst>
            <pc:docMk/>
            <pc:sldMk cId="674436222" sldId="386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00.632" v="228" actId="20577"/>
        <pc:sldMkLst>
          <pc:docMk/>
          <pc:sldMk cId="1418423105" sldId="387"/>
        </pc:sldMkLst>
        <pc:spChg chg="mod">
          <ac:chgData name="Philip" userId="0d4f435ca43b6f78" providerId="LiveId" clId="{5B5FA214-7F80-470B-A4C1-7E9605BC1398}" dt="2023-04-02T12:55:00.632" v="228" actId="20577"/>
          <ac:spMkLst>
            <pc:docMk/>
            <pc:sldMk cId="1418423105" sldId="387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4:51.930" v="224" actId="20577"/>
        <pc:sldMkLst>
          <pc:docMk/>
          <pc:sldMk cId="3510380646" sldId="389"/>
        </pc:sldMkLst>
        <pc:spChg chg="mod">
          <ac:chgData name="Philip" userId="0d4f435ca43b6f78" providerId="LiveId" clId="{5B5FA214-7F80-470B-A4C1-7E9605BC1398}" dt="2023-04-02T12:54:51.930" v="224" actId="20577"/>
          <ac:spMkLst>
            <pc:docMk/>
            <pc:sldMk cId="3510380646" sldId="389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4:57.167" v="226" actId="20577"/>
        <pc:sldMkLst>
          <pc:docMk/>
          <pc:sldMk cId="1355730175" sldId="390"/>
        </pc:sldMkLst>
        <pc:spChg chg="mod">
          <ac:chgData name="Philip" userId="0d4f435ca43b6f78" providerId="LiveId" clId="{5B5FA214-7F80-470B-A4C1-7E9605BC1398}" dt="2023-04-02T12:54:57.167" v="226" actId="20577"/>
          <ac:spMkLst>
            <pc:docMk/>
            <pc:sldMk cId="1355730175" sldId="390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04.184" v="230" actId="20577"/>
        <pc:sldMkLst>
          <pc:docMk/>
          <pc:sldMk cId="1470415318" sldId="391"/>
        </pc:sldMkLst>
        <pc:spChg chg="mod">
          <ac:chgData name="Philip" userId="0d4f435ca43b6f78" providerId="LiveId" clId="{5B5FA214-7F80-470B-A4C1-7E9605BC1398}" dt="2023-04-02T12:55:04.184" v="230" actId="20577"/>
          <ac:spMkLst>
            <pc:docMk/>
            <pc:sldMk cId="1470415318" sldId="391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07.306" v="232" actId="20577"/>
        <pc:sldMkLst>
          <pc:docMk/>
          <pc:sldMk cId="3282804941" sldId="392"/>
        </pc:sldMkLst>
        <pc:spChg chg="mod">
          <ac:chgData name="Philip" userId="0d4f435ca43b6f78" providerId="LiveId" clId="{5B5FA214-7F80-470B-A4C1-7E9605BC1398}" dt="2023-04-02T12:55:07.306" v="232" actId="20577"/>
          <ac:spMkLst>
            <pc:docMk/>
            <pc:sldMk cId="3282804941" sldId="392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4:47.045" v="222" actId="20577"/>
        <pc:sldMkLst>
          <pc:docMk/>
          <pc:sldMk cId="826314294" sldId="395"/>
        </pc:sldMkLst>
        <pc:spChg chg="mod">
          <ac:chgData name="Philip" userId="0d4f435ca43b6f78" providerId="LiveId" clId="{5B5FA214-7F80-470B-A4C1-7E9605BC1398}" dt="2023-04-02T12:54:47.045" v="222" actId="20577"/>
          <ac:spMkLst>
            <pc:docMk/>
            <pc:sldMk cId="826314294" sldId="395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21.124" v="238" actId="20577"/>
        <pc:sldMkLst>
          <pc:docMk/>
          <pc:sldMk cId="4143933799" sldId="396"/>
        </pc:sldMkLst>
        <pc:spChg chg="mod">
          <ac:chgData name="Philip" userId="0d4f435ca43b6f78" providerId="LiveId" clId="{5B5FA214-7F80-470B-A4C1-7E9605BC1398}" dt="2023-04-02T12:51:29.600" v="101" actId="20577"/>
          <ac:spMkLst>
            <pc:docMk/>
            <pc:sldMk cId="4143933799" sldId="396"/>
            <ac:spMk id="3" creationId="{00000000-0000-0000-0000-000000000000}"/>
          </ac:spMkLst>
        </pc:spChg>
        <pc:spChg chg="mod">
          <ac:chgData name="Philip" userId="0d4f435ca43b6f78" providerId="LiveId" clId="{5B5FA214-7F80-470B-A4C1-7E9605BC1398}" dt="2023-04-02T12:55:21.124" v="238" actId="20577"/>
          <ac:spMkLst>
            <pc:docMk/>
            <pc:sldMk cId="4143933799" sldId="396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40.057" v="248" actId="20577"/>
        <pc:sldMkLst>
          <pc:docMk/>
          <pc:sldMk cId="2572863325" sldId="397"/>
        </pc:sldMkLst>
        <pc:spChg chg="mod">
          <ac:chgData name="Philip" userId="0d4f435ca43b6f78" providerId="LiveId" clId="{5B5FA214-7F80-470B-A4C1-7E9605BC1398}" dt="2023-04-02T12:55:40.057" v="248" actId="20577"/>
          <ac:spMkLst>
            <pc:docMk/>
            <pc:sldMk cId="2572863325" sldId="397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43.115" v="250" actId="20577"/>
        <pc:sldMkLst>
          <pc:docMk/>
          <pc:sldMk cId="3509122106" sldId="398"/>
        </pc:sldMkLst>
        <pc:spChg chg="mod">
          <ac:chgData name="Philip" userId="0d4f435ca43b6f78" providerId="LiveId" clId="{5B5FA214-7F80-470B-A4C1-7E9605BC1398}" dt="2023-04-02T12:55:43.115" v="250" actId="20577"/>
          <ac:spMkLst>
            <pc:docMk/>
            <pc:sldMk cId="3509122106" sldId="398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07.555" v="264" actId="20577"/>
        <pc:sldMkLst>
          <pc:docMk/>
          <pc:sldMk cId="2485641430" sldId="400"/>
        </pc:sldMkLst>
        <pc:spChg chg="mod">
          <ac:chgData name="Philip" userId="0d4f435ca43b6f78" providerId="LiveId" clId="{5B5FA214-7F80-470B-A4C1-7E9605BC1398}" dt="2023-04-02T12:56:07.555" v="264" actId="20577"/>
          <ac:spMkLst>
            <pc:docMk/>
            <pc:sldMk cId="2485641430" sldId="400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15.728" v="268" actId="20577"/>
        <pc:sldMkLst>
          <pc:docMk/>
          <pc:sldMk cId="2421332968" sldId="401"/>
        </pc:sldMkLst>
        <pc:spChg chg="mod">
          <ac:chgData name="Philip" userId="0d4f435ca43b6f78" providerId="LiveId" clId="{5B5FA214-7F80-470B-A4C1-7E9605BC1398}" dt="2023-04-02T12:56:15.728" v="268" actId="20577"/>
          <ac:spMkLst>
            <pc:docMk/>
            <pc:sldMk cId="2421332968" sldId="401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49.418" v="254" actId="20577"/>
        <pc:sldMkLst>
          <pc:docMk/>
          <pc:sldMk cId="1278498717" sldId="402"/>
        </pc:sldMkLst>
        <pc:spChg chg="mod">
          <ac:chgData name="Philip" userId="0d4f435ca43b6f78" providerId="LiveId" clId="{5B5FA214-7F80-470B-A4C1-7E9605BC1398}" dt="2023-04-02T12:55:49.418" v="254" actId="20577"/>
          <ac:spMkLst>
            <pc:docMk/>
            <pc:sldMk cId="1278498717" sldId="402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52.559" v="256" actId="20577"/>
        <pc:sldMkLst>
          <pc:docMk/>
          <pc:sldMk cId="675696282" sldId="403"/>
        </pc:sldMkLst>
        <pc:spChg chg="mod">
          <ac:chgData name="Philip" userId="0d4f435ca43b6f78" providerId="LiveId" clId="{5B5FA214-7F80-470B-A4C1-7E9605BC1398}" dt="2023-04-02T12:55:52.559" v="256" actId="20577"/>
          <ac:spMkLst>
            <pc:docMk/>
            <pc:sldMk cId="675696282" sldId="403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5:56.444" v="258" actId="20577"/>
        <pc:sldMkLst>
          <pc:docMk/>
          <pc:sldMk cId="456590523" sldId="405"/>
        </pc:sldMkLst>
        <pc:spChg chg="mod">
          <ac:chgData name="Philip" userId="0d4f435ca43b6f78" providerId="LiveId" clId="{5B5FA214-7F80-470B-A4C1-7E9605BC1398}" dt="2023-04-02T12:55:56.444" v="258" actId="20577"/>
          <ac:spMkLst>
            <pc:docMk/>
            <pc:sldMk cId="456590523" sldId="405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00.707" v="260" actId="20577"/>
        <pc:sldMkLst>
          <pc:docMk/>
          <pc:sldMk cId="143552423" sldId="406"/>
        </pc:sldMkLst>
        <pc:spChg chg="mod">
          <ac:chgData name="Philip" userId="0d4f435ca43b6f78" providerId="LiveId" clId="{5B5FA214-7F80-470B-A4C1-7E9605BC1398}" dt="2023-04-02T12:56:00.707" v="260" actId="20577"/>
          <ac:spMkLst>
            <pc:docMk/>
            <pc:sldMk cId="143552423" sldId="406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03.842" v="262" actId="20577"/>
        <pc:sldMkLst>
          <pc:docMk/>
          <pc:sldMk cId="3538997273" sldId="407"/>
        </pc:sldMkLst>
        <pc:spChg chg="mod">
          <ac:chgData name="Philip" userId="0d4f435ca43b6f78" providerId="LiveId" clId="{5B5FA214-7F80-470B-A4C1-7E9605BC1398}" dt="2023-04-02T12:56:03.842" v="262" actId="20577"/>
          <ac:spMkLst>
            <pc:docMk/>
            <pc:sldMk cId="3538997273" sldId="407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11.412" v="266" actId="20577"/>
        <pc:sldMkLst>
          <pc:docMk/>
          <pc:sldMk cId="3364995605" sldId="408"/>
        </pc:sldMkLst>
        <pc:spChg chg="mod">
          <ac:chgData name="Philip" userId="0d4f435ca43b6f78" providerId="LiveId" clId="{5B5FA214-7F80-470B-A4C1-7E9605BC1398}" dt="2023-04-02T12:56:11.412" v="266" actId="20577"/>
          <ac:spMkLst>
            <pc:docMk/>
            <pc:sldMk cId="3364995605" sldId="408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18.899" v="270" actId="20577"/>
        <pc:sldMkLst>
          <pc:docMk/>
          <pc:sldMk cId="23399814" sldId="409"/>
        </pc:sldMkLst>
        <pc:spChg chg="mod">
          <ac:chgData name="Philip" userId="0d4f435ca43b6f78" providerId="LiveId" clId="{5B5FA214-7F80-470B-A4C1-7E9605BC1398}" dt="2023-04-02T12:56:18.899" v="270" actId="20577"/>
          <ac:spMkLst>
            <pc:docMk/>
            <pc:sldMk cId="23399814" sldId="409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22.415" v="272" actId="20577"/>
        <pc:sldMkLst>
          <pc:docMk/>
          <pc:sldMk cId="3509587908" sldId="410"/>
        </pc:sldMkLst>
        <pc:spChg chg="mod">
          <ac:chgData name="Philip" userId="0d4f435ca43b6f78" providerId="LiveId" clId="{5B5FA214-7F80-470B-A4C1-7E9605BC1398}" dt="2023-04-02T12:56:22.415" v="272" actId="20577"/>
          <ac:spMkLst>
            <pc:docMk/>
            <pc:sldMk cId="3509587908" sldId="410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28.727" v="276" actId="20577"/>
        <pc:sldMkLst>
          <pc:docMk/>
          <pc:sldMk cId="859395379" sldId="411"/>
        </pc:sldMkLst>
        <pc:spChg chg="mod">
          <ac:chgData name="Philip" userId="0d4f435ca43b6f78" providerId="LiveId" clId="{5B5FA214-7F80-470B-A4C1-7E9605BC1398}" dt="2023-04-02T12:56:28.727" v="276" actId="20577"/>
          <ac:spMkLst>
            <pc:docMk/>
            <pc:sldMk cId="859395379" sldId="411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25.680" v="274" actId="20577"/>
        <pc:sldMkLst>
          <pc:docMk/>
          <pc:sldMk cId="3947454752" sldId="413"/>
        </pc:sldMkLst>
        <pc:spChg chg="mod">
          <ac:chgData name="Philip" userId="0d4f435ca43b6f78" providerId="LiveId" clId="{5B5FA214-7F80-470B-A4C1-7E9605BC1398}" dt="2023-04-02T12:56:25.680" v="274" actId="20577"/>
          <ac:spMkLst>
            <pc:docMk/>
            <pc:sldMk cId="3947454752" sldId="413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32.729" v="278" actId="20577"/>
        <pc:sldMkLst>
          <pc:docMk/>
          <pc:sldMk cId="1031039583" sldId="416"/>
        </pc:sldMkLst>
        <pc:spChg chg="mod">
          <ac:chgData name="Philip" userId="0d4f435ca43b6f78" providerId="LiveId" clId="{5B5FA214-7F80-470B-A4C1-7E9605BC1398}" dt="2023-04-02T12:56:32.729" v="278" actId="20577"/>
          <ac:spMkLst>
            <pc:docMk/>
            <pc:sldMk cId="1031039583" sldId="416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49.179" v="282" actId="20577"/>
        <pc:sldMkLst>
          <pc:docMk/>
          <pc:sldMk cId="3977031416" sldId="419"/>
        </pc:sldMkLst>
        <pc:spChg chg="mod">
          <ac:chgData name="Philip" userId="0d4f435ca43b6f78" providerId="LiveId" clId="{5B5FA214-7F80-470B-A4C1-7E9605BC1398}" dt="2023-04-02T12:56:49.179" v="282" actId="20577"/>
          <ac:spMkLst>
            <pc:docMk/>
            <pc:sldMk cId="3977031416" sldId="419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6:52.289" v="284" actId="20577"/>
        <pc:sldMkLst>
          <pc:docMk/>
          <pc:sldMk cId="1786467821" sldId="420"/>
        </pc:sldMkLst>
        <pc:spChg chg="mod">
          <ac:chgData name="Philip" userId="0d4f435ca43b6f78" providerId="LiveId" clId="{5B5FA214-7F80-470B-A4C1-7E9605BC1398}" dt="2023-04-02T12:56:52.289" v="284" actId="20577"/>
          <ac:spMkLst>
            <pc:docMk/>
            <pc:sldMk cId="1786467821" sldId="420"/>
            <ac:spMk id="4" creationId="{00000000-0000-0000-0000-000000000000}"/>
          </ac:spMkLst>
        </pc:spChg>
      </pc:sldChg>
      <pc:sldChg chg="modSp mod">
        <pc:chgData name="Philip" userId="0d4f435ca43b6f78" providerId="LiveId" clId="{5B5FA214-7F80-470B-A4C1-7E9605BC1398}" dt="2023-04-02T12:57:02.704" v="290" actId="20577"/>
        <pc:sldMkLst>
          <pc:docMk/>
          <pc:sldMk cId="1798074557" sldId="421"/>
        </pc:sldMkLst>
        <pc:spChg chg="mod">
          <ac:chgData name="Philip" userId="0d4f435ca43b6f78" providerId="LiveId" clId="{5B5FA214-7F80-470B-A4C1-7E9605BC1398}" dt="2023-04-02T12:57:02.704" v="290" actId="20577"/>
          <ac:spMkLst>
            <pc:docMk/>
            <pc:sldMk cId="1798074557" sldId="421"/>
            <ac:spMk id="4" creationId="{00000000-0000-0000-0000-000000000000}"/>
          </ac:spMkLst>
        </pc:spChg>
      </pc:sldChg>
      <pc:sldChg chg="addSp delSp modSp mod ord">
        <pc:chgData name="Philip" userId="0d4f435ca43b6f78" providerId="LiveId" clId="{5B5FA214-7F80-470B-A4C1-7E9605BC1398}" dt="2023-04-02T12:55:36.723" v="246" actId="20577"/>
        <pc:sldMkLst>
          <pc:docMk/>
          <pc:sldMk cId="1016920104" sldId="423"/>
        </pc:sldMkLst>
        <pc:spChg chg="mod">
          <ac:chgData name="Philip" userId="0d4f435ca43b6f78" providerId="LiveId" clId="{5B5FA214-7F80-470B-A4C1-7E9605BC1398}" dt="2023-04-02T12:41:02.616" v="59" actId="20577"/>
          <ac:spMkLst>
            <pc:docMk/>
            <pc:sldMk cId="1016920104" sldId="423"/>
            <ac:spMk id="2" creationId="{00000000-0000-0000-0000-000000000000}"/>
          </ac:spMkLst>
        </pc:spChg>
        <pc:spChg chg="del">
          <ac:chgData name="Philip" userId="0d4f435ca43b6f78" providerId="LiveId" clId="{5B5FA214-7F80-470B-A4C1-7E9605BC1398}" dt="2023-04-02T12:47:02.453" v="60" actId="478"/>
          <ac:spMkLst>
            <pc:docMk/>
            <pc:sldMk cId="1016920104" sldId="423"/>
            <ac:spMk id="3" creationId="{00000000-0000-0000-0000-000000000000}"/>
          </ac:spMkLst>
        </pc:spChg>
        <pc:spChg chg="mod">
          <ac:chgData name="Philip" userId="0d4f435ca43b6f78" providerId="LiveId" clId="{5B5FA214-7F80-470B-A4C1-7E9605BC1398}" dt="2023-04-02T12:55:36.723" v="246" actId="20577"/>
          <ac:spMkLst>
            <pc:docMk/>
            <pc:sldMk cId="1016920104" sldId="423"/>
            <ac:spMk id="4" creationId="{00000000-0000-0000-0000-000000000000}"/>
          </ac:spMkLst>
        </pc:spChg>
        <pc:spChg chg="add del mod">
          <ac:chgData name="Philip" userId="0d4f435ca43b6f78" providerId="LiveId" clId="{5B5FA214-7F80-470B-A4C1-7E9605BC1398}" dt="2023-04-02T12:47:05.416" v="61" actId="478"/>
          <ac:spMkLst>
            <pc:docMk/>
            <pc:sldMk cId="1016920104" sldId="423"/>
            <ac:spMk id="6" creationId="{95512A8F-E090-22CE-CAA1-567E2307E599}"/>
          </ac:spMkLst>
        </pc:spChg>
        <pc:picChg chg="add mod">
          <ac:chgData name="Philip" userId="0d4f435ca43b6f78" providerId="LiveId" clId="{5B5FA214-7F80-470B-A4C1-7E9605BC1398}" dt="2023-04-02T12:47:53.529" v="71" actId="14100"/>
          <ac:picMkLst>
            <pc:docMk/>
            <pc:sldMk cId="1016920104" sldId="423"/>
            <ac:picMk id="8" creationId="{1B47EB6C-59C1-15CD-26F7-1F8441C2D2B1}"/>
          </ac:picMkLst>
        </pc:picChg>
        <pc:picChg chg="add mod">
          <ac:chgData name="Philip" userId="0d4f435ca43b6f78" providerId="LiveId" clId="{5B5FA214-7F80-470B-A4C1-7E9605BC1398}" dt="2023-04-02T12:47:58.836" v="72" actId="14100"/>
          <ac:picMkLst>
            <pc:docMk/>
            <pc:sldMk cId="1016920104" sldId="423"/>
            <ac:picMk id="10" creationId="{538F952C-B4EA-7966-DF83-0E470902D262}"/>
          </ac:picMkLst>
        </pc:picChg>
      </pc:sldChg>
      <pc:sldChg chg="addSp delSp modSp mod">
        <pc:chgData name="Philip" userId="0d4f435ca43b6f78" providerId="LiveId" clId="{5B5FA214-7F80-470B-A4C1-7E9605BC1398}" dt="2023-04-02T12:55:24.817" v="240" actId="20577"/>
        <pc:sldMkLst>
          <pc:docMk/>
          <pc:sldMk cId="2558345502" sldId="424"/>
        </pc:sldMkLst>
        <pc:spChg chg="mod">
          <ac:chgData name="Philip" userId="0d4f435ca43b6f78" providerId="LiveId" clId="{5B5FA214-7F80-470B-A4C1-7E9605BC1398}" dt="2023-04-02T12:48:17.806" v="85" actId="20577"/>
          <ac:spMkLst>
            <pc:docMk/>
            <pc:sldMk cId="2558345502" sldId="424"/>
            <ac:spMk id="2" creationId="{00000000-0000-0000-0000-000000000000}"/>
          </ac:spMkLst>
        </pc:spChg>
        <pc:spChg chg="mod">
          <ac:chgData name="Philip" userId="0d4f435ca43b6f78" providerId="LiveId" clId="{5B5FA214-7F80-470B-A4C1-7E9605BC1398}" dt="2023-04-02T12:55:24.817" v="240" actId="20577"/>
          <ac:spMkLst>
            <pc:docMk/>
            <pc:sldMk cId="2558345502" sldId="424"/>
            <ac:spMk id="4" creationId="{00000000-0000-0000-0000-000000000000}"/>
          </ac:spMkLst>
        </pc:spChg>
        <pc:grpChg chg="del">
          <ac:chgData name="Philip" userId="0d4f435ca43b6f78" providerId="LiveId" clId="{5B5FA214-7F80-470B-A4C1-7E9605BC1398}" dt="2023-04-02T12:48:21.505" v="86" actId="478"/>
          <ac:grpSpMkLst>
            <pc:docMk/>
            <pc:sldMk cId="2558345502" sldId="424"/>
            <ac:grpSpMk id="14" creationId="{115C32EC-7849-D177-7F23-D2838A94A3A0}"/>
          </ac:grpSpMkLst>
        </pc:grpChg>
        <pc:picChg chg="add mod">
          <ac:chgData name="Philip" userId="0d4f435ca43b6f78" providerId="LiveId" clId="{5B5FA214-7F80-470B-A4C1-7E9605BC1398}" dt="2023-04-02T12:49:52.857" v="90" actId="1076"/>
          <ac:picMkLst>
            <pc:docMk/>
            <pc:sldMk cId="2558345502" sldId="424"/>
            <ac:picMk id="11" creationId="{A1B52D98-B58A-2747-DD4A-212160A78D7D}"/>
          </ac:picMkLst>
        </pc:picChg>
        <pc:picChg chg="add mod">
          <ac:chgData name="Philip" userId="0d4f435ca43b6f78" providerId="LiveId" clId="{5B5FA214-7F80-470B-A4C1-7E9605BC1398}" dt="2023-04-02T12:51:12.338" v="96" actId="14100"/>
          <ac:picMkLst>
            <pc:docMk/>
            <pc:sldMk cId="2558345502" sldId="424"/>
            <ac:picMk id="13" creationId="{7DCF3BAF-AD89-0C2F-B5B4-D376BE2C3A5E}"/>
          </ac:picMkLst>
        </pc:picChg>
        <pc:picChg chg="del">
          <ac:chgData name="Philip" userId="0d4f435ca43b6f78" providerId="LiveId" clId="{5B5FA214-7F80-470B-A4C1-7E9605BC1398}" dt="2023-04-02T12:48:22.167" v="87" actId="478"/>
          <ac:picMkLst>
            <pc:docMk/>
            <pc:sldMk cId="2558345502" sldId="424"/>
            <ac:picMk id="15" creationId="{21E1AE35-AA99-5504-9BCB-3DB93B53B28D}"/>
          </ac:picMkLst>
        </pc:picChg>
      </pc:sldChg>
      <pc:sldChg chg="addSp delSp modSp mod ord">
        <pc:chgData name="Philip" userId="0d4f435ca43b6f78" providerId="LiveId" clId="{5B5FA214-7F80-470B-A4C1-7E9605BC1398}" dt="2023-04-02T12:55:31.986" v="244" actId="20577"/>
        <pc:sldMkLst>
          <pc:docMk/>
          <pc:sldMk cId="2944310484" sldId="425"/>
        </pc:sldMkLst>
        <pc:spChg chg="mod">
          <ac:chgData name="Philip" userId="0d4f435ca43b6f78" providerId="LiveId" clId="{5B5FA214-7F80-470B-A4C1-7E9605BC1398}" dt="2023-04-02T12:51:45.655" v="130" actId="20577"/>
          <ac:spMkLst>
            <pc:docMk/>
            <pc:sldMk cId="2944310484" sldId="425"/>
            <ac:spMk id="2" creationId="{00000000-0000-0000-0000-000000000000}"/>
          </ac:spMkLst>
        </pc:spChg>
        <pc:spChg chg="mod">
          <ac:chgData name="Philip" userId="0d4f435ca43b6f78" providerId="LiveId" clId="{5B5FA214-7F80-470B-A4C1-7E9605BC1398}" dt="2023-04-02T12:55:31.986" v="244" actId="20577"/>
          <ac:spMkLst>
            <pc:docMk/>
            <pc:sldMk cId="2944310484" sldId="425"/>
            <ac:spMk id="4" creationId="{00000000-0000-0000-0000-000000000000}"/>
          </ac:spMkLst>
        </pc:spChg>
        <pc:spChg chg="add mod">
          <ac:chgData name="Philip" userId="0d4f435ca43b6f78" providerId="LiveId" clId="{5B5FA214-7F80-470B-A4C1-7E9605BC1398}" dt="2023-04-02T12:53:13.228" v="214" actId="122"/>
          <ac:spMkLst>
            <pc:docMk/>
            <pc:sldMk cId="2944310484" sldId="425"/>
            <ac:spMk id="5" creationId="{4194BACF-2692-E3BE-D704-20E0D86B16B7}"/>
          </ac:spMkLst>
        </pc:spChg>
        <pc:picChg chg="add mod">
          <ac:chgData name="Philip" userId="0d4f435ca43b6f78" providerId="LiveId" clId="{5B5FA214-7F80-470B-A4C1-7E9605BC1398}" dt="2023-04-02T12:53:57.570" v="216" actId="1076"/>
          <ac:picMkLst>
            <pc:docMk/>
            <pc:sldMk cId="2944310484" sldId="425"/>
            <ac:picMk id="3" creationId="{25E4435A-A31B-58F6-D6BB-06F758743ADE}"/>
          </ac:picMkLst>
        </pc:picChg>
        <pc:picChg chg="del">
          <ac:chgData name="Philip" userId="0d4f435ca43b6f78" providerId="LiveId" clId="{5B5FA214-7F80-470B-A4C1-7E9605BC1398}" dt="2023-04-02T12:51:47.752" v="131" actId="478"/>
          <ac:picMkLst>
            <pc:docMk/>
            <pc:sldMk cId="2944310484" sldId="425"/>
            <ac:picMk id="8" creationId="{1B47EB6C-59C1-15CD-26F7-1F8441C2D2B1}"/>
          </ac:picMkLst>
        </pc:picChg>
        <pc:picChg chg="del">
          <ac:chgData name="Philip" userId="0d4f435ca43b6f78" providerId="LiveId" clId="{5B5FA214-7F80-470B-A4C1-7E9605BC1398}" dt="2023-04-02T12:51:48.327" v="132" actId="478"/>
          <ac:picMkLst>
            <pc:docMk/>
            <pc:sldMk cId="2944310484" sldId="425"/>
            <ac:picMk id="10" creationId="{538F952C-B4EA-7966-DF83-0E470902D262}"/>
          </ac:picMkLst>
        </pc:picChg>
      </pc:sldChg>
    </pc:docChg>
  </pc:docChgLst>
  <pc:docChgLst>
    <pc:chgData name="Philip" userId="0d4f435ca43b6f78" providerId="LiveId" clId="{E0548E56-3FEC-4BE4-A486-30C9A173360B}"/>
    <pc:docChg chg="modSld">
      <pc:chgData name="Philip" userId="0d4f435ca43b6f78" providerId="LiveId" clId="{E0548E56-3FEC-4BE4-A486-30C9A173360B}" dt="2023-03-16T12:42:57.184" v="11" actId="20577"/>
      <pc:docMkLst>
        <pc:docMk/>
      </pc:docMkLst>
      <pc:sldChg chg="modSp mod">
        <pc:chgData name="Philip" userId="0d4f435ca43b6f78" providerId="LiveId" clId="{E0548E56-3FEC-4BE4-A486-30C9A173360B}" dt="2023-03-16T12:42:57.184" v="11" actId="20577"/>
        <pc:sldMkLst>
          <pc:docMk/>
          <pc:sldMk cId="2700197398" sldId="366"/>
        </pc:sldMkLst>
        <pc:spChg chg="mod">
          <ac:chgData name="Philip" userId="0d4f435ca43b6f78" providerId="LiveId" clId="{E0548E56-3FEC-4BE4-A486-30C9A173360B}" dt="2023-03-16T12:42:57.184" v="11" actId="20577"/>
          <ac:spMkLst>
            <pc:docMk/>
            <pc:sldMk cId="2700197398" sldId="366"/>
            <ac:spMk id="3" creationId="{00000000-0000-0000-0000-000000000000}"/>
          </ac:spMkLst>
        </pc:spChg>
      </pc:sldChg>
    </pc:docChg>
  </pc:docChgLst>
  <pc:docChgLst>
    <pc:chgData name="Philip Scott" userId="0d4f435ca43b6f78" providerId="LiveId" clId="{5F60E87C-5061-40D9-9359-C447AAA5E3E0}"/>
    <pc:docChg chg="undo custSel delSld modSld replTag delTag">
      <pc:chgData name="Philip Scott" userId="0d4f435ca43b6f78" providerId="LiveId" clId="{5F60E87C-5061-40D9-9359-C447AAA5E3E0}" dt="2021-10-28T14:09:06.551" v="3755"/>
      <pc:docMkLst>
        <pc:docMk/>
      </pc:docMkLst>
      <pc:sldChg chg="modSp mod">
        <pc:chgData name="Philip Scott" userId="0d4f435ca43b6f78" providerId="LiveId" clId="{5F60E87C-5061-40D9-9359-C447AAA5E3E0}" dt="2021-10-25T08:40:34.244" v="26" actId="20577"/>
        <pc:sldMkLst>
          <pc:docMk/>
          <pc:sldMk cId="0" sldId="257"/>
        </pc:sldMkLst>
        <pc:spChg chg="mod">
          <ac:chgData name="Philip Scott" userId="0d4f435ca43b6f78" providerId="LiveId" clId="{5F60E87C-5061-40D9-9359-C447AAA5E3E0}" dt="2021-10-25T08:40:34.244" v="26" actId="20577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 Scott" userId="0d4f435ca43b6f78" providerId="LiveId" clId="{5F60E87C-5061-40D9-9359-C447AAA5E3E0}" dt="2021-10-25T09:17:39.895" v="908" actId="6549"/>
        <pc:sldMkLst>
          <pc:docMk/>
          <pc:sldMk cId="0" sldId="280"/>
        </pc:sldMkLst>
        <pc:spChg chg="mod">
          <ac:chgData name="Philip Scott" userId="0d4f435ca43b6f78" providerId="LiveId" clId="{5F60E87C-5061-40D9-9359-C447AAA5E3E0}" dt="2021-10-25T08:44:18.536" v="567" actId="20577"/>
          <ac:spMkLst>
            <pc:docMk/>
            <pc:sldMk cId="0" sldId="2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17:39.895" v="908" actId="6549"/>
          <ac:spMkLst>
            <pc:docMk/>
            <pc:sldMk cId="0" sldId="280"/>
            <ac:spMk id="3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8:20.874" v="682"/>
          <ac:spMkLst>
            <pc:docMk/>
            <pc:sldMk cId="0" sldId="280"/>
            <ac:spMk id="4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29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09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065797247" sldId="317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1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0" sldId="326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90599560" sldId="33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1048175364" sldId="338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0" sldId="340"/>
        </pc:sldMkLst>
      </pc:sldChg>
      <pc:sldChg chg="modSp mod">
        <pc:chgData name="Philip Scott" userId="0d4f435ca43b6f78" providerId="LiveId" clId="{5F60E87C-5061-40D9-9359-C447AAA5E3E0}" dt="2021-10-25T11:43:04.113" v="2268" actId="20577"/>
        <pc:sldMkLst>
          <pc:docMk/>
          <pc:sldMk cId="23739126" sldId="348"/>
        </pc:sldMkLst>
        <pc:spChg chg="mod">
          <ac:chgData name="Philip Scott" userId="0d4f435ca43b6f78" providerId="LiveId" clId="{5F60E87C-5061-40D9-9359-C447AAA5E3E0}" dt="2021-10-25T11:43:04.113" v="2268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08:40:42.046" v="27" actId="2696"/>
        <pc:sldMkLst>
          <pc:docMk/>
          <pc:sldMk cId="3123641820" sldId="349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68242321" sldId="350"/>
        </pc:sldMkLst>
      </pc:sldChg>
      <pc:sldChg chg="del">
        <pc:chgData name="Philip Scott" userId="0d4f435ca43b6f78" providerId="LiveId" clId="{5F60E87C-5061-40D9-9359-C447AAA5E3E0}" dt="2021-10-25T08:40:48.775" v="28" actId="47"/>
        <pc:sldMkLst>
          <pc:docMk/>
          <pc:sldMk cId="4259597196" sldId="351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935431986" sldId="352"/>
        </pc:sldMkLst>
      </pc:sldChg>
      <pc:sldChg chg="modSp mod modAnim">
        <pc:chgData name="Philip Scott" userId="0d4f435ca43b6f78" providerId="LiveId" clId="{5F60E87C-5061-40D9-9359-C447AAA5E3E0}" dt="2021-10-25T08:45:48.153" v="642" actId="20577"/>
        <pc:sldMkLst>
          <pc:docMk/>
          <pc:sldMk cId="2802083250" sldId="353"/>
        </pc:sldMkLst>
        <pc:spChg chg="mod">
          <ac:chgData name="Philip Scott" userId="0d4f435ca43b6f78" providerId="LiveId" clId="{5F60E87C-5061-40D9-9359-C447AAA5E3E0}" dt="2021-10-25T08:45:48.153" v="642" actId="20577"/>
          <ac:spMkLst>
            <pc:docMk/>
            <pc:sldMk cId="2802083250" sldId="353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8:45:40.884" v="619"/>
          <ac:spMkLst>
            <pc:docMk/>
            <pc:sldMk cId="2802083250" sldId="353"/>
            <ac:spMk id="3" creationId="{00000000-0000-0000-0000-000000000000}"/>
          </ac:spMkLst>
        </pc:spChg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1465488843" sldId="354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919160131" sldId="355"/>
        </pc:sldMkLst>
      </pc:sldChg>
      <pc:sldChg chg="del">
        <pc:chgData name="Philip Scott" userId="0d4f435ca43b6f78" providerId="LiveId" clId="{5F60E87C-5061-40D9-9359-C447AAA5E3E0}" dt="2021-10-25T11:42:15.102" v="2242" actId="47"/>
        <pc:sldMkLst>
          <pc:docMk/>
          <pc:sldMk cId="4289257561" sldId="356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8527106" sldId="357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60301069" sldId="35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59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0" sldId="360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3588155477" sldId="361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0" sldId="362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1628795723" sldId="363"/>
        </pc:sldMkLst>
      </pc:sldChg>
      <pc:sldChg chg="del">
        <pc:chgData name="Philip Scott" userId="0d4f435ca43b6f78" providerId="LiveId" clId="{5F60E87C-5061-40D9-9359-C447AAA5E3E0}" dt="2021-10-25T11:42:19.216" v="2243" actId="47"/>
        <pc:sldMkLst>
          <pc:docMk/>
          <pc:sldMk cId="4275778754" sldId="364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3041555791" sldId="365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2739227979" sldId="366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4070250276" sldId="367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395241374" sldId="368"/>
        </pc:sldMkLst>
      </pc:sldChg>
      <pc:sldChg chg="del">
        <pc:chgData name="Philip Scott" userId="0d4f435ca43b6f78" providerId="LiveId" clId="{5F60E87C-5061-40D9-9359-C447AAA5E3E0}" dt="2021-10-25T11:42:23.647" v="2244" actId="47"/>
        <pc:sldMkLst>
          <pc:docMk/>
          <pc:sldMk cId="1021025253" sldId="369"/>
        </pc:sldMkLst>
      </pc:sldChg>
      <pc:sldChg chg="del">
        <pc:chgData name="Philip Scott" userId="0d4f435ca43b6f78" providerId="LiveId" clId="{5F60E87C-5061-40D9-9359-C447AAA5E3E0}" dt="2021-10-25T11:42:27.491" v="2245" actId="47"/>
        <pc:sldMkLst>
          <pc:docMk/>
          <pc:sldMk cId="2197207638" sldId="370"/>
        </pc:sldMkLst>
      </pc:sldChg>
      <pc:sldChg chg="addSp delSp modSp mod">
        <pc:chgData name="Philip Scott" userId="0d4f435ca43b6f78" providerId="LiveId" clId="{5F60E87C-5061-40D9-9359-C447AAA5E3E0}" dt="2021-10-25T09:25:29.730" v="1070"/>
        <pc:sldMkLst>
          <pc:docMk/>
          <pc:sldMk cId="2676200747" sldId="371"/>
        </pc:sldMkLst>
        <pc:spChg chg="mod">
          <ac:chgData name="Philip Scott" userId="0d4f435ca43b6f78" providerId="LiveId" clId="{5F60E87C-5061-40D9-9359-C447AAA5E3E0}" dt="2021-10-25T09:21:19.167" v="927" actId="20577"/>
          <ac:spMkLst>
            <pc:docMk/>
            <pc:sldMk cId="2676200747" sldId="371"/>
            <ac:spMk id="2" creationId="{00000000-0000-0000-0000-000000000000}"/>
          </ac:spMkLst>
        </pc:spChg>
        <pc:spChg chg="del mod">
          <ac:chgData name="Philip Scott" userId="0d4f435ca43b6f78" providerId="LiveId" clId="{5F60E87C-5061-40D9-9359-C447AAA5E3E0}" dt="2021-10-25T08:49:42.138" v="713" actId="478"/>
          <ac:spMkLst>
            <pc:docMk/>
            <pc:sldMk cId="2676200747" sldId="371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5T08:49:44.990" v="714" actId="478"/>
          <ac:spMkLst>
            <pc:docMk/>
            <pc:sldMk cId="2676200747" sldId="371"/>
            <ac:spMk id="6" creationId="{AC8025BF-5FF7-4376-9C16-1A2114C9FA9F}"/>
          </ac:spMkLst>
        </pc:spChg>
        <pc:spChg chg="add del">
          <ac:chgData name="Philip Scott" userId="0d4f435ca43b6f78" providerId="LiveId" clId="{5F60E87C-5061-40D9-9359-C447AAA5E3E0}" dt="2021-10-25T09:25:27.200" v="1069" actId="22"/>
          <ac:spMkLst>
            <pc:docMk/>
            <pc:sldMk cId="2676200747" sldId="371"/>
            <ac:spMk id="9" creationId="{4F090ED9-9121-40D5-8484-D76CA74A7BD9}"/>
          </ac:spMkLst>
        </pc:spChg>
        <pc:graphicFrameChg chg="add mod modGraphic">
          <ac:chgData name="Philip Scott" userId="0d4f435ca43b6f78" providerId="LiveId" clId="{5F60E87C-5061-40D9-9359-C447AAA5E3E0}" dt="2021-10-25T09:25:29.730" v="1070"/>
          <ac:graphicFrameMkLst>
            <pc:docMk/>
            <pc:sldMk cId="2676200747" sldId="371"/>
            <ac:graphicFrameMk id="7" creationId="{552A96E6-044A-4DAC-A5AC-64DC979047BB}"/>
          </ac:graphicFrameMkLst>
        </pc:graphicFrameChg>
      </pc:sldChg>
      <pc:sldChg chg="modSp mod">
        <pc:chgData name="Philip Scott" userId="0d4f435ca43b6f78" providerId="LiveId" clId="{5F60E87C-5061-40D9-9359-C447AAA5E3E0}" dt="2021-10-25T09:46:03.281" v="1102" actId="6549"/>
        <pc:sldMkLst>
          <pc:docMk/>
          <pc:sldMk cId="3703459237" sldId="372"/>
        </pc:sldMkLst>
        <pc:spChg chg="mod">
          <ac:chgData name="Philip Scott" userId="0d4f435ca43b6f78" providerId="LiveId" clId="{5F60E87C-5061-40D9-9359-C447AAA5E3E0}" dt="2021-10-25T09:21:27.561" v="943" actId="20577"/>
          <ac:spMkLst>
            <pc:docMk/>
            <pc:sldMk cId="3703459237" sldId="372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09:46:03.281" v="1102" actId="6549"/>
          <ac:spMkLst>
            <pc:docMk/>
            <pc:sldMk cId="3703459237" sldId="372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09:51:50.475" v="1140" actId="20577"/>
        <pc:sldMkLst>
          <pc:docMk/>
          <pc:sldMk cId="4033927701" sldId="373"/>
        </pc:sldMkLst>
        <pc:spChg chg="mod">
          <ac:chgData name="Philip Scott" userId="0d4f435ca43b6f78" providerId="LiveId" clId="{5F60E87C-5061-40D9-9359-C447AAA5E3E0}" dt="2021-10-25T09:46:30.102" v="1125" actId="20577"/>
          <ac:spMkLst>
            <pc:docMk/>
            <pc:sldMk cId="4033927701" sldId="373"/>
            <ac:spMk id="2" creationId="{00000000-0000-0000-0000-000000000000}"/>
          </ac:spMkLst>
        </pc:spChg>
        <pc:graphicFrameChg chg="mod modGraphic">
          <ac:chgData name="Philip Scott" userId="0d4f435ca43b6f78" providerId="LiveId" clId="{5F60E87C-5061-40D9-9359-C447AAA5E3E0}" dt="2021-10-25T09:51:50.475" v="1140" actId="20577"/>
          <ac:graphicFrameMkLst>
            <pc:docMk/>
            <pc:sldMk cId="4033927701" sldId="373"/>
            <ac:graphicFrameMk id="7" creationId="{552A96E6-044A-4DAC-A5AC-64DC979047BB}"/>
          </ac:graphicFrameMkLst>
        </pc:graphicFrameChg>
      </pc:sldChg>
      <pc:sldChg chg="addSp modSp mod">
        <pc:chgData name="Philip Scott" userId="0d4f435ca43b6f78" providerId="LiveId" clId="{5F60E87C-5061-40D9-9359-C447AAA5E3E0}" dt="2021-10-25T09:59:21.398" v="1212" actId="164"/>
        <pc:sldMkLst>
          <pc:docMk/>
          <pc:sldMk cId="2427728465" sldId="374"/>
        </pc:sldMkLst>
        <pc:spChg chg="mod">
          <ac:chgData name="Philip Scott" userId="0d4f435ca43b6f78" providerId="LiveId" clId="{5F60E87C-5061-40D9-9359-C447AAA5E3E0}" dt="2021-10-25T09:52:32.909" v="1165" actId="20577"/>
          <ac:spMkLst>
            <pc:docMk/>
            <pc:sldMk cId="2427728465" sldId="374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5" creationId="{5931DE70-AC55-4B86-8628-F4E7229340A9}"/>
          </ac:spMkLst>
        </pc:spChg>
        <pc:spChg chg="add mod">
          <ac:chgData name="Philip Scott" userId="0d4f435ca43b6f78" providerId="LiveId" clId="{5F60E87C-5061-40D9-9359-C447AAA5E3E0}" dt="2021-10-25T09:59:21.398" v="1212" actId="164"/>
          <ac:spMkLst>
            <pc:docMk/>
            <pc:sldMk cId="2427728465" sldId="374"/>
            <ac:spMk id="6" creationId="{B0906D7B-5CA6-4CDC-8137-F6AD11B48C8C}"/>
          </ac:spMkLst>
        </pc:spChg>
        <pc:grpChg chg="add mod">
          <ac:chgData name="Philip Scott" userId="0d4f435ca43b6f78" providerId="LiveId" clId="{5F60E87C-5061-40D9-9359-C447AAA5E3E0}" dt="2021-10-25T09:59:21.398" v="1212" actId="164"/>
          <ac:grpSpMkLst>
            <pc:docMk/>
            <pc:sldMk cId="2427728465" sldId="374"/>
            <ac:grpSpMk id="8" creationId="{5C6B633F-E44E-42CE-850B-FEA51F38CAB6}"/>
          </ac:grpSpMkLst>
        </pc:grpChg>
        <pc:graphicFrameChg chg="mod modGraphic">
          <ac:chgData name="Philip Scott" userId="0d4f435ca43b6f78" providerId="LiveId" clId="{5F60E87C-5061-40D9-9359-C447AAA5E3E0}" dt="2021-10-25T09:53:40.977" v="1182" actId="14100"/>
          <ac:graphicFrameMkLst>
            <pc:docMk/>
            <pc:sldMk cId="2427728465" sldId="374"/>
            <ac:graphicFrameMk id="7" creationId="{552A96E6-044A-4DAC-A5AC-64DC979047BB}"/>
          </ac:graphicFrameMkLst>
        </pc:graphicFrameChg>
        <pc:picChg chg="add mod">
          <ac:chgData name="Philip Scott" userId="0d4f435ca43b6f78" providerId="LiveId" clId="{5F60E87C-5061-40D9-9359-C447AAA5E3E0}" dt="2021-10-25T09:58:13.149" v="1189" actId="1076"/>
          <ac:picMkLst>
            <pc:docMk/>
            <pc:sldMk cId="2427728465" sldId="374"/>
            <ac:picMk id="3" creationId="{C361C784-65EC-4254-9420-66C152210424}"/>
          </ac:picMkLst>
        </pc:picChg>
      </pc:sldChg>
      <pc:sldChg chg="addSp delSp modSp mod modAnim">
        <pc:chgData name="Philip Scott" userId="0d4f435ca43b6f78" providerId="LiveId" clId="{5F60E87C-5061-40D9-9359-C447AAA5E3E0}" dt="2021-10-25T11:29:52.735" v="1386"/>
        <pc:sldMkLst>
          <pc:docMk/>
          <pc:sldMk cId="984907396" sldId="375"/>
        </pc:sldMkLst>
        <pc:spChg chg="mod">
          <ac:chgData name="Philip Scott" userId="0d4f435ca43b6f78" providerId="LiveId" clId="{5F60E87C-5061-40D9-9359-C447AAA5E3E0}" dt="2021-10-25T11:29:30.953" v="1380" actId="20577"/>
          <ac:spMkLst>
            <pc:docMk/>
            <pc:sldMk cId="984907396" sldId="375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0:01:07.225" v="1230" actId="14100"/>
          <ac:spMkLst>
            <pc:docMk/>
            <pc:sldMk cId="984907396" sldId="375"/>
            <ac:spMk id="5" creationId="{5931DE70-AC55-4B86-8628-F4E7229340A9}"/>
          </ac:spMkLst>
        </pc:spChg>
        <pc:spChg chg="mod">
          <ac:chgData name="Philip Scott" userId="0d4f435ca43b6f78" providerId="LiveId" clId="{5F60E87C-5061-40D9-9359-C447AAA5E3E0}" dt="2021-10-25T10:01:18.510" v="1241" actId="1076"/>
          <ac:spMkLst>
            <pc:docMk/>
            <pc:sldMk cId="984907396" sldId="375"/>
            <ac:spMk id="6" creationId="{B0906D7B-5CA6-4CDC-8137-F6AD11B48C8C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9" creationId="{B6F31A65-F73C-4B62-8048-782FF4ABAF5F}"/>
          </ac:spMkLst>
        </pc:spChg>
        <pc:spChg chg="add mod">
          <ac:chgData name="Philip Scott" userId="0d4f435ca43b6f78" providerId="LiveId" clId="{5F60E87C-5061-40D9-9359-C447AAA5E3E0}" dt="2021-10-25T10:01:00.305" v="1229" actId="164"/>
          <ac:spMkLst>
            <pc:docMk/>
            <pc:sldMk cId="984907396" sldId="375"/>
            <ac:spMk id="10" creationId="{A117FE0E-293D-4B26-8F41-7C73F8D47BF4}"/>
          </ac:spMkLst>
        </pc:spChg>
        <pc:spChg chg="mod">
          <ac:chgData name="Philip Scott" userId="0d4f435ca43b6f78" providerId="LiveId" clId="{5F60E87C-5061-40D9-9359-C447AAA5E3E0}" dt="2021-10-25T10:01:38.319" v="1244" actId="14100"/>
          <ac:spMkLst>
            <pc:docMk/>
            <pc:sldMk cId="984907396" sldId="375"/>
            <ac:spMk id="13" creationId="{EADA4D5A-E988-4F6F-B9D4-AEC1B29FFC75}"/>
          </ac:spMkLst>
        </pc:spChg>
        <pc:spChg chg="mod">
          <ac:chgData name="Philip Scott" userId="0d4f435ca43b6f78" providerId="LiveId" clId="{5F60E87C-5061-40D9-9359-C447AAA5E3E0}" dt="2021-10-25T10:01:50.640" v="1265" actId="1076"/>
          <ac:spMkLst>
            <pc:docMk/>
            <pc:sldMk cId="984907396" sldId="375"/>
            <ac:spMk id="14" creationId="{14801ABA-4785-4620-9D74-B215994084CD}"/>
          </ac:spMkLst>
        </pc:spChg>
        <pc:spChg chg="mod">
          <ac:chgData name="Philip Scott" userId="0d4f435ca43b6f78" providerId="LiveId" clId="{5F60E87C-5061-40D9-9359-C447AAA5E3E0}" dt="2021-10-25T11:27:38.326" v="1271" actId="14100"/>
          <ac:spMkLst>
            <pc:docMk/>
            <pc:sldMk cId="984907396" sldId="375"/>
            <ac:spMk id="16" creationId="{EF78E414-C6F2-49EC-AFF8-796E617C9AE4}"/>
          </ac:spMkLst>
        </pc:spChg>
        <pc:spChg chg="mod">
          <ac:chgData name="Philip Scott" userId="0d4f435ca43b6f78" providerId="LiveId" clId="{5F60E87C-5061-40D9-9359-C447AAA5E3E0}" dt="2021-10-25T11:28:27.720" v="1321" actId="20577"/>
          <ac:spMkLst>
            <pc:docMk/>
            <pc:sldMk cId="984907396" sldId="375"/>
            <ac:spMk id="17" creationId="{E0679566-8B18-420A-8410-FBC123CC5797}"/>
          </ac:spMkLst>
        </pc:spChg>
        <pc:spChg chg="mod">
          <ac:chgData name="Philip Scott" userId="0d4f435ca43b6f78" providerId="LiveId" clId="{5F60E87C-5061-40D9-9359-C447AAA5E3E0}" dt="2021-10-25T11:28:13.530" v="1292" actId="14100"/>
          <ac:spMkLst>
            <pc:docMk/>
            <pc:sldMk cId="984907396" sldId="375"/>
            <ac:spMk id="19" creationId="{7E5F69E8-2858-4F74-8698-7FF10BAE4A31}"/>
          </ac:spMkLst>
        </pc:spChg>
        <pc:spChg chg="mod">
          <ac:chgData name="Philip Scott" userId="0d4f435ca43b6f78" providerId="LiveId" clId="{5F60E87C-5061-40D9-9359-C447AAA5E3E0}" dt="2021-10-25T11:28:20.398" v="1313" actId="20577"/>
          <ac:spMkLst>
            <pc:docMk/>
            <pc:sldMk cId="984907396" sldId="375"/>
            <ac:spMk id="20" creationId="{09EC7FDA-A81F-4A5A-8BB0-41330CE4730B}"/>
          </ac:spMkLst>
        </pc:spChg>
        <pc:spChg chg="mod">
          <ac:chgData name="Philip Scott" userId="0d4f435ca43b6f78" providerId="LiveId" clId="{5F60E87C-5061-40D9-9359-C447AAA5E3E0}" dt="2021-10-25T11:28:40.039" v="1324" actId="14100"/>
          <ac:spMkLst>
            <pc:docMk/>
            <pc:sldMk cId="984907396" sldId="375"/>
            <ac:spMk id="22" creationId="{B2DE4CB9-FEB0-413B-9BFD-3EB354D2A4A6}"/>
          </ac:spMkLst>
        </pc:spChg>
        <pc:spChg chg="mod">
          <ac:chgData name="Philip Scott" userId="0d4f435ca43b6f78" providerId="LiveId" clId="{5F60E87C-5061-40D9-9359-C447AAA5E3E0}" dt="2021-10-25T11:28:59.351" v="1351" actId="1076"/>
          <ac:spMkLst>
            <pc:docMk/>
            <pc:sldMk cId="984907396" sldId="375"/>
            <ac:spMk id="23" creationId="{0515D859-4D09-44C0-92A0-7DB7E7CE7F16}"/>
          </ac:spMkLst>
        </pc:spChg>
        <pc:spChg chg="mod">
          <ac:chgData name="Philip Scott" userId="0d4f435ca43b6f78" providerId="LiveId" clId="{5F60E87C-5061-40D9-9359-C447AAA5E3E0}" dt="2021-10-25T11:29:19.989" v="1354" actId="14100"/>
          <ac:spMkLst>
            <pc:docMk/>
            <pc:sldMk cId="984907396" sldId="375"/>
            <ac:spMk id="25" creationId="{BD509504-9044-4471-BB19-BC591EBC878F}"/>
          </ac:spMkLst>
        </pc:spChg>
        <pc:spChg chg="mod">
          <ac:chgData name="Philip Scott" userId="0d4f435ca43b6f78" providerId="LiveId" clId="{5F60E87C-5061-40D9-9359-C447AAA5E3E0}" dt="2021-10-25T11:29:24.255" v="1364" actId="20577"/>
          <ac:spMkLst>
            <pc:docMk/>
            <pc:sldMk cId="984907396" sldId="375"/>
            <ac:spMk id="26" creationId="{262D7C57-1C16-477A-BE0F-DEA88B944403}"/>
          </ac:spMkLst>
        </pc:spChg>
        <pc:grpChg chg="mod">
          <ac:chgData name="Philip Scott" userId="0d4f435ca43b6f78" providerId="LiveId" clId="{5F60E87C-5061-40D9-9359-C447AAA5E3E0}" dt="2021-10-25T10:00:26.916" v="1215" actId="1076"/>
          <ac:grpSpMkLst>
            <pc:docMk/>
            <pc:sldMk cId="984907396" sldId="375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0:01:00.305" v="1229" actId="164"/>
          <ac:grpSpMkLst>
            <pc:docMk/>
            <pc:sldMk cId="984907396" sldId="375"/>
            <ac:grpSpMk id="11" creationId="{F250392E-70F6-4E33-8D61-FBA7769D0FB5}"/>
          </ac:grpSpMkLst>
        </pc:grpChg>
        <pc:grpChg chg="add mod">
          <ac:chgData name="Philip Scott" userId="0d4f435ca43b6f78" providerId="LiveId" clId="{5F60E87C-5061-40D9-9359-C447AAA5E3E0}" dt="2021-10-25T10:01:33.659" v="1243" actId="1076"/>
          <ac:grpSpMkLst>
            <pc:docMk/>
            <pc:sldMk cId="984907396" sldId="375"/>
            <ac:grpSpMk id="12" creationId="{951531F5-937E-4467-AACF-37BE9D261A8B}"/>
          </ac:grpSpMkLst>
        </pc:grpChg>
        <pc:grpChg chg="add mod">
          <ac:chgData name="Philip Scott" userId="0d4f435ca43b6f78" providerId="LiveId" clId="{5F60E87C-5061-40D9-9359-C447AAA5E3E0}" dt="2021-10-25T11:27:35.248" v="1270" actId="1076"/>
          <ac:grpSpMkLst>
            <pc:docMk/>
            <pc:sldMk cId="984907396" sldId="375"/>
            <ac:grpSpMk id="15" creationId="{42ED8661-A205-4DA1-940F-74F49E22C375}"/>
          </ac:grpSpMkLst>
        </pc:grpChg>
        <pc:grpChg chg="add mod">
          <ac:chgData name="Philip Scott" userId="0d4f435ca43b6f78" providerId="LiveId" clId="{5F60E87C-5061-40D9-9359-C447AAA5E3E0}" dt="2021-10-25T11:28:10.636" v="1291" actId="1076"/>
          <ac:grpSpMkLst>
            <pc:docMk/>
            <pc:sldMk cId="984907396" sldId="375"/>
            <ac:grpSpMk id="18" creationId="{1A1B3DAF-7A42-4DAB-BF6B-E11D2CBF8123}"/>
          </ac:grpSpMkLst>
        </pc:grpChg>
        <pc:grpChg chg="add mod">
          <ac:chgData name="Philip Scott" userId="0d4f435ca43b6f78" providerId="LiveId" clId="{5F60E87C-5061-40D9-9359-C447AAA5E3E0}" dt="2021-10-25T11:28:37.014" v="1323" actId="1076"/>
          <ac:grpSpMkLst>
            <pc:docMk/>
            <pc:sldMk cId="984907396" sldId="375"/>
            <ac:grpSpMk id="21" creationId="{C37AB206-AA7E-41D3-A30F-A121FF3A5CB0}"/>
          </ac:grpSpMkLst>
        </pc:grpChg>
        <pc:grpChg chg="add mod">
          <ac:chgData name="Philip Scott" userId="0d4f435ca43b6f78" providerId="LiveId" clId="{5F60E87C-5061-40D9-9359-C447AAA5E3E0}" dt="2021-10-25T11:29:15.042" v="1353" actId="1076"/>
          <ac:grpSpMkLst>
            <pc:docMk/>
            <pc:sldMk cId="984907396" sldId="375"/>
            <ac:grpSpMk id="24" creationId="{A4808CF9-9C2F-4CF4-BDF8-452A054A58DA}"/>
          </ac:grpSpMkLst>
        </pc:grpChg>
        <pc:graphicFrameChg chg="del">
          <ac:chgData name="Philip Scott" userId="0d4f435ca43b6f78" providerId="LiveId" clId="{5F60E87C-5061-40D9-9359-C447AAA5E3E0}" dt="2021-10-25T10:00:15.379" v="1213" actId="478"/>
          <ac:graphicFrameMkLst>
            <pc:docMk/>
            <pc:sldMk cId="984907396" sldId="375"/>
            <ac:graphicFrameMk id="7" creationId="{552A96E6-044A-4DAC-A5AC-64DC979047BB}"/>
          </ac:graphicFrameMkLst>
        </pc:graphicFrameChg>
        <pc:picChg chg="del">
          <ac:chgData name="Philip Scott" userId="0d4f435ca43b6f78" providerId="LiveId" clId="{5F60E87C-5061-40D9-9359-C447AAA5E3E0}" dt="2021-10-25T10:00:18.434" v="1214" actId="478"/>
          <ac:picMkLst>
            <pc:docMk/>
            <pc:sldMk cId="984907396" sldId="375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0:16.723" v="2160" actId="20577"/>
        <pc:sldMkLst>
          <pc:docMk/>
          <pc:sldMk cId="1614452486" sldId="376"/>
        </pc:sldMkLst>
        <pc:spChg chg="mod">
          <ac:chgData name="Philip Scott" userId="0d4f435ca43b6f78" providerId="LiveId" clId="{5F60E87C-5061-40D9-9359-C447AAA5E3E0}" dt="2021-10-25T11:30:35.451" v="1427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0:16.723" v="2160" actId="20577"/>
          <ac:spMkLst>
            <pc:docMk/>
            <pc:sldMk cId="1614452486" sldId="37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5T11:41:38.751" v="2238" actId="1076"/>
        <pc:sldMkLst>
          <pc:docMk/>
          <pc:sldMk cId="2836420954" sldId="377"/>
        </pc:sldMkLst>
        <pc:spChg chg="mod">
          <ac:chgData name="Philip Scott" userId="0d4f435ca43b6f78" providerId="LiveId" clId="{5F60E87C-5061-40D9-9359-C447AAA5E3E0}" dt="2021-10-25T11:41:20.776" v="2204" actId="14100"/>
          <ac:spMkLst>
            <pc:docMk/>
            <pc:sldMk cId="2836420954" sldId="377"/>
            <ac:spMk id="10" creationId="{41FB1779-2064-4A1E-A352-7D6EE1A7859B}"/>
          </ac:spMkLst>
        </pc:spChg>
        <pc:spChg chg="mod">
          <ac:chgData name="Philip Scott" userId="0d4f435ca43b6f78" providerId="LiveId" clId="{5F60E87C-5061-40D9-9359-C447AAA5E3E0}" dt="2021-10-25T11:41:38.751" v="2238" actId="1076"/>
          <ac:spMkLst>
            <pc:docMk/>
            <pc:sldMk cId="2836420954" sldId="377"/>
            <ac:spMk id="11" creationId="{2D4DFC11-60AB-4B05-8104-C73D1BBDE284}"/>
          </ac:spMkLst>
        </pc:spChg>
        <pc:grpChg chg="del">
          <ac:chgData name="Philip Scott" userId="0d4f435ca43b6f78" providerId="LiveId" clId="{5F60E87C-5061-40D9-9359-C447AAA5E3E0}" dt="2021-10-25T11:40:41.286" v="2164" actId="478"/>
          <ac:grpSpMkLst>
            <pc:docMk/>
            <pc:sldMk cId="2836420954" sldId="377"/>
            <ac:grpSpMk id="8" creationId="{5C6B633F-E44E-42CE-850B-FEA51F38CAB6}"/>
          </ac:grpSpMkLst>
        </pc:grpChg>
        <pc:grpChg chg="add mod">
          <ac:chgData name="Philip Scott" userId="0d4f435ca43b6f78" providerId="LiveId" clId="{5F60E87C-5061-40D9-9359-C447AAA5E3E0}" dt="2021-10-25T11:41:18.006" v="2203" actId="14100"/>
          <ac:grpSpMkLst>
            <pc:docMk/>
            <pc:sldMk cId="2836420954" sldId="377"/>
            <ac:grpSpMk id="9" creationId="{3AF7F7C2-9022-4B8F-9A6A-2DAACCCBAFE4}"/>
          </ac:grpSpMkLst>
        </pc:grpChg>
        <pc:picChg chg="del">
          <ac:chgData name="Philip Scott" userId="0d4f435ca43b6f78" providerId="LiveId" clId="{5F60E87C-5061-40D9-9359-C447AAA5E3E0}" dt="2021-10-25T11:40:42.668" v="2165" actId="478"/>
          <ac:picMkLst>
            <pc:docMk/>
            <pc:sldMk cId="2836420954" sldId="377"/>
            <ac:picMk id="3" creationId="{C361C784-65EC-4254-9420-66C152210424}"/>
          </ac:picMkLst>
        </pc:picChg>
      </pc:sldChg>
      <pc:sldChg chg="modSp mod">
        <pc:chgData name="Philip Scott" userId="0d4f435ca43b6f78" providerId="LiveId" clId="{5F60E87C-5061-40D9-9359-C447AAA5E3E0}" dt="2021-10-25T11:45:26.073" v="2540" actId="20577"/>
        <pc:sldMkLst>
          <pc:docMk/>
          <pc:sldMk cId="3595172158" sldId="378"/>
        </pc:sldMkLst>
        <pc:spChg chg="mod">
          <ac:chgData name="Philip Scott" userId="0d4f435ca43b6f78" providerId="LiveId" clId="{5F60E87C-5061-40D9-9359-C447AAA5E3E0}" dt="2021-10-25T11:43:36.848" v="2299" actId="6549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45:26.073" v="2540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1:00.058" v="2866" actId="20577"/>
        <pc:sldMkLst>
          <pc:docMk/>
          <pc:sldMk cId="437329902" sldId="379"/>
        </pc:sldMkLst>
        <pc:spChg chg="mod">
          <ac:chgData name="Philip Scott" userId="0d4f435ca43b6f78" providerId="LiveId" clId="{5F60E87C-5061-40D9-9359-C447AAA5E3E0}" dt="2021-10-25T11:46:42.832" v="2569" actId="20577"/>
          <ac:spMkLst>
            <pc:docMk/>
            <pc:sldMk cId="437329902" sldId="379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1:00.058" v="2866" actId="20577"/>
          <ac:spMkLst>
            <pc:docMk/>
            <pc:sldMk cId="437329902" sldId="379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5T11:56:50.502" v="3098" actId="20577"/>
        <pc:sldMkLst>
          <pc:docMk/>
          <pc:sldMk cId="2891183449" sldId="380"/>
        </pc:sldMkLst>
        <pc:spChg chg="mod">
          <ac:chgData name="Philip Scott" userId="0d4f435ca43b6f78" providerId="LiveId" clId="{5F60E87C-5061-40D9-9359-C447AAA5E3E0}" dt="2021-10-25T11:51:37.416" v="2888" actId="20577"/>
          <ac:spMkLst>
            <pc:docMk/>
            <pc:sldMk cId="2891183449" sldId="380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5T11:56:50.502" v="3098" actId="20577"/>
          <ac:spMkLst>
            <pc:docMk/>
            <pc:sldMk cId="2891183449" sldId="380"/>
            <ac:spMk id="3" creationId="{00000000-0000-0000-0000-000000000000}"/>
          </ac:spMkLst>
        </pc:spChg>
      </pc:sldChg>
      <pc:sldChg chg="modSp mod">
        <pc:chgData name="Philip Scott" userId="0d4f435ca43b6f78" providerId="LiveId" clId="{5F60E87C-5061-40D9-9359-C447AAA5E3E0}" dt="2021-10-28T12:49:39.254" v="3609" actId="6549"/>
        <pc:sldMkLst>
          <pc:docMk/>
          <pc:sldMk cId="1974599869" sldId="381"/>
        </pc:sldMkLst>
        <pc:spChg chg="mod">
          <ac:chgData name="Philip Scott" userId="0d4f435ca43b6f78" providerId="LiveId" clId="{5F60E87C-5061-40D9-9359-C447AAA5E3E0}" dt="2021-10-25T11:57:14.043" v="3109" actId="20577"/>
          <ac:spMkLst>
            <pc:docMk/>
            <pc:sldMk cId="1974599869" sldId="381"/>
            <ac:spMk id="2" creationId="{00000000-0000-0000-0000-000000000000}"/>
          </ac:spMkLst>
        </pc:spChg>
        <pc:spChg chg="mod">
          <ac:chgData name="Philip Scott" userId="0d4f435ca43b6f78" providerId="LiveId" clId="{5F60E87C-5061-40D9-9359-C447AAA5E3E0}" dt="2021-10-28T12:49:39.254" v="3609" actId="6549"/>
          <ac:spMkLst>
            <pc:docMk/>
            <pc:sldMk cId="1974599869" sldId="381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5F60E87C-5061-40D9-9359-C447AAA5E3E0}" dt="2021-10-28T13:18:30.672" v="3636" actId="478"/>
        <pc:sldMkLst>
          <pc:docMk/>
          <pc:sldMk cId="836935865" sldId="382"/>
        </pc:sldMkLst>
        <pc:spChg chg="mod">
          <ac:chgData name="Philip Scott" userId="0d4f435ca43b6f78" providerId="LiveId" clId="{5F60E87C-5061-40D9-9359-C447AAA5E3E0}" dt="2021-10-28T13:18:24.682" v="3634" actId="20577"/>
          <ac:spMkLst>
            <pc:docMk/>
            <pc:sldMk cId="836935865" sldId="382"/>
            <ac:spMk id="2" creationId="{00000000-0000-0000-0000-000000000000}"/>
          </ac:spMkLst>
        </pc:spChg>
        <pc:spChg chg="del">
          <ac:chgData name="Philip Scott" userId="0d4f435ca43b6f78" providerId="LiveId" clId="{5F60E87C-5061-40D9-9359-C447AAA5E3E0}" dt="2021-10-28T13:18:28.402" v="3635" actId="478"/>
          <ac:spMkLst>
            <pc:docMk/>
            <pc:sldMk cId="836935865" sldId="382"/>
            <ac:spMk id="3" creationId="{00000000-0000-0000-0000-000000000000}"/>
          </ac:spMkLst>
        </pc:spChg>
        <pc:spChg chg="add del mod">
          <ac:chgData name="Philip Scott" userId="0d4f435ca43b6f78" providerId="LiveId" clId="{5F60E87C-5061-40D9-9359-C447AAA5E3E0}" dt="2021-10-28T13:18:30.672" v="3636" actId="478"/>
          <ac:spMkLst>
            <pc:docMk/>
            <pc:sldMk cId="836935865" sldId="382"/>
            <ac:spMk id="6" creationId="{70B3019F-7E8C-4EE2-8E46-BCD4009F984F}"/>
          </ac:spMkLst>
        </pc:spChg>
      </pc:sldChg>
      <pc:sldChg chg="addSp delSp modSp mod">
        <pc:chgData name="Philip Scott" userId="0d4f435ca43b6f78" providerId="LiveId" clId="{5F60E87C-5061-40D9-9359-C447AAA5E3E0}" dt="2021-10-28T14:09:01.034" v="3752" actId="1076"/>
        <pc:sldMkLst>
          <pc:docMk/>
          <pc:sldMk cId="308744922" sldId="383"/>
        </pc:sldMkLst>
        <pc:spChg chg="mod">
          <ac:chgData name="Philip Scott" userId="0d4f435ca43b6f78" providerId="LiveId" clId="{5F60E87C-5061-40D9-9359-C447AAA5E3E0}" dt="2021-10-28T13:22:06.098" v="3705" actId="5793"/>
          <ac:spMkLst>
            <pc:docMk/>
            <pc:sldMk cId="308744922" sldId="383"/>
            <ac:spMk id="2" creationId="{00000000-0000-0000-0000-000000000000}"/>
          </ac:spMkLst>
        </pc:spChg>
        <pc:spChg chg="add mod">
          <ac:chgData name="Philip Scott" userId="0d4f435ca43b6f78" providerId="LiveId" clId="{5F60E87C-5061-40D9-9359-C447AAA5E3E0}" dt="2021-10-28T14:08:38.035" v="3750" actId="20577"/>
          <ac:spMkLst>
            <pc:docMk/>
            <pc:sldMk cId="308744922" sldId="383"/>
            <ac:spMk id="5" creationId="{E98E1215-99B6-44A8-B256-4ABBE9332DFF}"/>
          </ac:spMkLst>
        </pc:spChg>
        <pc:spChg chg="add del mod">
          <ac:chgData name="Philip Scott" userId="0d4f435ca43b6f78" providerId="LiveId" clId="{5F60E87C-5061-40D9-9359-C447AAA5E3E0}" dt="2021-10-28T13:22:22.647" v="3708"/>
          <ac:spMkLst>
            <pc:docMk/>
            <pc:sldMk cId="308744922" sldId="383"/>
            <ac:spMk id="6" creationId="{ED6E6EA0-5FEF-44AF-835C-28F842E22CC1}"/>
          </ac:spMkLst>
        </pc:spChg>
        <pc:picChg chg="add mod">
          <ac:chgData name="Philip Scott" userId="0d4f435ca43b6f78" providerId="LiveId" clId="{5F60E87C-5061-40D9-9359-C447AAA5E3E0}" dt="2021-10-28T14:09:01.034" v="3752" actId="1076"/>
          <ac:picMkLst>
            <pc:docMk/>
            <pc:sldMk cId="308744922" sldId="383"/>
            <ac:picMk id="3" creationId="{9AE61419-4B12-430B-9199-D92EE4B6D0CB}"/>
          </ac:picMkLst>
        </pc:picChg>
      </pc:sldChg>
    </pc:docChg>
  </pc:docChgLst>
  <pc:docChgLst>
    <pc:chgData name="Philip Scott" userId="0d4f435ca43b6f78" providerId="LiveId" clId="{C50175B6-AC2F-44D3-AD99-F079AA735257}"/>
    <pc:docChg chg="undo custSel delSld modSld sldOrd replTag delTag">
      <pc:chgData name="Philip Scott" userId="0d4f435ca43b6f78" providerId="LiveId" clId="{C50175B6-AC2F-44D3-AD99-F079AA735257}" dt="2021-10-18T12:42:18.776" v="767"/>
      <pc:docMkLst>
        <pc:docMk/>
      </pc:docMkLst>
      <pc:sldChg chg="del">
        <pc:chgData name="Philip Scott" userId="0d4f435ca43b6f78" providerId="LiveId" clId="{C50175B6-AC2F-44D3-AD99-F079AA735257}" dt="2021-10-18T11:35:39.408" v="0" actId="47"/>
        <pc:sldMkLst>
          <pc:docMk/>
          <pc:sldMk cId="0" sldId="313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660331" sldId="329"/>
        </pc:sldMkLst>
      </pc:sldChg>
      <pc:sldChg chg="modSp mod ord modShow">
        <pc:chgData name="Philip Scott" userId="0d4f435ca43b6f78" providerId="LiveId" clId="{C50175B6-AC2F-44D3-AD99-F079AA735257}" dt="2021-10-18T12:39:14.329" v="568" actId="5793"/>
        <pc:sldMkLst>
          <pc:docMk/>
          <pc:sldMk cId="1048175364" sldId="338"/>
        </pc:sldMkLst>
        <pc:spChg chg="mod">
          <ac:chgData name="Philip Scott" userId="0d4f435ca43b6f78" providerId="LiveId" clId="{C50175B6-AC2F-44D3-AD99-F079AA735257}" dt="2021-10-18T12:39:14.329" v="568" actId="5793"/>
          <ac:spMkLst>
            <pc:docMk/>
            <pc:sldMk cId="1048175364" sldId="33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2:51.887" v="135" actId="20577"/>
          <ac:spMkLst>
            <pc:docMk/>
            <pc:sldMk cId="1048175364" sldId="338"/>
            <ac:spMk id="5" creationId="{00000000-0000-0000-0000-000000000000}"/>
          </ac:spMkLst>
        </pc:spChg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3252947868" sldId="338"/>
        </pc:sldMkLst>
      </pc:sldChg>
      <pc:sldChg chg="del">
        <pc:chgData name="Philip Scott" userId="0d4f435ca43b6f78" providerId="LiveId" clId="{C50175B6-AC2F-44D3-AD99-F079AA735257}" dt="2021-10-18T11:35:39.408" v="0" actId="47"/>
        <pc:sldMkLst>
          <pc:docMk/>
          <pc:sldMk cId="2308655782" sldId="339"/>
        </pc:sldMkLst>
      </pc:sldChg>
      <pc:sldChg chg="delSp modSp mod delAnim">
        <pc:chgData name="Philip Scott" userId="0d4f435ca43b6f78" providerId="LiveId" clId="{C50175B6-AC2F-44D3-AD99-F079AA735257}" dt="2021-10-18T12:24:04.529" v="67" actId="1076"/>
        <pc:sldMkLst>
          <pc:docMk/>
          <pc:sldMk cId="68242321" sldId="350"/>
        </pc:sldMkLst>
        <pc:picChg chg="mod">
          <ac:chgData name="Philip Scott" userId="0d4f435ca43b6f78" providerId="LiveId" clId="{C50175B6-AC2F-44D3-AD99-F079AA735257}" dt="2021-10-18T12:24:00.748" v="66" actId="1076"/>
          <ac:picMkLst>
            <pc:docMk/>
            <pc:sldMk cId="68242321" sldId="350"/>
            <ac:picMk id="6" creationId="{7D5EAEC3-D715-40E2-A399-19F2C0A5918C}"/>
          </ac:picMkLst>
        </pc:picChg>
        <pc:picChg chg="del">
          <ac:chgData name="Philip Scott" userId="0d4f435ca43b6f78" providerId="LiveId" clId="{C50175B6-AC2F-44D3-AD99-F079AA735257}" dt="2021-10-18T12:23:19.065" v="54" actId="478"/>
          <ac:picMkLst>
            <pc:docMk/>
            <pc:sldMk cId="68242321" sldId="350"/>
            <ac:picMk id="7" creationId="{A48F0798-82F7-4F14-A843-F39B71525076}"/>
          </ac:picMkLst>
        </pc:picChg>
        <pc:picChg chg="mod">
          <ac:chgData name="Philip Scott" userId="0d4f435ca43b6f78" providerId="LiveId" clId="{C50175B6-AC2F-44D3-AD99-F079AA735257}" dt="2021-10-18T12:24:04.529" v="67" actId="1076"/>
          <ac:picMkLst>
            <pc:docMk/>
            <pc:sldMk cId="68242321" sldId="350"/>
            <ac:picMk id="8" creationId="{7C81A897-2CF7-4241-A1B6-B58E9F9C02F8}"/>
          </ac:picMkLst>
        </pc:picChg>
      </pc:sldChg>
      <pc:sldChg chg="addSp delSp modSp mod modAnim">
        <pc:chgData name="Philip Scott" userId="0d4f435ca43b6f78" providerId="LiveId" clId="{C50175B6-AC2F-44D3-AD99-F079AA735257}" dt="2021-10-18T12:23:01.385" v="50"/>
        <pc:sldMkLst>
          <pc:docMk/>
          <pc:sldMk cId="4259597196" sldId="351"/>
        </pc:sldMkLst>
        <pc:spChg chg="add del">
          <ac:chgData name="Philip Scott" userId="0d4f435ca43b6f78" providerId="LiveId" clId="{C50175B6-AC2F-44D3-AD99-F079AA735257}" dt="2021-10-18T12:21:04.705" v="23" actId="11529"/>
          <ac:spMkLst>
            <pc:docMk/>
            <pc:sldMk cId="4259597196" sldId="351"/>
            <ac:spMk id="2" creationId="{EE58AB4D-EEA5-4400-8F33-BC99D17181FD}"/>
          </ac:spMkLst>
        </pc:spChg>
        <pc:spChg chg="add mod">
          <ac:chgData name="Philip Scott" userId="0d4f435ca43b6f78" providerId="LiveId" clId="{C50175B6-AC2F-44D3-AD99-F079AA735257}" dt="2021-10-18T12:21:30.814" v="26" actId="207"/>
          <ac:spMkLst>
            <pc:docMk/>
            <pc:sldMk cId="4259597196" sldId="351"/>
            <ac:spMk id="3" creationId="{2A6AE5C0-1378-49AF-B647-032A787BF31F}"/>
          </ac:spMkLst>
        </pc:spChg>
        <pc:spChg chg="add mod">
          <ac:chgData name="Philip Scott" userId="0d4f435ca43b6f78" providerId="LiveId" clId="{C50175B6-AC2F-44D3-AD99-F079AA735257}" dt="2021-10-18T12:21:53.244" v="29" actId="14100"/>
          <ac:spMkLst>
            <pc:docMk/>
            <pc:sldMk cId="4259597196" sldId="351"/>
            <ac:spMk id="35" creationId="{D7B2DA62-A4CA-48CD-81D9-46171BF03B59}"/>
          </ac:spMkLst>
        </pc:spChg>
      </pc:sldChg>
      <pc:sldChg chg="modSp mod">
        <pc:chgData name="Philip Scott" userId="0d4f435ca43b6f78" providerId="LiveId" clId="{C50175B6-AC2F-44D3-AD99-F079AA735257}" dt="2021-10-18T11:37:32.302" v="18" actId="14100"/>
        <pc:sldMkLst>
          <pc:docMk/>
          <pc:sldMk cId="0" sldId="360"/>
        </pc:sldMkLst>
        <pc:spChg chg="mod">
          <ac:chgData name="Philip Scott" userId="0d4f435ca43b6f78" providerId="LiveId" clId="{C50175B6-AC2F-44D3-AD99-F079AA735257}" dt="2021-10-18T11:37:29.142" v="17" actId="20577"/>
          <ac:spMkLst>
            <pc:docMk/>
            <pc:sldMk cId="0" sldId="360"/>
            <ac:spMk id="97" creationId="{00000000-0000-0000-0000-000000000000}"/>
          </ac:spMkLst>
        </pc:spChg>
        <pc:grpChg chg="mod">
          <ac:chgData name="Philip Scott" userId="0d4f435ca43b6f78" providerId="LiveId" clId="{C50175B6-AC2F-44D3-AD99-F079AA735257}" dt="2021-10-18T11:37:32.302" v="18" actId="14100"/>
          <ac:grpSpMkLst>
            <pc:docMk/>
            <pc:sldMk cId="0" sldId="360"/>
            <ac:grpSpMk id="17" creationId="{00000000-0000-0000-0000-000000000000}"/>
          </ac:grpSpMkLst>
        </pc:grpChg>
      </pc:sldChg>
      <pc:sldChg chg="modSp">
        <pc:chgData name="Philip Scott" userId="0d4f435ca43b6f78" providerId="LiveId" clId="{C50175B6-AC2F-44D3-AD99-F079AA735257}" dt="2021-10-18T12:32:01.271" v="124" actId="108"/>
        <pc:sldMkLst>
          <pc:docMk/>
          <pc:sldMk cId="3041555791" sldId="365"/>
        </pc:sldMkLst>
        <pc:spChg chg="mod">
          <ac:chgData name="Philip Scott" userId="0d4f435ca43b6f78" providerId="LiveId" clId="{C50175B6-AC2F-44D3-AD99-F079AA735257}" dt="2021-10-18T12:32:01.271" v="124" actId="108"/>
          <ac:spMkLst>
            <pc:docMk/>
            <pc:sldMk cId="3041555791" sldId="365"/>
            <ac:spMk id="3" creationId="{00000000-0000-0000-0000-000000000000}"/>
          </ac:spMkLst>
        </pc:spChg>
      </pc:sldChg>
      <pc:sldChg chg="modSp mod">
        <pc:chgData name="Philip Scott" userId="0d4f435ca43b6f78" providerId="LiveId" clId="{C50175B6-AC2F-44D3-AD99-F079AA735257}" dt="2021-10-18T12:41:59.873" v="764" actId="20577"/>
        <pc:sldMkLst>
          <pc:docMk/>
          <pc:sldMk cId="2739227979" sldId="366"/>
        </pc:sldMkLst>
        <pc:spChg chg="mod">
          <ac:chgData name="Philip Scott" userId="0d4f435ca43b6f78" providerId="LiveId" clId="{C50175B6-AC2F-44D3-AD99-F079AA735257}" dt="2021-10-18T12:41:59.873" v="764" actId="20577"/>
          <ac:spMkLst>
            <pc:docMk/>
            <pc:sldMk cId="2739227979" sldId="366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41:34.150" v="755" actId="20577"/>
          <ac:spMkLst>
            <pc:docMk/>
            <pc:sldMk cId="2739227979" sldId="366"/>
            <ac:spMk id="3" creationId="{00000000-0000-0000-0000-000000000000}"/>
          </ac:spMkLst>
        </pc:spChg>
      </pc:sldChg>
      <pc:sldChg chg="addSp delSp modSp mod">
        <pc:chgData name="Philip Scott" userId="0d4f435ca43b6f78" providerId="LiveId" clId="{C50175B6-AC2F-44D3-AD99-F079AA735257}" dt="2021-10-18T12:35:54.155" v="356" actId="20577"/>
        <pc:sldMkLst>
          <pc:docMk/>
          <pc:sldMk cId="4070250276" sldId="367"/>
        </pc:sldMkLst>
        <pc:spChg chg="mod">
          <ac:chgData name="Philip Scott" userId="0d4f435ca43b6f78" providerId="LiveId" clId="{C50175B6-AC2F-44D3-AD99-F079AA735257}" dt="2021-10-18T12:33:49.748" v="184" actId="20577"/>
          <ac:spMkLst>
            <pc:docMk/>
            <pc:sldMk cId="4070250276" sldId="367"/>
            <ac:spMk id="2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5:54.155" v="356" actId="20577"/>
          <ac:spMkLst>
            <pc:docMk/>
            <pc:sldMk cId="4070250276" sldId="367"/>
            <ac:spMk id="5" creationId="{00000000-0000-0000-0000-000000000000}"/>
          </ac:spMkLst>
        </pc:spChg>
        <pc:spChg chg="add del mod">
          <ac:chgData name="Philip Scott" userId="0d4f435ca43b6f78" providerId="LiveId" clId="{C50175B6-AC2F-44D3-AD99-F079AA735257}" dt="2021-10-18T12:34:23.631" v="188" actId="478"/>
          <ac:spMkLst>
            <pc:docMk/>
            <pc:sldMk cId="4070250276" sldId="367"/>
            <ac:spMk id="6" creationId="{604B64E1-521D-47E2-965A-099BBB7720DC}"/>
          </ac:spMkLst>
        </pc:spChg>
      </pc:sldChg>
      <pc:sldChg chg="modSp mod">
        <pc:chgData name="Philip Scott" userId="0d4f435ca43b6f78" providerId="LiveId" clId="{C50175B6-AC2F-44D3-AD99-F079AA735257}" dt="2021-10-18T12:38:00.383" v="559" actId="1076"/>
        <pc:sldMkLst>
          <pc:docMk/>
          <pc:sldMk cId="2395241374" sldId="368"/>
        </pc:sldMkLst>
        <pc:spChg chg="mod">
          <ac:chgData name="Philip Scott" userId="0d4f435ca43b6f78" providerId="LiveId" clId="{C50175B6-AC2F-44D3-AD99-F079AA735257}" dt="2021-10-18T12:36:21.719" v="407" actId="20577"/>
          <ac:spMkLst>
            <pc:docMk/>
            <pc:sldMk cId="2395241374" sldId="368"/>
            <ac:spMk id="2" creationId="{00000000-0000-0000-0000-000000000000}"/>
          </ac:spMkLst>
        </pc:spChg>
        <pc:spChg chg="mod">
          <ac:chgData name="Philip Scott" userId="0d4f435ca43b6f78" providerId="LiveId" clId="{C50175B6-AC2F-44D3-AD99-F079AA735257}" dt="2021-10-18T12:38:00.383" v="559" actId="1076"/>
          <ac:spMkLst>
            <pc:docMk/>
            <pc:sldMk cId="2395241374" sldId="368"/>
            <ac:spMk id="5" creationId="{00000000-0000-0000-0000-000000000000}"/>
          </ac:spMkLst>
        </pc:spChg>
      </pc:sldChg>
    </pc:docChg>
  </pc:docChgLst>
  <pc:docChgLst>
    <pc:chgData name="Philip" userId="0d4f435ca43b6f78" providerId="LiveId" clId="{B658AF46-FF76-4A71-AA12-8062329F5095}"/>
    <pc:docChg chg="undo custSel addSld delSld modSld sldOrd">
      <pc:chgData name="Philip" userId="0d4f435ca43b6f78" providerId="LiveId" clId="{B658AF46-FF76-4A71-AA12-8062329F5095}" dt="2022-01-26T16:49:35.046" v="3661" actId="20577"/>
      <pc:docMkLst>
        <pc:docMk/>
      </pc:docMkLst>
      <pc:sldChg chg="modSp mod">
        <pc:chgData name="Philip" userId="0d4f435ca43b6f78" providerId="LiveId" clId="{B658AF46-FF76-4A71-AA12-8062329F5095}" dt="2022-01-26T10:56:42.234" v="1106" actId="14100"/>
        <pc:sldMkLst>
          <pc:docMk/>
          <pc:sldMk cId="0" sldId="257"/>
        </pc:sldMkLst>
        <pc:spChg chg="mod">
          <ac:chgData name="Philip" userId="0d4f435ca43b6f78" providerId="LiveId" clId="{B658AF46-FF76-4A71-AA12-8062329F5095}" dt="2022-01-26T10:56:42.234" v="1106" actId="14100"/>
          <ac:spMkLst>
            <pc:docMk/>
            <pc:sldMk cId="0" sldId="257"/>
            <ac:spMk id="22" creationId="{F109E95A-F05A-4D88-AAD9-A23B9CCA97AB}"/>
          </ac:spMkLst>
        </pc:spChg>
      </pc:sldChg>
      <pc:sldChg chg="modSp mod">
        <pc:chgData name="Philip" userId="0d4f435ca43b6f78" providerId="LiveId" clId="{B658AF46-FF76-4A71-AA12-8062329F5095}" dt="2022-01-26T13:47:26.737" v="1923" actId="20577"/>
        <pc:sldMkLst>
          <pc:docMk/>
          <pc:sldMk cId="23739126" sldId="348"/>
        </pc:sldMkLst>
        <pc:spChg chg="mod">
          <ac:chgData name="Philip" userId="0d4f435ca43b6f78" providerId="LiveId" clId="{B658AF46-FF76-4A71-AA12-8062329F5095}" dt="2022-01-26T13:47:26.737" v="1923" actId="20577"/>
          <ac:spMkLst>
            <pc:docMk/>
            <pc:sldMk cId="23739126" sldId="348"/>
            <ac:spMk id="3" creationId="{00000000-0000-0000-0000-000000000000}"/>
          </ac:spMkLst>
        </pc:spChg>
      </pc:sldChg>
      <pc:sldChg chg="addSp delSp modSp mod ord">
        <pc:chgData name="Philip" userId="0d4f435ca43b6f78" providerId="LiveId" clId="{B658AF46-FF76-4A71-AA12-8062329F5095}" dt="2022-01-26T13:39:39.392" v="1828"/>
        <pc:sldMkLst>
          <pc:docMk/>
          <pc:sldMk cId="1614452486" sldId="376"/>
        </pc:sldMkLst>
        <pc:spChg chg="mod">
          <ac:chgData name="Philip" userId="0d4f435ca43b6f78" providerId="LiveId" clId="{B658AF46-FF76-4A71-AA12-8062329F5095}" dt="2022-01-26T10:34:31.913" v="522" actId="20577"/>
          <ac:spMkLst>
            <pc:docMk/>
            <pc:sldMk cId="1614452486" sldId="376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1:34:45.965" v="1325" actId="1076"/>
          <ac:spMkLst>
            <pc:docMk/>
            <pc:sldMk cId="1614452486" sldId="376"/>
            <ac:spMk id="6" creationId="{1C1A88B7-D784-45D8-BA4D-8323F68AB239}"/>
          </ac:spMkLst>
        </pc:spChg>
        <pc:picChg chg="add mod">
          <ac:chgData name="Philip" userId="0d4f435ca43b6f78" providerId="LiveId" clId="{B658AF46-FF76-4A71-AA12-8062329F5095}" dt="2022-01-26T10:36:00.599" v="532" actId="12788"/>
          <ac:picMkLst>
            <pc:docMk/>
            <pc:sldMk cId="1614452486" sldId="376"/>
            <ac:picMk id="5" creationId="{9DEA2E74-991F-4AC8-84F8-05A934FF919F}"/>
          </ac:picMkLst>
        </pc:picChg>
        <pc:picChg chg="del">
          <ac:chgData name="Philip" userId="0d4f435ca43b6f78" providerId="LiveId" clId="{B658AF46-FF76-4A71-AA12-8062329F5095}" dt="2022-01-26T10:34:34.335" v="523" actId="478"/>
          <ac:picMkLst>
            <pc:docMk/>
            <pc:sldMk cId="1614452486" sldId="376"/>
            <ac:picMk id="8" creationId="{27486581-FD3E-4737-B1D1-DE12A89A2F1F}"/>
          </ac:picMkLst>
        </pc:picChg>
      </pc:sldChg>
      <pc:sldChg chg="modSp mod ord modAnim">
        <pc:chgData name="Philip" userId="0d4f435ca43b6f78" providerId="LiveId" clId="{B658AF46-FF76-4A71-AA12-8062329F5095}" dt="2022-01-26T13:27:21.813" v="1713"/>
        <pc:sldMkLst>
          <pc:docMk/>
          <pc:sldMk cId="3595172158" sldId="378"/>
        </pc:sldMkLst>
        <pc:spChg chg="mod">
          <ac:chgData name="Philip" userId="0d4f435ca43b6f78" providerId="LiveId" clId="{B658AF46-FF76-4A71-AA12-8062329F5095}" dt="2022-01-26T11:41:16.552" v="1575" actId="20577"/>
          <ac:spMkLst>
            <pc:docMk/>
            <pc:sldMk cId="3595172158" sldId="378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27:15.985" v="1712" actId="20577"/>
          <ac:spMkLst>
            <pc:docMk/>
            <pc:sldMk cId="3595172158" sldId="378"/>
            <ac:spMk id="3" creationId="{00000000-0000-0000-0000-000000000000}"/>
          </ac:spMkLst>
        </pc:spChg>
      </pc:sldChg>
      <pc:sldChg chg="del">
        <pc:chgData name="Philip" userId="0d4f435ca43b6f78" providerId="LiveId" clId="{B658AF46-FF76-4A71-AA12-8062329F5095}" dt="2022-01-26T14:57:46.865" v="2397" actId="2696"/>
        <pc:sldMkLst>
          <pc:docMk/>
          <pc:sldMk cId="1260338564" sldId="383"/>
        </pc:sldMkLst>
      </pc:sldChg>
      <pc:sldChg chg="del">
        <pc:chgData name="Philip" userId="0d4f435ca43b6f78" providerId="LiveId" clId="{B658AF46-FF76-4A71-AA12-8062329F5095}" dt="2022-01-26T10:51:24.156" v="783" actId="2696"/>
        <pc:sldMkLst>
          <pc:docMk/>
          <pc:sldMk cId="1420526230" sldId="386"/>
        </pc:sldMkLst>
      </pc:sldChg>
      <pc:sldChg chg="del">
        <pc:chgData name="Philip" userId="0d4f435ca43b6f78" providerId="LiveId" clId="{B658AF46-FF76-4A71-AA12-8062329F5095}" dt="2022-01-26T10:51:20.649" v="782" actId="2696"/>
        <pc:sldMkLst>
          <pc:docMk/>
          <pc:sldMk cId="1438410347" sldId="387"/>
        </pc:sldMkLst>
      </pc:sldChg>
      <pc:sldChg chg="del">
        <pc:chgData name="Philip" userId="0d4f435ca43b6f78" providerId="LiveId" clId="{B658AF46-FF76-4A71-AA12-8062329F5095}" dt="2022-01-26T11:40:52.254" v="1555" actId="2696"/>
        <pc:sldMkLst>
          <pc:docMk/>
          <pc:sldMk cId="2661034414" sldId="388"/>
        </pc:sldMkLst>
      </pc:sldChg>
      <pc:sldChg chg="addSp delSp modSp mod ord">
        <pc:chgData name="Philip" userId="0d4f435ca43b6f78" providerId="LiveId" clId="{B658AF46-FF76-4A71-AA12-8062329F5095}" dt="2022-01-26T15:56:39.734" v="2520" actId="1076"/>
        <pc:sldMkLst>
          <pc:docMk/>
          <pc:sldMk cId="3509587908" sldId="389"/>
        </pc:sldMkLst>
        <pc:spChg chg="mod">
          <ac:chgData name="Philip" userId="0d4f435ca43b6f78" providerId="LiveId" clId="{B658AF46-FF76-4A71-AA12-8062329F5095}" dt="2022-01-26T10:45:01.407" v="721" actId="20577"/>
          <ac:spMkLst>
            <pc:docMk/>
            <pc:sldMk cId="3509587908" sldId="389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0:44:51.696" v="710" actId="20577"/>
          <ac:spMkLst>
            <pc:docMk/>
            <pc:sldMk cId="3509587908" sldId="389"/>
            <ac:spMk id="3" creationId="{00000000-0000-0000-0000-000000000000}"/>
          </ac:spMkLst>
        </pc:spChg>
        <pc:picChg chg="add del mod">
          <ac:chgData name="Philip" userId="0d4f435ca43b6f78" providerId="LiveId" clId="{B658AF46-FF76-4A71-AA12-8062329F5095}" dt="2022-01-26T10:41:23.660" v="683" actId="478"/>
          <ac:picMkLst>
            <pc:docMk/>
            <pc:sldMk cId="3509587908" sldId="389"/>
            <ac:picMk id="6" creationId="{E5B7123C-9C91-486C-83FC-62938F8EF981}"/>
          </ac:picMkLst>
        </pc:picChg>
        <pc:picChg chg="del">
          <ac:chgData name="Philip" userId="0d4f435ca43b6f78" providerId="LiveId" clId="{B658AF46-FF76-4A71-AA12-8062329F5095}" dt="2022-01-26T10:40:56.281" v="676" actId="478"/>
          <ac:picMkLst>
            <pc:docMk/>
            <pc:sldMk cId="3509587908" sldId="389"/>
            <ac:picMk id="7" creationId="{49ED82F1-532D-400E-B6F6-DFF97A32718A}"/>
          </ac:picMkLst>
        </pc:picChg>
        <pc:picChg chg="add del mod">
          <ac:chgData name="Philip" userId="0d4f435ca43b6f78" providerId="LiveId" clId="{B658AF46-FF76-4A71-AA12-8062329F5095}" dt="2022-01-26T10:44:13.192" v="688" actId="478"/>
          <ac:picMkLst>
            <pc:docMk/>
            <pc:sldMk cId="3509587908" sldId="389"/>
            <ac:picMk id="9" creationId="{FB172C7E-2E50-48D1-9E70-0F4778AA04C1}"/>
          </ac:picMkLst>
        </pc:picChg>
        <pc:picChg chg="add del mod">
          <ac:chgData name="Philip" userId="0d4f435ca43b6f78" providerId="LiveId" clId="{B658AF46-FF76-4A71-AA12-8062329F5095}" dt="2022-01-26T13:42:05.535" v="1859" actId="21"/>
          <ac:picMkLst>
            <pc:docMk/>
            <pc:sldMk cId="3509587908" sldId="389"/>
            <ac:picMk id="11" creationId="{22712146-FC4C-423C-83BA-C73C9E1496D8}"/>
          </ac:picMkLst>
        </pc:picChg>
        <pc:picChg chg="add del mod">
          <ac:chgData name="Philip" userId="0d4f435ca43b6f78" providerId="LiveId" clId="{B658AF46-FF76-4A71-AA12-8062329F5095}" dt="2022-01-26T13:50:53.568" v="1968" actId="478"/>
          <ac:picMkLst>
            <pc:docMk/>
            <pc:sldMk cId="3509587908" sldId="389"/>
            <ac:picMk id="13" creationId="{A7B05FAE-CBE6-429E-BFCC-6E95000B5208}"/>
          </ac:picMkLst>
        </pc:picChg>
        <pc:picChg chg="add mod">
          <ac:chgData name="Philip" userId="0d4f435ca43b6f78" providerId="LiveId" clId="{B658AF46-FF76-4A71-AA12-8062329F5095}" dt="2022-01-26T15:56:39.734" v="2520" actId="1076"/>
          <ac:picMkLst>
            <pc:docMk/>
            <pc:sldMk cId="3509587908" sldId="389"/>
            <ac:picMk id="15" creationId="{A901A658-64FA-4BFD-A0F1-72A2E7012BF9}"/>
          </ac:picMkLst>
        </pc:picChg>
      </pc:sldChg>
      <pc:sldChg chg="addSp delSp modSp mod ord">
        <pc:chgData name="Philip" userId="0d4f435ca43b6f78" providerId="LiveId" clId="{B658AF46-FF76-4A71-AA12-8062329F5095}" dt="2022-01-26T15:55:13.757" v="2517" actId="1076"/>
        <pc:sldMkLst>
          <pc:docMk/>
          <pc:sldMk cId="143552423" sldId="390"/>
        </pc:sldMkLst>
        <pc:spChg chg="mod">
          <ac:chgData name="Philip" userId="0d4f435ca43b6f78" providerId="LiveId" clId="{B658AF46-FF76-4A71-AA12-8062329F5095}" dt="2022-01-26T15:55:06.280" v="2516" actId="20577"/>
          <ac:spMkLst>
            <pc:docMk/>
            <pc:sldMk cId="143552423" sldId="390"/>
            <ac:spMk id="2" creationId="{00000000-0000-0000-0000-000000000000}"/>
          </ac:spMkLst>
        </pc:spChg>
        <pc:spChg chg="del">
          <ac:chgData name="Philip" userId="0d4f435ca43b6f78" providerId="LiveId" clId="{B658AF46-FF76-4A71-AA12-8062329F5095}" dt="2022-01-26T11:40:16.621" v="1548" actId="478"/>
          <ac:spMkLst>
            <pc:docMk/>
            <pc:sldMk cId="143552423" sldId="390"/>
            <ac:spMk id="3" creationId="{00000000-0000-0000-0000-000000000000}"/>
          </ac:spMkLst>
        </pc:spChg>
        <pc:spChg chg="add del mod">
          <ac:chgData name="Philip" userId="0d4f435ca43b6f78" providerId="LiveId" clId="{B658AF46-FF76-4A71-AA12-8062329F5095}" dt="2022-01-26T11:40:20.088" v="1549" actId="478"/>
          <ac:spMkLst>
            <pc:docMk/>
            <pc:sldMk cId="143552423" sldId="390"/>
            <ac:spMk id="7" creationId="{539AEB59-9021-4388-92F0-52E4D7AD00BB}"/>
          </ac:spMkLst>
        </pc:spChg>
        <pc:picChg chg="del">
          <ac:chgData name="Philip" userId="0d4f435ca43b6f78" providerId="LiveId" clId="{B658AF46-FF76-4A71-AA12-8062329F5095}" dt="2022-01-26T11:40:21.121" v="1550" actId="478"/>
          <ac:picMkLst>
            <pc:docMk/>
            <pc:sldMk cId="143552423" sldId="390"/>
            <ac:picMk id="6" creationId="{93768DEF-3372-40E6-8AF2-E7A135730975}"/>
          </ac:picMkLst>
        </pc:picChg>
        <pc:picChg chg="del">
          <ac:chgData name="Philip" userId="0d4f435ca43b6f78" providerId="LiveId" clId="{B658AF46-FF76-4A71-AA12-8062329F5095}" dt="2022-01-26T11:40:22.329" v="1551" actId="478"/>
          <ac:picMkLst>
            <pc:docMk/>
            <pc:sldMk cId="143552423" sldId="390"/>
            <ac:picMk id="9" creationId="{69244E3D-6A4C-4F6D-9AF1-40AE641BAEA1}"/>
          </ac:picMkLst>
        </pc:picChg>
        <pc:picChg chg="add mod">
          <ac:chgData name="Philip" userId="0d4f435ca43b6f78" providerId="LiveId" clId="{B658AF46-FF76-4A71-AA12-8062329F5095}" dt="2022-01-26T15:55:13.757" v="2517" actId="1076"/>
          <ac:picMkLst>
            <pc:docMk/>
            <pc:sldMk cId="143552423" sldId="390"/>
            <ac:picMk id="10" creationId="{43EBBE55-86DF-4419-A215-CC25C2A3451C}"/>
          </ac:picMkLst>
        </pc:picChg>
      </pc:sldChg>
      <pc:sldChg chg="modSp mod">
        <pc:chgData name="Philip" userId="0d4f435ca43b6f78" providerId="LiveId" clId="{B658AF46-FF76-4A71-AA12-8062329F5095}" dt="2022-01-26T14:58:03.518" v="2440" actId="20577"/>
        <pc:sldMkLst>
          <pc:docMk/>
          <pc:sldMk cId="1786467821" sldId="391"/>
        </pc:sldMkLst>
        <pc:spChg chg="mod">
          <ac:chgData name="Philip" userId="0d4f435ca43b6f78" providerId="LiveId" clId="{B658AF46-FF76-4A71-AA12-8062329F5095}" dt="2022-01-26T14:57:58.094" v="2430" actId="20577"/>
          <ac:spMkLst>
            <pc:docMk/>
            <pc:sldMk cId="1786467821" sldId="391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8:03.518" v="2440" actId="20577"/>
          <ac:spMkLst>
            <pc:docMk/>
            <pc:sldMk cId="1786467821" sldId="391"/>
            <ac:spMk id="3" creationId="{00000000-0000-0000-0000-000000000000}"/>
          </ac:spMkLst>
        </pc:spChg>
      </pc:sldChg>
      <pc:sldChg chg="del">
        <pc:chgData name="Philip" userId="0d4f435ca43b6f78" providerId="LiveId" clId="{B658AF46-FF76-4A71-AA12-8062329F5095}" dt="2022-01-26T14:58:41.185" v="2493" actId="47"/>
        <pc:sldMkLst>
          <pc:docMk/>
          <pc:sldMk cId="224780652" sldId="392"/>
        </pc:sldMkLst>
      </pc:sldChg>
      <pc:sldChg chg="addSp modSp mod ord">
        <pc:chgData name="Philip" userId="0d4f435ca43b6f78" providerId="LiveId" clId="{B658AF46-FF76-4A71-AA12-8062329F5095}" dt="2022-01-26T14:56:50.654" v="2390"/>
        <pc:sldMkLst>
          <pc:docMk/>
          <pc:sldMk cId="23399814" sldId="393"/>
        </pc:sldMkLst>
        <pc:spChg chg="mod">
          <ac:chgData name="Philip" userId="0d4f435ca43b6f78" providerId="LiveId" clId="{B658AF46-FF76-4A71-AA12-8062329F5095}" dt="2022-01-26T10:48:42.115" v="771" actId="20577"/>
          <ac:spMkLst>
            <pc:docMk/>
            <pc:sldMk cId="23399814" sldId="393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0:51:06.329" v="779" actId="1076"/>
          <ac:spMkLst>
            <pc:docMk/>
            <pc:sldMk cId="23399814" sldId="393"/>
            <ac:spMk id="3" creationId="{00000000-0000-0000-0000-000000000000}"/>
          </ac:spMkLst>
        </pc:spChg>
        <pc:picChg chg="add mod">
          <ac:chgData name="Philip" userId="0d4f435ca43b6f78" providerId="LiveId" clId="{B658AF46-FF76-4A71-AA12-8062329F5095}" dt="2022-01-26T10:51:10.840" v="781" actId="14100"/>
          <ac:picMkLst>
            <pc:docMk/>
            <pc:sldMk cId="23399814" sldId="393"/>
            <ac:picMk id="6" creationId="{DBA19F7B-4C09-40C8-8801-EB97E133040C}"/>
          </ac:picMkLst>
        </pc:picChg>
      </pc:sldChg>
      <pc:sldChg chg="addSp modSp mod modAnim">
        <pc:chgData name="Philip" userId="0d4f435ca43b6f78" providerId="LiveId" clId="{B658AF46-FF76-4A71-AA12-8062329F5095}" dt="2022-01-26T13:31:23.945" v="1793"/>
        <pc:sldMkLst>
          <pc:docMk/>
          <pc:sldMk cId="3509122106" sldId="394"/>
        </pc:sldMkLst>
        <pc:spChg chg="mod">
          <ac:chgData name="Philip" userId="0d4f435ca43b6f78" providerId="LiveId" clId="{B658AF46-FF76-4A71-AA12-8062329F5095}" dt="2022-01-26T10:58:13.372" v="1145" actId="5793"/>
          <ac:spMkLst>
            <pc:docMk/>
            <pc:sldMk cId="3509122106" sldId="394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30:24.794" v="1792" actId="20577"/>
          <ac:spMkLst>
            <pc:docMk/>
            <pc:sldMk cId="3509122106" sldId="394"/>
            <ac:spMk id="3" creationId="{00000000-0000-0000-0000-000000000000}"/>
          </ac:spMkLst>
        </pc:spChg>
        <pc:spChg chg="add mod">
          <ac:chgData name="Philip" userId="0d4f435ca43b6f78" providerId="LiveId" clId="{B658AF46-FF76-4A71-AA12-8062329F5095}" dt="2022-01-26T13:29:31.351" v="1726" actId="1076"/>
          <ac:spMkLst>
            <pc:docMk/>
            <pc:sldMk cId="3509122106" sldId="394"/>
            <ac:spMk id="7" creationId="{7E83F6CC-785C-4CF0-9281-95BE116E007B}"/>
          </ac:spMkLst>
        </pc:spChg>
        <pc:picChg chg="add mod">
          <ac:chgData name="Philip" userId="0d4f435ca43b6f78" providerId="LiveId" clId="{B658AF46-FF76-4A71-AA12-8062329F5095}" dt="2022-01-26T13:29:25.808" v="1725" actId="1076"/>
          <ac:picMkLst>
            <pc:docMk/>
            <pc:sldMk cId="3509122106" sldId="394"/>
            <ac:picMk id="6" creationId="{17E796EE-904C-4ECA-99CC-86132BB90766}"/>
          </ac:picMkLst>
        </pc:picChg>
      </pc:sldChg>
      <pc:sldChg chg="addSp delSp modSp mod ord">
        <pc:chgData name="Philip" userId="0d4f435ca43b6f78" providerId="LiveId" clId="{B658AF46-FF76-4A71-AA12-8062329F5095}" dt="2022-01-26T14:54:11.543" v="2189" actId="20577"/>
        <pc:sldMkLst>
          <pc:docMk/>
          <pc:sldMk cId="675696282" sldId="395"/>
        </pc:sldMkLst>
        <pc:spChg chg="mod">
          <ac:chgData name="Philip" userId="0d4f435ca43b6f78" providerId="LiveId" clId="{B658AF46-FF76-4A71-AA12-8062329F5095}" dt="2022-01-26T14:54:11.543" v="2189" actId="20577"/>
          <ac:spMkLst>
            <pc:docMk/>
            <pc:sldMk cId="675696282" sldId="395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3:28:39.224" v="1723" actId="1076"/>
          <ac:spMkLst>
            <pc:docMk/>
            <pc:sldMk cId="675696282" sldId="395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1:39:56.921" v="1517" actId="478"/>
          <ac:picMkLst>
            <pc:docMk/>
            <pc:sldMk cId="675696282" sldId="395"/>
            <ac:picMk id="5" creationId="{9DEA2E74-991F-4AC8-84F8-05A934FF919F}"/>
          </ac:picMkLst>
        </pc:picChg>
        <pc:picChg chg="add mod">
          <ac:chgData name="Philip" userId="0d4f435ca43b6f78" providerId="LiveId" clId="{B658AF46-FF76-4A71-AA12-8062329F5095}" dt="2022-01-26T13:28:39.224" v="1723" actId="1076"/>
          <ac:picMkLst>
            <pc:docMk/>
            <pc:sldMk cId="675696282" sldId="395"/>
            <ac:picMk id="7" creationId="{32B375EE-131D-4CF6-B658-93DF77280F2E}"/>
          </ac:picMkLst>
        </pc:picChg>
      </pc:sldChg>
      <pc:sldChg chg="addSp delSp modSp mod">
        <pc:chgData name="Philip" userId="0d4f435ca43b6f78" providerId="LiveId" clId="{B658AF46-FF76-4A71-AA12-8062329F5095}" dt="2022-01-26T13:42:18.810" v="1864" actId="14100"/>
        <pc:sldMkLst>
          <pc:docMk/>
          <pc:sldMk cId="1109214209" sldId="396"/>
        </pc:sldMkLst>
        <pc:spChg chg="del">
          <ac:chgData name="Philip" userId="0d4f435ca43b6f78" providerId="LiveId" clId="{B658AF46-FF76-4A71-AA12-8062329F5095}" dt="2022-01-26T13:40:45.059" v="1834" actId="478"/>
          <ac:spMkLst>
            <pc:docMk/>
            <pc:sldMk cId="1109214209" sldId="396"/>
            <ac:spMk id="6" creationId="{1C1A88B7-D784-45D8-BA4D-8323F68AB239}"/>
          </ac:spMkLst>
        </pc:spChg>
        <pc:spChg chg="add mod">
          <ac:chgData name="Philip" userId="0d4f435ca43b6f78" providerId="LiveId" clId="{B658AF46-FF76-4A71-AA12-8062329F5095}" dt="2022-01-26T13:41:56.565" v="1858" actId="1076"/>
          <ac:spMkLst>
            <pc:docMk/>
            <pc:sldMk cId="1109214209" sldId="396"/>
            <ac:spMk id="9" creationId="{0ADB8CED-2C4C-437A-9FEA-8CD5F813653D}"/>
          </ac:spMkLst>
        </pc:spChg>
        <pc:picChg chg="add mod">
          <ac:chgData name="Philip" userId="0d4f435ca43b6f78" providerId="LiveId" clId="{B658AF46-FF76-4A71-AA12-8062329F5095}" dt="2022-01-26T13:42:15.255" v="1862" actId="1076"/>
          <ac:picMkLst>
            <pc:docMk/>
            <pc:sldMk cId="1109214209" sldId="396"/>
            <ac:picMk id="5" creationId="{6449FF7F-9F76-4A34-AB49-E8CF696C2FEA}"/>
          </ac:picMkLst>
        </pc:picChg>
        <pc:picChg chg="del">
          <ac:chgData name="Philip" userId="0d4f435ca43b6f78" providerId="LiveId" clId="{B658AF46-FF76-4A71-AA12-8062329F5095}" dt="2022-01-26T13:28:54.991" v="1724" actId="478"/>
          <ac:picMkLst>
            <pc:docMk/>
            <pc:sldMk cId="1109214209" sldId="396"/>
            <ac:picMk id="7" creationId="{32B375EE-131D-4CF6-B658-93DF77280F2E}"/>
          </ac:picMkLst>
        </pc:picChg>
        <pc:picChg chg="add mod">
          <ac:chgData name="Philip" userId="0d4f435ca43b6f78" providerId="LiveId" clId="{B658AF46-FF76-4A71-AA12-8062329F5095}" dt="2022-01-26T13:42:18.810" v="1864" actId="14100"/>
          <ac:picMkLst>
            <pc:docMk/>
            <pc:sldMk cId="1109214209" sldId="396"/>
            <ac:picMk id="10" creationId="{C76BAB94-42BA-45F2-8BD7-8562B4D90634}"/>
          </ac:picMkLst>
        </pc:picChg>
      </pc:sldChg>
      <pc:sldChg chg="addSp delSp modSp mod ord">
        <pc:chgData name="Philip" userId="0d4f435ca43b6f78" providerId="LiveId" clId="{B658AF46-FF76-4A71-AA12-8062329F5095}" dt="2022-01-26T13:39:43.872" v="1830"/>
        <pc:sldMkLst>
          <pc:docMk/>
          <pc:sldMk cId="2196521770" sldId="397"/>
        </pc:sldMkLst>
        <pc:spChg chg="mod">
          <ac:chgData name="Philip" userId="0d4f435ca43b6f78" providerId="LiveId" clId="{B658AF46-FF76-4A71-AA12-8062329F5095}" dt="2022-01-26T13:34:20.045" v="1797" actId="1076"/>
          <ac:spMkLst>
            <pc:docMk/>
            <pc:sldMk cId="2196521770" sldId="397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3:32:25.341" v="1794" actId="478"/>
          <ac:picMkLst>
            <pc:docMk/>
            <pc:sldMk cId="2196521770" sldId="397"/>
            <ac:picMk id="5" creationId="{9DEA2E74-991F-4AC8-84F8-05A934FF919F}"/>
          </ac:picMkLst>
        </pc:picChg>
        <pc:picChg chg="add mod">
          <ac:chgData name="Philip" userId="0d4f435ca43b6f78" providerId="LiveId" clId="{B658AF46-FF76-4A71-AA12-8062329F5095}" dt="2022-01-26T13:34:15.714" v="1796" actId="1076"/>
          <ac:picMkLst>
            <pc:docMk/>
            <pc:sldMk cId="2196521770" sldId="397"/>
            <ac:picMk id="7" creationId="{5AB12C5E-4362-4D03-9F31-A8CAAF2CF4DF}"/>
          </ac:picMkLst>
        </pc:picChg>
      </pc:sldChg>
      <pc:sldChg chg="addSp delSp modSp mod ord">
        <pc:chgData name="Philip" userId="0d4f435ca43b6f78" providerId="LiveId" clId="{B658AF46-FF76-4A71-AA12-8062329F5095}" dt="2022-01-26T13:39:05.059" v="1826" actId="20577"/>
        <pc:sldMkLst>
          <pc:docMk/>
          <pc:sldMk cId="905946044" sldId="398"/>
        </pc:sldMkLst>
        <pc:spChg chg="mod">
          <ac:chgData name="Philip" userId="0d4f435ca43b6f78" providerId="LiveId" clId="{B658AF46-FF76-4A71-AA12-8062329F5095}" dt="2022-01-26T13:39:05.059" v="1826" actId="20577"/>
          <ac:spMkLst>
            <pc:docMk/>
            <pc:sldMk cId="905946044" sldId="398"/>
            <ac:spMk id="6" creationId="{1C1A88B7-D784-45D8-BA4D-8323F68AB239}"/>
          </ac:spMkLst>
        </pc:spChg>
        <pc:picChg chg="add mod">
          <ac:chgData name="Philip" userId="0d4f435ca43b6f78" providerId="LiveId" clId="{B658AF46-FF76-4A71-AA12-8062329F5095}" dt="2022-01-26T13:35:52.746" v="1804" actId="1076"/>
          <ac:picMkLst>
            <pc:docMk/>
            <pc:sldMk cId="905946044" sldId="398"/>
            <ac:picMk id="5" creationId="{9EC8858F-A76D-442C-9590-8F4770EB5E80}"/>
          </ac:picMkLst>
        </pc:picChg>
        <pc:picChg chg="del">
          <ac:chgData name="Philip" userId="0d4f435ca43b6f78" providerId="LiveId" clId="{B658AF46-FF76-4A71-AA12-8062329F5095}" dt="2022-01-26T13:34:32.135" v="1798" actId="478"/>
          <ac:picMkLst>
            <pc:docMk/>
            <pc:sldMk cId="905946044" sldId="398"/>
            <ac:picMk id="7" creationId="{5AB12C5E-4362-4D03-9F31-A8CAAF2CF4DF}"/>
          </ac:picMkLst>
        </pc:picChg>
      </pc:sldChg>
      <pc:sldChg chg="addSp delSp modSp mod">
        <pc:chgData name="Philip" userId="0d4f435ca43b6f78" providerId="LiveId" clId="{B658AF46-FF76-4A71-AA12-8062329F5095}" dt="2022-01-26T13:38:18.944" v="1822" actId="1076"/>
        <pc:sldMkLst>
          <pc:docMk/>
          <pc:sldMk cId="2303814734" sldId="399"/>
        </pc:sldMkLst>
        <pc:spChg chg="mod">
          <ac:chgData name="Philip" userId="0d4f435ca43b6f78" providerId="LiveId" clId="{B658AF46-FF76-4A71-AA12-8062329F5095}" dt="2022-01-26T13:38:18.944" v="1822" actId="1076"/>
          <ac:spMkLst>
            <pc:docMk/>
            <pc:sldMk cId="2303814734" sldId="399"/>
            <ac:spMk id="6" creationId="{1C1A88B7-D784-45D8-BA4D-8323F68AB239}"/>
          </ac:spMkLst>
        </pc:spChg>
        <pc:picChg chg="del">
          <ac:chgData name="Philip" userId="0d4f435ca43b6f78" providerId="LiveId" clId="{B658AF46-FF76-4A71-AA12-8062329F5095}" dt="2022-01-26T13:36:02.369" v="1805" actId="478"/>
          <ac:picMkLst>
            <pc:docMk/>
            <pc:sldMk cId="2303814734" sldId="399"/>
            <ac:picMk id="5" creationId="{9EC8858F-A76D-442C-9590-8F4770EB5E80}"/>
          </ac:picMkLst>
        </pc:picChg>
        <pc:picChg chg="add mod">
          <ac:chgData name="Philip" userId="0d4f435ca43b6f78" providerId="LiveId" clId="{B658AF46-FF76-4A71-AA12-8062329F5095}" dt="2022-01-26T13:36:52.705" v="1809" actId="14100"/>
          <ac:picMkLst>
            <pc:docMk/>
            <pc:sldMk cId="2303814734" sldId="399"/>
            <ac:picMk id="7" creationId="{EB7F41CD-BA62-4730-9B3A-790600A0A824}"/>
          </ac:picMkLst>
        </pc:picChg>
      </pc:sldChg>
      <pc:sldChg chg="addSp delSp modSp mod ord">
        <pc:chgData name="Philip" userId="0d4f435ca43b6f78" providerId="LiveId" clId="{B658AF46-FF76-4A71-AA12-8062329F5095}" dt="2022-01-26T14:57:16.889" v="2396"/>
        <pc:sldMkLst>
          <pc:docMk/>
          <pc:sldMk cId="2485641430" sldId="400"/>
        </pc:sldMkLst>
        <pc:spChg chg="mod">
          <ac:chgData name="Philip" userId="0d4f435ca43b6f78" providerId="LiveId" clId="{B658AF46-FF76-4A71-AA12-8062329F5095}" dt="2022-01-26T13:50:16.769" v="1963" actId="1076"/>
          <ac:spMkLst>
            <pc:docMk/>
            <pc:sldMk cId="2485641430" sldId="400"/>
            <ac:spMk id="2" creationId="{00000000-0000-0000-0000-000000000000}"/>
          </ac:spMkLst>
        </pc:spChg>
        <pc:spChg chg="del">
          <ac:chgData name="Philip" userId="0d4f435ca43b6f78" providerId="LiveId" clId="{B658AF46-FF76-4A71-AA12-8062329F5095}" dt="2022-01-26T13:48:01.546" v="1947" actId="478"/>
          <ac:spMkLst>
            <pc:docMk/>
            <pc:sldMk cId="2485641430" sldId="400"/>
            <ac:spMk id="3" creationId="{00000000-0000-0000-0000-000000000000}"/>
          </ac:spMkLst>
        </pc:spChg>
        <pc:spChg chg="add del mod">
          <ac:chgData name="Philip" userId="0d4f435ca43b6f78" providerId="LiveId" clId="{B658AF46-FF76-4A71-AA12-8062329F5095}" dt="2022-01-26T13:48:04.831" v="1948" actId="478"/>
          <ac:spMkLst>
            <pc:docMk/>
            <pc:sldMk cId="2485641430" sldId="400"/>
            <ac:spMk id="6" creationId="{CB8E59D8-3560-4514-817E-3192734AD957}"/>
          </ac:spMkLst>
        </pc:spChg>
        <pc:picChg chg="add mod">
          <ac:chgData name="Philip" userId="0d4f435ca43b6f78" providerId="LiveId" clId="{B658AF46-FF76-4A71-AA12-8062329F5095}" dt="2022-01-26T13:50:28.278" v="1966" actId="1076"/>
          <ac:picMkLst>
            <pc:docMk/>
            <pc:sldMk cId="2485641430" sldId="400"/>
            <ac:picMk id="8" creationId="{FA759290-826B-4F01-825D-073866521C68}"/>
          </ac:picMkLst>
        </pc:picChg>
        <pc:picChg chg="mod">
          <ac:chgData name="Philip" userId="0d4f435ca43b6f78" providerId="LiveId" clId="{B658AF46-FF76-4A71-AA12-8062329F5095}" dt="2022-01-26T13:50:21.934" v="1965" actId="1076"/>
          <ac:picMkLst>
            <pc:docMk/>
            <pc:sldMk cId="2485641430" sldId="400"/>
            <ac:picMk id="13" creationId="{A7B05FAE-CBE6-429E-BFCC-6E95000B5208}"/>
          </ac:picMkLst>
        </pc:picChg>
      </pc:sldChg>
      <pc:sldChg chg="addSp delSp modSp mod ord">
        <pc:chgData name="Philip" userId="0d4f435ca43b6f78" providerId="LiveId" clId="{B658AF46-FF76-4A71-AA12-8062329F5095}" dt="2022-01-26T14:54:36.843" v="2199"/>
        <pc:sldMkLst>
          <pc:docMk/>
          <pc:sldMk cId="2421332968" sldId="401"/>
        </pc:sldMkLst>
        <pc:spChg chg="mod">
          <ac:chgData name="Philip" userId="0d4f435ca43b6f78" providerId="LiveId" clId="{B658AF46-FF76-4A71-AA12-8062329F5095}" dt="2022-01-26T13:55:39.419" v="1993" actId="20577"/>
          <ac:spMkLst>
            <pc:docMk/>
            <pc:sldMk cId="2421332968" sldId="401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1:43.125" v="2033" actId="1076"/>
          <ac:spMkLst>
            <pc:docMk/>
            <pc:sldMk cId="2421332968" sldId="401"/>
            <ac:spMk id="3" creationId="{00000000-0000-0000-0000-000000000000}"/>
          </ac:spMkLst>
        </pc:spChg>
        <pc:picChg chg="add del mod">
          <ac:chgData name="Philip" userId="0d4f435ca43b6f78" providerId="LiveId" clId="{B658AF46-FF76-4A71-AA12-8062329F5095}" dt="2022-01-26T13:57:19.583" v="2029" actId="478"/>
          <ac:picMkLst>
            <pc:docMk/>
            <pc:sldMk cId="2421332968" sldId="401"/>
            <ac:picMk id="6" creationId="{A4DE93F6-5125-4844-944F-3553DC59D781}"/>
          </ac:picMkLst>
        </pc:picChg>
        <pc:picChg chg="add mod">
          <ac:chgData name="Philip" userId="0d4f435ca43b6f78" providerId="LiveId" clId="{B658AF46-FF76-4A71-AA12-8062329F5095}" dt="2022-01-26T14:52:14.052" v="2040" actId="1036"/>
          <ac:picMkLst>
            <pc:docMk/>
            <pc:sldMk cId="2421332968" sldId="401"/>
            <ac:picMk id="8" creationId="{AC87FD19-3E9A-44D4-BF44-464E0A851247}"/>
          </ac:picMkLst>
        </pc:picChg>
      </pc:sldChg>
      <pc:sldChg chg="modSp add mod ord modAnim">
        <pc:chgData name="Philip" userId="0d4f435ca43b6f78" providerId="LiveId" clId="{B658AF46-FF76-4A71-AA12-8062329F5095}" dt="2022-01-26T14:56:14.551" v="2388" actId="20577"/>
        <pc:sldMkLst>
          <pc:docMk/>
          <pc:sldMk cId="1278498717" sldId="402"/>
        </pc:sldMkLst>
        <pc:spChg chg="mod">
          <ac:chgData name="Philip" userId="0d4f435ca43b6f78" providerId="LiveId" clId="{B658AF46-FF76-4A71-AA12-8062329F5095}" dt="2022-01-26T14:52:58.208" v="2070" actId="6549"/>
          <ac:spMkLst>
            <pc:docMk/>
            <pc:sldMk cId="1278498717" sldId="402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4:56:14.551" v="2388" actId="20577"/>
          <ac:spMkLst>
            <pc:docMk/>
            <pc:sldMk cId="1278498717" sldId="402"/>
            <ac:spMk id="3" creationId="{00000000-0000-0000-0000-000000000000}"/>
          </ac:spMkLst>
        </pc:spChg>
      </pc:sldChg>
      <pc:sldChg chg="modSp mod">
        <pc:chgData name="Philip" userId="0d4f435ca43b6f78" providerId="LiveId" clId="{B658AF46-FF76-4A71-AA12-8062329F5095}" dt="2022-01-26T14:58:27.622" v="2491" actId="20577"/>
        <pc:sldMkLst>
          <pc:docMk/>
          <pc:sldMk cId="2123850732" sldId="403"/>
        </pc:sldMkLst>
        <pc:spChg chg="mod">
          <ac:chgData name="Philip" userId="0d4f435ca43b6f78" providerId="LiveId" clId="{B658AF46-FF76-4A71-AA12-8062329F5095}" dt="2022-01-26T14:58:27.622" v="2491" actId="20577"/>
          <ac:spMkLst>
            <pc:docMk/>
            <pc:sldMk cId="2123850732" sldId="403"/>
            <ac:spMk id="2" creationId="{00000000-0000-0000-0000-000000000000}"/>
          </ac:spMkLst>
        </pc:spChg>
      </pc:sldChg>
      <pc:sldChg chg="add">
        <pc:chgData name="Philip" userId="0d4f435ca43b6f78" providerId="LiveId" clId="{B658AF46-FF76-4A71-AA12-8062329F5095}" dt="2022-01-26T14:58:39.390" v="2492"/>
        <pc:sldMkLst>
          <pc:docMk/>
          <pc:sldMk cId="3626034354" sldId="404"/>
        </pc:sldMkLst>
      </pc:sldChg>
      <pc:sldChg chg="modSp mod modAnim">
        <pc:chgData name="Philip" userId="0d4f435ca43b6f78" providerId="LiveId" clId="{B658AF46-FF76-4A71-AA12-8062329F5095}" dt="2022-01-26T15:59:40.986" v="2928" actId="20577"/>
        <pc:sldMkLst>
          <pc:docMk/>
          <pc:sldMk cId="456590523" sldId="405"/>
        </pc:sldMkLst>
        <pc:spChg chg="mod">
          <ac:chgData name="Philip" userId="0d4f435ca43b6f78" providerId="LiveId" clId="{B658AF46-FF76-4A71-AA12-8062329F5095}" dt="2022-01-26T15:57:19.698" v="2575" actId="20577"/>
          <ac:spMkLst>
            <pc:docMk/>
            <pc:sldMk cId="456590523" sldId="405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5:59:40.986" v="2928" actId="20577"/>
          <ac:spMkLst>
            <pc:docMk/>
            <pc:sldMk cId="456590523" sldId="405"/>
            <ac:spMk id="3" creationId="{00000000-0000-0000-0000-000000000000}"/>
          </ac:spMkLst>
        </pc:spChg>
      </pc:sldChg>
      <pc:sldChg chg="modSp mod modAnim">
        <pc:chgData name="Philip" userId="0d4f435ca43b6f78" providerId="LiveId" clId="{B658AF46-FF76-4A71-AA12-8062329F5095}" dt="2022-01-26T16:49:09.939" v="3589" actId="20577"/>
        <pc:sldMkLst>
          <pc:docMk/>
          <pc:sldMk cId="3947454752" sldId="406"/>
        </pc:sldMkLst>
        <pc:spChg chg="mod">
          <ac:chgData name="Philip" userId="0d4f435ca43b6f78" providerId="LiveId" clId="{B658AF46-FF76-4A71-AA12-8062329F5095}" dt="2022-01-26T16:00:04.080" v="2933" actId="20577"/>
          <ac:spMkLst>
            <pc:docMk/>
            <pc:sldMk cId="3947454752" sldId="406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6:49:09.939" v="3589" actId="20577"/>
          <ac:spMkLst>
            <pc:docMk/>
            <pc:sldMk cId="3947454752" sldId="406"/>
            <ac:spMk id="3" creationId="{00000000-0000-0000-0000-000000000000}"/>
          </ac:spMkLst>
        </pc:spChg>
      </pc:sldChg>
      <pc:sldChg chg="modSp mod modAnim">
        <pc:chgData name="Philip" userId="0d4f435ca43b6f78" providerId="LiveId" clId="{B658AF46-FF76-4A71-AA12-8062329F5095}" dt="2022-01-26T16:49:35.046" v="3661" actId="20577"/>
        <pc:sldMkLst>
          <pc:docMk/>
          <pc:sldMk cId="3538997273" sldId="407"/>
        </pc:sldMkLst>
        <pc:spChg chg="mod">
          <ac:chgData name="Philip" userId="0d4f435ca43b6f78" providerId="LiveId" clId="{B658AF46-FF76-4A71-AA12-8062329F5095}" dt="2022-01-26T16:46:25.613" v="3386" actId="20577"/>
          <ac:spMkLst>
            <pc:docMk/>
            <pc:sldMk cId="3538997273" sldId="407"/>
            <ac:spMk id="2" creationId="{00000000-0000-0000-0000-000000000000}"/>
          </ac:spMkLst>
        </pc:spChg>
        <pc:spChg chg="mod">
          <ac:chgData name="Philip" userId="0d4f435ca43b6f78" providerId="LiveId" clId="{B658AF46-FF76-4A71-AA12-8062329F5095}" dt="2022-01-26T16:49:35.046" v="3661" actId="20577"/>
          <ac:spMkLst>
            <pc:docMk/>
            <pc:sldMk cId="3538997273" sldId="407"/>
            <ac:spMk id="3" creationId="{00000000-0000-0000-0000-000000000000}"/>
          </ac:spMkLst>
        </pc:spChg>
      </pc:sldChg>
    </pc:docChg>
  </pc:docChgLst>
  <pc:docChgLst>
    <pc:chgData name="Philip" userId="0d4f435ca43b6f78" providerId="LiveId" clId="{8F432A5D-7D2A-4156-9A4F-4CB74ADA48BE}"/>
    <pc:docChg chg="undo custSel delSld modSld sldOrd">
      <pc:chgData name="Philip" userId="0d4f435ca43b6f78" providerId="LiveId" clId="{8F432A5D-7D2A-4156-9A4F-4CB74ADA48BE}" dt="2023-04-25T14:22:15.410" v="2809" actId="20577"/>
      <pc:docMkLst>
        <pc:docMk/>
      </pc:docMkLst>
      <pc:sldChg chg="modSp mod">
        <pc:chgData name="Philip" userId="0d4f435ca43b6f78" providerId="LiveId" clId="{8F432A5D-7D2A-4156-9A4F-4CB74ADA48BE}" dt="2023-04-25T14:19:36.999" v="2621" actId="20577"/>
        <pc:sldMkLst>
          <pc:docMk/>
          <pc:sldMk cId="23739126" sldId="348"/>
        </pc:sldMkLst>
        <pc:spChg chg="mod">
          <ac:chgData name="Philip" userId="0d4f435ca43b6f78" providerId="LiveId" clId="{8F432A5D-7D2A-4156-9A4F-4CB74ADA48BE}" dt="2023-04-25T13:40:57.545" v="1945" actId="20577"/>
          <ac:spMkLst>
            <pc:docMk/>
            <pc:sldMk cId="23739126" sldId="348"/>
            <ac:spMk id="3" creationId="{00000000-0000-0000-0000-000000000000}"/>
          </ac:spMkLst>
        </pc:spChg>
        <pc:spChg chg="mod">
          <ac:chgData name="Philip" userId="0d4f435ca43b6f78" providerId="LiveId" clId="{8F432A5D-7D2A-4156-9A4F-4CB74ADA48BE}" dt="2023-04-25T14:19:36.999" v="2621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 modAnim">
        <pc:chgData name="Philip" userId="0d4f435ca43b6f78" providerId="LiveId" clId="{8F432A5D-7D2A-4156-9A4F-4CB74ADA48BE}" dt="2023-04-25T14:19:46.894" v="2625" actId="20577"/>
        <pc:sldMkLst>
          <pc:docMk/>
          <pc:sldMk cId="3510380646" sldId="389"/>
        </pc:sldMkLst>
        <pc:spChg chg="mod">
          <ac:chgData name="Philip" userId="0d4f435ca43b6f78" providerId="LiveId" clId="{8F432A5D-7D2A-4156-9A4F-4CB74ADA48BE}" dt="2023-04-25T13:42:41.977" v="2033" actId="14100"/>
          <ac:spMkLst>
            <pc:docMk/>
            <pc:sldMk cId="3510380646" sldId="389"/>
            <ac:spMk id="3" creationId="{00000000-0000-0000-0000-000000000000}"/>
          </ac:spMkLst>
        </pc:spChg>
        <pc:spChg chg="mod">
          <ac:chgData name="Philip" userId="0d4f435ca43b6f78" providerId="LiveId" clId="{8F432A5D-7D2A-4156-9A4F-4CB74ADA48BE}" dt="2023-04-25T14:19:46.894" v="2625" actId="20577"/>
          <ac:spMkLst>
            <pc:docMk/>
            <pc:sldMk cId="3510380646" sldId="389"/>
            <ac:spMk id="4" creationId="{00000000-0000-0000-0000-000000000000}"/>
          </ac:spMkLst>
        </pc:spChg>
      </pc:sldChg>
      <pc:sldChg chg="del">
        <pc:chgData name="Philip" userId="0d4f435ca43b6f78" providerId="LiveId" clId="{8F432A5D-7D2A-4156-9A4F-4CB74ADA48BE}" dt="2023-04-25T13:50:48.838" v="2069" actId="2696"/>
        <pc:sldMkLst>
          <pc:docMk/>
          <pc:sldMk cId="1355730175" sldId="390"/>
        </pc:sldMkLst>
      </pc:sldChg>
      <pc:sldChg chg="modSp del mod">
        <pc:chgData name="Philip" userId="0d4f435ca43b6f78" providerId="LiveId" clId="{8F432A5D-7D2A-4156-9A4F-4CB74ADA48BE}" dt="2023-04-25T13:37:53.074" v="1860" actId="2696"/>
        <pc:sldMkLst>
          <pc:docMk/>
          <pc:sldMk cId="826314294" sldId="395"/>
        </pc:sldMkLst>
        <pc:spChg chg="mod">
          <ac:chgData name="Philip" userId="0d4f435ca43b6f78" providerId="LiveId" clId="{8F432A5D-7D2A-4156-9A4F-4CB74ADA48BE}" dt="2023-04-25T13:27:39.342" v="1542" actId="21"/>
          <ac:spMkLst>
            <pc:docMk/>
            <pc:sldMk cId="826314294" sldId="395"/>
            <ac:spMk id="7" creationId="{8C18FF79-1F09-2738-2C13-97B98200B0FA}"/>
          </ac:spMkLst>
        </pc:spChg>
      </pc:sldChg>
      <pc:sldChg chg="addSp delSp modSp mod">
        <pc:chgData name="Philip" userId="0d4f435ca43b6f78" providerId="LiveId" clId="{8F432A5D-7D2A-4156-9A4F-4CB74ADA48BE}" dt="2023-04-25T14:20:04.089" v="2637" actId="20577"/>
        <pc:sldMkLst>
          <pc:docMk/>
          <pc:sldMk cId="987311577" sldId="426"/>
        </pc:sldMkLst>
        <pc:spChg chg="mod">
          <ac:chgData name="Philip" userId="0d4f435ca43b6f78" providerId="LiveId" clId="{8F432A5D-7D2A-4156-9A4F-4CB74ADA48BE}" dt="2023-04-25T14:09:49.360" v="2188" actId="114"/>
          <ac:spMkLst>
            <pc:docMk/>
            <pc:sldMk cId="987311577" sldId="426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4:20:04.089" v="2637" actId="20577"/>
          <ac:spMkLst>
            <pc:docMk/>
            <pc:sldMk cId="987311577" sldId="426"/>
            <ac:spMk id="4" creationId="{00000000-0000-0000-0000-000000000000}"/>
          </ac:spMkLst>
        </pc:spChg>
        <pc:graphicFrameChg chg="add del mod modGraphic">
          <ac:chgData name="Philip" userId="0d4f435ca43b6f78" providerId="LiveId" clId="{8F432A5D-7D2A-4156-9A4F-4CB74ADA48BE}" dt="2023-04-25T10:30:14.689" v="39" actId="478"/>
          <ac:graphicFrameMkLst>
            <pc:docMk/>
            <pc:sldMk cId="987311577" sldId="426"/>
            <ac:graphicFrameMk id="3" creationId="{46A1850A-F2C5-E118-AF4D-8A84BD0B2B8E}"/>
          </ac:graphicFrameMkLst>
        </pc:graphicFrameChg>
        <pc:graphicFrameChg chg="add del mod">
          <ac:chgData name="Philip" userId="0d4f435ca43b6f78" providerId="LiveId" clId="{8F432A5D-7D2A-4156-9A4F-4CB74ADA48BE}" dt="2023-04-25T10:31:01.261" v="42" actId="478"/>
          <ac:graphicFrameMkLst>
            <pc:docMk/>
            <pc:sldMk cId="987311577" sldId="426"/>
            <ac:graphicFrameMk id="6" creationId="{5D95F755-4E48-08AE-F4B8-7915859740B8}"/>
          </ac:graphicFrameMkLst>
        </pc:graphicFrameChg>
        <pc:graphicFrameChg chg="add del mod">
          <ac:chgData name="Philip" userId="0d4f435ca43b6f78" providerId="LiveId" clId="{8F432A5D-7D2A-4156-9A4F-4CB74ADA48BE}" dt="2023-04-25T10:31:07.173" v="46"/>
          <ac:graphicFrameMkLst>
            <pc:docMk/>
            <pc:sldMk cId="987311577" sldId="426"/>
            <ac:graphicFrameMk id="7" creationId="{BD482765-33C8-3035-BB0E-95D11D57A5F5}"/>
          </ac:graphicFrameMkLst>
        </pc:graphicFrameChg>
        <pc:graphicFrameChg chg="add mod">
          <ac:chgData name="Philip" userId="0d4f435ca43b6f78" providerId="LiveId" clId="{8F432A5D-7D2A-4156-9A4F-4CB74ADA48BE}" dt="2023-04-25T10:31:11.285" v="48" actId="1076"/>
          <ac:graphicFrameMkLst>
            <pc:docMk/>
            <pc:sldMk cId="987311577" sldId="426"/>
            <ac:graphicFrameMk id="8" creationId="{C702A1CF-4C27-0EF2-A3B3-D1ABE73BA90B}"/>
          </ac:graphicFrameMkLst>
        </pc:graphicFrameChg>
        <pc:picChg chg="del">
          <ac:chgData name="Philip" userId="0d4f435ca43b6f78" providerId="LiveId" clId="{8F432A5D-7D2A-4156-9A4F-4CB74ADA48BE}" dt="2023-04-25T10:24:30.470" v="26" actId="478"/>
          <ac:picMkLst>
            <pc:docMk/>
            <pc:sldMk cId="987311577" sldId="426"/>
            <ac:picMk id="5" creationId="{D926A87B-F342-0F9D-F1C7-6B785ECAB006}"/>
          </ac:picMkLst>
        </pc:picChg>
      </pc:sldChg>
      <pc:sldChg chg="modSp mod">
        <pc:chgData name="Philip" userId="0d4f435ca43b6f78" providerId="LiveId" clId="{8F432A5D-7D2A-4156-9A4F-4CB74ADA48BE}" dt="2023-04-25T14:19:52.590" v="2629" actId="20577"/>
        <pc:sldMkLst>
          <pc:docMk/>
          <pc:sldMk cId="3779516012" sldId="427"/>
        </pc:sldMkLst>
        <pc:spChg chg="mod">
          <ac:chgData name="Philip" userId="0d4f435ca43b6f78" providerId="LiveId" clId="{8F432A5D-7D2A-4156-9A4F-4CB74ADA48BE}" dt="2023-04-25T14:19:52.590" v="2629" actId="20577"/>
          <ac:spMkLst>
            <pc:docMk/>
            <pc:sldMk cId="3779516012" sldId="427"/>
            <ac:spMk id="4" creationId="{00000000-0000-0000-0000-000000000000}"/>
          </ac:spMkLst>
        </pc:spChg>
      </pc:sldChg>
      <pc:sldChg chg="modSp mod">
        <pc:chgData name="Philip" userId="0d4f435ca43b6f78" providerId="LiveId" clId="{8F432A5D-7D2A-4156-9A4F-4CB74ADA48BE}" dt="2023-04-25T14:19:49.806" v="2627" actId="20577"/>
        <pc:sldMkLst>
          <pc:docMk/>
          <pc:sldMk cId="381750914" sldId="428"/>
        </pc:sldMkLst>
        <pc:spChg chg="mod">
          <ac:chgData name="Philip" userId="0d4f435ca43b6f78" providerId="LiveId" clId="{8F432A5D-7D2A-4156-9A4F-4CB74ADA48BE}" dt="2023-04-25T14:19:49.806" v="2627" actId="20577"/>
          <ac:spMkLst>
            <pc:docMk/>
            <pc:sldMk cId="381750914" sldId="428"/>
            <ac:spMk id="4" creationId="{00000000-0000-0000-0000-000000000000}"/>
          </ac:spMkLst>
        </pc:spChg>
      </pc:sldChg>
      <pc:sldChg chg="modSp mod">
        <pc:chgData name="Philip" userId="0d4f435ca43b6f78" providerId="LiveId" clId="{8F432A5D-7D2A-4156-9A4F-4CB74ADA48BE}" dt="2023-04-25T14:19:55.441" v="2631" actId="20577"/>
        <pc:sldMkLst>
          <pc:docMk/>
          <pc:sldMk cId="47946033" sldId="429"/>
        </pc:sldMkLst>
        <pc:spChg chg="mod">
          <ac:chgData name="Philip" userId="0d4f435ca43b6f78" providerId="LiveId" clId="{8F432A5D-7D2A-4156-9A4F-4CB74ADA48BE}" dt="2023-04-25T14:19:55.441" v="2631" actId="20577"/>
          <ac:spMkLst>
            <pc:docMk/>
            <pc:sldMk cId="47946033" sldId="429"/>
            <ac:spMk id="4" creationId="{00000000-0000-0000-0000-000000000000}"/>
          </ac:spMkLst>
        </pc:spChg>
      </pc:sldChg>
      <pc:sldChg chg="modSp mod">
        <pc:chgData name="Philip" userId="0d4f435ca43b6f78" providerId="LiveId" clId="{8F432A5D-7D2A-4156-9A4F-4CB74ADA48BE}" dt="2023-04-25T14:20:16.005" v="2645" actId="20577"/>
        <pc:sldMkLst>
          <pc:docMk/>
          <pc:sldMk cId="2801103510" sldId="430"/>
        </pc:sldMkLst>
        <pc:spChg chg="mod">
          <ac:chgData name="Philip" userId="0d4f435ca43b6f78" providerId="LiveId" clId="{8F432A5D-7D2A-4156-9A4F-4CB74ADA48BE}" dt="2023-04-25T10:31:53.717" v="61" actId="114"/>
          <ac:spMkLst>
            <pc:docMk/>
            <pc:sldMk cId="2801103510" sldId="430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4:20:16.005" v="2645" actId="20577"/>
          <ac:spMkLst>
            <pc:docMk/>
            <pc:sldMk cId="2801103510" sldId="43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8F432A5D-7D2A-4156-9A4F-4CB74ADA48BE}" dt="2023-04-25T14:20:21.869" v="2649" actId="20577"/>
        <pc:sldMkLst>
          <pc:docMk/>
          <pc:sldMk cId="751116641" sldId="431"/>
        </pc:sldMkLst>
        <pc:spChg chg="mod">
          <ac:chgData name="Philip" userId="0d4f435ca43b6f78" providerId="LiveId" clId="{8F432A5D-7D2A-4156-9A4F-4CB74ADA48BE}" dt="2023-04-25T10:52:49.317" v="438"/>
          <ac:spMkLst>
            <pc:docMk/>
            <pc:sldMk cId="751116641" sldId="431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4:20:21.869" v="2649" actId="20577"/>
          <ac:spMkLst>
            <pc:docMk/>
            <pc:sldMk cId="751116641" sldId="431"/>
            <ac:spMk id="4" creationId="{00000000-0000-0000-0000-000000000000}"/>
          </ac:spMkLst>
        </pc:spChg>
        <pc:spChg chg="add mod">
          <ac:chgData name="Philip" userId="0d4f435ca43b6f78" providerId="LiveId" clId="{8F432A5D-7D2A-4156-9A4F-4CB74ADA48BE}" dt="2023-04-25T12:49:04.729" v="612" actId="255"/>
          <ac:spMkLst>
            <pc:docMk/>
            <pc:sldMk cId="751116641" sldId="431"/>
            <ac:spMk id="5" creationId="{F0354A59-0AEA-1C4D-763E-7386F2539431}"/>
          </ac:spMkLst>
        </pc:spChg>
        <pc:spChg chg="add del">
          <ac:chgData name="Philip" userId="0d4f435ca43b6f78" providerId="LiveId" clId="{8F432A5D-7D2A-4156-9A4F-4CB74ADA48BE}" dt="2023-04-25T10:53:10.479" v="442" actId="22"/>
          <ac:spMkLst>
            <pc:docMk/>
            <pc:sldMk cId="751116641" sldId="431"/>
            <ac:spMk id="8" creationId="{37E9F6A2-F8C2-671C-E981-4A5D8CA0B119}"/>
          </ac:spMkLst>
        </pc:spChg>
        <pc:picChg chg="del">
          <ac:chgData name="Philip" userId="0d4f435ca43b6f78" providerId="LiveId" clId="{8F432A5D-7D2A-4156-9A4F-4CB74ADA48BE}" dt="2023-04-25T10:32:12.068" v="62" actId="478"/>
          <ac:picMkLst>
            <pc:docMk/>
            <pc:sldMk cId="751116641" sldId="431"/>
            <ac:picMk id="6" creationId="{BE62A83E-E40E-4EEF-FD58-5BC13CA4EA2F}"/>
          </ac:picMkLst>
        </pc:picChg>
      </pc:sldChg>
      <pc:sldChg chg="modSp mod">
        <pc:chgData name="Philip" userId="0d4f435ca43b6f78" providerId="LiveId" clId="{8F432A5D-7D2A-4156-9A4F-4CB74ADA48BE}" dt="2023-04-25T14:20:46.344" v="2665" actId="20577"/>
        <pc:sldMkLst>
          <pc:docMk/>
          <pc:sldMk cId="3367466174" sldId="432"/>
        </pc:sldMkLst>
        <pc:spChg chg="mod">
          <ac:chgData name="Philip" userId="0d4f435ca43b6f78" providerId="LiveId" clId="{8F432A5D-7D2A-4156-9A4F-4CB74ADA48BE}" dt="2023-04-25T14:20:46.344" v="2665" actId="20577"/>
          <ac:spMkLst>
            <pc:docMk/>
            <pc:sldMk cId="3367466174" sldId="432"/>
            <ac:spMk id="4" creationId="{00000000-0000-0000-0000-000000000000}"/>
          </ac:spMkLst>
        </pc:spChg>
      </pc:sldChg>
      <pc:sldChg chg="modSp mod">
        <pc:chgData name="Philip" userId="0d4f435ca43b6f78" providerId="LiveId" clId="{8F432A5D-7D2A-4156-9A4F-4CB74ADA48BE}" dt="2023-04-25T14:20:51.910" v="2669" actId="20577"/>
        <pc:sldMkLst>
          <pc:docMk/>
          <pc:sldMk cId="240249162" sldId="433"/>
        </pc:sldMkLst>
        <pc:spChg chg="mod">
          <ac:chgData name="Philip" userId="0d4f435ca43b6f78" providerId="LiveId" clId="{8F432A5D-7D2A-4156-9A4F-4CB74ADA48BE}" dt="2023-04-25T14:20:51.910" v="2669" actId="20577"/>
          <ac:spMkLst>
            <pc:docMk/>
            <pc:sldMk cId="240249162" sldId="433"/>
            <ac:spMk id="4" creationId="{00000000-0000-0000-0000-000000000000}"/>
          </ac:spMkLst>
        </pc:spChg>
      </pc:sldChg>
      <pc:sldChg chg="modSp mod ord">
        <pc:chgData name="Philip" userId="0d4f435ca43b6f78" providerId="LiveId" clId="{8F432A5D-7D2A-4156-9A4F-4CB74ADA48BE}" dt="2023-04-25T14:20:49.151" v="2667" actId="20577"/>
        <pc:sldMkLst>
          <pc:docMk/>
          <pc:sldMk cId="972822283" sldId="434"/>
        </pc:sldMkLst>
        <pc:spChg chg="mod">
          <ac:chgData name="Philip" userId="0d4f435ca43b6f78" providerId="LiveId" clId="{8F432A5D-7D2A-4156-9A4F-4CB74ADA48BE}" dt="2023-04-25T14:20:49.151" v="2667" actId="20577"/>
          <ac:spMkLst>
            <pc:docMk/>
            <pc:sldMk cId="972822283" sldId="434"/>
            <ac:spMk id="4" creationId="{00000000-0000-0000-0000-000000000000}"/>
          </ac:spMkLst>
        </pc:spChg>
        <pc:picChg chg="mod">
          <ac:chgData name="Philip" userId="0d4f435ca43b6f78" providerId="LiveId" clId="{8F432A5D-7D2A-4156-9A4F-4CB74ADA48BE}" dt="2023-04-25T13:54:47.402" v="2072" actId="1076"/>
          <ac:picMkLst>
            <pc:docMk/>
            <pc:sldMk cId="972822283" sldId="434"/>
            <ac:picMk id="5" creationId="{7455196D-546F-84A9-E4EA-ADE45D6E1E10}"/>
          </ac:picMkLst>
        </pc:picChg>
      </pc:sldChg>
      <pc:sldChg chg="addSp delSp modSp mod delAnim modAnim">
        <pc:chgData name="Philip" userId="0d4f435ca43b6f78" providerId="LiveId" clId="{8F432A5D-7D2A-4156-9A4F-4CB74ADA48BE}" dt="2023-04-25T14:20:07.071" v="2639" actId="20577"/>
        <pc:sldMkLst>
          <pc:docMk/>
          <pc:sldMk cId="2580430424" sldId="435"/>
        </pc:sldMkLst>
        <pc:spChg chg="mod">
          <ac:chgData name="Philip" userId="0d4f435ca43b6f78" providerId="LiveId" clId="{8F432A5D-7D2A-4156-9A4F-4CB74ADA48BE}" dt="2023-04-25T10:41:35.780" v="80" actId="20577"/>
          <ac:spMkLst>
            <pc:docMk/>
            <pc:sldMk cId="2580430424" sldId="435"/>
            <ac:spMk id="2" creationId="{00000000-0000-0000-0000-000000000000}"/>
          </ac:spMkLst>
        </pc:spChg>
        <pc:spChg chg="add del mod">
          <ac:chgData name="Philip" userId="0d4f435ca43b6f78" providerId="LiveId" clId="{8F432A5D-7D2A-4156-9A4F-4CB74ADA48BE}" dt="2023-04-25T12:29:56.232" v="545" actId="478"/>
          <ac:spMkLst>
            <pc:docMk/>
            <pc:sldMk cId="2580430424" sldId="435"/>
            <ac:spMk id="3" creationId="{60535993-E218-90FC-3EE3-A83BF2AE4E33}"/>
          </ac:spMkLst>
        </pc:spChg>
        <pc:spChg chg="mod">
          <ac:chgData name="Philip" userId="0d4f435ca43b6f78" providerId="LiveId" clId="{8F432A5D-7D2A-4156-9A4F-4CB74ADA48BE}" dt="2023-04-25T14:20:07.071" v="2639" actId="20577"/>
          <ac:spMkLst>
            <pc:docMk/>
            <pc:sldMk cId="2580430424" sldId="435"/>
            <ac:spMk id="4" creationId="{00000000-0000-0000-0000-000000000000}"/>
          </ac:spMkLst>
        </pc:spChg>
        <pc:spChg chg="add mod">
          <ac:chgData name="Philip" userId="0d4f435ca43b6f78" providerId="LiveId" clId="{8F432A5D-7D2A-4156-9A4F-4CB74ADA48BE}" dt="2023-04-25T12:30:55.368" v="575" actId="1076"/>
          <ac:spMkLst>
            <pc:docMk/>
            <pc:sldMk cId="2580430424" sldId="435"/>
            <ac:spMk id="6" creationId="{E834580F-93F2-70DE-620E-620907ECE05E}"/>
          </ac:spMkLst>
        </pc:spChg>
        <pc:graphicFrameChg chg="del">
          <ac:chgData name="Philip" userId="0d4f435ca43b6f78" providerId="LiveId" clId="{8F432A5D-7D2A-4156-9A4F-4CB74ADA48BE}" dt="2023-04-25T10:41:41.611" v="81" actId="478"/>
          <ac:graphicFrameMkLst>
            <pc:docMk/>
            <pc:sldMk cId="2580430424" sldId="435"/>
            <ac:graphicFrameMk id="8" creationId="{C702A1CF-4C27-0EF2-A3B3-D1ABE73BA90B}"/>
          </ac:graphicFrameMkLst>
        </pc:graphicFrameChg>
      </pc:sldChg>
      <pc:sldChg chg="addSp delSp modSp mod delAnim">
        <pc:chgData name="Philip" userId="0d4f435ca43b6f78" providerId="LiveId" clId="{8F432A5D-7D2A-4156-9A4F-4CB74ADA48BE}" dt="2023-04-25T14:20:19.046" v="2647" actId="20577"/>
        <pc:sldMkLst>
          <pc:docMk/>
          <pc:sldMk cId="1441611503" sldId="436"/>
        </pc:sldMkLst>
        <pc:spChg chg="mod">
          <ac:chgData name="Philip" userId="0d4f435ca43b6f78" providerId="LiveId" clId="{8F432A5D-7D2A-4156-9A4F-4CB74ADA48BE}" dt="2023-04-25T12:24:21.752" v="542" actId="114"/>
          <ac:spMkLst>
            <pc:docMk/>
            <pc:sldMk cId="1441611503" sldId="436"/>
            <ac:spMk id="2" creationId="{00000000-0000-0000-0000-000000000000}"/>
          </ac:spMkLst>
        </pc:spChg>
        <pc:spChg chg="add mod">
          <ac:chgData name="Philip" userId="0d4f435ca43b6f78" providerId="LiveId" clId="{8F432A5D-7D2A-4156-9A4F-4CB74ADA48BE}" dt="2023-04-25T10:50:29.760" v="434" actId="14100"/>
          <ac:spMkLst>
            <pc:docMk/>
            <pc:sldMk cId="1441611503" sldId="436"/>
            <ac:spMk id="3" creationId="{71A2A421-D7AA-06DD-8854-3FF71F4965AC}"/>
          </ac:spMkLst>
        </pc:spChg>
        <pc:spChg chg="mod">
          <ac:chgData name="Philip" userId="0d4f435ca43b6f78" providerId="LiveId" clId="{8F432A5D-7D2A-4156-9A4F-4CB74ADA48BE}" dt="2023-04-25T14:20:19.046" v="2647" actId="20577"/>
          <ac:spMkLst>
            <pc:docMk/>
            <pc:sldMk cId="1441611503" sldId="436"/>
            <ac:spMk id="4" creationId="{00000000-0000-0000-0000-000000000000}"/>
          </ac:spMkLst>
        </pc:spChg>
        <pc:spChg chg="del">
          <ac:chgData name="Philip" userId="0d4f435ca43b6f78" providerId="LiveId" clId="{8F432A5D-7D2A-4156-9A4F-4CB74ADA48BE}" dt="2023-04-25T10:48:06.656" v="223" actId="478"/>
          <ac:spMkLst>
            <pc:docMk/>
            <pc:sldMk cId="1441611503" sldId="436"/>
            <ac:spMk id="8" creationId="{1C4F72AC-2593-D93E-40ED-7D14FAA24B9E}"/>
          </ac:spMkLst>
        </pc:spChg>
        <pc:spChg chg="del">
          <ac:chgData name="Philip" userId="0d4f435ca43b6f78" providerId="LiveId" clId="{8F432A5D-7D2A-4156-9A4F-4CB74ADA48BE}" dt="2023-04-25T10:48:07.987" v="224" actId="478"/>
          <ac:spMkLst>
            <pc:docMk/>
            <pc:sldMk cId="1441611503" sldId="436"/>
            <ac:spMk id="9" creationId="{CB1C93BE-5455-C719-8B35-0F4D2FCCEFD4}"/>
          </ac:spMkLst>
        </pc:spChg>
      </pc:sldChg>
      <pc:sldChg chg="addSp delSp modSp mod modAnim">
        <pc:chgData name="Philip" userId="0d4f435ca43b6f78" providerId="LiveId" clId="{8F432A5D-7D2A-4156-9A4F-4CB74ADA48BE}" dt="2023-04-25T14:20:24.952" v="2651" actId="20577"/>
        <pc:sldMkLst>
          <pc:docMk/>
          <pc:sldMk cId="3846764201" sldId="437"/>
        </pc:sldMkLst>
        <pc:spChg chg="mod">
          <ac:chgData name="Philip" userId="0d4f435ca43b6f78" providerId="LiveId" clId="{8F432A5D-7D2A-4156-9A4F-4CB74ADA48BE}" dt="2023-04-25T13:45:54.777" v="2040" actId="20577"/>
          <ac:spMkLst>
            <pc:docMk/>
            <pc:sldMk cId="3846764201" sldId="437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4:20:24.952" v="2651" actId="20577"/>
          <ac:spMkLst>
            <pc:docMk/>
            <pc:sldMk cId="3846764201" sldId="437"/>
            <ac:spMk id="4" creationId="{00000000-0000-0000-0000-000000000000}"/>
          </ac:spMkLst>
        </pc:spChg>
        <pc:spChg chg="del">
          <ac:chgData name="Philip" userId="0d4f435ca43b6f78" providerId="LiveId" clId="{8F432A5D-7D2A-4156-9A4F-4CB74ADA48BE}" dt="2023-04-25T10:53:26.148" v="466" actId="478"/>
          <ac:spMkLst>
            <pc:docMk/>
            <pc:sldMk cId="3846764201" sldId="437"/>
            <ac:spMk id="5" creationId="{F0354A59-0AEA-1C4D-763E-7386F2539431}"/>
          </ac:spMkLst>
        </pc:spChg>
        <pc:spChg chg="add mod">
          <ac:chgData name="Philip" userId="0d4f435ca43b6f78" providerId="LiveId" clId="{8F432A5D-7D2A-4156-9A4F-4CB74ADA48BE}" dt="2023-04-25T12:50:56.424" v="631" actId="207"/>
          <ac:spMkLst>
            <pc:docMk/>
            <pc:sldMk cId="3846764201" sldId="437"/>
            <ac:spMk id="8" creationId="{511ECA19-2E50-7202-A353-16ED4AAFC6B3}"/>
          </ac:spMkLst>
        </pc:spChg>
        <pc:graphicFrameChg chg="add del mod">
          <ac:chgData name="Philip" userId="0d4f435ca43b6f78" providerId="LiveId" clId="{8F432A5D-7D2A-4156-9A4F-4CB74ADA48BE}" dt="2023-04-25T10:53:44.940" v="470"/>
          <ac:graphicFrameMkLst>
            <pc:docMk/>
            <pc:sldMk cId="3846764201" sldId="437"/>
            <ac:graphicFrameMk id="3" creationId="{6BE01A1F-D3C2-8924-B8DE-88400FA82D3E}"/>
          </ac:graphicFrameMkLst>
        </pc:graphicFrameChg>
        <pc:graphicFrameChg chg="add del mod">
          <ac:chgData name="Philip" userId="0d4f435ca43b6f78" providerId="LiveId" clId="{8F432A5D-7D2A-4156-9A4F-4CB74ADA48BE}" dt="2023-04-25T12:50:07.807" v="613" actId="478"/>
          <ac:graphicFrameMkLst>
            <pc:docMk/>
            <pc:sldMk cId="3846764201" sldId="437"/>
            <ac:graphicFrameMk id="6" creationId="{B9E84B50-3F2B-882F-A6AE-FE5865B9E872}"/>
          </ac:graphicFrameMkLst>
        </pc:graphicFrameChg>
        <pc:graphicFrameChg chg="add mod modGraphic">
          <ac:chgData name="Philip" userId="0d4f435ca43b6f78" providerId="LiveId" clId="{8F432A5D-7D2A-4156-9A4F-4CB74ADA48BE}" dt="2023-04-25T14:12:05.486" v="2193" actId="113"/>
          <ac:graphicFrameMkLst>
            <pc:docMk/>
            <pc:sldMk cId="3846764201" sldId="437"/>
            <ac:graphicFrameMk id="7" creationId="{D05370FB-4219-92E1-4460-9D999AB9BD76}"/>
          </ac:graphicFrameMkLst>
        </pc:graphicFrameChg>
      </pc:sldChg>
      <pc:sldChg chg="addSp delSp modSp mod ord">
        <pc:chgData name="Philip" userId="0d4f435ca43b6f78" providerId="LiveId" clId="{8F432A5D-7D2A-4156-9A4F-4CB74ADA48BE}" dt="2023-04-25T14:20:01.095" v="2635" actId="20577"/>
        <pc:sldMkLst>
          <pc:docMk/>
          <pc:sldMk cId="1132692956" sldId="438"/>
        </pc:sldMkLst>
        <pc:spChg chg="mod">
          <ac:chgData name="Philip" userId="0d4f435ca43b6f78" providerId="LiveId" clId="{8F432A5D-7D2A-4156-9A4F-4CB74ADA48BE}" dt="2023-04-25T11:00:56.788" v="522" actId="20577"/>
          <ac:spMkLst>
            <pc:docMk/>
            <pc:sldMk cId="1132692956" sldId="438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4:20:01.095" v="2635" actId="20577"/>
          <ac:spMkLst>
            <pc:docMk/>
            <pc:sldMk cId="1132692956" sldId="438"/>
            <ac:spMk id="4" creationId="{00000000-0000-0000-0000-000000000000}"/>
          </ac:spMkLst>
        </pc:spChg>
        <pc:picChg chg="del">
          <ac:chgData name="Philip" userId="0d4f435ca43b6f78" providerId="LiveId" clId="{8F432A5D-7D2A-4156-9A4F-4CB74ADA48BE}" dt="2023-04-25T10:54:42.596" v="515" actId="478"/>
          <ac:picMkLst>
            <pc:docMk/>
            <pc:sldMk cId="1132692956" sldId="438"/>
            <ac:picMk id="5" creationId="{78654BB9-08BC-E457-72B7-7F1D8B2ECD38}"/>
          </ac:picMkLst>
        </pc:picChg>
        <pc:picChg chg="add mod">
          <ac:chgData name="Philip" userId="0d4f435ca43b6f78" providerId="LiveId" clId="{8F432A5D-7D2A-4156-9A4F-4CB74ADA48BE}" dt="2023-04-25T11:02:43.890" v="525" actId="1076"/>
          <ac:picMkLst>
            <pc:docMk/>
            <pc:sldMk cId="1132692956" sldId="438"/>
            <ac:picMk id="6" creationId="{41EBB049-80AB-9A6B-0E34-D24A15F47759}"/>
          </ac:picMkLst>
        </pc:picChg>
        <pc:picChg chg="del">
          <ac:chgData name="Philip" userId="0d4f435ca43b6f78" providerId="LiveId" clId="{8F432A5D-7D2A-4156-9A4F-4CB74ADA48BE}" dt="2023-04-25T10:54:44.975" v="516" actId="478"/>
          <ac:picMkLst>
            <pc:docMk/>
            <pc:sldMk cId="1132692956" sldId="438"/>
            <ac:picMk id="7" creationId="{3F0412E9-8D0A-BDAA-57DB-7C7F1F62BC5A}"/>
          </ac:picMkLst>
        </pc:picChg>
      </pc:sldChg>
      <pc:sldChg chg="addSp delSp modSp mod ord">
        <pc:chgData name="Philip" userId="0d4f435ca43b6f78" providerId="LiveId" clId="{8F432A5D-7D2A-4156-9A4F-4CB74ADA48BE}" dt="2023-04-25T14:19:58.201" v="2633" actId="20577"/>
        <pc:sldMkLst>
          <pc:docMk/>
          <pc:sldMk cId="1883483886" sldId="439"/>
        </pc:sldMkLst>
        <pc:spChg chg="mod">
          <ac:chgData name="Philip" userId="0d4f435ca43b6f78" providerId="LiveId" clId="{8F432A5D-7D2A-4156-9A4F-4CB74ADA48BE}" dt="2023-04-25T14:19:58.201" v="2633" actId="20577"/>
          <ac:spMkLst>
            <pc:docMk/>
            <pc:sldMk cId="1883483886" sldId="439"/>
            <ac:spMk id="4" creationId="{00000000-0000-0000-0000-000000000000}"/>
          </ac:spMkLst>
        </pc:spChg>
        <pc:spChg chg="add mod">
          <ac:chgData name="Philip" userId="0d4f435ca43b6f78" providerId="LiveId" clId="{8F432A5D-7D2A-4156-9A4F-4CB74ADA48BE}" dt="2023-04-25T12:22:31.271" v="537" actId="1076"/>
          <ac:spMkLst>
            <pc:docMk/>
            <pc:sldMk cId="1883483886" sldId="439"/>
            <ac:spMk id="8" creationId="{E49B1729-E7D7-4F10-6502-A17836AA4D1B}"/>
          </ac:spMkLst>
        </pc:spChg>
        <pc:spChg chg="add mod">
          <ac:chgData name="Philip" userId="0d4f435ca43b6f78" providerId="LiveId" clId="{8F432A5D-7D2A-4156-9A4F-4CB74ADA48BE}" dt="2023-04-25T12:23:03.158" v="541" actId="255"/>
          <ac:spMkLst>
            <pc:docMk/>
            <pc:sldMk cId="1883483886" sldId="439"/>
            <ac:spMk id="9" creationId="{D9753974-170E-73FA-FF9C-F8ED8FE09EBB}"/>
          </ac:spMkLst>
        </pc:spChg>
        <pc:picChg chg="add mod">
          <ac:chgData name="Philip" userId="0d4f435ca43b6f78" providerId="LiveId" clId="{8F432A5D-7D2A-4156-9A4F-4CB74ADA48BE}" dt="2023-04-25T12:22:02.673" v="532" actId="1076"/>
          <ac:picMkLst>
            <pc:docMk/>
            <pc:sldMk cId="1883483886" sldId="439"/>
            <ac:picMk id="5" creationId="{00EF4ECD-E17B-721F-1176-3E848FCD1241}"/>
          </ac:picMkLst>
        </pc:picChg>
        <pc:picChg chg="del">
          <ac:chgData name="Philip" userId="0d4f435ca43b6f78" providerId="LiveId" clId="{8F432A5D-7D2A-4156-9A4F-4CB74ADA48BE}" dt="2023-04-25T11:03:05.133" v="526" actId="478"/>
          <ac:picMkLst>
            <pc:docMk/>
            <pc:sldMk cId="1883483886" sldId="439"/>
            <ac:picMk id="6" creationId="{41EBB049-80AB-9A6B-0E34-D24A15F47759}"/>
          </ac:picMkLst>
        </pc:picChg>
      </pc:sldChg>
      <pc:sldChg chg="addSp delSp modSp mod">
        <pc:chgData name="Philip" userId="0d4f435ca43b6f78" providerId="LiveId" clId="{8F432A5D-7D2A-4156-9A4F-4CB74ADA48BE}" dt="2023-04-25T14:20:10.055" v="2641" actId="20577"/>
        <pc:sldMkLst>
          <pc:docMk/>
          <pc:sldMk cId="3155883399" sldId="440"/>
        </pc:sldMkLst>
        <pc:spChg chg="mod">
          <ac:chgData name="Philip" userId="0d4f435ca43b6f78" providerId="LiveId" clId="{8F432A5D-7D2A-4156-9A4F-4CB74ADA48BE}" dt="2023-04-25T14:20:10.055" v="2641" actId="20577"/>
          <ac:spMkLst>
            <pc:docMk/>
            <pc:sldMk cId="3155883399" sldId="440"/>
            <ac:spMk id="4" creationId="{00000000-0000-0000-0000-000000000000}"/>
          </ac:spMkLst>
        </pc:spChg>
        <pc:spChg chg="add mod">
          <ac:chgData name="Philip" userId="0d4f435ca43b6f78" providerId="LiveId" clId="{8F432A5D-7D2A-4156-9A4F-4CB74ADA48BE}" dt="2023-04-25T14:10:33.746" v="2190" actId="113"/>
          <ac:spMkLst>
            <pc:docMk/>
            <pc:sldMk cId="3155883399" sldId="440"/>
            <ac:spMk id="5" creationId="{A5159199-056B-7B85-C909-C9408A845598}"/>
          </ac:spMkLst>
        </pc:spChg>
        <pc:spChg chg="del">
          <ac:chgData name="Philip" userId="0d4f435ca43b6f78" providerId="LiveId" clId="{8F432A5D-7D2A-4156-9A4F-4CB74ADA48BE}" dt="2023-04-25T12:31:23.920" v="576" actId="478"/>
          <ac:spMkLst>
            <pc:docMk/>
            <pc:sldMk cId="3155883399" sldId="440"/>
            <ac:spMk id="6" creationId="{E834580F-93F2-70DE-620E-620907ECE05E}"/>
          </ac:spMkLst>
        </pc:spChg>
      </pc:sldChg>
      <pc:sldChg chg="addSp delSp modSp mod">
        <pc:chgData name="Philip" userId="0d4f435ca43b6f78" providerId="LiveId" clId="{8F432A5D-7D2A-4156-9A4F-4CB74ADA48BE}" dt="2023-04-25T14:20:13.159" v="2643" actId="20577"/>
        <pc:sldMkLst>
          <pc:docMk/>
          <pc:sldMk cId="960527081" sldId="441"/>
        </pc:sldMkLst>
        <pc:spChg chg="mod">
          <ac:chgData name="Philip" userId="0d4f435ca43b6f78" providerId="LiveId" clId="{8F432A5D-7D2A-4156-9A4F-4CB74ADA48BE}" dt="2023-04-25T14:20:13.159" v="2643" actId="20577"/>
          <ac:spMkLst>
            <pc:docMk/>
            <pc:sldMk cId="960527081" sldId="441"/>
            <ac:spMk id="4" creationId="{00000000-0000-0000-0000-000000000000}"/>
          </ac:spMkLst>
        </pc:spChg>
        <pc:spChg chg="del">
          <ac:chgData name="Philip" userId="0d4f435ca43b6f78" providerId="LiveId" clId="{8F432A5D-7D2A-4156-9A4F-4CB74ADA48BE}" dt="2023-04-25T12:47:19.021" v="583" actId="478"/>
          <ac:spMkLst>
            <pc:docMk/>
            <pc:sldMk cId="960527081" sldId="441"/>
            <ac:spMk id="5" creationId="{A5159199-056B-7B85-C909-C9408A845598}"/>
          </ac:spMkLst>
        </pc:spChg>
        <pc:spChg chg="add mod">
          <ac:chgData name="Philip" userId="0d4f435ca43b6f78" providerId="LiveId" clId="{8F432A5D-7D2A-4156-9A4F-4CB74ADA48BE}" dt="2023-04-25T12:48:19.527" v="611" actId="20577"/>
          <ac:spMkLst>
            <pc:docMk/>
            <pc:sldMk cId="960527081" sldId="441"/>
            <ac:spMk id="6" creationId="{0BA60717-3FE6-79AC-FD5D-4D9D490D4B73}"/>
          </ac:spMkLst>
        </pc:spChg>
      </pc:sldChg>
      <pc:sldChg chg="addSp delSp modSp mod">
        <pc:chgData name="Philip" userId="0d4f435ca43b6f78" providerId="LiveId" clId="{8F432A5D-7D2A-4156-9A4F-4CB74ADA48BE}" dt="2023-04-25T14:20:27.573" v="2653" actId="20577"/>
        <pc:sldMkLst>
          <pc:docMk/>
          <pc:sldMk cId="677749347" sldId="442"/>
        </pc:sldMkLst>
        <pc:spChg chg="mod">
          <ac:chgData name="Philip" userId="0d4f435ca43b6f78" providerId="LiveId" clId="{8F432A5D-7D2A-4156-9A4F-4CB74ADA48BE}" dt="2023-04-25T12:55:06.407" v="786" actId="20577"/>
          <ac:spMkLst>
            <pc:docMk/>
            <pc:sldMk cId="677749347" sldId="442"/>
            <ac:spMk id="2" creationId="{00000000-0000-0000-0000-000000000000}"/>
          </ac:spMkLst>
        </pc:spChg>
        <pc:spChg chg="add mod">
          <ac:chgData name="Philip" userId="0d4f435ca43b6f78" providerId="LiveId" clId="{8F432A5D-7D2A-4156-9A4F-4CB74ADA48BE}" dt="2023-04-25T13:46:43.036" v="2042" actId="1076"/>
          <ac:spMkLst>
            <pc:docMk/>
            <pc:sldMk cId="677749347" sldId="442"/>
            <ac:spMk id="3" creationId="{86D00130-9377-339E-88B9-88A3C249DA18}"/>
          </ac:spMkLst>
        </pc:spChg>
        <pc:spChg chg="mod">
          <ac:chgData name="Philip" userId="0d4f435ca43b6f78" providerId="LiveId" clId="{8F432A5D-7D2A-4156-9A4F-4CB74ADA48BE}" dt="2023-04-25T14:20:27.573" v="2653" actId="20577"/>
          <ac:spMkLst>
            <pc:docMk/>
            <pc:sldMk cId="677749347" sldId="442"/>
            <ac:spMk id="4" creationId="{00000000-0000-0000-0000-000000000000}"/>
          </ac:spMkLst>
        </pc:spChg>
        <pc:spChg chg="del">
          <ac:chgData name="Philip" userId="0d4f435ca43b6f78" providerId="LiveId" clId="{8F432A5D-7D2A-4156-9A4F-4CB74ADA48BE}" dt="2023-04-25T12:55:10.687" v="787" actId="478"/>
          <ac:spMkLst>
            <pc:docMk/>
            <pc:sldMk cId="677749347" sldId="442"/>
            <ac:spMk id="5" creationId="{F0354A59-0AEA-1C4D-763E-7386F2539431}"/>
          </ac:spMkLst>
        </pc:spChg>
        <pc:spChg chg="add del mod">
          <ac:chgData name="Philip" userId="0d4f435ca43b6f78" providerId="LiveId" clId="{8F432A5D-7D2A-4156-9A4F-4CB74ADA48BE}" dt="2023-04-25T13:46:38.640" v="2041" actId="478"/>
          <ac:spMkLst>
            <pc:docMk/>
            <pc:sldMk cId="677749347" sldId="442"/>
            <ac:spMk id="8" creationId="{C6A8F7C7-BED0-40C8-E6C6-396BB48AD0EE}"/>
          </ac:spMkLst>
        </pc:spChg>
        <pc:spChg chg="add mod">
          <ac:chgData name="Philip" userId="0d4f435ca43b6f78" providerId="LiveId" clId="{8F432A5D-7D2A-4156-9A4F-4CB74ADA48BE}" dt="2023-04-25T13:02:24.259" v="948" actId="14100"/>
          <ac:spMkLst>
            <pc:docMk/>
            <pc:sldMk cId="677749347" sldId="442"/>
            <ac:spMk id="9" creationId="{A4E0A3E0-0F5F-DE11-A2A8-3CA34849173B}"/>
          </ac:spMkLst>
        </pc:spChg>
        <pc:spChg chg="add mod">
          <ac:chgData name="Philip" userId="0d4f435ca43b6f78" providerId="LiveId" clId="{8F432A5D-7D2A-4156-9A4F-4CB74ADA48BE}" dt="2023-04-25T13:02:19.406" v="947" actId="1076"/>
          <ac:spMkLst>
            <pc:docMk/>
            <pc:sldMk cId="677749347" sldId="442"/>
            <ac:spMk id="10" creationId="{B2559618-C579-394B-9D81-6DCC8633657A}"/>
          </ac:spMkLst>
        </pc:spChg>
        <pc:spChg chg="add mod">
          <ac:chgData name="Philip" userId="0d4f435ca43b6f78" providerId="LiveId" clId="{8F432A5D-7D2A-4156-9A4F-4CB74ADA48BE}" dt="2023-04-25T13:02:38.966" v="951" actId="14100"/>
          <ac:spMkLst>
            <pc:docMk/>
            <pc:sldMk cId="677749347" sldId="442"/>
            <ac:spMk id="11" creationId="{545CFCEE-6A7C-9A1F-44BE-614E5744700E}"/>
          </ac:spMkLst>
        </pc:spChg>
        <pc:spChg chg="add mod">
          <ac:chgData name="Philip" userId="0d4f435ca43b6f78" providerId="LiveId" clId="{8F432A5D-7D2A-4156-9A4F-4CB74ADA48BE}" dt="2023-04-25T13:02:51.078" v="957" actId="1076"/>
          <ac:spMkLst>
            <pc:docMk/>
            <pc:sldMk cId="677749347" sldId="442"/>
            <ac:spMk id="12" creationId="{20F0AD77-5C8D-A189-8B1F-EF65067696B7}"/>
          </ac:spMkLst>
        </pc:spChg>
        <pc:spChg chg="add mod">
          <ac:chgData name="Philip" userId="0d4f435ca43b6f78" providerId="LiveId" clId="{8F432A5D-7D2A-4156-9A4F-4CB74ADA48BE}" dt="2023-04-25T13:02:59.689" v="959" actId="1076"/>
          <ac:spMkLst>
            <pc:docMk/>
            <pc:sldMk cId="677749347" sldId="442"/>
            <ac:spMk id="13" creationId="{D288DEF8-51E0-4FC9-5FB4-40E9820F8990}"/>
          </ac:spMkLst>
        </pc:spChg>
        <pc:spChg chg="add mod">
          <ac:chgData name="Philip" userId="0d4f435ca43b6f78" providerId="LiveId" clId="{8F432A5D-7D2A-4156-9A4F-4CB74ADA48BE}" dt="2023-04-25T13:03:15.448" v="966" actId="1076"/>
          <ac:spMkLst>
            <pc:docMk/>
            <pc:sldMk cId="677749347" sldId="442"/>
            <ac:spMk id="14" creationId="{940AF44C-6AE9-B028-F86D-F3EC52E9A4DB}"/>
          </ac:spMkLst>
        </pc:spChg>
        <pc:spChg chg="add mod">
          <ac:chgData name="Philip" userId="0d4f435ca43b6f78" providerId="LiveId" clId="{8F432A5D-7D2A-4156-9A4F-4CB74ADA48BE}" dt="2023-04-25T13:03:23.894" v="968" actId="1076"/>
          <ac:spMkLst>
            <pc:docMk/>
            <pc:sldMk cId="677749347" sldId="442"/>
            <ac:spMk id="15" creationId="{544353CB-75BE-3596-9B6E-713A4148A064}"/>
          </ac:spMkLst>
        </pc:spChg>
        <pc:spChg chg="add mod">
          <ac:chgData name="Philip" userId="0d4f435ca43b6f78" providerId="LiveId" clId="{8F432A5D-7D2A-4156-9A4F-4CB74ADA48BE}" dt="2023-04-25T13:03:36.197" v="976" actId="1076"/>
          <ac:spMkLst>
            <pc:docMk/>
            <pc:sldMk cId="677749347" sldId="442"/>
            <ac:spMk id="16" creationId="{204DF934-E77D-8CDB-932C-C8030F4BDF92}"/>
          </ac:spMkLst>
        </pc:spChg>
        <pc:spChg chg="add mod">
          <ac:chgData name="Philip" userId="0d4f435ca43b6f78" providerId="LiveId" clId="{8F432A5D-7D2A-4156-9A4F-4CB74ADA48BE}" dt="2023-04-25T13:04:16.500" v="993" actId="14100"/>
          <ac:spMkLst>
            <pc:docMk/>
            <pc:sldMk cId="677749347" sldId="442"/>
            <ac:spMk id="18" creationId="{36686356-107A-A0A3-EBED-69FE3FEC4637}"/>
          </ac:spMkLst>
        </pc:spChg>
        <pc:picChg chg="add mod">
          <ac:chgData name="Philip" userId="0d4f435ca43b6f78" providerId="LiveId" clId="{8F432A5D-7D2A-4156-9A4F-4CB74ADA48BE}" dt="2023-04-25T13:01:20.920" v="929" actId="1076"/>
          <ac:picMkLst>
            <pc:docMk/>
            <pc:sldMk cId="677749347" sldId="442"/>
            <ac:picMk id="6" creationId="{9866633C-0360-DE76-61D9-AF139B88145C}"/>
          </ac:picMkLst>
        </pc:picChg>
      </pc:sldChg>
      <pc:sldChg chg="addSp delSp modSp mod">
        <pc:chgData name="Philip" userId="0d4f435ca43b6f78" providerId="LiveId" clId="{8F432A5D-7D2A-4156-9A4F-4CB74ADA48BE}" dt="2023-04-25T14:20:33.046" v="2657" actId="20577"/>
        <pc:sldMkLst>
          <pc:docMk/>
          <pc:sldMk cId="3162836041" sldId="443"/>
        </pc:sldMkLst>
        <pc:spChg chg="mod">
          <ac:chgData name="Philip" userId="0d4f435ca43b6f78" providerId="LiveId" clId="{8F432A5D-7D2A-4156-9A4F-4CB74ADA48BE}" dt="2023-04-25T13:10:12.190" v="1128" actId="20577"/>
          <ac:spMkLst>
            <pc:docMk/>
            <pc:sldMk cId="3162836041" sldId="443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3:57:59.417" v="2115" actId="113"/>
          <ac:spMkLst>
            <pc:docMk/>
            <pc:sldMk cId="3162836041" sldId="443"/>
            <ac:spMk id="3" creationId="{86D00130-9377-339E-88B9-88A3C249DA18}"/>
          </ac:spMkLst>
        </pc:spChg>
        <pc:spChg chg="mod">
          <ac:chgData name="Philip" userId="0d4f435ca43b6f78" providerId="LiveId" clId="{8F432A5D-7D2A-4156-9A4F-4CB74ADA48BE}" dt="2023-04-25T14:20:33.046" v="2657" actId="20577"/>
          <ac:spMkLst>
            <pc:docMk/>
            <pc:sldMk cId="3162836041" sldId="443"/>
            <ac:spMk id="4" creationId="{00000000-0000-0000-0000-000000000000}"/>
          </ac:spMkLst>
        </pc:spChg>
        <pc:spChg chg="del">
          <ac:chgData name="Philip" userId="0d4f435ca43b6f78" providerId="LiveId" clId="{8F432A5D-7D2A-4156-9A4F-4CB74ADA48BE}" dt="2023-04-25T13:10:16.993" v="1129" actId="478"/>
          <ac:spMkLst>
            <pc:docMk/>
            <pc:sldMk cId="3162836041" sldId="443"/>
            <ac:spMk id="8" creationId="{C6A8F7C7-BED0-40C8-E6C6-396BB48AD0EE}"/>
          </ac:spMkLst>
        </pc:spChg>
        <pc:spChg chg="del">
          <ac:chgData name="Philip" userId="0d4f435ca43b6f78" providerId="LiveId" clId="{8F432A5D-7D2A-4156-9A4F-4CB74ADA48BE}" dt="2023-04-25T13:13:14.261" v="1257" actId="478"/>
          <ac:spMkLst>
            <pc:docMk/>
            <pc:sldMk cId="3162836041" sldId="443"/>
            <ac:spMk id="9" creationId="{A4E0A3E0-0F5F-DE11-A2A8-3CA34849173B}"/>
          </ac:spMkLst>
        </pc:spChg>
        <pc:spChg chg="del mod">
          <ac:chgData name="Philip" userId="0d4f435ca43b6f78" providerId="LiveId" clId="{8F432A5D-7D2A-4156-9A4F-4CB74ADA48BE}" dt="2023-04-25T13:13:16.729" v="1259" actId="478"/>
          <ac:spMkLst>
            <pc:docMk/>
            <pc:sldMk cId="3162836041" sldId="443"/>
            <ac:spMk id="10" creationId="{B2559618-C579-394B-9D81-6DCC8633657A}"/>
          </ac:spMkLst>
        </pc:spChg>
        <pc:spChg chg="del">
          <ac:chgData name="Philip" userId="0d4f435ca43b6f78" providerId="LiveId" clId="{8F432A5D-7D2A-4156-9A4F-4CB74ADA48BE}" dt="2023-04-25T13:13:20.090" v="1262" actId="478"/>
          <ac:spMkLst>
            <pc:docMk/>
            <pc:sldMk cId="3162836041" sldId="443"/>
            <ac:spMk id="11" creationId="{545CFCEE-6A7C-9A1F-44BE-614E5744700E}"/>
          </ac:spMkLst>
        </pc:spChg>
        <pc:spChg chg="del">
          <ac:chgData name="Philip" userId="0d4f435ca43b6f78" providerId="LiveId" clId="{8F432A5D-7D2A-4156-9A4F-4CB74ADA48BE}" dt="2023-04-25T13:13:21.576" v="1263" actId="478"/>
          <ac:spMkLst>
            <pc:docMk/>
            <pc:sldMk cId="3162836041" sldId="443"/>
            <ac:spMk id="12" creationId="{20F0AD77-5C8D-A189-8B1F-EF65067696B7}"/>
          </ac:spMkLst>
        </pc:spChg>
        <pc:spChg chg="del">
          <ac:chgData name="Philip" userId="0d4f435ca43b6f78" providerId="LiveId" clId="{8F432A5D-7D2A-4156-9A4F-4CB74ADA48BE}" dt="2023-04-25T13:13:19.327" v="1261" actId="478"/>
          <ac:spMkLst>
            <pc:docMk/>
            <pc:sldMk cId="3162836041" sldId="443"/>
            <ac:spMk id="13" creationId="{D288DEF8-51E0-4FC9-5FB4-40E9820F8990}"/>
          </ac:spMkLst>
        </pc:spChg>
        <pc:spChg chg="del">
          <ac:chgData name="Philip" userId="0d4f435ca43b6f78" providerId="LiveId" clId="{8F432A5D-7D2A-4156-9A4F-4CB74ADA48BE}" dt="2023-04-25T13:13:23.248" v="1264" actId="478"/>
          <ac:spMkLst>
            <pc:docMk/>
            <pc:sldMk cId="3162836041" sldId="443"/>
            <ac:spMk id="14" creationId="{940AF44C-6AE9-B028-F86D-F3EC52E9A4DB}"/>
          </ac:spMkLst>
        </pc:spChg>
        <pc:spChg chg="del">
          <ac:chgData name="Philip" userId="0d4f435ca43b6f78" providerId="LiveId" clId="{8F432A5D-7D2A-4156-9A4F-4CB74ADA48BE}" dt="2023-04-25T13:13:17.689" v="1260" actId="478"/>
          <ac:spMkLst>
            <pc:docMk/>
            <pc:sldMk cId="3162836041" sldId="443"/>
            <ac:spMk id="15" creationId="{544353CB-75BE-3596-9B6E-713A4148A064}"/>
          </ac:spMkLst>
        </pc:spChg>
        <pc:spChg chg="del">
          <ac:chgData name="Philip" userId="0d4f435ca43b6f78" providerId="LiveId" clId="{8F432A5D-7D2A-4156-9A4F-4CB74ADA48BE}" dt="2023-04-25T13:13:25.406" v="1265" actId="478"/>
          <ac:spMkLst>
            <pc:docMk/>
            <pc:sldMk cId="3162836041" sldId="443"/>
            <ac:spMk id="16" creationId="{204DF934-E77D-8CDB-932C-C8030F4BDF92}"/>
          </ac:spMkLst>
        </pc:spChg>
        <pc:spChg chg="add mod">
          <ac:chgData name="Philip" userId="0d4f435ca43b6f78" providerId="LiveId" clId="{8F432A5D-7D2A-4156-9A4F-4CB74ADA48BE}" dt="2023-04-25T13:17:50.116" v="1359" actId="1076"/>
          <ac:spMkLst>
            <pc:docMk/>
            <pc:sldMk cId="3162836041" sldId="443"/>
            <ac:spMk id="17" creationId="{70236C98-CA36-2352-D30F-0C72BF82478B}"/>
          </ac:spMkLst>
        </pc:spChg>
        <pc:spChg chg="del mod">
          <ac:chgData name="Philip" userId="0d4f435ca43b6f78" providerId="LiveId" clId="{8F432A5D-7D2A-4156-9A4F-4CB74ADA48BE}" dt="2023-04-25T13:10:22.070" v="1133" actId="478"/>
          <ac:spMkLst>
            <pc:docMk/>
            <pc:sldMk cId="3162836041" sldId="443"/>
            <ac:spMk id="18" creationId="{36686356-107A-A0A3-EBED-69FE3FEC4637}"/>
          </ac:spMkLst>
        </pc:spChg>
        <pc:picChg chg="add mod">
          <ac:chgData name="Philip" userId="0d4f435ca43b6f78" providerId="LiveId" clId="{8F432A5D-7D2A-4156-9A4F-4CB74ADA48BE}" dt="2023-04-25T13:16:50.044" v="1352" actId="1076"/>
          <ac:picMkLst>
            <pc:docMk/>
            <pc:sldMk cId="3162836041" sldId="443"/>
            <ac:picMk id="5" creationId="{046A26A4-A6A8-DEF2-2519-B15289E4AD61}"/>
          </ac:picMkLst>
        </pc:picChg>
        <pc:picChg chg="del mod">
          <ac:chgData name="Philip" userId="0d4f435ca43b6f78" providerId="LiveId" clId="{8F432A5D-7D2A-4156-9A4F-4CB74ADA48BE}" dt="2023-04-25T13:10:19.161" v="1131" actId="478"/>
          <ac:picMkLst>
            <pc:docMk/>
            <pc:sldMk cId="3162836041" sldId="443"/>
            <ac:picMk id="6" creationId="{9866633C-0360-DE76-61D9-AF139B88145C}"/>
          </ac:picMkLst>
        </pc:picChg>
      </pc:sldChg>
      <pc:sldChg chg="addSp delSp modSp mod modAnim">
        <pc:chgData name="Philip" userId="0d4f435ca43b6f78" providerId="LiveId" clId="{8F432A5D-7D2A-4156-9A4F-4CB74ADA48BE}" dt="2023-04-25T14:20:36.122" v="2659" actId="20577"/>
        <pc:sldMkLst>
          <pc:docMk/>
          <pc:sldMk cId="2113480014" sldId="444"/>
        </pc:sldMkLst>
        <pc:spChg chg="mod">
          <ac:chgData name="Philip" userId="0d4f435ca43b6f78" providerId="LiveId" clId="{8F432A5D-7D2A-4156-9A4F-4CB74ADA48BE}" dt="2023-04-25T13:06:34.150" v="1008" actId="20577"/>
          <ac:spMkLst>
            <pc:docMk/>
            <pc:sldMk cId="2113480014" sldId="444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3:06:48.605" v="1039" actId="20577"/>
          <ac:spMkLst>
            <pc:docMk/>
            <pc:sldMk cId="2113480014" sldId="444"/>
            <ac:spMk id="3" creationId="{86D00130-9377-339E-88B9-88A3C249DA18}"/>
          </ac:spMkLst>
        </pc:spChg>
        <pc:spChg chg="mod">
          <ac:chgData name="Philip" userId="0d4f435ca43b6f78" providerId="LiveId" clId="{8F432A5D-7D2A-4156-9A4F-4CB74ADA48BE}" dt="2023-04-25T14:20:36.122" v="2659" actId="20577"/>
          <ac:spMkLst>
            <pc:docMk/>
            <pc:sldMk cId="2113480014" sldId="444"/>
            <ac:spMk id="4" creationId="{00000000-0000-0000-0000-000000000000}"/>
          </ac:spMkLst>
        </pc:spChg>
        <pc:spChg chg="add mod">
          <ac:chgData name="Philip" userId="0d4f435ca43b6f78" providerId="LiveId" clId="{8F432A5D-7D2A-4156-9A4F-4CB74ADA48BE}" dt="2023-04-25T13:09:25.536" v="1097" actId="14100"/>
          <ac:spMkLst>
            <pc:docMk/>
            <pc:sldMk cId="2113480014" sldId="444"/>
            <ac:spMk id="7" creationId="{EA4C9014-D05B-BAED-2FB8-0B98C3322A02}"/>
          </ac:spMkLst>
        </pc:spChg>
        <pc:spChg chg="del">
          <ac:chgData name="Philip" userId="0d4f435ca43b6f78" providerId="LiveId" clId="{8F432A5D-7D2A-4156-9A4F-4CB74ADA48BE}" dt="2023-04-25T13:06:55.861" v="1040" actId="478"/>
          <ac:spMkLst>
            <pc:docMk/>
            <pc:sldMk cId="2113480014" sldId="444"/>
            <ac:spMk id="8" creationId="{C6A8F7C7-BED0-40C8-E6C6-396BB48AD0EE}"/>
          </ac:spMkLst>
        </pc:spChg>
        <pc:spChg chg="del">
          <ac:chgData name="Philip" userId="0d4f435ca43b6f78" providerId="LiveId" clId="{8F432A5D-7D2A-4156-9A4F-4CB74ADA48BE}" dt="2023-04-25T13:09:03.270" v="1090" actId="478"/>
          <ac:spMkLst>
            <pc:docMk/>
            <pc:sldMk cId="2113480014" sldId="444"/>
            <ac:spMk id="9" creationId="{A4E0A3E0-0F5F-DE11-A2A8-3CA34849173B}"/>
          </ac:spMkLst>
        </pc:spChg>
        <pc:spChg chg="del">
          <ac:chgData name="Philip" userId="0d4f435ca43b6f78" providerId="LiveId" clId="{8F432A5D-7D2A-4156-9A4F-4CB74ADA48BE}" dt="2023-04-25T13:09:04.417" v="1091" actId="478"/>
          <ac:spMkLst>
            <pc:docMk/>
            <pc:sldMk cId="2113480014" sldId="444"/>
            <ac:spMk id="10" creationId="{B2559618-C579-394B-9D81-6DCC8633657A}"/>
          </ac:spMkLst>
        </pc:spChg>
        <pc:spChg chg="mod ord">
          <ac:chgData name="Philip" userId="0d4f435ca43b6f78" providerId="LiveId" clId="{8F432A5D-7D2A-4156-9A4F-4CB74ADA48BE}" dt="2023-04-25T13:07:43.100" v="1052" actId="1076"/>
          <ac:spMkLst>
            <pc:docMk/>
            <pc:sldMk cId="2113480014" sldId="444"/>
            <ac:spMk id="11" creationId="{545CFCEE-6A7C-9A1F-44BE-614E5744700E}"/>
          </ac:spMkLst>
        </pc:spChg>
        <pc:spChg chg="mod ord">
          <ac:chgData name="Philip" userId="0d4f435ca43b6f78" providerId="LiveId" clId="{8F432A5D-7D2A-4156-9A4F-4CB74ADA48BE}" dt="2023-04-25T13:08:09.298" v="1074" actId="1076"/>
          <ac:spMkLst>
            <pc:docMk/>
            <pc:sldMk cId="2113480014" sldId="444"/>
            <ac:spMk id="12" creationId="{20F0AD77-5C8D-A189-8B1F-EF65067696B7}"/>
          </ac:spMkLst>
        </pc:spChg>
        <pc:spChg chg="del">
          <ac:chgData name="Philip" userId="0d4f435ca43b6f78" providerId="LiveId" clId="{8F432A5D-7D2A-4156-9A4F-4CB74ADA48BE}" dt="2023-04-25T13:09:05.615" v="1092" actId="478"/>
          <ac:spMkLst>
            <pc:docMk/>
            <pc:sldMk cId="2113480014" sldId="444"/>
            <ac:spMk id="13" creationId="{D288DEF8-51E0-4FC9-5FB4-40E9820F8990}"/>
          </ac:spMkLst>
        </pc:spChg>
        <pc:spChg chg="del mod">
          <ac:chgData name="Philip" userId="0d4f435ca43b6f78" providerId="LiveId" clId="{8F432A5D-7D2A-4156-9A4F-4CB74ADA48BE}" dt="2023-04-25T13:09:07.934" v="1094" actId="478"/>
          <ac:spMkLst>
            <pc:docMk/>
            <pc:sldMk cId="2113480014" sldId="444"/>
            <ac:spMk id="14" creationId="{940AF44C-6AE9-B028-F86D-F3EC52E9A4DB}"/>
          </ac:spMkLst>
        </pc:spChg>
        <pc:spChg chg="mod ord">
          <ac:chgData name="Philip" userId="0d4f435ca43b6f78" providerId="LiveId" clId="{8F432A5D-7D2A-4156-9A4F-4CB74ADA48BE}" dt="2023-04-25T13:08:45.963" v="1088" actId="1076"/>
          <ac:spMkLst>
            <pc:docMk/>
            <pc:sldMk cId="2113480014" sldId="444"/>
            <ac:spMk id="15" creationId="{544353CB-75BE-3596-9B6E-713A4148A064}"/>
          </ac:spMkLst>
        </pc:spChg>
        <pc:spChg chg="mod ord">
          <ac:chgData name="Philip" userId="0d4f435ca43b6f78" providerId="LiveId" clId="{8F432A5D-7D2A-4156-9A4F-4CB74ADA48BE}" dt="2023-04-25T13:09:55.227" v="1115" actId="1076"/>
          <ac:spMkLst>
            <pc:docMk/>
            <pc:sldMk cId="2113480014" sldId="444"/>
            <ac:spMk id="16" creationId="{204DF934-E77D-8CDB-932C-C8030F4BDF92}"/>
          </ac:spMkLst>
        </pc:spChg>
        <pc:spChg chg="add mod">
          <ac:chgData name="Philip" userId="0d4f435ca43b6f78" providerId="LiveId" clId="{8F432A5D-7D2A-4156-9A4F-4CB74ADA48BE}" dt="2023-04-25T14:03:03.678" v="2149" actId="1076"/>
          <ac:spMkLst>
            <pc:docMk/>
            <pc:sldMk cId="2113480014" sldId="444"/>
            <ac:spMk id="17" creationId="{E33C69BB-A30E-A2B6-2A33-DA562A80ED1D}"/>
          </ac:spMkLst>
        </pc:spChg>
        <pc:spChg chg="del">
          <ac:chgData name="Philip" userId="0d4f435ca43b6f78" providerId="LiveId" clId="{8F432A5D-7D2A-4156-9A4F-4CB74ADA48BE}" dt="2023-04-25T13:07:08.967" v="1042" actId="478"/>
          <ac:spMkLst>
            <pc:docMk/>
            <pc:sldMk cId="2113480014" sldId="444"/>
            <ac:spMk id="18" creationId="{36686356-107A-A0A3-EBED-69FE3FEC4637}"/>
          </ac:spMkLst>
        </pc:spChg>
        <pc:spChg chg="add mod">
          <ac:chgData name="Philip" userId="0d4f435ca43b6f78" providerId="LiveId" clId="{8F432A5D-7D2A-4156-9A4F-4CB74ADA48BE}" dt="2023-04-25T13:59:11.881" v="2142" actId="164"/>
          <ac:spMkLst>
            <pc:docMk/>
            <pc:sldMk cId="2113480014" sldId="444"/>
            <ac:spMk id="19" creationId="{17F0154A-9C41-6272-98A1-8ACF3D123D91}"/>
          </ac:spMkLst>
        </pc:spChg>
        <pc:spChg chg="add mod">
          <ac:chgData name="Philip" userId="0d4f435ca43b6f78" providerId="LiveId" clId="{8F432A5D-7D2A-4156-9A4F-4CB74ADA48BE}" dt="2023-04-25T13:59:11.881" v="2142" actId="164"/>
          <ac:spMkLst>
            <pc:docMk/>
            <pc:sldMk cId="2113480014" sldId="444"/>
            <ac:spMk id="20" creationId="{0BC05EA2-DCDA-46BB-9E3B-F03DB6CB0A5D}"/>
          </ac:spMkLst>
        </pc:spChg>
        <pc:grpChg chg="add mod">
          <ac:chgData name="Philip" userId="0d4f435ca43b6f78" providerId="LiveId" clId="{8F432A5D-7D2A-4156-9A4F-4CB74ADA48BE}" dt="2023-04-25T13:59:11.881" v="2142" actId="164"/>
          <ac:grpSpMkLst>
            <pc:docMk/>
            <pc:sldMk cId="2113480014" sldId="444"/>
            <ac:grpSpMk id="21" creationId="{661442B3-F465-E8B9-E9BE-B30062F050C3}"/>
          </ac:grpSpMkLst>
        </pc:grpChg>
        <pc:picChg chg="add mod">
          <ac:chgData name="Philip" userId="0d4f435ca43b6f78" providerId="LiveId" clId="{8F432A5D-7D2A-4156-9A4F-4CB74ADA48BE}" dt="2023-04-25T13:07:16.288" v="1045" actId="1076"/>
          <ac:picMkLst>
            <pc:docMk/>
            <pc:sldMk cId="2113480014" sldId="444"/>
            <ac:picMk id="5" creationId="{5AAECC67-1EE5-F16A-0644-0120794C84AB}"/>
          </ac:picMkLst>
        </pc:picChg>
        <pc:picChg chg="del">
          <ac:chgData name="Philip" userId="0d4f435ca43b6f78" providerId="LiveId" clId="{8F432A5D-7D2A-4156-9A4F-4CB74ADA48BE}" dt="2023-04-25T13:06:58.465" v="1041" actId="478"/>
          <ac:picMkLst>
            <pc:docMk/>
            <pc:sldMk cId="2113480014" sldId="444"/>
            <ac:picMk id="6" creationId="{9866633C-0360-DE76-61D9-AF139B88145C}"/>
          </ac:picMkLst>
        </pc:picChg>
      </pc:sldChg>
      <pc:sldChg chg="modSp mod modAnim">
        <pc:chgData name="Philip" userId="0d4f435ca43b6f78" providerId="LiveId" clId="{8F432A5D-7D2A-4156-9A4F-4CB74ADA48BE}" dt="2023-04-25T14:20:41.655" v="2663" actId="20577"/>
        <pc:sldMkLst>
          <pc:docMk/>
          <pc:sldMk cId="647991026" sldId="445"/>
        </pc:sldMkLst>
        <pc:spChg chg="mod">
          <ac:chgData name="Philip" userId="0d4f435ca43b6f78" providerId="LiveId" clId="{8F432A5D-7D2A-4156-9A4F-4CB74ADA48BE}" dt="2023-04-25T13:11:38.953" v="1181" actId="20577"/>
          <ac:spMkLst>
            <pc:docMk/>
            <pc:sldMk cId="647991026" sldId="445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3:37:25.605" v="1859" actId="20577"/>
          <ac:spMkLst>
            <pc:docMk/>
            <pc:sldMk cId="647991026" sldId="445"/>
            <ac:spMk id="3" creationId="{00000000-0000-0000-0000-000000000000}"/>
          </ac:spMkLst>
        </pc:spChg>
        <pc:spChg chg="mod">
          <ac:chgData name="Philip" userId="0d4f435ca43b6f78" providerId="LiveId" clId="{8F432A5D-7D2A-4156-9A4F-4CB74ADA48BE}" dt="2023-04-25T14:20:41.655" v="2663" actId="20577"/>
          <ac:spMkLst>
            <pc:docMk/>
            <pc:sldMk cId="647991026" sldId="445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8F432A5D-7D2A-4156-9A4F-4CB74ADA48BE}" dt="2023-04-25T14:20:38.859" v="2661" actId="20577"/>
        <pc:sldMkLst>
          <pc:docMk/>
          <pc:sldMk cId="334219162" sldId="446"/>
        </pc:sldMkLst>
        <pc:spChg chg="mod">
          <ac:chgData name="Philip" userId="0d4f435ca43b6f78" providerId="LiveId" clId="{8F432A5D-7D2A-4156-9A4F-4CB74ADA48BE}" dt="2023-04-25T13:33:30.054" v="1706" actId="6549"/>
          <ac:spMkLst>
            <pc:docMk/>
            <pc:sldMk cId="334219162" sldId="446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3:56:04.254" v="2077" actId="3626"/>
          <ac:spMkLst>
            <pc:docMk/>
            <pc:sldMk cId="334219162" sldId="446"/>
            <ac:spMk id="3" creationId="{00000000-0000-0000-0000-000000000000}"/>
          </ac:spMkLst>
        </pc:spChg>
        <pc:spChg chg="mod">
          <ac:chgData name="Philip" userId="0d4f435ca43b6f78" providerId="LiveId" clId="{8F432A5D-7D2A-4156-9A4F-4CB74ADA48BE}" dt="2023-04-25T14:20:38.859" v="2661" actId="20577"/>
          <ac:spMkLst>
            <pc:docMk/>
            <pc:sldMk cId="334219162" sldId="446"/>
            <ac:spMk id="4" creationId="{00000000-0000-0000-0000-000000000000}"/>
          </ac:spMkLst>
        </pc:spChg>
      </pc:sldChg>
      <pc:sldChg chg="modSp mod modAnim">
        <pc:chgData name="Philip" userId="0d4f435ca43b6f78" providerId="LiveId" clId="{8F432A5D-7D2A-4156-9A4F-4CB74ADA48BE}" dt="2023-04-25T14:19:42.077" v="2623" actId="20577"/>
        <pc:sldMkLst>
          <pc:docMk/>
          <pc:sldMk cId="2835225369" sldId="447"/>
        </pc:sldMkLst>
        <pc:spChg chg="mod">
          <ac:chgData name="Philip" userId="0d4f435ca43b6f78" providerId="LiveId" clId="{8F432A5D-7D2A-4156-9A4F-4CB74ADA48BE}" dt="2023-04-25T13:24:14.369" v="1421" actId="20577"/>
          <ac:spMkLst>
            <pc:docMk/>
            <pc:sldMk cId="2835225369" sldId="447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3:39:47.045" v="1876" actId="20577"/>
          <ac:spMkLst>
            <pc:docMk/>
            <pc:sldMk cId="2835225369" sldId="447"/>
            <ac:spMk id="3" creationId="{00000000-0000-0000-0000-000000000000}"/>
          </ac:spMkLst>
        </pc:spChg>
        <pc:spChg chg="mod">
          <ac:chgData name="Philip" userId="0d4f435ca43b6f78" providerId="LiveId" clId="{8F432A5D-7D2A-4156-9A4F-4CB74ADA48BE}" dt="2023-04-25T14:19:42.077" v="2623" actId="20577"/>
          <ac:spMkLst>
            <pc:docMk/>
            <pc:sldMk cId="2835225369" sldId="447"/>
            <ac:spMk id="4" creationId="{00000000-0000-0000-0000-000000000000}"/>
          </ac:spMkLst>
        </pc:spChg>
      </pc:sldChg>
      <pc:sldChg chg="addSp delSp modSp mod modAnim">
        <pc:chgData name="Philip" userId="0d4f435ca43b6f78" providerId="LiveId" clId="{8F432A5D-7D2A-4156-9A4F-4CB74ADA48BE}" dt="2023-04-25T14:20:57.681" v="2673" actId="20577"/>
        <pc:sldMkLst>
          <pc:docMk/>
          <pc:sldMk cId="3052014319" sldId="448"/>
        </pc:sldMkLst>
        <pc:spChg chg="mod">
          <ac:chgData name="Philip" userId="0d4f435ca43b6f78" providerId="LiveId" clId="{8F432A5D-7D2A-4156-9A4F-4CB74ADA48BE}" dt="2023-04-25T14:09:01.312" v="2187" actId="27636"/>
          <ac:spMkLst>
            <pc:docMk/>
            <pc:sldMk cId="3052014319" sldId="448"/>
            <ac:spMk id="2" creationId="{00000000-0000-0000-0000-000000000000}"/>
          </ac:spMkLst>
        </pc:spChg>
        <pc:spChg chg="del mod">
          <ac:chgData name="Philip" userId="0d4f435ca43b6f78" providerId="LiveId" clId="{8F432A5D-7D2A-4156-9A4F-4CB74ADA48BE}" dt="2023-04-25T14:04:03.648" v="2166" actId="478"/>
          <ac:spMkLst>
            <pc:docMk/>
            <pc:sldMk cId="3052014319" sldId="448"/>
            <ac:spMk id="3" creationId="{00000000-0000-0000-0000-000000000000}"/>
          </ac:spMkLst>
        </pc:spChg>
        <pc:spChg chg="mod">
          <ac:chgData name="Philip" userId="0d4f435ca43b6f78" providerId="LiveId" clId="{8F432A5D-7D2A-4156-9A4F-4CB74ADA48BE}" dt="2023-04-25T14:20:57.681" v="2673" actId="20577"/>
          <ac:spMkLst>
            <pc:docMk/>
            <pc:sldMk cId="3052014319" sldId="448"/>
            <ac:spMk id="4" creationId="{00000000-0000-0000-0000-000000000000}"/>
          </ac:spMkLst>
        </pc:spChg>
        <pc:spChg chg="add del mod">
          <ac:chgData name="Philip" userId="0d4f435ca43b6f78" providerId="LiveId" clId="{8F432A5D-7D2A-4156-9A4F-4CB74ADA48BE}" dt="2023-04-25T14:04:07.271" v="2167" actId="478"/>
          <ac:spMkLst>
            <pc:docMk/>
            <pc:sldMk cId="3052014319" sldId="448"/>
            <ac:spMk id="6" creationId="{B4DFB31B-98C7-DB6E-DDEB-712EE7A26E7D}"/>
          </ac:spMkLst>
        </pc:spChg>
        <pc:spChg chg="add mod">
          <ac:chgData name="Philip" userId="0d4f435ca43b6f78" providerId="LiveId" clId="{8F432A5D-7D2A-4156-9A4F-4CB74ADA48BE}" dt="2023-04-25T14:08:52.637" v="2179" actId="20577"/>
          <ac:spMkLst>
            <pc:docMk/>
            <pc:sldMk cId="3052014319" sldId="448"/>
            <ac:spMk id="10" creationId="{15F62C5D-2902-1A2A-88C6-A1C1BB5EA73B}"/>
          </ac:spMkLst>
        </pc:spChg>
        <pc:picChg chg="add mod">
          <ac:chgData name="Philip" userId="0d4f435ca43b6f78" providerId="LiveId" clId="{8F432A5D-7D2A-4156-9A4F-4CB74ADA48BE}" dt="2023-04-25T14:08:13.123" v="2172" actId="1076"/>
          <ac:picMkLst>
            <pc:docMk/>
            <pc:sldMk cId="3052014319" sldId="448"/>
            <ac:picMk id="8" creationId="{2593A5CC-DA24-A27D-3FDB-FAAFB11E2988}"/>
          </ac:picMkLst>
        </pc:picChg>
      </pc:sldChg>
      <pc:sldChg chg="addSp delSp modSp mod">
        <pc:chgData name="Philip" userId="0d4f435ca43b6f78" providerId="LiveId" clId="{8F432A5D-7D2A-4156-9A4F-4CB74ADA48BE}" dt="2023-04-25T14:20:30.414" v="2655" actId="20577"/>
        <pc:sldMkLst>
          <pc:docMk/>
          <pc:sldMk cId="973248588" sldId="449"/>
        </pc:sldMkLst>
        <pc:spChg chg="del">
          <ac:chgData name="Philip" userId="0d4f435ca43b6f78" providerId="LiveId" clId="{8F432A5D-7D2A-4156-9A4F-4CB74ADA48BE}" dt="2023-04-25T13:46:53.148" v="2043" actId="478"/>
          <ac:spMkLst>
            <pc:docMk/>
            <pc:sldMk cId="973248588" sldId="449"/>
            <ac:spMk id="3" creationId="{86D00130-9377-339E-88B9-88A3C249DA18}"/>
          </ac:spMkLst>
        </pc:spChg>
        <pc:spChg chg="mod">
          <ac:chgData name="Philip" userId="0d4f435ca43b6f78" providerId="LiveId" clId="{8F432A5D-7D2A-4156-9A4F-4CB74ADA48BE}" dt="2023-04-25T14:20:30.414" v="2655" actId="20577"/>
          <ac:spMkLst>
            <pc:docMk/>
            <pc:sldMk cId="973248588" sldId="449"/>
            <ac:spMk id="4" creationId="{00000000-0000-0000-0000-000000000000}"/>
          </ac:spMkLst>
        </pc:spChg>
        <pc:spChg chg="add del mod">
          <ac:chgData name="Philip" userId="0d4f435ca43b6f78" providerId="LiveId" clId="{8F432A5D-7D2A-4156-9A4F-4CB74ADA48BE}" dt="2023-04-25T13:46:56.944" v="2044" actId="478"/>
          <ac:spMkLst>
            <pc:docMk/>
            <pc:sldMk cId="973248588" sldId="449"/>
            <ac:spMk id="7" creationId="{9FB4470E-FE69-3927-2853-BD9CFA2DDF4E}"/>
          </ac:spMkLst>
        </pc:spChg>
        <pc:spChg chg="mod">
          <ac:chgData name="Philip" userId="0d4f435ca43b6f78" providerId="LiveId" clId="{8F432A5D-7D2A-4156-9A4F-4CB74ADA48BE}" dt="2023-04-25T13:47:18.389" v="2056" actId="14100"/>
          <ac:spMkLst>
            <pc:docMk/>
            <pc:sldMk cId="973248588" sldId="449"/>
            <ac:spMk id="8" creationId="{C6A8F7C7-BED0-40C8-E6C6-396BB48AD0EE}"/>
          </ac:spMkLst>
        </pc:spChg>
        <pc:spChg chg="del">
          <ac:chgData name="Philip" userId="0d4f435ca43b6f78" providerId="LiveId" clId="{8F432A5D-7D2A-4156-9A4F-4CB74ADA48BE}" dt="2023-04-25T13:47:01.191" v="2045" actId="478"/>
          <ac:spMkLst>
            <pc:docMk/>
            <pc:sldMk cId="973248588" sldId="449"/>
            <ac:spMk id="9" creationId="{A4E0A3E0-0F5F-DE11-A2A8-3CA34849173B}"/>
          </ac:spMkLst>
        </pc:spChg>
        <pc:spChg chg="del mod">
          <ac:chgData name="Philip" userId="0d4f435ca43b6f78" providerId="LiveId" clId="{8F432A5D-7D2A-4156-9A4F-4CB74ADA48BE}" dt="2023-04-25T13:47:07.368" v="2053" actId="478"/>
          <ac:spMkLst>
            <pc:docMk/>
            <pc:sldMk cId="973248588" sldId="449"/>
            <ac:spMk id="10" creationId="{B2559618-C579-394B-9D81-6DCC8633657A}"/>
          </ac:spMkLst>
        </pc:spChg>
        <pc:spChg chg="del">
          <ac:chgData name="Philip" userId="0d4f435ca43b6f78" providerId="LiveId" clId="{8F432A5D-7D2A-4156-9A4F-4CB74ADA48BE}" dt="2023-04-25T13:47:05.133" v="2051" actId="478"/>
          <ac:spMkLst>
            <pc:docMk/>
            <pc:sldMk cId="973248588" sldId="449"/>
            <ac:spMk id="11" creationId="{545CFCEE-6A7C-9A1F-44BE-614E5744700E}"/>
          </ac:spMkLst>
        </pc:spChg>
        <pc:spChg chg="del">
          <ac:chgData name="Philip" userId="0d4f435ca43b6f78" providerId="LiveId" clId="{8F432A5D-7D2A-4156-9A4F-4CB74ADA48BE}" dt="2023-04-25T13:47:03.324" v="2048" actId="478"/>
          <ac:spMkLst>
            <pc:docMk/>
            <pc:sldMk cId="973248588" sldId="449"/>
            <ac:spMk id="12" creationId="{20F0AD77-5C8D-A189-8B1F-EF65067696B7}"/>
          </ac:spMkLst>
        </pc:spChg>
        <pc:spChg chg="del">
          <ac:chgData name="Philip" userId="0d4f435ca43b6f78" providerId="LiveId" clId="{8F432A5D-7D2A-4156-9A4F-4CB74ADA48BE}" dt="2023-04-25T13:47:04.025" v="2049" actId="478"/>
          <ac:spMkLst>
            <pc:docMk/>
            <pc:sldMk cId="973248588" sldId="449"/>
            <ac:spMk id="13" creationId="{D288DEF8-51E0-4FC9-5FB4-40E9820F8990}"/>
          </ac:spMkLst>
        </pc:spChg>
        <pc:spChg chg="del">
          <ac:chgData name="Philip" userId="0d4f435ca43b6f78" providerId="LiveId" clId="{8F432A5D-7D2A-4156-9A4F-4CB74ADA48BE}" dt="2023-04-25T13:47:04.594" v="2050" actId="478"/>
          <ac:spMkLst>
            <pc:docMk/>
            <pc:sldMk cId="973248588" sldId="449"/>
            <ac:spMk id="14" creationId="{940AF44C-6AE9-B028-F86D-F3EC52E9A4DB}"/>
          </ac:spMkLst>
        </pc:spChg>
        <pc:spChg chg="del">
          <ac:chgData name="Philip" userId="0d4f435ca43b6f78" providerId="LiveId" clId="{8F432A5D-7D2A-4156-9A4F-4CB74ADA48BE}" dt="2023-04-25T13:47:02.040" v="2046" actId="478"/>
          <ac:spMkLst>
            <pc:docMk/>
            <pc:sldMk cId="973248588" sldId="449"/>
            <ac:spMk id="15" creationId="{544353CB-75BE-3596-9B6E-713A4148A064}"/>
          </ac:spMkLst>
        </pc:spChg>
        <pc:spChg chg="del">
          <ac:chgData name="Philip" userId="0d4f435ca43b6f78" providerId="LiveId" clId="{8F432A5D-7D2A-4156-9A4F-4CB74ADA48BE}" dt="2023-04-25T13:47:09.549" v="2054" actId="478"/>
          <ac:spMkLst>
            <pc:docMk/>
            <pc:sldMk cId="973248588" sldId="449"/>
            <ac:spMk id="16" creationId="{204DF934-E77D-8CDB-932C-C8030F4BDF92}"/>
          </ac:spMkLst>
        </pc:spChg>
        <pc:spChg chg="del">
          <ac:chgData name="Philip" userId="0d4f435ca43b6f78" providerId="LiveId" clId="{8F432A5D-7D2A-4156-9A4F-4CB74ADA48BE}" dt="2023-04-25T13:47:21.765" v="2057" actId="478"/>
          <ac:spMkLst>
            <pc:docMk/>
            <pc:sldMk cId="973248588" sldId="449"/>
            <ac:spMk id="18" creationId="{36686356-107A-A0A3-EBED-69FE3FEC4637}"/>
          </ac:spMkLst>
        </pc:spChg>
        <pc:picChg chg="del">
          <ac:chgData name="Philip" userId="0d4f435ca43b6f78" providerId="LiveId" clId="{8F432A5D-7D2A-4156-9A4F-4CB74ADA48BE}" dt="2023-04-25T13:47:02.557" v="2047" actId="478"/>
          <ac:picMkLst>
            <pc:docMk/>
            <pc:sldMk cId="973248588" sldId="449"/>
            <ac:picMk id="6" creationId="{9866633C-0360-DE76-61D9-AF139B88145C}"/>
          </ac:picMkLst>
        </pc:picChg>
        <pc:picChg chg="add mod">
          <ac:chgData name="Philip" userId="0d4f435ca43b6f78" providerId="LiveId" clId="{8F432A5D-7D2A-4156-9A4F-4CB74ADA48BE}" dt="2023-04-25T13:47:36.635" v="2060" actId="1076"/>
          <ac:picMkLst>
            <pc:docMk/>
            <pc:sldMk cId="973248588" sldId="449"/>
            <ac:picMk id="17" creationId="{7BF20874-0BA3-6210-8DBC-D1362E866349}"/>
          </ac:picMkLst>
        </pc:picChg>
        <pc:picChg chg="add mod">
          <ac:chgData name="Philip" userId="0d4f435ca43b6f78" providerId="LiveId" clId="{8F432A5D-7D2A-4156-9A4F-4CB74ADA48BE}" dt="2023-04-25T13:48:20.869" v="2067" actId="1076"/>
          <ac:picMkLst>
            <pc:docMk/>
            <pc:sldMk cId="973248588" sldId="449"/>
            <ac:picMk id="19" creationId="{862C3C51-30DD-1F42-F361-C2635F2AEBAD}"/>
          </ac:picMkLst>
        </pc:picChg>
        <pc:picChg chg="add mod">
          <ac:chgData name="Philip" userId="0d4f435ca43b6f78" providerId="LiveId" clId="{8F432A5D-7D2A-4156-9A4F-4CB74ADA48BE}" dt="2023-04-25T13:48:18.794" v="2066" actId="1076"/>
          <ac:picMkLst>
            <pc:docMk/>
            <pc:sldMk cId="973248588" sldId="449"/>
            <ac:picMk id="20" creationId="{4E95B382-234C-E9D0-9897-6036048876C6}"/>
          </ac:picMkLst>
        </pc:picChg>
      </pc:sldChg>
      <pc:sldChg chg="addSp delSp modSp mod">
        <pc:chgData name="Philip" userId="0d4f435ca43b6f78" providerId="LiveId" clId="{8F432A5D-7D2A-4156-9A4F-4CB74ADA48BE}" dt="2023-04-25T14:20:54.798" v="2671" actId="20577"/>
        <pc:sldMkLst>
          <pc:docMk/>
          <pc:sldMk cId="2508041902" sldId="450"/>
        </pc:sldMkLst>
        <pc:spChg chg="mod">
          <ac:chgData name="Philip" userId="0d4f435ca43b6f78" providerId="LiveId" clId="{8F432A5D-7D2A-4156-9A4F-4CB74ADA48BE}" dt="2023-04-25T14:20:54.798" v="2671" actId="20577"/>
          <ac:spMkLst>
            <pc:docMk/>
            <pc:sldMk cId="2508041902" sldId="450"/>
            <ac:spMk id="4" creationId="{00000000-0000-0000-0000-000000000000}"/>
          </ac:spMkLst>
        </pc:spChg>
        <pc:spChg chg="add mod">
          <ac:chgData name="Philip" userId="0d4f435ca43b6f78" providerId="LiveId" clId="{8F432A5D-7D2A-4156-9A4F-4CB74ADA48BE}" dt="2023-04-25T14:01:58" v="2148" actId="1076"/>
          <ac:spMkLst>
            <pc:docMk/>
            <pc:sldMk cId="2508041902" sldId="450"/>
            <ac:spMk id="7" creationId="{94171A85-66E8-57B0-5270-B30F69E28023}"/>
          </ac:spMkLst>
        </pc:spChg>
        <pc:picChg chg="add mod">
          <ac:chgData name="Philip" userId="0d4f435ca43b6f78" providerId="LiveId" clId="{8F432A5D-7D2A-4156-9A4F-4CB74ADA48BE}" dt="2023-04-25T14:01:03.896" v="2146" actId="1076"/>
          <ac:picMkLst>
            <pc:docMk/>
            <pc:sldMk cId="2508041902" sldId="450"/>
            <ac:picMk id="5" creationId="{3A5551E6-250B-5F16-AE58-59E5F3C86725}"/>
          </ac:picMkLst>
        </pc:picChg>
        <pc:picChg chg="del">
          <ac:chgData name="Philip" userId="0d4f435ca43b6f78" providerId="LiveId" clId="{8F432A5D-7D2A-4156-9A4F-4CB74ADA48BE}" dt="2023-04-25T13:55:04.754" v="2073" actId="478"/>
          <ac:picMkLst>
            <pc:docMk/>
            <pc:sldMk cId="2508041902" sldId="450"/>
            <ac:picMk id="10" creationId="{E4BB1875-E384-04CC-00A5-FED73D26FBCA}"/>
          </ac:picMkLst>
        </pc:picChg>
      </pc:sldChg>
      <pc:sldChg chg="modSp mod">
        <pc:chgData name="Philip" userId="0d4f435ca43b6f78" providerId="LiveId" clId="{8F432A5D-7D2A-4156-9A4F-4CB74ADA48BE}" dt="2023-04-25T14:21:00.513" v="2675" actId="20577"/>
        <pc:sldMkLst>
          <pc:docMk/>
          <pc:sldMk cId="124649357" sldId="451"/>
        </pc:sldMkLst>
        <pc:spChg chg="mod">
          <ac:chgData name="Philip" userId="0d4f435ca43b6f78" providerId="LiveId" clId="{8F432A5D-7D2A-4156-9A4F-4CB74ADA48BE}" dt="2023-04-25T14:21:00.513" v="2675" actId="20577"/>
          <ac:spMkLst>
            <pc:docMk/>
            <pc:sldMk cId="124649357" sldId="451"/>
            <ac:spMk id="4" creationId="{00000000-0000-0000-0000-000000000000}"/>
          </ac:spMkLst>
        </pc:spChg>
      </pc:sldChg>
      <pc:sldChg chg="modSp mod">
        <pc:chgData name="Philip" userId="0d4f435ca43b6f78" providerId="LiveId" clId="{8F432A5D-7D2A-4156-9A4F-4CB74ADA48BE}" dt="2023-04-25T14:22:15.410" v="2809" actId="20577"/>
        <pc:sldMkLst>
          <pc:docMk/>
          <pc:sldMk cId="2060940030" sldId="452"/>
        </pc:sldMkLst>
        <pc:spChg chg="mod">
          <ac:chgData name="Philip" userId="0d4f435ca43b6f78" providerId="LiveId" clId="{8F432A5D-7D2A-4156-9A4F-4CB74ADA48BE}" dt="2023-04-25T14:14:30.374" v="2211" actId="20577"/>
          <ac:spMkLst>
            <pc:docMk/>
            <pc:sldMk cId="2060940030" sldId="452"/>
            <ac:spMk id="2" creationId="{00000000-0000-0000-0000-000000000000}"/>
          </ac:spMkLst>
        </pc:spChg>
        <pc:spChg chg="mod">
          <ac:chgData name="Philip" userId="0d4f435ca43b6f78" providerId="LiveId" clId="{8F432A5D-7D2A-4156-9A4F-4CB74ADA48BE}" dt="2023-04-25T14:22:15.410" v="2809" actId="20577"/>
          <ac:spMkLst>
            <pc:docMk/>
            <pc:sldMk cId="2060940030" sldId="452"/>
            <ac:spMk id="3" creationId="{00000000-0000-0000-0000-000000000000}"/>
          </ac:spMkLst>
        </pc:spChg>
        <pc:spChg chg="mod">
          <ac:chgData name="Philip" userId="0d4f435ca43b6f78" providerId="LiveId" clId="{8F432A5D-7D2A-4156-9A4F-4CB74ADA48BE}" dt="2023-04-25T14:21:03.840" v="2677" actId="20577"/>
          <ac:spMkLst>
            <pc:docMk/>
            <pc:sldMk cId="2060940030" sldId="452"/>
            <ac:spMk id="4" creationId="{00000000-0000-0000-0000-000000000000}"/>
          </ac:spMkLst>
        </pc:spChg>
      </pc:sldChg>
    </pc:docChg>
  </pc:docChgLst>
  <pc:docChgLst>
    <pc:chgData name="Philip" userId="0d4f435ca43b6f78" providerId="LiveId" clId="{1C621113-F7C0-4331-BA0D-E9DA01D265BF}"/>
    <pc:docChg chg="undo custSel modSld sldOrd">
      <pc:chgData name="Philip" userId="0d4f435ca43b6f78" providerId="LiveId" clId="{1C621113-F7C0-4331-BA0D-E9DA01D265BF}" dt="2022-01-27T11:10:53.051" v="1642" actId="21"/>
      <pc:docMkLst>
        <pc:docMk/>
      </pc:docMkLst>
      <pc:sldChg chg="modSp mod">
        <pc:chgData name="Philip" userId="0d4f435ca43b6f78" providerId="LiveId" clId="{1C621113-F7C0-4331-BA0D-E9DA01D265BF}" dt="2022-01-27T11:04:13.819" v="1575" actId="20577"/>
        <pc:sldMkLst>
          <pc:docMk/>
          <pc:sldMk cId="23739126" sldId="348"/>
        </pc:sldMkLst>
        <pc:spChg chg="mod">
          <ac:chgData name="Philip" userId="0d4f435ca43b6f78" providerId="LiveId" clId="{1C621113-F7C0-4331-BA0D-E9DA01D265BF}" dt="2022-01-27T11:04:13.819" v="1575" actId="20577"/>
          <ac:spMkLst>
            <pc:docMk/>
            <pc:sldMk cId="23739126" sldId="34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47.237" v="1615" actId="20577"/>
        <pc:sldMkLst>
          <pc:docMk/>
          <pc:sldMk cId="1614452486" sldId="376"/>
        </pc:sldMkLst>
        <pc:spChg chg="mod">
          <ac:chgData name="Philip" userId="0d4f435ca43b6f78" providerId="LiveId" clId="{1C621113-F7C0-4331-BA0D-E9DA01D265BF}" dt="2022-01-27T11:05:47.237" v="1615" actId="20577"/>
          <ac:spMkLst>
            <pc:docMk/>
            <pc:sldMk cId="1614452486" sldId="376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24.545" v="1579" actId="20577"/>
        <pc:sldMkLst>
          <pc:docMk/>
          <pc:sldMk cId="3595172158" sldId="378"/>
        </pc:sldMkLst>
        <pc:spChg chg="mod">
          <ac:chgData name="Philip" userId="0d4f435ca43b6f78" providerId="LiveId" clId="{1C621113-F7C0-4331-BA0D-E9DA01D265BF}" dt="2022-01-27T11:04:24.545" v="1579" actId="20577"/>
          <ac:spMkLst>
            <pc:docMk/>
            <pc:sldMk cId="3595172158" sldId="37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13.085" v="1599" actId="20577"/>
        <pc:sldMkLst>
          <pc:docMk/>
          <pc:sldMk cId="3509587908" sldId="389"/>
        </pc:sldMkLst>
        <pc:spChg chg="mod">
          <ac:chgData name="Philip" userId="0d4f435ca43b6f78" providerId="LiveId" clId="{1C621113-F7C0-4331-BA0D-E9DA01D265BF}" dt="2022-01-27T11:05:13.085" v="1599" actId="20577"/>
          <ac:spMkLst>
            <pc:docMk/>
            <pc:sldMk cId="3509587908" sldId="389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4:42.665" v="1587" actId="20577"/>
        <pc:sldMkLst>
          <pc:docMk/>
          <pc:sldMk cId="143552423" sldId="390"/>
        </pc:sldMkLst>
        <pc:spChg chg="mod">
          <ac:chgData name="Philip" userId="0d4f435ca43b6f78" providerId="LiveId" clId="{1C621113-F7C0-4331-BA0D-E9DA01D265BF}" dt="2022-01-27T11:04:42.665" v="1587" actId="20577"/>
          <ac:spMkLst>
            <pc:docMk/>
            <pc:sldMk cId="143552423" sldId="390"/>
            <ac:spMk id="4" creationId="{00000000-0000-0000-0000-000000000000}"/>
          </ac:spMkLst>
        </pc:spChg>
      </pc:sldChg>
      <pc:sldChg chg="modSp mod modAnim">
        <pc:chgData name="Philip" userId="0d4f435ca43b6f78" providerId="LiveId" clId="{1C621113-F7C0-4331-BA0D-E9DA01D265BF}" dt="2022-01-27T11:06:08.302" v="1625" actId="20577"/>
        <pc:sldMkLst>
          <pc:docMk/>
          <pc:sldMk cId="1786467821" sldId="391"/>
        </pc:sldMkLst>
        <pc:spChg chg="mod">
          <ac:chgData name="Philip" userId="0d4f435ca43b6f78" providerId="LiveId" clId="{1C621113-F7C0-4331-BA0D-E9DA01D265BF}" dt="2022-01-27T10:55:07.451" v="1502" actId="12"/>
          <ac:spMkLst>
            <pc:docMk/>
            <pc:sldMk cId="1786467821" sldId="391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08.302" v="1625" actId="20577"/>
          <ac:spMkLst>
            <pc:docMk/>
            <pc:sldMk cId="1786467821" sldId="391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08.706" v="1597" actId="20577"/>
        <pc:sldMkLst>
          <pc:docMk/>
          <pc:sldMk cId="23399814" sldId="393"/>
        </pc:sldMkLst>
        <pc:spChg chg="mod">
          <ac:chgData name="Philip" userId="0d4f435ca43b6f78" providerId="LiveId" clId="{1C621113-F7C0-4331-BA0D-E9DA01D265BF}" dt="2022-01-27T11:05:08.706" v="1597" actId="20577"/>
          <ac:spMkLst>
            <pc:docMk/>
            <pc:sldMk cId="23399814" sldId="393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20.489" v="1577" actId="20577"/>
        <pc:sldMkLst>
          <pc:docMk/>
          <pc:sldMk cId="3509122106" sldId="394"/>
        </pc:sldMkLst>
        <pc:spChg chg="mod">
          <ac:chgData name="Philip" userId="0d4f435ca43b6f78" providerId="LiveId" clId="{1C621113-F7C0-4331-BA0D-E9DA01D265BF}" dt="2022-01-27T11:04:20.489" v="1577" actId="20577"/>
          <ac:spMkLst>
            <pc:docMk/>
            <pc:sldMk cId="3509122106" sldId="394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33.196" v="1583" actId="20577"/>
        <pc:sldMkLst>
          <pc:docMk/>
          <pc:sldMk cId="675696282" sldId="395"/>
        </pc:sldMkLst>
        <pc:spChg chg="mod">
          <ac:chgData name="Philip" userId="0d4f435ca43b6f78" providerId="LiveId" clId="{1C621113-F7C0-4331-BA0D-E9DA01D265BF}" dt="2022-01-27T11:04:33.196" v="1583" actId="20577"/>
          <ac:spMkLst>
            <pc:docMk/>
            <pc:sldMk cId="675696282" sldId="395"/>
            <ac:spMk id="4" creationId="{00000000-0000-0000-0000-000000000000}"/>
          </ac:spMkLst>
        </pc:spChg>
      </pc:sldChg>
      <pc:sldChg chg="addSp modSp mod ord">
        <pc:chgData name="Philip" userId="0d4f435ca43b6f78" providerId="LiveId" clId="{1C621113-F7C0-4331-BA0D-E9DA01D265BF}" dt="2022-01-27T11:05:26.292" v="1605" actId="20577"/>
        <pc:sldMkLst>
          <pc:docMk/>
          <pc:sldMk cId="1109214209" sldId="396"/>
        </pc:sldMkLst>
        <pc:spChg chg="mod">
          <ac:chgData name="Philip" userId="0d4f435ca43b6f78" providerId="LiveId" clId="{1C621113-F7C0-4331-BA0D-E9DA01D265BF}" dt="2022-01-27T11:05:26.292" v="1605" actId="20577"/>
          <ac:spMkLst>
            <pc:docMk/>
            <pc:sldMk cId="1109214209" sldId="396"/>
            <ac:spMk id="4" creationId="{00000000-0000-0000-0000-000000000000}"/>
          </ac:spMkLst>
        </pc:spChg>
        <pc:spChg chg="add mod">
          <ac:chgData name="Philip" userId="0d4f435ca43b6f78" providerId="LiveId" clId="{1C621113-F7C0-4331-BA0D-E9DA01D265BF}" dt="2022-01-27T11:00:51.003" v="1563" actId="1076"/>
          <ac:spMkLst>
            <pc:docMk/>
            <pc:sldMk cId="1109214209" sldId="396"/>
            <ac:spMk id="7" creationId="{FEBD4882-29F4-4674-97CC-256CA14847A2}"/>
          </ac:spMkLst>
        </pc:spChg>
        <pc:spChg chg="mod">
          <ac:chgData name="Philip" userId="0d4f435ca43b6f78" providerId="LiveId" clId="{1C621113-F7C0-4331-BA0D-E9DA01D265BF}" dt="2022-01-27T11:01:26.145" v="1568" actId="1076"/>
          <ac:spMkLst>
            <pc:docMk/>
            <pc:sldMk cId="1109214209" sldId="396"/>
            <ac:spMk id="9" creationId="{0ADB8CED-2C4C-437A-9FEA-8CD5F813653D}"/>
          </ac:spMkLst>
        </pc:spChg>
      </pc:sldChg>
      <pc:sldChg chg="modSp mod">
        <pc:chgData name="Philip" userId="0d4f435ca43b6f78" providerId="LiveId" clId="{1C621113-F7C0-4331-BA0D-E9DA01D265BF}" dt="2022-01-27T11:05:43.745" v="1613" actId="20577"/>
        <pc:sldMkLst>
          <pc:docMk/>
          <pc:sldMk cId="2196521770" sldId="397"/>
        </pc:sldMkLst>
        <pc:spChg chg="mod">
          <ac:chgData name="Philip" userId="0d4f435ca43b6f78" providerId="LiveId" clId="{1C621113-F7C0-4331-BA0D-E9DA01D265BF}" dt="2022-01-27T11:05:43.745" v="1613" actId="20577"/>
          <ac:spMkLst>
            <pc:docMk/>
            <pc:sldMk cId="2196521770" sldId="397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1.268" v="1617" actId="20577"/>
        <pc:sldMkLst>
          <pc:docMk/>
          <pc:sldMk cId="905946044" sldId="398"/>
        </pc:sldMkLst>
        <pc:spChg chg="mod">
          <ac:chgData name="Philip" userId="0d4f435ca43b6f78" providerId="LiveId" clId="{1C621113-F7C0-4331-BA0D-E9DA01D265BF}" dt="2022-01-27T11:05:51.268" v="1617" actId="20577"/>
          <ac:spMkLst>
            <pc:docMk/>
            <pc:sldMk cId="905946044" sldId="39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5.400" v="1619" actId="20577"/>
        <pc:sldMkLst>
          <pc:docMk/>
          <pc:sldMk cId="2303814734" sldId="399"/>
        </pc:sldMkLst>
        <pc:spChg chg="mod">
          <ac:chgData name="Philip" userId="0d4f435ca43b6f78" providerId="LiveId" clId="{1C621113-F7C0-4331-BA0D-E9DA01D265BF}" dt="2022-01-27T11:05:55.400" v="1619" actId="20577"/>
          <ac:spMkLst>
            <pc:docMk/>
            <pc:sldMk cId="2303814734" sldId="399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4:52.237" v="1591" actId="20577"/>
        <pc:sldMkLst>
          <pc:docMk/>
          <pc:sldMk cId="2485641430" sldId="400"/>
        </pc:sldMkLst>
        <pc:spChg chg="mod">
          <ac:chgData name="Philip" userId="0d4f435ca43b6f78" providerId="LiveId" clId="{1C621113-F7C0-4331-BA0D-E9DA01D265BF}" dt="2022-01-27T11:04:52.237" v="1591" actId="20577"/>
          <ac:spMkLst>
            <pc:docMk/>
            <pc:sldMk cId="2485641430" sldId="40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5:04.326" v="1595" actId="20577"/>
        <pc:sldMkLst>
          <pc:docMk/>
          <pc:sldMk cId="2421332968" sldId="401"/>
        </pc:sldMkLst>
        <pc:spChg chg="del">
          <ac:chgData name="Philip" userId="0d4f435ca43b6f78" providerId="LiveId" clId="{1C621113-F7C0-4331-BA0D-E9DA01D265BF}" dt="2022-01-27T10:10:03.243" v="78" actId="478"/>
          <ac:spMkLst>
            <pc:docMk/>
            <pc:sldMk cId="2421332968" sldId="401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04.326" v="1595" actId="20577"/>
          <ac:spMkLst>
            <pc:docMk/>
            <pc:sldMk cId="2421332968" sldId="401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25:12.551" v="492" actId="478"/>
          <ac:spMkLst>
            <pc:docMk/>
            <pc:sldMk cId="2421332968" sldId="401"/>
            <ac:spMk id="6" creationId="{FCB3FBA3-59C4-431C-8A93-A6F6F69FAF9C}"/>
          </ac:spMkLst>
        </pc:spChg>
        <pc:spChg chg="add mod">
          <ac:chgData name="Philip" userId="0d4f435ca43b6f78" providerId="LiveId" clId="{1C621113-F7C0-4331-BA0D-E9DA01D265BF}" dt="2022-01-27T10:28:41.133" v="604" actId="1035"/>
          <ac:spMkLst>
            <pc:docMk/>
            <pc:sldMk cId="2421332968" sldId="401"/>
            <ac:spMk id="10" creationId="{656D8B51-1933-45B0-A4A1-7F0304B8AE5B}"/>
          </ac:spMkLst>
        </pc:spChg>
        <pc:spChg chg="add mod">
          <ac:chgData name="Philip" userId="0d4f435ca43b6f78" providerId="LiveId" clId="{1C621113-F7C0-4331-BA0D-E9DA01D265BF}" dt="2022-01-27T10:28:57.885" v="607" actId="1076"/>
          <ac:spMkLst>
            <pc:docMk/>
            <pc:sldMk cId="2421332968" sldId="401"/>
            <ac:spMk id="11" creationId="{B64837DE-ECF0-4714-86DA-587CA240A48A}"/>
          </ac:spMkLst>
        </pc:spChg>
        <pc:picChg chg="add mod">
          <ac:chgData name="Philip" userId="0d4f435ca43b6f78" providerId="LiveId" clId="{1C621113-F7C0-4331-BA0D-E9DA01D265BF}" dt="2022-01-27T10:28:41.133" v="604" actId="1035"/>
          <ac:picMkLst>
            <pc:docMk/>
            <pc:sldMk cId="2421332968" sldId="401"/>
            <ac:picMk id="7" creationId="{86753408-B4FD-4059-93F2-21CD5DE80C71}"/>
          </ac:picMkLst>
        </pc:picChg>
        <pc:picChg chg="del">
          <ac:chgData name="Philip" userId="0d4f435ca43b6f78" providerId="LiveId" clId="{1C621113-F7C0-4331-BA0D-E9DA01D265BF}" dt="2022-01-27T10:09:56.801" v="77" actId="478"/>
          <ac:picMkLst>
            <pc:docMk/>
            <pc:sldMk cId="2421332968" sldId="401"/>
            <ac:picMk id="8" creationId="{AC87FD19-3E9A-44D4-BF44-464E0A851247}"/>
          </ac:picMkLst>
        </pc:picChg>
        <pc:picChg chg="add del mod">
          <ac:chgData name="Philip" userId="0d4f435ca43b6f78" providerId="LiveId" clId="{1C621113-F7C0-4331-BA0D-E9DA01D265BF}" dt="2022-01-27T10:25:19.018" v="495" actId="478"/>
          <ac:picMkLst>
            <pc:docMk/>
            <pc:sldMk cId="2421332968" sldId="401"/>
            <ac:picMk id="2050" creationId="{1949504A-A55D-444B-9119-5770285352ED}"/>
          </ac:picMkLst>
        </pc:picChg>
      </pc:sldChg>
      <pc:sldChg chg="modSp mod">
        <pc:chgData name="Philip" userId="0d4f435ca43b6f78" providerId="LiveId" clId="{1C621113-F7C0-4331-BA0D-E9DA01D265BF}" dt="2022-01-27T11:04:28.200" v="1581" actId="20577"/>
        <pc:sldMkLst>
          <pc:docMk/>
          <pc:sldMk cId="1278498717" sldId="402"/>
        </pc:sldMkLst>
        <pc:spChg chg="mod">
          <ac:chgData name="Philip" userId="0d4f435ca43b6f78" providerId="LiveId" clId="{1C621113-F7C0-4331-BA0D-E9DA01D265BF}" dt="2022-01-27T11:04:28.200" v="1581" actId="20577"/>
          <ac:spMkLst>
            <pc:docMk/>
            <pc:sldMk cId="1278498717" sldId="402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6:16.738" v="1629" actId="20577"/>
        <pc:sldMkLst>
          <pc:docMk/>
          <pc:sldMk cId="2123850732" sldId="403"/>
        </pc:sldMkLst>
        <pc:spChg chg="mod">
          <ac:chgData name="Philip" userId="0d4f435ca43b6f78" providerId="LiveId" clId="{1C621113-F7C0-4331-BA0D-E9DA01D265BF}" dt="2022-01-27T10:45:34.317" v="716" actId="1076"/>
          <ac:spMkLst>
            <pc:docMk/>
            <pc:sldMk cId="2123850732" sldId="403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16.738" v="1629" actId="20577"/>
          <ac:spMkLst>
            <pc:docMk/>
            <pc:sldMk cId="2123850732" sldId="403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43:45.877" v="680" actId="478"/>
          <ac:spMkLst>
            <pc:docMk/>
            <pc:sldMk cId="2123850732" sldId="403"/>
            <ac:spMk id="8" creationId="{506C6E97-C65F-46E2-BBB4-12A49348338D}"/>
          </ac:spMkLst>
        </pc:spChg>
        <pc:spChg chg="add del mod">
          <ac:chgData name="Philip" userId="0d4f435ca43b6f78" providerId="LiveId" clId="{1C621113-F7C0-4331-BA0D-E9DA01D265BF}" dt="2022-01-27T10:43:48.127" v="681" actId="478"/>
          <ac:spMkLst>
            <pc:docMk/>
            <pc:sldMk cId="2123850732" sldId="403"/>
            <ac:spMk id="10" creationId="{BDF6E451-F4C4-46C1-B7A5-F53AC109FF48}"/>
          </ac:spMkLst>
        </pc:spChg>
        <pc:spChg chg="add mod">
          <ac:chgData name="Philip" userId="0d4f435ca43b6f78" providerId="LiveId" clId="{1C621113-F7C0-4331-BA0D-E9DA01D265BF}" dt="2022-01-27T10:45:44.788" v="718" actId="1076"/>
          <ac:spMkLst>
            <pc:docMk/>
            <pc:sldMk cId="2123850732" sldId="403"/>
            <ac:spMk id="12" creationId="{01D5E008-0282-48C9-836D-AAD3C46D3C8D}"/>
          </ac:spMkLst>
        </pc:spChg>
        <pc:spChg chg="add mod">
          <ac:chgData name="Philip" userId="0d4f435ca43b6f78" providerId="LiveId" clId="{1C621113-F7C0-4331-BA0D-E9DA01D265BF}" dt="2022-01-27T10:46:14.565" v="724" actId="313"/>
          <ac:spMkLst>
            <pc:docMk/>
            <pc:sldMk cId="2123850732" sldId="403"/>
            <ac:spMk id="14" creationId="{AF604357-735A-4F17-A89A-A221002EC904}"/>
          </ac:spMkLst>
        </pc:spChg>
        <pc:spChg chg="add mod">
          <ac:chgData name="Philip" userId="0d4f435ca43b6f78" providerId="LiveId" clId="{1C621113-F7C0-4331-BA0D-E9DA01D265BF}" dt="2022-01-27T10:46:53.117" v="732" actId="313"/>
          <ac:spMkLst>
            <pc:docMk/>
            <pc:sldMk cId="2123850732" sldId="403"/>
            <ac:spMk id="16" creationId="{6873C603-AD9D-4988-ACB9-750EFA8B305D}"/>
          </ac:spMkLst>
        </pc:spChg>
        <pc:picChg chg="add mod">
          <ac:chgData name="Philip" userId="0d4f435ca43b6f78" providerId="LiveId" clId="{1C621113-F7C0-4331-BA0D-E9DA01D265BF}" dt="2022-01-27T10:45:37.644" v="717" actId="1076"/>
          <ac:picMkLst>
            <pc:docMk/>
            <pc:sldMk cId="2123850732" sldId="403"/>
            <ac:picMk id="6" creationId="{5BBFB2DC-4109-4F5B-894F-A60CF8128601}"/>
          </ac:picMkLst>
        </pc:picChg>
      </pc:sldChg>
      <pc:sldChg chg="modSp mod">
        <pc:chgData name="Philip" userId="0d4f435ca43b6f78" providerId="LiveId" clId="{1C621113-F7C0-4331-BA0D-E9DA01D265BF}" dt="2022-01-27T11:06:25.348" v="1633" actId="20577"/>
        <pc:sldMkLst>
          <pc:docMk/>
          <pc:sldMk cId="3626034354" sldId="404"/>
        </pc:sldMkLst>
        <pc:spChg chg="mod">
          <ac:chgData name="Philip" userId="0d4f435ca43b6f78" providerId="LiveId" clId="{1C621113-F7C0-4331-BA0D-E9DA01D265BF}" dt="2022-01-27T11:06:25.348" v="1633" actId="20577"/>
          <ac:spMkLst>
            <pc:docMk/>
            <pc:sldMk cId="3626034354" sldId="404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4:38.849" v="1585" actId="20577"/>
        <pc:sldMkLst>
          <pc:docMk/>
          <pc:sldMk cId="456590523" sldId="405"/>
        </pc:sldMkLst>
        <pc:spChg chg="mod">
          <ac:chgData name="Philip" userId="0d4f435ca43b6f78" providerId="LiveId" clId="{1C621113-F7C0-4331-BA0D-E9DA01D265BF}" dt="2022-01-27T11:04:38.849" v="1585" actId="20577"/>
          <ac:spMkLst>
            <pc:docMk/>
            <pc:sldMk cId="456590523" sldId="405"/>
            <ac:spMk id="4" creationId="{00000000-0000-0000-0000-000000000000}"/>
          </ac:spMkLst>
        </pc:spChg>
      </pc:sldChg>
      <pc:sldChg chg="modSp mod modAnim">
        <pc:chgData name="Philip" userId="0d4f435ca43b6f78" providerId="LiveId" clId="{1C621113-F7C0-4331-BA0D-E9DA01D265BF}" dt="2022-01-27T11:05:21.250" v="1603" actId="20577"/>
        <pc:sldMkLst>
          <pc:docMk/>
          <pc:sldMk cId="3947454752" sldId="406"/>
        </pc:sldMkLst>
        <pc:spChg chg="mod">
          <ac:chgData name="Philip" userId="0d4f435ca43b6f78" providerId="LiveId" clId="{1C621113-F7C0-4331-BA0D-E9DA01D265BF}" dt="2022-01-27T10:15:43.033" v="279" actId="114"/>
          <ac:spMkLst>
            <pc:docMk/>
            <pc:sldMk cId="3947454752" sldId="406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21.250" v="1603" actId="20577"/>
          <ac:spMkLst>
            <pc:docMk/>
            <pc:sldMk cId="3947454752" sldId="406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1C621113-F7C0-4331-BA0D-E9DA01D265BF}" dt="2022-01-27T11:04:48.345" v="1589" actId="20577"/>
        <pc:sldMkLst>
          <pc:docMk/>
          <pc:sldMk cId="3538997273" sldId="407"/>
        </pc:sldMkLst>
        <pc:spChg chg="mod">
          <ac:chgData name="Philip" userId="0d4f435ca43b6f78" providerId="LiveId" clId="{1C621113-F7C0-4331-BA0D-E9DA01D265BF}" dt="2022-01-27T10:16:35.690" v="354" actId="20577"/>
          <ac:spMkLst>
            <pc:docMk/>
            <pc:sldMk cId="3538997273" sldId="407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4:48.345" v="1589" actId="20577"/>
          <ac:spMkLst>
            <pc:docMk/>
            <pc:sldMk cId="3538997273" sldId="407"/>
            <ac:spMk id="4" creationId="{00000000-0000-0000-0000-000000000000}"/>
          </ac:spMkLst>
        </pc:spChg>
      </pc:sldChg>
      <pc:sldChg chg="modSp mod ord">
        <pc:chgData name="Philip" userId="0d4f435ca43b6f78" providerId="LiveId" clId="{1C621113-F7C0-4331-BA0D-E9DA01D265BF}" dt="2022-01-27T11:05:00.408" v="1593" actId="20577"/>
        <pc:sldMkLst>
          <pc:docMk/>
          <pc:sldMk cId="3364995605" sldId="408"/>
        </pc:sldMkLst>
        <pc:spChg chg="mod">
          <ac:chgData name="Philip" userId="0d4f435ca43b6f78" providerId="LiveId" clId="{1C621113-F7C0-4331-BA0D-E9DA01D265BF}" dt="2022-01-27T10:00:41.305" v="38" actId="20577"/>
          <ac:spMkLst>
            <pc:docMk/>
            <pc:sldMk cId="3364995605" sldId="408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00.408" v="1593" actId="20577"/>
          <ac:spMkLst>
            <pc:docMk/>
            <pc:sldMk cId="3364995605" sldId="408"/>
            <ac:spMk id="4" creationId="{00000000-0000-0000-0000-000000000000}"/>
          </ac:spMkLst>
        </pc:spChg>
      </pc:sldChg>
      <pc:sldChg chg="modSp mod">
        <pc:chgData name="Philip" userId="0d4f435ca43b6f78" providerId="LiveId" clId="{1C621113-F7C0-4331-BA0D-E9DA01D265BF}" dt="2022-01-27T11:05:59.668" v="1621" actId="20577"/>
        <pc:sldMkLst>
          <pc:docMk/>
          <pc:sldMk cId="3977031416" sldId="409"/>
        </pc:sldMkLst>
        <pc:spChg chg="mod">
          <ac:chgData name="Philip" userId="0d4f435ca43b6f78" providerId="LiveId" clId="{1C621113-F7C0-4331-BA0D-E9DA01D265BF}" dt="2022-01-27T11:05:59.668" v="1621" actId="20577"/>
          <ac:spMkLst>
            <pc:docMk/>
            <pc:sldMk cId="3977031416" sldId="409"/>
            <ac:spMk id="4" creationId="{00000000-0000-0000-0000-000000000000}"/>
          </ac:spMkLst>
        </pc:spChg>
      </pc:sldChg>
      <pc:sldChg chg="modSp mod ord modAnim">
        <pc:chgData name="Philip" userId="0d4f435ca43b6f78" providerId="LiveId" clId="{1C621113-F7C0-4331-BA0D-E9DA01D265BF}" dt="2022-01-27T11:05:29.531" v="1607" actId="20577"/>
        <pc:sldMkLst>
          <pc:docMk/>
          <pc:sldMk cId="457840800" sldId="410"/>
        </pc:sldMkLst>
        <pc:spChg chg="mod">
          <ac:chgData name="Philip" userId="0d4f435ca43b6f78" providerId="LiveId" clId="{1C621113-F7C0-4331-BA0D-E9DA01D265BF}" dt="2022-01-27T10:22:44.126" v="491" actId="20577"/>
          <ac:spMkLst>
            <pc:docMk/>
            <pc:sldMk cId="457840800" sldId="410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29.531" v="1607" actId="20577"/>
          <ac:spMkLst>
            <pc:docMk/>
            <pc:sldMk cId="457840800" sldId="410"/>
            <ac:spMk id="4" creationId="{00000000-0000-0000-0000-000000000000}"/>
          </ac:spMkLst>
        </pc:spChg>
      </pc:sldChg>
      <pc:sldChg chg="addSp delSp modSp mod">
        <pc:chgData name="Philip" userId="0d4f435ca43b6f78" providerId="LiveId" clId="{1C621113-F7C0-4331-BA0D-E9DA01D265BF}" dt="2022-01-27T11:05:34.290" v="1609" actId="20577"/>
        <pc:sldMkLst>
          <pc:docMk/>
          <pc:sldMk cId="859395379" sldId="411"/>
        </pc:sldMkLst>
        <pc:spChg chg="mod">
          <ac:chgData name="Philip" userId="0d4f435ca43b6f78" providerId="LiveId" clId="{1C621113-F7C0-4331-BA0D-E9DA01D265BF}" dt="2022-01-27T10:01:27.989" v="47" actId="6549"/>
          <ac:spMkLst>
            <pc:docMk/>
            <pc:sldMk cId="859395379" sldId="411"/>
            <ac:spMk id="2" creationId="{00000000-0000-0000-0000-000000000000}"/>
          </ac:spMkLst>
        </pc:spChg>
        <pc:spChg chg="mod">
          <ac:chgData name="Philip" userId="0d4f435ca43b6f78" providerId="LiveId" clId="{1C621113-F7C0-4331-BA0D-E9DA01D265BF}" dt="2022-01-27T11:05:34.290" v="1609" actId="20577"/>
          <ac:spMkLst>
            <pc:docMk/>
            <pc:sldMk cId="859395379" sldId="411"/>
            <ac:spMk id="4" creationId="{00000000-0000-0000-0000-000000000000}"/>
          </ac:spMkLst>
        </pc:spChg>
        <pc:spChg chg="mod">
          <ac:chgData name="Philip" userId="0d4f435ca43b6f78" providerId="LiveId" clId="{1C621113-F7C0-4331-BA0D-E9DA01D265BF}" dt="2022-01-27T10:19:04.999" v="415" actId="1076"/>
          <ac:spMkLst>
            <pc:docMk/>
            <pc:sldMk cId="859395379" sldId="411"/>
            <ac:spMk id="6" creationId="{1C1A88B7-D784-45D8-BA4D-8323F68AB239}"/>
          </ac:spMkLst>
        </pc:spChg>
        <pc:spChg chg="add mod">
          <ac:chgData name="Philip" userId="0d4f435ca43b6f78" providerId="LiveId" clId="{1C621113-F7C0-4331-BA0D-E9DA01D265BF}" dt="2022-01-27T10:19:28.798" v="417" actId="113"/>
          <ac:spMkLst>
            <pc:docMk/>
            <pc:sldMk cId="859395379" sldId="411"/>
            <ac:spMk id="9" creationId="{11AC94E9-E2DF-44E9-8B2A-A764537F1A8F}"/>
          </ac:spMkLst>
        </pc:spChg>
        <pc:picChg chg="add mod">
          <ac:chgData name="Philip" userId="0d4f435ca43b6f78" providerId="LiveId" clId="{1C621113-F7C0-4331-BA0D-E9DA01D265BF}" dt="2022-01-27T10:04:21.265" v="75" actId="1076"/>
          <ac:picMkLst>
            <pc:docMk/>
            <pc:sldMk cId="859395379" sldId="411"/>
            <ac:picMk id="5" creationId="{428CB6C1-D936-4B53-9E5B-20ED2E58E249}"/>
          </ac:picMkLst>
        </pc:picChg>
        <pc:picChg chg="del">
          <ac:chgData name="Philip" userId="0d4f435ca43b6f78" providerId="LiveId" clId="{1C621113-F7C0-4331-BA0D-E9DA01D265BF}" dt="2022-01-27T10:01:30.747" v="48" actId="478"/>
          <ac:picMkLst>
            <pc:docMk/>
            <pc:sldMk cId="859395379" sldId="411"/>
            <ac:picMk id="7" creationId="{5AB12C5E-4362-4D03-9F31-A8CAAF2CF4DF}"/>
          </ac:picMkLst>
        </pc:picChg>
        <pc:picChg chg="add mod">
          <ac:chgData name="Philip" userId="0d4f435ca43b6f78" providerId="LiveId" clId="{1C621113-F7C0-4331-BA0D-E9DA01D265BF}" dt="2022-01-27T10:18:26.121" v="367" actId="1076"/>
          <ac:picMkLst>
            <pc:docMk/>
            <pc:sldMk cId="859395379" sldId="411"/>
            <ac:picMk id="8" creationId="{2951B826-8553-4226-B1B3-79819F75073D}"/>
          </ac:picMkLst>
        </pc:picChg>
      </pc:sldChg>
      <pc:sldChg chg="addSp delSp modSp mod">
        <pc:chgData name="Philip" userId="0d4f435ca43b6f78" providerId="LiveId" clId="{1C621113-F7C0-4331-BA0D-E9DA01D265BF}" dt="2022-01-27T11:05:16.992" v="1601" actId="20577"/>
        <pc:sldMkLst>
          <pc:docMk/>
          <pc:sldMk cId="1616188546" sldId="412"/>
        </pc:sldMkLst>
        <pc:spChg chg="mod">
          <ac:chgData name="Philip" userId="0d4f435ca43b6f78" providerId="LiveId" clId="{1C621113-F7C0-4331-BA0D-E9DA01D265BF}" dt="2022-01-27T10:12:27.206" v="240" actId="20577"/>
          <ac:spMkLst>
            <pc:docMk/>
            <pc:sldMk cId="1616188546" sldId="412"/>
            <ac:spMk id="2" creationId="{00000000-0000-0000-0000-000000000000}"/>
          </ac:spMkLst>
        </pc:spChg>
        <pc:spChg chg="mod">
          <ac:chgData name="Philip" userId="0d4f435ca43b6f78" providerId="LiveId" clId="{1C621113-F7C0-4331-BA0D-E9DA01D265BF}" dt="2022-01-27T10:13:55.342" v="254" actId="20577"/>
          <ac:spMkLst>
            <pc:docMk/>
            <pc:sldMk cId="1616188546" sldId="412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5:16.992" v="1601" actId="20577"/>
          <ac:spMkLst>
            <pc:docMk/>
            <pc:sldMk cId="1616188546" sldId="412"/>
            <ac:spMk id="4" creationId="{00000000-0000-0000-0000-000000000000}"/>
          </ac:spMkLst>
        </pc:spChg>
        <pc:picChg chg="del">
          <ac:chgData name="Philip" userId="0d4f435ca43b6f78" providerId="LiveId" clId="{1C621113-F7C0-4331-BA0D-E9DA01D265BF}" dt="2022-01-27T10:12:30.518" v="241" actId="478"/>
          <ac:picMkLst>
            <pc:docMk/>
            <pc:sldMk cId="1616188546" sldId="412"/>
            <ac:picMk id="15" creationId="{A901A658-64FA-4BFD-A0F1-72A2E7012BF9}"/>
          </ac:picMkLst>
        </pc:picChg>
        <pc:picChg chg="add mod">
          <ac:chgData name="Philip" userId="0d4f435ca43b6f78" providerId="LiveId" clId="{1C621113-F7C0-4331-BA0D-E9DA01D265BF}" dt="2022-01-27T10:13:18.358" v="247" actId="1076"/>
          <ac:picMkLst>
            <pc:docMk/>
            <pc:sldMk cId="1616188546" sldId="412"/>
            <ac:picMk id="1026" creationId="{68C86A76-5C39-4EDE-A027-C5F05FB2955A}"/>
          </ac:picMkLst>
        </pc:picChg>
      </pc:sldChg>
      <pc:sldChg chg="addSp delSp modSp mod">
        <pc:chgData name="Philip" userId="0d4f435ca43b6f78" providerId="LiveId" clId="{1C621113-F7C0-4331-BA0D-E9DA01D265BF}" dt="2022-01-27T11:05:40.404" v="1611" actId="20577"/>
        <pc:sldMkLst>
          <pc:docMk/>
          <pc:sldMk cId="1031039583" sldId="413"/>
        </pc:sldMkLst>
        <pc:spChg chg="mod">
          <ac:chgData name="Philip" userId="0d4f435ca43b6f78" providerId="LiveId" clId="{1C621113-F7C0-4331-BA0D-E9DA01D265BF}" dt="2022-01-27T11:05:40.404" v="1611" actId="20577"/>
          <ac:spMkLst>
            <pc:docMk/>
            <pc:sldMk cId="1031039583" sldId="413"/>
            <ac:spMk id="4" creationId="{00000000-0000-0000-0000-000000000000}"/>
          </ac:spMkLst>
        </pc:spChg>
        <pc:spChg chg="del">
          <ac:chgData name="Philip" userId="0d4f435ca43b6f78" providerId="LiveId" clId="{1C621113-F7C0-4331-BA0D-E9DA01D265BF}" dt="2022-01-27T10:19:56.648" v="421" actId="478"/>
          <ac:spMkLst>
            <pc:docMk/>
            <pc:sldMk cId="1031039583" sldId="413"/>
            <ac:spMk id="6" creationId="{1C1A88B7-D784-45D8-BA4D-8323F68AB239}"/>
          </ac:spMkLst>
        </pc:spChg>
        <pc:spChg chg="del">
          <ac:chgData name="Philip" userId="0d4f435ca43b6f78" providerId="LiveId" clId="{1C621113-F7C0-4331-BA0D-E9DA01D265BF}" dt="2022-01-27T10:19:53.141" v="420" actId="478"/>
          <ac:spMkLst>
            <pc:docMk/>
            <pc:sldMk cId="1031039583" sldId="413"/>
            <ac:spMk id="9" creationId="{11AC94E9-E2DF-44E9-8B2A-A764537F1A8F}"/>
          </ac:spMkLst>
        </pc:spChg>
        <pc:picChg chg="del">
          <ac:chgData name="Philip" userId="0d4f435ca43b6f78" providerId="LiveId" clId="{1C621113-F7C0-4331-BA0D-E9DA01D265BF}" dt="2022-01-27T10:19:47.976" v="418" actId="478"/>
          <ac:picMkLst>
            <pc:docMk/>
            <pc:sldMk cId="1031039583" sldId="413"/>
            <ac:picMk id="5" creationId="{428CB6C1-D936-4B53-9E5B-20ED2E58E249}"/>
          </ac:picMkLst>
        </pc:picChg>
        <pc:picChg chg="add mod">
          <ac:chgData name="Philip" userId="0d4f435ca43b6f78" providerId="LiveId" clId="{1C621113-F7C0-4331-BA0D-E9DA01D265BF}" dt="2022-01-27T10:21:41.277" v="429" actId="1076"/>
          <ac:picMkLst>
            <pc:docMk/>
            <pc:sldMk cId="1031039583" sldId="413"/>
            <ac:picMk id="7" creationId="{59D39E41-CAC4-4BB7-862C-F7E0FBF369AA}"/>
          </ac:picMkLst>
        </pc:picChg>
        <pc:picChg chg="del">
          <ac:chgData name="Philip" userId="0d4f435ca43b6f78" providerId="LiveId" clId="{1C621113-F7C0-4331-BA0D-E9DA01D265BF}" dt="2022-01-27T10:19:50.366" v="419" actId="478"/>
          <ac:picMkLst>
            <pc:docMk/>
            <pc:sldMk cId="1031039583" sldId="413"/>
            <ac:picMk id="8" creationId="{2951B826-8553-4226-B1B3-79819F75073D}"/>
          </ac:picMkLst>
        </pc:picChg>
        <pc:picChg chg="add mod">
          <ac:chgData name="Philip" userId="0d4f435ca43b6f78" providerId="LiveId" clId="{1C621113-F7C0-4331-BA0D-E9DA01D265BF}" dt="2022-01-27T10:21:46.703" v="431" actId="1076"/>
          <ac:picMkLst>
            <pc:docMk/>
            <pc:sldMk cId="1031039583" sldId="413"/>
            <ac:picMk id="11" creationId="{C7E14A1A-4631-4CF4-A871-C6A870492777}"/>
          </ac:picMkLst>
        </pc:picChg>
      </pc:sldChg>
      <pc:sldChg chg="addSp delSp modSp mod">
        <pc:chgData name="Philip" userId="0d4f435ca43b6f78" providerId="LiveId" clId="{1C621113-F7C0-4331-BA0D-E9DA01D265BF}" dt="2022-01-27T11:10:53.051" v="1642" actId="21"/>
        <pc:sldMkLst>
          <pc:docMk/>
          <pc:sldMk cId="600130342" sldId="414"/>
        </pc:sldMkLst>
        <pc:spChg chg="mod">
          <ac:chgData name="Philip" userId="0d4f435ca43b6f78" providerId="LiveId" clId="{1C621113-F7C0-4331-BA0D-E9DA01D265BF}" dt="2022-01-27T11:06:12.460" v="1627" actId="20577"/>
          <ac:spMkLst>
            <pc:docMk/>
            <pc:sldMk cId="600130342" sldId="414"/>
            <ac:spMk id="4" creationId="{00000000-0000-0000-0000-000000000000}"/>
          </ac:spMkLst>
        </pc:spChg>
        <pc:spChg chg="mod">
          <ac:chgData name="Philip" userId="0d4f435ca43b6f78" providerId="LiveId" clId="{1C621113-F7C0-4331-BA0D-E9DA01D265BF}" dt="2022-01-27T10:43:33.363" v="678" actId="1076"/>
          <ac:spMkLst>
            <pc:docMk/>
            <pc:sldMk cId="600130342" sldId="414"/>
            <ac:spMk id="8" creationId="{506C6E97-C65F-46E2-BBB4-12A49348338D}"/>
          </ac:spMkLst>
        </pc:spChg>
        <pc:spChg chg="add del">
          <ac:chgData name="Philip" userId="0d4f435ca43b6f78" providerId="LiveId" clId="{1C621113-F7C0-4331-BA0D-E9DA01D265BF}" dt="2022-01-27T11:10:53.051" v="1642" actId="21"/>
          <ac:spMkLst>
            <pc:docMk/>
            <pc:sldMk cId="600130342" sldId="414"/>
            <ac:spMk id="12" creationId="{01D5E008-0282-48C9-836D-AAD3C46D3C8D}"/>
          </ac:spMkLst>
        </pc:spChg>
        <pc:picChg chg="add mod">
          <ac:chgData name="Philip" userId="0d4f435ca43b6f78" providerId="LiveId" clId="{1C621113-F7C0-4331-BA0D-E9DA01D265BF}" dt="2022-01-27T11:08:48.111" v="1635" actId="1076"/>
          <ac:picMkLst>
            <pc:docMk/>
            <pc:sldMk cId="600130342" sldId="414"/>
            <ac:picMk id="5" creationId="{AC1EA62D-D183-4573-A76D-472CE8B6674B}"/>
          </ac:picMkLst>
        </pc:picChg>
        <pc:picChg chg="del mod">
          <ac:chgData name="Philip" userId="0d4f435ca43b6f78" providerId="LiveId" clId="{1C621113-F7C0-4331-BA0D-E9DA01D265BF}" dt="2022-01-27T10:43:27.923" v="677" actId="478"/>
          <ac:picMkLst>
            <pc:docMk/>
            <pc:sldMk cId="600130342" sldId="414"/>
            <ac:picMk id="6" creationId="{5BBFB2DC-4109-4F5B-894F-A60CF8128601}"/>
          </ac:picMkLst>
        </pc:picChg>
        <pc:picChg chg="add mod">
          <ac:chgData name="Philip" userId="0d4f435ca43b6f78" providerId="LiveId" clId="{1C621113-F7C0-4331-BA0D-E9DA01D265BF}" dt="2022-01-27T11:10:31.702" v="1639" actId="1076"/>
          <ac:picMkLst>
            <pc:docMk/>
            <pc:sldMk cId="600130342" sldId="414"/>
            <ac:picMk id="7" creationId="{0D48EC59-3034-4BA8-92D2-CE1E3C6FC1FA}"/>
          </ac:picMkLst>
        </pc:picChg>
      </pc:sldChg>
      <pc:sldChg chg="addSp delSp modSp mod">
        <pc:chgData name="Philip" userId="0d4f435ca43b6f78" providerId="LiveId" clId="{1C621113-F7C0-4331-BA0D-E9DA01D265BF}" dt="2022-01-27T11:06:21.894" v="1631" actId="20577"/>
        <pc:sldMkLst>
          <pc:docMk/>
          <pc:sldMk cId="1799625719" sldId="415"/>
        </pc:sldMkLst>
        <pc:spChg chg="mod">
          <ac:chgData name="Philip" userId="0d4f435ca43b6f78" providerId="LiveId" clId="{1C621113-F7C0-4331-BA0D-E9DA01D265BF}" dt="2022-01-27T10:56:04.626" v="1543" actId="20577"/>
          <ac:spMkLst>
            <pc:docMk/>
            <pc:sldMk cId="1799625719" sldId="415"/>
            <ac:spMk id="2" creationId="{00000000-0000-0000-0000-000000000000}"/>
          </ac:spMkLst>
        </pc:spChg>
        <pc:spChg chg="del">
          <ac:chgData name="Philip" userId="0d4f435ca43b6f78" providerId="LiveId" clId="{1C621113-F7C0-4331-BA0D-E9DA01D265BF}" dt="2022-01-27T10:56:20.431" v="1547" actId="478"/>
          <ac:spMkLst>
            <pc:docMk/>
            <pc:sldMk cId="1799625719" sldId="415"/>
            <ac:spMk id="3" creationId="{00000000-0000-0000-0000-000000000000}"/>
          </ac:spMkLst>
        </pc:spChg>
        <pc:spChg chg="mod">
          <ac:chgData name="Philip" userId="0d4f435ca43b6f78" providerId="LiveId" clId="{1C621113-F7C0-4331-BA0D-E9DA01D265BF}" dt="2022-01-27T11:06:21.894" v="1631" actId="20577"/>
          <ac:spMkLst>
            <pc:docMk/>
            <pc:sldMk cId="1799625719" sldId="415"/>
            <ac:spMk id="4" creationId="{00000000-0000-0000-0000-000000000000}"/>
          </ac:spMkLst>
        </pc:spChg>
        <pc:spChg chg="add del mod">
          <ac:chgData name="Philip" userId="0d4f435ca43b6f78" providerId="LiveId" clId="{1C621113-F7C0-4331-BA0D-E9DA01D265BF}" dt="2022-01-27T10:56:23.649" v="1548" actId="478"/>
          <ac:spMkLst>
            <pc:docMk/>
            <pc:sldMk cId="1799625719" sldId="415"/>
            <ac:spMk id="7" creationId="{9F09091B-C633-4576-B8AB-07AD3826FE99}"/>
          </ac:spMkLst>
        </pc:spChg>
        <pc:spChg chg="del">
          <ac:chgData name="Philip" userId="0d4f435ca43b6f78" providerId="LiveId" clId="{1C621113-F7C0-4331-BA0D-E9DA01D265BF}" dt="2022-01-27T10:56:10.838" v="1544" actId="478"/>
          <ac:spMkLst>
            <pc:docMk/>
            <pc:sldMk cId="1799625719" sldId="415"/>
            <ac:spMk id="12" creationId="{01D5E008-0282-48C9-836D-AAD3C46D3C8D}"/>
          </ac:spMkLst>
        </pc:spChg>
        <pc:spChg chg="del">
          <ac:chgData name="Philip" userId="0d4f435ca43b6f78" providerId="LiveId" clId="{1C621113-F7C0-4331-BA0D-E9DA01D265BF}" dt="2022-01-27T10:56:14.003" v="1545" actId="478"/>
          <ac:spMkLst>
            <pc:docMk/>
            <pc:sldMk cId="1799625719" sldId="415"/>
            <ac:spMk id="14" creationId="{AF604357-735A-4F17-A89A-A221002EC904}"/>
          </ac:spMkLst>
        </pc:spChg>
        <pc:spChg chg="del">
          <ac:chgData name="Philip" userId="0d4f435ca43b6f78" providerId="LiveId" clId="{1C621113-F7C0-4331-BA0D-E9DA01D265BF}" dt="2022-01-27T10:56:17.213" v="1546" actId="478"/>
          <ac:spMkLst>
            <pc:docMk/>
            <pc:sldMk cId="1799625719" sldId="415"/>
            <ac:spMk id="16" creationId="{6873C603-AD9D-4988-ACB9-750EFA8B305D}"/>
          </ac:spMkLst>
        </pc:spChg>
        <pc:picChg chg="mod">
          <ac:chgData name="Philip" userId="0d4f435ca43b6f78" providerId="LiveId" clId="{1C621113-F7C0-4331-BA0D-E9DA01D265BF}" dt="2022-01-27T10:56:26.117" v="1549" actId="1076"/>
          <ac:picMkLst>
            <pc:docMk/>
            <pc:sldMk cId="1799625719" sldId="415"/>
            <ac:picMk id="6" creationId="{5BBFB2DC-4109-4F5B-894F-A60CF8128601}"/>
          </ac:picMkLst>
        </pc:picChg>
        <pc:picChg chg="add mod">
          <ac:chgData name="Philip" userId="0d4f435ca43b6f78" providerId="LiveId" clId="{1C621113-F7C0-4331-BA0D-E9DA01D265BF}" dt="2022-01-27T11:03:52.781" v="1573" actId="1076"/>
          <ac:picMkLst>
            <pc:docMk/>
            <pc:sldMk cId="1799625719" sldId="415"/>
            <ac:picMk id="8" creationId="{EBCDEB68-A68A-48EC-8B57-F2592A77D16A}"/>
          </ac:picMkLst>
        </pc:picChg>
      </pc:sldChg>
    </pc:docChg>
  </pc:docChgLst>
  <pc:docChgLst>
    <pc:chgData name="Philip Scott" userId="0d4f435ca43b6f78" providerId="LiveId" clId="{848753CF-0352-4243-8292-EE22ACBA0DBB}"/>
    <pc:docChg chg="custSel modSld">
      <pc:chgData name="Philip Scott" userId="0d4f435ca43b6f78" providerId="LiveId" clId="{848753CF-0352-4243-8292-EE22ACBA0DBB}" dt="2023-03-14T14:01:21.475" v="101" actId="20577"/>
      <pc:docMkLst>
        <pc:docMk/>
      </pc:docMkLst>
      <pc:sldChg chg="modSp mod">
        <pc:chgData name="Philip Scott" userId="0d4f435ca43b6f78" providerId="LiveId" clId="{848753CF-0352-4243-8292-EE22ACBA0DBB}" dt="2023-03-14T13:54:12.119" v="50" actId="20577"/>
        <pc:sldMkLst>
          <pc:docMk/>
          <pc:sldMk cId="1935431986" sldId="352"/>
        </pc:sldMkLst>
        <pc:spChg chg="mod">
          <ac:chgData name="Philip Scott" userId="0d4f435ca43b6f78" providerId="LiveId" clId="{848753CF-0352-4243-8292-EE22ACBA0DBB}" dt="2023-03-14T13:54:12.119" v="50" actId="20577"/>
          <ac:spMkLst>
            <pc:docMk/>
            <pc:sldMk cId="1935431986" sldId="352"/>
            <ac:spMk id="3" creationId="{00000000-0000-0000-0000-000000000000}"/>
          </ac:spMkLst>
        </pc:spChg>
      </pc:sldChg>
      <pc:sldChg chg="modSp mod">
        <pc:chgData name="Philip Scott" userId="0d4f435ca43b6f78" providerId="LiveId" clId="{848753CF-0352-4243-8292-EE22ACBA0DBB}" dt="2023-03-14T14:01:21.475" v="101" actId="20577"/>
        <pc:sldMkLst>
          <pc:docMk/>
          <pc:sldMk cId="2825920433" sldId="367"/>
        </pc:sldMkLst>
        <pc:spChg chg="mod">
          <ac:chgData name="Philip Scott" userId="0d4f435ca43b6f78" providerId="LiveId" clId="{848753CF-0352-4243-8292-EE22ACBA0DBB}" dt="2023-03-14T14:01:21.475" v="101" actId="20577"/>
          <ac:spMkLst>
            <pc:docMk/>
            <pc:sldMk cId="2825920433" sldId="367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25/04/2023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109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28881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1884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86563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1618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8031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29147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31619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400035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04638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59731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0895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78599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00434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43593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27449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86884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646188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31616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06713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98530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9767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665524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89605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66526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01870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18316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303748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00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4/25/2023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4/25/2023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4/25/2023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4/25/2023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4/25/2023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4/25/2023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25/04/2023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qualitysafety.bmj.com/content/early/2020/07/16/bmjqs-2020-011620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solutions.com/insights/how-to-do-ethnographic-research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obssr.od.nih.gov/research-resources/mixed-methods-research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ebooks.iospress.nl/volumearticle/42820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17872937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hra-decisiontools.org.uk/research/docs/DefiningResearchTable_Oct2022.pdf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229A07CB-6116-47BA-9DD5-3552D5EA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81700"/>
            <a:ext cx="6297963" cy="553998"/>
          </a:xfrm>
        </p:spPr>
        <p:txBody>
          <a:bodyPr/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Data Analytics</a:t>
            </a:r>
            <a:endParaRPr lang="en-GB" sz="3600" dirty="0"/>
          </a:p>
        </p:txBody>
      </p:sp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147732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Research paradigms and qualitative / mixed methods</a:t>
            </a:r>
            <a:endParaRPr lang="en-GB" sz="3200" kern="0" dirty="0">
              <a:solidFill>
                <a:schemeClr val="tx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Philip Scott MSc PhD FHEA FBCS CITP CHCIO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Explain the concept of a research paradigm.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Describe a range of qualitative research methods and how to determine what to use.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Reflect upon why mixed methods is so important in health and care informatics research. 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Evaluate ways of reporting qualitative and mixed methods research findings to demonstrate authenticity, credibility and transferability.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Reflect on how you can use these ideas in the coursework and your dissertation.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23739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research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Why bother? Stats + modelling looks pretty good...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“</a:t>
            </a:r>
            <a:r>
              <a:rPr lang="en-US" sz="3200" b="1" dirty="0"/>
              <a:t>not everything that can be counted counts, and not everything that counts can be counted</a:t>
            </a:r>
            <a:r>
              <a:rPr lang="en-GB" sz="3200" dirty="0"/>
              <a:t>” (Cameron, 1963)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“</a:t>
            </a:r>
            <a:r>
              <a:rPr lang="en-US" sz="3200" dirty="0"/>
              <a:t>There are more things in heaven and earth, Horatio, Than are dreamt of in your philosophy</a:t>
            </a:r>
            <a:r>
              <a:rPr lang="en-GB" sz="3200" dirty="0"/>
              <a:t>” (guess)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283522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paradigms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103632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Why bother?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Don’t drown in the </a:t>
            </a:r>
            <a:r>
              <a:rPr lang="en-GB" sz="3200" dirty="0" err="1"/>
              <a:t>gobbledy</a:t>
            </a:r>
            <a:r>
              <a:rPr lang="en-GB" sz="3200" dirty="0"/>
              <a:t>-gook, but...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l-GR" sz="2900" dirty="0"/>
              <a:t>παράδειγμα (</a:t>
            </a:r>
            <a:r>
              <a:rPr lang="en-GB" sz="2900" dirty="0" err="1"/>
              <a:t>paradeigma</a:t>
            </a:r>
            <a:r>
              <a:rPr lang="en-GB" sz="2900" dirty="0"/>
              <a:t>), “pattern, example, sample”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A set of concepts, methods and theories </a:t>
            </a:r>
            <a:r>
              <a:rPr lang="en-GB" sz="2900" dirty="0">
                <a:sym typeface="Wingdings" panose="05000000000000000000" pitchFamily="2" charset="2"/>
              </a:rPr>
              <a:t> intellectual coherence, not some random assortment of bright colours</a:t>
            </a:r>
            <a:endParaRPr lang="en-GB" sz="29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Worth </a:t>
            </a:r>
            <a:r>
              <a:rPr lang="en-GB" sz="3200" i="1" dirty="0"/>
              <a:t>some</a:t>
            </a:r>
            <a:r>
              <a:rPr lang="en-GB" sz="3200" dirty="0"/>
              <a:t> consideration, but...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In qualitative research there are almost as many schools of thought as there are researchers... (and =&gt; definitions)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351038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paradigms… Mediaeval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0ABA06-0BBC-CCFF-42AC-63AFD7A23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5331" y="185064"/>
            <a:ext cx="2741454" cy="26756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DB4929C-FC1B-BFFB-B15D-E254CF6837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7907" y="3280659"/>
            <a:ext cx="1950548" cy="180111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6EC761D-B83D-CB38-5450-634CFB9FA2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562" y="1291599"/>
            <a:ext cx="3805238" cy="15979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535C96-C7AD-622A-D697-A211563673B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62400" y="2204364"/>
            <a:ext cx="2940368" cy="3733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887DEC8-DD6E-F8E7-E6CA-0E35FC3CD9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2400" y="3075790"/>
            <a:ext cx="2235741" cy="2949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50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paradigms… Enlightenment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83CD2640-B6CB-7BC5-CA04-175700778B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8357937"/>
              </p:ext>
            </p:extLst>
          </p:nvPr>
        </p:nvGraphicFramePr>
        <p:xfrm>
          <a:off x="2032000" y="2514600"/>
          <a:ext cx="812800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71599751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904400050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algn="ctr"/>
                      <a:r>
                        <a:rPr lang="en-GB" sz="5400" dirty="0">
                          <a:solidFill>
                            <a:schemeClr val="tx1"/>
                          </a:solidFill>
                        </a:rPr>
                        <a:t>Science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5400" dirty="0">
                          <a:solidFill>
                            <a:schemeClr val="tx1"/>
                          </a:solidFill>
                        </a:rPr>
                        <a:t>Nonsense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7440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9516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paradigms… more recent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83CD2640-B6CB-7BC5-CA04-175700778B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855567"/>
              </p:ext>
            </p:extLst>
          </p:nvPr>
        </p:nvGraphicFramePr>
        <p:xfrm>
          <a:off x="2032000" y="2514600"/>
          <a:ext cx="8128000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71599751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904400050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algn="ctr"/>
                      <a:r>
                        <a:rPr lang="en-GB" sz="5400" dirty="0">
                          <a:solidFill>
                            <a:schemeClr val="tx1"/>
                          </a:solidFill>
                        </a:rPr>
                        <a:t>Science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5400" dirty="0">
                          <a:solidFill>
                            <a:schemeClr val="tx1"/>
                          </a:solidFill>
                        </a:rPr>
                        <a:t>Humanities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7440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946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Why is qualitative evidence not in the EBM pyramid?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EF4ECD-E17B-721F-1176-3E848FCD1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990600"/>
            <a:ext cx="6705600" cy="47626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9B1729-E7D7-4F10-6502-A17836AA4D1B}"/>
              </a:ext>
            </a:extLst>
          </p:cNvPr>
          <p:cNvSpPr txBox="1"/>
          <p:nvPr/>
        </p:nvSpPr>
        <p:spPr>
          <a:xfrm>
            <a:off x="3543274" y="5736595"/>
            <a:ext cx="44196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https://www.researchsquare.com/blog/what-is-the-hierarchy-of-evidence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753974-170E-73FA-FF9C-F8ED8FE09EBB}"/>
              </a:ext>
            </a:extLst>
          </p:cNvPr>
          <p:cNvSpPr txBox="1"/>
          <p:nvPr/>
        </p:nvSpPr>
        <p:spPr>
          <a:xfrm>
            <a:off x="9601200" y="2667000"/>
            <a:ext cx="304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83483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Why is qualitative evidence not in the EBM pyramid?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EBB049-80AB-9A6B-0E34-D24A15F477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342" y="1170709"/>
            <a:ext cx="6071316" cy="4839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6929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A </a:t>
            </a:r>
            <a:r>
              <a:rPr lang="en-US" sz="3600" b="1" i="1" dirty="0"/>
              <a:t>subset</a:t>
            </a:r>
            <a:r>
              <a:rPr lang="en-US" sz="3600" b="1" dirty="0"/>
              <a:t> of current research paradigms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C702A1CF-4C27-0EF2-A3B3-D1ABE73BA9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2097571"/>
              </p:ext>
            </p:extLst>
          </p:nvPr>
        </p:nvGraphicFramePr>
        <p:xfrm>
          <a:off x="3018442" y="1295400"/>
          <a:ext cx="5187554" cy="4351337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254625">
                  <a:extLst>
                    <a:ext uri="{9D8B030D-6E8A-4147-A177-3AD203B41FA5}">
                      <a16:colId xmlns:a16="http://schemas.microsoft.com/office/drawing/2014/main" val="1791593050"/>
                    </a:ext>
                  </a:extLst>
                </a:gridCol>
                <a:gridCol w="1258247">
                  <a:extLst>
                    <a:ext uri="{9D8B030D-6E8A-4147-A177-3AD203B41FA5}">
                      <a16:colId xmlns:a16="http://schemas.microsoft.com/office/drawing/2014/main" val="3457086436"/>
                    </a:ext>
                  </a:extLst>
                </a:gridCol>
                <a:gridCol w="1337341">
                  <a:extLst>
                    <a:ext uri="{9D8B030D-6E8A-4147-A177-3AD203B41FA5}">
                      <a16:colId xmlns:a16="http://schemas.microsoft.com/office/drawing/2014/main" val="634780353"/>
                    </a:ext>
                  </a:extLst>
                </a:gridCol>
                <a:gridCol w="1337341">
                  <a:extLst>
                    <a:ext uri="{9D8B030D-6E8A-4147-A177-3AD203B41FA5}">
                      <a16:colId xmlns:a16="http://schemas.microsoft.com/office/drawing/2014/main" val="871166613"/>
                    </a:ext>
                  </a:extLst>
                </a:gridCol>
              </a:tblGrid>
              <a:tr h="444975">
                <a:tc rowSpan="2"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Aspect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Selected research paradigms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4482151"/>
                  </a:ext>
                </a:extLst>
              </a:tr>
              <a:tr h="44497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Positivist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Constructivist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Pragmatist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94411233"/>
                  </a:ext>
                </a:extLst>
              </a:tr>
              <a:tr h="444975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Dominant methodology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Quantitative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Qualitative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Mixed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91595634"/>
                  </a:ext>
                </a:extLst>
              </a:tr>
              <a:tr h="59652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Principal type of reasoning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Hypothetico-deductive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Interpretive / inductive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Abductive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5224923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Ontology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Realist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Relativist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Instrumentalist or critical realist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9619097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Epistemology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Objectivist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Subjectivist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Objectivist and subjectivist</a:t>
                      </a:r>
                    </a:p>
                    <a:p>
                      <a:r>
                        <a:rPr lang="en-GB" sz="10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457303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Knowledge claim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Absolute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Relative, contextual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Useful, practical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3016688"/>
                  </a:ext>
                </a:extLst>
              </a:tr>
              <a:tr h="604973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Utility measure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Generalisable, valid, reliable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Authentic, credible, transferable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Coherent integration using all utility measures</a:t>
                      </a:r>
                    </a:p>
                  </a:txBody>
                  <a:tcPr marL="65207" marR="6520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8840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7311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Types of reasoning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34580F-93F2-70DE-620E-620907ECE05E}"/>
              </a:ext>
            </a:extLst>
          </p:cNvPr>
          <p:cNvSpPr txBox="1"/>
          <p:nvPr/>
        </p:nvSpPr>
        <p:spPr>
          <a:xfrm>
            <a:off x="2514600" y="1905000"/>
            <a:ext cx="660281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Inductive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reasoning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Inference of a general truth from some particular truths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consistent observation that the sun has risen every day leads me to infer that it will rise tomorrow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consistent user comments about poor usability made in interviews lead me to infer that the software in question was poorly designed</a:t>
            </a:r>
          </a:p>
        </p:txBody>
      </p:sp>
    </p:spTree>
    <p:extLst>
      <p:ext uri="{BB962C8B-B14F-4D97-AF65-F5344CB8AC3E}">
        <p14:creationId xmlns:p14="http://schemas.microsoft.com/office/powerpoint/2010/main" val="2580430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Types of reasoning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159199-056B-7B85-C909-C9408A845598}"/>
              </a:ext>
            </a:extLst>
          </p:cNvPr>
          <p:cNvSpPr txBox="1"/>
          <p:nvPr/>
        </p:nvSpPr>
        <p:spPr>
          <a:xfrm>
            <a:off x="2133600" y="1212273"/>
            <a:ext cx="85344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Deductive reasoning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Inference from premises or first principles; inference of a particular truth from a general truth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Geometrically: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area (A) of any square where a=length of a side, is a</a:t>
            </a:r>
            <a:r>
              <a:rPr lang="en-GB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square, a=2.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Therefore, A=4.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Statistically: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p-value &lt; 0.05 is usually held to signify that the particular value is so far outside expected variation in the distribution of results that it is not explained by chance (i.e. reject null hypothesis).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study, the primary outcome variable has p&lt;0.001 on the defined statistical test (t-test, ANOVA etc.).</a:t>
            </a:r>
          </a:p>
          <a:p>
            <a:pPr marL="1143000" lvl="2" indent="-228600"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Therefore, we reject the null hypothesis (meaning an intervention has been shown to have affected the primary outcome variable).</a:t>
            </a:r>
          </a:p>
        </p:txBody>
      </p:sp>
    </p:spTree>
    <p:extLst>
      <p:ext uri="{BB962C8B-B14F-4D97-AF65-F5344CB8AC3E}">
        <p14:creationId xmlns:p14="http://schemas.microsoft.com/office/powerpoint/2010/main" val="31558833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Types of reasoning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A60717-3FE6-79AC-FD5D-4D9D490D4B73}"/>
              </a:ext>
            </a:extLst>
          </p:cNvPr>
          <p:cNvSpPr txBox="1"/>
          <p:nvPr/>
        </p:nvSpPr>
        <p:spPr>
          <a:xfrm>
            <a:off x="2438400" y="1580171"/>
            <a:ext cx="8001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Abductive reasoning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Inference to the best explanation (used in mixed methods)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Inductive reasoning from qualitative interviews leads me to infer that the software in question was poorly designed.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Deductive reasoning comparing SUS scores of several software products leads me to reject the null hypothesis that all products have similar usability.</a:t>
            </a:r>
          </a:p>
          <a:p>
            <a:pPr marL="742950" lvl="1" indent="-28575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Abductive reasoning leads me to triangulate and integrate the findings, reflecting on what is different about this product (supplier, use case, user types, functional complexity, legacy dependencies...).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605270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Actually, research is </a:t>
            </a:r>
            <a:r>
              <a:rPr lang="en-US" sz="3600" b="1" i="1" dirty="0"/>
              <a:t>not</a:t>
            </a:r>
            <a:r>
              <a:rPr lang="en-US" sz="3600" b="1" dirty="0"/>
              <a:t> driven by paradigms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4F72AC-2593-D93E-40ED-7D14FAA24B9E}"/>
              </a:ext>
            </a:extLst>
          </p:cNvPr>
          <p:cNvSpPr txBox="1"/>
          <p:nvPr/>
        </p:nvSpPr>
        <p:spPr>
          <a:xfrm>
            <a:off x="1447800" y="1397260"/>
            <a:ext cx="7391400" cy="199965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designs are shaped as much by practical constraints as by abstract schemes, and it is always a good idea to start with the constraints and work towards a design, rather than start with a design and try to fit it to constraints.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333333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https://qualitysafety.bmj.com/content/early/2020/07/16/bmjqs-2020-011620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1C93BE-5455-C719-8B35-0F4D2FCCEFD4}"/>
              </a:ext>
            </a:extLst>
          </p:cNvPr>
          <p:cNvSpPr txBox="1"/>
          <p:nvPr/>
        </p:nvSpPr>
        <p:spPr>
          <a:xfrm>
            <a:off x="3657600" y="3733800"/>
            <a:ext cx="7391400" cy="1569660"/>
          </a:xfrm>
          <a:prstGeom prst="rect">
            <a:avLst/>
          </a:prstGeom>
          <a:solidFill>
            <a:srgbClr val="FFFF00">
              <a:alpha val="34000"/>
            </a:srgb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But it sometimes helps to explain what theoretical perspective you are coming from, which methods/data are the most important and how you can show you are being ‘holistic’ and authentic in the given study context.</a:t>
            </a:r>
          </a:p>
        </p:txBody>
      </p:sp>
    </p:spTree>
    <p:extLst>
      <p:ext uri="{BB962C8B-B14F-4D97-AF65-F5344CB8AC3E}">
        <p14:creationId xmlns:p14="http://schemas.microsoft.com/office/powerpoint/2010/main" val="280110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</a:t>
            </a:r>
            <a:r>
              <a:rPr lang="en-US" sz="3600" b="1" i="1" dirty="0"/>
              <a:t>is</a:t>
            </a:r>
            <a:r>
              <a:rPr lang="en-US" sz="3600" b="1" dirty="0"/>
              <a:t> driven by research questions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A2A421-D7AA-06DD-8854-3FF71F4965AC}"/>
              </a:ext>
            </a:extLst>
          </p:cNvPr>
          <p:cNvSpPr txBox="1"/>
          <p:nvPr/>
        </p:nvSpPr>
        <p:spPr>
          <a:xfrm>
            <a:off x="990600" y="1981200"/>
            <a:ext cx="10134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7030A0"/>
                </a:solidFill>
              </a:rPr>
              <a:t>RQs</a:t>
            </a:r>
            <a:r>
              <a:rPr lang="en-GB" sz="4000" dirty="0"/>
              <a:t> </a:t>
            </a:r>
            <a:r>
              <a:rPr lang="en-GB" sz="4000" dirty="0">
                <a:sym typeface="Wingdings" panose="05000000000000000000" pitchFamily="2" charset="2"/>
              </a:rPr>
              <a:t> Method selection  Study design  Study protocol (for ethics/funding)  Recruitment  Data collection  Data analysis  Results  Discussion  Conclusions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441611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Research is driven by research questions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354A59-0AEA-1C4D-763E-7386F2539431}"/>
              </a:ext>
            </a:extLst>
          </p:cNvPr>
          <p:cNvSpPr txBox="1"/>
          <p:nvPr/>
        </p:nvSpPr>
        <p:spPr>
          <a:xfrm>
            <a:off x="1371600" y="1509341"/>
            <a:ext cx="10134600" cy="3291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questions should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 expressed in a complete grammatical sentence in as few words as possible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 simply, clearly and precisely stated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represent the single goal of the total research effort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imply the necessity of interpretation and critical thinking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Leedy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P.D (1993). </a:t>
            </a: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Practical Research: Planning and Design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5th ed. New York: Macmillan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51116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Some qualitative methodologies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5370FB-4219-92E1-4460-9D999AB9B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598807"/>
              </p:ext>
            </p:extLst>
          </p:nvPr>
        </p:nvGraphicFramePr>
        <p:xfrm>
          <a:off x="2133600" y="1905000"/>
          <a:ext cx="8195310" cy="2740025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292225">
                  <a:extLst>
                    <a:ext uri="{9D8B030D-6E8A-4147-A177-3AD203B41FA5}">
                      <a16:colId xmlns:a16="http://schemas.microsoft.com/office/drawing/2014/main" val="1810186534"/>
                    </a:ext>
                  </a:extLst>
                </a:gridCol>
                <a:gridCol w="2346325">
                  <a:extLst>
                    <a:ext uri="{9D8B030D-6E8A-4147-A177-3AD203B41FA5}">
                      <a16:colId xmlns:a16="http://schemas.microsoft.com/office/drawing/2014/main" val="2489523138"/>
                    </a:ext>
                  </a:extLst>
                </a:gridCol>
                <a:gridCol w="1518920">
                  <a:extLst>
                    <a:ext uri="{9D8B030D-6E8A-4147-A177-3AD203B41FA5}">
                      <a16:colId xmlns:a16="http://schemas.microsoft.com/office/drawing/2014/main" val="3059301425"/>
                    </a:ext>
                  </a:extLst>
                </a:gridCol>
                <a:gridCol w="1518920">
                  <a:extLst>
                    <a:ext uri="{9D8B030D-6E8A-4147-A177-3AD203B41FA5}">
                      <a16:colId xmlns:a16="http://schemas.microsoft.com/office/drawing/2014/main" val="1777806543"/>
                    </a:ext>
                  </a:extLst>
                </a:gridCol>
                <a:gridCol w="1518920">
                  <a:extLst>
                    <a:ext uri="{9D8B030D-6E8A-4147-A177-3AD203B41FA5}">
                      <a16:colId xmlns:a16="http://schemas.microsoft.com/office/drawing/2014/main" val="4124644482"/>
                    </a:ext>
                  </a:extLst>
                </a:gridCol>
              </a:tblGrid>
              <a:tr h="483235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Methodology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Central Question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Product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Data collection methods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Analytical methods</a:t>
                      </a:r>
                      <a:endParaRPr lang="en-GB" sz="12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51359553"/>
                  </a:ext>
                </a:extLst>
              </a:tr>
              <a:tr h="474345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Ethnography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the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culture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of this group?</a:t>
                      </a:r>
                    </a:p>
                    <a:p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“Thick” or “rich” description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Observation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Interview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Focus group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Survey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Thematic analysis</a:t>
                      </a:r>
                    </a:p>
                    <a:p>
                      <a:pPr marL="342900" lvl="0" indent="-34290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Concept coding</a:t>
                      </a:r>
                    </a:p>
                    <a:p>
                      <a:pPr marL="342900" lvl="0" indent="-34290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Categorisation</a:t>
                      </a:r>
                    </a:p>
                    <a:p>
                      <a:pPr marL="342900" lvl="0" indent="-342900">
                        <a:spcBef>
                          <a:spcPts val="600"/>
                        </a:spcBef>
                        <a:spcAft>
                          <a:spcPts val="6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Memos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Discourse analysis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12953652"/>
                  </a:ext>
                </a:extLst>
              </a:tr>
              <a:tr h="81153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Phenomenology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is the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lived experience 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of this phenomenon for this group/individual?</a:t>
                      </a:r>
                    </a:p>
                    <a:p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790668"/>
                  </a:ext>
                </a:extLst>
              </a:tr>
              <a:tr h="820420"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Grounded theory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What </a:t>
                      </a:r>
                      <a:r>
                        <a:rPr lang="en-GB" sz="1200" b="1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theory</a:t>
                      </a: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emerges from the data to explain what is happening?</a:t>
                      </a:r>
                    </a:p>
                    <a:p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Theoretical social model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4107801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511ECA19-2E50-7202-A353-16ED4AAFC6B3}"/>
              </a:ext>
            </a:extLst>
          </p:cNvPr>
          <p:cNvSpPr/>
          <p:nvPr/>
        </p:nvSpPr>
        <p:spPr>
          <a:xfrm>
            <a:off x="7162800" y="1676400"/>
            <a:ext cx="3352800" cy="3124200"/>
          </a:xfrm>
          <a:prstGeom prst="rect">
            <a:avLst/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6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methodologies: Ethnography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495" y="1566840"/>
            <a:ext cx="11049000" cy="9144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Origins in anthropology. Requires immersion, embedding, holism, time.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66633C-0360-DE76-61D9-AF139B8814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590" y="2438400"/>
            <a:ext cx="4316819" cy="3302367"/>
          </a:xfrm>
          <a:prstGeom prst="rect">
            <a:avLst/>
          </a:prstGeom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A4E0A3E0-0F5F-DE11-A2A8-3CA34849173B}"/>
              </a:ext>
            </a:extLst>
          </p:cNvPr>
          <p:cNvSpPr/>
          <p:nvPr/>
        </p:nvSpPr>
        <p:spPr>
          <a:xfrm>
            <a:off x="304800" y="3200400"/>
            <a:ext cx="1981200" cy="990600"/>
          </a:xfrm>
          <a:prstGeom prst="wedgeEllipseCallout">
            <a:avLst>
              <a:gd name="adj1" fmla="val 143133"/>
              <a:gd name="adj2" fmla="val -10227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559618-C579-394B-9D81-6DCC8633657A}"/>
              </a:ext>
            </a:extLst>
          </p:cNvPr>
          <p:cNvSpPr txBox="1"/>
          <p:nvPr/>
        </p:nvSpPr>
        <p:spPr>
          <a:xfrm>
            <a:off x="723900" y="3511034"/>
            <a:ext cx="1143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Language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45CFCEE-6A7C-9A1F-44BE-614E5744700E}"/>
              </a:ext>
            </a:extLst>
          </p:cNvPr>
          <p:cNvSpPr/>
          <p:nvPr/>
        </p:nvSpPr>
        <p:spPr>
          <a:xfrm>
            <a:off x="8915399" y="2933700"/>
            <a:ext cx="1981200" cy="990600"/>
          </a:xfrm>
          <a:prstGeom prst="wedgeEllipseCallout">
            <a:avLst>
              <a:gd name="adj1" fmla="val -93231"/>
              <a:gd name="adj2" fmla="val 6556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F0AD77-5C8D-A189-8B1F-EF65067696B7}"/>
              </a:ext>
            </a:extLst>
          </p:cNvPr>
          <p:cNvSpPr txBox="1"/>
          <p:nvPr/>
        </p:nvSpPr>
        <p:spPr>
          <a:xfrm>
            <a:off x="9525000" y="3184236"/>
            <a:ext cx="76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Time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D288DEF8-51E0-4FC9-5FB4-40E9820F8990}"/>
              </a:ext>
            </a:extLst>
          </p:cNvPr>
          <p:cNvSpPr/>
          <p:nvPr/>
        </p:nvSpPr>
        <p:spPr>
          <a:xfrm>
            <a:off x="8915399" y="4748041"/>
            <a:ext cx="1981200" cy="990600"/>
          </a:xfrm>
          <a:prstGeom prst="wedgeEllipseCallout">
            <a:avLst>
              <a:gd name="adj1" fmla="val -93231"/>
              <a:gd name="adj2" fmla="val 6556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0AF44C-6AE9-B028-F86D-F3EC52E9A4DB}"/>
              </a:ext>
            </a:extLst>
          </p:cNvPr>
          <p:cNvSpPr txBox="1"/>
          <p:nvPr/>
        </p:nvSpPr>
        <p:spPr>
          <a:xfrm>
            <a:off x="9566564" y="5015345"/>
            <a:ext cx="106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Place</a:t>
            </a:r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544353CB-75BE-3596-9B6E-713A4148A064}"/>
              </a:ext>
            </a:extLst>
          </p:cNvPr>
          <p:cNvSpPr/>
          <p:nvPr/>
        </p:nvSpPr>
        <p:spPr>
          <a:xfrm>
            <a:off x="426322" y="4889377"/>
            <a:ext cx="1981200" cy="990600"/>
          </a:xfrm>
          <a:prstGeom prst="wedgeEllipseCallout">
            <a:avLst>
              <a:gd name="adj1" fmla="val 143133"/>
              <a:gd name="adj2" fmla="val -10227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4DF934-E77D-8CDB-932C-C8030F4BDF92}"/>
              </a:ext>
            </a:extLst>
          </p:cNvPr>
          <p:cNvSpPr txBox="1"/>
          <p:nvPr/>
        </p:nvSpPr>
        <p:spPr>
          <a:xfrm>
            <a:off x="1035922" y="5181600"/>
            <a:ext cx="762000" cy="3694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Trust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6686356-107A-A0A3-EBED-69FE3FEC4637}"/>
              </a:ext>
            </a:extLst>
          </p:cNvPr>
          <p:cNvSpPr txBox="1"/>
          <p:nvPr/>
        </p:nvSpPr>
        <p:spPr>
          <a:xfrm>
            <a:off x="4167909" y="5879977"/>
            <a:ext cx="375689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https://www.ucl.ac.uk/why-we-post/about-us/what-is-anthropology</a:t>
            </a:r>
          </a:p>
        </p:txBody>
      </p:sp>
    </p:spTree>
    <p:extLst>
      <p:ext uri="{BB962C8B-B14F-4D97-AF65-F5344CB8AC3E}">
        <p14:creationId xmlns:p14="http://schemas.microsoft.com/office/powerpoint/2010/main" val="677749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methodologies: Ethnography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A8F7C7-BED0-40C8-E6C6-396BB48AD0EE}"/>
              </a:ext>
            </a:extLst>
          </p:cNvPr>
          <p:cNvSpPr txBox="1"/>
          <p:nvPr/>
        </p:nvSpPr>
        <p:spPr>
          <a:xfrm>
            <a:off x="457200" y="1798145"/>
            <a:ext cx="10820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SzPct val="75000"/>
              <a:buFont typeface="Arial" panose="020B0604020202020204" pitchFamily="34" charset="0"/>
              <a:buChar char="•"/>
            </a:pPr>
            <a:r>
              <a:rPr lang="en-GB" sz="2000" dirty="0"/>
              <a:t>Cheaper versions exist: </a:t>
            </a:r>
            <a:r>
              <a:rPr lang="en-GB" sz="2000" dirty="0">
                <a:hlinkClick r:id="rId3"/>
              </a:rPr>
              <a:t>https://www.netsolutions.com/insights/how-to-do-ethnographic-research/</a:t>
            </a:r>
            <a:r>
              <a:rPr lang="en-GB" sz="2000" dirty="0"/>
              <a:t>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BF20874-0BA3-6210-8DBC-D1362E866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600" y="2435031"/>
            <a:ext cx="3476625" cy="27813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62C3C51-30DD-1F42-F361-C2635F2AEBA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76800" y="3726296"/>
            <a:ext cx="3111500" cy="18669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E95B382-234C-E9D0-9897-6036048876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53400" y="2450271"/>
            <a:ext cx="3848100" cy="2308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485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methodologies: Phenomenology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5400"/>
            <a:ext cx="5867400" cy="2514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“</a:t>
            </a:r>
            <a:r>
              <a:rPr lang="en-US" sz="2800" dirty="0"/>
              <a:t>Phenomenology is the study of structures of consciousness as experienced from the first-person point of view</a:t>
            </a:r>
            <a:r>
              <a:rPr lang="en-GB" sz="2800" dirty="0"/>
              <a:t>” (</a:t>
            </a:r>
            <a:r>
              <a:rPr lang="en-GB" sz="2800" i="1" dirty="0"/>
              <a:t>Stanford </a:t>
            </a:r>
            <a:r>
              <a:rPr lang="en-GB" sz="2800" i="1" dirty="0" err="1"/>
              <a:t>Encyclopedia</a:t>
            </a:r>
            <a:r>
              <a:rPr lang="en-GB" sz="2800" i="1" dirty="0"/>
              <a:t> of Philosophy</a:t>
            </a:r>
            <a:r>
              <a:rPr lang="en-GB" sz="2800" dirty="0"/>
              <a:t>).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b="1" dirty="0"/>
              <a:t>Lived experience </a:t>
            </a:r>
            <a:r>
              <a:rPr lang="en-GB" sz="2800" dirty="0"/>
              <a:t>is the key concept.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As a research methodology, draws upon work of Husserl et al.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Is the </a:t>
            </a:r>
            <a:r>
              <a:rPr lang="en-GB" sz="2800" b="1" dirty="0"/>
              <a:t>most</a:t>
            </a:r>
            <a:r>
              <a:rPr lang="en-GB" sz="2800" dirty="0"/>
              <a:t> </a:t>
            </a:r>
            <a:r>
              <a:rPr lang="en-GB" sz="2800" dirty="0" err="1"/>
              <a:t>gobbledy</a:t>
            </a:r>
            <a:r>
              <a:rPr lang="en-GB" sz="2800" dirty="0"/>
              <a:t>-gook prone of all qualitative approaches – beware!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6A26A4-A6A8-DEF2-2519-B15289E4A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0" y="1143000"/>
            <a:ext cx="3504287" cy="4572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0236C98-CA36-2352-D30F-0C72BF82478B}"/>
              </a:ext>
            </a:extLst>
          </p:cNvPr>
          <p:cNvSpPr txBox="1"/>
          <p:nvPr/>
        </p:nvSpPr>
        <p:spPr>
          <a:xfrm>
            <a:off x="7637292" y="5715000"/>
            <a:ext cx="308843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https://www.researchgate.net/publication/302588250</a:t>
            </a:r>
          </a:p>
        </p:txBody>
      </p:sp>
    </p:spTree>
    <p:extLst>
      <p:ext uri="{BB962C8B-B14F-4D97-AF65-F5344CB8AC3E}">
        <p14:creationId xmlns:p14="http://schemas.microsoft.com/office/powerpoint/2010/main" val="31628360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Qualitative methodologies: Grounded theory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6D00130-9377-339E-88B9-88A3C249D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295400"/>
            <a:ext cx="11049000" cy="9144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800" dirty="0"/>
              <a:t>Origins in sociology. Requires focus on social theory.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AECC67-1EE5-F16A-0644-0120794C84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069" y="1983423"/>
            <a:ext cx="5592049" cy="4120343"/>
          </a:xfrm>
          <a:prstGeom prst="rect">
            <a:avLst/>
          </a:prstGeom>
          <a:noFill/>
        </p:spPr>
      </p:pic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544353CB-75BE-3596-9B6E-713A4148A064}"/>
              </a:ext>
            </a:extLst>
          </p:cNvPr>
          <p:cNvSpPr/>
          <p:nvPr/>
        </p:nvSpPr>
        <p:spPr>
          <a:xfrm>
            <a:off x="568036" y="4889377"/>
            <a:ext cx="1981200" cy="990600"/>
          </a:xfrm>
          <a:prstGeom prst="wedgeEllipseCallout">
            <a:avLst>
              <a:gd name="adj1" fmla="val 177632"/>
              <a:gd name="adj2" fmla="val -3700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45CFCEE-6A7C-9A1F-44BE-614E5744700E}"/>
              </a:ext>
            </a:extLst>
          </p:cNvPr>
          <p:cNvSpPr/>
          <p:nvPr/>
        </p:nvSpPr>
        <p:spPr>
          <a:xfrm>
            <a:off x="9030878" y="2176923"/>
            <a:ext cx="1981200" cy="990600"/>
          </a:xfrm>
          <a:prstGeom prst="wedgeEllipseCallout">
            <a:avLst>
              <a:gd name="adj1" fmla="val -93231"/>
              <a:gd name="adj2" fmla="val 6556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F0AD77-5C8D-A189-8B1F-EF65067696B7}"/>
              </a:ext>
            </a:extLst>
          </p:cNvPr>
          <p:cNvSpPr txBox="1"/>
          <p:nvPr/>
        </p:nvSpPr>
        <p:spPr>
          <a:xfrm>
            <a:off x="9457334" y="2375009"/>
            <a:ext cx="1484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Show your workings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EA4C9014-D05B-BAED-2FB8-0B98C3322A02}"/>
              </a:ext>
            </a:extLst>
          </p:cNvPr>
          <p:cNvSpPr/>
          <p:nvPr/>
        </p:nvSpPr>
        <p:spPr>
          <a:xfrm>
            <a:off x="259344" y="2209800"/>
            <a:ext cx="1981200" cy="990600"/>
          </a:xfrm>
          <a:prstGeom prst="wedgeEllipseCallout">
            <a:avLst>
              <a:gd name="adj1" fmla="val 117492"/>
              <a:gd name="adj2" fmla="val -39131"/>
            </a:avLst>
          </a:prstGeom>
          <a:solidFill>
            <a:srgbClr val="FFFF00">
              <a:alpha val="4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33C69BB-A30E-A2B6-2A33-DA562A80ED1D}"/>
              </a:ext>
            </a:extLst>
          </p:cNvPr>
          <p:cNvSpPr txBox="1"/>
          <p:nvPr/>
        </p:nvSpPr>
        <p:spPr>
          <a:xfrm>
            <a:off x="1021625" y="5200011"/>
            <a:ext cx="1074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Inductive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04DF934-E77D-8CDB-932C-C8030F4BDF92}"/>
              </a:ext>
            </a:extLst>
          </p:cNvPr>
          <p:cNvSpPr txBox="1"/>
          <p:nvPr/>
        </p:nvSpPr>
        <p:spPr>
          <a:xfrm>
            <a:off x="712933" y="2356698"/>
            <a:ext cx="10740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Can use QDA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661442B3-F465-E8B9-E9BE-B30062F050C3}"/>
              </a:ext>
            </a:extLst>
          </p:cNvPr>
          <p:cNvGrpSpPr/>
          <p:nvPr/>
        </p:nvGrpSpPr>
        <p:grpSpPr>
          <a:xfrm>
            <a:off x="9441170" y="4498048"/>
            <a:ext cx="1981200" cy="990600"/>
            <a:chOff x="9441170" y="4498048"/>
            <a:chExt cx="1981200" cy="990600"/>
          </a:xfrm>
        </p:grpSpPr>
        <p:sp>
          <p:nvSpPr>
            <p:cNvPr id="19" name="Speech Bubble: Oval 18">
              <a:extLst>
                <a:ext uri="{FF2B5EF4-FFF2-40B4-BE49-F238E27FC236}">
                  <a16:creationId xmlns:a16="http://schemas.microsoft.com/office/drawing/2014/main" id="{17F0154A-9C41-6272-98A1-8ACF3D123D91}"/>
                </a:ext>
              </a:extLst>
            </p:cNvPr>
            <p:cNvSpPr/>
            <p:nvPr/>
          </p:nvSpPr>
          <p:spPr>
            <a:xfrm>
              <a:off x="9441170" y="4498048"/>
              <a:ext cx="1981200" cy="990600"/>
            </a:xfrm>
            <a:prstGeom prst="wedgeEllipseCallout">
              <a:avLst>
                <a:gd name="adj1" fmla="val -202322"/>
                <a:gd name="adj2" fmla="val -235868"/>
              </a:avLst>
            </a:prstGeom>
            <a:solidFill>
              <a:srgbClr val="FFFF00">
                <a:alpha val="40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BC05EA2-DCDA-46BB-9E3B-F03DB6CB0A5D}"/>
                </a:ext>
              </a:extLst>
            </p:cNvPr>
            <p:cNvSpPr txBox="1"/>
            <p:nvPr/>
          </p:nvSpPr>
          <p:spPr>
            <a:xfrm>
              <a:off x="9909939" y="4663257"/>
              <a:ext cx="110213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“What is going on”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1348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Methods for mixed methods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3200" dirty="0"/>
              <a:t>Categorisation: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Convergent Mixed Methods Design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Sequential Explanatory Design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Exploratory Sequential Design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900" dirty="0"/>
              <a:t>See </a:t>
            </a:r>
            <a:r>
              <a:rPr lang="en-GB" sz="2900" dirty="0">
                <a:hlinkClick r:id="rId3"/>
              </a:rPr>
              <a:t>NIH Mixed Methods Research </a:t>
            </a:r>
            <a:r>
              <a:rPr lang="en-GB" sz="2900" dirty="0"/>
              <a:t>site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Use Morse’s notation to indicate methodological dominance (capital letters, “QUAN” or “QUAL”) and sequence (“</a:t>
            </a:r>
            <a:r>
              <a:rPr lang="en-US" sz="3200" dirty="0">
                <a:sym typeface="Wingdings" panose="05000000000000000000" pitchFamily="2" charset="2"/>
              </a:rPr>
              <a:t></a:t>
            </a:r>
            <a:r>
              <a:rPr lang="en-US" sz="3200" dirty="0"/>
              <a:t>”) – see </a:t>
            </a:r>
            <a:r>
              <a:rPr lang="en-US" sz="3200" dirty="0">
                <a:hlinkClick r:id="rId4"/>
              </a:rPr>
              <a:t>Scott 2016</a:t>
            </a:r>
            <a:r>
              <a:rPr lang="en-US" sz="3200" dirty="0"/>
              <a:t>.</a:t>
            </a:r>
            <a:endParaRPr lang="en-GB" sz="32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3342191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How should you report qualitative research?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Consolidated criteria for reporting qualitative research (</a:t>
            </a:r>
            <a:r>
              <a:rPr lang="en-US" sz="3200" dirty="0">
                <a:hlinkClick r:id="rId3"/>
              </a:rPr>
              <a:t>COREQ</a:t>
            </a:r>
            <a:r>
              <a:rPr lang="en-US" sz="3200" dirty="0"/>
              <a:t>):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900" dirty="0"/>
              <a:t>research team and reflexivity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900" dirty="0"/>
              <a:t>study design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900" dirty="0"/>
              <a:t>data analysis and reporting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3200" dirty="0"/>
              <a:t>Key principle is transparency =&gt; clarity, potential replicability in other contexts, credibility</a:t>
            </a:r>
            <a:endParaRPr lang="en-GB" sz="3200" dirty="0"/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9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64799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Reporting qualitative data and making inferences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654BB9-08BC-E457-72B7-7F1D8B2EC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600200"/>
            <a:ext cx="5819775" cy="20602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0412E9-8D0A-BDAA-57DB-7C7F1F62B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2200" y="3581400"/>
            <a:ext cx="721042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4661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Reporting qualitative thematic inferences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55196D-546F-84A9-E4EA-ADE45D6E1E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7000" y="901073"/>
            <a:ext cx="5163906" cy="5319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8222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Reporting qualitative thematic inferences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4BB1875-E384-04CC-00A5-FED73D26FB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3212" y="1500187"/>
            <a:ext cx="6505575" cy="3857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491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Reporting qualitative thematic inferences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5551E6-250B-5F16-AE58-59E5F3C867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1219200"/>
            <a:ext cx="7212290" cy="43243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4171A85-66E8-57B0-5270-B30F69E28023}"/>
              </a:ext>
            </a:extLst>
          </p:cNvPr>
          <p:cNvSpPr txBox="1"/>
          <p:nvPr/>
        </p:nvSpPr>
        <p:spPr>
          <a:xfrm>
            <a:off x="3352800" y="558049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https://ebooks.iospress.nl/doi/10.3233/SHTI220572</a:t>
            </a:r>
          </a:p>
        </p:txBody>
      </p:sp>
    </p:spTree>
    <p:extLst>
      <p:ext uri="{BB962C8B-B14F-4D97-AF65-F5344CB8AC3E}">
        <p14:creationId xmlns:p14="http://schemas.microsoft.com/office/powerpoint/2010/main" val="25080419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Research or evaluation…? Beware NHS terminology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Slide </a:t>
            </a:r>
            <a:fld id="{297731B2-A926-49A7-905A-A1F207D5F530}" type="slidenum">
              <a:rPr kumimoji="0" lang="en-US" sz="11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30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93A5CC-DA24-A27D-3FDB-FAAFB11E29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0597" y="1066800"/>
            <a:ext cx="6770805" cy="449977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5F62C5D-2902-1A2A-88C6-A1C1BB5EA73B}"/>
              </a:ext>
            </a:extLst>
          </p:cNvPr>
          <p:cNvSpPr txBox="1"/>
          <p:nvPr/>
        </p:nvSpPr>
        <p:spPr>
          <a:xfrm>
            <a:off x="1981201" y="5677378"/>
            <a:ext cx="8610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https://www.hra-decisiontools.org.uk/research/docs/DefiningResearchTable_Oct2022.pdf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520143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Lecture 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Explain the concept of a research paradigm.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Describe a range of qualitative research methods and how to determine what to use.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Reflect upon why mixed methods is so important in health and care informatics research. 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Evaluate ways of reporting qualitative and mixed methods research findings to demonstrate authenticity, credibility and transferability.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Reflect on how you can use these ideas in the coursework and your dissertation.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29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1246493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9906000" cy="990600"/>
          </a:xfrm>
        </p:spPr>
        <p:txBody>
          <a:bodyPr>
            <a:normAutofit/>
          </a:bodyPr>
          <a:lstStyle/>
          <a:p>
            <a:r>
              <a:rPr lang="en-US" sz="3600" b="1" dirty="0"/>
              <a:t>Group exercise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685800" y="1600200"/>
            <a:ext cx="9525000" cy="4191000"/>
          </a:xfrm>
        </p:spPr>
        <p:txBody>
          <a:bodyPr>
            <a:norm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Discuss: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Do any of your dissertation RQs lead to a particular paradigm or qualitative methodology (e.g. are you studying culture, lived experience, social theory or what works for whom in what circumstances)?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Is anyone planning solely quantitative or solely qualitative study? Why?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What can you do to enhance the credibility, authenticity and transferability of your qualitative or mixed methods analysis?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GB" sz="2100" dirty="0"/>
              <a:t>Can anyone NOT call their study “service evaluation” in NHS language?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Slide </a:t>
            </a:r>
            <a:fld id="{297731B2-A926-49A7-905A-A1F207D5F530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/>
              <a:t>30</a:t>
            </a:fld>
            <a:r>
              <a:rPr lang="en-US" dirty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t> of 30</a:t>
            </a:r>
          </a:p>
        </p:txBody>
      </p:sp>
    </p:spTree>
    <p:extLst>
      <p:ext uri="{BB962C8B-B14F-4D97-AF65-F5344CB8AC3E}">
        <p14:creationId xmlns:p14="http://schemas.microsoft.com/office/powerpoint/2010/main" val="206094003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1539</Words>
  <Application>Microsoft Office PowerPoint</Application>
  <PresentationFormat>Widescreen</PresentationFormat>
  <Paragraphs>247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Courier New</vt:lpstr>
      <vt:lpstr>Helvetica</vt:lpstr>
      <vt:lpstr>Symbol</vt:lpstr>
      <vt:lpstr>Office Theme</vt:lpstr>
      <vt:lpstr>1_Office Theme</vt:lpstr>
      <vt:lpstr>Data Analytics</vt:lpstr>
      <vt:lpstr>Lecture learning outcomes</vt:lpstr>
      <vt:lpstr>Qualitative research</vt:lpstr>
      <vt:lpstr>Research paradigms</vt:lpstr>
      <vt:lpstr>Research paradigms… Mediaeval</vt:lpstr>
      <vt:lpstr>Research paradigms… Enlightenment</vt:lpstr>
      <vt:lpstr>Research paradigms… more recent</vt:lpstr>
      <vt:lpstr>Why is qualitative evidence not in the EBM pyramid?</vt:lpstr>
      <vt:lpstr>Why is qualitative evidence not in the EBM pyramid?</vt:lpstr>
      <vt:lpstr>A subset of current research paradigms</vt:lpstr>
      <vt:lpstr>Types of reasoning</vt:lpstr>
      <vt:lpstr>Types of reasoning</vt:lpstr>
      <vt:lpstr>Types of reasoning</vt:lpstr>
      <vt:lpstr>Actually, research is not driven by paradigms</vt:lpstr>
      <vt:lpstr>Research is driven by research questions</vt:lpstr>
      <vt:lpstr>Research is driven by research questions</vt:lpstr>
      <vt:lpstr>Some qualitative methodologies</vt:lpstr>
      <vt:lpstr>Qualitative methodologies: Ethnography</vt:lpstr>
      <vt:lpstr>Qualitative methodologies: Ethnography</vt:lpstr>
      <vt:lpstr>Qualitative methodologies: Phenomenology</vt:lpstr>
      <vt:lpstr>Qualitative methodologies: Grounded theory</vt:lpstr>
      <vt:lpstr>Methods for mixed methods</vt:lpstr>
      <vt:lpstr>How should you report qualitative research?</vt:lpstr>
      <vt:lpstr>Reporting qualitative data and making inferences</vt:lpstr>
      <vt:lpstr>Reporting qualitative thematic inferences</vt:lpstr>
      <vt:lpstr>Reporting qualitative thematic inferences</vt:lpstr>
      <vt:lpstr>Reporting qualitative thematic inferences</vt:lpstr>
      <vt:lpstr>Research or evaluation…? Beware NHS terminology</vt:lpstr>
      <vt:lpstr>Lecture learning outcomes</vt:lpstr>
      <vt:lpstr>Group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</cp:lastModifiedBy>
  <cp:revision>125</cp:revision>
  <dcterms:created xsi:type="dcterms:W3CDTF">2021-02-08T08:08:49Z</dcterms:created>
  <dcterms:modified xsi:type="dcterms:W3CDTF">2023-04-25T14:22:19Z</dcterms:modified>
</cp:coreProperties>
</file>