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14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rm-CH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645" autoAdjust="0"/>
  </p:normalViewPr>
  <p:slideViewPr>
    <p:cSldViewPr snapToGrid="0">
      <p:cViewPr varScale="1">
        <p:scale>
          <a:sx n="60" d="100"/>
          <a:sy n="60" d="100"/>
        </p:scale>
        <p:origin x="20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0.svg"/><Relationship Id="rId1" Type="http://schemas.openxmlformats.org/officeDocument/2006/relationships/image" Target="../media/image6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0.svg"/><Relationship Id="rId1" Type="http://schemas.openxmlformats.org/officeDocument/2006/relationships/image" Target="../media/image6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010943-B303-4104-9CE2-402F3F1F070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8AF0125-F6D0-430E-98CF-7F63205BF638}">
      <dgm:prSet/>
      <dgm:spPr/>
      <dgm:t>
        <a:bodyPr/>
        <a:lstStyle/>
        <a:p>
          <a:r>
            <a:rPr lang="en-GB" dirty="0"/>
            <a:t>About EI </a:t>
          </a:r>
          <a:endParaRPr lang="en-US" dirty="0"/>
        </a:p>
      </dgm:t>
    </dgm:pt>
    <dgm:pt modelId="{4D762226-3D87-4246-BCC6-40C677C7FD29}" type="parTrans" cxnId="{1F9335DB-20D2-4B30-AB56-95186E754E86}">
      <dgm:prSet/>
      <dgm:spPr/>
      <dgm:t>
        <a:bodyPr/>
        <a:lstStyle/>
        <a:p>
          <a:endParaRPr lang="en-US"/>
        </a:p>
      </dgm:t>
    </dgm:pt>
    <dgm:pt modelId="{EF8C4F08-61AF-4C1D-A8FC-F5ED9252CC35}" type="sibTrans" cxnId="{1F9335DB-20D2-4B30-AB56-95186E754E86}">
      <dgm:prSet/>
      <dgm:spPr/>
      <dgm:t>
        <a:bodyPr/>
        <a:lstStyle/>
        <a:p>
          <a:endParaRPr lang="en-US"/>
        </a:p>
      </dgm:t>
    </dgm:pt>
    <dgm:pt modelId="{4FEDB8FB-BEA5-4DD1-9AFE-30CE6A56A0E7}">
      <dgm:prSet/>
      <dgm:spPr/>
      <dgm:t>
        <a:bodyPr/>
        <a:lstStyle/>
        <a:p>
          <a:r>
            <a:rPr lang="en-GB"/>
            <a:t>What? Why? Impact and Performance </a:t>
          </a:r>
          <a:endParaRPr lang="en-US"/>
        </a:p>
      </dgm:t>
    </dgm:pt>
    <dgm:pt modelId="{565F01F6-5B5F-45EC-BB8A-BD2BE21CE3C5}" type="parTrans" cxnId="{69BE768E-5D6B-4BFC-B318-3481D6390EAA}">
      <dgm:prSet/>
      <dgm:spPr/>
      <dgm:t>
        <a:bodyPr/>
        <a:lstStyle/>
        <a:p>
          <a:endParaRPr lang="en-US"/>
        </a:p>
      </dgm:t>
    </dgm:pt>
    <dgm:pt modelId="{C77B5E33-2A0B-4379-802D-BD0146447AF6}" type="sibTrans" cxnId="{69BE768E-5D6B-4BFC-B318-3481D6390EAA}">
      <dgm:prSet/>
      <dgm:spPr/>
      <dgm:t>
        <a:bodyPr/>
        <a:lstStyle/>
        <a:p>
          <a:endParaRPr lang="en-US"/>
        </a:p>
      </dgm:t>
    </dgm:pt>
    <dgm:pt modelId="{FC5D14EB-8232-4B9B-8BFA-6C78CCB2D1CC}">
      <dgm:prSet/>
      <dgm:spPr/>
      <dgm:t>
        <a:bodyPr/>
        <a:lstStyle/>
        <a:p>
          <a:r>
            <a:rPr lang="en-GB"/>
            <a:t>Goleman’s Mixed model</a:t>
          </a:r>
          <a:endParaRPr lang="en-US"/>
        </a:p>
      </dgm:t>
    </dgm:pt>
    <dgm:pt modelId="{6649366C-2DB3-45EF-8270-AD5BD0AAB92B}" type="parTrans" cxnId="{131442D5-E69A-4960-A659-69446C82C2C3}">
      <dgm:prSet/>
      <dgm:spPr/>
      <dgm:t>
        <a:bodyPr/>
        <a:lstStyle/>
        <a:p>
          <a:endParaRPr lang="en-US"/>
        </a:p>
      </dgm:t>
    </dgm:pt>
    <dgm:pt modelId="{3B0A70C7-C067-42E9-8615-63614EA002D8}" type="sibTrans" cxnId="{131442D5-E69A-4960-A659-69446C82C2C3}">
      <dgm:prSet/>
      <dgm:spPr/>
      <dgm:t>
        <a:bodyPr/>
        <a:lstStyle/>
        <a:p>
          <a:endParaRPr lang="en-US"/>
        </a:p>
      </dgm:t>
    </dgm:pt>
    <dgm:pt modelId="{16FA5C82-F783-483D-A473-9619B63F416E}">
      <dgm:prSet/>
      <dgm:spPr/>
      <dgm:t>
        <a:bodyPr/>
        <a:lstStyle/>
        <a:p>
          <a:r>
            <a:rPr lang="en-GB"/>
            <a:t>Components and Application of Goleman’s Model </a:t>
          </a:r>
          <a:endParaRPr lang="en-US"/>
        </a:p>
      </dgm:t>
    </dgm:pt>
    <dgm:pt modelId="{900E4546-9482-42B7-BD2D-BDC577F13FE3}" type="parTrans" cxnId="{1A052D7A-CC8F-4CAF-8594-76273DA78EA4}">
      <dgm:prSet/>
      <dgm:spPr/>
      <dgm:t>
        <a:bodyPr/>
        <a:lstStyle/>
        <a:p>
          <a:endParaRPr lang="en-US"/>
        </a:p>
      </dgm:t>
    </dgm:pt>
    <dgm:pt modelId="{80153C6C-9523-41C3-B54C-D4C0DECCD8C5}" type="sibTrans" cxnId="{1A052D7A-CC8F-4CAF-8594-76273DA78EA4}">
      <dgm:prSet/>
      <dgm:spPr/>
      <dgm:t>
        <a:bodyPr/>
        <a:lstStyle/>
        <a:p>
          <a:endParaRPr lang="en-US"/>
        </a:p>
      </dgm:t>
    </dgm:pt>
    <dgm:pt modelId="{6718AE42-C018-4C36-9E73-4528F7AD1D7C}">
      <dgm:prSet/>
      <dgm:spPr/>
      <dgm:t>
        <a:bodyPr/>
        <a:lstStyle/>
        <a:p>
          <a:r>
            <a:rPr lang="en-GB"/>
            <a:t>Benefits of Implementing EI in Organizations</a:t>
          </a:r>
          <a:endParaRPr lang="en-US"/>
        </a:p>
      </dgm:t>
    </dgm:pt>
    <dgm:pt modelId="{A3A1E879-9F79-492B-A1E5-889946938A8E}" type="parTrans" cxnId="{61F89A09-F4F5-4508-87F9-59568ABD7DFB}">
      <dgm:prSet/>
      <dgm:spPr/>
      <dgm:t>
        <a:bodyPr/>
        <a:lstStyle/>
        <a:p>
          <a:endParaRPr lang="en-US"/>
        </a:p>
      </dgm:t>
    </dgm:pt>
    <dgm:pt modelId="{91141BC2-2AB2-4D84-9994-532566C91A5B}" type="sibTrans" cxnId="{61F89A09-F4F5-4508-87F9-59568ABD7DFB}">
      <dgm:prSet/>
      <dgm:spPr/>
      <dgm:t>
        <a:bodyPr/>
        <a:lstStyle/>
        <a:p>
          <a:endParaRPr lang="en-US"/>
        </a:p>
      </dgm:t>
    </dgm:pt>
    <dgm:pt modelId="{32A4C79D-A6BB-473C-802D-87C29F0BF961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147435BC-9180-4137-8E99-CFBC1AA53470}" type="parTrans" cxnId="{97813081-09AB-4E9A-889A-F954FAEEE884}">
      <dgm:prSet/>
      <dgm:spPr/>
      <dgm:t>
        <a:bodyPr/>
        <a:lstStyle/>
        <a:p>
          <a:endParaRPr lang="en-US"/>
        </a:p>
      </dgm:t>
    </dgm:pt>
    <dgm:pt modelId="{9F596332-37A8-4533-81A1-ACD04A6B80F0}" type="sibTrans" cxnId="{97813081-09AB-4E9A-889A-F954FAEEE884}">
      <dgm:prSet/>
      <dgm:spPr/>
      <dgm:t>
        <a:bodyPr/>
        <a:lstStyle/>
        <a:p>
          <a:endParaRPr lang="en-US"/>
        </a:p>
      </dgm:t>
    </dgm:pt>
    <dgm:pt modelId="{4B4261BC-A737-4192-8352-34AF704CEC95}" type="pres">
      <dgm:prSet presAssocID="{6A010943-B303-4104-9CE2-402F3F1F0700}" presName="Name0" presStyleCnt="0">
        <dgm:presLayoutVars>
          <dgm:dir/>
          <dgm:resizeHandles val="exact"/>
        </dgm:presLayoutVars>
      </dgm:prSet>
      <dgm:spPr/>
    </dgm:pt>
    <dgm:pt modelId="{6EF94F1B-1546-4117-8AB1-8116DECDFD0C}" type="pres">
      <dgm:prSet presAssocID="{D8AF0125-F6D0-430E-98CF-7F63205BF638}" presName="node" presStyleLbl="node1" presStyleIdx="0" presStyleCnt="6">
        <dgm:presLayoutVars>
          <dgm:bulletEnabled val="1"/>
        </dgm:presLayoutVars>
      </dgm:prSet>
      <dgm:spPr/>
    </dgm:pt>
    <dgm:pt modelId="{32424416-CABB-4A93-BB7C-5C7916D3C368}" type="pres">
      <dgm:prSet presAssocID="{EF8C4F08-61AF-4C1D-A8FC-F5ED9252CC35}" presName="sibTrans" presStyleLbl="sibTrans1D1" presStyleIdx="0" presStyleCnt="5"/>
      <dgm:spPr/>
    </dgm:pt>
    <dgm:pt modelId="{8945B858-3EA5-462D-B8C1-8E943BB43078}" type="pres">
      <dgm:prSet presAssocID="{EF8C4F08-61AF-4C1D-A8FC-F5ED9252CC35}" presName="connectorText" presStyleLbl="sibTrans1D1" presStyleIdx="0" presStyleCnt="5"/>
      <dgm:spPr/>
    </dgm:pt>
    <dgm:pt modelId="{C1DEC4BB-9CA0-42BC-859A-8AB40CB06746}" type="pres">
      <dgm:prSet presAssocID="{4FEDB8FB-BEA5-4DD1-9AFE-30CE6A56A0E7}" presName="node" presStyleLbl="node1" presStyleIdx="1" presStyleCnt="6">
        <dgm:presLayoutVars>
          <dgm:bulletEnabled val="1"/>
        </dgm:presLayoutVars>
      </dgm:prSet>
      <dgm:spPr/>
    </dgm:pt>
    <dgm:pt modelId="{3C853E97-00E9-4235-9C66-F30AE54FDF49}" type="pres">
      <dgm:prSet presAssocID="{C77B5E33-2A0B-4379-802D-BD0146447AF6}" presName="sibTrans" presStyleLbl="sibTrans1D1" presStyleIdx="1" presStyleCnt="5"/>
      <dgm:spPr/>
    </dgm:pt>
    <dgm:pt modelId="{AF146EB0-E088-4BAC-BDA2-E7E77DB18634}" type="pres">
      <dgm:prSet presAssocID="{C77B5E33-2A0B-4379-802D-BD0146447AF6}" presName="connectorText" presStyleLbl="sibTrans1D1" presStyleIdx="1" presStyleCnt="5"/>
      <dgm:spPr/>
    </dgm:pt>
    <dgm:pt modelId="{4FC9AADC-01A0-4276-A792-02CD5FB9E37A}" type="pres">
      <dgm:prSet presAssocID="{FC5D14EB-8232-4B9B-8BFA-6C78CCB2D1CC}" presName="node" presStyleLbl="node1" presStyleIdx="2" presStyleCnt="6">
        <dgm:presLayoutVars>
          <dgm:bulletEnabled val="1"/>
        </dgm:presLayoutVars>
      </dgm:prSet>
      <dgm:spPr/>
    </dgm:pt>
    <dgm:pt modelId="{822F470C-5BA3-4E64-91F2-A69F41B73694}" type="pres">
      <dgm:prSet presAssocID="{3B0A70C7-C067-42E9-8615-63614EA002D8}" presName="sibTrans" presStyleLbl="sibTrans1D1" presStyleIdx="2" presStyleCnt="5"/>
      <dgm:spPr/>
    </dgm:pt>
    <dgm:pt modelId="{60A3A1C4-F690-4EA1-A171-F3E782F770DF}" type="pres">
      <dgm:prSet presAssocID="{3B0A70C7-C067-42E9-8615-63614EA002D8}" presName="connectorText" presStyleLbl="sibTrans1D1" presStyleIdx="2" presStyleCnt="5"/>
      <dgm:spPr/>
    </dgm:pt>
    <dgm:pt modelId="{25B8951E-9CA5-4C47-9AD3-502B65316C13}" type="pres">
      <dgm:prSet presAssocID="{16FA5C82-F783-483D-A473-9619B63F416E}" presName="node" presStyleLbl="node1" presStyleIdx="3" presStyleCnt="6">
        <dgm:presLayoutVars>
          <dgm:bulletEnabled val="1"/>
        </dgm:presLayoutVars>
      </dgm:prSet>
      <dgm:spPr/>
    </dgm:pt>
    <dgm:pt modelId="{73FA08A8-CBA5-499B-BD93-A3314797C952}" type="pres">
      <dgm:prSet presAssocID="{80153C6C-9523-41C3-B54C-D4C0DECCD8C5}" presName="sibTrans" presStyleLbl="sibTrans1D1" presStyleIdx="3" presStyleCnt="5"/>
      <dgm:spPr/>
    </dgm:pt>
    <dgm:pt modelId="{CD0660B5-07A7-47C1-AF26-9F0C6ECDB324}" type="pres">
      <dgm:prSet presAssocID="{80153C6C-9523-41C3-B54C-D4C0DECCD8C5}" presName="connectorText" presStyleLbl="sibTrans1D1" presStyleIdx="3" presStyleCnt="5"/>
      <dgm:spPr/>
    </dgm:pt>
    <dgm:pt modelId="{12928562-3D58-4BDF-90E3-D79029731F93}" type="pres">
      <dgm:prSet presAssocID="{6718AE42-C018-4C36-9E73-4528F7AD1D7C}" presName="node" presStyleLbl="node1" presStyleIdx="4" presStyleCnt="6">
        <dgm:presLayoutVars>
          <dgm:bulletEnabled val="1"/>
        </dgm:presLayoutVars>
      </dgm:prSet>
      <dgm:spPr/>
    </dgm:pt>
    <dgm:pt modelId="{AC7A66C7-ACA6-4589-9174-FAA1C4D2D37E}" type="pres">
      <dgm:prSet presAssocID="{91141BC2-2AB2-4D84-9994-532566C91A5B}" presName="sibTrans" presStyleLbl="sibTrans1D1" presStyleIdx="4" presStyleCnt="5"/>
      <dgm:spPr/>
    </dgm:pt>
    <dgm:pt modelId="{255A0845-FFBE-4EB4-871A-786E30EA3243}" type="pres">
      <dgm:prSet presAssocID="{91141BC2-2AB2-4D84-9994-532566C91A5B}" presName="connectorText" presStyleLbl="sibTrans1D1" presStyleIdx="4" presStyleCnt="5"/>
      <dgm:spPr/>
    </dgm:pt>
    <dgm:pt modelId="{9F3F36D8-18F8-4747-AA6C-FE46CC482600}" type="pres">
      <dgm:prSet presAssocID="{32A4C79D-A6BB-473C-802D-87C29F0BF961}" presName="node" presStyleLbl="node1" presStyleIdx="5" presStyleCnt="6">
        <dgm:presLayoutVars>
          <dgm:bulletEnabled val="1"/>
        </dgm:presLayoutVars>
      </dgm:prSet>
      <dgm:spPr/>
    </dgm:pt>
  </dgm:ptLst>
  <dgm:cxnLst>
    <dgm:cxn modelId="{CB0F9507-C839-45B3-9AF1-E355C2344E4B}" type="presOf" srcId="{EF8C4F08-61AF-4C1D-A8FC-F5ED9252CC35}" destId="{32424416-CABB-4A93-BB7C-5C7916D3C368}" srcOrd="0" destOrd="0" presId="urn:microsoft.com/office/officeart/2016/7/layout/RepeatingBendingProcessNew"/>
    <dgm:cxn modelId="{61F89A09-F4F5-4508-87F9-59568ABD7DFB}" srcId="{6A010943-B303-4104-9CE2-402F3F1F0700}" destId="{6718AE42-C018-4C36-9E73-4528F7AD1D7C}" srcOrd="4" destOrd="0" parTransId="{A3A1E879-9F79-492B-A1E5-889946938A8E}" sibTransId="{91141BC2-2AB2-4D84-9994-532566C91A5B}"/>
    <dgm:cxn modelId="{B1636118-FA27-41CA-A7F0-9BFC8774EEB7}" type="presOf" srcId="{FC5D14EB-8232-4B9B-8BFA-6C78CCB2D1CC}" destId="{4FC9AADC-01A0-4276-A792-02CD5FB9E37A}" srcOrd="0" destOrd="0" presId="urn:microsoft.com/office/officeart/2016/7/layout/RepeatingBendingProcessNew"/>
    <dgm:cxn modelId="{392FCC3A-1001-4BC1-8B10-EB04C3F119F5}" type="presOf" srcId="{C77B5E33-2A0B-4379-802D-BD0146447AF6}" destId="{AF146EB0-E088-4BAC-BDA2-E7E77DB18634}" srcOrd="1" destOrd="0" presId="urn:microsoft.com/office/officeart/2016/7/layout/RepeatingBendingProcessNew"/>
    <dgm:cxn modelId="{D402E93C-B408-4AD4-BB18-CDB737496FDA}" type="presOf" srcId="{C77B5E33-2A0B-4379-802D-BD0146447AF6}" destId="{3C853E97-00E9-4235-9C66-F30AE54FDF49}" srcOrd="0" destOrd="0" presId="urn:microsoft.com/office/officeart/2016/7/layout/RepeatingBendingProcessNew"/>
    <dgm:cxn modelId="{C0D1DC5B-7FC6-4FF3-8D08-4D297E7FA0AF}" type="presOf" srcId="{91141BC2-2AB2-4D84-9994-532566C91A5B}" destId="{AC7A66C7-ACA6-4589-9174-FAA1C4D2D37E}" srcOrd="0" destOrd="0" presId="urn:microsoft.com/office/officeart/2016/7/layout/RepeatingBendingProcessNew"/>
    <dgm:cxn modelId="{63DE4D5E-9906-40F4-AEC9-90FCE0CB7FC2}" type="presOf" srcId="{6A010943-B303-4104-9CE2-402F3F1F0700}" destId="{4B4261BC-A737-4192-8352-34AF704CEC95}" srcOrd="0" destOrd="0" presId="urn:microsoft.com/office/officeart/2016/7/layout/RepeatingBendingProcessNew"/>
    <dgm:cxn modelId="{41AF395F-D642-41B4-8BA9-2511ACECA1BC}" type="presOf" srcId="{6718AE42-C018-4C36-9E73-4528F7AD1D7C}" destId="{12928562-3D58-4BDF-90E3-D79029731F93}" srcOrd="0" destOrd="0" presId="urn:microsoft.com/office/officeart/2016/7/layout/RepeatingBendingProcessNew"/>
    <dgm:cxn modelId="{B8021F6B-8ACD-4012-819A-362558066BAF}" type="presOf" srcId="{16FA5C82-F783-483D-A473-9619B63F416E}" destId="{25B8951E-9CA5-4C47-9AD3-502B65316C13}" srcOrd="0" destOrd="0" presId="urn:microsoft.com/office/officeart/2016/7/layout/RepeatingBendingProcessNew"/>
    <dgm:cxn modelId="{1A052D7A-CC8F-4CAF-8594-76273DA78EA4}" srcId="{6A010943-B303-4104-9CE2-402F3F1F0700}" destId="{16FA5C82-F783-483D-A473-9619B63F416E}" srcOrd="3" destOrd="0" parTransId="{900E4546-9482-42B7-BD2D-BDC577F13FE3}" sibTransId="{80153C6C-9523-41C3-B54C-D4C0DECCD8C5}"/>
    <dgm:cxn modelId="{D5A82981-0D71-43D7-87C0-AE654F4E73AB}" type="presOf" srcId="{EF8C4F08-61AF-4C1D-A8FC-F5ED9252CC35}" destId="{8945B858-3EA5-462D-B8C1-8E943BB43078}" srcOrd="1" destOrd="0" presId="urn:microsoft.com/office/officeart/2016/7/layout/RepeatingBendingProcessNew"/>
    <dgm:cxn modelId="{97813081-09AB-4E9A-889A-F954FAEEE884}" srcId="{6A010943-B303-4104-9CE2-402F3F1F0700}" destId="{32A4C79D-A6BB-473C-802D-87C29F0BF961}" srcOrd="5" destOrd="0" parTransId="{147435BC-9180-4137-8E99-CFBC1AA53470}" sibTransId="{9F596332-37A8-4533-81A1-ACD04A6B80F0}"/>
    <dgm:cxn modelId="{F2ED4683-1D38-417C-9265-DAA7B198EC98}" type="presOf" srcId="{32A4C79D-A6BB-473C-802D-87C29F0BF961}" destId="{9F3F36D8-18F8-4747-AA6C-FE46CC482600}" srcOrd="0" destOrd="0" presId="urn:microsoft.com/office/officeart/2016/7/layout/RepeatingBendingProcessNew"/>
    <dgm:cxn modelId="{3FCBAE84-0D84-4DD5-9EBE-492878F6D262}" type="presOf" srcId="{4FEDB8FB-BEA5-4DD1-9AFE-30CE6A56A0E7}" destId="{C1DEC4BB-9CA0-42BC-859A-8AB40CB06746}" srcOrd="0" destOrd="0" presId="urn:microsoft.com/office/officeart/2016/7/layout/RepeatingBendingProcessNew"/>
    <dgm:cxn modelId="{69BE768E-5D6B-4BFC-B318-3481D6390EAA}" srcId="{6A010943-B303-4104-9CE2-402F3F1F0700}" destId="{4FEDB8FB-BEA5-4DD1-9AFE-30CE6A56A0E7}" srcOrd="1" destOrd="0" parTransId="{565F01F6-5B5F-45EC-BB8A-BD2BE21CE3C5}" sibTransId="{C77B5E33-2A0B-4379-802D-BD0146447AF6}"/>
    <dgm:cxn modelId="{D71606A6-2682-49A0-82F7-6D90587F9FCC}" type="presOf" srcId="{80153C6C-9523-41C3-B54C-D4C0DECCD8C5}" destId="{CD0660B5-07A7-47C1-AF26-9F0C6ECDB324}" srcOrd="1" destOrd="0" presId="urn:microsoft.com/office/officeart/2016/7/layout/RepeatingBendingProcessNew"/>
    <dgm:cxn modelId="{D3B305A8-5126-4699-A354-9D3C89BDDA42}" type="presOf" srcId="{3B0A70C7-C067-42E9-8615-63614EA002D8}" destId="{822F470C-5BA3-4E64-91F2-A69F41B73694}" srcOrd="0" destOrd="0" presId="urn:microsoft.com/office/officeart/2016/7/layout/RepeatingBendingProcessNew"/>
    <dgm:cxn modelId="{B508E7AB-909F-4953-9236-A3C4185F3D59}" type="presOf" srcId="{91141BC2-2AB2-4D84-9994-532566C91A5B}" destId="{255A0845-FFBE-4EB4-871A-786E30EA3243}" srcOrd="1" destOrd="0" presId="urn:microsoft.com/office/officeart/2016/7/layout/RepeatingBendingProcessNew"/>
    <dgm:cxn modelId="{4E3BB5B9-A946-4E8A-9605-B6A290072194}" type="presOf" srcId="{D8AF0125-F6D0-430E-98CF-7F63205BF638}" destId="{6EF94F1B-1546-4117-8AB1-8116DECDFD0C}" srcOrd="0" destOrd="0" presId="urn:microsoft.com/office/officeart/2016/7/layout/RepeatingBendingProcessNew"/>
    <dgm:cxn modelId="{6A815BBC-9A9C-48ED-B73C-95A5B96FF99A}" type="presOf" srcId="{80153C6C-9523-41C3-B54C-D4C0DECCD8C5}" destId="{73FA08A8-CBA5-499B-BD93-A3314797C952}" srcOrd="0" destOrd="0" presId="urn:microsoft.com/office/officeart/2016/7/layout/RepeatingBendingProcessNew"/>
    <dgm:cxn modelId="{131442D5-E69A-4960-A659-69446C82C2C3}" srcId="{6A010943-B303-4104-9CE2-402F3F1F0700}" destId="{FC5D14EB-8232-4B9B-8BFA-6C78CCB2D1CC}" srcOrd="2" destOrd="0" parTransId="{6649366C-2DB3-45EF-8270-AD5BD0AAB92B}" sibTransId="{3B0A70C7-C067-42E9-8615-63614EA002D8}"/>
    <dgm:cxn modelId="{1F9335DB-20D2-4B30-AB56-95186E754E86}" srcId="{6A010943-B303-4104-9CE2-402F3F1F0700}" destId="{D8AF0125-F6D0-430E-98CF-7F63205BF638}" srcOrd="0" destOrd="0" parTransId="{4D762226-3D87-4246-BCC6-40C677C7FD29}" sibTransId="{EF8C4F08-61AF-4C1D-A8FC-F5ED9252CC35}"/>
    <dgm:cxn modelId="{44B528F1-EE4A-4151-B151-D33D41044567}" type="presOf" srcId="{3B0A70C7-C067-42E9-8615-63614EA002D8}" destId="{60A3A1C4-F690-4EA1-A171-F3E782F770DF}" srcOrd="1" destOrd="0" presId="urn:microsoft.com/office/officeart/2016/7/layout/RepeatingBendingProcessNew"/>
    <dgm:cxn modelId="{45ABFB2D-1D4E-4F08-BBE4-9436A3E78DFE}" type="presParOf" srcId="{4B4261BC-A737-4192-8352-34AF704CEC95}" destId="{6EF94F1B-1546-4117-8AB1-8116DECDFD0C}" srcOrd="0" destOrd="0" presId="urn:microsoft.com/office/officeart/2016/7/layout/RepeatingBendingProcessNew"/>
    <dgm:cxn modelId="{E2D19BFC-4B58-4139-A467-142E3A06CC92}" type="presParOf" srcId="{4B4261BC-A737-4192-8352-34AF704CEC95}" destId="{32424416-CABB-4A93-BB7C-5C7916D3C368}" srcOrd="1" destOrd="0" presId="urn:microsoft.com/office/officeart/2016/7/layout/RepeatingBendingProcessNew"/>
    <dgm:cxn modelId="{0EBAABAD-7284-455C-8BD3-ABE21BFA07A1}" type="presParOf" srcId="{32424416-CABB-4A93-BB7C-5C7916D3C368}" destId="{8945B858-3EA5-462D-B8C1-8E943BB43078}" srcOrd="0" destOrd="0" presId="urn:microsoft.com/office/officeart/2016/7/layout/RepeatingBendingProcessNew"/>
    <dgm:cxn modelId="{FC92D4CA-8D3D-44DA-88E0-8747DE630439}" type="presParOf" srcId="{4B4261BC-A737-4192-8352-34AF704CEC95}" destId="{C1DEC4BB-9CA0-42BC-859A-8AB40CB06746}" srcOrd="2" destOrd="0" presId="urn:microsoft.com/office/officeart/2016/7/layout/RepeatingBendingProcessNew"/>
    <dgm:cxn modelId="{513EA124-F688-47F3-B7E4-2AFB7B977755}" type="presParOf" srcId="{4B4261BC-A737-4192-8352-34AF704CEC95}" destId="{3C853E97-00E9-4235-9C66-F30AE54FDF49}" srcOrd="3" destOrd="0" presId="urn:microsoft.com/office/officeart/2016/7/layout/RepeatingBendingProcessNew"/>
    <dgm:cxn modelId="{BFEE4C3F-52A0-4B07-90BF-A51721312DAC}" type="presParOf" srcId="{3C853E97-00E9-4235-9C66-F30AE54FDF49}" destId="{AF146EB0-E088-4BAC-BDA2-E7E77DB18634}" srcOrd="0" destOrd="0" presId="urn:microsoft.com/office/officeart/2016/7/layout/RepeatingBendingProcessNew"/>
    <dgm:cxn modelId="{D833E25B-0A19-4DD9-B836-B9E3A52B13FA}" type="presParOf" srcId="{4B4261BC-A737-4192-8352-34AF704CEC95}" destId="{4FC9AADC-01A0-4276-A792-02CD5FB9E37A}" srcOrd="4" destOrd="0" presId="urn:microsoft.com/office/officeart/2016/7/layout/RepeatingBendingProcessNew"/>
    <dgm:cxn modelId="{7BDDB8A4-C3D5-4B68-A61A-BA543B873E3A}" type="presParOf" srcId="{4B4261BC-A737-4192-8352-34AF704CEC95}" destId="{822F470C-5BA3-4E64-91F2-A69F41B73694}" srcOrd="5" destOrd="0" presId="urn:microsoft.com/office/officeart/2016/7/layout/RepeatingBendingProcessNew"/>
    <dgm:cxn modelId="{DAF71AF7-15B9-46E7-AFD2-F1E159A94C3E}" type="presParOf" srcId="{822F470C-5BA3-4E64-91F2-A69F41B73694}" destId="{60A3A1C4-F690-4EA1-A171-F3E782F770DF}" srcOrd="0" destOrd="0" presId="urn:microsoft.com/office/officeart/2016/7/layout/RepeatingBendingProcessNew"/>
    <dgm:cxn modelId="{5FEEE574-D498-4952-B59D-1F73032CF91E}" type="presParOf" srcId="{4B4261BC-A737-4192-8352-34AF704CEC95}" destId="{25B8951E-9CA5-4C47-9AD3-502B65316C13}" srcOrd="6" destOrd="0" presId="urn:microsoft.com/office/officeart/2016/7/layout/RepeatingBendingProcessNew"/>
    <dgm:cxn modelId="{4070E4F8-2BB6-47FB-82AC-D9501E61C488}" type="presParOf" srcId="{4B4261BC-A737-4192-8352-34AF704CEC95}" destId="{73FA08A8-CBA5-499B-BD93-A3314797C952}" srcOrd="7" destOrd="0" presId="urn:microsoft.com/office/officeart/2016/7/layout/RepeatingBendingProcessNew"/>
    <dgm:cxn modelId="{277FE09C-205A-45C4-93A5-C97FB8A3972A}" type="presParOf" srcId="{73FA08A8-CBA5-499B-BD93-A3314797C952}" destId="{CD0660B5-07A7-47C1-AF26-9F0C6ECDB324}" srcOrd="0" destOrd="0" presId="urn:microsoft.com/office/officeart/2016/7/layout/RepeatingBendingProcessNew"/>
    <dgm:cxn modelId="{E89EDC46-7924-4359-8D49-32D6A196B7F6}" type="presParOf" srcId="{4B4261BC-A737-4192-8352-34AF704CEC95}" destId="{12928562-3D58-4BDF-90E3-D79029731F93}" srcOrd="8" destOrd="0" presId="urn:microsoft.com/office/officeart/2016/7/layout/RepeatingBendingProcessNew"/>
    <dgm:cxn modelId="{17B22BDA-48DF-4C05-AC46-EF26072FFC98}" type="presParOf" srcId="{4B4261BC-A737-4192-8352-34AF704CEC95}" destId="{AC7A66C7-ACA6-4589-9174-FAA1C4D2D37E}" srcOrd="9" destOrd="0" presId="urn:microsoft.com/office/officeart/2016/7/layout/RepeatingBendingProcessNew"/>
    <dgm:cxn modelId="{D73ED935-D839-44C7-9124-ACF43EB512F7}" type="presParOf" srcId="{AC7A66C7-ACA6-4589-9174-FAA1C4D2D37E}" destId="{255A0845-FFBE-4EB4-871A-786E30EA3243}" srcOrd="0" destOrd="0" presId="urn:microsoft.com/office/officeart/2016/7/layout/RepeatingBendingProcessNew"/>
    <dgm:cxn modelId="{9E116448-A257-4FD1-BF77-EE69AD9FEC71}" type="presParOf" srcId="{4B4261BC-A737-4192-8352-34AF704CEC95}" destId="{9F3F36D8-18F8-4747-AA6C-FE46CC482600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9841DA4-2200-4989-8CAC-84484CC4A2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8D76ACB-7CC3-478C-BBF3-9E55129A80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Increased Productivity</a:t>
          </a:r>
          <a:endParaRPr lang="en-US"/>
        </a:p>
      </dgm:t>
    </dgm:pt>
    <dgm:pt modelId="{C5E31F2E-4122-4357-8B7F-B2334F005D2A}" type="parTrans" cxnId="{F476B0CB-95EF-4683-8B98-D90DC47A03A8}">
      <dgm:prSet/>
      <dgm:spPr/>
      <dgm:t>
        <a:bodyPr/>
        <a:lstStyle/>
        <a:p>
          <a:endParaRPr lang="en-US"/>
        </a:p>
      </dgm:t>
    </dgm:pt>
    <dgm:pt modelId="{39866A90-B4A5-4530-A860-EC670BB78085}" type="sibTrans" cxnId="{F476B0CB-95EF-4683-8B98-D90DC47A03A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D3E70BC-5AEA-4143-B5EC-3BD45AB29A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Emotionally intelligent employees are more engaged and productive.</a:t>
          </a:r>
          <a:endParaRPr lang="en-US"/>
        </a:p>
      </dgm:t>
    </dgm:pt>
    <dgm:pt modelId="{94D68CBD-9DA1-4F17-B153-95FF0C40360A}" type="parTrans" cxnId="{5E03C274-47F2-4B9B-94F4-0E2D1CBDA5DC}">
      <dgm:prSet/>
      <dgm:spPr/>
      <dgm:t>
        <a:bodyPr/>
        <a:lstStyle/>
        <a:p>
          <a:endParaRPr lang="en-US"/>
        </a:p>
      </dgm:t>
    </dgm:pt>
    <dgm:pt modelId="{3BF4E469-8B14-4C58-B20A-8C399D800F83}" type="sibTrans" cxnId="{5E03C274-47F2-4B9B-94F4-0E2D1CBDA5D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02AC676-FF02-4400-B8D4-7208735C5E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Job Satisfaction</a:t>
          </a:r>
          <a:endParaRPr lang="en-US"/>
        </a:p>
      </dgm:t>
    </dgm:pt>
    <dgm:pt modelId="{095CE106-A169-4644-8E77-EDAA0BDD387A}" type="parTrans" cxnId="{0A5F30F7-16E7-444F-8844-7D78CB385B40}">
      <dgm:prSet/>
      <dgm:spPr/>
      <dgm:t>
        <a:bodyPr/>
        <a:lstStyle/>
        <a:p>
          <a:endParaRPr lang="en-US"/>
        </a:p>
      </dgm:t>
    </dgm:pt>
    <dgm:pt modelId="{234A8DCD-FAF0-4A8E-B07D-9624614168FB}" type="sibTrans" cxnId="{0A5F30F7-16E7-444F-8844-7D78CB385B4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1EDA718-6B97-4930-BDD1-26EAD35C60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High EI contributes to greater job satisfaction and lower turnover rates.</a:t>
          </a:r>
          <a:endParaRPr lang="en-US"/>
        </a:p>
      </dgm:t>
    </dgm:pt>
    <dgm:pt modelId="{85558139-89F1-412B-9815-9EB9FB701FA5}" type="parTrans" cxnId="{34178790-8EF6-4531-A929-CE5748E946E2}">
      <dgm:prSet/>
      <dgm:spPr/>
      <dgm:t>
        <a:bodyPr/>
        <a:lstStyle/>
        <a:p>
          <a:endParaRPr lang="en-US"/>
        </a:p>
      </dgm:t>
    </dgm:pt>
    <dgm:pt modelId="{FB1990DA-F2BA-4A4B-A718-5F596F18C023}" type="sibTrans" cxnId="{34178790-8EF6-4531-A929-CE5748E946E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A4B5701-C3DF-4C10-B7F2-32264B56613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Organizational Commitment</a:t>
          </a:r>
          <a:endParaRPr lang="en-US"/>
        </a:p>
      </dgm:t>
    </dgm:pt>
    <dgm:pt modelId="{385E8679-4876-4DDA-8D1B-63CC6BC3AFA1}" type="parTrans" cxnId="{E2363086-7831-4E70-A99B-0D6AFCF02BAA}">
      <dgm:prSet/>
      <dgm:spPr/>
      <dgm:t>
        <a:bodyPr/>
        <a:lstStyle/>
        <a:p>
          <a:endParaRPr lang="en-US"/>
        </a:p>
      </dgm:t>
    </dgm:pt>
    <dgm:pt modelId="{0A0A4A90-9673-4E65-9336-2426F84F5613}" type="sibTrans" cxnId="{E2363086-7831-4E70-A99B-0D6AFCF02BA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26F71EC-06E6-4C6A-88B3-5EF3DEDC94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Fosters loyalty and commitment to the organization.</a:t>
          </a:r>
          <a:endParaRPr lang="en-US"/>
        </a:p>
      </dgm:t>
    </dgm:pt>
    <dgm:pt modelId="{96577764-68BD-4928-81BA-2EF7F8F3D374}" type="parTrans" cxnId="{5053BDAC-C652-4CF9-AD66-E5AE93C83827}">
      <dgm:prSet/>
      <dgm:spPr/>
      <dgm:t>
        <a:bodyPr/>
        <a:lstStyle/>
        <a:p>
          <a:endParaRPr lang="en-US"/>
        </a:p>
      </dgm:t>
    </dgm:pt>
    <dgm:pt modelId="{559EA561-923E-4F9C-8158-36C078BD7C28}" type="sibTrans" cxnId="{5053BDAC-C652-4CF9-AD66-E5AE93C83827}">
      <dgm:prSet/>
      <dgm:spPr/>
      <dgm:t>
        <a:bodyPr/>
        <a:lstStyle/>
        <a:p>
          <a:endParaRPr lang="en-US"/>
        </a:p>
      </dgm:t>
    </dgm:pt>
    <dgm:pt modelId="{15966032-1779-4C81-90A7-372E480FA2F8}" type="pres">
      <dgm:prSet presAssocID="{99841DA4-2200-4989-8CAC-84484CC4A271}" presName="root" presStyleCnt="0">
        <dgm:presLayoutVars>
          <dgm:dir/>
          <dgm:resizeHandles val="exact"/>
        </dgm:presLayoutVars>
      </dgm:prSet>
      <dgm:spPr/>
    </dgm:pt>
    <dgm:pt modelId="{9CE02C48-3D34-4C5B-B789-D6B10A3CE591}" type="pres">
      <dgm:prSet presAssocID="{99841DA4-2200-4989-8CAC-84484CC4A271}" presName="container" presStyleCnt="0">
        <dgm:presLayoutVars>
          <dgm:dir/>
          <dgm:resizeHandles val="exact"/>
        </dgm:presLayoutVars>
      </dgm:prSet>
      <dgm:spPr/>
    </dgm:pt>
    <dgm:pt modelId="{D4B81D48-B979-4973-A411-D95A9C56A710}" type="pres">
      <dgm:prSet presAssocID="{B8D76ACB-7CC3-478C-BBF3-9E55129A8046}" presName="compNode" presStyleCnt="0"/>
      <dgm:spPr/>
    </dgm:pt>
    <dgm:pt modelId="{C2D2008F-9E45-42C1-BF96-5D1C4D3E6AD5}" type="pres">
      <dgm:prSet presAssocID="{B8D76ACB-7CC3-478C-BBF3-9E55129A8046}" presName="iconBgRect" presStyleLbl="bgShp" presStyleIdx="0" presStyleCnt="6"/>
      <dgm:spPr/>
    </dgm:pt>
    <dgm:pt modelId="{A5FC4BFD-789C-42B6-BD8A-170161551080}" type="pres">
      <dgm:prSet presAssocID="{B8D76ACB-7CC3-478C-BBF3-9E55129A804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4D743DB6-8536-413B-BE36-15E86CD28EC5}" type="pres">
      <dgm:prSet presAssocID="{B8D76ACB-7CC3-478C-BBF3-9E55129A8046}" presName="spaceRect" presStyleCnt="0"/>
      <dgm:spPr/>
    </dgm:pt>
    <dgm:pt modelId="{632F5B01-FD49-4EC3-8719-59DD4F40E791}" type="pres">
      <dgm:prSet presAssocID="{B8D76ACB-7CC3-478C-BBF3-9E55129A8046}" presName="textRect" presStyleLbl="revTx" presStyleIdx="0" presStyleCnt="6">
        <dgm:presLayoutVars>
          <dgm:chMax val="1"/>
          <dgm:chPref val="1"/>
        </dgm:presLayoutVars>
      </dgm:prSet>
      <dgm:spPr/>
    </dgm:pt>
    <dgm:pt modelId="{D2D10F71-F7CC-4C4A-AC5B-735A65381105}" type="pres">
      <dgm:prSet presAssocID="{39866A90-B4A5-4530-A860-EC670BB78085}" presName="sibTrans" presStyleLbl="sibTrans2D1" presStyleIdx="0" presStyleCnt="0"/>
      <dgm:spPr/>
    </dgm:pt>
    <dgm:pt modelId="{BC621628-CE50-4B9F-BB98-408292008388}" type="pres">
      <dgm:prSet presAssocID="{6D3E70BC-5AEA-4143-B5EC-3BD45AB29AD9}" presName="compNode" presStyleCnt="0"/>
      <dgm:spPr/>
    </dgm:pt>
    <dgm:pt modelId="{3824DEF6-564F-41A6-A6A1-174A9F475EFC}" type="pres">
      <dgm:prSet presAssocID="{6D3E70BC-5AEA-4143-B5EC-3BD45AB29AD9}" presName="iconBgRect" presStyleLbl="bgShp" presStyleIdx="1" presStyleCnt="6"/>
      <dgm:spPr/>
    </dgm:pt>
    <dgm:pt modelId="{520703E4-DBA7-4FAD-94A1-486AA9F6A96D}" type="pres">
      <dgm:prSet presAssocID="{6D3E70BC-5AEA-4143-B5EC-3BD45AB29AD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48F0854-A756-4C85-81F1-FD652A2A2EC1}" type="pres">
      <dgm:prSet presAssocID="{6D3E70BC-5AEA-4143-B5EC-3BD45AB29AD9}" presName="spaceRect" presStyleCnt="0"/>
      <dgm:spPr/>
    </dgm:pt>
    <dgm:pt modelId="{3EA1EFA2-B965-4B0F-842F-B9BACFB6239B}" type="pres">
      <dgm:prSet presAssocID="{6D3E70BC-5AEA-4143-B5EC-3BD45AB29AD9}" presName="textRect" presStyleLbl="revTx" presStyleIdx="1" presStyleCnt="6">
        <dgm:presLayoutVars>
          <dgm:chMax val="1"/>
          <dgm:chPref val="1"/>
        </dgm:presLayoutVars>
      </dgm:prSet>
      <dgm:spPr/>
    </dgm:pt>
    <dgm:pt modelId="{326FC38C-ACD9-48F3-9589-DFD8B13E6B04}" type="pres">
      <dgm:prSet presAssocID="{3BF4E469-8B14-4C58-B20A-8C399D800F83}" presName="sibTrans" presStyleLbl="sibTrans2D1" presStyleIdx="0" presStyleCnt="0"/>
      <dgm:spPr/>
    </dgm:pt>
    <dgm:pt modelId="{E8161663-AEA6-4A22-ADE3-D60576F1337F}" type="pres">
      <dgm:prSet presAssocID="{602AC676-FF02-4400-B8D4-7208735C5E0B}" presName="compNode" presStyleCnt="0"/>
      <dgm:spPr/>
    </dgm:pt>
    <dgm:pt modelId="{5B3C92FF-B7EB-44CB-B1C5-F8CC2577953D}" type="pres">
      <dgm:prSet presAssocID="{602AC676-FF02-4400-B8D4-7208735C5E0B}" presName="iconBgRect" presStyleLbl="bgShp" presStyleIdx="2" presStyleCnt="6"/>
      <dgm:spPr/>
    </dgm:pt>
    <dgm:pt modelId="{B7BE11EF-D257-429B-9DDC-0ED5B0C0059F}" type="pres">
      <dgm:prSet presAssocID="{602AC676-FF02-4400-B8D4-7208735C5E0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F0063A46-8671-4F74-A117-FC18D028E984}" type="pres">
      <dgm:prSet presAssocID="{602AC676-FF02-4400-B8D4-7208735C5E0B}" presName="spaceRect" presStyleCnt="0"/>
      <dgm:spPr/>
    </dgm:pt>
    <dgm:pt modelId="{B2EC4796-2D15-4D15-9D8A-B19B1DBCA29C}" type="pres">
      <dgm:prSet presAssocID="{602AC676-FF02-4400-B8D4-7208735C5E0B}" presName="textRect" presStyleLbl="revTx" presStyleIdx="2" presStyleCnt="6">
        <dgm:presLayoutVars>
          <dgm:chMax val="1"/>
          <dgm:chPref val="1"/>
        </dgm:presLayoutVars>
      </dgm:prSet>
      <dgm:spPr/>
    </dgm:pt>
    <dgm:pt modelId="{A3092748-7FCB-46F8-9FD2-BA85CAF64BEB}" type="pres">
      <dgm:prSet presAssocID="{234A8DCD-FAF0-4A8E-B07D-9624614168FB}" presName="sibTrans" presStyleLbl="sibTrans2D1" presStyleIdx="0" presStyleCnt="0"/>
      <dgm:spPr/>
    </dgm:pt>
    <dgm:pt modelId="{8240A486-DDE8-4288-8FC8-4E41A260C1A2}" type="pres">
      <dgm:prSet presAssocID="{E1EDA718-6B97-4930-BDD1-26EAD35C60DB}" presName="compNode" presStyleCnt="0"/>
      <dgm:spPr/>
    </dgm:pt>
    <dgm:pt modelId="{035A83C2-014F-48B7-95F4-D9A83BA2F9F2}" type="pres">
      <dgm:prSet presAssocID="{E1EDA718-6B97-4930-BDD1-26EAD35C60DB}" presName="iconBgRect" presStyleLbl="bgShp" presStyleIdx="3" presStyleCnt="6"/>
      <dgm:spPr/>
    </dgm:pt>
    <dgm:pt modelId="{1AF0EAA9-2889-4EA8-8028-B0A843EEF104}" type="pres">
      <dgm:prSet presAssocID="{E1EDA718-6B97-4930-BDD1-26EAD35C60D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DA9FE2F5-CCA8-48ED-93A6-5B0A7FC26C47}" type="pres">
      <dgm:prSet presAssocID="{E1EDA718-6B97-4930-BDD1-26EAD35C60DB}" presName="spaceRect" presStyleCnt="0"/>
      <dgm:spPr/>
    </dgm:pt>
    <dgm:pt modelId="{24E454B7-38C9-462E-BE45-BD140A91DD5E}" type="pres">
      <dgm:prSet presAssocID="{E1EDA718-6B97-4930-BDD1-26EAD35C60DB}" presName="textRect" presStyleLbl="revTx" presStyleIdx="3" presStyleCnt="6">
        <dgm:presLayoutVars>
          <dgm:chMax val="1"/>
          <dgm:chPref val="1"/>
        </dgm:presLayoutVars>
      </dgm:prSet>
      <dgm:spPr/>
    </dgm:pt>
    <dgm:pt modelId="{A6CF309F-9097-43AC-B0BC-510C2BD7CA17}" type="pres">
      <dgm:prSet presAssocID="{FB1990DA-F2BA-4A4B-A718-5F596F18C023}" presName="sibTrans" presStyleLbl="sibTrans2D1" presStyleIdx="0" presStyleCnt="0"/>
      <dgm:spPr/>
    </dgm:pt>
    <dgm:pt modelId="{E441C648-DC95-4790-BFDE-2456D11A35CF}" type="pres">
      <dgm:prSet presAssocID="{2A4B5701-C3DF-4C10-B7F2-32264B566139}" presName="compNode" presStyleCnt="0"/>
      <dgm:spPr/>
    </dgm:pt>
    <dgm:pt modelId="{8FBFD676-FE41-4657-9B84-28AB5D54DC3E}" type="pres">
      <dgm:prSet presAssocID="{2A4B5701-C3DF-4C10-B7F2-32264B566139}" presName="iconBgRect" presStyleLbl="bgShp" presStyleIdx="4" presStyleCnt="6"/>
      <dgm:spPr/>
    </dgm:pt>
    <dgm:pt modelId="{4F2727C4-869D-4C61-A3A7-C27AA9B39AD9}" type="pres">
      <dgm:prSet presAssocID="{2A4B5701-C3DF-4C10-B7F2-32264B56613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4F7D3FD-2389-4770-8A45-5F2C990441CD}" type="pres">
      <dgm:prSet presAssocID="{2A4B5701-C3DF-4C10-B7F2-32264B566139}" presName="spaceRect" presStyleCnt="0"/>
      <dgm:spPr/>
    </dgm:pt>
    <dgm:pt modelId="{4B5B4F49-0ECF-40AA-A541-AE91CB21CC34}" type="pres">
      <dgm:prSet presAssocID="{2A4B5701-C3DF-4C10-B7F2-32264B566139}" presName="textRect" presStyleLbl="revTx" presStyleIdx="4" presStyleCnt="6">
        <dgm:presLayoutVars>
          <dgm:chMax val="1"/>
          <dgm:chPref val="1"/>
        </dgm:presLayoutVars>
      </dgm:prSet>
      <dgm:spPr/>
    </dgm:pt>
    <dgm:pt modelId="{001EA582-D481-40BF-ADFB-28F52841FD41}" type="pres">
      <dgm:prSet presAssocID="{0A0A4A90-9673-4E65-9336-2426F84F5613}" presName="sibTrans" presStyleLbl="sibTrans2D1" presStyleIdx="0" presStyleCnt="0"/>
      <dgm:spPr/>
    </dgm:pt>
    <dgm:pt modelId="{20B41F8F-C250-4A59-B471-60BF60A7CAC2}" type="pres">
      <dgm:prSet presAssocID="{226F71EC-06E6-4C6A-88B3-5EF3DEDC94C9}" presName="compNode" presStyleCnt="0"/>
      <dgm:spPr/>
    </dgm:pt>
    <dgm:pt modelId="{9777FC9B-F92C-4D23-A39A-6F15DFF74018}" type="pres">
      <dgm:prSet presAssocID="{226F71EC-06E6-4C6A-88B3-5EF3DEDC94C9}" presName="iconBgRect" presStyleLbl="bgShp" presStyleIdx="5" presStyleCnt="6"/>
      <dgm:spPr/>
    </dgm:pt>
    <dgm:pt modelId="{59FC85A8-832F-4A63-8181-1B5BA12BC334}" type="pres">
      <dgm:prSet presAssocID="{226F71EC-06E6-4C6A-88B3-5EF3DEDC94C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25429914-B8DD-4B82-9516-DE8D23718202}" type="pres">
      <dgm:prSet presAssocID="{226F71EC-06E6-4C6A-88B3-5EF3DEDC94C9}" presName="spaceRect" presStyleCnt="0"/>
      <dgm:spPr/>
    </dgm:pt>
    <dgm:pt modelId="{E6703320-E77F-4E8F-8B19-E12531C7AB06}" type="pres">
      <dgm:prSet presAssocID="{226F71EC-06E6-4C6A-88B3-5EF3DEDC94C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51362516-AB0D-4421-BA0B-95178467217E}" type="presOf" srcId="{FB1990DA-F2BA-4A4B-A718-5F596F18C023}" destId="{A6CF309F-9097-43AC-B0BC-510C2BD7CA17}" srcOrd="0" destOrd="0" presId="urn:microsoft.com/office/officeart/2018/2/layout/IconCircleList"/>
    <dgm:cxn modelId="{228BAE27-5E64-47D9-8D8D-3B58B480AE4C}" type="presOf" srcId="{E1EDA718-6B97-4930-BDD1-26EAD35C60DB}" destId="{24E454B7-38C9-462E-BE45-BD140A91DD5E}" srcOrd="0" destOrd="0" presId="urn:microsoft.com/office/officeart/2018/2/layout/IconCircleList"/>
    <dgm:cxn modelId="{6FCDC936-C9CB-44D5-BD4F-54D9A51A51DB}" type="presOf" srcId="{B8D76ACB-7CC3-478C-BBF3-9E55129A8046}" destId="{632F5B01-FD49-4EC3-8719-59DD4F40E791}" srcOrd="0" destOrd="0" presId="urn:microsoft.com/office/officeart/2018/2/layout/IconCircleList"/>
    <dgm:cxn modelId="{DB2B2F5C-9881-459B-AF75-96E1FB7BD7EE}" type="presOf" srcId="{602AC676-FF02-4400-B8D4-7208735C5E0B}" destId="{B2EC4796-2D15-4D15-9D8A-B19B1DBCA29C}" srcOrd="0" destOrd="0" presId="urn:microsoft.com/office/officeart/2018/2/layout/IconCircleList"/>
    <dgm:cxn modelId="{3B31D851-021C-40DB-9E1D-895EDB78767E}" type="presOf" srcId="{6D3E70BC-5AEA-4143-B5EC-3BD45AB29AD9}" destId="{3EA1EFA2-B965-4B0F-842F-B9BACFB6239B}" srcOrd="0" destOrd="0" presId="urn:microsoft.com/office/officeart/2018/2/layout/IconCircleList"/>
    <dgm:cxn modelId="{5E03C274-47F2-4B9B-94F4-0E2D1CBDA5DC}" srcId="{99841DA4-2200-4989-8CAC-84484CC4A271}" destId="{6D3E70BC-5AEA-4143-B5EC-3BD45AB29AD9}" srcOrd="1" destOrd="0" parTransId="{94D68CBD-9DA1-4F17-B153-95FF0C40360A}" sibTransId="{3BF4E469-8B14-4C58-B20A-8C399D800F83}"/>
    <dgm:cxn modelId="{E2363086-7831-4E70-A99B-0D6AFCF02BAA}" srcId="{99841DA4-2200-4989-8CAC-84484CC4A271}" destId="{2A4B5701-C3DF-4C10-B7F2-32264B566139}" srcOrd="4" destOrd="0" parTransId="{385E8679-4876-4DDA-8D1B-63CC6BC3AFA1}" sibTransId="{0A0A4A90-9673-4E65-9336-2426F84F5613}"/>
    <dgm:cxn modelId="{5898998C-2A46-485E-9F07-2DA16B94A0D9}" type="presOf" srcId="{226F71EC-06E6-4C6A-88B3-5EF3DEDC94C9}" destId="{E6703320-E77F-4E8F-8B19-E12531C7AB06}" srcOrd="0" destOrd="0" presId="urn:microsoft.com/office/officeart/2018/2/layout/IconCircleList"/>
    <dgm:cxn modelId="{34178790-8EF6-4531-A929-CE5748E946E2}" srcId="{99841DA4-2200-4989-8CAC-84484CC4A271}" destId="{E1EDA718-6B97-4930-BDD1-26EAD35C60DB}" srcOrd="3" destOrd="0" parTransId="{85558139-89F1-412B-9815-9EB9FB701FA5}" sibTransId="{FB1990DA-F2BA-4A4B-A718-5F596F18C023}"/>
    <dgm:cxn modelId="{5053BDAC-C652-4CF9-AD66-E5AE93C83827}" srcId="{99841DA4-2200-4989-8CAC-84484CC4A271}" destId="{226F71EC-06E6-4C6A-88B3-5EF3DEDC94C9}" srcOrd="5" destOrd="0" parTransId="{96577764-68BD-4928-81BA-2EF7F8F3D374}" sibTransId="{559EA561-923E-4F9C-8158-36C078BD7C28}"/>
    <dgm:cxn modelId="{34EE49C2-3120-457D-8198-157C65CCD738}" type="presOf" srcId="{3BF4E469-8B14-4C58-B20A-8C399D800F83}" destId="{326FC38C-ACD9-48F3-9589-DFD8B13E6B04}" srcOrd="0" destOrd="0" presId="urn:microsoft.com/office/officeart/2018/2/layout/IconCircleList"/>
    <dgm:cxn modelId="{F476B0CB-95EF-4683-8B98-D90DC47A03A8}" srcId="{99841DA4-2200-4989-8CAC-84484CC4A271}" destId="{B8D76ACB-7CC3-478C-BBF3-9E55129A8046}" srcOrd="0" destOrd="0" parTransId="{C5E31F2E-4122-4357-8B7F-B2334F005D2A}" sibTransId="{39866A90-B4A5-4530-A860-EC670BB78085}"/>
    <dgm:cxn modelId="{32A97BD2-D0E8-48FB-9CBD-B4D89CE53DF2}" type="presOf" srcId="{0A0A4A90-9673-4E65-9336-2426F84F5613}" destId="{001EA582-D481-40BF-ADFB-28F52841FD41}" srcOrd="0" destOrd="0" presId="urn:microsoft.com/office/officeart/2018/2/layout/IconCircleList"/>
    <dgm:cxn modelId="{C8221BD5-D96D-48AA-900D-5D1C94F54A8F}" type="presOf" srcId="{234A8DCD-FAF0-4A8E-B07D-9624614168FB}" destId="{A3092748-7FCB-46F8-9FD2-BA85CAF64BEB}" srcOrd="0" destOrd="0" presId="urn:microsoft.com/office/officeart/2018/2/layout/IconCircleList"/>
    <dgm:cxn modelId="{0A5F30F7-16E7-444F-8844-7D78CB385B40}" srcId="{99841DA4-2200-4989-8CAC-84484CC4A271}" destId="{602AC676-FF02-4400-B8D4-7208735C5E0B}" srcOrd="2" destOrd="0" parTransId="{095CE106-A169-4644-8E77-EDAA0BDD387A}" sibTransId="{234A8DCD-FAF0-4A8E-B07D-9624614168FB}"/>
    <dgm:cxn modelId="{4C556DF7-18D9-4DAB-A40C-2DCADC2583B9}" type="presOf" srcId="{99841DA4-2200-4989-8CAC-84484CC4A271}" destId="{15966032-1779-4C81-90A7-372E480FA2F8}" srcOrd="0" destOrd="0" presId="urn:microsoft.com/office/officeart/2018/2/layout/IconCircleList"/>
    <dgm:cxn modelId="{E9CA65FE-559E-478B-BFA7-AA4DD1B4D278}" type="presOf" srcId="{39866A90-B4A5-4530-A860-EC670BB78085}" destId="{D2D10F71-F7CC-4C4A-AC5B-735A65381105}" srcOrd="0" destOrd="0" presId="urn:microsoft.com/office/officeart/2018/2/layout/IconCircleList"/>
    <dgm:cxn modelId="{2C8BADFF-C0D2-4209-A354-AF7836FE02AC}" type="presOf" srcId="{2A4B5701-C3DF-4C10-B7F2-32264B566139}" destId="{4B5B4F49-0ECF-40AA-A541-AE91CB21CC34}" srcOrd="0" destOrd="0" presId="urn:microsoft.com/office/officeart/2018/2/layout/IconCircleList"/>
    <dgm:cxn modelId="{7B5E9B00-5B26-4040-BFFF-7349C736ACC3}" type="presParOf" srcId="{15966032-1779-4C81-90A7-372E480FA2F8}" destId="{9CE02C48-3D34-4C5B-B789-D6B10A3CE591}" srcOrd="0" destOrd="0" presId="urn:microsoft.com/office/officeart/2018/2/layout/IconCircleList"/>
    <dgm:cxn modelId="{81A75D6A-EC14-4C17-BBC2-2675B621DF95}" type="presParOf" srcId="{9CE02C48-3D34-4C5B-B789-D6B10A3CE591}" destId="{D4B81D48-B979-4973-A411-D95A9C56A710}" srcOrd="0" destOrd="0" presId="urn:microsoft.com/office/officeart/2018/2/layout/IconCircleList"/>
    <dgm:cxn modelId="{47E05DBA-2D7C-47A6-99DD-B481BD5887B4}" type="presParOf" srcId="{D4B81D48-B979-4973-A411-D95A9C56A710}" destId="{C2D2008F-9E45-42C1-BF96-5D1C4D3E6AD5}" srcOrd="0" destOrd="0" presId="urn:microsoft.com/office/officeart/2018/2/layout/IconCircleList"/>
    <dgm:cxn modelId="{E32EB38E-BA13-42D7-BDF1-A26C7D30144B}" type="presParOf" srcId="{D4B81D48-B979-4973-A411-D95A9C56A710}" destId="{A5FC4BFD-789C-42B6-BD8A-170161551080}" srcOrd="1" destOrd="0" presId="urn:microsoft.com/office/officeart/2018/2/layout/IconCircleList"/>
    <dgm:cxn modelId="{65025BFC-2A54-4272-A83A-9C5940411B27}" type="presParOf" srcId="{D4B81D48-B979-4973-A411-D95A9C56A710}" destId="{4D743DB6-8536-413B-BE36-15E86CD28EC5}" srcOrd="2" destOrd="0" presId="urn:microsoft.com/office/officeart/2018/2/layout/IconCircleList"/>
    <dgm:cxn modelId="{8EEF17D0-5BB5-4B4F-8751-6CFD85896D63}" type="presParOf" srcId="{D4B81D48-B979-4973-A411-D95A9C56A710}" destId="{632F5B01-FD49-4EC3-8719-59DD4F40E791}" srcOrd="3" destOrd="0" presId="urn:microsoft.com/office/officeart/2018/2/layout/IconCircleList"/>
    <dgm:cxn modelId="{50C6BBCE-C761-4F20-8BE2-DD7D3B09C67A}" type="presParOf" srcId="{9CE02C48-3D34-4C5B-B789-D6B10A3CE591}" destId="{D2D10F71-F7CC-4C4A-AC5B-735A65381105}" srcOrd="1" destOrd="0" presId="urn:microsoft.com/office/officeart/2018/2/layout/IconCircleList"/>
    <dgm:cxn modelId="{4EA9181C-99DD-4AD1-AD2F-4C70AB9074ED}" type="presParOf" srcId="{9CE02C48-3D34-4C5B-B789-D6B10A3CE591}" destId="{BC621628-CE50-4B9F-BB98-408292008388}" srcOrd="2" destOrd="0" presId="urn:microsoft.com/office/officeart/2018/2/layout/IconCircleList"/>
    <dgm:cxn modelId="{D89A7A86-FE9E-4736-B0C8-9F4EFF733C21}" type="presParOf" srcId="{BC621628-CE50-4B9F-BB98-408292008388}" destId="{3824DEF6-564F-41A6-A6A1-174A9F475EFC}" srcOrd="0" destOrd="0" presId="urn:microsoft.com/office/officeart/2018/2/layout/IconCircleList"/>
    <dgm:cxn modelId="{C4899389-1229-46CE-9409-4F6755391F23}" type="presParOf" srcId="{BC621628-CE50-4B9F-BB98-408292008388}" destId="{520703E4-DBA7-4FAD-94A1-486AA9F6A96D}" srcOrd="1" destOrd="0" presId="urn:microsoft.com/office/officeart/2018/2/layout/IconCircleList"/>
    <dgm:cxn modelId="{656B86B3-B18F-4682-BEA1-B90FCB4834A0}" type="presParOf" srcId="{BC621628-CE50-4B9F-BB98-408292008388}" destId="{548F0854-A756-4C85-81F1-FD652A2A2EC1}" srcOrd="2" destOrd="0" presId="urn:microsoft.com/office/officeart/2018/2/layout/IconCircleList"/>
    <dgm:cxn modelId="{C2C0CE81-69FF-4287-A469-ACE43C0EA578}" type="presParOf" srcId="{BC621628-CE50-4B9F-BB98-408292008388}" destId="{3EA1EFA2-B965-4B0F-842F-B9BACFB6239B}" srcOrd="3" destOrd="0" presId="urn:microsoft.com/office/officeart/2018/2/layout/IconCircleList"/>
    <dgm:cxn modelId="{DC3CED74-E2FE-4A62-BB14-CEDB699390C7}" type="presParOf" srcId="{9CE02C48-3D34-4C5B-B789-D6B10A3CE591}" destId="{326FC38C-ACD9-48F3-9589-DFD8B13E6B04}" srcOrd="3" destOrd="0" presId="urn:microsoft.com/office/officeart/2018/2/layout/IconCircleList"/>
    <dgm:cxn modelId="{872E8B63-1F77-4EDC-9387-35EF1AE3D461}" type="presParOf" srcId="{9CE02C48-3D34-4C5B-B789-D6B10A3CE591}" destId="{E8161663-AEA6-4A22-ADE3-D60576F1337F}" srcOrd="4" destOrd="0" presId="urn:microsoft.com/office/officeart/2018/2/layout/IconCircleList"/>
    <dgm:cxn modelId="{26206C57-E504-4064-9AAC-315DB6F1A7CD}" type="presParOf" srcId="{E8161663-AEA6-4A22-ADE3-D60576F1337F}" destId="{5B3C92FF-B7EB-44CB-B1C5-F8CC2577953D}" srcOrd="0" destOrd="0" presId="urn:microsoft.com/office/officeart/2018/2/layout/IconCircleList"/>
    <dgm:cxn modelId="{38283F50-FAE4-4BDD-AC2D-42F063675987}" type="presParOf" srcId="{E8161663-AEA6-4A22-ADE3-D60576F1337F}" destId="{B7BE11EF-D257-429B-9DDC-0ED5B0C0059F}" srcOrd="1" destOrd="0" presId="urn:microsoft.com/office/officeart/2018/2/layout/IconCircleList"/>
    <dgm:cxn modelId="{236083F8-3430-4A33-972E-65CE217EFD6E}" type="presParOf" srcId="{E8161663-AEA6-4A22-ADE3-D60576F1337F}" destId="{F0063A46-8671-4F74-A117-FC18D028E984}" srcOrd="2" destOrd="0" presId="urn:microsoft.com/office/officeart/2018/2/layout/IconCircleList"/>
    <dgm:cxn modelId="{0FF9CBCC-7239-4F86-8B62-725A9BAB204C}" type="presParOf" srcId="{E8161663-AEA6-4A22-ADE3-D60576F1337F}" destId="{B2EC4796-2D15-4D15-9D8A-B19B1DBCA29C}" srcOrd="3" destOrd="0" presId="urn:microsoft.com/office/officeart/2018/2/layout/IconCircleList"/>
    <dgm:cxn modelId="{21A9DA71-059A-4BEE-8C7C-671739FBC6F8}" type="presParOf" srcId="{9CE02C48-3D34-4C5B-B789-D6B10A3CE591}" destId="{A3092748-7FCB-46F8-9FD2-BA85CAF64BEB}" srcOrd="5" destOrd="0" presId="urn:microsoft.com/office/officeart/2018/2/layout/IconCircleList"/>
    <dgm:cxn modelId="{E41FC8A0-39E9-4F26-902A-DBCFDE6A1B84}" type="presParOf" srcId="{9CE02C48-3D34-4C5B-B789-D6B10A3CE591}" destId="{8240A486-DDE8-4288-8FC8-4E41A260C1A2}" srcOrd="6" destOrd="0" presId="urn:microsoft.com/office/officeart/2018/2/layout/IconCircleList"/>
    <dgm:cxn modelId="{42B78D3B-CB2C-4783-9DD8-965398CBDEF1}" type="presParOf" srcId="{8240A486-DDE8-4288-8FC8-4E41A260C1A2}" destId="{035A83C2-014F-48B7-95F4-D9A83BA2F9F2}" srcOrd="0" destOrd="0" presId="urn:microsoft.com/office/officeart/2018/2/layout/IconCircleList"/>
    <dgm:cxn modelId="{307B038D-F7E7-4BF9-871A-2ACC23F6772D}" type="presParOf" srcId="{8240A486-DDE8-4288-8FC8-4E41A260C1A2}" destId="{1AF0EAA9-2889-4EA8-8028-B0A843EEF104}" srcOrd="1" destOrd="0" presId="urn:microsoft.com/office/officeart/2018/2/layout/IconCircleList"/>
    <dgm:cxn modelId="{CD1ADC8C-9887-4DC0-A1FC-30724B1C802B}" type="presParOf" srcId="{8240A486-DDE8-4288-8FC8-4E41A260C1A2}" destId="{DA9FE2F5-CCA8-48ED-93A6-5B0A7FC26C47}" srcOrd="2" destOrd="0" presId="urn:microsoft.com/office/officeart/2018/2/layout/IconCircleList"/>
    <dgm:cxn modelId="{379430B9-1E96-4872-A55E-5D5C0ED06E0B}" type="presParOf" srcId="{8240A486-DDE8-4288-8FC8-4E41A260C1A2}" destId="{24E454B7-38C9-462E-BE45-BD140A91DD5E}" srcOrd="3" destOrd="0" presId="urn:microsoft.com/office/officeart/2018/2/layout/IconCircleList"/>
    <dgm:cxn modelId="{74EAD6E3-9DBA-4063-8D95-E4C516501ADC}" type="presParOf" srcId="{9CE02C48-3D34-4C5B-B789-D6B10A3CE591}" destId="{A6CF309F-9097-43AC-B0BC-510C2BD7CA17}" srcOrd="7" destOrd="0" presId="urn:microsoft.com/office/officeart/2018/2/layout/IconCircleList"/>
    <dgm:cxn modelId="{5393D7A9-0B40-4BF9-A5C8-450697515059}" type="presParOf" srcId="{9CE02C48-3D34-4C5B-B789-D6B10A3CE591}" destId="{E441C648-DC95-4790-BFDE-2456D11A35CF}" srcOrd="8" destOrd="0" presId="urn:microsoft.com/office/officeart/2018/2/layout/IconCircleList"/>
    <dgm:cxn modelId="{9327734E-6330-433D-9BA7-F3FCB8B33AA0}" type="presParOf" srcId="{E441C648-DC95-4790-BFDE-2456D11A35CF}" destId="{8FBFD676-FE41-4657-9B84-28AB5D54DC3E}" srcOrd="0" destOrd="0" presId="urn:microsoft.com/office/officeart/2018/2/layout/IconCircleList"/>
    <dgm:cxn modelId="{47D3EC24-F125-4F6B-9CA8-FB4C8D4D13AD}" type="presParOf" srcId="{E441C648-DC95-4790-BFDE-2456D11A35CF}" destId="{4F2727C4-869D-4C61-A3A7-C27AA9B39AD9}" srcOrd="1" destOrd="0" presId="urn:microsoft.com/office/officeart/2018/2/layout/IconCircleList"/>
    <dgm:cxn modelId="{946C7AD5-B0B2-4B15-90E6-89A30E653CEA}" type="presParOf" srcId="{E441C648-DC95-4790-BFDE-2456D11A35CF}" destId="{54F7D3FD-2389-4770-8A45-5F2C990441CD}" srcOrd="2" destOrd="0" presId="urn:microsoft.com/office/officeart/2018/2/layout/IconCircleList"/>
    <dgm:cxn modelId="{B81EA737-3137-453B-850A-A504B9D36437}" type="presParOf" srcId="{E441C648-DC95-4790-BFDE-2456D11A35CF}" destId="{4B5B4F49-0ECF-40AA-A541-AE91CB21CC34}" srcOrd="3" destOrd="0" presId="urn:microsoft.com/office/officeart/2018/2/layout/IconCircleList"/>
    <dgm:cxn modelId="{54F41FC4-5BC4-47D5-9A5E-EAD3960F2B1A}" type="presParOf" srcId="{9CE02C48-3D34-4C5B-B789-D6B10A3CE591}" destId="{001EA582-D481-40BF-ADFB-28F52841FD41}" srcOrd="9" destOrd="0" presId="urn:microsoft.com/office/officeart/2018/2/layout/IconCircleList"/>
    <dgm:cxn modelId="{F448FE6D-D1A9-4504-AA82-DCFD09071FDF}" type="presParOf" srcId="{9CE02C48-3D34-4C5B-B789-D6B10A3CE591}" destId="{20B41F8F-C250-4A59-B471-60BF60A7CAC2}" srcOrd="10" destOrd="0" presId="urn:microsoft.com/office/officeart/2018/2/layout/IconCircleList"/>
    <dgm:cxn modelId="{C8C03EA1-20FB-47A5-92DB-868FE7DB23D3}" type="presParOf" srcId="{20B41F8F-C250-4A59-B471-60BF60A7CAC2}" destId="{9777FC9B-F92C-4D23-A39A-6F15DFF74018}" srcOrd="0" destOrd="0" presId="urn:microsoft.com/office/officeart/2018/2/layout/IconCircleList"/>
    <dgm:cxn modelId="{77971FE2-4324-40BF-A952-AC749A9B7835}" type="presParOf" srcId="{20B41F8F-C250-4A59-B471-60BF60A7CAC2}" destId="{59FC85A8-832F-4A63-8181-1B5BA12BC334}" srcOrd="1" destOrd="0" presId="urn:microsoft.com/office/officeart/2018/2/layout/IconCircleList"/>
    <dgm:cxn modelId="{45FC0B6F-267C-42DF-82F5-98AD3DADE713}" type="presParOf" srcId="{20B41F8F-C250-4A59-B471-60BF60A7CAC2}" destId="{25429914-B8DD-4B82-9516-DE8D23718202}" srcOrd="2" destOrd="0" presId="urn:microsoft.com/office/officeart/2018/2/layout/IconCircleList"/>
    <dgm:cxn modelId="{8660C20F-A283-4649-9F39-FAE2EEFE6F78}" type="presParOf" srcId="{20B41F8F-C250-4A59-B471-60BF60A7CAC2}" destId="{E6703320-E77F-4E8F-8B19-E12531C7AB0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67C705-455E-4CF4-8B06-58558F4E612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222BC58-6B80-4B40-97BF-5F65A57B3A07}">
      <dgm:prSet/>
      <dgm:spPr/>
      <dgm:t>
        <a:bodyPr/>
        <a:lstStyle/>
        <a:p>
          <a:r>
            <a:rPr lang="en-GB" b="0" i="0" dirty="0"/>
            <a:t>Combines cognitive abilities and personality traits.</a:t>
          </a:r>
          <a:endParaRPr lang="en-US" dirty="0"/>
        </a:p>
      </dgm:t>
    </dgm:pt>
    <dgm:pt modelId="{47F61A51-F261-45EE-8CA4-E2377B81D9EA}" type="parTrans" cxnId="{6FA55AE5-C878-4302-86AA-8A6F159F2F4F}">
      <dgm:prSet/>
      <dgm:spPr/>
      <dgm:t>
        <a:bodyPr/>
        <a:lstStyle/>
        <a:p>
          <a:endParaRPr lang="en-US"/>
        </a:p>
      </dgm:t>
    </dgm:pt>
    <dgm:pt modelId="{028B979A-2E03-4F02-97CF-5479087EA9D0}" type="sibTrans" cxnId="{6FA55AE5-C878-4302-86AA-8A6F159F2F4F}">
      <dgm:prSet/>
      <dgm:spPr/>
      <dgm:t>
        <a:bodyPr/>
        <a:lstStyle/>
        <a:p>
          <a:endParaRPr lang="en-US"/>
        </a:p>
      </dgm:t>
    </dgm:pt>
    <dgm:pt modelId="{B2325DA5-7578-4E43-9263-24D8FF21634C}">
      <dgm:prSet/>
      <dgm:spPr/>
      <dgm:t>
        <a:bodyPr/>
        <a:lstStyle/>
        <a:p>
          <a:r>
            <a:rPr lang="en-GB" b="0" i="0"/>
            <a:t>Five Key Components: Self-awareness, self-regulation, motivation, empathy, and social skills.</a:t>
          </a:r>
          <a:endParaRPr lang="en-US" dirty="0"/>
        </a:p>
      </dgm:t>
    </dgm:pt>
    <dgm:pt modelId="{6DC56189-AF4C-4C43-9549-EAA39FECF7C2}" type="parTrans" cxnId="{BC522C36-A611-4A67-A64A-6B74FF56562C}">
      <dgm:prSet/>
      <dgm:spPr/>
      <dgm:t>
        <a:bodyPr/>
        <a:lstStyle/>
        <a:p>
          <a:endParaRPr lang="en-US"/>
        </a:p>
      </dgm:t>
    </dgm:pt>
    <dgm:pt modelId="{ABC57894-063F-4379-8508-8D9B43AD5A7F}" type="sibTrans" cxnId="{BC522C36-A611-4A67-A64A-6B74FF56562C}">
      <dgm:prSet/>
      <dgm:spPr/>
      <dgm:t>
        <a:bodyPr/>
        <a:lstStyle/>
        <a:p>
          <a:endParaRPr lang="en-US"/>
        </a:p>
      </dgm:t>
    </dgm:pt>
    <dgm:pt modelId="{C7C91C64-868E-4C5F-9843-38A6F0C8F8E0}">
      <dgm:prSet/>
      <dgm:spPr/>
      <dgm:t>
        <a:bodyPr/>
        <a:lstStyle/>
        <a:p>
          <a:r>
            <a:rPr lang="en-GB" b="0" i="0" dirty="0"/>
            <a:t>Comprehensive approach encompassing both personal and social competencies.</a:t>
          </a:r>
          <a:endParaRPr lang="en-US" dirty="0"/>
        </a:p>
      </dgm:t>
    </dgm:pt>
    <dgm:pt modelId="{76297D91-2C66-4A09-B5D4-AE414133A9B7}" type="parTrans" cxnId="{7D2F2E82-4796-40EB-AAFC-BB7B233F3F8D}">
      <dgm:prSet/>
      <dgm:spPr/>
      <dgm:t>
        <a:bodyPr/>
        <a:lstStyle/>
        <a:p>
          <a:endParaRPr lang="en-US"/>
        </a:p>
      </dgm:t>
    </dgm:pt>
    <dgm:pt modelId="{A225B43A-0922-4872-AFB8-ED026F6CC574}" type="sibTrans" cxnId="{7D2F2E82-4796-40EB-AAFC-BB7B233F3F8D}">
      <dgm:prSet/>
      <dgm:spPr/>
      <dgm:t>
        <a:bodyPr/>
        <a:lstStyle/>
        <a:p>
          <a:endParaRPr lang="en-US"/>
        </a:p>
      </dgm:t>
    </dgm:pt>
    <dgm:pt modelId="{BFB6E249-66CE-4A27-8D32-400F62A976F0}">
      <dgm:prSet/>
      <dgm:spPr/>
      <dgm:t>
        <a:bodyPr/>
        <a:lstStyle/>
        <a:p>
          <a:r>
            <a:rPr lang="en-GB" b="0" i="0" dirty="0"/>
            <a:t>Practical and widely recognized in organizational settings.</a:t>
          </a:r>
          <a:endParaRPr lang="en-US" dirty="0"/>
        </a:p>
      </dgm:t>
    </dgm:pt>
    <dgm:pt modelId="{BFC9A393-5696-49C6-9308-45ABED4770E8}" type="parTrans" cxnId="{20944C75-A502-454F-B180-3DE883B9829B}">
      <dgm:prSet/>
      <dgm:spPr/>
      <dgm:t>
        <a:bodyPr/>
        <a:lstStyle/>
        <a:p>
          <a:endParaRPr lang="en-US"/>
        </a:p>
      </dgm:t>
    </dgm:pt>
    <dgm:pt modelId="{B4499DFD-9477-4EA7-82DD-3820B34049A1}" type="sibTrans" cxnId="{20944C75-A502-454F-B180-3DE883B9829B}">
      <dgm:prSet/>
      <dgm:spPr/>
      <dgm:t>
        <a:bodyPr/>
        <a:lstStyle/>
        <a:p>
          <a:endParaRPr lang="en-US"/>
        </a:p>
      </dgm:t>
    </dgm:pt>
    <dgm:pt modelId="{A83180A0-031E-47C0-9FCD-A45080E6F82D}" type="pres">
      <dgm:prSet presAssocID="{4867C705-455E-4CF4-8B06-58558F4E6124}" presName="linear" presStyleCnt="0">
        <dgm:presLayoutVars>
          <dgm:animLvl val="lvl"/>
          <dgm:resizeHandles val="exact"/>
        </dgm:presLayoutVars>
      </dgm:prSet>
      <dgm:spPr/>
    </dgm:pt>
    <dgm:pt modelId="{E6598387-38C5-4EB0-A6C1-A4852F3D0020}" type="pres">
      <dgm:prSet presAssocID="{E222BC58-6B80-4B40-97BF-5F65A57B3A0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DF4EB90-509D-46B8-9ED3-F3F4B46B5770}" type="pres">
      <dgm:prSet presAssocID="{028B979A-2E03-4F02-97CF-5479087EA9D0}" presName="spacer" presStyleCnt="0"/>
      <dgm:spPr/>
    </dgm:pt>
    <dgm:pt modelId="{CEC38776-5F45-4DBB-90A1-958CC50808D7}" type="pres">
      <dgm:prSet presAssocID="{B2325DA5-7578-4E43-9263-24D8FF21634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EAE57F1-9127-4D92-A9BB-5B026F349088}" type="pres">
      <dgm:prSet presAssocID="{ABC57894-063F-4379-8508-8D9B43AD5A7F}" presName="spacer" presStyleCnt="0"/>
      <dgm:spPr/>
    </dgm:pt>
    <dgm:pt modelId="{D5B371E6-1FF2-438E-BBDB-7A7046043EF8}" type="pres">
      <dgm:prSet presAssocID="{C7C91C64-868E-4C5F-9843-38A6F0C8F8E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DB63FE1-15BA-44CE-A9B1-6D6F1C495FA9}" type="pres">
      <dgm:prSet presAssocID="{A225B43A-0922-4872-AFB8-ED026F6CC574}" presName="spacer" presStyleCnt="0"/>
      <dgm:spPr/>
    </dgm:pt>
    <dgm:pt modelId="{5942AB33-E53B-466A-AE21-434B13A841DA}" type="pres">
      <dgm:prSet presAssocID="{BFB6E249-66CE-4A27-8D32-400F62A976F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2D77324-B198-4860-86F0-FC52D76F27AA}" type="presOf" srcId="{B2325DA5-7578-4E43-9263-24D8FF21634C}" destId="{CEC38776-5F45-4DBB-90A1-958CC50808D7}" srcOrd="0" destOrd="0" presId="urn:microsoft.com/office/officeart/2005/8/layout/vList2"/>
    <dgm:cxn modelId="{BC522C36-A611-4A67-A64A-6B74FF56562C}" srcId="{4867C705-455E-4CF4-8B06-58558F4E6124}" destId="{B2325DA5-7578-4E43-9263-24D8FF21634C}" srcOrd="1" destOrd="0" parTransId="{6DC56189-AF4C-4C43-9549-EAA39FECF7C2}" sibTransId="{ABC57894-063F-4379-8508-8D9B43AD5A7F}"/>
    <dgm:cxn modelId="{20944C75-A502-454F-B180-3DE883B9829B}" srcId="{4867C705-455E-4CF4-8B06-58558F4E6124}" destId="{BFB6E249-66CE-4A27-8D32-400F62A976F0}" srcOrd="3" destOrd="0" parTransId="{BFC9A393-5696-49C6-9308-45ABED4770E8}" sibTransId="{B4499DFD-9477-4EA7-82DD-3820B34049A1}"/>
    <dgm:cxn modelId="{7D2F2E82-4796-40EB-AAFC-BB7B233F3F8D}" srcId="{4867C705-455E-4CF4-8B06-58558F4E6124}" destId="{C7C91C64-868E-4C5F-9843-38A6F0C8F8E0}" srcOrd="2" destOrd="0" parTransId="{76297D91-2C66-4A09-B5D4-AE414133A9B7}" sibTransId="{A225B43A-0922-4872-AFB8-ED026F6CC574}"/>
    <dgm:cxn modelId="{ED829688-A484-4FE2-B4B3-A2AF09FBC8D2}" type="presOf" srcId="{BFB6E249-66CE-4A27-8D32-400F62A976F0}" destId="{5942AB33-E53B-466A-AE21-434B13A841DA}" srcOrd="0" destOrd="0" presId="urn:microsoft.com/office/officeart/2005/8/layout/vList2"/>
    <dgm:cxn modelId="{7E10218C-24EC-46DD-BB3A-D7E7F9AA5C57}" type="presOf" srcId="{4867C705-455E-4CF4-8B06-58558F4E6124}" destId="{A83180A0-031E-47C0-9FCD-A45080E6F82D}" srcOrd="0" destOrd="0" presId="urn:microsoft.com/office/officeart/2005/8/layout/vList2"/>
    <dgm:cxn modelId="{049B819E-86A3-40A4-95A2-B042C64397BD}" type="presOf" srcId="{C7C91C64-868E-4C5F-9843-38A6F0C8F8E0}" destId="{D5B371E6-1FF2-438E-BBDB-7A7046043EF8}" srcOrd="0" destOrd="0" presId="urn:microsoft.com/office/officeart/2005/8/layout/vList2"/>
    <dgm:cxn modelId="{6FA55AE5-C878-4302-86AA-8A6F159F2F4F}" srcId="{4867C705-455E-4CF4-8B06-58558F4E6124}" destId="{E222BC58-6B80-4B40-97BF-5F65A57B3A07}" srcOrd="0" destOrd="0" parTransId="{47F61A51-F261-45EE-8CA4-E2377B81D9EA}" sibTransId="{028B979A-2E03-4F02-97CF-5479087EA9D0}"/>
    <dgm:cxn modelId="{A4F3EDFA-3E75-4244-9D8D-353AB40FD96B}" type="presOf" srcId="{E222BC58-6B80-4B40-97BF-5F65A57B3A07}" destId="{E6598387-38C5-4EB0-A6C1-A4852F3D0020}" srcOrd="0" destOrd="0" presId="urn:microsoft.com/office/officeart/2005/8/layout/vList2"/>
    <dgm:cxn modelId="{39659F98-74A0-4639-A8B5-CDCFE2FA001E}" type="presParOf" srcId="{A83180A0-031E-47C0-9FCD-A45080E6F82D}" destId="{E6598387-38C5-4EB0-A6C1-A4852F3D0020}" srcOrd="0" destOrd="0" presId="urn:microsoft.com/office/officeart/2005/8/layout/vList2"/>
    <dgm:cxn modelId="{ABDC8963-5687-434E-B5E0-A0EC650CC297}" type="presParOf" srcId="{A83180A0-031E-47C0-9FCD-A45080E6F82D}" destId="{ADF4EB90-509D-46B8-9ED3-F3F4B46B5770}" srcOrd="1" destOrd="0" presId="urn:microsoft.com/office/officeart/2005/8/layout/vList2"/>
    <dgm:cxn modelId="{A328DCD7-3A59-475C-90AC-F5E6D95DBEE7}" type="presParOf" srcId="{A83180A0-031E-47C0-9FCD-A45080E6F82D}" destId="{CEC38776-5F45-4DBB-90A1-958CC50808D7}" srcOrd="2" destOrd="0" presId="urn:microsoft.com/office/officeart/2005/8/layout/vList2"/>
    <dgm:cxn modelId="{76A63A5C-5A29-4A30-AD8F-882D99531EF6}" type="presParOf" srcId="{A83180A0-031E-47C0-9FCD-A45080E6F82D}" destId="{1EAE57F1-9127-4D92-A9BB-5B026F349088}" srcOrd="3" destOrd="0" presId="urn:microsoft.com/office/officeart/2005/8/layout/vList2"/>
    <dgm:cxn modelId="{BC78A9A0-29E3-4254-B3EA-2536324359BC}" type="presParOf" srcId="{A83180A0-031E-47C0-9FCD-A45080E6F82D}" destId="{D5B371E6-1FF2-438E-BBDB-7A7046043EF8}" srcOrd="4" destOrd="0" presId="urn:microsoft.com/office/officeart/2005/8/layout/vList2"/>
    <dgm:cxn modelId="{0482991D-60D3-4353-906D-6EB9941D1A57}" type="presParOf" srcId="{A83180A0-031E-47C0-9FCD-A45080E6F82D}" destId="{4DB63FE1-15BA-44CE-A9B1-6D6F1C495FA9}" srcOrd="5" destOrd="0" presId="urn:microsoft.com/office/officeart/2005/8/layout/vList2"/>
    <dgm:cxn modelId="{64FB1871-FFEA-44DA-A1AA-82DC7828156B}" type="presParOf" srcId="{A83180A0-031E-47C0-9FCD-A45080E6F82D}" destId="{5942AB33-E53B-466A-AE21-434B13A841D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C969BAC-1854-4044-A314-6572FABEFDD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295DEE5-D8C9-4C4F-B7D7-CF4E65073BD4}">
      <dgm:prSet/>
      <dgm:spPr/>
      <dgm:t>
        <a:bodyPr/>
        <a:lstStyle/>
        <a:p>
          <a:r>
            <a:rPr lang="en-GB" dirty="0"/>
            <a:t>1. Self-awareness</a:t>
          </a:r>
          <a:endParaRPr lang="en-US" dirty="0"/>
        </a:p>
      </dgm:t>
    </dgm:pt>
    <dgm:pt modelId="{12EF3EE0-41A1-4FF0-9DBD-A4D9873E3C1E}" type="parTrans" cxnId="{5924312E-E7BA-4BE8-8E33-86950DA6CF46}">
      <dgm:prSet/>
      <dgm:spPr/>
      <dgm:t>
        <a:bodyPr/>
        <a:lstStyle/>
        <a:p>
          <a:endParaRPr lang="en-US"/>
        </a:p>
      </dgm:t>
    </dgm:pt>
    <dgm:pt modelId="{3A53A0ED-AB5E-4970-9AC4-02C206B54482}" type="sibTrans" cxnId="{5924312E-E7BA-4BE8-8E33-86950DA6CF46}">
      <dgm:prSet/>
      <dgm:spPr/>
      <dgm:t>
        <a:bodyPr/>
        <a:lstStyle/>
        <a:p>
          <a:endParaRPr lang="en-US"/>
        </a:p>
      </dgm:t>
    </dgm:pt>
    <dgm:pt modelId="{C3D89E4A-0FE3-4659-98D5-92CED5A1AAA3}">
      <dgm:prSet/>
      <dgm:spPr/>
      <dgm:t>
        <a:bodyPr/>
        <a:lstStyle/>
        <a:p>
          <a:r>
            <a:rPr lang="en-GB" dirty="0"/>
            <a:t>1.1. Recognizing one’s emotions and their impact.</a:t>
          </a:r>
          <a:endParaRPr lang="en-US" dirty="0"/>
        </a:p>
      </dgm:t>
    </dgm:pt>
    <dgm:pt modelId="{AC603322-C2E4-4EB4-936A-D76CD5445A07}" type="parTrans" cxnId="{1EFC15DA-8295-4D73-A988-78D9BFE657D3}">
      <dgm:prSet/>
      <dgm:spPr/>
      <dgm:t>
        <a:bodyPr/>
        <a:lstStyle/>
        <a:p>
          <a:endParaRPr lang="en-US"/>
        </a:p>
      </dgm:t>
    </dgm:pt>
    <dgm:pt modelId="{4AD75145-45A9-4EF8-8F5C-82FC47E5F498}" type="sibTrans" cxnId="{1EFC15DA-8295-4D73-A988-78D9BFE657D3}">
      <dgm:prSet/>
      <dgm:spPr/>
      <dgm:t>
        <a:bodyPr/>
        <a:lstStyle/>
        <a:p>
          <a:endParaRPr lang="en-US"/>
        </a:p>
      </dgm:t>
    </dgm:pt>
    <dgm:pt modelId="{978B7F3C-A1CA-4758-BB18-D2AB445C9670}">
      <dgm:prSet/>
      <dgm:spPr/>
      <dgm:t>
        <a:bodyPr/>
        <a:lstStyle/>
        <a:p>
          <a:r>
            <a:rPr lang="en-GB"/>
            <a:t>2. Self-regulation</a:t>
          </a:r>
          <a:endParaRPr lang="en-US"/>
        </a:p>
      </dgm:t>
    </dgm:pt>
    <dgm:pt modelId="{AFFBB1AD-6F83-4E01-8F74-AF5ED12087EA}" type="parTrans" cxnId="{98316310-E47B-46F1-9959-D4101B6388C4}">
      <dgm:prSet/>
      <dgm:spPr/>
      <dgm:t>
        <a:bodyPr/>
        <a:lstStyle/>
        <a:p>
          <a:endParaRPr lang="en-US"/>
        </a:p>
      </dgm:t>
    </dgm:pt>
    <dgm:pt modelId="{9E6678CA-DA14-4820-B9B5-6BE013D4655E}" type="sibTrans" cxnId="{98316310-E47B-46F1-9959-D4101B6388C4}">
      <dgm:prSet/>
      <dgm:spPr/>
      <dgm:t>
        <a:bodyPr/>
        <a:lstStyle/>
        <a:p>
          <a:endParaRPr lang="en-US"/>
        </a:p>
      </dgm:t>
    </dgm:pt>
    <dgm:pt modelId="{6BA0073F-8E6A-4CF1-A9FD-C7343585C081}">
      <dgm:prSet/>
      <dgm:spPr/>
      <dgm:t>
        <a:bodyPr/>
        <a:lstStyle/>
        <a:p>
          <a:r>
            <a:rPr lang="en-GB"/>
            <a:t>2.2. Managing emotions and impulses.</a:t>
          </a:r>
          <a:endParaRPr lang="en-US"/>
        </a:p>
      </dgm:t>
    </dgm:pt>
    <dgm:pt modelId="{89DE437C-8A07-4554-BED5-1D6CEC26425F}" type="parTrans" cxnId="{B3A50417-2DB0-48EE-ADBE-C40F4D63A228}">
      <dgm:prSet/>
      <dgm:spPr/>
      <dgm:t>
        <a:bodyPr/>
        <a:lstStyle/>
        <a:p>
          <a:endParaRPr lang="en-US"/>
        </a:p>
      </dgm:t>
    </dgm:pt>
    <dgm:pt modelId="{55C9618F-7FE7-4DA7-A1A5-151E8A1E3A01}" type="sibTrans" cxnId="{B3A50417-2DB0-48EE-ADBE-C40F4D63A228}">
      <dgm:prSet/>
      <dgm:spPr/>
      <dgm:t>
        <a:bodyPr/>
        <a:lstStyle/>
        <a:p>
          <a:endParaRPr lang="en-US"/>
        </a:p>
      </dgm:t>
    </dgm:pt>
    <dgm:pt modelId="{D1F8DA39-C958-4019-9850-4C80C218BC06}">
      <dgm:prSet/>
      <dgm:spPr/>
      <dgm:t>
        <a:bodyPr/>
        <a:lstStyle/>
        <a:p>
          <a:r>
            <a:rPr lang="en-GB"/>
            <a:t>3. Motivation</a:t>
          </a:r>
          <a:endParaRPr lang="en-US"/>
        </a:p>
      </dgm:t>
    </dgm:pt>
    <dgm:pt modelId="{49132D48-1000-40FA-8909-5B288FAB69CF}" type="parTrans" cxnId="{97FD8E84-43AF-4C8F-9634-233BABE747BC}">
      <dgm:prSet/>
      <dgm:spPr/>
      <dgm:t>
        <a:bodyPr/>
        <a:lstStyle/>
        <a:p>
          <a:endParaRPr lang="en-US"/>
        </a:p>
      </dgm:t>
    </dgm:pt>
    <dgm:pt modelId="{292ACCC0-7751-4C06-8C85-B10E5DD88B88}" type="sibTrans" cxnId="{97FD8E84-43AF-4C8F-9634-233BABE747BC}">
      <dgm:prSet/>
      <dgm:spPr/>
      <dgm:t>
        <a:bodyPr/>
        <a:lstStyle/>
        <a:p>
          <a:endParaRPr lang="en-US"/>
        </a:p>
      </dgm:t>
    </dgm:pt>
    <dgm:pt modelId="{EE8FB86D-1558-4602-8D14-6ADD775D2D0D}">
      <dgm:prSet/>
      <dgm:spPr/>
      <dgm:t>
        <a:bodyPr/>
        <a:lstStyle/>
        <a:p>
          <a:r>
            <a:rPr lang="en-GB" dirty="0"/>
            <a:t>3.3. Harnessing emotions to achieve goals.</a:t>
          </a:r>
          <a:endParaRPr lang="en-US" dirty="0"/>
        </a:p>
      </dgm:t>
    </dgm:pt>
    <dgm:pt modelId="{15B18307-A831-40B8-A924-748EA623E680}" type="parTrans" cxnId="{211AB9A2-636D-4839-B004-44C1E844575C}">
      <dgm:prSet/>
      <dgm:spPr/>
      <dgm:t>
        <a:bodyPr/>
        <a:lstStyle/>
        <a:p>
          <a:endParaRPr lang="en-US"/>
        </a:p>
      </dgm:t>
    </dgm:pt>
    <dgm:pt modelId="{C6E160AC-6D1B-4E80-A398-B0663D001AED}" type="sibTrans" cxnId="{211AB9A2-636D-4839-B004-44C1E844575C}">
      <dgm:prSet/>
      <dgm:spPr/>
      <dgm:t>
        <a:bodyPr/>
        <a:lstStyle/>
        <a:p>
          <a:endParaRPr lang="en-US"/>
        </a:p>
      </dgm:t>
    </dgm:pt>
    <dgm:pt modelId="{C8E7C69A-3BD6-40FA-A5BC-3D3FEA72E391}">
      <dgm:prSet/>
      <dgm:spPr/>
      <dgm:t>
        <a:bodyPr/>
        <a:lstStyle/>
        <a:p>
          <a:r>
            <a:rPr lang="en-GB"/>
            <a:t>4. Empathy</a:t>
          </a:r>
          <a:endParaRPr lang="en-US"/>
        </a:p>
      </dgm:t>
    </dgm:pt>
    <dgm:pt modelId="{D60700F3-0228-4D96-B01B-82EBC78033AE}" type="parTrans" cxnId="{72C7D6E4-A1A5-4242-8210-77B1D45DFB4F}">
      <dgm:prSet/>
      <dgm:spPr/>
      <dgm:t>
        <a:bodyPr/>
        <a:lstStyle/>
        <a:p>
          <a:endParaRPr lang="en-US"/>
        </a:p>
      </dgm:t>
    </dgm:pt>
    <dgm:pt modelId="{6AB10CC1-70F0-4519-AB0B-CC57D4960C73}" type="sibTrans" cxnId="{72C7D6E4-A1A5-4242-8210-77B1D45DFB4F}">
      <dgm:prSet/>
      <dgm:spPr/>
      <dgm:t>
        <a:bodyPr/>
        <a:lstStyle/>
        <a:p>
          <a:endParaRPr lang="en-US"/>
        </a:p>
      </dgm:t>
    </dgm:pt>
    <dgm:pt modelId="{0E3F9F96-2BD8-43A7-AF22-95012A54C73E}">
      <dgm:prSet/>
      <dgm:spPr/>
      <dgm:t>
        <a:bodyPr/>
        <a:lstStyle/>
        <a:p>
          <a:r>
            <a:rPr lang="en-GB" dirty="0"/>
            <a:t>4.4. Understanding and considering others' emotions.</a:t>
          </a:r>
          <a:endParaRPr lang="en-US" dirty="0"/>
        </a:p>
      </dgm:t>
    </dgm:pt>
    <dgm:pt modelId="{A9BF732A-403B-4296-91F7-FBE14AD095DA}" type="parTrans" cxnId="{91E314F0-E8B7-4396-A3E3-20B96E8BE50F}">
      <dgm:prSet/>
      <dgm:spPr/>
      <dgm:t>
        <a:bodyPr/>
        <a:lstStyle/>
        <a:p>
          <a:endParaRPr lang="en-US"/>
        </a:p>
      </dgm:t>
    </dgm:pt>
    <dgm:pt modelId="{91F18E27-9C51-49CF-965B-4C3779CFE775}" type="sibTrans" cxnId="{91E314F0-E8B7-4396-A3E3-20B96E8BE50F}">
      <dgm:prSet/>
      <dgm:spPr/>
      <dgm:t>
        <a:bodyPr/>
        <a:lstStyle/>
        <a:p>
          <a:endParaRPr lang="en-US"/>
        </a:p>
      </dgm:t>
    </dgm:pt>
    <dgm:pt modelId="{BC5BCAA6-315C-4B02-83B2-267E05763970}">
      <dgm:prSet/>
      <dgm:spPr/>
      <dgm:t>
        <a:bodyPr/>
        <a:lstStyle/>
        <a:p>
          <a:r>
            <a:rPr lang="en-GB"/>
            <a:t>5. Social Skills</a:t>
          </a:r>
          <a:endParaRPr lang="en-US"/>
        </a:p>
      </dgm:t>
    </dgm:pt>
    <dgm:pt modelId="{E33AE75A-976E-479E-A03D-E68E7B0EB982}" type="parTrans" cxnId="{B602E932-DC2A-4992-A581-11120D700CFB}">
      <dgm:prSet/>
      <dgm:spPr/>
      <dgm:t>
        <a:bodyPr/>
        <a:lstStyle/>
        <a:p>
          <a:endParaRPr lang="en-US"/>
        </a:p>
      </dgm:t>
    </dgm:pt>
    <dgm:pt modelId="{09F4A6D5-8D84-42F8-A84C-0B7F7C477400}" type="sibTrans" cxnId="{B602E932-DC2A-4992-A581-11120D700CFB}">
      <dgm:prSet/>
      <dgm:spPr/>
      <dgm:t>
        <a:bodyPr/>
        <a:lstStyle/>
        <a:p>
          <a:endParaRPr lang="en-US"/>
        </a:p>
      </dgm:t>
    </dgm:pt>
    <dgm:pt modelId="{5B2CB607-BA8E-4CEC-AE7A-5C80788BF330}">
      <dgm:prSet/>
      <dgm:spPr/>
      <dgm:t>
        <a:bodyPr/>
        <a:lstStyle/>
        <a:p>
          <a:r>
            <a:rPr lang="en-GB"/>
            <a:t>5.5. Managing relationships to move people in desired directions.</a:t>
          </a:r>
          <a:endParaRPr lang="en-US"/>
        </a:p>
      </dgm:t>
    </dgm:pt>
    <dgm:pt modelId="{A018CFFE-2826-43EB-9473-89101A16BF2A}" type="parTrans" cxnId="{1B51D1A6-870D-4C6C-B04C-23E20A551C5A}">
      <dgm:prSet/>
      <dgm:spPr/>
      <dgm:t>
        <a:bodyPr/>
        <a:lstStyle/>
        <a:p>
          <a:endParaRPr lang="en-US"/>
        </a:p>
      </dgm:t>
    </dgm:pt>
    <dgm:pt modelId="{B114B125-D3D4-4C93-AD0A-904925707416}" type="sibTrans" cxnId="{1B51D1A6-870D-4C6C-B04C-23E20A551C5A}">
      <dgm:prSet/>
      <dgm:spPr/>
      <dgm:t>
        <a:bodyPr/>
        <a:lstStyle/>
        <a:p>
          <a:endParaRPr lang="en-US"/>
        </a:p>
      </dgm:t>
    </dgm:pt>
    <dgm:pt modelId="{26798900-CBF6-49D4-AA3D-24BEEFC65772}" type="pres">
      <dgm:prSet presAssocID="{1C969BAC-1854-4044-A314-6572FABEFDD6}" presName="Name0" presStyleCnt="0">
        <dgm:presLayoutVars>
          <dgm:dir/>
          <dgm:resizeHandles val="exact"/>
        </dgm:presLayoutVars>
      </dgm:prSet>
      <dgm:spPr/>
    </dgm:pt>
    <dgm:pt modelId="{D2F0740D-3DFE-46D9-8F62-ADB9582F9EA5}" type="pres">
      <dgm:prSet presAssocID="{A295DEE5-D8C9-4C4F-B7D7-CF4E65073BD4}" presName="node" presStyleLbl="node1" presStyleIdx="0" presStyleCnt="10">
        <dgm:presLayoutVars>
          <dgm:bulletEnabled val="1"/>
        </dgm:presLayoutVars>
      </dgm:prSet>
      <dgm:spPr/>
    </dgm:pt>
    <dgm:pt modelId="{C7BB92C2-47F4-49A9-9504-AAE4237568C8}" type="pres">
      <dgm:prSet presAssocID="{3A53A0ED-AB5E-4970-9AC4-02C206B54482}" presName="sibTrans" presStyleLbl="sibTrans1D1" presStyleIdx="0" presStyleCnt="9"/>
      <dgm:spPr/>
    </dgm:pt>
    <dgm:pt modelId="{BF458C2B-207C-453D-A35B-73F87B8F8498}" type="pres">
      <dgm:prSet presAssocID="{3A53A0ED-AB5E-4970-9AC4-02C206B54482}" presName="connectorText" presStyleLbl="sibTrans1D1" presStyleIdx="0" presStyleCnt="9"/>
      <dgm:spPr/>
    </dgm:pt>
    <dgm:pt modelId="{97B89F47-8F4A-479C-B0E7-3565856FA51D}" type="pres">
      <dgm:prSet presAssocID="{C3D89E4A-0FE3-4659-98D5-92CED5A1AAA3}" presName="node" presStyleLbl="node1" presStyleIdx="1" presStyleCnt="10" custLinFactNeighborX="-2521" custLinFactNeighborY="587">
        <dgm:presLayoutVars>
          <dgm:bulletEnabled val="1"/>
        </dgm:presLayoutVars>
      </dgm:prSet>
      <dgm:spPr/>
    </dgm:pt>
    <dgm:pt modelId="{057C23CB-BB3D-4EF9-945F-FAF9274E53AA}" type="pres">
      <dgm:prSet presAssocID="{4AD75145-45A9-4EF8-8F5C-82FC47E5F498}" presName="sibTrans" presStyleLbl="sibTrans1D1" presStyleIdx="1" presStyleCnt="9"/>
      <dgm:spPr/>
    </dgm:pt>
    <dgm:pt modelId="{DDA054C2-F12D-42F9-8A9C-56AE4CE4A536}" type="pres">
      <dgm:prSet presAssocID="{4AD75145-45A9-4EF8-8F5C-82FC47E5F498}" presName="connectorText" presStyleLbl="sibTrans1D1" presStyleIdx="1" presStyleCnt="9"/>
      <dgm:spPr/>
    </dgm:pt>
    <dgm:pt modelId="{C6FC93B4-9997-4F80-9998-D3547C5F9A0C}" type="pres">
      <dgm:prSet presAssocID="{978B7F3C-A1CA-4758-BB18-D2AB445C9670}" presName="node" presStyleLbl="node1" presStyleIdx="2" presStyleCnt="10">
        <dgm:presLayoutVars>
          <dgm:bulletEnabled val="1"/>
        </dgm:presLayoutVars>
      </dgm:prSet>
      <dgm:spPr/>
    </dgm:pt>
    <dgm:pt modelId="{533BC1BE-63FE-4C25-8A7B-971662DE7191}" type="pres">
      <dgm:prSet presAssocID="{9E6678CA-DA14-4820-B9B5-6BE013D4655E}" presName="sibTrans" presStyleLbl="sibTrans1D1" presStyleIdx="2" presStyleCnt="9"/>
      <dgm:spPr/>
    </dgm:pt>
    <dgm:pt modelId="{C7893515-6334-4668-B895-800CBE6131E3}" type="pres">
      <dgm:prSet presAssocID="{9E6678CA-DA14-4820-B9B5-6BE013D4655E}" presName="connectorText" presStyleLbl="sibTrans1D1" presStyleIdx="2" presStyleCnt="9"/>
      <dgm:spPr/>
    </dgm:pt>
    <dgm:pt modelId="{753FC63F-4920-4B6E-9208-F18FBD192052}" type="pres">
      <dgm:prSet presAssocID="{6BA0073F-8E6A-4CF1-A9FD-C7343585C081}" presName="node" presStyleLbl="node1" presStyleIdx="3" presStyleCnt="10">
        <dgm:presLayoutVars>
          <dgm:bulletEnabled val="1"/>
        </dgm:presLayoutVars>
      </dgm:prSet>
      <dgm:spPr/>
    </dgm:pt>
    <dgm:pt modelId="{A39690DC-651D-4ECA-BC88-BA7601C52AF7}" type="pres">
      <dgm:prSet presAssocID="{55C9618F-7FE7-4DA7-A1A5-151E8A1E3A01}" presName="sibTrans" presStyleLbl="sibTrans1D1" presStyleIdx="3" presStyleCnt="9"/>
      <dgm:spPr/>
    </dgm:pt>
    <dgm:pt modelId="{F4AD88C0-0BAB-416B-8818-14E89C9D662B}" type="pres">
      <dgm:prSet presAssocID="{55C9618F-7FE7-4DA7-A1A5-151E8A1E3A01}" presName="connectorText" presStyleLbl="sibTrans1D1" presStyleIdx="3" presStyleCnt="9"/>
      <dgm:spPr/>
    </dgm:pt>
    <dgm:pt modelId="{10610F16-4C89-465E-9EE7-2A0F5A6F905A}" type="pres">
      <dgm:prSet presAssocID="{D1F8DA39-C958-4019-9850-4C80C218BC06}" presName="node" presStyleLbl="node1" presStyleIdx="4" presStyleCnt="10">
        <dgm:presLayoutVars>
          <dgm:bulletEnabled val="1"/>
        </dgm:presLayoutVars>
      </dgm:prSet>
      <dgm:spPr/>
    </dgm:pt>
    <dgm:pt modelId="{407E6A38-B3DB-4DE2-A558-D27AD7F70DCD}" type="pres">
      <dgm:prSet presAssocID="{292ACCC0-7751-4C06-8C85-B10E5DD88B88}" presName="sibTrans" presStyleLbl="sibTrans1D1" presStyleIdx="4" presStyleCnt="9"/>
      <dgm:spPr/>
    </dgm:pt>
    <dgm:pt modelId="{92296B4B-FE32-469D-BE47-AD9F9E0625F0}" type="pres">
      <dgm:prSet presAssocID="{292ACCC0-7751-4C06-8C85-B10E5DD88B88}" presName="connectorText" presStyleLbl="sibTrans1D1" presStyleIdx="4" presStyleCnt="9"/>
      <dgm:spPr/>
    </dgm:pt>
    <dgm:pt modelId="{7B0E3798-FE27-4E87-975D-5AB17F2CA82C}" type="pres">
      <dgm:prSet presAssocID="{EE8FB86D-1558-4602-8D14-6ADD775D2D0D}" presName="node" presStyleLbl="node1" presStyleIdx="5" presStyleCnt="10">
        <dgm:presLayoutVars>
          <dgm:bulletEnabled val="1"/>
        </dgm:presLayoutVars>
      </dgm:prSet>
      <dgm:spPr/>
    </dgm:pt>
    <dgm:pt modelId="{3B12F301-D6E2-4CAC-AC94-205764757C64}" type="pres">
      <dgm:prSet presAssocID="{C6E160AC-6D1B-4E80-A398-B0663D001AED}" presName="sibTrans" presStyleLbl="sibTrans1D1" presStyleIdx="5" presStyleCnt="9"/>
      <dgm:spPr/>
    </dgm:pt>
    <dgm:pt modelId="{8D65E701-F731-42D6-8967-80CDEB4B10D0}" type="pres">
      <dgm:prSet presAssocID="{C6E160AC-6D1B-4E80-A398-B0663D001AED}" presName="connectorText" presStyleLbl="sibTrans1D1" presStyleIdx="5" presStyleCnt="9"/>
      <dgm:spPr/>
    </dgm:pt>
    <dgm:pt modelId="{DEDE54F2-089E-479C-A5BF-5967E4C0381A}" type="pres">
      <dgm:prSet presAssocID="{C8E7C69A-3BD6-40FA-A5BC-3D3FEA72E391}" presName="node" presStyleLbl="node1" presStyleIdx="6" presStyleCnt="10">
        <dgm:presLayoutVars>
          <dgm:bulletEnabled val="1"/>
        </dgm:presLayoutVars>
      </dgm:prSet>
      <dgm:spPr/>
    </dgm:pt>
    <dgm:pt modelId="{03EA7676-F74E-4681-9D8C-58D146FF528F}" type="pres">
      <dgm:prSet presAssocID="{6AB10CC1-70F0-4519-AB0B-CC57D4960C73}" presName="sibTrans" presStyleLbl="sibTrans1D1" presStyleIdx="6" presStyleCnt="9"/>
      <dgm:spPr/>
    </dgm:pt>
    <dgm:pt modelId="{D2F3D42E-4117-4EA4-B771-30FCAAA5A3DF}" type="pres">
      <dgm:prSet presAssocID="{6AB10CC1-70F0-4519-AB0B-CC57D4960C73}" presName="connectorText" presStyleLbl="sibTrans1D1" presStyleIdx="6" presStyleCnt="9"/>
      <dgm:spPr/>
    </dgm:pt>
    <dgm:pt modelId="{607374F3-FEC5-4B7E-B3F8-FA22DE55C4D0}" type="pres">
      <dgm:prSet presAssocID="{0E3F9F96-2BD8-43A7-AF22-95012A54C73E}" presName="node" presStyleLbl="node1" presStyleIdx="7" presStyleCnt="10">
        <dgm:presLayoutVars>
          <dgm:bulletEnabled val="1"/>
        </dgm:presLayoutVars>
      </dgm:prSet>
      <dgm:spPr/>
    </dgm:pt>
    <dgm:pt modelId="{6ED01922-4CE9-4BE0-AB35-270FC8F19FAE}" type="pres">
      <dgm:prSet presAssocID="{91F18E27-9C51-49CF-965B-4C3779CFE775}" presName="sibTrans" presStyleLbl="sibTrans1D1" presStyleIdx="7" presStyleCnt="9"/>
      <dgm:spPr/>
    </dgm:pt>
    <dgm:pt modelId="{3B6F3059-D670-4A92-BE17-B7A74ACF4016}" type="pres">
      <dgm:prSet presAssocID="{91F18E27-9C51-49CF-965B-4C3779CFE775}" presName="connectorText" presStyleLbl="sibTrans1D1" presStyleIdx="7" presStyleCnt="9"/>
      <dgm:spPr/>
    </dgm:pt>
    <dgm:pt modelId="{0236A0F2-1825-49C1-BEB1-CCB174BA3AED}" type="pres">
      <dgm:prSet presAssocID="{BC5BCAA6-315C-4B02-83B2-267E05763970}" presName="node" presStyleLbl="node1" presStyleIdx="8" presStyleCnt="10">
        <dgm:presLayoutVars>
          <dgm:bulletEnabled val="1"/>
        </dgm:presLayoutVars>
      </dgm:prSet>
      <dgm:spPr/>
    </dgm:pt>
    <dgm:pt modelId="{B6BB4DE8-10C1-49D1-896A-E4386AF9028A}" type="pres">
      <dgm:prSet presAssocID="{09F4A6D5-8D84-42F8-A84C-0B7F7C477400}" presName="sibTrans" presStyleLbl="sibTrans1D1" presStyleIdx="8" presStyleCnt="9"/>
      <dgm:spPr/>
    </dgm:pt>
    <dgm:pt modelId="{A36D235E-D37A-4D4F-A887-AD326EF4AA12}" type="pres">
      <dgm:prSet presAssocID="{09F4A6D5-8D84-42F8-A84C-0B7F7C477400}" presName="connectorText" presStyleLbl="sibTrans1D1" presStyleIdx="8" presStyleCnt="9"/>
      <dgm:spPr/>
    </dgm:pt>
    <dgm:pt modelId="{6BAE28CF-2E5D-4561-B95C-10C5582A76A2}" type="pres">
      <dgm:prSet presAssocID="{5B2CB607-BA8E-4CEC-AE7A-5C80788BF330}" presName="node" presStyleLbl="node1" presStyleIdx="9" presStyleCnt="10">
        <dgm:presLayoutVars>
          <dgm:bulletEnabled val="1"/>
        </dgm:presLayoutVars>
      </dgm:prSet>
      <dgm:spPr/>
    </dgm:pt>
  </dgm:ptLst>
  <dgm:cxnLst>
    <dgm:cxn modelId="{E60FDC0B-AE54-44D1-8761-C112755A81BE}" type="presOf" srcId="{EE8FB86D-1558-4602-8D14-6ADD775D2D0D}" destId="{7B0E3798-FE27-4E87-975D-5AB17F2CA82C}" srcOrd="0" destOrd="0" presId="urn:microsoft.com/office/officeart/2016/7/layout/RepeatingBendingProcessNew"/>
    <dgm:cxn modelId="{20A4710E-6130-4965-AC44-19F63636D18B}" type="presOf" srcId="{09F4A6D5-8D84-42F8-A84C-0B7F7C477400}" destId="{B6BB4DE8-10C1-49D1-896A-E4386AF9028A}" srcOrd="0" destOrd="0" presId="urn:microsoft.com/office/officeart/2016/7/layout/RepeatingBendingProcessNew"/>
    <dgm:cxn modelId="{98316310-E47B-46F1-9959-D4101B6388C4}" srcId="{1C969BAC-1854-4044-A314-6572FABEFDD6}" destId="{978B7F3C-A1CA-4758-BB18-D2AB445C9670}" srcOrd="2" destOrd="0" parTransId="{AFFBB1AD-6F83-4E01-8F74-AF5ED12087EA}" sibTransId="{9E6678CA-DA14-4820-B9B5-6BE013D4655E}"/>
    <dgm:cxn modelId="{8F4A8310-A8E4-4848-B01F-7DAE8A4E8458}" type="presOf" srcId="{91F18E27-9C51-49CF-965B-4C3779CFE775}" destId="{3B6F3059-D670-4A92-BE17-B7A74ACF4016}" srcOrd="1" destOrd="0" presId="urn:microsoft.com/office/officeart/2016/7/layout/RepeatingBendingProcessNew"/>
    <dgm:cxn modelId="{C5573F12-FEFE-424B-BBB6-21F24B11DB44}" type="presOf" srcId="{D1F8DA39-C958-4019-9850-4C80C218BC06}" destId="{10610F16-4C89-465E-9EE7-2A0F5A6F905A}" srcOrd="0" destOrd="0" presId="urn:microsoft.com/office/officeart/2016/7/layout/RepeatingBendingProcessNew"/>
    <dgm:cxn modelId="{3CED0113-D06A-4588-B379-CDDD735D9506}" type="presOf" srcId="{C6E160AC-6D1B-4E80-A398-B0663D001AED}" destId="{8D65E701-F731-42D6-8967-80CDEB4B10D0}" srcOrd="1" destOrd="0" presId="urn:microsoft.com/office/officeart/2016/7/layout/RepeatingBendingProcessNew"/>
    <dgm:cxn modelId="{B3A50417-2DB0-48EE-ADBE-C40F4D63A228}" srcId="{1C969BAC-1854-4044-A314-6572FABEFDD6}" destId="{6BA0073F-8E6A-4CF1-A9FD-C7343585C081}" srcOrd="3" destOrd="0" parTransId="{89DE437C-8A07-4554-BED5-1D6CEC26425F}" sibTransId="{55C9618F-7FE7-4DA7-A1A5-151E8A1E3A01}"/>
    <dgm:cxn modelId="{1106CF19-E764-43E5-810E-112989954545}" type="presOf" srcId="{3A53A0ED-AB5E-4970-9AC4-02C206B54482}" destId="{BF458C2B-207C-453D-A35B-73F87B8F8498}" srcOrd="1" destOrd="0" presId="urn:microsoft.com/office/officeart/2016/7/layout/RepeatingBendingProcessNew"/>
    <dgm:cxn modelId="{0C1DFC1E-A17D-4BF7-A56E-64CB96184E6B}" type="presOf" srcId="{3A53A0ED-AB5E-4970-9AC4-02C206B54482}" destId="{C7BB92C2-47F4-49A9-9504-AAE4237568C8}" srcOrd="0" destOrd="0" presId="urn:microsoft.com/office/officeart/2016/7/layout/RepeatingBendingProcessNew"/>
    <dgm:cxn modelId="{123FFB26-F7E5-469A-B6AD-0AF213DB1185}" type="presOf" srcId="{1C969BAC-1854-4044-A314-6572FABEFDD6}" destId="{26798900-CBF6-49D4-AA3D-24BEEFC65772}" srcOrd="0" destOrd="0" presId="urn:microsoft.com/office/officeart/2016/7/layout/RepeatingBendingProcessNew"/>
    <dgm:cxn modelId="{0EB59A2A-6D8B-4321-838F-86FEE3DCD49F}" type="presOf" srcId="{6AB10CC1-70F0-4519-AB0B-CC57D4960C73}" destId="{D2F3D42E-4117-4EA4-B771-30FCAAA5A3DF}" srcOrd="1" destOrd="0" presId="urn:microsoft.com/office/officeart/2016/7/layout/RepeatingBendingProcessNew"/>
    <dgm:cxn modelId="{5924312E-E7BA-4BE8-8E33-86950DA6CF46}" srcId="{1C969BAC-1854-4044-A314-6572FABEFDD6}" destId="{A295DEE5-D8C9-4C4F-B7D7-CF4E65073BD4}" srcOrd="0" destOrd="0" parTransId="{12EF3EE0-41A1-4FF0-9DBD-A4D9873E3C1E}" sibTransId="{3A53A0ED-AB5E-4970-9AC4-02C206B54482}"/>
    <dgm:cxn modelId="{B602E932-DC2A-4992-A581-11120D700CFB}" srcId="{1C969BAC-1854-4044-A314-6572FABEFDD6}" destId="{BC5BCAA6-315C-4B02-83B2-267E05763970}" srcOrd="8" destOrd="0" parTransId="{E33AE75A-976E-479E-A03D-E68E7B0EB982}" sibTransId="{09F4A6D5-8D84-42F8-A84C-0B7F7C477400}"/>
    <dgm:cxn modelId="{555DFF5F-3980-409D-AAAC-A0B331B4FD44}" type="presOf" srcId="{55C9618F-7FE7-4DA7-A1A5-151E8A1E3A01}" destId="{F4AD88C0-0BAB-416B-8818-14E89C9D662B}" srcOrd="1" destOrd="0" presId="urn:microsoft.com/office/officeart/2016/7/layout/RepeatingBendingProcessNew"/>
    <dgm:cxn modelId="{67420962-50FF-44F5-BD10-846A2CBD82D8}" type="presOf" srcId="{91F18E27-9C51-49CF-965B-4C3779CFE775}" destId="{6ED01922-4CE9-4BE0-AB35-270FC8F19FAE}" srcOrd="0" destOrd="0" presId="urn:microsoft.com/office/officeart/2016/7/layout/RepeatingBendingProcessNew"/>
    <dgm:cxn modelId="{3612FF42-C89B-4E97-919E-F25DB8C4DA8F}" type="presOf" srcId="{C8E7C69A-3BD6-40FA-A5BC-3D3FEA72E391}" destId="{DEDE54F2-089E-479C-A5BF-5967E4C0381A}" srcOrd="0" destOrd="0" presId="urn:microsoft.com/office/officeart/2016/7/layout/RepeatingBendingProcessNew"/>
    <dgm:cxn modelId="{194DE066-2A53-404E-B037-C936575D3EF7}" type="presOf" srcId="{C6E160AC-6D1B-4E80-A398-B0663D001AED}" destId="{3B12F301-D6E2-4CAC-AC94-205764757C64}" srcOrd="0" destOrd="0" presId="urn:microsoft.com/office/officeart/2016/7/layout/RepeatingBendingProcessNew"/>
    <dgm:cxn modelId="{ED06406C-5658-46B6-B7CD-57C699716925}" type="presOf" srcId="{9E6678CA-DA14-4820-B9B5-6BE013D4655E}" destId="{C7893515-6334-4668-B895-800CBE6131E3}" srcOrd="1" destOrd="0" presId="urn:microsoft.com/office/officeart/2016/7/layout/RepeatingBendingProcessNew"/>
    <dgm:cxn modelId="{A6944B4E-33CB-4E36-B112-7AA666E6ABFD}" type="presOf" srcId="{4AD75145-45A9-4EF8-8F5C-82FC47E5F498}" destId="{057C23CB-BB3D-4EF9-945F-FAF9274E53AA}" srcOrd="0" destOrd="0" presId="urn:microsoft.com/office/officeart/2016/7/layout/RepeatingBendingProcessNew"/>
    <dgm:cxn modelId="{8C42CD4E-2BAE-4CF0-8A91-965169532473}" type="presOf" srcId="{292ACCC0-7751-4C06-8C85-B10E5DD88B88}" destId="{92296B4B-FE32-469D-BE47-AD9F9E0625F0}" srcOrd="1" destOrd="0" presId="urn:microsoft.com/office/officeart/2016/7/layout/RepeatingBendingProcessNew"/>
    <dgm:cxn modelId="{93395357-A169-4429-ADB8-95E5B9B7077E}" type="presOf" srcId="{0E3F9F96-2BD8-43A7-AF22-95012A54C73E}" destId="{607374F3-FEC5-4B7E-B3F8-FA22DE55C4D0}" srcOrd="0" destOrd="0" presId="urn:microsoft.com/office/officeart/2016/7/layout/RepeatingBendingProcessNew"/>
    <dgm:cxn modelId="{FF239E77-BF4E-44B1-B022-751CA5841EBD}" type="presOf" srcId="{09F4A6D5-8D84-42F8-A84C-0B7F7C477400}" destId="{A36D235E-D37A-4D4F-A887-AD326EF4AA12}" srcOrd="1" destOrd="0" presId="urn:microsoft.com/office/officeart/2016/7/layout/RepeatingBendingProcessNew"/>
    <dgm:cxn modelId="{97FD8E84-43AF-4C8F-9634-233BABE747BC}" srcId="{1C969BAC-1854-4044-A314-6572FABEFDD6}" destId="{D1F8DA39-C958-4019-9850-4C80C218BC06}" srcOrd="4" destOrd="0" parTransId="{49132D48-1000-40FA-8909-5B288FAB69CF}" sibTransId="{292ACCC0-7751-4C06-8C85-B10E5DD88B88}"/>
    <dgm:cxn modelId="{07FE7C8E-4F73-4AA9-AD6A-1938D112036B}" type="presOf" srcId="{9E6678CA-DA14-4820-B9B5-6BE013D4655E}" destId="{533BC1BE-63FE-4C25-8A7B-971662DE7191}" srcOrd="0" destOrd="0" presId="urn:microsoft.com/office/officeart/2016/7/layout/RepeatingBendingProcessNew"/>
    <dgm:cxn modelId="{6854D195-38C2-4798-BA4D-0E0602410F06}" type="presOf" srcId="{6BA0073F-8E6A-4CF1-A9FD-C7343585C081}" destId="{753FC63F-4920-4B6E-9208-F18FBD192052}" srcOrd="0" destOrd="0" presId="urn:microsoft.com/office/officeart/2016/7/layout/RepeatingBendingProcessNew"/>
    <dgm:cxn modelId="{65503F96-9B91-4C5D-80E4-DE2B83F8CA56}" type="presOf" srcId="{55C9618F-7FE7-4DA7-A1A5-151E8A1E3A01}" destId="{A39690DC-651D-4ECA-BC88-BA7601C52AF7}" srcOrd="0" destOrd="0" presId="urn:microsoft.com/office/officeart/2016/7/layout/RepeatingBendingProcessNew"/>
    <dgm:cxn modelId="{81F0F49A-57F3-417E-85AA-002B38A6E8DA}" type="presOf" srcId="{5B2CB607-BA8E-4CEC-AE7A-5C80788BF330}" destId="{6BAE28CF-2E5D-4561-B95C-10C5582A76A2}" srcOrd="0" destOrd="0" presId="urn:microsoft.com/office/officeart/2016/7/layout/RepeatingBendingProcessNew"/>
    <dgm:cxn modelId="{1978699B-7B92-4170-99C6-1BE9EC7E7ADC}" type="presOf" srcId="{978B7F3C-A1CA-4758-BB18-D2AB445C9670}" destId="{C6FC93B4-9997-4F80-9998-D3547C5F9A0C}" srcOrd="0" destOrd="0" presId="urn:microsoft.com/office/officeart/2016/7/layout/RepeatingBendingProcessNew"/>
    <dgm:cxn modelId="{A964359D-953A-429B-A6DF-9CE00D00D2B7}" type="presOf" srcId="{6AB10CC1-70F0-4519-AB0B-CC57D4960C73}" destId="{03EA7676-F74E-4681-9D8C-58D146FF528F}" srcOrd="0" destOrd="0" presId="urn:microsoft.com/office/officeart/2016/7/layout/RepeatingBendingProcessNew"/>
    <dgm:cxn modelId="{B94BC7A0-C16B-42AD-9E0F-8FDAC8660B30}" type="presOf" srcId="{4AD75145-45A9-4EF8-8F5C-82FC47E5F498}" destId="{DDA054C2-F12D-42F9-8A9C-56AE4CE4A536}" srcOrd="1" destOrd="0" presId="urn:microsoft.com/office/officeart/2016/7/layout/RepeatingBendingProcessNew"/>
    <dgm:cxn modelId="{211AB9A2-636D-4839-B004-44C1E844575C}" srcId="{1C969BAC-1854-4044-A314-6572FABEFDD6}" destId="{EE8FB86D-1558-4602-8D14-6ADD775D2D0D}" srcOrd="5" destOrd="0" parTransId="{15B18307-A831-40B8-A924-748EA623E680}" sibTransId="{C6E160AC-6D1B-4E80-A398-B0663D001AED}"/>
    <dgm:cxn modelId="{1B51D1A6-870D-4C6C-B04C-23E20A551C5A}" srcId="{1C969BAC-1854-4044-A314-6572FABEFDD6}" destId="{5B2CB607-BA8E-4CEC-AE7A-5C80788BF330}" srcOrd="9" destOrd="0" parTransId="{A018CFFE-2826-43EB-9473-89101A16BF2A}" sibTransId="{B114B125-D3D4-4C93-AD0A-904925707416}"/>
    <dgm:cxn modelId="{B73B69C3-07EB-4BB8-A6FC-F17A466C2E07}" type="presOf" srcId="{BC5BCAA6-315C-4B02-83B2-267E05763970}" destId="{0236A0F2-1825-49C1-BEB1-CCB174BA3AED}" srcOrd="0" destOrd="0" presId="urn:microsoft.com/office/officeart/2016/7/layout/RepeatingBendingProcessNew"/>
    <dgm:cxn modelId="{1EFC15DA-8295-4D73-A988-78D9BFE657D3}" srcId="{1C969BAC-1854-4044-A314-6572FABEFDD6}" destId="{C3D89E4A-0FE3-4659-98D5-92CED5A1AAA3}" srcOrd="1" destOrd="0" parTransId="{AC603322-C2E4-4EB4-936A-D76CD5445A07}" sibTransId="{4AD75145-45A9-4EF8-8F5C-82FC47E5F498}"/>
    <dgm:cxn modelId="{72C7D6E4-A1A5-4242-8210-77B1D45DFB4F}" srcId="{1C969BAC-1854-4044-A314-6572FABEFDD6}" destId="{C8E7C69A-3BD6-40FA-A5BC-3D3FEA72E391}" srcOrd="6" destOrd="0" parTransId="{D60700F3-0228-4D96-B01B-82EBC78033AE}" sibTransId="{6AB10CC1-70F0-4519-AB0B-CC57D4960C73}"/>
    <dgm:cxn modelId="{91E314F0-E8B7-4396-A3E3-20B96E8BE50F}" srcId="{1C969BAC-1854-4044-A314-6572FABEFDD6}" destId="{0E3F9F96-2BD8-43A7-AF22-95012A54C73E}" srcOrd="7" destOrd="0" parTransId="{A9BF732A-403B-4296-91F7-FBE14AD095DA}" sibTransId="{91F18E27-9C51-49CF-965B-4C3779CFE775}"/>
    <dgm:cxn modelId="{05D9F9F0-CF29-4542-B873-A54969EAADA0}" type="presOf" srcId="{292ACCC0-7751-4C06-8C85-B10E5DD88B88}" destId="{407E6A38-B3DB-4DE2-A558-D27AD7F70DCD}" srcOrd="0" destOrd="0" presId="urn:microsoft.com/office/officeart/2016/7/layout/RepeatingBendingProcessNew"/>
    <dgm:cxn modelId="{8F6A99F6-FFD8-46F3-9591-53F77AE9F9AE}" type="presOf" srcId="{C3D89E4A-0FE3-4659-98D5-92CED5A1AAA3}" destId="{97B89F47-8F4A-479C-B0E7-3565856FA51D}" srcOrd="0" destOrd="0" presId="urn:microsoft.com/office/officeart/2016/7/layout/RepeatingBendingProcessNew"/>
    <dgm:cxn modelId="{F7AE74F8-C8AB-4171-81A7-97D62EB067A7}" type="presOf" srcId="{A295DEE5-D8C9-4C4F-B7D7-CF4E65073BD4}" destId="{D2F0740D-3DFE-46D9-8F62-ADB9582F9EA5}" srcOrd="0" destOrd="0" presId="urn:microsoft.com/office/officeart/2016/7/layout/RepeatingBendingProcessNew"/>
    <dgm:cxn modelId="{7D40975D-5350-4DFE-91BB-DF616B7B3284}" type="presParOf" srcId="{26798900-CBF6-49D4-AA3D-24BEEFC65772}" destId="{D2F0740D-3DFE-46D9-8F62-ADB9582F9EA5}" srcOrd="0" destOrd="0" presId="urn:microsoft.com/office/officeart/2016/7/layout/RepeatingBendingProcessNew"/>
    <dgm:cxn modelId="{E775BF9B-E9A0-4020-930C-E2092BDA9C51}" type="presParOf" srcId="{26798900-CBF6-49D4-AA3D-24BEEFC65772}" destId="{C7BB92C2-47F4-49A9-9504-AAE4237568C8}" srcOrd="1" destOrd="0" presId="urn:microsoft.com/office/officeart/2016/7/layout/RepeatingBendingProcessNew"/>
    <dgm:cxn modelId="{3662E043-7B17-4085-90A4-FEFE17C752E6}" type="presParOf" srcId="{C7BB92C2-47F4-49A9-9504-AAE4237568C8}" destId="{BF458C2B-207C-453D-A35B-73F87B8F8498}" srcOrd="0" destOrd="0" presId="urn:microsoft.com/office/officeart/2016/7/layout/RepeatingBendingProcessNew"/>
    <dgm:cxn modelId="{AEE8F4EA-B479-41A9-95C2-916F2B455E77}" type="presParOf" srcId="{26798900-CBF6-49D4-AA3D-24BEEFC65772}" destId="{97B89F47-8F4A-479C-B0E7-3565856FA51D}" srcOrd="2" destOrd="0" presId="urn:microsoft.com/office/officeart/2016/7/layout/RepeatingBendingProcessNew"/>
    <dgm:cxn modelId="{9F52E5AA-6572-46E7-861F-C8F213674974}" type="presParOf" srcId="{26798900-CBF6-49D4-AA3D-24BEEFC65772}" destId="{057C23CB-BB3D-4EF9-945F-FAF9274E53AA}" srcOrd="3" destOrd="0" presId="urn:microsoft.com/office/officeart/2016/7/layout/RepeatingBendingProcessNew"/>
    <dgm:cxn modelId="{5C401786-6B3A-4CAC-A6FA-9BCABF3E169A}" type="presParOf" srcId="{057C23CB-BB3D-4EF9-945F-FAF9274E53AA}" destId="{DDA054C2-F12D-42F9-8A9C-56AE4CE4A536}" srcOrd="0" destOrd="0" presId="urn:microsoft.com/office/officeart/2016/7/layout/RepeatingBendingProcessNew"/>
    <dgm:cxn modelId="{F6E082B7-110C-4193-8D2C-D4EC8712B2E7}" type="presParOf" srcId="{26798900-CBF6-49D4-AA3D-24BEEFC65772}" destId="{C6FC93B4-9997-4F80-9998-D3547C5F9A0C}" srcOrd="4" destOrd="0" presId="urn:microsoft.com/office/officeart/2016/7/layout/RepeatingBendingProcessNew"/>
    <dgm:cxn modelId="{135BD91B-6066-4F91-819A-BD0542F49896}" type="presParOf" srcId="{26798900-CBF6-49D4-AA3D-24BEEFC65772}" destId="{533BC1BE-63FE-4C25-8A7B-971662DE7191}" srcOrd="5" destOrd="0" presId="urn:microsoft.com/office/officeart/2016/7/layout/RepeatingBendingProcessNew"/>
    <dgm:cxn modelId="{0E880FB6-20C8-4E15-A476-AE0354F3B79E}" type="presParOf" srcId="{533BC1BE-63FE-4C25-8A7B-971662DE7191}" destId="{C7893515-6334-4668-B895-800CBE6131E3}" srcOrd="0" destOrd="0" presId="urn:microsoft.com/office/officeart/2016/7/layout/RepeatingBendingProcessNew"/>
    <dgm:cxn modelId="{CB076014-7192-494D-865C-911C656DC24C}" type="presParOf" srcId="{26798900-CBF6-49D4-AA3D-24BEEFC65772}" destId="{753FC63F-4920-4B6E-9208-F18FBD192052}" srcOrd="6" destOrd="0" presId="urn:microsoft.com/office/officeart/2016/7/layout/RepeatingBendingProcessNew"/>
    <dgm:cxn modelId="{3195B21C-7073-44AE-AB05-C7E6BF65C024}" type="presParOf" srcId="{26798900-CBF6-49D4-AA3D-24BEEFC65772}" destId="{A39690DC-651D-4ECA-BC88-BA7601C52AF7}" srcOrd="7" destOrd="0" presId="urn:microsoft.com/office/officeart/2016/7/layout/RepeatingBendingProcessNew"/>
    <dgm:cxn modelId="{6772F3C1-A51A-4794-8624-01E3E5AB25D2}" type="presParOf" srcId="{A39690DC-651D-4ECA-BC88-BA7601C52AF7}" destId="{F4AD88C0-0BAB-416B-8818-14E89C9D662B}" srcOrd="0" destOrd="0" presId="urn:microsoft.com/office/officeart/2016/7/layout/RepeatingBendingProcessNew"/>
    <dgm:cxn modelId="{18389210-3666-4C03-835E-99DBE6C63D9B}" type="presParOf" srcId="{26798900-CBF6-49D4-AA3D-24BEEFC65772}" destId="{10610F16-4C89-465E-9EE7-2A0F5A6F905A}" srcOrd="8" destOrd="0" presId="urn:microsoft.com/office/officeart/2016/7/layout/RepeatingBendingProcessNew"/>
    <dgm:cxn modelId="{6ECA70B1-F3C6-4015-B99E-F96C3B3D24BB}" type="presParOf" srcId="{26798900-CBF6-49D4-AA3D-24BEEFC65772}" destId="{407E6A38-B3DB-4DE2-A558-D27AD7F70DCD}" srcOrd="9" destOrd="0" presId="urn:microsoft.com/office/officeart/2016/7/layout/RepeatingBendingProcessNew"/>
    <dgm:cxn modelId="{73643C78-0417-4C0A-A396-B22DBC385F7D}" type="presParOf" srcId="{407E6A38-B3DB-4DE2-A558-D27AD7F70DCD}" destId="{92296B4B-FE32-469D-BE47-AD9F9E0625F0}" srcOrd="0" destOrd="0" presId="urn:microsoft.com/office/officeart/2016/7/layout/RepeatingBendingProcessNew"/>
    <dgm:cxn modelId="{D5FF7A2C-E4E0-4BAE-9521-248D2E83DD36}" type="presParOf" srcId="{26798900-CBF6-49D4-AA3D-24BEEFC65772}" destId="{7B0E3798-FE27-4E87-975D-5AB17F2CA82C}" srcOrd="10" destOrd="0" presId="urn:microsoft.com/office/officeart/2016/7/layout/RepeatingBendingProcessNew"/>
    <dgm:cxn modelId="{962AB910-E914-4799-B524-F6232233B848}" type="presParOf" srcId="{26798900-CBF6-49D4-AA3D-24BEEFC65772}" destId="{3B12F301-D6E2-4CAC-AC94-205764757C64}" srcOrd="11" destOrd="0" presId="urn:microsoft.com/office/officeart/2016/7/layout/RepeatingBendingProcessNew"/>
    <dgm:cxn modelId="{7F328827-F5EA-4EB9-8819-DFBB6531FD4B}" type="presParOf" srcId="{3B12F301-D6E2-4CAC-AC94-205764757C64}" destId="{8D65E701-F731-42D6-8967-80CDEB4B10D0}" srcOrd="0" destOrd="0" presId="urn:microsoft.com/office/officeart/2016/7/layout/RepeatingBendingProcessNew"/>
    <dgm:cxn modelId="{EA7AFFFF-22A5-423C-8F2D-2010614A9CB6}" type="presParOf" srcId="{26798900-CBF6-49D4-AA3D-24BEEFC65772}" destId="{DEDE54F2-089E-479C-A5BF-5967E4C0381A}" srcOrd="12" destOrd="0" presId="urn:microsoft.com/office/officeart/2016/7/layout/RepeatingBendingProcessNew"/>
    <dgm:cxn modelId="{148FD860-0122-4F9A-BBF6-C58A5B92EFF6}" type="presParOf" srcId="{26798900-CBF6-49D4-AA3D-24BEEFC65772}" destId="{03EA7676-F74E-4681-9D8C-58D146FF528F}" srcOrd="13" destOrd="0" presId="urn:microsoft.com/office/officeart/2016/7/layout/RepeatingBendingProcessNew"/>
    <dgm:cxn modelId="{94CF8E1F-0BC2-49D2-BFB7-7CB87FD69BD3}" type="presParOf" srcId="{03EA7676-F74E-4681-9D8C-58D146FF528F}" destId="{D2F3D42E-4117-4EA4-B771-30FCAAA5A3DF}" srcOrd="0" destOrd="0" presId="urn:microsoft.com/office/officeart/2016/7/layout/RepeatingBendingProcessNew"/>
    <dgm:cxn modelId="{DB154018-6597-41D6-BC9A-C65B9AD92063}" type="presParOf" srcId="{26798900-CBF6-49D4-AA3D-24BEEFC65772}" destId="{607374F3-FEC5-4B7E-B3F8-FA22DE55C4D0}" srcOrd="14" destOrd="0" presId="urn:microsoft.com/office/officeart/2016/7/layout/RepeatingBendingProcessNew"/>
    <dgm:cxn modelId="{9FAB4ABD-A47A-44F2-9DAC-5402DB2901C1}" type="presParOf" srcId="{26798900-CBF6-49D4-AA3D-24BEEFC65772}" destId="{6ED01922-4CE9-4BE0-AB35-270FC8F19FAE}" srcOrd="15" destOrd="0" presId="urn:microsoft.com/office/officeart/2016/7/layout/RepeatingBendingProcessNew"/>
    <dgm:cxn modelId="{4D1FA4CA-96A9-418F-AB1A-F5F510385D97}" type="presParOf" srcId="{6ED01922-4CE9-4BE0-AB35-270FC8F19FAE}" destId="{3B6F3059-D670-4A92-BE17-B7A74ACF4016}" srcOrd="0" destOrd="0" presId="urn:microsoft.com/office/officeart/2016/7/layout/RepeatingBendingProcessNew"/>
    <dgm:cxn modelId="{2001BCE8-D3B6-4589-AA68-BADC97EF3768}" type="presParOf" srcId="{26798900-CBF6-49D4-AA3D-24BEEFC65772}" destId="{0236A0F2-1825-49C1-BEB1-CCB174BA3AED}" srcOrd="16" destOrd="0" presId="urn:microsoft.com/office/officeart/2016/7/layout/RepeatingBendingProcessNew"/>
    <dgm:cxn modelId="{3B730585-AACA-4FD6-AF9D-35A015EEBD3F}" type="presParOf" srcId="{26798900-CBF6-49D4-AA3D-24BEEFC65772}" destId="{B6BB4DE8-10C1-49D1-896A-E4386AF9028A}" srcOrd="17" destOrd="0" presId="urn:microsoft.com/office/officeart/2016/7/layout/RepeatingBendingProcessNew"/>
    <dgm:cxn modelId="{ABB20629-11CE-4C1F-ABBD-C01B60FE7282}" type="presParOf" srcId="{B6BB4DE8-10C1-49D1-896A-E4386AF9028A}" destId="{A36D235E-D37A-4D4F-A887-AD326EF4AA12}" srcOrd="0" destOrd="0" presId="urn:microsoft.com/office/officeart/2016/7/layout/RepeatingBendingProcessNew"/>
    <dgm:cxn modelId="{79FF40AC-6906-4AA5-9F29-5C2130208C83}" type="presParOf" srcId="{26798900-CBF6-49D4-AA3D-24BEEFC65772}" destId="{6BAE28CF-2E5D-4561-B95C-10C5582A76A2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597A9A0-A09B-438D-A932-EB212C18F26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D1EAFFD-C3E5-4EE0-8730-B1A1E8395FAC}">
      <dgm:prSet/>
      <dgm:spPr/>
      <dgm:t>
        <a:bodyPr/>
        <a:lstStyle/>
        <a:p>
          <a:r>
            <a:rPr lang="en-GB" dirty="0"/>
            <a:t>Self-awareness</a:t>
          </a:r>
          <a:endParaRPr lang="en-US" dirty="0"/>
        </a:p>
      </dgm:t>
    </dgm:pt>
    <dgm:pt modelId="{785E6A93-F921-4193-92B7-83DD7618457F}" type="parTrans" cxnId="{72D760CE-4E7E-42E0-BF87-0AFC4654BCBD}">
      <dgm:prSet/>
      <dgm:spPr/>
      <dgm:t>
        <a:bodyPr/>
        <a:lstStyle/>
        <a:p>
          <a:endParaRPr lang="en-US"/>
        </a:p>
      </dgm:t>
    </dgm:pt>
    <dgm:pt modelId="{DC0E7250-7753-43EF-91CE-DD850878B41F}" type="sibTrans" cxnId="{72D760CE-4E7E-42E0-BF87-0AFC4654BCBD}">
      <dgm:prSet/>
      <dgm:spPr/>
      <dgm:t>
        <a:bodyPr/>
        <a:lstStyle/>
        <a:p>
          <a:endParaRPr lang="en-US"/>
        </a:p>
      </dgm:t>
    </dgm:pt>
    <dgm:pt modelId="{80B4EEAE-774D-4FD9-95AB-D7FA76379C36}">
      <dgm:prSet/>
      <dgm:spPr/>
      <dgm:t>
        <a:bodyPr/>
        <a:lstStyle/>
        <a:p>
          <a:r>
            <a:rPr lang="en-GB" dirty="0"/>
            <a:t>Enhances decision-making and reduces conflicts.</a:t>
          </a:r>
          <a:endParaRPr lang="en-US" dirty="0"/>
        </a:p>
      </dgm:t>
    </dgm:pt>
    <dgm:pt modelId="{5F58D21B-79A3-406E-826A-B6B74D700C15}" type="parTrans" cxnId="{4DAA852D-DD60-4387-AAC8-E09F08A8E85B}">
      <dgm:prSet/>
      <dgm:spPr/>
      <dgm:t>
        <a:bodyPr/>
        <a:lstStyle/>
        <a:p>
          <a:endParaRPr lang="en-US"/>
        </a:p>
      </dgm:t>
    </dgm:pt>
    <dgm:pt modelId="{FF47B2A1-C1AC-4FE7-9D6A-4FA839F508A5}" type="sibTrans" cxnId="{4DAA852D-DD60-4387-AAC8-E09F08A8E85B}">
      <dgm:prSet/>
      <dgm:spPr/>
      <dgm:t>
        <a:bodyPr/>
        <a:lstStyle/>
        <a:p>
          <a:endParaRPr lang="en-US"/>
        </a:p>
      </dgm:t>
    </dgm:pt>
    <dgm:pt modelId="{2AB95DE2-519C-4BAE-AFD0-9AB5588FD444}">
      <dgm:prSet/>
      <dgm:spPr/>
      <dgm:t>
        <a:bodyPr/>
        <a:lstStyle/>
        <a:p>
          <a:r>
            <a:rPr lang="en-GB" dirty="0"/>
            <a:t>Self-regulation</a:t>
          </a:r>
          <a:endParaRPr lang="en-US" dirty="0"/>
        </a:p>
      </dgm:t>
    </dgm:pt>
    <dgm:pt modelId="{89539B47-F3BD-4DF2-A9E8-BA8A5F3275BE}" type="parTrans" cxnId="{3D765210-9F15-4B63-95F5-8BA0C1C3D00A}">
      <dgm:prSet/>
      <dgm:spPr/>
      <dgm:t>
        <a:bodyPr/>
        <a:lstStyle/>
        <a:p>
          <a:endParaRPr lang="en-US"/>
        </a:p>
      </dgm:t>
    </dgm:pt>
    <dgm:pt modelId="{90859A8A-92F5-4DFB-A490-3FD753235081}" type="sibTrans" cxnId="{3D765210-9F15-4B63-95F5-8BA0C1C3D00A}">
      <dgm:prSet/>
      <dgm:spPr/>
      <dgm:t>
        <a:bodyPr/>
        <a:lstStyle/>
        <a:p>
          <a:endParaRPr lang="en-US"/>
        </a:p>
      </dgm:t>
    </dgm:pt>
    <dgm:pt modelId="{1A644377-7EDC-4B08-B157-07A6B382FB79}">
      <dgm:prSet/>
      <dgm:spPr/>
      <dgm:t>
        <a:bodyPr/>
        <a:lstStyle/>
        <a:p>
          <a:r>
            <a:rPr lang="en-GB"/>
            <a:t>Promotes a stable and constructive work environment.</a:t>
          </a:r>
          <a:endParaRPr lang="en-US"/>
        </a:p>
      </dgm:t>
    </dgm:pt>
    <dgm:pt modelId="{3CDC8F02-2D26-45AD-BD7E-94EF610DBDC0}" type="parTrans" cxnId="{87A8EB6A-CDE1-43B7-A856-81EE1419192D}">
      <dgm:prSet/>
      <dgm:spPr/>
      <dgm:t>
        <a:bodyPr/>
        <a:lstStyle/>
        <a:p>
          <a:endParaRPr lang="en-US"/>
        </a:p>
      </dgm:t>
    </dgm:pt>
    <dgm:pt modelId="{85D13EE6-98DF-401C-93D1-75D8941A4524}" type="sibTrans" cxnId="{87A8EB6A-CDE1-43B7-A856-81EE1419192D}">
      <dgm:prSet/>
      <dgm:spPr/>
      <dgm:t>
        <a:bodyPr/>
        <a:lstStyle/>
        <a:p>
          <a:endParaRPr lang="en-US"/>
        </a:p>
      </dgm:t>
    </dgm:pt>
    <dgm:pt modelId="{7BE8EB47-F33C-4052-B628-85EC2491EC74}">
      <dgm:prSet/>
      <dgm:spPr/>
      <dgm:t>
        <a:bodyPr/>
        <a:lstStyle/>
        <a:p>
          <a:r>
            <a:rPr lang="en-GB"/>
            <a:t>Motivation</a:t>
          </a:r>
          <a:endParaRPr lang="en-US"/>
        </a:p>
      </dgm:t>
    </dgm:pt>
    <dgm:pt modelId="{964E218F-0F62-4443-A85A-283E33A5125F}" type="parTrans" cxnId="{39AF0C66-7A67-4B6F-AF01-420BBA9F0E9F}">
      <dgm:prSet/>
      <dgm:spPr/>
      <dgm:t>
        <a:bodyPr/>
        <a:lstStyle/>
        <a:p>
          <a:endParaRPr lang="en-US"/>
        </a:p>
      </dgm:t>
    </dgm:pt>
    <dgm:pt modelId="{7C20F57D-BE5D-427E-9286-FB216C3AD745}" type="sibTrans" cxnId="{39AF0C66-7A67-4B6F-AF01-420BBA9F0E9F}">
      <dgm:prSet/>
      <dgm:spPr/>
      <dgm:t>
        <a:bodyPr/>
        <a:lstStyle/>
        <a:p>
          <a:endParaRPr lang="en-US"/>
        </a:p>
      </dgm:t>
    </dgm:pt>
    <dgm:pt modelId="{69A8D5C3-0591-4BF5-AEB7-4F37FFB6650B}">
      <dgm:prSet/>
      <dgm:spPr/>
      <dgm:t>
        <a:bodyPr/>
        <a:lstStyle/>
        <a:p>
          <a:r>
            <a:rPr lang="en-GB" dirty="0"/>
            <a:t>Drives achievement and persistence in the face of challenges.</a:t>
          </a:r>
          <a:endParaRPr lang="en-US" dirty="0"/>
        </a:p>
      </dgm:t>
    </dgm:pt>
    <dgm:pt modelId="{A485CBA2-817E-4F94-ACB2-94734CA79D42}" type="parTrans" cxnId="{586DD8B6-F073-45D6-93C6-F54B88CB0E32}">
      <dgm:prSet/>
      <dgm:spPr/>
      <dgm:t>
        <a:bodyPr/>
        <a:lstStyle/>
        <a:p>
          <a:endParaRPr lang="en-US"/>
        </a:p>
      </dgm:t>
    </dgm:pt>
    <dgm:pt modelId="{562E1F58-B749-4566-B8E9-9DE7CF20D7DA}" type="sibTrans" cxnId="{586DD8B6-F073-45D6-93C6-F54B88CB0E32}">
      <dgm:prSet/>
      <dgm:spPr/>
      <dgm:t>
        <a:bodyPr/>
        <a:lstStyle/>
        <a:p>
          <a:endParaRPr lang="en-US"/>
        </a:p>
      </dgm:t>
    </dgm:pt>
    <dgm:pt modelId="{93DB5FA1-C16F-4403-8986-EE1DF03B9AE7}">
      <dgm:prSet/>
      <dgm:spPr/>
      <dgm:t>
        <a:bodyPr/>
        <a:lstStyle/>
        <a:p>
          <a:r>
            <a:rPr lang="en-GB"/>
            <a:t>Empathy</a:t>
          </a:r>
          <a:endParaRPr lang="en-US"/>
        </a:p>
      </dgm:t>
    </dgm:pt>
    <dgm:pt modelId="{591EBF75-DAD1-4816-93C7-35EADAC89C23}" type="parTrans" cxnId="{506FF4BD-23B2-4DF6-A590-A09A20DDF3AD}">
      <dgm:prSet/>
      <dgm:spPr/>
      <dgm:t>
        <a:bodyPr/>
        <a:lstStyle/>
        <a:p>
          <a:endParaRPr lang="en-US"/>
        </a:p>
      </dgm:t>
    </dgm:pt>
    <dgm:pt modelId="{AD49D042-5060-43AC-88FE-397992E33591}" type="sibTrans" cxnId="{506FF4BD-23B2-4DF6-A590-A09A20DDF3AD}">
      <dgm:prSet/>
      <dgm:spPr/>
      <dgm:t>
        <a:bodyPr/>
        <a:lstStyle/>
        <a:p>
          <a:endParaRPr lang="en-US"/>
        </a:p>
      </dgm:t>
    </dgm:pt>
    <dgm:pt modelId="{1735660D-997B-47F7-9453-8AF330703A9D}">
      <dgm:prSet/>
      <dgm:spPr/>
      <dgm:t>
        <a:bodyPr/>
        <a:lstStyle/>
        <a:p>
          <a:r>
            <a:rPr lang="en-GB" dirty="0"/>
            <a:t>Improves team dynamics and customer relations.</a:t>
          </a:r>
          <a:endParaRPr lang="en-US" dirty="0"/>
        </a:p>
      </dgm:t>
    </dgm:pt>
    <dgm:pt modelId="{A4AF5123-E77D-4554-B320-F3C28CC6C0A0}" type="parTrans" cxnId="{33C29B8B-7962-41B7-BCF1-CD0919981E42}">
      <dgm:prSet/>
      <dgm:spPr/>
      <dgm:t>
        <a:bodyPr/>
        <a:lstStyle/>
        <a:p>
          <a:endParaRPr lang="en-US"/>
        </a:p>
      </dgm:t>
    </dgm:pt>
    <dgm:pt modelId="{C6360845-7E2D-4141-8DBC-3F51898725E7}" type="sibTrans" cxnId="{33C29B8B-7962-41B7-BCF1-CD0919981E42}">
      <dgm:prSet/>
      <dgm:spPr/>
      <dgm:t>
        <a:bodyPr/>
        <a:lstStyle/>
        <a:p>
          <a:endParaRPr lang="en-US"/>
        </a:p>
      </dgm:t>
    </dgm:pt>
    <dgm:pt modelId="{D2E32FA9-45D2-41E0-B32C-A2E8069CA097}">
      <dgm:prSet/>
      <dgm:spPr/>
      <dgm:t>
        <a:bodyPr/>
        <a:lstStyle/>
        <a:p>
          <a:r>
            <a:rPr lang="en-GB"/>
            <a:t>Social Skills</a:t>
          </a:r>
          <a:endParaRPr lang="en-US"/>
        </a:p>
      </dgm:t>
    </dgm:pt>
    <dgm:pt modelId="{7AEC4738-9C76-4DDA-A377-4E8459F8AE68}" type="parTrans" cxnId="{2D6B6807-842D-4770-8AF4-DAE9C98736F4}">
      <dgm:prSet/>
      <dgm:spPr/>
      <dgm:t>
        <a:bodyPr/>
        <a:lstStyle/>
        <a:p>
          <a:endParaRPr lang="en-US"/>
        </a:p>
      </dgm:t>
    </dgm:pt>
    <dgm:pt modelId="{BC86ED2B-E28F-482C-9B49-62405E075FCA}" type="sibTrans" cxnId="{2D6B6807-842D-4770-8AF4-DAE9C98736F4}">
      <dgm:prSet/>
      <dgm:spPr/>
      <dgm:t>
        <a:bodyPr/>
        <a:lstStyle/>
        <a:p>
          <a:endParaRPr lang="en-US"/>
        </a:p>
      </dgm:t>
    </dgm:pt>
    <dgm:pt modelId="{C40C1533-9D73-4DFF-827D-3D97F3A34C5C}">
      <dgm:prSet/>
      <dgm:spPr/>
      <dgm:t>
        <a:bodyPr/>
        <a:lstStyle/>
        <a:p>
          <a:r>
            <a:rPr lang="en-GB"/>
            <a:t>Facilitates effective leadership and collaboration.</a:t>
          </a:r>
          <a:endParaRPr lang="en-US"/>
        </a:p>
      </dgm:t>
    </dgm:pt>
    <dgm:pt modelId="{0E365F81-4E84-4082-91E7-D0274C9D30EF}" type="parTrans" cxnId="{9543A8EB-F73F-4694-88EE-5CB74D9749EF}">
      <dgm:prSet/>
      <dgm:spPr/>
      <dgm:t>
        <a:bodyPr/>
        <a:lstStyle/>
        <a:p>
          <a:endParaRPr lang="en-US"/>
        </a:p>
      </dgm:t>
    </dgm:pt>
    <dgm:pt modelId="{970A0313-7D55-456C-B707-FA039CB80A43}" type="sibTrans" cxnId="{9543A8EB-F73F-4694-88EE-5CB74D9749EF}">
      <dgm:prSet/>
      <dgm:spPr/>
      <dgm:t>
        <a:bodyPr/>
        <a:lstStyle/>
        <a:p>
          <a:endParaRPr lang="en-US"/>
        </a:p>
      </dgm:t>
    </dgm:pt>
    <dgm:pt modelId="{CC1581EB-5179-4739-835C-E1DB609EFCF1}" type="pres">
      <dgm:prSet presAssocID="{B597A9A0-A09B-438D-A932-EB212C18F26A}" presName="diagram" presStyleCnt="0">
        <dgm:presLayoutVars>
          <dgm:dir/>
          <dgm:resizeHandles val="exact"/>
        </dgm:presLayoutVars>
      </dgm:prSet>
      <dgm:spPr/>
    </dgm:pt>
    <dgm:pt modelId="{58D3CD38-33B4-4173-BB5C-E7D873C82BE5}" type="pres">
      <dgm:prSet presAssocID="{DD1EAFFD-C3E5-4EE0-8730-B1A1E8395FAC}" presName="node" presStyleLbl="node1" presStyleIdx="0" presStyleCnt="10" custLinFactNeighborX="-21033" custLinFactNeighborY="3381">
        <dgm:presLayoutVars>
          <dgm:bulletEnabled val="1"/>
        </dgm:presLayoutVars>
      </dgm:prSet>
      <dgm:spPr/>
    </dgm:pt>
    <dgm:pt modelId="{C0482229-D12E-4C63-865B-8A6CA0A9B946}" type="pres">
      <dgm:prSet presAssocID="{DC0E7250-7753-43EF-91CE-DD850878B41F}" presName="sibTrans" presStyleCnt="0"/>
      <dgm:spPr/>
    </dgm:pt>
    <dgm:pt modelId="{F62BC128-E917-4534-AC75-3BEA95494BBC}" type="pres">
      <dgm:prSet presAssocID="{80B4EEAE-774D-4FD9-95AB-D7FA76379C36}" presName="node" presStyleLbl="node1" presStyleIdx="1" presStyleCnt="10" custLinFactX="-31394" custLinFactY="12126" custLinFactNeighborX="-100000" custLinFactNeighborY="100000">
        <dgm:presLayoutVars>
          <dgm:bulletEnabled val="1"/>
        </dgm:presLayoutVars>
      </dgm:prSet>
      <dgm:spPr/>
    </dgm:pt>
    <dgm:pt modelId="{845AF44B-070F-4738-9E32-1F5B6E931821}" type="pres">
      <dgm:prSet presAssocID="{FF47B2A1-C1AC-4FE7-9D6A-4FA839F508A5}" presName="sibTrans" presStyleCnt="0"/>
      <dgm:spPr/>
    </dgm:pt>
    <dgm:pt modelId="{39DB4AA2-12EB-4603-B00C-EFE3DEE3A8D7}" type="pres">
      <dgm:prSet presAssocID="{2AB95DE2-519C-4BAE-AFD0-9AB5588FD444}" presName="node" presStyleLbl="node1" presStyleIdx="2" presStyleCnt="10" custLinFactX="-18496" custLinFactNeighborX="-100000" custLinFactNeighborY="3381">
        <dgm:presLayoutVars>
          <dgm:bulletEnabled val="1"/>
        </dgm:presLayoutVars>
      </dgm:prSet>
      <dgm:spPr/>
    </dgm:pt>
    <dgm:pt modelId="{4770963F-4773-487C-A62B-D39C330DBDDA}" type="pres">
      <dgm:prSet presAssocID="{90859A8A-92F5-4DFB-A490-3FD753235081}" presName="sibTrans" presStyleCnt="0"/>
      <dgm:spPr/>
    </dgm:pt>
    <dgm:pt modelId="{26B85A3B-578F-490F-B97B-AB88E587D422}" type="pres">
      <dgm:prSet presAssocID="{1A644377-7EDC-4B08-B157-07A6B382FB79}" presName="node" presStyleLbl="node1" presStyleIdx="3" presStyleCnt="10" custLinFactX="-100000" custLinFactY="12062" custLinFactNeighborX="-129200" custLinFactNeighborY="100000">
        <dgm:presLayoutVars>
          <dgm:bulletEnabled val="1"/>
        </dgm:presLayoutVars>
      </dgm:prSet>
      <dgm:spPr/>
    </dgm:pt>
    <dgm:pt modelId="{C1D2497A-2202-4E02-B157-70713A680FF6}" type="pres">
      <dgm:prSet presAssocID="{85D13EE6-98DF-401C-93D1-75D8941A4524}" presName="sibTrans" presStyleCnt="0"/>
      <dgm:spPr/>
    </dgm:pt>
    <dgm:pt modelId="{EB1F9D3D-4148-4601-8C4A-1C722FB05160}" type="pres">
      <dgm:prSet presAssocID="{7BE8EB47-F33C-4052-B628-85EC2491EC74}" presName="node" presStyleLbl="node1" presStyleIdx="4" presStyleCnt="10" custLinFactX="100000" custLinFactY="-13285" custLinFactNeighborX="115067" custLinFactNeighborY="-100000">
        <dgm:presLayoutVars>
          <dgm:bulletEnabled val="1"/>
        </dgm:presLayoutVars>
      </dgm:prSet>
      <dgm:spPr/>
    </dgm:pt>
    <dgm:pt modelId="{FE57C1EB-7E85-4511-9CDD-A165EDF60FA1}" type="pres">
      <dgm:prSet presAssocID="{7C20F57D-BE5D-427E-9286-FB216C3AD745}" presName="sibTrans" presStyleCnt="0"/>
      <dgm:spPr/>
    </dgm:pt>
    <dgm:pt modelId="{ACD7B57A-0BA0-49DD-986D-C8B692E98BCD}" type="pres">
      <dgm:prSet presAssocID="{69A8D5C3-0591-4BF5-AEB7-4F37FFB6650B}" presName="node" presStyleLbl="node1" presStyleIdx="5" presStyleCnt="10" custLinFactX="5067" custLinFactNeighborX="100000" custLinFactNeighborY="-4605">
        <dgm:presLayoutVars>
          <dgm:bulletEnabled val="1"/>
        </dgm:presLayoutVars>
      </dgm:prSet>
      <dgm:spPr/>
    </dgm:pt>
    <dgm:pt modelId="{08C87F2C-D445-429C-AB62-9A665C8C5CD9}" type="pres">
      <dgm:prSet presAssocID="{562E1F58-B749-4566-B8E9-9DE7CF20D7DA}" presName="sibTrans" presStyleCnt="0"/>
      <dgm:spPr/>
    </dgm:pt>
    <dgm:pt modelId="{675E9995-F8E1-4385-B539-D886E9CEF2F7}" type="pres">
      <dgm:prSet presAssocID="{93DB5FA1-C16F-4403-8986-EE1DF03B9AE7}" presName="node" presStyleLbl="node1" presStyleIdx="6" presStyleCnt="10" custLinFactX="15158" custLinFactY="-14120" custLinFactNeighborX="100000" custLinFactNeighborY="-100000">
        <dgm:presLayoutVars>
          <dgm:bulletEnabled val="1"/>
        </dgm:presLayoutVars>
      </dgm:prSet>
      <dgm:spPr/>
    </dgm:pt>
    <dgm:pt modelId="{439B2CCD-88C1-42D5-BAC1-CE0FF74DCB14}" type="pres">
      <dgm:prSet presAssocID="{AD49D042-5060-43AC-88FE-397992E33591}" presName="sibTrans" presStyleCnt="0"/>
      <dgm:spPr/>
    </dgm:pt>
    <dgm:pt modelId="{64C4DC9D-0443-43A2-8C54-BA3DB346C960}" type="pres">
      <dgm:prSet presAssocID="{1735660D-997B-47F7-9453-8AF330703A9D}" presName="node" presStyleLbl="node1" presStyleIdx="7" presStyleCnt="10" custLinFactNeighborX="5158" custLinFactNeighborY="-4605">
        <dgm:presLayoutVars>
          <dgm:bulletEnabled val="1"/>
        </dgm:presLayoutVars>
      </dgm:prSet>
      <dgm:spPr/>
    </dgm:pt>
    <dgm:pt modelId="{3C5E6670-8187-4CA0-8D0C-4CE16CF582C7}" type="pres">
      <dgm:prSet presAssocID="{C6360845-7E2D-4141-8DBC-3F51898725E7}" presName="sibTrans" presStyleCnt="0"/>
      <dgm:spPr/>
    </dgm:pt>
    <dgm:pt modelId="{3F465BD6-0922-462E-93AF-00365FDD2764}" type="pres">
      <dgm:prSet presAssocID="{D2E32FA9-45D2-41E0-B32C-A2E8069CA097}" presName="node" presStyleLbl="node1" presStyleIdx="8" presStyleCnt="10">
        <dgm:presLayoutVars>
          <dgm:bulletEnabled val="1"/>
        </dgm:presLayoutVars>
      </dgm:prSet>
      <dgm:spPr/>
    </dgm:pt>
    <dgm:pt modelId="{F070D887-BBB4-4F5F-94DA-B8738F54018E}" type="pres">
      <dgm:prSet presAssocID="{BC86ED2B-E28F-482C-9B49-62405E075FCA}" presName="sibTrans" presStyleCnt="0"/>
      <dgm:spPr/>
    </dgm:pt>
    <dgm:pt modelId="{76F9AD65-3B97-4311-ADEF-B515A0497E97}" type="pres">
      <dgm:prSet presAssocID="{C40C1533-9D73-4DFF-827D-3D97F3A34C5C}" presName="node" presStyleLbl="node1" presStyleIdx="9" presStyleCnt="10">
        <dgm:presLayoutVars>
          <dgm:bulletEnabled val="1"/>
        </dgm:presLayoutVars>
      </dgm:prSet>
      <dgm:spPr/>
    </dgm:pt>
  </dgm:ptLst>
  <dgm:cxnLst>
    <dgm:cxn modelId="{65E3DF02-A2E9-4840-8C2D-EB0220591480}" type="presOf" srcId="{2AB95DE2-519C-4BAE-AFD0-9AB5588FD444}" destId="{39DB4AA2-12EB-4603-B00C-EFE3DEE3A8D7}" srcOrd="0" destOrd="0" presId="urn:microsoft.com/office/officeart/2005/8/layout/default"/>
    <dgm:cxn modelId="{E370AD04-68C6-41AC-A25E-1183AE0639F1}" type="presOf" srcId="{B597A9A0-A09B-438D-A932-EB212C18F26A}" destId="{CC1581EB-5179-4739-835C-E1DB609EFCF1}" srcOrd="0" destOrd="0" presId="urn:microsoft.com/office/officeart/2005/8/layout/default"/>
    <dgm:cxn modelId="{2D6B6807-842D-4770-8AF4-DAE9C98736F4}" srcId="{B597A9A0-A09B-438D-A932-EB212C18F26A}" destId="{D2E32FA9-45D2-41E0-B32C-A2E8069CA097}" srcOrd="8" destOrd="0" parTransId="{7AEC4738-9C76-4DDA-A377-4E8459F8AE68}" sibTransId="{BC86ED2B-E28F-482C-9B49-62405E075FCA}"/>
    <dgm:cxn modelId="{3D765210-9F15-4B63-95F5-8BA0C1C3D00A}" srcId="{B597A9A0-A09B-438D-A932-EB212C18F26A}" destId="{2AB95DE2-519C-4BAE-AFD0-9AB5588FD444}" srcOrd="2" destOrd="0" parTransId="{89539B47-F3BD-4DF2-A9E8-BA8A5F3275BE}" sibTransId="{90859A8A-92F5-4DFB-A490-3FD753235081}"/>
    <dgm:cxn modelId="{47F5452C-4C3D-4F2A-B2C1-325DDCABDCF8}" type="presOf" srcId="{D2E32FA9-45D2-41E0-B32C-A2E8069CA097}" destId="{3F465BD6-0922-462E-93AF-00365FDD2764}" srcOrd="0" destOrd="0" presId="urn:microsoft.com/office/officeart/2005/8/layout/default"/>
    <dgm:cxn modelId="{4DAA852D-DD60-4387-AAC8-E09F08A8E85B}" srcId="{B597A9A0-A09B-438D-A932-EB212C18F26A}" destId="{80B4EEAE-774D-4FD9-95AB-D7FA76379C36}" srcOrd="1" destOrd="0" parTransId="{5F58D21B-79A3-406E-826A-B6B74D700C15}" sibTransId="{FF47B2A1-C1AC-4FE7-9D6A-4FA839F508A5}"/>
    <dgm:cxn modelId="{9ECD4236-E25B-4986-9371-3A29154247C7}" type="presOf" srcId="{DD1EAFFD-C3E5-4EE0-8730-B1A1E8395FAC}" destId="{58D3CD38-33B4-4173-BB5C-E7D873C82BE5}" srcOrd="0" destOrd="0" presId="urn:microsoft.com/office/officeart/2005/8/layout/default"/>
    <dgm:cxn modelId="{B1241660-AAF2-4984-A224-4E0CE9B600D2}" type="presOf" srcId="{1735660D-997B-47F7-9453-8AF330703A9D}" destId="{64C4DC9D-0443-43A2-8C54-BA3DB346C960}" srcOrd="0" destOrd="0" presId="urn:microsoft.com/office/officeart/2005/8/layout/default"/>
    <dgm:cxn modelId="{39AF0C66-7A67-4B6F-AF01-420BBA9F0E9F}" srcId="{B597A9A0-A09B-438D-A932-EB212C18F26A}" destId="{7BE8EB47-F33C-4052-B628-85EC2491EC74}" srcOrd="4" destOrd="0" parTransId="{964E218F-0F62-4443-A85A-283E33A5125F}" sibTransId="{7C20F57D-BE5D-427E-9286-FB216C3AD745}"/>
    <dgm:cxn modelId="{87A8EB6A-CDE1-43B7-A856-81EE1419192D}" srcId="{B597A9A0-A09B-438D-A932-EB212C18F26A}" destId="{1A644377-7EDC-4B08-B157-07A6B382FB79}" srcOrd="3" destOrd="0" parTransId="{3CDC8F02-2D26-45AD-BD7E-94EF610DBDC0}" sibTransId="{85D13EE6-98DF-401C-93D1-75D8941A4524}"/>
    <dgm:cxn modelId="{33C29B8B-7962-41B7-BCF1-CD0919981E42}" srcId="{B597A9A0-A09B-438D-A932-EB212C18F26A}" destId="{1735660D-997B-47F7-9453-8AF330703A9D}" srcOrd="7" destOrd="0" parTransId="{A4AF5123-E77D-4554-B320-F3C28CC6C0A0}" sibTransId="{C6360845-7E2D-4141-8DBC-3F51898725E7}"/>
    <dgm:cxn modelId="{1225E6A8-8DE7-4D31-88C9-0F9EAB104EBC}" type="presOf" srcId="{C40C1533-9D73-4DFF-827D-3D97F3A34C5C}" destId="{76F9AD65-3B97-4311-ADEF-B515A0497E97}" srcOrd="0" destOrd="0" presId="urn:microsoft.com/office/officeart/2005/8/layout/default"/>
    <dgm:cxn modelId="{586DD8B6-F073-45D6-93C6-F54B88CB0E32}" srcId="{B597A9A0-A09B-438D-A932-EB212C18F26A}" destId="{69A8D5C3-0591-4BF5-AEB7-4F37FFB6650B}" srcOrd="5" destOrd="0" parTransId="{A485CBA2-817E-4F94-ACB2-94734CA79D42}" sibTransId="{562E1F58-B749-4566-B8E9-9DE7CF20D7DA}"/>
    <dgm:cxn modelId="{506FF4BD-23B2-4DF6-A590-A09A20DDF3AD}" srcId="{B597A9A0-A09B-438D-A932-EB212C18F26A}" destId="{93DB5FA1-C16F-4403-8986-EE1DF03B9AE7}" srcOrd="6" destOrd="0" parTransId="{591EBF75-DAD1-4816-93C7-35EADAC89C23}" sibTransId="{AD49D042-5060-43AC-88FE-397992E33591}"/>
    <dgm:cxn modelId="{411C8FC4-5FAD-4CA0-B0AE-B9DB1EAC56AE}" type="presOf" srcId="{80B4EEAE-774D-4FD9-95AB-D7FA76379C36}" destId="{F62BC128-E917-4534-AC75-3BEA95494BBC}" srcOrd="0" destOrd="0" presId="urn:microsoft.com/office/officeart/2005/8/layout/default"/>
    <dgm:cxn modelId="{72D760CE-4E7E-42E0-BF87-0AFC4654BCBD}" srcId="{B597A9A0-A09B-438D-A932-EB212C18F26A}" destId="{DD1EAFFD-C3E5-4EE0-8730-B1A1E8395FAC}" srcOrd="0" destOrd="0" parTransId="{785E6A93-F921-4193-92B7-83DD7618457F}" sibTransId="{DC0E7250-7753-43EF-91CE-DD850878B41F}"/>
    <dgm:cxn modelId="{4F7A0ADC-CFE0-4548-A165-DFEBC1D01451}" type="presOf" srcId="{69A8D5C3-0591-4BF5-AEB7-4F37FFB6650B}" destId="{ACD7B57A-0BA0-49DD-986D-C8B692E98BCD}" srcOrd="0" destOrd="0" presId="urn:microsoft.com/office/officeart/2005/8/layout/default"/>
    <dgm:cxn modelId="{9543A8EB-F73F-4694-88EE-5CB74D9749EF}" srcId="{B597A9A0-A09B-438D-A932-EB212C18F26A}" destId="{C40C1533-9D73-4DFF-827D-3D97F3A34C5C}" srcOrd="9" destOrd="0" parTransId="{0E365F81-4E84-4082-91E7-D0274C9D30EF}" sibTransId="{970A0313-7D55-456C-B707-FA039CB80A43}"/>
    <dgm:cxn modelId="{3C0967EE-FB07-44AD-9DCF-EC1FA0187519}" type="presOf" srcId="{93DB5FA1-C16F-4403-8986-EE1DF03B9AE7}" destId="{675E9995-F8E1-4385-B539-D886E9CEF2F7}" srcOrd="0" destOrd="0" presId="urn:microsoft.com/office/officeart/2005/8/layout/default"/>
    <dgm:cxn modelId="{5F74C0FC-5ED7-4433-B782-247502E38F53}" type="presOf" srcId="{1A644377-7EDC-4B08-B157-07A6B382FB79}" destId="{26B85A3B-578F-490F-B97B-AB88E587D422}" srcOrd="0" destOrd="0" presId="urn:microsoft.com/office/officeart/2005/8/layout/default"/>
    <dgm:cxn modelId="{495FD7FC-25AF-4C32-8ACB-5BF8D475709F}" type="presOf" srcId="{7BE8EB47-F33C-4052-B628-85EC2491EC74}" destId="{EB1F9D3D-4148-4601-8C4A-1C722FB05160}" srcOrd="0" destOrd="0" presId="urn:microsoft.com/office/officeart/2005/8/layout/default"/>
    <dgm:cxn modelId="{D2E436C7-8AE6-4FD1-A984-F2C7EBDD7754}" type="presParOf" srcId="{CC1581EB-5179-4739-835C-E1DB609EFCF1}" destId="{58D3CD38-33B4-4173-BB5C-E7D873C82BE5}" srcOrd="0" destOrd="0" presId="urn:microsoft.com/office/officeart/2005/8/layout/default"/>
    <dgm:cxn modelId="{6E07D905-8E2A-407C-AF0B-9A0422DF0F26}" type="presParOf" srcId="{CC1581EB-5179-4739-835C-E1DB609EFCF1}" destId="{C0482229-D12E-4C63-865B-8A6CA0A9B946}" srcOrd="1" destOrd="0" presId="urn:microsoft.com/office/officeart/2005/8/layout/default"/>
    <dgm:cxn modelId="{276FD4D0-EC3D-44C0-8CAF-DCD2217D0328}" type="presParOf" srcId="{CC1581EB-5179-4739-835C-E1DB609EFCF1}" destId="{F62BC128-E917-4534-AC75-3BEA95494BBC}" srcOrd="2" destOrd="0" presId="urn:microsoft.com/office/officeart/2005/8/layout/default"/>
    <dgm:cxn modelId="{D12CAC0D-988C-46C4-BFCD-2722DEA7136E}" type="presParOf" srcId="{CC1581EB-5179-4739-835C-E1DB609EFCF1}" destId="{845AF44B-070F-4738-9E32-1F5B6E931821}" srcOrd="3" destOrd="0" presId="urn:microsoft.com/office/officeart/2005/8/layout/default"/>
    <dgm:cxn modelId="{D64F8F4D-B6B3-4835-9869-64E5BCD5CE1F}" type="presParOf" srcId="{CC1581EB-5179-4739-835C-E1DB609EFCF1}" destId="{39DB4AA2-12EB-4603-B00C-EFE3DEE3A8D7}" srcOrd="4" destOrd="0" presId="urn:microsoft.com/office/officeart/2005/8/layout/default"/>
    <dgm:cxn modelId="{1322FE48-F44F-4EDF-B881-69DF90063B5C}" type="presParOf" srcId="{CC1581EB-5179-4739-835C-E1DB609EFCF1}" destId="{4770963F-4773-487C-A62B-D39C330DBDDA}" srcOrd="5" destOrd="0" presId="urn:microsoft.com/office/officeart/2005/8/layout/default"/>
    <dgm:cxn modelId="{D97F38B5-6451-4B05-9284-CB8413002C69}" type="presParOf" srcId="{CC1581EB-5179-4739-835C-E1DB609EFCF1}" destId="{26B85A3B-578F-490F-B97B-AB88E587D422}" srcOrd="6" destOrd="0" presId="urn:microsoft.com/office/officeart/2005/8/layout/default"/>
    <dgm:cxn modelId="{F318BB47-855A-421D-92BA-C74E8D9DC339}" type="presParOf" srcId="{CC1581EB-5179-4739-835C-E1DB609EFCF1}" destId="{C1D2497A-2202-4E02-B157-70713A680FF6}" srcOrd="7" destOrd="0" presId="urn:microsoft.com/office/officeart/2005/8/layout/default"/>
    <dgm:cxn modelId="{E8DC055D-1732-4C45-A780-1D9D9234E45C}" type="presParOf" srcId="{CC1581EB-5179-4739-835C-E1DB609EFCF1}" destId="{EB1F9D3D-4148-4601-8C4A-1C722FB05160}" srcOrd="8" destOrd="0" presId="urn:microsoft.com/office/officeart/2005/8/layout/default"/>
    <dgm:cxn modelId="{E766983C-5F58-4004-9E9E-05DCCD7C7B92}" type="presParOf" srcId="{CC1581EB-5179-4739-835C-E1DB609EFCF1}" destId="{FE57C1EB-7E85-4511-9CDD-A165EDF60FA1}" srcOrd="9" destOrd="0" presId="urn:microsoft.com/office/officeart/2005/8/layout/default"/>
    <dgm:cxn modelId="{CD8B3572-C8BA-4FE4-AB77-F089416EB999}" type="presParOf" srcId="{CC1581EB-5179-4739-835C-E1DB609EFCF1}" destId="{ACD7B57A-0BA0-49DD-986D-C8B692E98BCD}" srcOrd="10" destOrd="0" presId="urn:microsoft.com/office/officeart/2005/8/layout/default"/>
    <dgm:cxn modelId="{7EF2ED49-44B3-48D5-865F-AD13771FACD8}" type="presParOf" srcId="{CC1581EB-5179-4739-835C-E1DB609EFCF1}" destId="{08C87F2C-D445-429C-AB62-9A665C8C5CD9}" srcOrd="11" destOrd="0" presId="urn:microsoft.com/office/officeart/2005/8/layout/default"/>
    <dgm:cxn modelId="{92AEE453-492C-4C19-9006-C130E9C2FDF8}" type="presParOf" srcId="{CC1581EB-5179-4739-835C-E1DB609EFCF1}" destId="{675E9995-F8E1-4385-B539-D886E9CEF2F7}" srcOrd="12" destOrd="0" presId="urn:microsoft.com/office/officeart/2005/8/layout/default"/>
    <dgm:cxn modelId="{2CEA31EF-F73F-4F6D-9B89-523629384EFC}" type="presParOf" srcId="{CC1581EB-5179-4739-835C-E1DB609EFCF1}" destId="{439B2CCD-88C1-42D5-BAC1-CE0FF74DCB14}" srcOrd="13" destOrd="0" presId="urn:microsoft.com/office/officeart/2005/8/layout/default"/>
    <dgm:cxn modelId="{33145D7B-8066-45A7-98B4-E26F675E02B8}" type="presParOf" srcId="{CC1581EB-5179-4739-835C-E1DB609EFCF1}" destId="{64C4DC9D-0443-43A2-8C54-BA3DB346C960}" srcOrd="14" destOrd="0" presId="urn:microsoft.com/office/officeart/2005/8/layout/default"/>
    <dgm:cxn modelId="{31DF3906-2972-4574-9EA8-25849F5E0621}" type="presParOf" srcId="{CC1581EB-5179-4739-835C-E1DB609EFCF1}" destId="{3C5E6670-8187-4CA0-8D0C-4CE16CF582C7}" srcOrd="15" destOrd="0" presId="urn:microsoft.com/office/officeart/2005/8/layout/default"/>
    <dgm:cxn modelId="{DB9068B0-F8DC-468C-B0DA-13CA3F9338D1}" type="presParOf" srcId="{CC1581EB-5179-4739-835C-E1DB609EFCF1}" destId="{3F465BD6-0922-462E-93AF-00365FDD2764}" srcOrd="16" destOrd="0" presId="urn:microsoft.com/office/officeart/2005/8/layout/default"/>
    <dgm:cxn modelId="{AC76D7C8-EA95-4DC3-A6A9-CB89F80A24BC}" type="presParOf" srcId="{CC1581EB-5179-4739-835C-E1DB609EFCF1}" destId="{F070D887-BBB4-4F5F-94DA-B8738F54018E}" srcOrd="17" destOrd="0" presId="urn:microsoft.com/office/officeart/2005/8/layout/default"/>
    <dgm:cxn modelId="{A7CA54A8-7C3B-4224-AB8B-98C9713946AD}" type="presParOf" srcId="{CC1581EB-5179-4739-835C-E1DB609EFCF1}" destId="{76F9AD65-3B97-4311-ADEF-B515A0497E97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5F2D74E-665F-4071-9D01-AD90FA3062C2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6AAD70E-97D3-43F0-B0F2-7AA70F694A19}">
      <dgm:prSet/>
      <dgm:spPr/>
      <dgm:t>
        <a:bodyPr/>
        <a:lstStyle/>
        <a:p>
          <a:r>
            <a:rPr lang="en-GB"/>
            <a:t>Improved Leadership</a:t>
          </a:r>
          <a:endParaRPr lang="en-US"/>
        </a:p>
      </dgm:t>
    </dgm:pt>
    <dgm:pt modelId="{0F5AE27C-0799-46D4-B75C-59C54A96F81C}" type="parTrans" cxnId="{07FB3C79-AF87-4C65-9377-D5D9BD2E3EFC}">
      <dgm:prSet/>
      <dgm:spPr/>
      <dgm:t>
        <a:bodyPr/>
        <a:lstStyle/>
        <a:p>
          <a:endParaRPr lang="en-US"/>
        </a:p>
      </dgm:t>
    </dgm:pt>
    <dgm:pt modelId="{67B2A9EA-E380-47C0-816D-10D649A3C9CC}" type="sibTrans" cxnId="{07FB3C79-AF87-4C65-9377-D5D9BD2E3EFC}">
      <dgm:prSet/>
      <dgm:spPr/>
      <dgm:t>
        <a:bodyPr/>
        <a:lstStyle/>
        <a:p>
          <a:endParaRPr lang="en-US"/>
        </a:p>
      </dgm:t>
    </dgm:pt>
    <dgm:pt modelId="{7A93BD84-3A49-4224-BF18-54FF2B2F442F}">
      <dgm:prSet/>
      <dgm:spPr/>
      <dgm:t>
        <a:bodyPr/>
        <a:lstStyle/>
        <a:p>
          <a:r>
            <a:rPr lang="en-GB"/>
            <a:t>Leaders with high EI inspire and engage their teams.</a:t>
          </a:r>
          <a:endParaRPr lang="en-US"/>
        </a:p>
      </dgm:t>
    </dgm:pt>
    <dgm:pt modelId="{0032C93F-F04F-43C1-B915-C6E420F7804E}" type="parTrans" cxnId="{E10FB58A-39FE-41BD-9B16-4C9679EFF2EA}">
      <dgm:prSet/>
      <dgm:spPr/>
      <dgm:t>
        <a:bodyPr/>
        <a:lstStyle/>
        <a:p>
          <a:endParaRPr lang="en-US"/>
        </a:p>
      </dgm:t>
    </dgm:pt>
    <dgm:pt modelId="{93737041-E256-4C8A-B212-7B85A2952927}" type="sibTrans" cxnId="{E10FB58A-39FE-41BD-9B16-4C9679EFF2EA}">
      <dgm:prSet/>
      <dgm:spPr/>
      <dgm:t>
        <a:bodyPr/>
        <a:lstStyle/>
        <a:p>
          <a:endParaRPr lang="en-US"/>
        </a:p>
      </dgm:t>
    </dgm:pt>
    <dgm:pt modelId="{996DAAA7-482A-4C21-BFD3-E42520641CF9}">
      <dgm:prSet/>
      <dgm:spPr/>
      <dgm:t>
        <a:bodyPr/>
        <a:lstStyle/>
        <a:p>
          <a:r>
            <a:rPr lang="en-GB"/>
            <a:t>Enhanced Employee Well-being</a:t>
          </a:r>
          <a:endParaRPr lang="en-US"/>
        </a:p>
      </dgm:t>
    </dgm:pt>
    <dgm:pt modelId="{F5A14709-A392-4AA1-B058-DB4614FF55E5}" type="parTrans" cxnId="{3B523EAA-7EFA-4BE5-96FA-B7861922603C}">
      <dgm:prSet/>
      <dgm:spPr/>
      <dgm:t>
        <a:bodyPr/>
        <a:lstStyle/>
        <a:p>
          <a:endParaRPr lang="en-US"/>
        </a:p>
      </dgm:t>
    </dgm:pt>
    <dgm:pt modelId="{35B35A3F-53E8-4452-823E-46A403596667}" type="sibTrans" cxnId="{3B523EAA-7EFA-4BE5-96FA-B7861922603C}">
      <dgm:prSet/>
      <dgm:spPr/>
      <dgm:t>
        <a:bodyPr/>
        <a:lstStyle/>
        <a:p>
          <a:endParaRPr lang="en-US"/>
        </a:p>
      </dgm:t>
    </dgm:pt>
    <dgm:pt modelId="{DAF7B388-0571-42D3-80B6-55B85AE5FE17}">
      <dgm:prSet/>
      <dgm:spPr/>
      <dgm:t>
        <a:bodyPr/>
        <a:lstStyle/>
        <a:p>
          <a:r>
            <a:rPr lang="en-GB"/>
            <a:t>Reduces stress and burnout, leading to higher job satisfaction.</a:t>
          </a:r>
          <a:endParaRPr lang="en-US"/>
        </a:p>
      </dgm:t>
    </dgm:pt>
    <dgm:pt modelId="{4FCD452B-7B99-48F8-879D-54501E649DB0}" type="parTrans" cxnId="{22333FEE-F479-4B9F-9C88-C874AC36632D}">
      <dgm:prSet/>
      <dgm:spPr/>
      <dgm:t>
        <a:bodyPr/>
        <a:lstStyle/>
        <a:p>
          <a:endParaRPr lang="en-US"/>
        </a:p>
      </dgm:t>
    </dgm:pt>
    <dgm:pt modelId="{B9B1237D-F1E7-44E1-9C8D-0C5A81742739}" type="sibTrans" cxnId="{22333FEE-F479-4B9F-9C88-C874AC36632D}">
      <dgm:prSet/>
      <dgm:spPr/>
      <dgm:t>
        <a:bodyPr/>
        <a:lstStyle/>
        <a:p>
          <a:endParaRPr lang="en-US"/>
        </a:p>
      </dgm:t>
    </dgm:pt>
    <dgm:pt modelId="{C0CDE048-680E-484D-A366-2BE81BA903DE}">
      <dgm:prSet/>
      <dgm:spPr/>
      <dgm:t>
        <a:bodyPr/>
        <a:lstStyle/>
        <a:p>
          <a:r>
            <a:rPr lang="en-GB"/>
            <a:t>Better Organizational Performance</a:t>
          </a:r>
          <a:endParaRPr lang="en-US"/>
        </a:p>
      </dgm:t>
    </dgm:pt>
    <dgm:pt modelId="{E4809D56-2249-4395-8E8E-3EF2F13A3354}" type="parTrans" cxnId="{94D141D5-1500-4621-9306-56AA0D520D98}">
      <dgm:prSet/>
      <dgm:spPr/>
      <dgm:t>
        <a:bodyPr/>
        <a:lstStyle/>
        <a:p>
          <a:endParaRPr lang="en-US"/>
        </a:p>
      </dgm:t>
    </dgm:pt>
    <dgm:pt modelId="{4D9997FC-CE26-49A2-AB86-C5F006EF5CA2}" type="sibTrans" cxnId="{94D141D5-1500-4621-9306-56AA0D520D98}">
      <dgm:prSet/>
      <dgm:spPr/>
      <dgm:t>
        <a:bodyPr/>
        <a:lstStyle/>
        <a:p>
          <a:endParaRPr lang="en-US"/>
        </a:p>
      </dgm:t>
    </dgm:pt>
    <dgm:pt modelId="{11B1F992-3AB7-4EC7-A2D7-D504D7ED4EF5}">
      <dgm:prSet/>
      <dgm:spPr/>
      <dgm:t>
        <a:bodyPr/>
        <a:lstStyle/>
        <a:p>
          <a:r>
            <a:rPr lang="en-GB"/>
            <a:t>Higher productivity, innovation, and competitive advantage.</a:t>
          </a:r>
          <a:endParaRPr lang="en-US"/>
        </a:p>
      </dgm:t>
    </dgm:pt>
    <dgm:pt modelId="{3E833883-A570-4639-9D5A-10AD60CA0A2C}" type="parTrans" cxnId="{CD812850-ACC3-4F0A-9266-4B7C1F450F1C}">
      <dgm:prSet/>
      <dgm:spPr/>
      <dgm:t>
        <a:bodyPr/>
        <a:lstStyle/>
        <a:p>
          <a:endParaRPr lang="en-US"/>
        </a:p>
      </dgm:t>
    </dgm:pt>
    <dgm:pt modelId="{2810389E-AE1E-454A-AA42-F914E664CE1D}" type="sibTrans" cxnId="{CD812850-ACC3-4F0A-9266-4B7C1F450F1C}">
      <dgm:prSet/>
      <dgm:spPr/>
      <dgm:t>
        <a:bodyPr/>
        <a:lstStyle/>
        <a:p>
          <a:endParaRPr lang="en-US"/>
        </a:p>
      </dgm:t>
    </dgm:pt>
    <dgm:pt modelId="{2EEDFAED-8EAE-4BC7-BB78-6B1A07449266}" type="pres">
      <dgm:prSet presAssocID="{85F2D74E-665F-4071-9D01-AD90FA3062C2}" presName="root" presStyleCnt="0">
        <dgm:presLayoutVars>
          <dgm:dir/>
          <dgm:resizeHandles val="exact"/>
        </dgm:presLayoutVars>
      </dgm:prSet>
      <dgm:spPr/>
    </dgm:pt>
    <dgm:pt modelId="{9CAE8131-7602-41E8-ABB2-572186AA96C9}" type="pres">
      <dgm:prSet presAssocID="{85F2D74E-665F-4071-9D01-AD90FA3062C2}" presName="container" presStyleCnt="0">
        <dgm:presLayoutVars>
          <dgm:dir/>
          <dgm:resizeHandles val="exact"/>
        </dgm:presLayoutVars>
      </dgm:prSet>
      <dgm:spPr/>
    </dgm:pt>
    <dgm:pt modelId="{5365F458-496C-49C6-8C68-2B5AD1EE0C61}" type="pres">
      <dgm:prSet presAssocID="{96AAD70E-97D3-43F0-B0F2-7AA70F694A19}" presName="compNode" presStyleCnt="0"/>
      <dgm:spPr/>
    </dgm:pt>
    <dgm:pt modelId="{D24C1C6E-5625-4401-9963-424471BD7DE4}" type="pres">
      <dgm:prSet presAssocID="{96AAD70E-97D3-43F0-B0F2-7AA70F694A19}" presName="iconBgRect" presStyleLbl="bgShp" presStyleIdx="0" presStyleCnt="6"/>
      <dgm:spPr/>
    </dgm:pt>
    <dgm:pt modelId="{42913620-0249-41FF-B769-5B2132A6EE85}" type="pres">
      <dgm:prSet presAssocID="{96AAD70E-97D3-43F0-B0F2-7AA70F694A1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7313984-A400-429E-A9A3-2B4669679451}" type="pres">
      <dgm:prSet presAssocID="{96AAD70E-97D3-43F0-B0F2-7AA70F694A19}" presName="spaceRect" presStyleCnt="0"/>
      <dgm:spPr/>
    </dgm:pt>
    <dgm:pt modelId="{12CE5C54-C3DE-4983-9EFD-5D922DD1893D}" type="pres">
      <dgm:prSet presAssocID="{96AAD70E-97D3-43F0-B0F2-7AA70F694A19}" presName="textRect" presStyleLbl="revTx" presStyleIdx="0" presStyleCnt="6">
        <dgm:presLayoutVars>
          <dgm:chMax val="1"/>
          <dgm:chPref val="1"/>
        </dgm:presLayoutVars>
      </dgm:prSet>
      <dgm:spPr/>
    </dgm:pt>
    <dgm:pt modelId="{30218C6C-6A9F-418D-A573-F1992ACECBE0}" type="pres">
      <dgm:prSet presAssocID="{67B2A9EA-E380-47C0-816D-10D649A3C9CC}" presName="sibTrans" presStyleLbl="sibTrans2D1" presStyleIdx="0" presStyleCnt="0"/>
      <dgm:spPr/>
    </dgm:pt>
    <dgm:pt modelId="{4351DC95-9B41-46DB-804A-E56F6AABEB8A}" type="pres">
      <dgm:prSet presAssocID="{7A93BD84-3A49-4224-BF18-54FF2B2F442F}" presName="compNode" presStyleCnt="0"/>
      <dgm:spPr/>
    </dgm:pt>
    <dgm:pt modelId="{1DC7AEB7-FE01-44E8-BC12-A72C2FFAAAC7}" type="pres">
      <dgm:prSet presAssocID="{7A93BD84-3A49-4224-BF18-54FF2B2F442F}" presName="iconBgRect" presStyleLbl="bgShp" presStyleIdx="1" presStyleCnt="6"/>
      <dgm:spPr/>
    </dgm:pt>
    <dgm:pt modelId="{9F2F1F54-BF8F-4C0C-BF5E-94A7C388247D}" type="pres">
      <dgm:prSet presAssocID="{7A93BD84-3A49-4224-BF18-54FF2B2F442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B708D15D-A1F0-4DA9-815C-EB42A804A5C0}" type="pres">
      <dgm:prSet presAssocID="{7A93BD84-3A49-4224-BF18-54FF2B2F442F}" presName="spaceRect" presStyleCnt="0"/>
      <dgm:spPr/>
    </dgm:pt>
    <dgm:pt modelId="{B72B1699-5BC3-4760-878A-8569CD9E2EBF}" type="pres">
      <dgm:prSet presAssocID="{7A93BD84-3A49-4224-BF18-54FF2B2F442F}" presName="textRect" presStyleLbl="revTx" presStyleIdx="1" presStyleCnt="6">
        <dgm:presLayoutVars>
          <dgm:chMax val="1"/>
          <dgm:chPref val="1"/>
        </dgm:presLayoutVars>
      </dgm:prSet>
      <dgm:spPr/>
    </dgm:pt>
    <dgm:pt modelId="{BF6846BF-9D44-45DD-A98B-85A94829EEAA}" type="pres">
      <dgm:prSet presAssocID="{93737041-E256-4C8A-B212-7B85A2952927}" presName="sibTrans" presStyleLbl="sibTrans2D1" presStyleIdx="0" presStyleCnt="0"/>
      <dgm:spPr/>
    </dgm:pt>
    <dgm:pt modelId="{9128B0E0-1CEC-4320-8459-54385B15F8C1}" type="pres">
      <dgm:prSet presAssocID="{996DAAA7-482A-4C21-BFD3-E42520641CF9}" presName="compNode" presStyleCnt="0"/>
      <dgm:spPr/>
    </dgm:pt>
    <dgm:pt modelId="{B834BC1A-EA7A-4833-9CCD-8ED94A9E90A9}" type="pres">
      <dgm:prSet presAssocID="{996DAAA7-482A-4C21-BFD3-E42520641CF9}" presName="iconBgRect" presStyleLbl="bgShp" presStyleIdx="2" presStyleCnt="6"/>
      <dgm:spPr/>
    </dgm:pt>
    <dgm:pt modelId="{1098F698-B7BB-4812-BC2A-36B41F2CC5AF}" type="pres">
      <dgm:prSet presAssocID="{996DAAA7-482A-4C21-BFD3-E42520641CF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C9FD7ADC-0710-4DFD-8088-A46F5146035F}" type="pres">
      <dgm:prSet presAssocID="{996DAAA7-482A-4C21-BFD3-E42520641CF9}" presName="spaceRect" presStyleCnt="0"/>
      <dgm:spPr/>
    </dgm:pt>
    <dgm:pt modelId="{CA6D3F9D-FB9D-44A7-B96B-CD3C60A1D996}" type="pres">
      <dgm:prSet presAssocID="{996DAAA7-482A-4C21-BFD3-E42520641CF9}" presName="textRect" presStyleLbl="revTx" presStyleIdx="2" presStyleCnt="6">
        <dgm:presLayoutVars>
          <dgm:chMax val="1"/>
          <dgm:chPref val="1"/>
        </dgm:presLayoutVars>
      </dgm:prSet>
      <dgm:spPr/>
    </dgm:pt>
    <dgm:pt modelId="{FFACE84D-8CFC-4DF0-BBFF-03B25112F277}" type="pres">
      <dgm:prSet presAssocID="{35B35A3F-53E8-4452-823E-46A403596667}" presName="sibTrans" presStyleLbl="sibTrans2D1" presStyleIdx="0" presStyleCnt="0"/>
      <dgm:spPr/>
    </dgm:pt>
    <dgm:pt modelId="{0480A8CB-5C2C-4320-947A-F2A4A407AAF2}" type="pres">
      <dgm:prSet presAssocID="{DAF7B388-0571-42D3-80B6-55B85AE5FE17}" presName="compNode" presStyleCnt="0"/>
      <dgm:spPr/>
    </dgm:pt>
    <dgm:pt modelId="{ADF24B6B-FA2E-4B7A-94C1-87054D88DA9A}" type="pres">
      <dgm:prSet presAssocID="{DAF7B388-0571-42D3-80B6-55B85AE5FE17}" presName="iconBgRect" presStyleLbl="bgShp" presStyleIdx="3" presStyleCnt="6"/>
      <dgm:spPr/>
    </dgm:pt>
    <dgm:pt modelId="{BE5149EB-C4CD-4B1F-B8BC-B16EF05A566C}" type="pres">
      <dgm:prSet presAssocID="{DAF7B388-0571-42D3-80B6-55B85AE5FE1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D7194FBB-D1E6-4E66-822F-624E0D647AC2}" type="pres">
      <dgm:prSet presAssocID="{DAF7B388-0571-42D3-80B6-55B85AE5FE17}" presName="spaceRect" presStyleCnt="0"/>
      <dgm:spPr/>
    </dgm:pt>
    <dgm:pt modelId="{1BBB29FC-66E8-4186-AC6E-CF6E8A8D5BA6}" type="pres">
      <dgm:prSet presAssocID="{DAF7B388-0571-42D3-80B6-55B85AE5FE17}" presName="textRect" presStyleLbl="revTx" presStyleIdx="3" presStyleCnt="6">
        <dgm:presLayoutVars>
          <dgm:chMax val="1"/>
          <dgm:chPref val="1"/>
        </dgm:presLayoutVars>
      </dgm:prSet>
      <dgm:spPr/>
    </dgm:pt>
    <dgm:pt modelId="{1409B127-2CC0-4888-81EB-779274E46F24}" type="pres">
      <dgm:prSet presAssocID="{B9B1237D-F1E7-44E1-9C8D-0C5A81742739}" presName="sibTrans" presStyleLbl="sibTrans2D1" presStyleIdx="0" presStyleCnt="0"/>
      <dgm:spPr/>
    </dgm:pt>
    <dgm:pt modelId="{F3CC62B8-33BC-4650-A1B7-07209558D597}" type="pres">
      <dgm:prSet presAssocID="{C0CDE048-680E-484D-A366-2BE81BA903DE}" presName="compNode" presStyleCnt="0"/>
      <dgm:spPr/>
    </dgm:pt>
    <dgm:pt modelId="{21FCC7C5-7BE8-40AA-A2BC-6C3C994FA24D}" type="pres">
      <dgm:prSet presAssocID="{C0CDE048-680E-484D-A366-2BE81BA903DE}" presName="iconBgRect" presStyleLbl="bgShp" presStyleIdx="4" presStyleCnt="6"/>
      <dgm:spPr/>
    </dgm:pt>
    <dgm:pt modelId="{2D70094A-1ECD-4343-BDC1-7004F4841612}" type="pres">
      <dgm:prSet presAssocID="{C0CDE048-680E-484D-A366-2BE81BA903D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C357F0E-6712-43FC-8EAE-F29DCCB5055E}" type="pres">
      <dgm:prSet presAssocID="{C0CDE048-680E-484D-A366-2BE81BA903DE}" presName="spaceRect" presStyleCnt="0"/>
      <dgm:spPr/>
    </dgm:pt>
    <dgm:pt modelId="{7AC27713-69EE-4D1E-892D-FC9A48E86356}" type="pres">
      <dgm:prSet presAssocID="{C0CDE048-680E-484D-A366-2BE81BA903DE}" presName="textRect" presStyleLbl="revTx" presStyleIdx="4" presStyleCnt="6">
        <dgm:presLayoutVars>
          <dgm:chMax val="1"/>
          <dgm:chPref val="1"/>
        </dgm:presLayoutVars>
      </dgm:prSet>
      <dgm:spPr/>
    </dgm:pt>
    <dgm:pt modelId="{E7DCA70F-EE14-4234-B394-8297D668E490}" type="pres">
      <dgm:prSet presAssocID="{4D9997FC-CE26-49A2-AB86-C5F006EF5CA2}" presName="sibTrans" presStyleLbl="sibTrans2D1" presStyleIdx="0" presStyleCnt="0"/>
      <dgm:spPr/>
    </dgm:pt>
    <dgm:pt modelId="{6A6517C3-8D29-485C-ABB9-E7E45EA39E52}" type="pres">
      <dgm:prSet presAssocID="{11B1F992-3AB7-4EC7-A2D7-D504D7ED4EF5}" presName="compNode" presStyleCnt="0"/>
      <dgm:spPr/>
    </dgm:pt>
    <dgm:pt modelId="{47FAEAD7-C390-4D1F-BA43-817A7CBF80AD}" type="pres">
      <dgm:prSet presAssocID="{11B1F992-3AB7-4EC7-A2D7-D504D7ED4EF5}" presName="iconBgRect" presStyleLbl="bgShp" presStyleIdx="5" presStyleCnt="6"/>
      <dgm:spPr/>
    </dgm:pt>
    <dgm:pt modelId="{DD82972B-D529-4DA3-8A9D-3F7FB766504A}" type="pres">
      <dgm:prSet presAssocID="{11B1F992-3AB7-4EC7-A2D7-D504D7ED4EF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al"/>
        </a:ext>
      </dgm:extLst>
    </dgm:pt>
    <dgm:pt modelId="{EE96DA50-89F7-4172-9A3D-AD7DD54E6034}" type="pres">
      <dgm:prSet presAssocID="{11B1F992-3AB7-4EC7-A2D7-D504D7ED4EF5}" presName="spaceRect" presStyleCnt="0"/>
      <dgm:spPr/>
    </dgm:pt>
    <dgm:pt modelId="{AD0BE461-26E0-4E19-9CCC-781BC75ED5C0}" type="pres">
      <dgm:prSet presAssocID="{11B1F992-3AB7-4EC7-A2D7-D504D7ED4EF5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BD39411-8F6B-4A2F-9D17-FE95E9FBFD92}" type="presOf" srcId="{B9B1237D-F1E7-44E1-9C8D-0C5A81742739}" destId="{1409B127-2CC0-4888-81EB-779274E46F24}" srcOrd="0" destOrd="0" presId="urn:microsoft.com/office/officeart/2018/2/layout/IconCircleList"/>
    <dgm:cxn modelId="{006BC34B-6136-426C-854E-A876E504E58F}" type="presOf" srcId="{996DAAA7-482A-4C21-BFD3-E42520641CF9}" destId="{CA6D3F9D-FB9D-44A7-B96B-CD3C60A1D996}" srcOrd="0" destOrd="0" presId="urn:microsoft.com/office/officeart/2018/2/layout/IconCircleList"/>
    <dgm:cxn modelId="{CD812850-ACC3-4F0A-9266-4B7C1F450F1C}" srcId="{85F2D74E-665F-4071-9D01-AD90FA3062C2}" destId="{11B1F992-3AB7-4EC7-A2D7-D504D7ED4EF5}" srcOrd="5" destOrd="0" parTransId="{3E833883-A570-4639-9D5A-10AD60CA0A2C}" sibTransId="{2810389E-AE1E-454A-AA42-F914E664CE1D}"/>
    <dgm:cxn modelId="{07FB3C79-AF87-4C65-9377-D5D9BD2E3EFC}" srcId="{85F2D74E-665F-4071-9D01-AD90FA3062C2}" destId="{96AAD70E-97D3-43F0-B0F2-7AA70F694A19}" srcOrd="0" destOrd="0" parTransId="{0F5AE27C-0799-46D4-B75C-59C54A96F81C}" sibTransId="{67B2A9EA-E380-47C0-816D-10D649A3C9CC}"/>
    <dgm:cxn modelId="{8E734B81-90C3-494D-A918-D34F11EDC26B}" type="presOf" srcId="{4D9997FC-CE26-49A2-AB86-C5F006EF5CA2}" destId="{E7DCA70F-EE14-4234-B394-8297D668E490}" srcOrd="0" destOrd="0" presId="urn:microsoft.com/office/officeart/2018/2/layout/IconCircleList"/>
    <dgm:cxn modelId="{12AAD882-78C1-439C-9806-B24AA02ED45A}" type="presOf" srcId="{35B35A3F-53E8-4452-823E-46A403596667}" destId="{FFACE84D-8CFC-4DF0-BBFF-03B25112F277}" srcOrd="0" destOrd="0" presId="urn:microsoft.com/office/officeart/2018/2/layout/IconCircleList"/>
    <dgm:cxn modelId="{E10FB58A-39FE-41BD-9B16-4C9679EFF2EA}" srcId="{85F2D74E-665F-4071-9D01-AD90FA3062C2}" destId="{7A93BD84-3A49-4224-BF18-54FF2B2F442F}" srcOrd="1" destOrd="0" parTransId="{0032C93F-F04F-43C1-B915-C6E420F7804E}" sibTransId="{93737041-E256-4C8A-B212-7B85A2952927}"/>
    <dgm:cxn modelId="{A6A6C597-99A8-42F1-9D07-DA2FB45AD1E5}" type="presOf" srcId="{96AAD70E-97D3-43F0-B0F2-7AA70F694A19}" destId="{12CE5C54-C3DE-4983-9EFD-5D922DD1893D}" srcOrd="0" destOrd="0" presId="urn:microsoft.com/office/officeart/2018/2/layout/IconCircleList"/>
    <dgm:cxn modelId="{97A88BA4-5D98-4092-9A09-71286E3043C1}" type="presOf" srcId="{93737041-E256-4C8A-B212-7B85A2952927}" destId="{BF6846BF-9D44-45DD-A98B-85A94829EEAA}" srcOrd="0" destOrd="0" presId="urn:microsoft.com/office/officeart/2018/2/layout/IconCircleList"/>
    <dgm:cxn modelId="{C729BAA7-8D56-4900-8885-FE9585074A4B}" type="presOf" srcId="{67B2A9EA-E380-47C0-816D-10D649A3C9CC}" destId="{30218C6C-6A9F-418D-A573-F1992ACECBE0}" srcOrd="0" destOrd="0" presId="urn:microsoft.com/office/officeart/2018/2/layout/IconCircleList"/>
    <dgm:cxn modelId="{3B523EAA-7EFA-4BE5-96FA-B7861922603C}" srcId="{85F2D74E-665F-4071-9D01-AD90FA3062C2}" destId="{996DAAA7-482A-4C21-BFD3-E42520641CF9}" srcOrd="2" destOrd="0" parTransId="{F5A14709-A392-4AA1-B058-DB4614FF55E5}" sibTransId="{35B35A3F-53E8-4452-823E-46A403596667}"/>
    <dgm:cxn modelId="{C38619BC-F5E1-47CD-98F0-9DFC52CF59F3}" type="presOf" srcId="{DAF7B388-0571-42D3-80B6-55B85AE5FE17}" destId="{1BBB29FC-66E8-4186-AC6E-CF6E8A8D5BA6}" srcOrd="0" destOrd="0" presId="urn:microsoft.com/office/officeart/2018/2/layout/IconCircleList"/>
    <dgm:cxn modelId="{070A5EC0-E3BC-4E4F-B10A-E5B951E7E2F8}" type="presOf" srcId="{7A93BD84-3A49-4224-BF18-54FF2B2F442F}" destId="{B72B1699-5BC3-4760-878A-8569CD9E2EBF}" srcOrd="0" destOrd="0" presId="urn:microsoft.com/office/officeart/2018/2/layout/IconCircleList"/>
    <dgm:cxn modelId="{94D141D5-1500-4621-9306-56AA0D520D98}" srcId="{85F2D74E-665F-4071-9D01-AD90FA3062C2}" destId="{C0CDE048-680E-484D-A366-2BE81BA903DE}" srcOrd="4" destOrd="0" parTransId="{E4809D56-2249-4395-8E8E-3EF2F13A3354}" sibTransId="{4D9997FC-CE26-49A2-AB86-C5F006EF5CA2}"/>
    <dgm:cxn modelId="{18337CD5-F343-4EA8-95BC-537FDE1CD3BB}" type="presOf" srcId="{11B1F992-3AB7-4EC7-A2D7-D504D7ED4EF5}" destId="{AD0BE461-26E0-4E19-9CCC-781BC75ED5C0}" srcOrd="0" destOrd="0" presId="urn:microsoft.com/office/officeart/2018/2/layout/IconCircleList"/>
    <dgm:cxn modelId="{CB8AF9E5-EF7B-4D1A-80A8-8E3C0935356E}" type="presOf" srcId="{C0CDE048-680E-484D-A366-2BE81BA903DE}" destId="{7AC27713-69EE-4D1E-892D-FC9A48E86356}" srcOrd="0" destOrd="0" presId="urn:microsoft.com/office/officeart/2018/2/layout/IconCircleList"/>
    <dgm:cxn modelId="{E80636E7-5BD4-4DDA-B1D6-C2816C68EF33}" type="presOf" srcId="{85F2D74E-665F-4071-9D01-AD90FA3062C2}" destId="{2EEDFAED-8EAE-4BC7-BB78-6B1A07449266}" srcOrd="0" destOrd="0" presId="urn:microsoft.com/office/officeart/2018/2/layout/IconCircleList"/>
    <dgm:cxn modelId="{22333FEE-F479-4B9F-9C88-C874AC36632D}" srcId="{85F2D74E-665F-4071-9D01-AD90FA3062C2}" destId="{DAF7B388-0571-42D3-80B6-55B85AE5FE17}" srcOrd="3" destOrd="0" parTransId="{4FCD452B-7B99-48F8-879D-54501E649DB0}" sibTransId="{B9B1237D-F1E7-44E1-9C8D-0C5A81742739}"/>
    <dgm:cxn modelId="{741C7808-982D-493A-84B4-BC46226586BA}" type="presParOf" srcId="{2EEDFAED-8EAE-4BC7-BB78-6B1A07449266}" destId="{9CAE8131-7602-41E8-ABB2-572186AA96C9}" srcOrd="0" destOrd="0" presId="urn:microsoft.com/office/officeart/2018/2/layout/IconCircleList"/>
    <dgm:cxn modelId="{9DB053A2-91D3-412E-B8DB-536B87B188EC}" type="presParOf" srcId="{9CAE8131-7602-41E8-ABB2-572186AA96C9}" destId="{5365F458-496C-49C6-8C68-2B5AD1EE0C61}" srcOrd="0" destOrd="0" presId="urn:microsoft.com/office/officeart/2018/2/layout/IconCircleList"/>
    <dgm:cxn modelId="{2179391E-6837-43B1-BD54-CC41E1EF0ADE}" type="presParOf" srcId="{5365F458-496C-49C6-8C68-2B5AD1EE0C61}" destId="{D24C1C6E-5625-4401-9963-424471BD7DE4}" srcOrd="0" destOrd="0" presId="urn:microsoft.com/office/officeart/2018/2/layout/IconCircleList"/>
    <dgm:cxn modelId="{370A3D70-F584-4457-AEE4-9D746A3F4C98}" type="presParOf" srcId="{5365F458-496C-49C6-8C68-2B5AD1EE0C61}" destId="{42913620-0249-41FF-B769-5B2132A6EE85}" srcOrd="1" destOrd="0" presId="urn:microsoft.com/office/officeart/2018/2/layout/IconCircleList"/>
    <dgm:cxn modelId="{524E76A1-32DF-4F45-AA01-1E519F3E1E8D}" type="presParOf" srcId="{5365F458-496C-49C6-8C68-2B5AD1EE0C61}" destId="{27313984-A400-429E-A9A3-2B4669679451}" srcOrd="2" destOrd="0" presId="urn:microsoft.com/office/officeart/2018/2/layout/IconCircleList"/>
    <dgm:cxn modelId="{B2F4C142-7969-40B2-A974-0867E7217E32}" type="presParOf" srcId="{5365F458-496C-49C6-8C68-2B5AD1EE0C61}" destId="{12CE5C54-C3DE-4983-9EFD-5D922DD1893D}" srcOrd="3" destOrd="0" presId="urn:microsoft.com/office/officeart/2018/2/layout/IconCircleList"/>
    <dgm:cxn modelId="{45298935-776B-4B06-BFE4-F4DD7B0835D5}" type="presParOf" srcId="{9CAE8131-7602-41E8-ABB2-572186AA96C9}" destId="{30218C6C-6A9F-418D-A573-F1992ACECBE0}" srcOrd="1" destOrd="0" presId="urn:microsoft.com/office/officeart/2018/2/layout/IconCircleList"/>
    <dgm:cxn modelId="{E4B0F1FF-2FAD-41CD-9027-D09A771289BF}" type="presParOf" srcId="{9CAE8131-7602-41E8-ABB2-572186AA96C9}" destId="{4351DC95-9B41-46DB-804A-E56F6AABEB8A}" srcOrd="2" destOrd="0" presId="urn:microsoft.com/office/officeart/2018/2/layout/IconCircleList"/>
    <dgm:cxn modelId="{4CFED756-F108-4B68-9433-720CE932F1D2}" type="presParOf" srcId="{4351DC95-9B41-46DB-804A-E56F6AABEB8A}" destId="{1DC7AEB7-FE01-44E8-BC12-A72C2FFAAAC7}" srcOrd="0" destOrd="0" presId="urn:microsoft.com/office/officeart/2018/2/layout/IconCircleList"/>
    <dgm:cxn modelId="{08C13B88-9B1F-47E6-86C6-A5C6D1655F46}" type="presParOf" srcId="{4351DC95-9B41-46DB-804A-E56F6AABEB8A}" destId="{9F2F1F54-BF8F-4C0C-BF5E-94A7C388247D}" srcOrd="1" destOrd="0" presId="urn:microsoft.com/office/officeart/2018/2/layout/IconCircleList"/>
    <dgm:cxn modelId="{A224F876-74F2-4FCF-BA31-88D077A74815}" type="presParOf" srcId="{4351DC95-9B41-46DB-804A-E56F6AABEB8A}" destId="{B708D15D-A1F0-4DA9-815C-EB42A804A5C0}" srcOrd="2" destOrd="0" presId="urn:microsoft.com/office/officeart/2018/2/layout/IconCircleList"/>
    <dgm:cxn modelId="{DD8F8EA7-B92C-4D2B-A7DC-1B92549C98E5}" type="presParOf" srcId="{4351DC95-9B41-46DB-804A-E56F6AABEB8A}" destId="{B72B1699-5BC3-4760-878A-8569CD9E2EBF}" srcOrd="3" destOrd="0" presId="urn:microsoft.com/office/officeart/2018/2/layout/IconCircleList"/>
    <dgm:cxn modelId="{1FF64FC7-E7DC-43C0-AFD9-D2C6F3326E61}" type="presParOf" srcId="{9CAE8131-7602-41E8-ABB2-572186AA96C9}" destId="{BF6846BF-9D44-45DD-A98B-85A94829EEAA}" srcOrd="3" destOrd="0" presId="urn:microsoft.com/office/officeart/2018/2/layout/IconCircleList"/>
    <dgm:cxn modelId="{8823D602-EFB8-4F4D-9E3A-44E2010949D8}" type="presParOf" srcId="{9CAE8131-7602-41E8-ABB2-572186AA96C9}" destId="{9128B0E0-1CEC-4320-8459-54385B15F8C1}" srcOrd="4" destOrd="0" presId="urn:microsoft.com/office/officeart/2018/2/layout/IconCircleList"/>
    <dgm:cxn modelId="{ABA30E31-C8A1-42CA-8FB0-B7E9DBF3AF20}" type="presParOf" srcId="{9128B0E0-1CEC-4320-8459-54385B15F8C1}" destId="{B834BC1A-EA7A-4833-9CCD-8ED94A9E90A9}" srcOrd="0" destOrd="0" presId="urn:microsoft.com/office/officeart/2018/2/layout/IconCircleList"/>
    <dgm:cxn modelId="{902EB1DE-4E6D-4E82-A02F-A3B4ACAB86F5}" type="presParOf" srcId="{9128B0E0-1CEC-4320-8459-54385B15F8C1}" destId="{1098F698-B7BB-4812-BC2A-36B41F2CC5AF}" srcOrd="1" destOrd="0" presId="urn:microsoft.com/office/officeart/2018/2/layout/IconCircleList"/>
    <dgm:cxn modelId="{F3C82A6A-74EE-4792-B703-E6F9E49167CC}" type="presParOf" srcId="{9128B0E0-1CEC-4320-8459-54385B15F8C1}" destId="{C9FD7ADC-0710-4DFD-8088-A46F5146035F}" srcOrd="2" destOrd="0" presId="urn:microsoft.com/office/officeart/2018/2/layout/IconCircleList"/>
    <dgm:cxn modelId="{C439151B-A761-4F0B-8403-AE6F24DECC7D}" type="presParOf" srcId="{9128B0E0-1CEC-4320-8459-54385B15F8C1}" destId="{CA6D3F9D-FB9D-44A7-B96B-CD3C60A1D996}" srcOrd="3" destOrd="0" presId="urn:microsoft.com/office/officeart/2018/2/layout/IconCircleList"/>
    <dgm:cxn modelId="{0473CF77-19D4-4295-A5CB-9A5FD3109E18}" type="presParOf" srcId="{9CAE8131-7602-41E8-ABB2-572186AA96C9}" destId="{FFACE84D-8CFC-4DF0-BBFF-03B25112F277}" srcOrd="5" destOrd="0" presId="urn:microsoft.com/office/officeart/2018/2/layout/IconCircleList"/>
    <dgm:cxn modelId="{6DAB790A-67F4-4512-A54A-816C40C16196}" type="presParOf" srcId="{9CAE8131-7602-41E8-ABB2-572186AA96C9}" destId="{0480A8CB-5C2C-4320-947A-F2A4A407AAF2}" srcOrd="6" destOrd="0" presId="urn:microsoft.com/office/officeart/2018/2/layout/IconCircleList"/>
    <dgm:cxn modelId="{E31AD13A-1C18-43D9-96D8-32F68A1F3E7A}" type="presParOf" srcId="{0480A8CB-5C2C-4320-947A-F2A4A407AAF2}" destId="{ADF24B6B-FA2E-4B7A-94C1-87054D88DA9A}" srcOrd="0" destOrd="0" presId="urn:microsoft.com/office/officeart/2018/2/layout/IconCircleList"/>
    <dgm:cxn modelId="{776916A7-F33F-4859-A136-FDF15C5BF763}" type="presParOf" srcId="{0480A8CB-5C2C-4320-947A-F2A4A407AAF2}" destId="{BE5149EB-C4CD-4B1F-B8BC-B16EF05A566C}" srcOrd="1" destOrd="0" presId="urn:microsoft.com/office/officeart/2018/2/layout/IconCircleList"/>
    <dgm:cxn modelId="{CBF4FA22-CDD8-487C-8C4D-742A18736B3D}" type="presParOf" srcId="{0480A8CB-5C2C-4320-947A-F2A4A407AAF2}" destId="{D7194FBB-D1E6-4E66-822F-624E0D647AC2}" srcOrd="2" destOrd="0" presId="urn:microsoft.com/office/officeart/2018/2/layout/IconCircleList"/>
    <dgm:cxn modelId="{159476B5-D005-470A-A74A-BEC662018024}" type="presParOf" srcId="{0480A8CB-5C2C-4320-947A-F2A4A407AAF2}" destId="{1BBB29FC-66E8-4186-AC6E-CF6E8A8D5BA6}" srcOrd="3" destOrd="0" presId="urn:microsoft.com/office/officeart/2018/2/layout/IconCircleList"/>
    <dgm:cxn modelId="{CC324716-2A63-4C15-B5A2-F2CF5EA4373A}" type="presParOf" srcId="{9CAE8131-7602-41E8-ABB2-572186AA96C9}" destId="{1409B127-2CC0-4888-81EB-779274E46F24}" srcOrd="7" destOrd="0" presId="urn:microsoft.com/office/officeart/2018/2/layout/IconCircleList"/>
    <dgm:cxn modelId="{403C36C9-B4F6-4564-AE82-EEC0567989E6}" type="presParOf" srcId="{9CAE8131-7602-41E8-ABB2-572186AA96C9}" destId="{F3CC62B8-33BC-4650-A1B7-07209558D597}" srcOrd="8" destOrd="0" presId="urn:microsoft.com/office/officeart/2018/2/layout/IconCircleList"/>
    <dgm:cxn modelId="{4FEDF014-32F5-49B0-85E8-D7F9E97472F6}" type="presParOf" srcId="{F3CC62B8-33BC-4650-A1B7-07209558D597}" destId="{21FCC7C5-7BE8-40AA-A2BC-6C3C994FA24D}" srcOrd="0" destOrd="0" presId="urn:microsoft.com/office/officeart/2018/2/layout/IconCircleList"/>
    <dgm:cxn modelId="{99EA37C8-932A-4FCE-BC67-CE8D2ABA0600}" type="presParOf" srcId="{F3CC62B8-33BC-4650-A1B7-07209558D597}" destId="{2D70094A-1ECD-4343-BDC1-7004F4841612}" srcOrd="1" destOrd="0" presId="urn:microsoft.com/office/officeart/2018/2/layout/IconCircleList"/>
    <dgm:cxn modelId="{ADB9569B-1042-4895-BF8B-E9ADD9A6E00E}" type="presParOf" srcId="{F3CC62B8-33BC-4650-A1B7-07209558D597}" destId="{1C357F0E-6712-43FC-8EAE-F29DCCB5055E}" srcOrd="2" destOrd="0" presId="urn:microsoft.com/office/officeart/2018/2/layout/IconCircleList"/>
    <dgm:cxn modelId="{FB1A7499-9ABB-4A91-8CF6-141ECF7C4D84}" type="presParOf" srcId="{F3CC62B8-33BC-4650-A1B7-07209558D597}" destId="{7AC27713-69EE-4D1E-892D-FC9A48E86356}" srcOrd="3" destOrd="0" presId="urn:microsoft.com/office/officeart/2018/2/layout/IconCircleList"/>
    <dgm:cxn modelId="{84EA483F-3A2A-4A0C-8759-2879FB52EE9B}" type="presParOf" srcId="{9CAE8131-7602-41E8-ABB2-572186AA96C9}" destId="{E7DCA70F-EE14-4234-B394-8297D668E490}" srcOrd="9" destOrd="0" presId="urn:microsoft.com/office/officeart/2018/2/layout/IconCircleList"/>
    <dgm:cxn modelId="{8CED0802-6D9A-4848-83A1-870A7DCDF6AD}" type="presParOf" srcId="{9CAE8131-7602-41E8-ABB2-572186AA96C9}" destId="{6A6517C3-8D29-485C-ABB9-E7E45EA39E52}" srcOrd="10" destOrd="0" presId="urn:microsoft.com/office/officeart/2018/2/layout/IconCircleList"/>
    <dgm:cxn modelId="{2E986C69-E8D0-4F6C-82E1-FE3A5A2B7E91}" type="presParOf" srcId="{6A6517C3-8D29-485C-ABB9-E7E45EA39E52}" destId="{47FAEAD7-C390-4D1F-BA43-817A7CBF80AD}" srcOrd="0" destOrd="0" presId="urn:microsoft.com/office/officeart/2018/2/layout/IconCircleList"/>
    <dgm:cxn modelId="{744CD67C-1ACD-4DB5-93D8-D027FC2D8B56}" type="presParOf" srcId="{6A6517C3-8D29-485C-ABB9-E7E45EA39E52}" destId="{DD82972B-D529-4DA3-8A9D-3F7FB766504A}" srcOrd="1" destOrd="0" presId="urn:microsoft.com/office/officeart/2018/2/layout/IconCircleList"/>
    <dgm:cxn modelId="{3AA81AEC-89C6-4A3B-90AC-1820C3F2938C}" type="presParOf" srcId="{6A6517C3-8D29-485C-ABB9-E7E45EA39E52}" destId="{EE96DA50-89F7-4172-9A3D-AD7DD54E6034}" srcOrd="2" destOrd="0" presId="urn:microsoft.com/office/officeart/2018/2/layout/IconCircleList"/>
    <dgm:cxn modelId="{7CA691BB-A92F-428E-A6A3-E764390A66C5}" type="presParOf" srcId="{6A6517C3-8D29-485C-ABB9-E7E45EA39E52}" destId="{AD0BE461-26E0-4E19-9CCC-781BC75ED5C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B1BBDA9-E42D-4975-ACCE-805BEBE64C3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9E7925C-6CCE-4597-8016-E196BF00E2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Importance of EI in improving workplace dynamics and performance.</a:t>
          </a:r>
          <a:endParaRPr lang="en-US"/>
        </a:p>
      </dgm:t>
    </dgm:pt>
    <dgm:pt modelId="{EFE9614A-79EC-49FD-97DF-7ED767744D52}" type="parTrans" cxnId="{96632B1B-270C-4313-BDE6-27409B636819}">
      <dgm:prSet/>
      <dgm:spPr/>
      <dgm:t>
        <a:bodyPr/>
        <a:lstStyle/>
        <a:p>
          <a:endParaRPr lang="en-US"/>
        </a:p>
      </dgm:t>
    </dgm:pt>
    <dgm:pt modelId="{46A8FB0B-79C7-4FD1-B7FF-630567DA365B}" type="sibTrans" cxnId="{96632B1B-270C-4313-BDE6-27409B636819}">
      <dgm:prSet/>
      <dgm:spPr/>
      <dgm:t>
        <a:bodyPr/>
        <a:lstStyle/>
        <a:p>
          <a:endParaRPr lang="en-US"/>
        </a:p>
      </dgm:t>
    </dgm:pt>
    <dgm:pt modelId="{47BC2824-67F1-4ED0-8225-BB0DE028AB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Goleman’s Mixed Model as a comprehensive and practical framework for EI.</a:t>
          </a:r>
          <a:endParaRPr lang="en-US" dirty="0"/>
        </a:p>
      </dgm:t>
    </dgm:pt>
    <dgm:pt modelId="{F630F816-C34F-4D8F-ADC3-A053BBEAE458}" type="parTrans" cxnId="{048DD8D4-182B-4BE9-BB55-6F213E475048}">
      <dgm:prSet/>
      <dgm:spPr/>
      <dgm:t>
        <a:bodyPr/>
        <a:lstStyle/>
        <a:p>
          <a:endParaRPr lang="en-US"/>
        </a:p>
      </dgm:t>
    </dgm:pt>
    <dgm:pt modelId="{3A5E51E3-6145-4E3D-8F02-BC5DD04DD4A1}" type="sibTrans" cxnId="{048DD8D4-182B-4BE9-BB55-6F213E475048}">
      <dgm:prSet/>
      <dgm:spPr/>
      <dgm:t>
        <a:bodyPr/>
        <a:lstStyle/>
        <a:p>
          <a:endParaRPr lang="en-US"/>
        </a:p>
      </dgm:t>
    </dgm:pt>
    <dgm:pt modelId="{2622F6B7-A81A-4F0C-AF90-64559B09212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Investing in EI development can lead to sustainable organizational success.</a:t>
          </a:r>
          <a:endParaRPr lang="en-US"/>
        </a:p>
      </dgm:t>
    </dgm:pt>
    <dgm:pt modelId="{493A88F9-8DC1-4820-BCAD-312C1C1138A4}" type="parTrans" cxnId="{5B820C8E-6957-48F2-AE85-BE6867D83BE1}">
      <dgm:prSet/>
      <dgm:spPr/>
      <dgm:t>
        <a:bodyPr/>
        <a:lstStyle/>
        <a:p>
          <a:endParaRPr lang="en-US"/>
        </a:p>
      </dgm:t>
    </dgm:pt>
    <dgm:pt modelId="{11690F93-142D-48B7-A328-A421B51E7DDD}" type="sibTrans" cxnId="{5B820C8E-6957-48F2-AE85-BE6867D83BE1}">
      <dgm:prSet/>
      <dgm:spPr/>
      <dgm:t>
        <a:bodyPr/>
        <a:lstStyle/>
        <a:p>
          <a:endParaRPr lang="en-US"/>
        </a:p>
      </dgm:t>
    </dgm:pt>
    <dgm:pt modelId="{61DC423D-BC1D-4B85-934E-403B229A5F10}" type="pres">
      <dgm:prSet presAssocID="{BB1BBDA9-E42D-4975-ACCE-805BEBE64C3A}" presName="root" presStyleCnt="0">
        <dgm:presLayoutVars>
          <dgm:dir/>
          <dgm:resizeHandles val="exact"/>
        </dgm:presLayoutVars>
      </dgm:prSet>
      <dgm:spPr/>
    </dgm:pt>
    <dgm:pt modelId="{4A7AC5DE-89CF-437B-9DE0-7DFBC68E7722}" type="pres">
      <dgm:prSet presAssocID="{C9E7925C-6CCE-4597-8016-E196BF00E260}" presName="compNode" presStyleCnt="0"/>
      <dgm:spPr/>
    </dgm:pt>
    <dgm:pt modelId="{746F19C3-C488-4BDC-9660-13BDD5242B3E}" type="pres">
      <dgm:prSet presAssocID="{C9E7925C-6CCE-4597-8016-E196BF00E260}" presName="bgRect" presStyleLbl="bgShp" presStyleIdx="0" presStyleCnt="3"/>
      <dgm:spPr/>
    </dgm:pt>
    <dgm:pt modelId="{8DB9DE39-3D65-4DF7-B50F-106B8253CEAC}" type="pres">
      <dgm:prSet presAssocID="{C9E7925C-6CCE-4597-8016-E196BF00E26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04F951E-9B9A-4573-9FE9-CF829B7AF9B1}" type="pres">
      <dgm:prSet presAssocID="{C9E7925C-6CCE-4597-8016-E196BF00E260}" presName="spaceRect" presStyleCnt="0"/>
      <dgm:spPr/>
    </dgm:pt>
    <dgm:pt modelId="{7B5D4E73-D44A-4D2F-9746-FBCD5E98523F}" type="pres">
      <dgm:prSet presAssocID="{C9E7925C-6CCE-4597-8016-E196BF00E260}" presName="parTx" presStyleLbl="revTx" presStyleIdx="0" presStyleCnt="3">
        <dgm:presLayoutVars>
          <dgm:chMax val="0"/>
          <dgm:chPref val="0"/>
        </dgm:presLayoutVars>
      </dgm:prSet>
      <dgm:spPr/>
    </dgm:pt>
    <dgm:pt modelId="{C184DD91-5329-461E-A4A4-2E2F2A338E49}" type="pres">
      <dgm:prSet presAssocID="{46A8FB0B-79C7-4FD1-B7FF-630567DA365B}" presName="sibTrans" presStyleCnt="0"/>
      <dgm:spPr/>
    </dgm:pt>
    <dgm:pt modelId="{BD6664B0-5712-44D6-901D-46910CF500D0}" type="pres">
      <dgm:prSet presAssocID="{47BC2824-67F1-4ED0-8225-BB0DE028ABAD}" presName="compNode" presStyleCnt="0"/>
      <dgm:spPr/>
    </dgm:pt>
    <dgm:pt modelId="{EE5706EE-79B4-4D20-8542-F7EE17BC75EB}" type="pres">
      <dgm:prSet presAssocID="{47BC2824-67F1-4ED0-8225-BB0DE028ABAD}" presName="bgRect" presStyleLbl="bgShp" presStyleIdx="1" presStyleCnt="3"/>
      <dgm:spPr/>
    </dgm:pt>
    <dgm:pt modelId="{4B9CFEF0-2524-4778-9522-4C218BBB71D6}" type="pres">
      <dgm:prSet presAssocID="{47BC2824-67F1-4ED0-8225-BB0DE028ABA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E387F089-35F6-4859-B127-E8606F6F7823}" type="pres">
      <dgm:prSet presAssocID="{47BC2824-67F1-4ED0-8225-BB0DE028ABAD}" presName="spaceRect" presStyleCnt="0"/>
      <dgm:spPr/>
    </dgm:pt>
    <dgm:pt modelId="{4CC55A9A-1A8A-4CDE-A5D7-493D42E749AB}" type="pres">
      <dgm:prSet presAssocID="{47BC2824-67F1-4ED0-8225-BB0DE028ABAD}" presName="parTx" presStyleLbl="revTx" presStyleIdx="1" presStyleCnt="3">
        <dgm:presLayoutVars>
          <dgm:chMax val="0"/>
          <dgm:chPref val="0"/>
        </dgm:presLayoutVars>
      </dgm:prSet>
      <dgm:spPr/>
    </dgm:pt>
    <dgm:pt modelId="{BD4BFCC8-E486-40E3-B0BF-7B2185D798B4}" type="pres">
      <dgm:prSet presAssocID="{3A5E51E3-6145-4E3D-8F02-BC5DD04DD4A1}" presName="sibTrans" presStyleCnt="0"/>
      <dgm:spPr/>
    </dgm:pt>
    <dgm:pt modelId="{B04B7A4B-EB94-4F27-B471-B2ED45441ED7}" type="pres">
      <dgm:prSet presAssocID="{2622F6B7-A81A-4F0C-AF90-64559B092126}" presName="compNode" presStyleCnt="0"/>
      <dgm:spPr/>
    </dgm:pt>
    <dgm:pt modelId="{EEDE17A7-4DB6-499F-A443-E1AF80D42597}" type="pres">
      <dgm:prSet presAssocID="{2622F6B7-A81A-4F0C-AF90-64559B092126}" presName="bgRect" presStyleLbl="bgShp" presStyleIdx="2" presStyleCnt="3"/>
      <dgm:spPr/>
    </dgm:pt>
    <dgm:pt modelId="{8AB7263E-098E-42D7-A26D-3F33479D2A4F}" type="pres">
      <dgm:prSet presAssocID="{2622F6B7-A81A-4F0C-AF90-64559B09212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C6B4F656-CFDD-4864-8661-51313722C269}" type="pres">
      <dgm:prSet presAssocID="{2622F6B7-A81A-4F0C-AF90-64559B092126}" presName="spaceRect" presStyleCnt="0"/>
      <dgm:spPr/>
    </dgm:pt>
    <dgm:pt modelId="{05A1A445-597B-4E2F-B3D6-85C18D68382C}" type="pres">
      <dgm:prSet presAssocID="{2622F6B7-A81A-4F0C-AF90-64559B09212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6632B1B-270C-4313-BDE6-27409B636819}" srcId="{BB1BBDA9-E42D-4975-ACCE-805BEBE64C3A}" destId="{C9E7925C-6CCE-4597-8016-E196BF00E260}" srcOrd="0" destOrd="0" parTransId="{EFE9614A-79EC-49FD-97DF-7ED767744D52}" sibTransId="{46A8FB0B-79C7-4FD1-B7FF-630567DA365B}"/>
    <dgm:cxn modelId="{0D77B926-1F25-4EDB-882A-F57C9ADA6564}" type="presOf" srcId="{47BC2824-67F1-4ED0-8225-BB0DE028ABAD}" destId="{4CC55A9A-1A8A-4CDE-A5D7-493D42E749AB}" srcOrd="0" destOrd="0" presId="urn:microsoft.com/office/officeart/2018/2/layout/IconVerticalSolidList"/>
    <dgm:cxn modelId="{6A236C47-54F4-4A68-8356-769DA0B6E1DE}" type="presOf" srcId="{BB1BBDA9-E42D-4975-ACCE-805BEBE64C3A}" destId="{61DC423D-BC1D-4B85-934E-403B229A5F10}" srcOrd="0" destOrd="0" presId="urn:microsoft.com/office/officeart/2018/2/layout/IconVerticalSolidList"/>
    <dgm:cxn modelId="{F5EE7B68-D620-48A4-B2BA-80EE0DDF4D8E}" type="presOf" srcId="{2622F6B7-A81A-4F0C-AF90-64559B092126}" destId="{05A1A445-597B-4E2F-B3D6-85C18D68382C}" srcOrd="0" destOrd="0" presId="urn:microsoft.com/office/officeart/2018/2/layout/IconVerticalSolidList"/>
    <dgm:cxn modelId="{5B820C8E-6957-48F2-AE85-BE6867D83BE1}" srcId="{BB1BBDA9-E42D-4975-ACCE-805BEBE64C3A}" destId="{2622F6B7-A81A-4F0C-AF90-64559B092126}" srcOrd="2" destOrd="0" parTransId="{493A88F9-8DC1-4820-BCAD-312C1C1138A4}" sibTransId="{11690F93-142D-48B7-A328-A421B51E7DDD}"/>
    <dgm:cxn modelId="{048DD8D4-182B-4BE9-BB55-6F213E475048}" srcId="{BB1BBDA9-E42D-4975-ACCE-805BEBE64C3A}" destId="{47BC2824-67F1-4ED0-8225-BB0DE028ABAD}" srcOrd="1" destOrd="0" parTransId="{F630F816-C34F-4D8F-ADC3-A053BBEAE458}" sibTransId="{3A5E51E3-6145-4E3D-8F02-BC5DD04DD4A1}"/>
    <dgm:cxn modelId="{2E2BFCFB-9C02-45B0-A129-95C20759ECC8}" type="presOf" srcId="{C9E7925C-6CCE-4597-8016-E196BF00E260}" destId="{7B5D4E73-D44A-4D2F-9746-FBCD5E98523F}" srcOrd="0" destOrd="0" presId="urn:microsoft.com/office/officeart/2018/2/layout/IconVerticalSolidList"/>
    <dgm:cxn modelId="{3A1F5E60-69EA-48FD-B53C-C7D7B7D1D301}" type="presParOf" srcId="{61DC423D-BC1D-4B85-934E-403B229A5F10}" destId="{4A7AC5DE-89CF-437B-9DE0-7DFBC68E7722}" srcOrd="0" destOrd="0" presId="urn:microsoft.com/office/officeart/2018/2/layout/IconVerticalSolidList"/>
    <dgm:cxn modelId="{989A06A9-E2FD-4BF5-9265-AC256E0388A7}" type="presParOf" srcId="{4A7AC5DE-89CF-437B-9DE0-7DFBC68E7722}" destId="{746F19C3-C488-4BDC-9660-13BDD5242B3E}" srcOrd="0" destOrd="0" presId="urn:microsoft.com/office/officeart/2018/2/layout/IconVerticalSolidList"/>
    <dgm:cxn modelId="{C5C87CFA-A466-4713-8FB9-76836AC8BFF4}" type="presParOf" srcId="{4A7AC5DE-89CF-437B-9DE0-7DFBC68E7722}" destId="{8DB9DE39-3D65-4DF7-B50F-106B8253CEAC}" srcOrd="1" destOrd="0" presId="urn:microsoft.com/office/officeart/2018/2/layout/IconVerticalSolidList"/>
    <dgm:cxn modelId="{7B4C31CE-9F26-431E-B64B-CFFF134A048A}" type="presParOf" srcId="{4A7AC5DE-89CF-437B-9DE0-7DFBC68E7722}" destId="{504F951E-9B9A-4573-9FE9-CF829B7AF9B1}" srcOrd="2" destOrd="0" presId="urn:microsoft.com/office/officeart/2018/2/layout/IconVerticalSolidList"/>
    <dgm:cxn modelId="{4D05A2FA-5CCE-43EE-B740-FED591E5AD78}" type="presParOf" srcId="{4A7AC5DE-89CF-437B-9DE0-7DFBC68E7722}" destId="{7B5D4E73-D44A-4D2F-9746-FBCD5E98523F}" srcOrd="3" destOrd="0" presId="urn:microsoft.com/office/officeart/2018/2/layout/IconVerticalSolidList"/>
    <dgm:cxn modelId="{D09186E7-ADF0-4606-BE53-34A056025AFC}" type="presParOf" srcId="{61DC423D-BC1D-4B85-934E-403B229A5F10}" destId="{C184DD91-5329-461E-A4A4-2E2F2A338E49}" srcOrd="1" destOrd="0" presId="urn:microsoft.com/office/officeart/2018/2/layout/IconVerticalSolidList"/>
    <dgm:cxn modelId="{53E34EE1-317E-4F00-BF2F-70A32E4E206C}" type="presParOf" srcId="{61DC423D-BC1D-4B85-934E-403B229A5F10}" destId="{BD6664B0-5712-44D6-901D-46910CF500D0}" srcOrd="2" destOrd="0" presId="urn:microsoft.com/office/officeart/2018/2/layout/IconVerticalSolidList"/>
    <dgm:cxn modelId="{14918F77-BEE8-46EC-A056-06DBD5B6A6FD}" type="presParOf" srcId="{BD6664B0-5712-44D6-901D-46910CF500D0}" destId="{EE5706EE-79B4-4D20-8542-F7EE17BC75EB}" srcOrd="0" destOrd="0" presId="urn:microsoft.com/office/officeart/2018/2/layout/IconVerticalSolidList"/>
    <dgm:cxn modelId="{EA904CB2-E527-4FA3-9123-F110FB28C3C3}" type="presParOf" srcId="{BD6664B0-5712-44D6-901D-46910CF500D0}" destId="{4B9CFEF0-2524-4778-9522-4C218BBB71D6}" srcOrd="1" destOrd="0" presId="urn:microsoft.com/office/officeart/2018/2/layout/IconVerticalSolidList"/>
    <dgm:cxn modelId="{1A38B222-0818-4ADC-ADC2-7332826D4732}" type="presParOf" srcId="{BD6664B0-5712-44D6-901D-46910CF500D0}" destId="{E387F089-35F6-4859-B127-E8606F6F7823}" srcOrd="2" destOrd="0" presId="urn:microsoft.com/office/officeart/2018/2/layout/IconVerticalSolidList"/>
    <dgm:cxn modelId="{F684BE8B-AFB3-479F-9902-E37D19B189C9}" type="presParOf" srcId="{BD6664B0-5712-44D6-901D-46910CF500D0}" destId="{4CC55A9A-1A8A-4CDE-A5D7-493D42E749AB}" srcOrd="3" destOrd="0" presId="urn:microsoft.com/office/officeart/2018/2/layout/IconVerticalSolidList"/>
    <dgm:cxn modelId="{BEA5FDE2-3B51-4446-A863-AFC83122AD8A}" type="presParOf" srcId="{61DC423D-BC1D-4B85-934E-403B229A5F10}" destId="{BD4BFCC8-E486-40E3-B0BF-7B2185D798B4}" srcOrd="3" destOrd="0" presId="urn:microsoft.com/office/officeart/2018/2/layout/IconVerticalSolidList"/>
    <dgm:cxn modelId="{CF1F3A38-C747-47DB-8E4F-DFB190359F1D}" type="presParOf" srcId="{61DC423D-BC1D-4B85-934E-403B229A5F10}" destId="{B04B7A4B-EB94-4F27-B471-B2ED45441ED7}" srcOrd="4" destOrd="0" presId="urn:microsoft.com/office/officeart/2018/2/layout/IconVerticalSolidList"/>
    <dgm:cxn modelId="{E06C8BD6-CE78-43B6-BB7C-BCA866A2FEEC}" type="presParOf" srcId="{B04B7A4B-EB94-4F27-B471-B2ED45441ED7}" destId="{EEDE17A7-4DB6-499F-A443-E1AF80D42597}" srcOrd="0" destOrd="0" presId="urn:microsoft.com/office/officeart/2018/2/layout/IconVerticalSolidList"/>
    <dgm:cxn modelId="{8869DA8C-DEB1-442F-B6E8-95A31AEA118D}" type="presParOf" srcId="{B04B7A4B-EB94-4F27-B471-B2ED45441ED7}" destId="{8AB7263E-098E-42D7-A26D-3F33479D2A4F}" srcOrd="1" destOrd="0" presId="urn:microsoft.com/office/officeart/2018/2/layout/IconVerticalSolidList"/>
    <dgm:cxn modelId="{A54A6EB8-ED25-45E0-B139-B426350F177B}" type="presParOf" srcId="{B04B7A4B-EB94-4F27-B471-B2ED45441ED7}" destId="{C6B4F656-CFDD-4864-8661-51313722C269}" srcOrd="2" destOrd="0" presId="urn:microsoft.com/office/officeart/2018/2/layout/IconVerticalSolidList"/>
    <dgm:cxn modelId="{3299631F-6A9F-4B30-B672-2E5669174ADA}" type="presParOf" srcId="{B04B7A4B-EB94-4F27-B471-B2ED45441ED7}" destId="{05A1A445-597B-4E2F-B3D6-85C18D68382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424416-CABB-4A93-BB7C-5C7916D3C368}">
      <dsp:nvSpPr>
        <dsp:cNvPr id="0" name=""/>
        <dsp:cNvSpPr/>
      </dsp:nvSpPr>
      <dsp:spPr>
        <a:xfrm>
          <a:off x="3457102" y="639157"/>
          <a:ext cx="4943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430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91130" y="682253"/>
        <a:ext cx="26245" cy="5249"/>
      </dsp:txXfrm>
    </dsp:sp>
    <dsp:sp modelId="{6EF94F1B-1546-4117-8AB1-8116DECDFD0C}">
      <dsp:nvSpPr>
        <dsp:cNvPr id="0" name=""/>
        <dsp:cNvSpPr/>
      </dsp:nvSpPr>
      <dsp:spPr>
        <a:xfrm>
          <a:off x="1176723" y="223"/>
          <a:ext cx="2282179" cy="13693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829" tIns="117384" rIns="111829" bIns="11738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About EI </a:t>
          </a:r>
          <a:endParaRPr lang="en-US" sz="2000" kern="1200" dirty="0"/>
        </a:p>
      </dsp:txBody>
      <dsp:txXfrm>
        <a:off x="1176723" y="223"/>
        <a:ext cx="2282179" cy="1369307"/>
      </dsp:txXfrm>
    </dsp:sp>
    <dsp:sp modelId="{3C853E97-00E9-4235-9C66-F30AE54FDF49}">
      <dsp:nvSpPr>
        <dsp:cNvPr id="0" name=""/>
        <dsp:cNvSpPr/>
      </dsp:nvSpPr>
      <dsp:spPr>
        <a:xfrm>
          <a:off x="6264183" y="639157"/>
          <a:ext cx="4943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430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98211" y="682253"/>
        <a:ext cx="26245" cy="5249"/>
      </dsp:txXfrm>
    </dsp:sp>
    <dsp:sp modelId="{C1DEC4BB-9CA0-42BC-859A-8AB40CB06746}">
      <dsp:nvSpPr>
        <dsp:cNvPr id="0" name=""/>
        <dsp:cNvSpPr/>
      </dsp:nvSpPr>
      <dsp:spPr>
        <a:xfrm>
          <a:off x="3983803" y="223"/>
          <a:ext cx="2282179" cy="13693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829" tIns="117384" rIns="111829" bIns="11738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What? Why? Impact and Performance </a:t>
          </a:r>
          <a:endParaRPr lang="en-US" sz="2000" kern="1200"/>
        </a:p>
      </dsp:txBody>
      <dsp:txXfrm>
        <a:off x="3983803" y="223"/>
        <a:ext cx="2282179" cy="1369307"/>
      </dsp:txXfrm>
    </dsp:sp>
    <dsp:sp modelId="{822F470C-5BA3-4E64-91F2-A69F41B73694}">
      <dsp:nvSpPr>
        <dsp:cNvPr id="0" name=""/>
        <dsp:cNvSpPr/>
      </dsp:nvSpPr>
      <dsp:spPr>
        <a:xfrm>
          <a:off x="2317813" y="1367731"/>
          <a:ext cx="5614160" cy="494301"/>
        </a:xfrm>
        <a:custGeom>
          <a:avLst/>
          <a:gdLst/>
          <a:ahLst/>
          <a:cxnLst/>
          <a:rect l="0" t="0" r="0" b="0"/>
          <a:pathLst>
            <a:path>
              <a:moveTo>
                <a:pt x="5614160" y="0"/>
              </a:moveTo>
              <a:lnTo>
                <a:pt x="5614160" y="264250"/>
              </a:lnTo>
              <a:lnTo>
                <a:pt x="0" y="264250"/>
              </a:lnTo>
              <a:lnTo>
                <a:pt x="0" y="494301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83927" y="1612257"/>
        <a:ext cx="281932" cy="5249"/>
      </dsp:txXfrm>
    </dsp:sp>
    <dsp:sp modelId="{4FC9AADC-01A0-4276-A792-02CD5FB9E37A}">
      <dsp:nvSpPr>
        <dsp:cNvPr id="0" name=""/>
        <dsp:cNvSpPr/>
      </dsp:nvSpPr>
      <dsp:spPr>
        <a:xfrm>
          <a:off x="6790884" y="223"/>
          <a:ext cx="2282179" cy="13693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829" tIns="117384" rIns="111829" bIns="11738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Goleman’s Mixed model</a:t>
          </a:r>
          <a:endParaRPr lang="en-US" sz="2000" kern="1200"/>
        </a:p>
      </dsp:txBody>
      <dsp:txXfrm>
        <a:off x="6790884" y="223"/>
        <a:ext cx="2282179" cy="1369307"/>
      </dsp:txXfrm>
    </dsp:sp>
    <dsp:sp modelId="{73FA08A8-CBA5-499B-BD93-A3314797C952}">
      <dsp:nvSpPr>
        <dsp:cNvPr id="0" name=""/>
        <dsp:cNvSpPr/>
      </dsp:nvSpPr>
      <dsp:spPr>
        <a:xfrm>
          <a:off x="3457102" y="2533366"/>
          <a:ext cx="4943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430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91130" y="2576461"/>
        <a:ext cx="26245" cy="5249"/>
      </dsp:txXfrm>
    </dsp:sp>
    <dsp:sp modelId="{25B8951E-9CA5-4C47-9AD3-502B65316C13}">
      <dsp:nvSpPr>
        <dsp:cNvPr id="0" name=""/>
        <dsp:cNvSpPr/>
      </dsp:nvSpPr>
      <dsp:spPr>
        <a:xfrm>
          <a:off x="1176723" y="1894432"/>
          <a:ext cx="2282179" cy="13693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829" tIns="117384" rIns="111829" bIns="11738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Components and Application of Goleman’s Model </a:t>
          </a:r>
          <a:endParaRPr lang="en-US" sz="2000" kern="1200"/>
        </a:p>
      </dsp:txBody>
      <dsp:txXfrm>
        <a:off x="1176723" y="1894432"/>
        <a:ext cx="2282179" cy="1369307"/>
      </dsp:txXfrm>
    </dsp:sp>
    <dsp:sp modelId="{AC7A66C7-ACA6-4589-9174-FAA1C4D2D37E}">
      <dsp:nvSpPr>
        <dsp:cNvPr id="0" name=""/>
        <dsp:cNvSpPr/>
      </dsp:nvSpPr>
      <dsp:spPr>
        <a:xfrm>
          <a:off x="6264183" y="2533366"/>
          <a:ext cx="4943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430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98211" y="2576461"/>
        <a:ext cx="26245" cy="5249"/>
      </dsp:txXfrm>
    </dsp:sp>
    <dsp:sp modelId="{12928562-3D58-4BDF-90E3-D79029731F93}">
      <dsp:nvSpPr>
        <dsp:cNvPr id="0" name=""/>
        <dsp:cNvSpPr/>
      </dsp:nvSpPr>
      <dsp:spPr>
        <a:xfrm>
          <a:off x="3983803" y="1894432"/>
          <a:ext cx="2282179" cy="13693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829" tIns="117384" rIns="111829" bIns="11738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Benefits of Implementing EI in Organizations</a:t>
          </a:r>
          <a:endParaRPr lang="en-US" sz="2000" kern="1200"/>
        </a:p>
      </dsp:txBody>
      <dsp:txXfrm>
        <a:off x="3983803" y="1894432"/>
        <a:ext cx="2282179" cy="1369307"/>
      </dsp:txXfrm>
    </dsp:sp>
    <dsp:sp modelId="{9F3F36D8-18F8-4747-AA6C-FE46CC482600}">
      <dsp:nvSpPr>
        <dsp:cNvPr id="0" name=""/>
        <dsp:cNvSpPr/>
      </dsp:nvSpPr>
      <dsp:spPr>
        <a:xfrm>
          <a:off x="6790884" y="1894432"/>
          <a:ext cx="2282179" cy="13693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829" tIns="117384" rIns="111829" bIns="11738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Conclusion</a:t>
          </a:r>
          <a:endParaRPr lang="en-US" sz="2000" kern="1200"/>
        </a:p>
      </dsp:txBody>
      <dsp:txXfrm>
        <a:off x="6790884" y="1894432"/>
        <a:ext cx="2282179" cy="13693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D2008F-9E45-42C1-BF96-5D1C4D3E6AD5}">
      <dsp:nvSpPr>
        <dsp:cNvPr id="0" name=""/>
        <dsp:cNvSpPr/>
      </dsp:nvSpPr>
      <dsp:spPr>
        <a:xfrm>
          <a:off x="3367" y="466602"/>
          <a:ext cx="887942" cy="88794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FC4BFD-789C-42B6-BD8A-170161551080}">
      <dsp:nvSpPr>
        <dsp:cNvPr id="0" name=""/>
        <dsp:cNvSpPr/>
      </dsp:nvSpPr>
      <dsp:spPr>
        <a:xfrm>
          <a:off x="189835" y="653070"/>
          <a:ext cx="515006" cy="5150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2F5B01-FD49-4EC3-8719-59DD4F40E791}">
      <dsp:nvSpPr>
        <dsp:cNvPr id="0" name=""/>
        <dsp:cNvSpPr/>
      </dsp:nvSpPr>
      <dsp:spPr>
        <a:xfrm>
          <a:off x="1081583" y="466602"/>
          <a:ext cx="2093007" cy="887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Increased Productivity</a:t>
          </a:r>
          <a:endParaRPr lang="en-US" sz="1400" kern="1200"/>
        </a:p>
      </dsp:txBody>
      <dsp:txXfrm>
        <a:off x="1081583" y="466602"/>
        <a:ext cx="2093007" cy="887942"/>
      </dsp:txXfrm>
    </dsp:sp>
    <dsp:sp modelId="{3824DEF6-564F-41A6-A6A1-174A9F475EFC}">
      <dsp:nvSpPr>
        <dsp:cNvPr id="0" name=""/>
        <dsp:cNvSpPr/>
      </dsp:nvSpPr>
      <dsp:spPr>
        <a:xfrm>
          <a:off x="3539281" y="466602"/>
          <a:ext cx="887942" cy="88794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0703E4-DBA7-4FAD-94A1-486AA9F6A96D}">
      <dsp:nvSpPr>
        <dsp:cNvPr id="0" name=""/>
        <dsp:cNvSpPr/>
      </dsp:nvSpPr>
      <dsp:spPr>
        <a:xfrm>
          <a:off x="3725749" y="653070"/>
          <a:ext cx="515006" cy="5150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A1EFA2-B965-4B0F-842F-B9BACFB6239B}">
      <dsp:nvSpPr>
        <dsp:cNvPr id="0" name=""/>
        <dsp:cNvSpPr/>
      </dsp:nvSpPr>
      <dsp:spPr>
        <a:xfrm>
          <a:off x="4617497" y="466602"/>
          <a:ext cx="2093007" cy="887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Emotionally intelligent employees are more engaged and productive.</a:t>
          </a:r>
          <a:endParaRPr lang="en-US" sz="1400" kern="1200"/>
        </a:p>
      </dsp:txBody>
      <dsp:txXfrm>
        <a:off x="4617497" y="466602"/>
        <a:ext cx="2093007" cy="887942"/>
      </dsp:txXfrm>
    </dsp:sp>
    <dsp:sp modelId="{5B3C92FF-B7EB-44CB-B1C5-F8CC2577953D}">
      <dsp:nvSpPr>
        <dsp:cNvPr id="0" name=""/>
        <dsp:cNvSpPr/>
      </dsp:nvSpPr>
      <dsp:spPr>
        <a:xfrm>
          <a:off x="7075195" y="466602"/>
          <a:ext cx="887942" cy="88794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BE11EF-D257-429B-9DDC-0ED5B0C0059F}">
      <dsp:nvSpPr>
        <dsp:cNvPr id="0" name=""/>
        <dsp:cNvSpPr/>
      </dsp:nvSpPr>
      <dsp:spPr>
        <a:xfrm>
          <a:off x="7261663" y="653070"/>
          <a:ext cx="515006" cy="5150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EC4796-2D15-4D15-9D8A-B19B1DBCA29C}">
      <dsp:nvSpPr>
        <dsp:cNvPr id="0" name=""/>
        <dsp:cNvSpPr/>
      </dsp:nvSpPr>
      <dsp:spPr>
        <a:xfrm>
          <a:off x="8153411" y="466602"/>
          <a:ext cx="2093007" cy="887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Job Satisfaction</a:t>
          </a:r>
          <a:endParaRPr lang="en-US" sz="1400" kern="1200"/>
        </a:p>
      </dsp:txBody>
      <dsp:txXfrm>
        <a:off x="8153411" y="466602"/>
        <a:ext cx="2093007" cy="887942"/>
      </dsp:txXfrm>
    </dsp:sp>
    <dsp:sp modelId="{035A83C2-014F-48B7-95F4-D9A83BA2F9F2}">
      <dsp:nvSpPr>
        <dsp:cNvPr id="0" name=""/>
        <dsp:cNvSpPr/>
      </dsp:nvSpPr>
      <dsp:spPr>
        <a:xfrm>
          <a:off x="3367" y="1909418"/>
          <a:ext cx="887942" cy="88794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F0EAA9-2889-4EA8-8028-B0A843EEF104}">
      <dsp:nvSpPr>
        <dsp:cNvPr id="0" name=""/>
        <dsp:cNvSpPr/>
      </dsp:nvSpPr>
      <dsp:spPr>
        <a:xfrm>
          <a:off x="189835" y="2095886"/>
          <a:ext cx="515006" cy="5150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E454B7-38C9-462E-BE45-BD140A91DD5E}">
      <dsp:nvSpPr>
        <dsp:cNvPr id="0" name=""/>
        <dsp:cNvSpPr/>
      </dsp:nvSpPr>
      <dsp:spPr>
        <a:xfrm>
          <a:off x="1081583" y="1909418"/>
          <a:ext cx="2093007" cy="887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High EI contributes to greater job satisfaction and lower turnover rates.</a:t>
          </a:r>
          <a:endParaRPr lang="en-US" sz="1400" kern="1200"/>
        </a:p>
      </dsp:txBody>
      <dsp:txXfrm>
        <a:off x="1081583" y="1909418"/>
        <a:ext cx="2093007" cy="887942"/>
      </dsp:txXfrm>
    </dsp:sp>
    <dsp:sp modelId="{8FBFD676-FE41-4657-9B84-28AB5D54DC3E}">
      <dsp:nvSpPr>
        <dsp:cNvPr id="0" name=""/>
        <dsp:cNvSpPr/>
      </dsp:nvSpPr>
      <dsp:spPr>
        <a:xfrm>
          <a:off x="3539281" y="1909418"/>
          <a:ext cx="887942" cy="88794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2727C4-869D-4C61-A3A7-C27AA9B39AD9}">
      <dsp:nvSpPr>
        <dsp:cNvPr id="0" name=""/>
        <dsp:cNvSpPr/>
      </dsp:nvSpPr>
      <dsp:spPr>
        <a:xfrm>
          <a:off x="3725749" y="2095886"/>
          <a:ext cx="515006" cy="5150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5B4F49-0ECF-40AA-A541-AE91CB21CC34}">
      <dsp:nvSpPr>
        <dsp:cNvPr id="0" name=""/>
        <dsp:cNvSpPr/>
      </dsp:nvSpPr>
      <dsp:spPr>
        <a:xfrm>
          <a:off x="4617497" y="1909418"/>
          <a:ext cx="2093007" cy="887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Organizational Commitment</a:t>
          </a:r>
          <a:endParaRPr lang="en-US" sz="1400" kern="1200"/>
        </a:p>
      </dsp:txBody>
      <dsp:txXfrm>
        <a:off x="4617497" y="1909418"/>
        <a:ext cx="2093007" cy="887942"/>
      </dsp:txXfrm>
    </dsp:sp>
    <dsp:sp modelId="{9777FC9B-F92C-4D23-A39A-6F15DFF74018}">
      <dsp:nvSpPr>
        <dsp:cNvPr id="0" name=""/>
        <dsp:cNvSpPr/>
      </dsp:nvSpPr>
      <dsp:spPr>
        <a:xfrm>
          <a:off x="7075195" y="1909418"/>
          <a:ext cx="887942" cy="88794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FC85A8-832F-4A63-8181-1B5BA12BC334}">
      <dsp:nvSpPr>
        <dsp:cNvPr id="0" name=""/>
        <dsp:cNvSpPr/>
      </dsp:nvSpPr>
      <dsp:spPr>
        <a:xfrm>
          <a:off x="7261663" y="2095886"/>
          <a:ext cx="515006" cy="51500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03320-E77F-4E8F-8B19-E12531C7AB06}">
      <dsp:nvSpPr>
        <dsp:cNvPr id="0" name=""/>
        <dsp:cNvSpPr/>
      </dsp:nvSpPr>
      <dsp:spPr>
        <a:xfrm>
          <a:off x="8153411" y="1909418"/>
          <a:ext cx="2093007" cy="887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Fosters loyalty and commitment to the organization.</a:t>
          </a:r>
          <a:endParaRPr lang="en-US" sz="1400" kern="1200"/>
        </a:p>
      </dsp:txBody>
      <dsp:txXfrm>
        <a:off x="8153411" y="1909418"/>
        <a:ext cx="2093007" cy="88794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598387-38C5-4EB0-A6C1-A4852F3D0020}">
      <dsp:nvSpPr>
        <dsp:cNvPr id="0" name=""/>
        <dsp:cNvSpPr/>
      </dsp:nvSpPr>
      <dsp:spPr>
        <a:xfrm>
          <a:off x="0" y="123006"/>
          <a:ext cx="5995137" cy="795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/>
            <a:t>Combines cognitive abilities and personality traits.</a:t>
          </a:r>
          <a:endParaRPr lang="en-US" sz="2000" kern="1200" dirty="0"/>
        </a:p>
      </dsp:txBody>
      <dsp:txXfrm>
        <a:off x="38838" y="161844"/>
        <a:ext cx="5917461" cy="717924"/>
      </dsp:txXfrm>
    </dsp:sp>
    <dsp:sp modelId="{CEC38776-5F45-4DBB-90A1-958CC50808D7}">
      <dsp:nvSpPr>
        <dsp:cNvPr id="0" name=""/>
        <dsp:cNvSpPr/>
      </dsp:nvSpPr>
      <dsp:spPr>
        <a:xfrm>
          <a:off x="0" y="976206"/>
          <a:ext cx="5995137" cy="795600"/>
        </a:xfrm>
        <a:prstGeom prst="roundRect">
          <a:avLst/>
        </a:prstGeom>
        <a:solidFill>
          <a:schemeClr val="accent2">
            <a:hueOff val="491466"/>
            <a:satOff val="-3077"/>
            <a:lumOff val="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Five Key Components: Self-awareness, self-regulation, motivation, empathy, and social skills.</a:t>
          </a:r>
          <a:endParaRPr lang="en-US" sz="2000" kern="1200" dirty="0"/>
        </a:p>
      </dsp:txBody>
      <dsp:txXfrm>
        <a:off x="38838" y="1015044"/>
        <a:ext cx="5917461" cy="717924"/>
      </dsp:txXfrm>
    </dsp:sp>
    <dsp:sp modelId="{D5B371E6-1FF2-438E-BBDB-7A7046043EF8}">
      <dsp:nvSpPr>
        <dsp:cNvPr id="0" name=""/>
        <dsp:cNvSpPr/>
      </dsp:nvSpPr>
      <dsp:spPr>
        <a:xfrm>
          <a:off x="0" y="1829406"/>
          <a:ext cx="5995137" cy="795600"/>
        </a:xfrm>
        <a:prstGeom prst="roundRect">
          <a:avLst/>
        </a:prstGeom>
        <a:solidFill>
          <a:schemeClr val="accent2">
            <a:hueOff val="982932"/>
            <a:satOff val="-6154"/>
            <a:lumOff val="19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/>
            <a:t>Comprehensive approach encompassing both personal and social competencies.</a:t>
          </a:r>
          <a:endParaRPr lang="en-US" sz="2000" kern="1200" dirty="0"/>
        </a:p>
      </dsp:txBody>
      <dsp:txXfrm>
        <a:off x="38838" y="1868244"/>
        <a:ext cx="5917461" cy="717924"/>
      </dsp:txXfrm>
    </dsp:sp>
    <dsp:sp modelId="{5942AB33-E53B-466A-AE21-434B13A841DA}">
      <dsp:nvSpPr>
        <dsp:cNvPr id="0" name=""/>
        <dsp:cNvSpPr/>
      </dsp:nvSpPr>
      <dsp:spPr>
        <a:xfrm>
          <a:off x="0" y="2682605"/>
          <a:ext cx="5995137" cy="795600"/>
        </a:xfrm>
        <a:prstGeom prst="roundRect">
          <a:avLst/>
        </a:prstGeom>
        <a:solidFill>
          <a:schemeClr val="accent2">
            <a:hueOff val="1474398"/>
            <a:satOff val="-9231"/>
            <a:lumOff val="29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/>
            <a:t>Practical and widely recognized in organizational settings.</a:t>
          </a:r>
          <a:endParaRPr lang="en-US" sz="2000" kern="1200" dirty="0"/>
        </a:p>
      </dsp:txBody>
      <dsp:txXfrm>
        <a:off x="38838" y="2721443"/>
        <a:ext cx="5917461" cy="7179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BB92C2-47F4-49A9-9504-AAE4237568C8}">
      <dsp:nvSpPr>
        <dsp:cNvPr id="0" name=""/>
        <dsp:cNvSpPr/>
      </dsp:nvSpPr>
      <dsp:spPr>
        <a:xfrm>
          <a:off x="1665278" y="1065681"/>
          <a:ext cx="30950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71850" y="45720"/>
              </a:lnTo>
              <a:lnTo>
                <a:pt x="171850" y="51569"/>
              </a:lnTo>
              <a:lnTo>
                <a:pt x="309501" y="51569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11525" y="1109491"/>
        <a:ext cx="17007" cy="3819"/>
      </dsp:txXfrm>
    </dsp:sp>
    <dsp:sp modelId="{D2F0740D-3DFE-46D9-8F62-ADB9582F9EA5}">
      <dsp:nvSpPr>
        <dsp:cNvPr id="0" name=""/>
        <dsp:cNvSpPr/>
      </dsp:nvSpPr>
      <dsp:spPr>
        <a:xfrm>
          <a:off x="6344" y="613181"/>
          <a:ext cx="1660733" cy="996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377" tIns="85420" rIns="81377" bIns="8542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1. Self-awareness</a:t>
          </a:r>
          <a:endParaRPr lang="en-US" sz="1300" kern="1200" dirty="0"/>
        </a:p>
      </dsp:txBody>
      <dsp:txXfrm>
        <a:off x="6344" y="613181"/>
        <a:ext cx="1660733" cy="996440"/>
      </dsp:txXfrm>
    </dsp:sp>
    <dsp:sp modelId="{057C23CB-BB3D-4EF9-945F-FAF9274E53AA}">
      <dsp:nvSpPr>
        <dsp:cNvPr id="0" name=""/>
        <dsp:cNvSpPr/>
      </dsp:nvSpPr>
      <dsp:spPr>
        <a:xfrm>
          <a:off x="3666113" y="1065681"/>
          <a:ext cx="39323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51569"/>
              </a:moveTo>
              <a:lnTo>
                <a:pt x="213717" y="51569"/>
              </a:lnTo>
              <a:lnTo>
                <a:pt x="213717" y="45720"/>
              </a:lnTo>
              <a:lnTo>
                <a:pt x="39323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52134" y="1109491"/>
        <a:ext cx="21193" cy="3819"/>
      </dsp:txXfrm>
    </dsp:sp>
    <dsp:sp modelId="{97B89F47-8F4A-479C-B0E7-3565856FA51D}">
      <dsp:nvSpPr>
        <dsp:cNvPr id="0" name=""/>
        <dsp:cNvSpPr/>
      </dsp:nvSpPr>
      <dsp:spPr>
        <a:xfrm>
          <a:off x="2007179" y="619030"/>
          <a:ext cx="1660733" cy="996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377" tIns="85420" rIns="81377" bIns="8542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1.1. Recognizing one’s emotions and their impact.</a:t>
          </a:r>
          <a:endParaRPr lang="en-US" sz="1300" kern="1200" dirty="0"/>
        </a:p>
      </dsp:txBody>
      <dsp:txXfrm>
        <a:off x="2007179" y="619030"/>
        <a:ext cx="1660733" cy="996440"/>
      </dsp:txXfrm>
    </dsp:sp>
    <dsp:sp modelId="{533BC1BE-63FE-4C25-8A7B-971662DE7191}">
      <dsp:nvSpPr>
        <dsp:cNvPr id="0" name=""/>
        <dsp:cNvSpPr/>
      </dsp:nvSpPr>
      <dsp:spPr>
        <a:xfrm>
          <a:off x="5750682" y="1065681"/>
          <a:ext cx="3513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136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916817" y="1109491"/>
        <a:ext cx="19098" cy="3819"/>
      </dsp:txXfrm>
    </dsp:sp>
    <dsp:sp modelId="{C6FC93B4-9997-4F80-9998-D3547C5F9A0C}">
      <dsp:nvSpPr>
        <dsp:cNvPr id="0" name=""/>
        <dsp:cNvSpPr/>
      </dsp:nvSpPr>
      <dsp:spPr>
        <a:xfrm>
          <a:off x="4091749" y="613181"/>
          <a:ext cx="1660733" cy="996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377" tIns="85420" rIns="81377" bIns="8542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2. Self-regulation</a:t>
          </a:r>
          <a:endParaRPr lang="en-US" sz="1300" kern="1200"/>
        </a:p>
      </dsp:txBody>
      <dsp:txXfrm>
        <a:off x="4091749" y="613181"/>
        <a:ext cx="1660733" cy="996440"/>
      </dsp:txXfrm>
    </dsp:sp>
    <dsp:sp modelId="{A39690DC-651D-4ECA-BC88-BA7601C52AF7}">
      <dsp:nvSpPr>
        <dsp:cNvPr id="0" name=""/>
        <dsp:cNvSpPr/>
      </dsp:nvSpPr>
      <dsp:spPr>
        <a:xfrm>
          <a:off x="7793384" y="1065681"/>
          <a:ext cx="3513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136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59520" y="1109491"/>
        <a:ext cx="19098" cy="3819"/>
      </dsp:txXfrm>
    </dsp:sp>
    <dsp:sp modelId="{753FC63F-4920-4B6E-9208-F18FBD192052}">
      <dsp:nvSpPr>
        <dsp:cNvPr id="0" name=""/>
        <dsp:cNvSpPr/>
      </dsp:nvSpPr>
      <dsp:spPr>
        <a:xfrm>
          <a:off x="6134451" y="613181"/>
          <a:ext cx="1660733" cy="996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377" tIns="85420" rIns="81377" bIns="8542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2.2. Managing emotions and impulses.</a:t>
          </a:r>
          <a:endParaRPr lang="en-US" sz="1300" kern="1200"/>
        </a:p>
      </dsp:txBody>
      <dsp:txXfrm>
        <a:off x="6134451" y="613181"/>
        <a:ext cx="1660733" cy="996440"/>
      </dsp:txXfrm>
    </dsp:sp>
    <dsp:sp modelId="{407E6A38-B3DB-4DE2-A558-D27AD7F70DCD}">
      <dsp:nvSpPr>
        <dsp:cNvPr id="0" name=""/>
        <dsp:cNvSpPr/>
      </dsp:nvSpPr>
      <dsp:spPr>
        <a:xfrm>
          <a:off x="836711" y="1607821"/>
          <a:ext cx="8170808" cy="351368"/>
        </a:xfrm>
        <a:custGeom>
          <a:avLst/>
          <a:gdLst/>
          <a:ahLst/>
          <a:cxnLst/>
          <a:rect l="0" t="0" r="0" b="0"/>
          <a:pathLst>
            <a:path>
              <a:moveTo>
                <a:pt x="8170808" y="0"/>
              </a:moveTo>
              <a:lnTo>
                <a:pt x="8170808" y="192784"/>
              </a:lnTo>
              <a:lnTo>
                <a:pt x="0" y="192784"/>
              </a:lnTo>
              <a:lnTo>
                <a:pt x="0" y="351368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17622" y="1781596"/>
        <a:ext cx="408986" cy="3819"/>
      </dsp:txXfrm>
    </dsp:sp>
    <dsp:sp modelId="{10610F16-4C89-465E-9EE7-2A0F5A6F905A}">
      <dsp:nvSpPr>
        <dsp:cNvPr id="0" name=""/>
        <dsp:cNvSpPr/>
      </dsp:nvSpPr>
      <dsp:spPr>
        <a:xfrm>
          <a:off x="8177153" y="613181"/>
          <a:ext cx="1660733" cy="996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377" tIns="85420" rIns="81377" bIns="8542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3. Motivation</a:t>
          </a:r>
          <a:endParaRPr lang="en-US" sz="1300" kern="1200"/>
        </a:p>
      </dsp:txBody>
      <dsp:txXfrm>
        <a:off x="8177153" y="613181"/>
        <a:ext cx="1660733" cy="996440"/>
      </dsp:txXfrm>
    </dsp:sp>
    <dsp:sp modelId="{3B12F301-D6E2-4CAC-AC94-205764757C64}">
      <dsp:nvSpPr>
        <dsp:cNvPr id="0" name=""/>
        <dsp:cNvSpPr/>
      </dsp:nvSpPr>
      <dsp:spPr>
        <a:xfrm>
          <a:off x="1665278" y="2444090"/>
          <a:ext cx="3513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136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31413" y="2487900"/>
        <a:ext cx="19098" cy="3819"/>
      </dsp:txXfrm>
    </dsp:sp>
    <dsp:sp modelId="{7B0E3798-FE27-4E87-975D-5AB17F2CA82C}">
      <dsp:nvSpPr>
        <dsp:cNvPr id="0" name=""/>
        <dsp:cNvSpPr/>
      </dsp:nvSpPr>
      <dsp:spPr>
        <a:xfrm>
          <a:off x="6344" y="1991590"/>
          <a:ext cx="1660733" cy="996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377" tIns="85420" rIns="81377" bIns="8542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3.3. Harnessing emotions to achieve goals.</a:t>
          </a:r>
          <a:endParaRPr lang="en-US" sz="1300" kern="1200" dirty="0"/>
        </a:p>
      </dsp:txBody>
      <dsp:txXfrm>
        <a:off x="6344" y="1991590"/>
        <a:ext cx="1660733" cy="996440"/>
      </dsp:txXfrm>
    </dsp:sp>
    <dsp:sp modelId="{03EA7676-F74E-4681-9D8C-58D146FF528F}">
      <dsp:nvSpPr>
        <dsp:cNvPr id="0" name=""/>
        <dsp:cNvSpPr/>
      </dsp:nvSpPr>
      <dsp:spPr>
        <a:xfrm>
          <a:off x="3707980" y="2444090"/>
          <a:ext cx="3513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136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74115" y="2487900"/>
        <a:ext cx="19098" cy="3819"/>
      </dsp:txXfrm>
    </dsp:sp>
    <dsp:sp modelId="{DEDE54F2-089E-479C-A5BF-5967E4C0381A}">
      <dsp:nvSpPr>
        <dsp:cNvPr id="0" name=""/>
        <dsp:cNvSpPr/>
      </dsp:nvSpPr>
      <dsp:spPr>
        <a:xfrm>
          <a:off x="2049047" y="1991590"/>
          <a:ext cx="1660733" cy="996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377" tIns="85420" rIns="81377" bIns="8542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4. Empathy</a:t>
          </a:r>
          <a:endParaRPr lang="en-US" sz="1300" kern="1200"/>
        </a:p>
      </dsp:txBody>
      <dsp:txXfrm>
        <a:off x="2049047" y="1991590"/>
        <a:ext cx="1660733" cy="996440"/>
      </dsp:txXfrm>
    </dsp:sp>
    <dsp:sp modelId="{6ED01922-4CE9-4BE0-AB35-270FC8F19FAE}">
      <dsp:nvSpPr>
        <dsp:cNvPr id="0" name=""/>
        <dsp:cNvSpPr/>
      </dsp:nvSpPr>
      <dsp:spPr>
        <a:xfrm>
          <a:off x="5750682" y="2444090"/>
          <a:ext cx="3513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136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916817" y="2487900"/>
        <a:ext cx="19098" cy="3819"/>
      </dsp:txXfrm>
    </dsp:sp>
    <dsp:sp modelId="{607374F3-FEC5-4B7E-B3F8-FA22DE55C4D0}">
      <dsp:nvSpPr>
        <dsp:cNvPr id="0" name=""/>
        <dsp:cNvSpPr/>
      </dsp:nvSpPr>
      <dsp:spPr>
        <a:xfrm>
          <a:off x="4091749" y="1991590"/>
          <a:ext cx="1660733" cy="996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377" tIns="85420" rIns="81377" bIns="8542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4.4. Understanding and considering others' emotions.</a:t>
          </a:r>
          <a:endParaRPr lang="en-US" sz="1300" kern="1200" dirty="0"/>
        </a:p>
      </dsp:txBody>
      <dsp:txXfrm>
        <a:off x="4091749" y="1991590"/>
        <a:ext cx="1660733" cy="996440"/>
      </dsp:txXfrm>
    </dsp:sp>
    <dsp:sp modelId="{B6BB4DE8-10C1-49D1-896A-E4386AF9028A}">
      <dsp:nvSpPr>
        <dsp:cNvPr id="0" name=""/>
        <dsp:cNvSpPr/>
      </dsp:nvSpPr>
      <dsp:spPr>
        <a:xfrm>
          <a:off x="7793384" y="2444090"/>
          <a:ext cx="3513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136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59520" y="2487900"/>
        <a:ext cx="19098" cy="3819"/>
      </dsp:txXfrm>
    </dsp:sp>
    <dsp:sp modelId="{0236A0F2-1825-49C1-BEB1-CCB174BA3AED}">
      <dsp:nvSpPr>
        <dsp:cNvPr id="0" name=""/>
        <dsp:cNvSpPr/>
      </dsp:nvSpPr>
      <dsp:spPr>
        <a:xfrm>
          <a:off x="6134451" y="1991590"/>
          <a:ext cx="1660733" cy="996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377" tIns="85420" rIns="81377" bIns="8542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5. Social Skills</a:t>
          </a:r>
          <a:endParaRPr lang="en-US" sz="1300" kern="1200"/>
        </a:p>
      </dsp:txBody>
      <dsp:txXfrm>
        <a:off x="6134451" y="1991590"/>
        <a:ext cx="1660733" cy="996440"/>
      </dsp:txXfrm>
    </dsp:sp>
    <dsp:sp modelId="{6BAE28CF-2E5D-4561-B95C-10C5582A76A2}">
      <dsp:nvSpPr>
        <dsp:cNvPr id="0" name=""/>
        <dsp:cNvSpPr/>
      </dsp:nvSpPr>
      <dsp:spPr>
        <a:xfrm>
          <a:off x="8177153" y="1991590"/>
          <a:ext cx="1660733" cy="996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377" tIns="85420" rIns="81377" bIns="8542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5.5. Managing relationships to move people in desired directions.</a:t>
          </a:r>
          <a:endParaRPr lang="en-US" sz="1300" kern="1200"/>
        </a:p>
      </dsp:txBody>
      <dsp:txXfrm>
        <a:off x="8177153" y="1991590"/>
        <a:ext cx="1660733" cy="9964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D3CD38-33B4-4173-BB5C-E7D873C82BE5}">
      <dsp:nvSpPr>
        <dsp:cNvPr id="0" name=""/>
        <dsp:cNvSpPr/>
      </dsp:nvSpPr>
      <dsp:spPr>
        <a:xfrm>
          <a:off x="166334" y="51079"/>
          <a:ext cx="2512218" cy="15073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Self-awareness</a:t>
          </a:r>
          <a:endParaRPr lang="en-US" sz="2100" kern="1200" dirty="0"/>
        </a:p>
      </dsp:txBody>
      <dsp:txXfrm>
        <a:off x="166334" y="51079"/>
        <a:ext cx="2512218" cy="1507331"/>
      </dsp:txXfrm>
    </dsp:sp>
    <dsp:sp modelId="{F62BC128-E917-4534-AC75-3BEA95494BBC}">
      <dsp:nvSpPr>
        <dsp:cNvPr id="0" name=""/>
        <dsp:cNvSpPr/>
      </dsp:nvSpPr>
      <dsp:spPr>
        <a:xfrm>
          <a:off x="157265" y="1690226"/>
          <a:ext cx="2512218" cy="15073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Enhances decision-making and reduces conflicts.</a:t>
          </a:r>
          <a:endParaRPr lang="en-US" sz="2100" kern="1200" dirty="0"/>
        </a:p>
      </dsp:txBody>
      <dsp:txXfrm>
        <a:off x="157265" y="1690226"/>
        <a:ext cx="2512218" cy="1507331"/>
      </dsp:txXfrm>
    </dsp:sp>
    <dsp:sp modelId="{39DB4AA2-12EB-4603-B00C-EFE3DEE3A8D7}">
      <dsp:nvSpPr>
        <dsp:cNvPr id="0" name=""/>
        <dsp:cNvSpPr/>
      </dsp:nvSpPr>
      <dsp:spPr>
        <a:xfrm>
          <a:off x="3244732" y="51079"/>
          <a:ext cx="2512218" cy="150733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Self-regulation</a:t>
          </a:r>
          <a:endParaRPr lang="en-US" sz="2100" kern="1200" dirty="0"/>
        </a:p>
      </dsp:txBody>
      <dsp:txXfrm>
        <a:off x="3244732" y="51079"/>
        <a:ext cx="2512218" cy="1507331"/>
      </dsp:txXfrm>
    </dsp:sp>
    <dsp:sp modelId="{26B85A3B-578F-490F-B97B-AB88E587D422}">
      <dsp:nvSpPr>
        <dsp:cNvPr id="0" name=""/>
        <dsp:cNvSpPr/>
      </dsp:nvSpPr>
      <dsp:spPr>
        <a:xfrm>
          <a:off x="3227046" y="1689262"/>
          <a:ext cx="2512218" cy="150733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Promotes a stable and constructive work environment.</a:t>
          </a:r>
          <a:endParaRPr lang="en-US" sz="2100" kern="1200"/>
        </a:p>
      </dsp:txBody>
      <dsp:txXfrm>
        <a:off x="3227046" y="1689262"/>
        <a:ext cx="2512218" cy="1507331"/>
      </dsp:txXfrm>
    </dsp:sp>
    <dsp:sp modelId="{EB1F9D3D-4148-4601-8C4A-1C722FB05160}">
      <dsp:nvSpPr>
        <dsp:cNvPr id="0" name=""/>
        <dsp:cNvSpPr/>
      </dsp:nvSpPr>
      <dsp:spPr>
        <a:xfrm>
          <a:off x="6097683" y="51089"/>
          <a:ext cx="2512218" cy="150733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Motivation</a:t>
          </a:r>
          <a:endParaRPr lang="en-US" sz="2100" kern="1200"/>
        </a:p>
      </dsp:txBody>
      <dsp:txXfrm>
        <a:off x="6097683" y="51089"/>
        <a:ext cx="2512218" cy="1507331"/>
      </dsp:txXfrm>
    </dsp:sp>
    <dsp:sp modelId="{ACD7B57A-0BA0-49DD-986D-C8B692E98BCD}">
      <dsp:nvSpPr>
        <dsp:cNvPr id="0" name=""/>
        <dsp:cNvSpPr/>
      </dsp:nvSpPr>
      <dsp:spPr>
        <a:xfrm>
          <a:off x="6097683" y="1689257"/>
          <a:ext cx="2512218" cy="15073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Drives achievement and persistence in the face of challenges.</a:t>
          </a:r>
          <a:endParaRPr lang="en-US" sz="2100" kern="1200" dirty="0"/>
        </a:p>
      </dsp:txBody>
      <dsp:txXfrm>
        <a:off x="6097683" y="1689257"/>
        <a:ext cx="2512218" cy="1507331"/>
      </dsp:txXfrm>
    </dsp:sp>
    <dsp:sp modelId="{675E9995-F8E1-4385-B539-D886E9CEF2F7}">
      <dsp:nvSpPr>
        <dsp:cNvPr id="0" name=""/>
        <dsp:cNvSpPr/>
      </dsp:nvSpPr>
      <dsp:spPr>
        <a:xfrm>
          <a:off x="9114631" y="38503"/>
          <a:ext cx="2512218" cy="15073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Empathy</a:t>
          </a:r>
          <a:endParaRPr lang="en-US" sz="2100" kern="1200"/>
        </a:p>
      </dsp:txBody>
      <dsp:txXfrm>
        <a:off x="9114631" y="38503"/>
        <a:ext cx="2512218" cy="1507331"/>
      </dsp:txXfrm>
    </dsp:sp>
    <dsp:sp modelId="{64C4DC9D-0443-43A2-8C54-BA3DB346C960}">
      <dsp:nvSpPr>
        <dsp:cNvPr id="0" name=""/>
        <dsp:cNvSpPr/>
      </dsp:nvSpPr>
      <dsp:spPr>
        <a:xfrm>
          <a:off x="9114631" y="1689257"/>
          <a:ext cx="2512218" cy="150733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Improves team dynamics and customer relations.</a:t>
          </a:r>
          <a:endParaRPr lang="en-US" sz="2100" kern="1200" dirty="0"/>
        </a:p>
      </dsp:txBody>
      <dsp:txXfrm>
        <a:off x="9114631" y="1689257"/>
        <a:ext cx="2512218" cy="1507331"/>
      </dsp:txXfrm>
    </dsp:sp>
    <dsp:sp modelId="{3F465BD6-0922-462E-93AF-00365FDD2764}">
      <dsp:nvSpPr>
        <dsp:cNvPr id="0" name=""/>
        <dsp:cNvSpPr/>
      </dsp:nvSpPr>
      <dsp:spPr>
        <a:xfrm>
          <a:off x="3458170" y="3517223"/>
          <a:ext cx="2512218" cy="150733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Social Skills</a:t>
          </a:r>
          <a:endParaRPr lang="en-US" sz="2100" kern="1200"/>
        </a:p>
      </dsp:txBody>
      <dsp:txXfrm>
        <a:off x="3458170" y="3517223"/>
        <a:ext cx="2512218" cy="1507331"/>
      </dsp:txXfrm>
    </dsp:sp>
    <dsp:sp modelId="{76F9AD65-3B97-4311-ADEF-B515A0497E97}">
      <dsp:nvSpPr>
        <dsp:cNvPr id="0" name=""/>
        <dsp:cNvSpPr/>
      </dsp:nvSpPr>
      <dsp:spPr>
        <a:xfrm>
          <a:off x="6221610" y="3517223"/>
          <a:ext cx="2512218" cy="150733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Facilitates effective leadership and collaboration.</a:t>
          </a:r>
          <a:endParaRPr lang="en-US" sz="2100" kern="1200"/>
        </a:p>
      </dsp:txBody>
      <dsp:txXfrm>
        <a:off x="6221610" y="3517223"/>
        <a:ext cx="2512218" cy="150733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4C1C6E-5625-4401-9963-424471BD7DE4}">
      <dsp:nvSpPr>
        <dsp:cNvPr id="0" name=""/>
        <dsp:cNvSpPr/>
      </dsp:nvSpPr>
      <dsp:spPr>
        <a:xfrm>
          <a:off x="3367" y="466602"/>
          <a:ext cx="887942" cy="88794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13620-0249-41FF-B769-5B2132A6EE85}">
      <dsp:nvSpPr>
        <dsp:cNvPr id="0" name=""/>
        <dsp:cNvSpPr/>
      </dsp:nvSpPr>
      <dsp:spPr>
        <a:xfrm>
          <a:off x="189835" y="653070"/>
          <a:ext cx="515006" cy="5150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CE5C54-C3DE-4983-9EFD-5D922DD1893D}">
      <dsp:nvSpPr>
        <dsp:cNvPr id="0" name=""/>
        <dsp:cNvSpPr/>
      </dsp:nvSpPr>
      <dsp:spPr>
        <a:xfrm>
          <a:off x="1081583" y="466602"/>
          <a:ext cx="2093007" cy="887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Improved Leadership</a:t>
          </a:r>
          <a:endParaRPr lang="en-US" sz="1500" kern="1200"/>
        </a:p>
      </dsp:txBody>
      <dsp:txXfrm>
        <a:off x="1081583" y="466602"/>
        <a:ext cx="2093007" cy="887942"/>
      </dsp:txXfrm>
    </dsp:sp>
    <dsp:sp modelId="{1DC7AEB7-FE01-44E8-BC12-A72C2FFAAAC7}">
      <dsp:nvSpPr>
        <dsp:cNvPr id="0" name=""/>
        <dsp:cNvSpPr/>
      </dsp:nvSpPr>
      <dsp:spPr>
        <a:xfrm>
          <a:off x="3539281" y="466602"/>
          <a:ext cx="887942" cy="88794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2F1F54-BF8F-4C0C-BF5E-94A7C388247D}">
      <dsp:nvSpPr>
        <dsp:cNvPr id="0" name=""/>
        <dsp:cNvSpPr/>
      </dsp:nvSpPr>
      <dsp:spPr>
        <a:xfrm>
          <a:off x="3725749" y="653070"/>
          <a:ext cx="515006" cy="5150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2B1699-5BC3-4760-878A-8569CD9E2EBF}">
      <dsp:nvSpPr>
        <dsp:cNvPr id="0" name=""/>
        <dsp:cNvSpPr/>
      </dsp:nvSpPr>
      <dsp:spPr>
        <a:xfrm>
          <a:off x="4617497" y="466602"/>
          <a:ext cx="2093007" cy="887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Leaders with high EI inspire and engage their teams.</a:t>
          </a:r>
          <a:endParaRPr lang="en-US" sz="1500" kern="1200"/>
        </a:p>
      </dsp:txBody>
      <dsp:txXfrm>
        <a:off x="4617497" y="466602"/>
        <a:ext cx="2093007" cy="887942"/>
      </dsp:txXfrm>
    </dsp:sp>
    <dsp:sp modelId="{B834BC1A-EA7A-4833-9CCD-8ED94A9E90A9}">
      <dsp:nvSpPr>
        <dsp:cNvPr id="0" name=""/>
        <dsp:cNvSpPr/>
      </dsp:nvSpPr>
      <dsp:spPr>
        <a:xfrm>
          <a:off x="7075195" y="466602"/>
          <a:ext cx="887942" cy="88794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98F698-B7BB-4812-BC2A-36B41F2CC5AF}">
      <dsp:nvSpPr>
        <dsp:cNvPr id="0" name=""/>
        <dsp:cNvSpPr/>
      </dsp:nvSpPr>
      <dsp:spPr>
        <a:xfrm>
          <a:off x="7261663" y="653070"/>
          <a:ext cx="515006" cy="5150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6D3F9D-FB9D-44A7-B96B-CD3C60A1D996}">
      <dsp:nvSpPr>
        <dsp:cNvPr id="0" name=""/>
        <dsp:cNvSpPr/>
      </dsp:nvSpPr>
      <dsp:spPr>
        <a:xfrm>
          <a:off x="8153411" y="466602"/>
          <a:ext cx="2093007" cy="887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Enhanced Employee Well-being</a:t>
          </a:r>
          <a:endParaRPr lang="en-US" sz="1500" kern="1200"/>
        </a:p>
      </dsp:txBody>
      <dsp:txXfrm>
        <a:off x="8153411" y="466602"/>
        <a:ext cx="2093007" cy="887942"/>
      </dsp:txXfrm>
    </dsp:sp>
    <dsp:sp modelId="{ADF24B6B-FA2E-4B7A-94C1-87054D88DA9A}">
      <dsp:nvSpPr>
        <dsp:cNvPr id="0" name=""/>
        <dsp:cNvSpPr/>
      </dsp:nvSpPr>
      <dsp:spPr>
        <a:xfrm>
          <a:off x="3367" y="1909418"/>
          <a:ext cx="887942" cy="88794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5149EB-C4CD-4B1F-B8BC-B16EF05A566C}">
      <dsp:nvSpPr>
        <dsp:cNvPr id="0" name=""/>
        <dsp:cNvSpPr/>
      </dsp:nvSpPr>
      <dsp:spPr>
        <a:xfrm>
          <a:off x="189835" y="2095886"/>
          <a:ext cx="515006" cy="5150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BB29FC-66E8-4186-AC6E-CF6E8A8D5BA6}">
      <dsp:nvSpPr>
        <dsp:cNvPr id="0" name=""/>
        <dsp:cNvSpPr/>
      </dsp:nvSpPr>
      <dsp:spPr>
        <a:xfrm>
          <a:off x="1081583" y="1909418"/>
          <a:ext cx="2093007" cy="887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Reduces stress and burnout, leading to higher job satisfaction.</a:t>
          </a:r>
          <a:endParaRPr lang="en-US" sz="1500" kern="1200"/>
        </a:p>
      </dsp:txBody>
      <dsp:txXfrm>
        <a:off x="1081583" y="1909418"/>
        <a:ext cx="2093007" cy="887942"/>
      </dsp:txXfrm>
    </dsp:sp>
    <dsp:sp modelId="{21FCC7C5-7BE8-40AA-A2BC-6C3C994FA24D}">
      <dsp:nvSpPr>
        <dsp:cNvPr id="0" name=""/>
        <dsp:cNvSpPr/>
      </dsp:nvSpPr>
      <dsp:spPr>
        <a:xfrm>
          <a:off x="3539281" y="1909418"/>
          <a:ext cx="887942" cy="88794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70094A-1ECD-4343-BDC1-7004F4841612}">
      <dsp:nvSpPr>
        <dsp:cNvPr id="0" name=""/>
        <dsp:cNvSpPr/>
      </dsp:nvSpPr>
      <dsp:spPr>
        <a:xfrm>
          <a:off x="3725749" y="2095886"/>
          <a:ext cx="515006" cy="5150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C27713-69EE-4D1E-892D-FC9A48E86356}">
      <dsp:nvSpPr>
        <dsp:cNvPr id="0" name=""/>
        <dsp:cNvSpPr/>
      </dsp:nvSpPr>
      <dsp:spPr>
        <a:xfrm>
          <a:off x="4617497" y="1909418"/>
          <a:ext cx="2093007" cy="887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Better Organizational Performance</a:t>
          </a:r>
          <a:endParaRPr lang="en-US" sz="1500" kern="1200"/>
        </a:p>
      </dsp:txBody>
      <dsp:txXfrm>
        <a:off x="4617497" y="1909418"/>
        <a:ext cx="2093007" cy="887942"/>
      </dsp:txXfrm>
    </dsp:sp>
    <dsp:sp modelId="{47FAEAD7-C390-4D1F-BA43-817A7CBF80AD}">
      <dsp:nvSpPr>
        <dsp:cNvPr id="0" name=""/>
        <dsp:cNvSpPr/>
      </dsp:nvSpPr>
      <dsp:spPr>
        <a:xfrm>
          <a:off x="7075195" y="1909418"/>
          <a:ext cx="887942" cy="88794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82972B-D529-4DA3-8A9D-3F7FB766504A}">
      <dsp:nvSpPr>
        <dsp:cNvPr id="0" name=""/>
        <dsp:cNvSpPr/>
      </dsp:nvSpPr>
      <dsp:spPr>
        <a:xfrm>
          <a:off x="7261663" y="2095886"/>
          <a:ext cx="515006" cy="51500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0BE461-26E0-4E19-9CCC-781BC75ED5C0}">
      <dsp:nvSpPr>
        <dsp:cNvPr id="0" name=""/>
        <dsp:cNvSpPr/>
      </dsp:nvSpPr>
      <dsp:spPr>
        <a:xfrm>
          <a:off x="8153411" y="1909418"/>
          <a:ext cx="2093007" cy="887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Higher productivity, innovation, and competitive advantage.</a:t>
          </a:r>
          <a:endParaRPr lang="en-US" sz="1500" kern="1200"/>
        </a:p>
      </dsp:txBody>
      <dsp:txXfrm>
        <a:off x="8153411" y="1909418"/>
        <a:ext cx="2093007" cy="88794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6F19C3-C488-4BDC-9660-13BDD5242B3E}">
      <dsp:nvSpPr>
        <dsp:cNvPr id="0" name=""/>
        <dsp:cNvSpPr/>
      </dsp:nvSpPr>
      <dsp:spPr>
        <a:xfrm>
          <a:off x="0" y="439"/>
          <a:ext cx="7335835" cy="10286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B9DE39-3D65-4DF7-B50F-106B8253CEAC}">
      <dsp:nvSpPr>
        <dsp:cNvPr id="0" name=""/>
        <dsp:cNvSpPr/>
      </dsp:nvSpPr>
      <dsp:spPr>
        <a:xfrm>
          <a:off x="311171" y="231889"/>
          <a:ext cx="565766" cy="5657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D4E73-D44A-4D2F-9746-FBCD5E98523F}">
      <dsp:nvSpPr>
        <dsp:cNvPr id="0" name=""/>
        <dsp:cNvSpPr/>
      </dsp:nvSpPr>
      <dsp:spPr>
        <a:xfrm>
          <a:off x="1188109" y="439"/>
          <a:ext cx="6147725" cy="1028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867" tIns="108867" rIns="108867" bIns="10886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Importance of EI in improving workplace dynamics and performance.</a:t>
          </a:r>
          <a:endParaRPr lang="en-US" sz="2200" kern="1200"/>
        </a:p>
      </dsp:txBody>
      <dsp:txXfrm>
        <a:off x="1188109" y="439"/>
        <a:ext cx="6147725" cy="1028666"/>
      </dsp:txXfrm>
    </dsp:sp>
    <dsp:sp modelId="{EE5706EE-79B4-4D20-8542-F7EE17BC75EB}">
      <dsp:nvSpPr>
        <dsp:cNvPr id="0" name=""/>
        <dsp:cNvSpPr/>
      </dsp:nvSpPr>
      <dsp:spPr>
        <a:xfrm>
          <a:off x="0" y="1286272"/>
          <a:ext cx="7335835" cy="10286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9CFEF0-2524-4778-9522-4C218BBB71D6}">
      <dsp:nvSpPr>
        <dsp:cNvPr id="0" name=""/>
        <dsp:cNvSpPr/>
      </dsp:nvSpPr>
      <dsp:spPr>
        <a:xfrm>
          <a:off x="311171" y="1517722"/>
          <a:ext cx="565766" cy="5657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C55A9A-1A8A-4CDE-A5D7-493D42E749AB}">
      <dsp:nvSpPr>
        <dsp:cNvPr id="0" name=""/>
        <dsp:cNvSpPr/>
      </dsp:nvSpPr>
      <dsp:spPr>
        <a:xfrm>
          <a:off x="1188109" y="1286272"/>
          <a:ext cx="6147725" cy="1028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867" tIns="108867" rIns="108867" bIns="10886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Goleman’s Mixed Model as a comprehensive and practical framework for EI.</a:t>
          </a:r>
          <a:endParaRPr lang="en-US" sz="2200" kern="1200" dirty="0"/>
        </a:p>
      </dsp:txBody>
      <dsp:txXfrm>
        <a:off x="1188109" y="1286272"/>
        <a:ext cx="6147725" cy="1028666"/>
      </dsp:txXfrm>
    </dsp:sp>
    <dsp:sp modelId="{EEDE17A7-4DB6-499F-A443-E1AF80D42597}">
      <dsp:nvSpPr>
        <dsp:cNvPr id="0" name=""/>
        <dsp:cNvSpPr/>
      </dsp:nvSpPr>
      <dsp:spPr>
        <a:xfrm>
          <a:off x="0" y="2572105"/>
          <a:ext cx="7335835" cy="10286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B7263E-098E-42D7-A26D-3F33479D2A4F}">
      <dsp:nvSpPr>
        <dsp:cNvPr id="0" name=""/>
        <dsp:cNvSpPr/>
      </dsp:nvSpPr>
      <dsp:spPr>
        <a:xfrm>
          <a:off x="311171" y="2803555"/>
          <a:ext cx="565766" cy="5657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A1A445-597B-4E2F-B3D6-85C18D68382C}">
      <dsp:nvSpPr>
        <dsp:cNvPr id="0" name=""/>
        <dsp:cNvSpPr/>
      </dsp:nvSpPr>
      <dsp:spPr>
        <a:xfrm>
          <a:off x="1188109" y="2572105"/>
          <a:ext cx="6147725" cy="1028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867" tIns="108867" rIns="108867" bIns="10886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Investing in EI development can lead to sustainable organizational success.</a:t>
          </a:r>
          <a:endParaRPr lang="en-US" sz="2200" kern="1200"/>
        </a:p>
      </dsp:txBody>
      <dsp:txXfrm>
        <a:off x="1188109" y="2572105"/>
        <a:ext cx="6147725" cy="10286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3B77DF-96E5-40B1-BA52-ACA71FD9AFEA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0F1843-2E82-4183-951A-571C02821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9212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0F1843-2E82-4183-951A-571C02821E2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026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0F1843-2E82-4183-951A-571C02821E2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001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0F1843-2E82-4183-951A-571C02821E2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3339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0F1843-2E82-4183-951A-571C02821E2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3745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0F1843-2E82-4183-951A-571C02821E2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4991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7/13/2024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9021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5340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4979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7/13/2024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0006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9195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7/13/2024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5283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7/13/2024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9525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7/13/2024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9209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7/13/2024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0197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5552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0946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7/13/2024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9128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88" r:id="rId5"/>
    <p:sldLayoutId id="2147483693" r:id="rId6"/>
    <p:sldLayoutId id="2147483689" r:id="rId7"/>
    <p:sldLayoutId id="2147483690" r:id="rId8"/>
    <p:sldLayoutId id="2147483691" r:id="rId9"/>
    <p:sldLayoutId id="2147483692" r:id="rId10"/>
    <p:sldLayoutId id="214748369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18.pn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19.svg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nkedin.com/pulse/power-emotional-intelligence-key-personal-success-raymond-merritt/" TargetMode="External"/><Relationship Id="rId3" Type="http://schemas.openxmlformats.org/officeDocument/2006/relationships/hyperlink" Target="https://hbr.org/2001/03/building-the-emotional-intelligence-of-groups" TargetMode="External"/><Relationship Id="rId7" Type="http://schemas.openxmlformats.org/officeDocument/2006/relationships/hyperlink" Target="https://online.hbs.edu/blog/post/emotional-intelligence-in-leadership" TargetMode="External"/><Relationship Id="rId2" Type="http://schemas.openxmlformats.org/officeDocument/2006/relationships/hyperlink" Target="https://positivepsychology.com/emotional-intelligence-theori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inkedin.com/pulse/emotional-intelligence-theory-daniel-golemans-concept-navin-kumar/" TargetMode="External"/><Relationship Id="rId11" Type="http://schemas.openxmlformats.org/officeDocument/2006/relationships/hyperlink" Target="https://www.medicalnewstoday.com/articles/emotional-self-regulation" TargetMode="External"/><Relationship Id="rId5" Type="http://schemas.openxmlformats.org/officeDocument/2006/relationships/hyperlink" Target="https://www.linkedin.com/pulse/how-increase-employee-retention-emotional-hayley-hesseln/" TargetMode="External"/><Relationship Id="rId10" Type="http://schemas.openxmlformats.org/officeDocument/2006/relationships/hyperlink" Target="https://www.ccl.org/articles/leading-effectively-articles/emotional-intelligence-and-leadership-effectiveness/" TargetMode="External"/><Relationship Id="rId4" Type="http://schemas.openxmlformats.org/officeDocument/2006/relationships/hyperlink" Target="https://nulab.com/learn/collaboration/mastering-the-art-of-self-management/" TargetMode="External"/><Relationship Id="rId9" Type="http://schemas.openxmlformats.org/officeDocument/2006/relationships/hyperlink" Target="https://www.usemotion.com/blog/team-dynam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0CAFDA3-320A-C24D-A7A1-20C1267EC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231D73A-BA91-794F-8C09-4F4B41A6D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7A00BDF4-7643-A942-A588-F24E4E09A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90B25A21-16B9-8D47-928B-2367A0B8C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E5E64190-3AC0-0A48-9917-5FAE935A8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47">
              <a:extLst>
                <a:ext uri="{FF2B5EF4-FFF2-40B4-BE49-F238E27FC236}">
                  <a16:creationId xmlns:a16="http://schemas.microsoft.com/office/drawing/2014/main" id="{AE71CDB8-B430-F14E-99C8-E6AAB8E21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48">
              <a:extLst>
                <a:ext uri="{FF2B5EF4-FFF2-40B4-BE49-F238E27FC236}">
                  <a16:creationId xmlns:a16="http://schemas.microsoft.com/office/drawing/2014/main" id="{DCA37B0A-FCCC-7642-B70D-56AD50049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CDB5A6-015B-BCD7-8ADF-5E2C838301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7345" y="770890"/>
            <a:ext cx="6967897" cy="126898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2800" dirty="0"/>
              <a:t>The Importance of Emotional Intelligence in the Workplace</a:t>
            </a:r>
            <a:br>
              <a:rPr lang="en-US" sz="2800" dirty="0"/>
            </a:b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Exploring EI and Its Impact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60B4C7-832F-84E2-02CE-C982D421D0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24243" y="4443795"/>
            <a:ext cx="6400999" cy="251686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Student Name: David Marian Beltic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Student ID: 2020289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 err="1"/>
              <a:t>Programme</a:t>
            </a:r>
            <a:r>
              <a:rPr lang="en-US" sz="1200" dirty="0"/>
              <a:t>: BA Leadership and Management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Module: Module: Developing Emotional Intelligence Skills for the Workplace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Module code: BMSW6106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Lecturer: Dr. Essa Bah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8C9B80-60A7-DC1B-F569-27F0170ED31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473" r="1594"/>
          <a:stretch/>
        </p:blipFill>
        <p:spPr>
          <a:xfrm>
            <a:off x="20" y="1"/>
            <a:ext cx="4657325" cy="6857999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24243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50191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F3673A-EE90-8A0E-2699-8C5A2AC10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What are we going to talk about today? 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5824CF1-E973-7D48-9ECB-68CF79EC0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491CA2-6A50-E332-5DEE-957453D1D2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7263787"/>
              </p:ext>
            </p:extLst>
          </p:nvPr>
        </p:nvGraphicFramePr>
        <p:xfrm>
          <a:off x="967562" y="2497074"/>
          <a:ext cx="10249787" cy="32639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34983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D680ED-F7E2-9032-FDB9-35B0DAEF6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5995137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Introduction to Emotional Intelligence (EI)</a:t>
            </a:r>
            <a:br>
              <a:rPr lang="en-GB" sz="2800"/>
            </a:br>
            <a:endParaRPr lang="en-GB" sz="2800"/>
          </a:p>
        </p:txBody>
      </p:sp>
      <p:pic>
        <p:nvPicPr>
          <p:cNvPr id="4" name="Picture 3" descr="A brain and heart connected to a plug&#10;&#10;Description automatically generated">
            <a:extLst>
              <a:ext uri="{FF2B5EF4-FFF2-40B4-BE49-F238E27FC236}">
                <a16:creationId xmlns:a16="http://schemas.microsoft.com/office/drawing/2014/main" id="{BED949FA-E5AD-C406-F906-EDB2B7E704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0287" y="1393006"/>
            <a:ext cx="5063207" cy="3601212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97620302-BEE8-1447-8324-5F4178AA16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21" name="Freeform 37">
              <a:extLst>
                <a:ext uri="{FF2B5EF4-FFF2-40B4-BE49-F238E27FC236}">
                  <a16:creationId xmlns:a16="http://schemas.microsoft.com/office/drawing/2014/main" id="{075332F5-EA0C-8B40-ADC9-D024EBD771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39">
              <a:extLst>
                <a:ext uri="{FF2B5EF4-FFF2-40B4-BE49-F238E27FC236}">
                  <a16:creationId xmlns:a16="http://schemas.microsoft.com/office/drawing/2014/main" id="{2619F114-DF39-F544-B487-5430D00E13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41">
              <a:extLst>
                <a:ext uri="{FF2B5EF4-FFF2-40B4-BE49-F238E27FC236}">
                  <a16:creationId xmlns:a16="http://schemas.microsoft.com/office/drawing/2014/main" id="{5CDF6368-32C4-A64F-8D2E-11DE400CD9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42">
              <a:extLst>
                <a:ext uri="{FF2B5EF4-FFF2-40B4-BE49-F238E27FC236}">
                  <a16:creationId xmlns:a16="http://schemas.microsoft.com/office/drawing/2014/main" id="{148F19D8-49E5-0945-BC17-56044D43D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8C50EA3-7CF1-9542-A21D-5B3EBACC5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0D27B0E9-F284-3D62-3A82-4C31620C13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149" y="1934412"/>
            <a:ext cx="6505501" cy="4030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3690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03BDFD-E261-99F1-C9A4-D561A8281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5018677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Importance of EI in the Workplace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9BD7E-5166-ECD0-4F81-9E1EB185D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5018677" cy="360121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7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Enhanced Interpersonal Relationships</a:t>
            </a: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7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Improves communication and collaboration.</a:t>
            </a:r>
            <a:endParaRPr lang="rm-CH" sz="17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7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Effective Leadership</a:t>
            </a:r>
            <a:endParaRPr lang="rm-CH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7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Leaders with high EI build trust, motivate teams, and foster a positive work environment.</a:t>
            </a:r>
            <a:endParaRPr lang="rm-CH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7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Stress Management and Adaptability</a:t>
            </a:r>
            <a:endParaRPr lang="rm-CH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7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Helps employees cope with workplace pressures and adapt to change.</a:t>
            </a:r>
            <a:endParaRPr lang="rm-CH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endParaRPr lang="rm-CH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700" dirty="0"/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18677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oup 25">
            <a:extLst>
              <a:ext uri="{FF2B5EF4-FFF2-40B4-BE49-F238E27FC236}">
                <a16:creationId xmlns:a16="http://schemas.microsoft.com/office/drawing/2014/main" id="{BFD251E3-961F-2440-B872-1D2667182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4" y="0"/>
            <a:ext cx="1901687" cy="6858000"/>
            <a:chOff x="10290314" y="0"/>
            <a:chExt cx="1901687" cy="6858000"/>
          </a:xfrm>
        </p:grpSpPr>
        <p:sp>
          <p:nvSpPr>
            <p:cNvPr id="14" name="Freeform 21">
              <a:extLst>
                <a:ext uri="{FF2B5EF4-FFF2-40B4-BE49-F238E27FC236}">
                  <a16:creationId xmlns:a16="http://schemas.microsoft.com/office/drawing/2014/main" id="{5558ED88-23E3-3941-8644-676CD732E7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24B1447F-72DA-384E-9D7D-C33A13EF4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86089DDC-F160-E24D-A726-0082953C09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24">
              <a:extLst>
                <a:ext uri="{FF2B5EF4-FFF2-40B4-BE49-F238E27FC236}">
                  <a16:creationId xmlns:a16="http://schemas.microsoft.com/office/drawing/2014/main" id="{1A211FA8-50B3-3C4E-A234-1580EA200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5">
              <a:extLst>
                <a:ext uri="{FF2B5EF4-FFF2-40B4-BE49-F238E27FC236}">
                  <a16:creationId xmlns:a16="http://schemas.microsoft.com/office/drawing/2014/main" id="{6A73788D-F322-0047-BF9E-A8E69D8454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26">
              <a:extLst>
                <a:ext uri="{FF2B5EF4-FFF2-40B4-BE49-F238E27FC236}">
                  <a16:creationId xmlns:a16="http://schemas.microsoft.com/office/drawing/2014/main" id="{7E90A8A1-A164-EA41-86BB-166893179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6894343D-4C51-384E-BEC6-1517A940C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4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DDECA8B3-899D-85D9-B4ED-E8386F335D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306" r="11444"/>
          <a:stretch/>
        </p:blipFill>
        <p:spPr>
          <a:xfrm>
            <a:off x="6230213" y="768334"/>
            <a:ext cx="5318776" cy="5318776"/>
          </a:xfrm>
          <a:custGeom>
            <a:avLst/>
            <a:gdLst/>
            <a:ahLst/>
            <a:cxnLst/>
            <a:rect l="l" t="t" r="r" b="b"/>
            <a:pathLst>
              <a:path w="5768526" h="5768526">
                <a:moveTo>
                  <a:pt x="2884263" y="0"/>
                </a:moveTo>
                <a:cubicBezTo>
                  <a:pt x="4477197" y="0"/>
                  <a:pt x="5768526" y="1291329"/>
                  <a:pt x="5768526" y="2884263"/>
                </a:cubicBezTo>
                <a:cubicBezTo>
                  <a:pt x="5768526" y="4477197"/>
                  <a:pt x="4477197" y="5768526"/>
                  <a:pt x="2884263" y="5768526"/>
                </a:cubicBezTo>
                <a:cubicBezTo>
                  <a:pt x="1291329" y="5768526"/>
                  <a:pt x="0" y="4477197"/>
                  <a:pt x="0" y="2884263"/>
                </a:cubicBezTo>
                <a:cubicBezTo>
                  <a:pt x="0" y="1291329"/>
                  <a:pt x="1291329" y="0"/>
                  <a:pt x="2884263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648842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00BDF4-7643-A942-A588-F24E4E09A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32">
              <a:extLst>
                <a:ext uri="{FF2B5EF4-FFF2-40B4-BE49-F238E27FC236}">
                  <a16:creationId xmlns:a16="http://schemas.microsoft.com/office/drawing/2014/main" id="{90B25A21-16B9-8D47-928B-2367A0B8C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34">
              <a:extLst>
                <a:ext uri="{FF2B5EF4-FFF2-40B4-BE49-F238E27FC236}">
                  <a16:creationId xmlns:a16="http://schemas.microsoft.com/office/drawing/2014/main" id="{E5E64190-3AC0-0A48-9917-5FAE935A8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47">
              <a:extLst>
                <a:ext uri="{FF2B5EF4-FFF2-40B4-BE49-F238E27FC236}">
                  <a16:creationId xmlns:a16="http://schemas.microsoft.com/office/drawing/2014/main" id="{AE71CDB8-B430-F14E-99C8-E6AAB8E21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48">
              <a:extLst>
                <a:ext uri="{FF2B5EF4-FFF2-40B4-BE49-F238E27FC236}">
                  <a16:creationId xmlns:a16="http://schemas.microsoft.com/office/drawing/2014/main" id="{DCA37B0A-FCCC-7642-B70D-56AD50049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96E6594-F955-45B4-3429-598F61538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243" y="770890"/>
            <a:ext cx="6400999" cy="1268984"/>
          </a:xfrm>
        </p:spPr>
        <p:txBody>
          <a:bodyPr>
            <a:normAutofit/>
          </a:bodyPr>
          <a:lstStyle/>
          <a:p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Impact on Team Dynamics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928A4-3BC1-CABF-039C-C523AF2E7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4243" y="2160016"/>
            <a:ext cx="6400999" cy="360121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rm-CH" sz="1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Team Unity</a:t>
            </a:r>
            <a:endParaRPr lang="rm-CH" sz="1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High EI fosters trust and strong team bonds.</a:t>
            </a:r>
            <a:endParaRPr lang="rm-CH" sz="1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Conflict Resolution</a:t>
            </a:r>
            <a:endParaRPr lang="rm-CH" sz="1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Effective management of disagreements and conflicts.</a:t>
            </a:r>
            <a:endParaRPr lang="rm-CH" sz="1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Innovation and Creativity</a:t>
            </a:r>
            <a:endParaRPr lang="rm-CH" sz="1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An emotionally intelligent environment encourages open-mindedness and innovation.</a:t>
            </a:r>
            <a:endParaRPr lang="rm-CH" sz="1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900" dirty="0"/>
          </a:p>
          <a:p>
            <a:pPr marL="0" indent="0">
              <a:lnSpc>
                <a:spcPct val="90000"/>
              </a:lnSpc>
              <a:buNone/>
            </a:pPr>
            <a:endParaRPr lang="en-GB" sz="1900" dirty="0"/>
          </a:p>
        </p:txBody>
      </p:sp>
      <p:pic>
        <p:nvPicPr>
          <p:cNvPr id="5" name="Picture 4" descr="Domino effect white cut-outs and one blue cutout">
            <a:extLst>
              <a:ext uri="{FF2B5EF4-FFF2-40B4-BE49-F238E27FC236}">
                <a16:creationId xmlns:a16="http://schemas.microsoft.com/office/drawing/2014/main" id="{4BEFF418-6755-D4D6-C1A9-7C75EDAE66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511" r="9158" b="-2"/>
          <a:stretch/>
        </p:blipFill>
        <p:spPr>
          <a:xfrm>
            <a:off x="20" y="1"/>
            <a:ext cx="4657325" cy="6857999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24243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54708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E632C-CF1D-E12C-245D-2B5D3E91B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</p:spPr>
        <p:txBody>
          <a:bodyPr>
            <a:normAutofit/>
          </a:bodyPr>
          <a:lstStyle/>
          <a:p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 and Employee Performance</a:t>
            </a:r>
            <a:endParaRPr lang="en-GB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5824CF1-E973-7D48-9ECB-68CF79EC0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0120CF8-A96A-C18A-DFF4-444241E20B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9509813"/>
              </p:ext>
            </p:extLst>
          </p:nvPr>
        </p:nvGraphicFramePr>
        <p:xfrm>
          <a:off x="967562" y="2497074"/>
          <a:ext cx="10249787" cy="32639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58155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BC3CF6-5B5B-1F85-ACF9-E16527A73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5995137" cy="1268984"/>
          </a:xfrm>
        </p:spPr>
        <p:txBody>
          <a:bodyPr>
            <a:normAutofit/>
          </a:bodyPr>
          <a:lstStyle/>
          <a:p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Goleman’s Mixed Model</a:t>
            </a:r>
            <a:endParaRPr lang="en-GB" dirty="0"/>
          </a:p>
        </p:txBody>
      </p:sp>
      <p:pic>
        <p:nvPicPr>
          <p:cNvPr id="7" name="Graphic 6" descr="Drama">
            <a:extLst>
              <a:ext uri="{FF2B5EF4-FFF2-40B4-BE49-F238E27FC236}">
                <a16:creationId xmlns:a16="http://schemas.microsoft.com/office/drawing/2014/main" id="{C675D50F-4FFF-8B81-B686-DD0D61AA78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53213" y="2160015"/>
            <a:ext cx="3601212" cy="3601212"/>
          </a:xfrm>
          <a:prstGeom prst="rect">
            <a:avLst/>
          </a:prstGeom>
        </p:spPr>
      </p:pic>
      <p:grpSp>
        <p:nvGrpSpPr>
          <p:cNvPr id="42" name="Group 41">
            <a:extLst>
              <a:ext uri="{FF2B5EF4-FFF2-40B4-BE49-F238E27FC236}">
                <a16:creationId xmlns:a16="http://schemas.microsoft.com/office/drawing/2014/main" id="{97620302-BEE8-1447-8324-5F4178AA16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43" name="Freeform 37">
              <a:extLst>
                <a:ext uri="{FF2B5EF4-FFF2-40B4-BE49-F238E27FC236}">
                  <a16:creationId xmlns:a16="http://schemas.microsoft.com/office/drawing/2014/main" id="{075332F5-EA0C-8B40-ADC9-D024EBD771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2619F114-DF39-F544-B487-5430D00E13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 41">
              <a:extLst>
                <a:ext uri="{FF2B5EF4-FFF2-40B4-BE49-F238E27FC236}">
                  <a16:creationId xmlns:a16="http://schemas.microsoft.com/office/drawing/2014/main" id="{5CDF6368-32C4-A64F-8D2E-11DE400CD9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2">
              <a:extLst>
                <a:ext uri="{FF2B5EF4-FFF2-40B4-BE49-F238E27FC236}">
                  <a16:creationId xmlns:a16="http://schemas.microsoft.com/office/drawing/2014/main" id="{148F19D8-49E5-0945-BC17-56044D43D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68C50EA3-7CF1-9542-A21D-5B3EBACC5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4DF6F590-2FFE-EDD4-0E8E-0B0BFD5A6D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801599"/>
              </p:ext>
            </p:extLst>
          </p:nvPr>
        </p:nvGraphicFramePr>
        <p:xfrm>
          <a:off x="565150" y="2160016"/>
          <a:ext cx="5995137" cy="3601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8352133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A3941-9A22-D894-D7FE-C506D633E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Components of Goleman’s Mixed Model</a:t>
            </a:r>
            <a:br>
              <a:rPr lang="rm-CH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FDF14D-E6FE-1329-8BEA-09C2C1901C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1743318"/>
              </p:ext>
            </p:extLst>
          </p:nvPr>
        </p:nvGraphicFramePr>
        <p:xfrm>
          <a:off x="565150" y="2160016"/>
          <a:ext cx="9844232" cy="3601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46119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661088-191D-5A9F-83CD-3DF5A0C55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11128086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Application of Goleman’s Model in the Workplace</a:t>
            </a:r>
            <a:br>
              <a:rPr lang="rm-CH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28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5824CF1-E973-7D48-9ECB-68CF79EC0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DB10A8-A331-F8BD-1A75-2D40A554C4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8995908"/>
              </p:ext>
            </p:extLst>
          </p:nvPr>
        </p:nvGraphicFramePr>
        <p:xfrm>
          <a:off x="-3356" y="1620571"/>
          <a:ext cx="12192000" cy="502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46416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FC796F-C80F-A7F3-336B-A13FBAB73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10418283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Benefits of Implementing EI using Goleman’s Model  in Organizations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5824CF1-E973-7D48-9ECB-68CF79EC0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59DC2F-C261-197E-6822-7087217F59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6551645"/>
              </p:ext>
            </p:extLst>
          </p:nvPr>
        </p:nvGraphicFramePr>
        <p:xfrm>
          <a:off x="967562" y="2497074"/>
          <a:ext cx="10249787" cy="32639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21380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A81C5-E171-D5EA-67B9-15895C797D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Conclusion</a:t>
            </a:r>
            <a:br>
              <a:rPr lang="rm-CH" sz="4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D0B71C-8A7F-AB89-9B49-07280338F09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5150" y="2160016"/>
          <a:ext cx="7335835" cy="3601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301910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8483D-96AC-04C0-F9A1-8EA7F7BBA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BB08FF0-C381-829D-17A8-5D0C381441A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65151" y="1913908"/>
            <a:ext cx="9864441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Arora, B. (2017) Importance Of Emotional Intelligence In The Workplace. International Journal of Engineering and Applied Sciences (IJEAS).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Craig, H. (2019) The Theories of Emotional Intelligence Explained. PositivePsychology.com. [online]. Available from: 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https://positivepsychology.com/emotional-intelligence-theories/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[Accessed June 20, 2024].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Druskat, V., Wolff, S. (2018) Building the Emotional Intelligence of Groups. Harvard Business Review. [online]. Available from: 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https://hbr.org/2001/03/building-the-emotional-intelligence-of-groups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[Accessed June 19, 2024].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Fuller, M., Kamans, E., Van Vuuren, M., Wolfensberger, M., De Jong, M.D.T. (2021) Conceptualizing Empathy Competence: A Professional Communication Perspective. Journal of Business and Technical Communication. 35(3), 333–368.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Guthrie, G. (2023) Mastering the art of self management | Nulab. Nulab. [online]. Available from: 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https://nulab.com/learn/collaboration/mastering-the-art-of-self-management/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[Accessed June 20, 2024].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Hesseln, H. (2023) How to Increase Employee Retention With Emotional Intelligence. [online]. Available from: 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https://www.linkedin.com/pulse/how-increase-employee-retention-emotional-hayley-hesseln/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Issah, M. (2018a) Change Leadership: The Role of Emotional Intelligence. SAGE Open. 8(3), 215824401880091.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Kumar, N. (2019) Emotional Intelligence theory of Daniel Goleman’s, Concept of emotional intelligence, Origin of emotional intelligence. [online]. Available from: 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6"/>
              </a:rPr>
              <a:t>https://www.linkedin.com/pulse/emotional-intelligence-theory-daniel-golemans-concept-navin-kumar/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Landry, L. (2019) Emotional Intelligence in Leadership: Why It’s Important. Business Insights Blog. [online]. Available from: 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7"/>
              </a:rPr>
              <a:t>https://online.hbs.edu/blog/post/emotional-intelligence-in-leadership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[Accessed June 19, 2024].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Mayer, J., Caruso, D., Salovey, P. (2016) The Ability Model of Emotional Intelligence: Principles and Updates. Emotion Review.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Merritt, R. (2023) The Power of Emotional Intelligence: A Key to Personal and Professional Success. [online]. Available from: 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8"/>
              </a:rPr>
              <a:t>https://www.linkedin.com/pulse/power-emotional-intelligence-key-personal-success-raymond-merritt/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GB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Motion (2023) Team Dynamics Explained: The Key to High-Performing Teams. Motion. [online]. Available from: </a:t>
            </a:r>
            <a:r>
              <a:rPr kumimoji="0" lang="en-GB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9"/>
              </a:rPr>
              <a:t>https://www.usemotion.com/blog/team-dynamics</a:t>
            </a:r>
            <a:r>
              <a:rPr kumimoji="0" lang="en-GB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[Accessed June 19, 2024]. </a:t>
            </a:r>
            <a:endParaRPr kumimoji="0" lang="rm-CH" altLang="rm-CH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Ray, D., Amiah, A., Oluwaseyi, J. (2024) Mindfulness and meditation practices for stress reduction in nursing students. ResearchGate.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Thompkins, S. (2024) Emotional Intelligence and Leadership Effectiveness: Bringing Out the Best. CCL. [online]. Available from: 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0"/>
              </a:rPr>
              <a:t>https://www.ccl.org/articles/leading-effectively-articles/emotional-intelligence-and-leadership-effectiveness/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Veazey, K., Juby, B. (2022) Why emotional self-regulation is important and how to do it. [online]. Available from: 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1"/>
              </a:rPr>
              <a:t>https://www.medicalnewstoday.com/articles/emotional-self-regulation</a:t>
            </a:r>
            <a:r>
              <a:rPr kumimoji="0" lang="rm-CH" altLang="rm-CH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[Accessed June 19, 2024].</a:t>
            </a:r>
          </a:p>
        </p:txBody>
      </p:sp>
    </p:spTree>
    <p:extLst>
      <p:ext uri="{BB962C8B-B14F-4D97-AF65-F5344CB8AC3E}">
        <p14:creationId xmlns:p14="http://schemas.microsoft.com/office/powerpoint/2010/main" val="22165663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PunchcardVTI">
  <a:themeElements>
    <a:clrScheme name="AnalogousFromLightSeedRightStep">
      <a:dk1>
        <a:srgbClr val="000000"/>
      </a:dk1>
      <a:lt1>
        <a:srgbClr val="FFFFFF"/>
      </a:lt1>
      <a:dk2>
        <a:srgbClr val="303920"/>
      </a:dk2>
      <a:lt2>
        <a:srgbClr val="E2E5E8"/>
      </a:lt2>
      <a:accent1>
        <a:srgbClr val="E78C2C"/>
      </a:accent1>
      <a:accent2>
        <a:srgbClr val="ACA439"/>
      </a:accent2>
      <a:accent3>
        <a:srgbClr val="8AAC48"/>
      </a:accent3>
      <a:accent4>
        <a:srgbClr val="54B735"/>
      </a:accent4>
      <a:accent5>
        <a:srgbClr val="2EB947"/>
      </a:accent5>
      <a:accent6>
        <a:srgbClr val="33B681"/>
      </a:accent6>
      <a:hlink>
        <a:srgbClr val="6084A9"/>
      </a:hlink>
      <a:folHlink>
        <a:srgbClr val="7F7F7F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1055</Words>
  <Application>Microsoft Office PowerPoint</Application>
  <PresentationFormat>Widescreen</PresentationFormat>
  <Paragraphs>97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Neue Haas Grotesk Text Pro</vt:lpstr>
      <vt:lpstr>PunchcardVTI</vt:lpstr>
      <vt:lpstr>The Importance of Emotional Intelligence in the Workplace   Exploring EI and Its Impact</vt:lpstr>
      <vt:lpstr>What are we going to talk about today? </vt:lpstr>
      <vt:lpstr>Introduction to Emotional Intelligence (EI) </vt:lpstr>
      <vt:lpstr>Importance of EI in the Workplace</vt:lpstr>
      <vt:lpstr>Impact on Team Dynamics</vt:lpstr>
      <vt:lpstr>EI and Employee Performance</vt:lpstr>
      <vt:lpstr>Goleman’s Mixed Model</vt:lpstr>
      <vt:lpstr>Components of Goleman’s Mixed Model </vt:lpstr>
      <vt:lpstr>Application of Goleman’s Model in the Workplace </vt:lpstr>
      <vt:lpstr>Benefits of Implementing EI using Goleman’s Model  in Organizations</vt:lpstr>
      <vt:lpstr>Conclusion 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beltic</dc:creator>
  <cp:lastModifiedBy>david beltic</cp:lastModifiedBy>
  <cp:revision>4</cp:revision>
  <dcterms:created xsi:type="dcterms:W3CDTF">2024-07-13T16:15:06Z</dcterms:created>
  <dcterms:modified xsi:type="dcterms:W3CDTF">2024-07-13T19:05:11Z</dcterms:modified>
</cp:coreProperties>
</file>