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04189" y="2002971"/>
            <a:ext cx="7710371" cy="1332412"/>
          </a:xfrm>
        </p:spPr>
        <p:txBody>
          <a:bodyPr/>
          <a:lstStyle/>
          <a:p>
            <a:r>
              <a:rPr lang="en-GB" sz="3200" i="1" dirty="0">
                <a:solidFill>
                  <a:schemeClr val="tx1"/>
                </a:solidFill>
              </a:rPr>
              <a:t>Digital Safety practices in Sunrise </a:t>
            </a:r>
            <a:r>
              <a:rPr lang="en-GB" sz="3200" i="1" dirty="0" err="1">
                <a:solidFill>
                  <a:schemeClr val="tx1"/>
                </a:solidFill>
              </a:rPr>
              <a:t>Residental</a:t>
            </a:r>
            <a:r>
              <a:rPr lang="en-GB" sz="3200" i="1" dirty="0">
                <a:solidFill>
                  <a:schemeClr val="tx1"/>
                </a:solidFill>
              </a:rPr>
              <a:t> Care Home,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8011" y="4066903"/>
            <a:ext cx="6514012" cy="1571897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Name = </a:t>
            </a:r>
            <a:r>
              <a:rPr lang="en-GB" b="1" dirty="0" err="1">
                <a:solidFill>
                  <a:schemeClr val="tx1"/>
                </a:solidFill>
              </a:rPr>
              <a:t>ruqia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bashir</a:t>
            </a:r>
            <a:r>
              <a:rPr lang="en-GB" b="1" dirty="0">
                <a:solidFill>
                  <a:schemeClr val="tx1"/>
                </a:solidFill>
              </a:rPr>
              <a:t> </a:t>
            </a:r>
          </a:p>
          <a:p>
            <a:r>
              <a:rPr lang="en-GB" b="1" dirty="0">
                <a:solidFill>
                  <a:schemeClr val="tx1"/>
                </a:solidFill>
              </a:rPr>
              <a:t>Id number = 2435749</a:t>
            </a:r>
          </a:p>
          <a:p>
            <a:r>
              <a:rPr lang="en-GB" b="1" dirty="0">
                <a:solidFill>
                  <a:schemeClr val="tx1"/>
                </a:solidFill>
              </a:rPr>
              <a:t>Module code = lchs4007 </a:t>
            </a:r>
          </a:p>
          <a:p>
            <a:r>
              <a:rPr lang="en-GB" b="1" dirty="0">
                <a:solidFill>
                  <a:schemeClr val="tx1"/>
                </a:solidFill>
              </a:rPr>
              <a:t>Lecturer name = </a:t>
            </a:r>
            <a:r>
              <a:rPr lang="en-GB" b="1" dirty="0" err="1">
                <a:solidFill>
                  <a:schemeClr val="tx1"/>
                </a:solidFill>
              </a:rPr>
              <a:t>aliyuda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ali</a:t>
            </a:r>
            <a:r>
              <a:rPr lang="en-GB" b="1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8615" y="3558540"/>
            <a:ext cx="4581797" cy="3054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718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36" y="243168"/>
            <a:ext cx="9404723" cy="1400530"/>
          </a:xfrm>
        </p:spPr>
        <p:txBody>
          <a:bodyPr/>
          <a:lstStyle/>
          <a:p>
            <a:r>
              <a:rPr lang="en-GB" dirty="0"/>
              <a:t>Digital Safety Practices in Sunrise 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5113" y="2071968"/>
            <a:ext cx="7812088" cy="3919257"/>
          </a:xfrm>
        </p:spPr>
        <p:txBody>
          <a:bodyPr/>
          <a:lstStyle/>
          <a:p>
            <a:r>
              <a:rPr lang="en-GB" b="1" dirty="0"/>
              <a:t>Introduction</a:t>
            </a:r>
          </a:p>
          <a:p>
            <a:r>
              <a:rPr lang="en-GB" dirty="0"/>
              <a:t>Digital safety is essential in protecting residents’ personal and medical information.</a:t>
            </a:r>
          </a:p>
          <a:p>
            <a:r>
              <a:rPr lang="en-GB" dirty="0"/>
              <a:t>Sunrise Residential Care Home uses Microsoft 365 tools like Outlook, Teams, and OneDrive for daily work.</a:t>
            </a:r>
          </a:p>
          <a:p>
            <a:r>
              <a:rPr lang="en-GB" dirty="0"/>
              <a:t>Without proper safety practices, data breaches and privacy risks can occur.</a:t>
            </a:r>
          </a:p>
          <a:p>
            <a:r>
              <a:rPr lang="en-GB" dirty="0"/>
              <a:t>Staff must follow secure digital habits to maintain trust and comply with data protection laws (e.g. GDPR).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756" y="1722119"/>
            <a:ext cx="4528456" cy="4643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77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Secure Logins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9"/>
            <a:ext cx="7849099" cy="3712156"/>
          </a:xfrm>
        </p:spPr>
        <p:txBody>
          <a:bodyPr/>
          <a:lstStyle/>
          <a:p>
            <a:r>
              <a:rPr lang="en-GB" dirty="0"/>
              <a:t>Use </a:t>
            </a:r>
            <a:r>
              <a:rPr lang="en-GB" b="1" dirty="0"/>
              <a:t>strong passwords</a:t>
            </a:r>
            <a:r>
              <a:rPr lang="en-GB" dirty="0"/>
              <a:t> (minimum 8–12 characters with symbols and numbers).</a:t>
            </a:r>
          </a:p>
          <a:p>
            <a:r>
              <a:rPr lang="en-GB" b="1" dirty="0"/>
              <a:t>Multi-factor authentication (MFA)</a:t>
            </a:r>
            <a:r>
              <a:rPr lang="en-GB" dirty="0"/>
              <a:t> for Microsoft 365 accounts.</a:t>
            </a:r>
          </a:p>
          <a:p>
            <a:r>
              <a:rPr lang="en-GB" dirty="0"/>
              <a:t>Avoid sharing passwords with others.</a:t>
            </a:r>
          </a:p>
          <a:p>
            <a:r>
              <a:rPr lang="en-GB" dirty="0"/>
              <a:t>Log out of shared or public devices after use.</a:t>
            </a:r>
          </a:p>
          <a:p>
            <a:r>
              <a:rPr lang="en-GB" dirty="0"/>
              <a:t>Regular password updates (every 3 months).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2886" y="3274296"/>
            <a:ext cx="4832359" cy="3065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113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Email Safety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11129" y="278674"/>
            <a:ext cx="8946541" cy="4195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Open emails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only from trusted senders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 cautious of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phishing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— suspicious links or attachments.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Report spam or scam messages immediately to the IT team.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Never share resident details over unsecured email.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official Sunrise Care Home email for all work communication.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568" y="3456959"/>
            <a:ext cx="4724204" cy="314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629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Safe Document Storage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11426" y="452718"/>
            <a:ext cx="8946541" cy="4195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Save files only in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OneDrive or encrypted folders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Avoid storing data on USB drives or personal devices.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Set file permissions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(only allow access to relevant staff).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Regularly back up important records.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Keep resident information labeled and organized for easy, safe retrieval.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6451" y="3677739"/>
            <a:ext cx="5769083" cy="3019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754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Patient Confidentiality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Access resident data </a:t>
            </a:r>
            <a:r>
              <a:rPr lang="en-GB" b="1" dirty="0"/>
              <a:t>only when needed for care purposes</a:t>
            </a:r>
            <a:r>
              <a:rPr lang="en-GB" dirty="0"/>
              <a:t>.</a:t>
            </a:r>
          </a:p>
          <a:p>
            <a:r>
              <a:rPr lang="en-GB" dirty="0"/>
              <a:t>Discuss patient information </a:t>
            </a:r>
            <a:r>
              <a:rPr lang="en-GB" b="1" dirty="0"/>
              <a:t>in private areas</a:t>
            </a:r>
            <a:r>
              <a:rPr lang="en-GB" dirty="0"/>
              <a:t>, never in public.</a:t>
            </a:r>
          </a:p>
          <a:p>
            <a:r>
              <a:rPr lang="en-GB" dirty="0"/>
              <a:t>Follow GDPR and care home data privacy policies.</a:t>
            </a:r>
          </a:p>
          <a:p>
            <a:r>
              <a:rPr lang="en-GB" dirty="0"/>
              <a:t>Delete outdated records securely.</a:t>
            </a:r>
          </a:p>
          <a:p>
            <a:r>
              <a:rPr lang="en-GB" dirty="0"/>
              <a:t>Protect both </a:t>
            </a:r>
            <a:r>
              <a:rPr lang="en-GB" b="1" dirty="0"/>
              <a:t>digital and printed documents</a:t>
            </a:r>
            <a:r>
              <a:rPr lang="en-GB" dirty="0"/>
              <a:t> from unauthorized access.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756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Following Digital Safety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Prevents data leaks and identity theft.</a:t>
            </a:r>
          </a:p>
          <a:p>
            <a:r>
              <a:rPr lang="en-GB" dirty="0"/>
              <a:t>Builds residents’ trust in staff and management.</a:t>
            </a:r>
          </a:p>
          <a:p>
            <a:r>
              <a:rPr lang="en-GB" dirty="0"/>
              <a:t>Improves efficiency and accountability.</a:t>
            </a:r>
          </a:p>
          <a:p>
            <a:r>
              <a:rPr lang="en-GB" dirty="0"/>
              <a:t>Ensures legal compliance and ethical responsibility.</a:t>
            </a:r>
          </a:p>
          <a:p>
            <a:r>
              <a:rPr lang="en-GB" dirty="0"/>
              <a:t>Promotes a safe, professional working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710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652388"/>
            <a:ext cx="9404723" cy="1400530"/>
          </a:xfrm>
        </p:spPr>
        <p:txBody>
          <a:bodyPr/>
          <a:lstStyle/>
          <a:p>
            <a:r>
              <a:rPr lang="en-GB" dirty="0"/>
              <a:t>Harvard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Department of Health and Social Care (2023) </a:t>
            </a:r>
            <a:r>
              <a:rPr lang="en-GB" i="1" dirty="0"/>
              <a:t>Data protection and security in health and social care.</a:t>
            </a:r>
            <a:r>
              <a:rPr lang="en-GB" dirty="0"/>
              <a:t> London: DHSC.</a:t>
            </a:r>
            <a:br>
              <a:rPr lang="en-GB" dirty="0"/>
            </a:br>
            <a:r>
              <a:rPr lang="en-GB" dirty="0"/>
              <a:t>NHS Digital (2022) </a:t>
            </a:r>
            <a:r>
              <a:rPr lang="en-GB" i="1" dirty="0"/>
              <a:t>Data Security and Protection Toolkit Guidance.</a:t>
            </a:r>
            <a:r>
              <a:rPr lang="en-GB" dirty="0"/>
              <a:t> Leeds: NHS Digital.</a:t>
            </a:r>
            <a:br>
              <a:rPr lang="en-GB" dirty="0"/>
            </a:br>
            <a:r>
              <a:rPr lang="en-GB" dirty="0"/>
              <a:t>Information Commissioner’s Office (2023) </a:t>
            </a:r>
            <a:r>
              <a:rPr lang="en-GB" i="1" dirty="0"/>
              <a:t>Guide to the General Data Protection Regulation (GDPR).</a:t>
            </a:r>
            <a:r>
              <a:rPr lang="en-GB" dirty="0"/>
              <a:t> London: ICO.</a:t>
            </a:r>
            <a:br>
              <a:rPr lang="en-GB" dirty="0"/>
            </a:br>
            <a:r>
              <a:rPr lang="en-GB" dirty="0"/>
              <a:t>Skills for Care (2022) </a:t>
            </a:r>
            <a:r>
              <a:rPr lang="en-GB" i="1" dirty="0"/>
              <a:t>Digital safety in social care.</a:t>
            </a:r>
            <a:r>
              <a:rPr lang="en-GB" dirty="0"/>
              <a:t> Leeds: Skills for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240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36</TotalTime>
  <Words>363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Digital Safety practices in Sunrise Residental Care Home,</vt:lpstr>
      <vt:lpstr>Digital Safety Practices in Sunrise Residential Care Home</vt:lpstr>
      <vt:lpstr>Secure Logins</vt:lpstr>
      <vt:lpstr>Email Safety</vt:lpstr>
      <vt:lpstr>Safe Document Storage</vt:lpstr>
      <vt:lpstr>Maintaining Patient Confidentiality</vt:lpstr>
      <vt:lpstr>Benefits of Following Digital Safety Checklist</vt:lpstr>
      <vt:lpstr>Harvard 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Esha Sohail</dc:creator>
  <cp:lastModifiedBy>Ruqia Bashir (2435749)</cp:lastModifiedBy>
  <cp:revision>5</cp:revision>
  <dcterms:created xsi:type="dcterms:W3CDTF">2025-10-04T15:50:39Z</dcterms:created>
  <dcterms:modified xsi:type="dcterms:W3CDTF">2025-10-05T22:28:59Z</dcterms:modified>
</cp:coreProperties>
</file>