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16B1C-3ABB-4FEE-8BA9-5A3C78D76C82}" type="datetimeFigureOut">
              <a:rPr lang="en-GB" smtClean="0"/>
              <a:t>06/12/2011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47B313-BE3F-4E90-9042-47E0ED444BA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8F1CC-2CCA-44DC-9DA6-C808ED48897D}" type="datetimeFigureOut">
              <a:rPr lang="en-GB" smtClean="0"/>
              <a:pPr/>
              <a:t>06/12/2011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EE200E-8E7E-4167-AFC8-B53B0F5A38A4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Jerusalem Council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Gentiles joining Christ-Movement  </a:t>
            </a:r>
            <a:r>
              <a:rPr lang="en-GB" dirty="0"/>
              <a:t>-</a:t>
            </a:r>
            <a:r>
              <a:rPr lang="en-GB" dirty="0" smtClean="0"/>
              <a:t> settled with Cornelius narrative </a:t>
            </a:r>
          </a:p>
          <a:p>
            <a:r>
              <a:rPr lang="en-GB" dirty="0" smtClean="0"/>
              <a:t>Consent to this by Jerusalem group 11.1-18</a:t>
            </a:r>
          </a:p>
          <a:p>
            <a:endParaRPr lang="en-GB" dirty="0" smtClean="0"/>
          </a:p>
          <a:p>
            <a:r>
              <a:rPr lang="en-GB" dirty="0" smtClean="0"/>
              <a:t>Problems with their inclusion appear suddenly in 15.1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Jerusalem Council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Double Account of this event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smtClean="0"/>
              <a:t>Acts 15.1-35 – Gal 2.1-10</a:t>
            </a:r>
          </a:p>
          <a:p>
            <a:r>
              <a:rPr lang="en-GB" dirty="0" smtClean="0"/>
              <a:t>Read and Compare:</a:t>
            </a:r>
          </a:p>
          <a:p>
            <a:r>
              <a:rPr lang="en-GB" dirty="0" smtClean="0"/>
              <a:t>Who ?</a:t>
            </a:r>
            <a:endParaRPr lang="en-GB" dirty="0" smtClean="0"/>
          </a:p>
          <a:p>
            <a:r>
              <a:rPr lang="en-GB" dirty="0" smtClean="0"/>
              <a:t>What 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Jerusalem Council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Acts 15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Galatians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Actors:</a:t>
            </a:r>
          </a:p>
          <a:p>
            <a:r>
              <a:rPr lang="en-GB" dirty="0" smtClean="0"/>
              <a:t>Some from Judea</a:t>
            </a:r>
          </a:p>
          <a:p>
            <a:r>
              <a:rPr lang="en-GB" dirty="0" smtClean="0"/>
              <a:t>Paul and Barnabas</a:t>
            </a:r>
          </a:p>
          <a:p>
            <a:r>
              <a:rPr lang="en-GB" dirty="0" smtClean="0"/>
              <a:t>Apostles and elders</a:t>
            </a:r>
          </a:p>
          <a:p>
            <a:r>
              <a:rPr lang="en-GB" dirty="0" smtClean="0"/>
              <a:t>All brothers  (</a:t>
            </a:r>
            <a:r>
              <a:rPr lang="en-GB" dirty="0" err="1" smtClean="0"/>
              <a:t>Phoen</a:t>
            </a:r>
            <a:r>
              <a:rPr lang="en-GB" dirty="0" smtClean="0"/>
              <a:t>/Sam)</a:t>
            </a:r>
          </a:p>
          <a:p>
            <a:r>
              <a:rPr lang="en-GB" dirty="0" smtClean="0"/>
              <a:t>Pharisaic believers</a:t>
            </a:r>
          </a:p>
          <a:p>
            <a:r>
              <a:rPr lang="en-GB" dirty="0" smtClean="0"/>
              <a:t>Peter</a:t>
            </a:r>
          </a:p>
          <a:p>
            <a:r>
              <a:rPr lang="en-GB" dirty="0" smtClean="0"/>
              <a:t>James</a:t>
            </a:r>
          </a:p>
          <a:p>
            <a:r>
              <a:rPr lang="en-GB" dirty="0" smtClean="0"/>
              <a:t>Judas </a:t>
            </a:r>
            <a:r>
              <a:rPr lang="en-GB" dirty="0" err="1" smtClean="0"/>
              <a:t>Barsabbas</a:t>
            </a:r>
            <a:r>
              <a:rPr lang="en-GB" dirty="0" smtClean="0"/>
              <a:t>, Silas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Actors</a:t>
            </a:r>
          </a:p>
          <a:p>
            <a:r>
              <a:rPr lang="en-GB" dirty="0" smtClean="0"/>
              <a:t>Paul, Barnabas, Titus</a:t>
            </a:r>
          </a:p>
          <a:p>
            <a:r>
              <a:rPr lang="en-GB" dirty="0" smtClean="0"/>
              <a:t>False brothers</a:t>
            </a:r>
          </a:p>
          <a:p>
            <a:r>
              <a:rPr lang="en-GB" dirty="0" smtClean="0"/>
              <a:t>James, </a:t>
            </a:r>
            <a:r>
              <a:rPr lang="en-GB" dirty="0" err="1" smtClean="0"/>
              <a:t>Kephas</a:t>
            </a:r>
            <a:r>
              <a:rPr lang="en-GB" dirty="0" smtClean="0"/>
              <a:t>, John</a:t>
            </a: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Jerusalem Council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Acts 15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Galatians 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Actions:</a:t>
            </a:r>
          </a:p>
          <a:p>
            <a:r>
              <a:rPr lang="en-GB" dirty="0" smtClean="0"/>
              <a:t>Demand for circumcision</a:t>
            </a:r>
          </a:p>
          <a:p>
            <a:r>
              <a:rPr lang="en-GB" dirty="0" smtClean="0"/>
              <a:t>Debate</a:t>
            </a:r>
          </a:p>
          <a:p>
            <a:r>
              <a:rPr lang="en-GB" dirty="0" smtClean="0"/>
              <a:t>Journey to Jerusalem</a:t>
            </a:r>
          </a:p>
          <a:p>
            <a:r>
              <a:rPr lang="en-GB" dirty="0" smtClean="0"/>
              <a:t>Welcoming</a:t>
            </a:r>
          </a:p>
          <a:p>
            <a:r>
              <a:rPr lang="en-GB" dirty="0" smtClean="0"/>
              <a:t>Consultation</a:t>
            </a:r>
          </a:p>
          <a:p>
            <a:r>
              <a:rPr lang="en-GB" dirty="0" smtClean="0"/>
              <a:t>Peter’s speech</a:t>
            </a:r>
          </a:p>
          <a:p>
            <a:r>
              <a:rPr lang="en-GB" dirty="0" smtClean="0"/>
              <a:t>Paul, Barnabas ‘ report</a:t>
            </a:r>
          </a:p>
          <a:p>
            <a:r>
              <a:rPr lang="en-GB" dirty="0" smtClean="0"/>
              <a:t>James ‘ speech</a:t>
            </a:r>
          </a:p>
          <a:p>
            <a:r>
              <a:rPr lang="en-GB" dirty="0" smtClean="0"/>
              <a:t>Letter from Jerusalem to Antioch</a:t>
            </a:r>
          </a:p>
          <a:p>
            <a:r>
              <a:rPr lang="en-GB" dirty="0" smtClean="0"/>
              <a:t>Judas, Silas teach in Antioch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Actions:</a:t>
            </a:r>
          </a:p>
          <a:p>
            <a:r>
              <a:rPr lang="en-GB" sz="2000" dirty="0" smtClean="0"/>
              <a:t>Journey to Jerusalem</a:t>
            </a:r>
          </a:p>
          <a:p>
            <a:r>
              <a:rPr lang="en-GB" sz="2000" dirty="0" smtClean="0"/>
              <a:t>Paul sets out gospel to gentiles</a:t>
            </a:r>
          </a:p>
          <a:p>
            <a:r>
              <a:rPr lang="en-GB" sz="2000" dirty="0" smtClean="0"/>
              <a:t>No demand of circumcision</a:t>
            </a:r>
            <a:endParaRPr lang="en-GB" sz="2000" dirty="0" smtClean="0"/>
          </a:p>
          <a:p>
            <a:r>
              <a:rPr lang="en-GB" sz="2000" dirty="0" smtClean="0"/>
              <a:t>Mutual acceptance of different mission fields:</a:t>
            </a:r>
          </a:p>
          <a:p>
            <a:r>
              <a:rPr lang="en-GB" sz="2000" dirty="0" smtClean="0"/>
              <a:t>Peter – gospel to the circumcised</a:t>
            </a:r>
          </a:p>
          <a:p>
            <a:r>
              <a:rPr lang="en-GB" sz="2000" dirty="0" smtClean="0"/>
              <a:t>Paul and Barnabas gospel to the uncircumcised</a:t>
            </a:r>
          </a:p>
          <a:p>
            <a:pPr>
              <a:buNone/>
            </a:pPr>
            <a:endParaRPr lang="en-GB" sz="20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Jerusalem Council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Apostolic Decree (Acts 15.29):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Abstain from what has been sacrificed to idols</a:t>
            </a:r>
          </a:p>
          <a:p>
            <a:r>
              <a:rPr lang="en-GB" dirty="0" smtClean="0"/>
              <a:t>Abstain from blood</a:t>
            </a:r>
          </a:p>
          <a:p>
            <a:r>
              <a:rPr lang="en-GB" dirty="0" smtClean="0"/>
              <a:t>Abstain from strangled meat</a:t>
            </a:r>
          </a:p>
          <a:p>
            <a:r>
              <a:rPr lang="en-GB" dirty="0" smtClean="0"/>
              <a:t>Abstain </a:t>
            </a:r>
            <a:r>
              <a:rPr lang="en-GB" dirty="0" err="1" smtClean="0"/>
              <a:t>fromunchastity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Jerusalem Counci</a:t>
            </a:r>
            <a:r>
              <a:rPr lang="en-GB" dirty="0" smtClean="0"/>
              <a:t>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Gal 2. 6-10</a:t>
            </a:r>
          </a:p>
          <a:p>
            <a:r>
              <a:rPr lang="en-GB" dirty="0" smtClean="0"/>
              <a:t>They added nothing to me (6)</a:t>
            </a:r>
          </a:p>
          <a:p>
            <a:r>
              <a:rPr lang="en-GB" dirty="0" smtClean="0"/>
              <a:t>Mutual recognition of two mission fields:</a:t>
            </a:r>
          </a:p>
          <a:p>
            <a:r>
              <a:rPr lang="en-GB" dirty="0" smtClean="0"/>
              <a:t>Peter to the Jews, Paul to the non-Jews</a:t>
            </a:r>
          </a:p>
          <a:p>
            <a:r>
              <a:rPr lang="en-GB" dirty="0" smtClean="0"/>
              <a:t>Right hand of fellowship</a:t>
            </a:r>
          </a:p>
          <a:p>
            <a:r>
              <a:rPr lang="en-GB" dirty="0" smtClean="0"/>
              <a:t>Remembering the poor – collection 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   (1 </a:t>
            </a:r>
            <a:r>
              <a:rPr lang="en-GB" dirty="0" err="1" smtClean="0"/>
              <a:t>Cor</a:t>
            </a:r>
            <a:r>
              <a:rPr lang="en-GB" dirty="0" smtClean="0"/>
              <a:t> 16.1-4; 2 </a:t>
            </a:r>
            <a:r>
              <a:rPr lang="en-GB" dirty="0" err="1" smtClean="0"/>
              <a:t>Cor</a:t>
            </a:r>
            <a:r>
              <a:rPr lang="en-GB" dirty="0" smtClean="0"/>
              <a:t> 9.1-5; Rom 15.25-27)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Paul, the travelling missionary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Barnabas finds Paul in Tarsus</a:t>
            </a:r>
          </a:p>
          <a:p>
            <a:r>
              <a:rPr lang="en-GB" dirty="0" smtClean="0"/>
              <a:t>Paul first associated with Christ-movement in Antioch</a:t>
            </a:r>
          </a:p>
          <a:p>
            <a:r>
              <a:rPr lang="en-GB" dirty="0" smtClean="0"/>
              <a:t>Separation from Barnabas (15.36-41)</a:t>
            </a:r>
          </a:p>
          <a:p>
            <a:endParaRPr lang="en-GB" dirty="0" smtClean="0"/>
          </a:p>
          <a:p>
            <a:r>
              <a:rPr lang="en-GB" dirty="0" smtClean="0"/>
              <a:t>Accompanied by Silas (15.40) and Timothy (16.1) – cf. 1 </a:t>
            </a:r>
            <a:r>
              <a:rPr lang="en-GB" dirty="0" err="1" smtClean="0"/>
              <a:t>Thess</a:t>
            </a:r>
            <a:r>
              <a:rPr lang="en-GB" dirty="0" smtClean="0"/>
              <a:t> 1.1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pjb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1200150"/>
            <a:ext cx="7143750" cy="44577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 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T</a:t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</a:t>
            </a:r>
            <a:r>
              <a:rPr lang="en-GB" sz="4000" dirty="0" smtClean="0"/>
              <a:t>The Pauline Mission under Accusation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</a:t>
            </a:r>
            <a:r>
              <a:rPr lang="en-GB" dirty="0" smtClean="0"/>
              <a:t>chapters 16-19 </a:t>
            </a:r>
            <a:r>
              <a:rPr lang="en-GB" dirty="0" smtClean="0"/>
              <a:t>- four </a:t>
            </a:r>
            <a:r>
              <a:rPr lang="en-GB" dirty="0" smtClean="0"/>
              <a:t>scenes that feature accusations against Paul and </a:t>
            </a:r>
            <a:r>
              <a:rPr lang="en-GB" dirty="0" smtClean="0"/>
              <a:t>co-workers :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 </a:t>
            </a:r>
          </a:p>
          <a:p>
            <a:pPr lvl="0"/>
            <a:r>
              <a:rPr lang="en-GB" dirty="0" smtClean="0"/>
              <a:t>In Philippi gentiles accuse them of un-Roman activities</a:t>
            </a:r>
          </a:p>
          <a:p>
            <a:pPr lvl="0"/>
            <a:r>
              <a:rPr lang="en-GB" dirty="0" smtClean="0"/>
              <a:t>In Thessalonica Jews raise a mob and, upon not finding Paul, they drag Jason to the magistrates</a:t>
            </a:r>
          </a:p>
          <a:p>
            <a:pPr lvl="0"/>
            <a:r>
              <a:rPr lang="en-GB" dirty="0" smtClean="0"/>
              <a:t>In Corinth the Jews bring Paul before the tribunal of </a:t>
            </a:r>
            <a:r>
              <a:rPr lang="en-GB" dirty="0" err="1" smtClean="0"/>
              <a:t>Gallio</a:t>
            </a:r>
            <a:r>
              <a:rPr lang="en-GB" dirty="0" smtClean="0"/>
              <a:t> </a:t>
            </a:r>
          </a:p>
          <a:p>
            <a:pPr lvl="0"/>
            <a:r>
              <a:rPr lang="en-GB" dirty="0" smtClean="0"/>
              <a:t>In Ephesus Demetrius stirs up his trade colleagues and gentiles accuse Paul and his colleagues of destroying their trade.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dirty="0" smtClean="0"/>
              <a:t>The </a:t>
            </a:r>
            <a:r>
              <a:rPr lang="en-GB" dirty="0" smtClean="0"/>
              <a:t>Mission in Corinth 18.1-</a:t>
            </a:r>
            <a:r>
              <a:rPr lang="en-GB" u="sng" dirty="0" smtClean="0"/>
              <a:t>17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Paul </a:t>
            </a:r>
            <a:r>
              <a:rPr lang="en-GB" dirty="0" smtClean="0"/>
              <a:t>is in Corinth </a:t>
            </a:r>
            <a:r>
              <a:rPr lang="en-GB" dirty="0" smtClean="0"/>
              <a:t>for 18 </a:t>
            </a:r>
            <a:r>
              <a:rPr lang="en-GB" dirty="0" smtClean="0"/>
              <a:t>months 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1-3 Aquila and Priscilla</a:t>
            </a:r>
          </a:p>
          <a:p>
            <a:r>
              <a:rPr lang="en-GB" dirty="0" smtClean="0"/>
              <a:t>4-8 In and Out of the Synagogue</a:t>
            </a:r>
          </a:p>
          <a:p>
            <a:r>
              <a:rPr lang="en-GB" dirty="0" smtClean="0"/>
              <a:t>9-11 ‘Do Not be Afraid’</a:t>
            </a:r>
          </a:p>
          <a:p>
            <a:r>
              <a:rPr lang="en-GB" dirty="0" smtClean="0"/>
              <a:t>12-17 Before the Tribunal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Paul in Jerusalem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Paul is received well in Jerusalem by the congregation of Christ-believers there (21:17,19-20)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But in the temple Jews from Asia raise accusations:  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Teaching against the people/</a:t>
            </a:r>
            <a:r>
              <a:rPr lang="en-GB" dirty="0" err="1" smtClean="0"/>
              <a:t>laos</a:t>
            </a:r>
            <a:r>
              <a:rPr lang="en-GB" dirty="0" smtClean="0"/>
              <a:t> (threat to Jewish identity)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Teaching against the Law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Acting against the temple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21:27 -22:29   The question of Paul’s identity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Caesarea - Trial before Felix </a:t>
            </a:r>
            <a:r>
              <a:rPr lang="en-GB" dirty="0" smtClean="0"/>
              <a:t>24</a:t>
            </a:r>
            <a:r>
              <a:rPr lang="en-GB" u="sng" dirty="0" smtClean="0"/>
              <a:t>.1-27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/>
              <a:t>Accusation now : Paul is portrayed as a danger to society 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Paul’s defence:  Strong emphasis on his faithfulness to the traditions of his ancestors and his sharing in the hope for resurrection vv.14-15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Relaxation of Paul’s imprisonment :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Opportunity to depict Paul as preaching the gospel to governors and kings (</a:t>
            </a:r>
            <a:r>
              <a:rPr lang="en-GB" dirty="0" err="1" smtClean="0"/>
              <a:t>cf</a:t>
            </a:r>
            <a:r>
              <a:rPr lang="en-GB" dirty="0" smtClean="0"/>
              <a:t> vv 24-26)– 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the defence scenes serve as opportunities to carry the message of Christ to high officials who control Roman society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</TotalTime>
  <Words>466</Words>
  <Application>Microsoft Office PowerPoint</Application>
  <PresentationFormat>On-screen Show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Flow</vt:lpstr>
      <vt:lpstr>The Jerusalem Council</vt:lpstr>
      <vt:lpstr>The Jerusalem Council</vt:lpstr>
      <vt:lpstr>The Jerusalem Council</vt:lpstr>
      <vt:lpstr>The Jerusalem Council</vt:lpstr>
      <vt:lpstr>The Jerusalem Council</vt:lpstr>
      <vt:lpstr>The Jerusalem Council</vt:lpstr>
      <vt:lpstr>Paul, the travelling missionary</vt:lpstr>
      <vt:lpstr>Slide 8</vt:lpstr>
      <vt:lpstr>      T               The Pauline Mission under Accusation </vt:lpstr>
      <vt:lpstr> The Mission in Corinth 18.1-17 </vt:lpstr>
      <vt:lpstr>Paul in Jerusalem</vt:lpstr>
      <vt:lpstr>In Caesarea - Trial before Felix 24.1-27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Jerusalem Council</dc:title>
  <dc:creator> Kathy Ehrensperger</dc:creator>
  <cp:lastModifiedBy> Kathy Ehrensperger</cp:lastModifiedBy>
  <cp:revision>5</cp:revision>
  <dcterms:created xsi:type="dcterms:W3CDTF">2011-12-06T11:41:38Z</dcterms:created>
  <dcterms:modified xsi:type="dcterms:W3CDTF">2011-12-06T14:25:38Z</dcterms:modified>
</cp:coreProperties>
</file>