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1"/>
  </p:sldMasterIdLst>
  <p:notesMasterIdLst>
    <p:notesMasterId r:id="rId22"/>
  </p:notesMasterIdLst>
  <p:sldIdLst>
    <p:sldId id="259" r:id="rId2"/>
    <p:sldId id="260" r:id="rId3"/>
    <p:sldId id="261" r:id="rId4"/>
    <p:sldId id="262" r:id="rId5"/>
    <p:sldId id="264" r:id="rId6"/>
    <p:sldId id="265" r:id="rId7"/>
    <p:sldId id="256" r:id="rId8"/>
    <p:sldId id="267" r:id="rId9"/>
    <p:sldId id="257" r:id="rId10"/>
    <p:sldId id="258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6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20E634-BEFE-43B4-8880-32D6124FB34E}" v="49" dt="2023-11-23T21:16:52.8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ilyana Nikolova" userId="880af6a623cc8933" providerId="LiveId" clId="{5B20E634-BEFE-43B4-8880-32D6124FB34E}"/>
    <pc:docChg chg="undo custSel addSld delSld modSld sldOrd">
      <pc:chgData name="Bilyana Nikolova" userId="880af6a623cc8933" providerId="LiveId" clId="{5B20E634-BEFE-43B4-8880-32D6124FB34E}" dt="2023-11-23T21:16:52.883" v="5971" actId="20577"/>
      <pc:docMkLst>
        <pc:docMk/>
      </pc:docMkLst>
      <pc:sldChg chg="modSp mod delDesignElem">
        <pc:chgData name="Bilyana Nikolova" userId="880af6a623cc8933" providerId="LiveId" clId="{5B20E634-BEFE-43B4-8880-32D6124FB34E}" dt="2023-11-23T21:16:52.883" v="5971" actId="20577"/>
        <pc:sldMkLst>
          <pc:docMk/>
          <pc:sldMk cId="92620042" sldId="256"/>
        </pc:sldMkLst>
        <pc:spChg chg="mod">
          <ac:chgData name="Bilyana Nikolova" userId="880af6a623cc8933" providerId="LiveId" clId="{5B20E634-BEFE-43B4-8880-32D6124FB34E}" dt="2023-11-23T21:16:52.883" v="5971" actId="20577"/>
          <ac:spMkLst>
            <pc:docMk/>
            <pc:sldMk cId="92620042" sldId="256"/>
            <ac:spMk id="2" creationId="{1E555896-CCAA-5FAA-62A4-103302EDE128}"/>
          </ac:spMkLst>
        </pc:spChg>
      </pc:sldChg>
      <pc:sldChg chg="modSp del mod modAnim">
        <pc:chgData name="Bilyana Nikolova" userId="880af6a623cc8933" providerId="LiveId" clId="{5B20E634-BEFE-43B4-8880-32D6124FB34E}" dt="2023-11-19T14:11:16.423" v="5414" actId="2696"/>
        <pc:sldMkLst>
          <pc:docMk/>
          <pc:sldMk cId="1013150423" sldId="256"/>
        </pc:sldMkLst>
        <pc:spChg chg="mod">
          <ac:chgData name="Bilyana Nikolova" userId="880af6a623cc8933" providerId="LiveId" clId="{5B20E634-BEFE-43B4-8880-32D6124FB34E}" dt="2023-10-29T08:31:35.817" v="976" actId="20577"/>
          <ac:spMkLst>
            <pc:docMk/>
            <pc:sldMk cId="1013150423" sldId="256"/>
            <ac:spMk id="2" creationId="{1E555896-CCAA-5FAA-62A4-103302EDE128}"/>
          </ac:spMkLst>
        </pc:spChg>
        <pc:spChg chg="mod">
          <ac:chgData name="Bilyana Nikolova" userId="880af6a623cc8933" providerId="LiveId" clId="{5B20E634-BEFE-43B4-8880-32D6124FB34E}" dt="2023-11-05T14:59:33.173" v="5354" actId="14100"/>
          <ac:spMkLst>
            <pc:docMk/>
            <pc:sldMk cId="1013150423" sldId="256"/>
            <ac:spMk id="3" creationId="{333AD68D-5868-432D-2217-76B330A48444}"/>
          </ac:spMkLst>
        </pc:spChg>
      </pc:sldChg>
      <pc:sldChg chg="modSp del mod">
        <pc:chgData name="Bilyana Nikolova" userId="880af6a623cc8933" providerId="LiveId" clId="{5B20E634-BEFE-43B4-8880-32D6124FB34E}" dt="2023-11-19T14:10:51.600" v="5413" actId="2696"/>
        <pc:sldMkLst>
          <pc:docMk/>
          <pc:sldMk cId="2519768988" sldId="257"/>
        </pc:sldMkLst>
        <pc:spChg chg="mod">
          <ac:chgData name="Bilyana Nikolova" userId="880af6a623cc8933" providerId="LiveId" clId="{5B20E634-BEFE-43B4-8880-32D6124FB34E}" dt="2023-10-29T15:01:58.973" v="2957" actId="20577"/>
          <ac:spMkLst>
            <pc:docMk/>
            <pc:sldMk cId="2519768988" sldId="257"/>
            <ac:spMk id="2" creationId="{D6510052-2BDB-7F4B-9165-CB2365218520}"/>
          </ac:spMkLst>
        </pc:spChg>
        <pc:spChg chg="mod">
          <ac:chgData name="Bilyana Nikolova" userId="880af6a623cc8933" providerId="LiveId" clId="{5B20E634-BEFE-43B4-8880-32D6124FB34E}" dt="2023-10-29T08:06:39.767" v="578" actId="20577"/>
          <ac:spMkLst>
            <pc:docMk/>
            <pc:sldMk cId="2519768988" sldId="257"/>
            <ac:spMk id="3" creationId="{87D25FD2-7B6E-7FB2-77BE-400227D2E5FA}"/>
          </ac:spMkLst>
        </pc:spChg>
      </pc:sldChg>
      <pc:sldChg chg="addSp delSp modSp new del mod modClrScheme chgLayout">
        <pc:chgData name="Bilyana Nikolova" userId="880af6a623cc8933" providerId="LiveId" clId="{5B20E634-BEFE-43B4-8880-32D6124FB34E}" dt="2023-11-19T14:10:18.826" v="5412" actId="2696"/>
        <pc:sldMkLst>
          <pc:docMk/>
          <pc:sldMk cId="2431705547" sldId="258"/>
        </pc:sldMkLst>
        <pc:spChg chg="del mod ord">
          <ac:chgData name="Bilyana Nikolova" userId="880af6a623cc8933" providerId="LiveId" clId="{5B20E634-BEFE-43B4-8880-32D6124FB34E}" dt="2023-10-29T08:07:22.738" v="580" actId="700"/>
          <ac:spMkLst>
            <pc:docMk/>
            <pc:sldMk cId="2431705547" sldId="258"/>
            <ac:spMk id="2" creationId="{C5715FF9-A53E-4604-A3E6-71782D7744B3}"/>
          </ac:spMkLst>
        </pc:spChg>
        <pc:spChg chg="del mod ord">
          <ac:chgData name="Bilyana Nikolova" userId="880af6a623cc8933" providerId="LiveId" clId="{5B20E634-BEFE-43B4-8880-32D6124FB34E}" dt="2023-10-29T08:07:22.738" v="580" actId="700"/>
          <ac:spMkLst>
            <pc:docMk/>
            <pc:sldMk cId="2431705547" sldId="258"/>
            <ac:spMk id="3" creationId="{05E6EDB8-7221-B624-5CA2-935B01B378A0}"/>
          </ac:spMkLst>
        </pc:spChg>
        <pc:spChg chg="add mod ord">
          <ac:chgData name="Bilyana Nikolova" userId="880af6a623cc8933" providerId="LiveId" clId="{5B20E634-BEFE-43B4-8880-32D6124FB34E}" dt="2023-10-29T08:27:01.886" v="962" actId="20577"/>
          <ac:spMkLst>
            <pc:docMk/>
            <pc:sldMk cId="2431705547" sldId="258"/>
            <ac:spMk id="4" creationId="{2C8ABE1B-F70B-82F9-E56A-E3481BEC17C8}"/>
          </ac:spMkLst>
        </pc:spChg>
        <pc:spChg chg="add mod ord">
          <ac:chgData name="Bilyana Nikolova" userId="880af6a623cc8933" providerId="LiveId" clId="{5B20E634-BEFE-43B4-8880-32D6124FB34E}" dt="2023-10-29T08:27:05.261" v="963" actId="20577"/>
          <ac:spMkLst>
            <pc:docMk/>
            <pc:sldMk cId="2431705547" sldId="258"/>
            <ac:spMk id="5" creationId="{DBD08043-2500-86E9-2DFF-C1064F666D2A}"/>
          </ac:spMkLst>
        </pc:spChg>
        <pc:spChg chg="add mod ord">
          <ac:chgData name="Bilyana Nikolova" userId="880af6a623cc8933" providerId="LiveId" clId="{5B20E634-BEFE-43B4-8880-32D6124FB34E}" dt="2023-10-29T08:24:20.114" v="961" actId="20577"/>
          <ac:spMkLst>
            <pc:docMk/>
            <pc:sldMk cId="2431705547" sldId="258"/>
            <ac:spMk id="6" creationId="{8E537F74-2363-359A-0DEE-E820C7666A6B}"/>
          </ac:spMkLst>
        </pc:spChg>
      </pc:sldChg>
      <pc:sldChg chg="modSp mod">
        <pc:chgData name="Bilyana Nikolova" userId="880af6a623cc8933" providerId="LiveId" clId="{5B20E634-BEFE-43B4-8880-32D6124FB34E}" dt="2023-11-23T20:22:22.509" v="5549" actId="20577"/>
        <pc:sldMkLst>
          <pc:docMk/>
          <pc:sldMk cId="2627567428" sldId="258"/>
        </pc:sldMkLst>
        <pc:spChg chg="mod">
          <ac:chgData name="Bilyana Nikolova" userId="880af6a623cc8933" providerId="LiveId" clId="{5B20E634-BEFE-43B4-8880-32D6124FB34E}" dt="2023-11-23T20:21:00.267" v="5534" actId="20577"/>
          <ac:spMkLst>
            <pc:docMk/>
            <pc:sldMk cId="2627567428" sldId="258"/>
            <ac:spMk id="4" creationId="{2C8ABE1B-F70B-82F9-E56A-E3481BEC17C8}"/>
          </ac:spMkLst>
        </pc:spChg>
        <pc:spChg chg="mod">
          <ac:chgData name="Bilyana Nikolova" userId="880af6a623cc8933" providerId="LiveId" clId="{5B20E634-BEFE-43B4-8880-32D6124FB34E}" dt="2023-11-23T20:21:44.656" v="5547" actId="13926"/>
          <ac:spMkLst>
            <pc:docMk/>
            <pc:sldMk cId="2627567428" sldId="258"/>
            <ac:spMk id="5" creationId="{DBD08043-2500-86E9-2DFF-C1064F666D2A}"/>
          </ac:spMkLst>
        </pc:spChg>
        <pc:spChg chg="mod">
          <ac:chgData name="Bilyana Nikolova" userId="880af6a623cc8933" providerId="LiveId" clId="{5B20E634-BEFE-43B4-8880-32D6124FB34E}" dt="2023-11-23T20:22:22.509" v="5549" actId="20577"/>
          <ac:spMkLst>
            <pc:docMk/>
            <pc:sldMk cId="2627567428" sldId="258"/>
            <ac:spMk id="6" creationId="{8E537F74-2363-359A-0DEE-E820C7666A6B}"/>
          </ac:spMkLst>
        </pc:spChg>
      </pc:sldChg>
      <pc:sldChg chg="new del">
        <pc:chgData name="Bilyana Nikolova" userId="880af6a623cc8933" providerId="LiveId" clId="{5B20E634-BEFE-43B4-8880-32D6124FB34E}" dt="2023-10-29T13:50:05.052" v="991" actId="680"/>
        <pc:sldMkLst>
          <pc:docMk/>
          <pc:sldMk cId="618590398" sldId="259"/>
        </pc:sldMkLst>
      </pc:sldChg>
      <pc:sldChg chg="new del">
        <pc:chgData name="Bilyana Nikolova" userId="880af6a623cc8933" providerId="LiveId" clId="{5B20E634-BEFE-43B4-8880-32D6124FB34E}" dt="2023-10-29T08:54:37.527" v="981" actId="680"/>
        <pc:sldMkLst>
          <pc:docMk/>
          <pc:sldMk cId="750635404" sldId="259"/>
        </pc:sldMkLst>
      </pc:sldChg>
      <pc:sldChg chg="new del">
        <pc:chgData name="Bilyana Nikolova" userId="880af6a623cc8933" providerId="LiveId" clId="{5B20E634-BEFE-43B4-8880-32D6124FB34E}" dt="2023-10-29T08:52:55.948" v="979" actId="680"/>
        <pc:sldMkLst>
          <pc:docMk/>
          <pc:sldMk cId="1650460603" sldId="259"/>
        </pc:sldMkLst>
      </pc:sldChg>
      <pc:sldChg chg="modSp new mod">
        <pc:chgData name="Bilyana Nikolova" userId="880af6a623cc8933" providerId="LiveId" clId="{5B20E634-BEFE-43B4-8880-32D6124FB34E}" dt="2023-11-05T14:57:58.405" v="5343" actId="20577"/>
        <pc:sldMkLst>
          <pc:docMk/>
          <pc:sldMk cId="1706019765" sldId="259"/>
        </pc:sldMkLst>
        <pc:spChg chg="mod">
          <ac:chgData name="Bilyana Nikolova" userId="880af6a623cc8933" providerId="LiveId" clId="{5B20E634-BEFE-43B4-8880-32D6124FB34E}" dt="2023-11-05T14:57:58.405" v="5343" actId="20577"/>
          <ac:spMkLst>
            <pc:docMk/>
            <pc:sldMk cId="1706019765" sldId="259"/>
            <ac:spMk id="2" creationId="{C5AF3C54-82BE-22F9-3700-41C0841C061F}"/>
          </ac:spMkLst>
        </pc:spChg>
        <pc:spChg chg="mod">
          <ac:chgData name="Bilyana Nikolova" userId="880af6a623cc8933" providerId="LiveId" clId="{5B20E634-BEFE-43B4-8880-32D6124FB34E}" dt="2023-11-05T14:39:37.737" v="5224" actId="27636"/>
          <ac:spMkLst>
            <pc:docMk/>
            <pc:sldMk cId="1706019765" sldId="259"/>
            <ac:spMk id="3" creationId="{956EA818-C763-C8E0-940F-A0C1E6C8DDE8}"/>
          </ac:spMkLst>
        </pc:spChg>
      </pc:sldChg>
      <pc:sldChg chg="modSp new mod">
        <pc:chgData name="Bilyana Nikolova" userId="880af6a623cc8933" providerId="LiveId" clId="{5B20E634-BEFE-43B4-8880-32D6124FB34E}" dt="2023-11-05T14:36:44.408" v="5211" actId="114"/>
        <pc:sldMkLst>
          <pc:docMk/>
          <pc:sldMk cId="415494030" sldId="260"/>
        </pc:sldMkLst>
        <pc:spChg chg="mod">
          <ac:chgData name="Bilyana Nikolova" userId="880af6a623cc8933" providerId="LiveId" clId="{5B20E634-BEFE-43B4-8880-32D6124FB34E}" dt="2023-11-05T14:36:44.408" v="5211" actId="114"/>
          <ac:spMkLst>
            <pc:docMk/>
            <pc:sldMk cId="415494030" sldId="260"/>
            <ac:spMk id="2" creationId="{1C415A8A-A5CF-94B0-24FD-8058EE663F9E}"/>
          </ac:spMkLst>
        </pc:spChg>
        <pc:spChg chg="mod">
          <ac:chgData name="Bilyana Nikolova" userId="880af6a623cc8933" providerId="LiveId" clId="{5B20E634-BEFE-43B4-8880-32D6124FB34E}" dt="2023-11-05T14:36:28.426" v="5208" actId="114"/>
          <ac:spMkLst>
            <pc:docMk/>
            <pc:sldMk cId="415494030" sldId="260"/>
            <ac:spMk id="3" creationId="{DA6155C4-BD7C-2327-8CCD-73D9F8303761}"/>
          </ac:spMkLst>
        </pc:spChg>
      </pc:sldChg>
      <pc:sldChg chg="modSp new mod">
        <pc:chgData name="Bilyana Nikolova" userId="880af6a623cc8933" providerId="LiveId" clId="{5B20E634-BEFE-43B4-8880-32D6124FB34E}" dt="2023-11-05T14:36:10.509" v="5205" actId="114"/>
        <pc:sldMkLst>
          <pc:docMk/>
          <pc:sldMk cId="717563326" sldId="261"/>
        </pc:sldMkLst>
        <pc:spChg chg="mod">
          <ac:chgData name="Bilyana Nikolova" userId="880af6a623cc8933" providerId="LiveId" clId="{5B20E634-BEFE-43B4-8880-32D6124FB34E}" dt="2023-11-05T14:36:10.509" v="5205" actId="114"/>
          <ac:spMkLst>
            <pc:docMk/>
            <pc:sldMk cId="717563326" sldId="261"/>
            <ac:spMk id="2" creationId="{EFA6A62A-EDD1-B6DE-191A-A9AE31517570}"/>
          </ac:spMkLst>
        </pc:spChg>
        <pc:spChg chg="mod">
          <ac:chgData name="Bilyana Nikolova" userId="880af6a623cc8933" providerId="LiveId" clId="{5B20E634-BEFE-43B4-8880-32D6124FB34E}" dt="2023-11-05T14:35:59.034" v="5202" actId="114"/>
          <ac:spMkLst>
            <pc:docMk/>
            <pc:sldMk cId="717563326" sldId="261"/>
            <ac:spMk id="3" creationId="{626C2EBB-9C47-15A6-5D33-A6E3CD4D0CF7}"/>
          </ac:spMkLst>
        </pc:spChg>
      </pc:sldChg>
      <pc:sldChg chg="addSp delSp modSp new mod setBg">
        <pc:chgData name="Bilyana Nikolova" userId="880af6a623cc8933" providerId="LiveId" clId="{5B20E634-BEFE-43B4-8880-32D6124FB34E}" dt="2023-11-05T15:01:12.812" v="5365" actId="20577"/>
        <pc:sldMkLst>
          <pc:docMk/>
          <pc:sldMk cId="1065395122" sldId="262"/>
        </pc:sldMkLst>
        <pc:spChg chg="mod">
          <ac:chgData name="Bilyana Nikolova" userId="880af6a623cc8933" providerId="LiveId" clId="{5B20E634-BEFE-43B4-8880-32D6124FB34E}" dt="2023-11-05T15:00:50.602" v="5359" actId="255"/>
          <ac:spMkLst>
            <pc:docMk/>
            <pc:sldMk cId="1065395122" sldId="262"/>
            <ac:spMk id="2" creationId="{C82335E9-6892-B566-DA57-3ABAB24EA742}"/>
          </ac:spMkLst>
        </pc:spChg>
        <pc:spChg chg="del mod">
          <ac:chgData name="Bilyana Nikolova" userId="880af6a623cc8933" providerId="LiveId" clId="{5B20E634-BEFE-43B4-8880-32D6124FB34E}" dt="2023-10-29T14:49:32.407" v="2619" actId="931"/>
          <ac:spMkLst>
            <pc:docMk/>
            <pc:sldMk cId="1065395122" sldId="262"/>
            <ac:spMk id="3" creationId="{1E0380A6-92FB-6377-F462-D36EC52BD629}"/>
          </ac:spMkLst>
        </pc:spChg>
        <pc:spChg chg="mod">
          <ac:chgData name="Bilyana Nikolova" userId="880af6a623cc8933" providerId="LiveId" clId="{5B20E634-BEFE-43B4-8880-32D6124FB34E}" dt="2023-11-05T15:01:12.812" v="5365" actId="20577"/>
          <ac:spMkLst>
            <pc:docMk/>
            <pc:sldMk cId="1065395122" sldId="262"/>
            <ac:spMk id="4" creationId="{CEEFB3D6-6636-235C-37AB-CF5418FB9F0D}"/>
          </ac:spMkLst>
        </pc:spChg>
        <pc:spChg chg="add del">
          <ac:chgData name="Bilyana Nikolova" userId="880af6a623cc8933" providerId="LiveId" clId="{5B20E634-BEFE-43B4-8880-32D6124FB34E}" dt="2023-10-29T14:50:10.757" v="2621" actId="26606"/>
          <ac:spMkLst>
            <pc:docMk/>
            <pc:sldMk cId="1065395122" sldId="262"/>
            <ac:spMk id="17" creationId="{A5931BE0-4B93-4D6C-878E-ACC59D6B4587}"/>
          </ac:spMkLst>
        </pc:spChg>
        <pc:spChg chg="add">
          <ac:chgData name="Bilyana Nikolova" userId="880af6a623cc8933" providerId="LiveId" clId="{5B20E634-BEFE-43B4-8880-32D6124FB34E}" dt="2023-10-29T14:50:10.757" v="2622" actId="26606"/>
          <ac:spMkLst>
            <pc:docMk/>
            <pc:sldMk cId="1065395122" sldId="262"/>
            <ac:spMk id="24" creationId="{A5931BE0-4B93-4D6C-878E-ACC59D6B4587}"/>
          </ac:spMkLst>
        </pc:spChg>
        <pc:grpChg chg="add del">
          <ac:chgData name="Bilyana Nikolova" userId="880af6a623cc8933" providerId="LiveId" clId="{5B20E634-BEFE-43B4-8880-32D6124FB34E}" dt="2023-10-29T14:50:10.757" v="2621" actId="26606"/>
          <ac:grpSpMkLst>
            <pc:docMk/>
            <pc:sldMk cId="1065395122" sldId="262"/>
            <ac:grpSpMk id="11" creationId="{3BDBC526-6DCD-4FF6-8395-D8C22E46E527}"/>
          </ac:grpSpMkLst>
        </pc:grpChg>
        <pc:grpChg chg="add">
          <ac:chgData name="Bilyana Nikolova" userId="880af6a623cc8933" providerId="LiveId" clId="{5B20E634-BEFE-43B4-8880-32D6124FB34E}" dt="2023-10-29T14:50:10.757" v="2622" actId="26606"/>
          <ac:grpSpMkLst>
            <pc:docMk/>
            <pc:sldMk cId="1065395122" sldId="262"/>
            <ac:grpSpMk id="19" creationId="{3BDBC526-6DCD-4FF6-8395-D8C22E46E527}"/>
          </ac:grpSpMkLst>
        </pc:grpChg>
        <pc:picChg chg="add mod ord">
          <ac:chgData name="Bilyana Nikolova" userId="880af6a623cc8933" providerId="LiveId" clId="{5B20E634-BEFE-43B4-8880-32D6124FB34E}" dt="2023-10-29T14:50:10.757" v="2622" actId="26606"/>
          <ac:picMkLst>
            <pc:docMk/>
            <pc:sldMk cId="1065395122" sldId="262"/>
            <ac:picMk id="6" creationId="{94A2CE40-ECC8-E216-5937-558920200798}"/>
          </ac:picMkLst>
        </pc:picChg>
      </pc:sldChg>
      <pc:sldChg chg="new add del">
        <pc:chgData name="Bilyana Nikolova" userId="880af6a623cc8933" providerId="LiveId" clId="{5B20E634-BEFE-43B4-8880-32D6124FB34E}" dt="2023-10-29T14:55:25.226" v="2720" actId="2696"/>
        <pc:sldMkLst>
          <pc:docMk/>
          <pc:sldMk cId="1182620847" sldId="263"/>
        </pc:sldMkLst>
      </pc:sldChg>
      <pc:sldChg chg="addSp delSp modSp new mod">
        <pc:chgData name="Bilyana Nikolova" userId="880af6a623cc8933" providerId="LiveId" clId="{5B20E634-BEFE-43B4-8880-32D6124FB34E}" dt="2023-11-05T14:44:07.645" v="5256" actId="20577"/>
        <pc:sldMkLst>
          <pc:docMk/>
          <pc:sldMk cId="3765046334" sldId="264"/>
        </pc:sldMkLst>
        <pc:spChg chg="mod">
          <ac:chgData name="Bilyana Nikolova" userId="880af6a623cc8933" providerId="LiveId" clId="{5B20E634-BEFE-43B4-8880-32D6124FB34E}" dt="2023-11-05T14:44:07.645" v="5256" actId="20577"/>
          <ac:spMkLst>
            <pc:docMk/>
            <pc:sldMk cId="3765046334" sldId="264"/>
            <ac:spMk id="2" creationId="{088022B3-1D22-D545-E490-CDEDE871142D}"/>
          </ac:spMkLst>
        </pc:spChg>
        <pc:spChg chg="add del mod">
          <ac:chgData name="Bilyana Nikolova" userId="880af6a623cc8933" providerId="LiveId" clId="{5B20E634-BEFE-43B4-8880-32D6124FB34E}" dt="2023-11-05T14:44:03.526" v="5254" actId="478"/>
          <ac:spMkLst>
            <pc:docMk/>
            <pc:sldMk cId="3765046334" sldId="264"/>
            <ac:spMk id="3" creationId="{E97EA830-7824-374E-A019-C1D5C48F2F19}"/>
          </ac:spMkLst>
        </pc:spChg>
        <pc:spChg chg="add del mod">
          <ac:chgData name="Bilyana Nikolova" userId="880af6a623cc8933" providerId="LiveId" clId="{5B20E634-BEFE-43B4-8880-32D6124FB34E}" dt="2023-11-05T14:44:03.526" v="5254" actId="478"/>
          <ac:spMkLst>
            <pc:docMk/>
            <pc:sldMk cId="3765046334" sldId="264"/>
            <ac:spMk id="5" creationId="{1BC6759D-09FC-97A8-78C6-E1101510CC23}"/>
          </ac:spMkLst>
        </pc:spChg>
      </pc:sldChg>
      <pc:sldChg chg="modSp new del mod">
        <pc:chgData name="Bilyana Nikolova" userId="880af6a623cc8933" providerId="LiveId" clId="{5B20E634-BEFE-43B4-8880-32D6124FB34E}" dt="2023-11-19T14:12:11.707" v="5416" actId="2696"/>
        <pc:sldMkLst>
          <pc:docMk/>
          <pc:sldMk cId="90409158" sldId="265"/>
        </pc:sldMkLst>
        <pc:spChg chg="mod">
          <ac:chgData name="Bilyana Nikolova" userId="880af6a623cc8933" providerId="LiveId" clId="{5B20E634-BEFE-43B4-8880-32D6124FB34E}" dt="2023-11-05T14:45:02.751" v="5265" actId="2711"/>
          <ac:spMkLst>
            <pc:docMk/>
            <pc:sldMk cId="90409158" sldId="265"/>
            <ac:spMk id="2" creationId="{3622ABB7-44C4-AD06-A1D4-45884A4F98F7}"/>
          </ac:spMkLst>
        </pc:spChg>
        <pc:spChg chg="mod">
          <ac:chgData name="Bilyana Nikolova" userId="880af6a623cc8933" providerId="LiveId" clId="{5B20E634-BEFE-43B4-8880-32D6124FB34E}" dt="2023-10-29T15:05:05.516" v="3087" actId="122"/>
          <ac:spMkLst>
            <pc:docMk/>
            <pc:sldMk cId="90409158" sldId="265"/>
            <ac:spMk id="3" creationId="{88090D83-B96C-ADDE-C5E6-B4F173EE9E86}"/>
          </ac:spMkLst>
        </pc:spChg>
        <pc:spChg chg="mod">
          <ac:chgData name="Bilyana Nikolova" userId="880af6a623cc8933" providerId="LiveId" clId="{5B20E634-BEFE-43B4-8880-32D6124FB34E}" dt="2023-10-29T15:08:41.157" v="3175" actId="20577"/>
          <ac:spMkLst>
            <pc:docMk/>
            <pc:sldMk cId="90409158" sldId="265"/>
            <ac:spMk id="4" creationId="{8EA96975-1A00-2904-84BC-CA23F0FF8B83}"/>
          </ac:spMkLst>
        </pc:spChg>
        <pc:spChg chg="mod">
          <ac:chgData name="Bilyana Nikolova" userId="880af6a623cc8933" providerId="LiveId" clId="{5B20E634-BEFE-43B4-8880-32D6124FB34E}" dt="2023-11-05T15:01:31.359" v="5366" actId="5793"/>
          <ac:spMkLst>
            <pc:docMk/>
            <pc:sldMk cId="90409158" sldId="265"/>
            <ac:spMk id="5" creationId="{C5B98704-2334-3F73-FA2D-7C4884643533}"/>
          </ac:spMkLst>
        </pc:spChg>
        <pc:spChg chg="mod">
          <ac:chgData name="Bilyana Nikolova" userId="880af6a623cc8933" providerId="LiveId" clId="{5B20E634-BEFE-43B4-8880-32D6124FB34E}" dt="2023-10-29T15:11:03.706" v="3249" actId="20577"/>
          <ac:spMkLst>
            <pc:docMk/>
            <pc:sldMk cId="90409158" sldId="265"/>
            <ac:spMk id="6" creationId="{BFFA86A1-5B65-97CC-FDB9-73AC5338696F}"/>
          </ac:spMkLst>
        </pc:spChg>
      </pc:sldChg>
      <pc:sldChg chg="modSp new del mod">
        <pc:chgData name="Bilyana Nikolova" userId="880af6a623cc8933" providerId="LiveId" clId="{5B20E634-BEFE-43B4-8880-32D6124FB34E}" dt="2023-10-29T15:02:34.606" v="2962" actId="680"/>
        <pc:sldMkLst>
          <pc:docMk/>
          <pc:sldMk cId="786551634" sldId="265"/>
        </pc:sldMkLst>
        <pc:spChg chg="mod">
          <ac:chgData name="Bilyana Nikolova" userId="880af6a623cc8933" providerId="LiveId" clId="{5B20E634-BEFE-43B4-8880-32D6124FB34E}" dt="2023-10-29T15:02:33.607" v="2961" actId="20577"/>
          <ac:spMkLst>
            <pc:docMk/>
            <pc:sldMk cId="786551634" sldId="265"/>
            <ac:spMk id="2" creationId="{32ED3249-00DE-5D20-468C-9480C66AF47D}"/>
          </ac:spMkLst>
        </pc:spChg>
      </pc:sldChg>
      <pc:sldChg chg="addSp delSp modSp new mod ord">
        <pc:chgData name="Bilyana Nikolova" userId="880af6a623cc8933" providerId="LiveId" clId="{5B20E634-BEFE-43B4-8880-32D6124FB34E}" dt="2023-11-05T15:01:51.824" v="5370" actId="20577"/>
        <pc:sldMkLst>
          <pc:docMk/>
          <pc:sldMk cId="1895572610" sldId="266"/>
        </pc:sldMkLst>
        <pc:spChg chg="mod">
          <ac:chgData name="Bilyana Nikolova" userId="880af6a623cc8933" providerId="LiveId" clId="{5B20E634-BEFE-43B4-8880-32D6124FB34E}" dt="2023-11-05T14:54:59.475" v="5311" actId="114"/>
          <ac:spMkLst>
            <pc:docMk/>
            <pc:sldMk cId="1895572610" sldId="266"/>
            <ac:spMk id="2" creationId="{A150E36B-F7EA-B458-B791-826C39FD3AA5}"/>
          </ac:spMkLst>
        </pc:spChg>
        <pc:spChg chg="del">
          <ac:chgData name="Bilyana Nikolova" userId="880af6a623cc8933" providerId="LiveId" clId="{5B20E634-BEFE-43B4-8880-32D6124FB34E}" dt="2023-10-29T15:19:25.660" v="3270" actId="931"/>
          <ac:spMkLst>
            <pc:docMk/>
            <pc:sldMk cId="1895572610" sldId="266"/>
            <ac:spMk id="3" creationId="{05DC83C5-F0FB-3C23-CEC6-A78180135AEF}"/>
          </ac:spMkLst>
        </pc:spChg>
        <pc:spChg chg="mod">
          <ac:chgData name="Bilyana Nikolova" userId="880af6a623cc8933" providerId="LiveId" clId="{5B20E634-BEFE-43B4-8880-32D6124FB34E}" dt="2023-11-05T15:01:51.824" v="5370" actId="20577"/>
          <ac:spMkLst>
            <pc:docMk/>
            <pc:sldMk cId="1895572610" sldId="266"/>
            <ac:spMk id="4" creationId="{35517F42-1A36-2689-F1B9-9085270E9FB5}"/>
          </ac:spMkLst>
        </pc:spChg>
        <pc:picChg chg="add mod">
          <ac:chgData name="Bilyana Nikolova" userId="880af6a623cc8933" providerId="LiveId" clId="{5B20E634-BEFE-43B4-8880-32D6124FB34E}" dt="2023-10-29T15:19:25.660" v="3270" actId="931"/>
          <ac:picMkLst>
            <pc:docMk/>
            <pc:sldMk cId="1895572610" sldId="266"/>
            <ac:picMk id="6" creationId="{B07BF96C-3782-8D87-EB88-F2CE0F825DE1}"/>
          </ac:picMkLst>
        </pc:picChg>
      </pc:sldChg>
      <pc:sldChg chg="addSp delSp modSp new del mod modClrScheme chgLayout">
        <pc:chgData name="Bilyana Nikolova" userId="880af6a623cc8933" providerId="LiveId" clId="{5B20E634-BEFE-43B4-8880-32D6124FB34E}" dt="2023-10-29T15:40:48.968" v="3424" actId="2696"/>
        <pc:sldMkLst>
          <pc:docMk/>
          <pc:sldMk cId="898241399" sldId="267"/>
        </pc:sldMkLst>
        <pc:spChg chg="del mod ord">
          <ac:chgData name="Bilyana Nikolova" userId="880af6a623cc8933" providerId="LiveId" clId="{5B20E634-BEFE-43B4-8880-32D6124FB34E}" dt="2023-10-29T15:35:37.477" v="3331" actId="700"/>
          <ac:spMkLst>
            <pc:docMk/>
            <pc:sldMk cId="898241399" sldId="267"/>
            <ac:spMk id="2" creationId="{03A57D2D-CF68-6611-A14D-15F0349E45B9}"/>
          </ac:spMkLst>
        </pc:spChg>
        <pc:spChg chg="del mod ord">
          <ac:chgData name="Bilyana Nikolova" userId="880af6a623cc8933" providerId="LiveId" clId="{5B20E634-BEFE-43B4-8880-32D6124FB34E}" dt="2023-10-29T15:35:37.477" v="3331" actId="700"/>
          <ac:spMkLst>
            <pc:docMk/>
            <pc:sldMk cId="898241399" sldId="267"/>
            <ac:spMk id="3" creationId="{744BF313-CF40-27F7-60B6-8E0D2D9ABCA4}"/>
          </ac:spMkLst>
        </pc:spChg>
        <pc:spChg chg="del mod ord">
          <ac:chgData name="Bilyana Nikolova" userId="880af6a623cc8933" providerId="LiveId" clId="{5B20E634-BEFE-43B4-8880-32D6124FB34E}" dt="2023-10-29T15:35:37.477" v="3331" actId="700"/>
          <ac:spMkLst>
            <pc:docMk/>
            <pc:sldMk cId="898241399" sldId="267"/>
            <ac:spMk id="4" creationId="{5BADCC5F-A276-D401-32FB-A8ACDA0D5B98}"/>
          </ac:spMkLst>
        </pc:spChg>
        <pc:spChg chg="add mod ord">
          <ac:chgData name="Bilyana Nikolova" userId="880af6a623cc8933" providerId="LiveId" clId="{5B20E634-BEFE-43B4-8880-32D6124FB34E}" dt="2023-10-29T15:39:17.021" v="3401" actId="1076"/>
          <ac:spMkLst>
            <pc:docMk/>
            <pc:sldMk cId="898241399" sldId="267"/>
            <ac:spMk id="5" creationId="{43162535-E82B-9AAF-9A08-A8F8D757232C}"/>
          </ac:spMkLst>
        </pc:spChg>
        <pc:spChg chg="add mod ord">
          <ac:chgData name="Bilyana Nikolova" userId="880af6a623cc8933" providerId="LiveId" clId="{5B20E634-BEFE-43B4-8880-32D6124FB34E}" dt="2023-10-29T15:35:37.477" v="3331" actId="700"/>
          <ac:spMkLst>
            <pc:docMk/>
            <pc:sldMk cId="898241399" sldId="267"/>
            <ac:spMk id="6" creationId="{E47DEACE-78EB-EC92-8CC0-B2A06112E780}"/>
          </ac:spMkLst>
        </pc:spChg>
        <pc:spChg chg="add mod ord">
          <ac:chgData name="Bilyana Nikolova" userId="880af6a623cc8933" providerId="LiveId" clId="{5B20E634-BEFE-43B4-8880-32D6124FB34E}" dt="2023-10-29T15:35:37.477" v="3331" actId="700"/>
          <ac:spMkLst>
            <pc:docMk/>
            <pc:sldMk cId="898241399" sldId="267"/>
            <ac:spMk id="7" creationId="{885F4692-74D4-6102-F489-39A595D0F549}"/>
          </ac:spMkLst>
        </pc:spChg>
      </pc:sldChg>
      <pc:sldChg chg="modSp new mod ord">
        <pc:chgData name="Bilyana Nikolova" userId="880af6a623cc8933" providerId="LiveId" clId="{5B20E634-BEFE-43B4-8880-32D6124FB34E}" dt="2023-11-23T17:43:28.020" v="5509"/>
        <pc:sldMkLst>
          <pc:docMk/>
          <pc:sldMk cId="2565308799" sldId="267"/>
        </pc:sldMkLst>
        <pc:spChg chg="mod">
          <ac:chgData name="Bilyana Nikolova" userId="880af6a623cc8933" providerId="LiveId" clId="{5B20E634-BEFE-43B4-8880-32D6124FB34E}" dt="2023-11-05T14:54:41.780" v="5309" actId="255"/>
          <ac:spMkLst>
            <pc:docMk/>
            <pc:sldMk cId="2565308799" sldId="267"/>
            <ac:spMk id="2" creationId="{CDB6231F-58EB-CD65-52DC-EB5A9B75471E}"/>
          </ac:spMkLst>
        </pc:spChg>
        <pc:spChg chg="mod">
          <ac:chgData name="Bilyana Nikolova" userId="880af6a623cc8933" providerId="LiveId" clId="{5B20E634-BEFE-43B4-8880-32D6124FB34E}" dt="2023-10-29T15:44:51.758" v="3593" actId="20577"/>
          <ac:spMkLst>
            <pc:docMk/>
            <pc:sldMk cId="2565308799" sldId="267"/>
            <ac:spMk id="3" creationId="{BA3DFE55-BE12-590C-B6F1-B4B62D9F7726}"/>
          </ac:spMkLst>
        </pc:spChg>
      </pc:sldChg>
      <pc:sldChg chg="addSp delSp modSp new mod modClrScheme chgLayout">
        <pc:chgData name="Bilyana Nikolova" userId="880af6a623cc8933" providerId="LiveId" clId="{5B20E634-BEFE-43B4-8880-32D6124FB34E}" dt="2023-11-05T15:02:18.193" v="5372" actId="313"/>
        <pc:sldMkLst>
          <pc:docMk/>
          <pc:sldMk cId="680376874" sldId="268"/>
        </pc:sldMkLst>
        <pc:spChg chg="del mod ord">
          <ac:chgData name="Bilyana Nikolova" userId="880af6a623cc8933" providerId="LiveId" clId="{5B20E634-BEFE-43B4-8880-32D6124FB34E}" dt="2023-10-29T15:45:07.671" v="3595" actId="700"/>
          <ac:spMkLst>
            <pc:docMk/>
            <pc:sldMk cId="680376874" sldId="268"/>
            <ac:spMk id="2" creationId="{45A38426-D583-0CAC-8623-57EA28AB196F}"/>
          </ac:spMkLst>
        </pc:spChg>
        <pc:spChg chg="del mod ord">
          <ac:chgData name="Bilyana Nikolova" userId="880af6a623cc8933" providerId="LiveId" clId="{5B20E634-BEFE-43B4-8880-32D6124FB34E}" dt="2023-10-29T15:45:07.671" v="3595" actId="700"/>
          <ac:spMkLst>
            <pc:docMk/>
            <pc:sldMk cId="680376874" sldId="268"/>
            <ac:spMk id="3" creationId="{C6F4206D-B649-2DBB-A062-95072074C41A}"/>
          </ac:spMkLst>
        </pc:spChg>
        <pc:spChg chg="add mod ord">
          <ac:chgData name="Bilyana Nikolova" userId="880af6a623cc8933" providerId="LiveId" clId="{5B20E634-BEFE-43B4-8880-32D6124FB34E}" dt="2023-10-29T15:46:46.396" v="3674" actId="122"/>
          <ac:spMkLst>
            <pc:docMk/>
            <pc:sldMk cId="680376874" sldId="268"/>
            <ac:spMk id="4" creationId="{A9873297-EADE-0118-E43A-E84506ACF418}"/>
          </ac:spMkLst>
        </pc:spChg>
        <pc:spChg chg="add mod ord">
          <ac:chgData name="Bilyana Nikolova" userId="880af6a623cc8933" providerId="LiveId" clId="{5B20E634-BEFE-43B4-8880-32D6124FB34E}" dt="2023-10-29T15:47:12.150" v="3699" actId="122"/>
          <ac:spMkLst>
            <pc:docMk/>
            <pc:sldMk cId="680376874" sldId="268"/>
            <ac:spMk id="5" creationId="{EE203825-460F-865B-8629-BDCC26A52488}"/>
          </ac:spMkLst>
        </pc:spChg>
        <pc:spChg chg="add mod ord">
          <ac:chgData name="Bilyana Nikolova" userId="880af6a623cc8933" providerId="LiveId" clId="{5B20E634-BEFE-43B4-8880-32D6124FB34E}" dt="2023-10-29T15:57:19.546" v="3893" actId="5793"/>
          <ac:spMkLst>
            <pc:docMk/>
            <pc:sldMk cId="680376874" sldId="268"/>
            <ac:spMk id="6" creationId="{660FE630-5C6B-186C-F4D4-6723F09327E6}"/>
          </ac:spMkLst>
        </pc:spChg>
        <pc:spChg chg="add mod ord">
          <ac:chgData name="Bilyana Nikolova" userId="880af6a623cc8933" providerId="LiveId" clId="{5B20E634-BEFE-43B4-8880-32D6124FB34E}" dt="2023-11-05T15:02:18.193" v="5372" actId="313"/>
          <ac:spMkLst>
            <pc:docMk/>
            <pc:sldMk cId="680376874" sldId="268"/>
            <ac:spMk id="7" creationId="{8EA6737A-30F8-3F27-4F4D-635A6F868B1A}"/>
          </ac:spMkLst>
        </pc:spChg>
        <pc:spChg chg="add mod ord">
          <ac:chgData name="Bilyana Nikolova" userId="880af6a623cc8933" providerId="LiveId" clId="{5B20E634-BEFE-43B4-8880-32D6124FB34E}" dt="2023-10-29T16:00:45.230" v="3968" actId="20577"/>
          <ac:spMkLst>
            <pc:docMk/>
            <pc:sldMk cId="680376874" sldId="268"/>
            <ac:spMk id="8" creationId="{9DDB79B7-4D08-A6D6-28EF-1E3C265EDD13}"/>
          </ac:spMkLst>
        </pc:spChg>
      </pc:sldChg>
      <pc:sldChg chg="addSp delSp modSp new mod modClrScheme chgLayout">
        <pc:chgData name="Bilyana Nikolova" userId="880af6a623cc8933" providerId="LiveId" clId="{5B20E634-BEFE-43B4-8880-32D6124FB34E}" dt="2023-11-05T15:24:34.702" v="5376" actId="20577"/>
        <pc:sldMkLst>
          <pc:docMk/>
          <pc:sldMk cId="1782456384" sldId="269"/>
        </pc:sldMkLst>
        <pc:spChg chg="del mod ord">
          <ac:chgData name="Bilyana Nikolova" userId="880af6a623cc8933" providerId="LiveId" clId="{5B20E634-BEFE-43B4-8880-32D6124FB34E}" dt="2023-10-29T16:02:22.522" v="3970" actId="700"/>
          <ac:spMkLst>
            <pc:docMk/>
            <pc:sldMk cId="1782456384" sldId="269"/>
            <ac:spMk id="2" creationId="{33D85AA3-A9BA-5072-8B16-F559E963D8D4}"/>
          </ac:spMkLst>
        </pc:spChg>
        <pc:spChg chg="del mod ord">
          <ac:chgData name="Bilyana Nikolova" userId="880af6a623cc8933" providerId="LiveId" clId="{5B20E634-BEFE-43B4-8880-32D6124FB34E}" dt="2023-10-29T16:02:22.522" v="3970" actId="700"/>
          <ac:spMkLst>
            <pc:docMk/>
            <pc:sldMk cId="1782456384" sldId="269"/>
            <ac:spMk id="3" creationId="{9944979B-FDAC-E96F-1A07-1F49C007A7D1}"/>
          </ac:spMkLst>
        </pc:spChg>
        <pc:spChg chg="del mod ord">
          <ac:chgData name="Bilyana Nikolova" userId="880af6a623cc8933" providerId="LiveId" clId="{5B20E634-BEFE-43B4-8880-32D6124FB34E}" dt="2023-10-29T16:02:22.522" v="3970" actId="700"/>
          <ac:spMkLst>
            <pc:docMk/>
            <pc:sldMk cId="1782456384" sldId="269"/>
            <ac:spMk id="4" creationId="{1BFB5667-CDBE-5593-599B-98DEC0999C3D}"/>
          </ac:spMkLst>
        </pc:spChg>
        <pc:spChg chg="del">
          <ac:chgData name="Bilyana Nikolova" userId="880af6a623cc8933" providerId="LiveId" clId="{5B20E634-BEFE-43B4-8880-32D6124FB34E}" dt="2023-10-29T16:02:22.522" v="3970" actId="700"/>
          <ac:spMkLst>
            <pc:docMk/>
            <pc:sldMk cId="1782456384" sldId="269"/>
            <ac:spMk id="5" creationId="{4215F350-5401-4A2C-8F1F-B6AD8D401AA1}"/>
          </ac:spMkLst>
        </pc:spChg>
        <pc:spChg chg="del">
          <ac:chgData name="Bilyana Nikolova" userId="880af6a623cc8933" providerId="LiveId" clId="{5B20E634-BEFE-43B4-8880-32D6124FB34E}" dt="2023-10-29T16:02:22.522" v="3970" actId="700"/>
          <ac:spMkLst>
            <pc:docMk/>
            <pc:sldMk cId="1782456384" sldId="269"/>
            <ac:spMk id="6" creationId="{C4793EAF-2975-0311-F962-D35F1A77A67B}"/>
          </ac:spMkLst>
        </pc:spChg>
        <pc:spChg chg="add mod ord">
          <ac:chgData name="Bilyana Nikolova" userId="880af6a623cc8933" providerId="LiveId" clId="{5B20E634-BEFE-43B4-8880-32D6124FB34E}" dt="2023-11-05T14:55:47.729" v="5317" actId="255"/>
          <ac:spMkLst>
            <pc:docMk/>
            <pc:sldMk cId="1782456384" sldId="269"/>
            <ac:spMk id="7" creationId="{B55A5AD0-40ED-EE33-B1AA-F018C8619021}"/>
          </ac:spMkLst>
        </pc:spChg>
        <pc:spChg chg="add del mod ord">
          <ac:chgData name="Bilyana Nikolova" userId="880af6a623cc8933" providerId="LiveId" clId="{5B20E634-BEFE-43B4-8880-32D6124FB34E}" dt="2023-10-29T16:05:53.890" v="3972" actId="931"/>
          <ac:spMkLst>
            <pc:docMk/>
            <pc:sldMk cId="1782456384" sldId="269"/>
            <ac:spMk id="8" creationId="{C55B3B67-0F58-EFB2-5ECF-002420C1A431}"/>
          </ac:spMkLst>
        </pc:spChg>
        <pc:spChg chg="add mod ord">
          <ac:chgData name="Bilyana Nikolova" userId="880af6a623cc8933" providerId="LiveId" clId="{5B20E634-BEFE-43B4-8880-32D6124FB34E}" dt="2023-11-05T15:24:34.702" v="5376" actId="20577"/>
          <ac:spMkLst>
            <pc:docMk/>
            <pc:sldMk cId="1782456384" sldId="269"/>
            <ac:spMk id="9" creationId="{FAD47AEE-BD6F-3088-9245-1146DC3D51BC}"/>
          </ac:spMkLst>
        </pc:spChg>
        <pc:picChg chg="add mod">
          <ac:chgData name="Bilyana Nikolova" userId="880af6a623cc8933" providerId="LiveId" clId="{5B20E634-BEFE-43B4-8880-32D6124FB34E}" dt="2023-10-29T16:05:53.890" v="3972" actId="931"/>
          <ac:picMkLst>
            <pc:docMk/>
            <pc:sldMk cId="1782456384" sldId="269"/>
            <ac:picMk id="11" creationId="{C17EB725-3BD3-3DCE-CA45-1B449CF92239}"/>
          </ac:picMkLst>
        </pc:picChg>
      </pc:sldChg>
      <pc:sldChg chg="addSp delSp modSp new mod ord modClrScheme chgLayout">
        <pc:chgData name="Bilyana Nikolova" userId="880af6a623cc8933" providerId="LiveId" clId="{5B20E634-BEFE-43B4-8880-32D6124FB34E}" dt="2023-11-05T14:56:46.023" v="5327" actId="2711"/>
        <pc:sldMkLst>
          <pc:docMk/>
          <pc:sldMk cId="2504295880" sldId="270"/>
        </pc:sldMkLst>
        <pc:spChg chg="del mod ord">
          <ac:chgData name="Bilyana Nikolova" userId="880af6a623cc8933" providerId="LiveId" clId="{5B20E634-BEFE-43B4-8880-32D6124FB34E}" dt="2023-10-29T16:09:23.250" v="4060" actId="700"/>
          <ac:spMkLst>
            <pc:docMk/>
            <pc:sldMk cId="2504295880" sldId="270"/>
            <ac:spMk id="2" creationId="{A856B155-8BAA-069D-06AE-8E0AC0400966}"/>
          </ac:spMkLst>
        </pc:spChg>
        <pc:spChg chg="del mod ord">
          <ac:chgData name="Bilyana Nikolova" userId="880af6a623cc8933" providerId="LiveId" clId="{5B20E634-BEFE-43B4-8880-32D6124FB34E}" dt="2023-10-29T16:09:23.250" v="4060" actId="700"/>
          <ac:spMkLst>
            <pc:docMk/>
            <pc:sldMk cId="2504295880" sldId="270"/>
            <ac:spMk id="3" creationId="{841CB900-FCB1-1F23-B0F0-52F76067C570}"/>
          </ac:spMkLst>
        </pc:spChg>
        <pc:spChg chg="del">
          <ac:chgData name="Bilyana Nikolova" userId="880af6a623cc8933" providerId="LiveId" clId="{5B20E634-BEFE-43B4-8880-32D6124FB34E}" dt="2023-10-29T16:09:23.250" v="4060" actId="700"/>
          <ac:spMkLst>
            <pc:docMk/>
            <pc:sldMk cId="2504295880" sldId="270"/>
            <ac:spMk id="4" creationId="{6248241A-1244-1BAB-E739-7BC5F247078A}"/>
          </ac:spMkLst>
        </pc:spChg>
        <pc:spChg chg="add mod ord">
          <ac:chgData name="Bilyana Nikolova" userId="880af6a623cc8933" providerId="LiveId" clId="{5B20E634-BEFE-43B4-8880-32D6124FB34E}" dt="2023-11-05T14:56:46.023" v="5327" actId="2711"/>
          <ac:spMkLst>
            <pc:docMk/>
            <pc:sldMk cId="2504295880" sldId="270"/>
            <ac:spMk id="5" creationId="{8B7209B4-21E5-60E4-5F45-00F2F2CA6C99}"/>
          </ac:spMkLst>
        </pc:spChg>
        <pc:spChg chg="add mod ord">
          <ac:chgData name="Bilyana Nikolova" userId="880af6a623cc8933" providerId="LiveId" clId="{5B20E634-BEFE-43B4-8880-32D6124FB34E}" dt="2023-10-29T16:14:23.797" v="4231" actId="5793"/>
          <ac:spMkLst>
            <pc:docMk/>
            <pc:sldMk cId="2504295880" sldId="270"/>
            <ac:spMk id="6" creationId="{CCABA3EA-0511-572A-72F0-037423B81A56}"/>
          </ac:spMkLst>
        </pc:spChg>
      </pc:sldChg>
      <pc:sldChg chg="addSp delSp modSp new mod modClrScheme chgLayout">
        <pc:chgData name="Bilyana Nikolova" userId="880af6a623cc8933" providerId="LiveId" clId="{5B20E634-BEFE-43B4-8880-32D6124FB34E}" dt="2023-11-05T15:24:55.484" v="5378" actId="20577"/>
        <pc:sldMkLst>
          <pc:docMk/>
          <pc:sldMk cId="926427250" sldId="271"/>
        </pc:sldMkLst>
        <pc:spChg chg="del mod ord">
          <ac:chgData name="Bilyana Nikolova" userId="880af6a623cc8933" providerId="LiveId" clId="{5B20E634-BEFE-43B4-8880-32D6124FB34E}" dt="2023-10-29T16:15:17.902" v="4233" actId="700"/>
          <ac:spMkLst>
            <pc:docMk/>
            <pc:sldMk cId="926427250" sldId="271"/>
            <ac:spMk id="2" creationId="{D65AEBA1-5DE1-B2A9-0312-1B53ECC47F41}"/>
          </ac:spMkLst>
        </pc:spChg>
        <pc:spChg chg="del mod ord">
          <ac:chgData name="Bilyana Nikolova" userId="880af6a623cc8933" providerId="LiveId" clId="{5B20E634-BEFE-43B4-8880-32D6124FB34E}" dt="2023-10-29T16:15:17.902" v="4233" actId="700"/>
          <ac:spMkLst>
            <pc:docMk/>
            <pc:sldMk cId="926427250" sldId="271"/>
            <ac:spMk id="3" creationId="{4DBC109F-D937-563A-E2D5-A9023EEACD13}"/>
          </ac:spMkLst>
        </pc:spChg>
        <pc:spChg chg="add mod ord">
          <ac:chgData name="Bilyana Nikolova" userId="880af6a623cc8933" providerId="LiveId" clId="{5B20E634-BEFE-43B4-8880-32D6124FB34E}" dt="2023-11-05T15:24:55.484" v="5378" actId="20577"/>
          <ac:spMkLst>
            <pc:docMk/>
            <pc:sldMk cId="926427250" sldId="271"/>
            <ac:spMk id="4" creationId="{075CF320-1995-F5DC-E611-B95910ED9594}"/>
          </ac:spMkLst>
        </pc:spChg>
        <pc:spChg chg="add mod ord">
          <ac:chgData name="Bilyana Nikolova" userId="880af6a623cc8933" providerId="LiveId" clId="{5B20E634-BEFE-43B4-8880-32D6124FB34E}" dt="2023-10-29T16:17:03.833" v="4317" actId="122"/>
          <ac:spMkLst>
            <pc:docMk/>
            <pc:sldMk cId="926427250" sldId="271"/>
            <ac:spMk id="5" creationId="{0EA2A638-AE09-5F29-735A-F85F95117689}"/>
          </ac:spMkLst>
        </pc:spChg>
        <pc:spChg chg="add mod ord">
          <ac:chgData name="Bilyana Nikolova" userId="880af6a623cc8933" providerId="LiveId" clId="{5B20E634-BEFE-43B4-8880-32D6124FB34E}" dt="2023-10-29T16:22:53.591" v="4435" actId="20577"/>
          <ac:spMkLst>
            <pc:docMk/>
            <pc:sldMk cId="926427250" sldId="271"/>
            <ac:spMk id="6" creationId="{A8AEAE88-13DB-13E7-55F6-53342D55D68A}"/>
          </ac:spMkLst>
        </pc:spChg>
        <pc:spChg chg="add mod ord">
          <ac:chgData name="Bilyana Nikolova" userId="880af6a623cc8933" providerId="LiveId" clId="{5B20E634-BEFE-43B4-8880-32D6124FB34E}" dt="2023-10-29T16:17:29.766" v="4337" actId="122"/>
          <ac:spMkLst>
            <pc:docMk/>
            <pc:sldMk cId="926427250" sldId="271"/>
            <ac:spMk id="7" creationId="{615FB446-032A-B686-69CE-6123B7CE6FCB}"/>
          </ac:spMkLst>
        </pc:spChg>
        <pc:spChg chg="add mod ord">
          <ac:chgData name="Bilyana Nikolova" userId="880af6a623cc8933" providerId="LiveId" clId="{5B20E634-BEFE-43B4-8880-32D6124FB34E}" dt="2023-10-29T16:27:18.182" v="4548" actId="20577"/>
          <ac:spMkLst>
            <pc:docMk/>
            <pc:sldMk cId="926427250" sldId="271"/>
            <ac:spMk id="8" creationId="{C85BCD20-D07B-4649-3A8D-406292974E29}"/>
          </ac:spMkLst>
        </pc:spChg>
      </pc:sldChg>
      <pc:sldChg chg="modSp add del mod setBg">
        <pc:chgData name="Bilyana Nikolova" userId="880af6a623cc8933" providerId="LiveId" clId="{5B20E634-BEFE-43B4-8880-32D6124FB34E}" dt="2023-10-29T08:59:00.281" v="988"/>
        <pc:sldMkLst>
          <pc:docMk/>
          <pc:sldMk cId="320958225" sldId="272"/>
        </pc:sldMkLst>
        <pc:spChg chg="mod">
          <ac:chgData name="Bilyana Nikolova" userId="880af6a623cc8933" providerId="LiveId" clId="{5B20E634-BEFE-43B4-8880-32D6124FB34E}" dt="2023-10-29T08:59:00.281" v="988"/>
          <ac:spMkLst>
            <pc:docMk/>
            <pc:sldMk cId="320958225" sldId="272"/>
            <ac:spMk id="4" creationId="{7D8E0C3E-549F-4B12-BC1D-70D49FDEE3EB}"/>
          </ac:spMkLst>
        </pc:spChg>
      </pc:sldChg>
      <pc:sldChg chg="modSp new mod">
        <pc:chgData name="Bilyana Nikolova" userId="880af6a623cc8933" providerId="LiveId" clId="{5B20E634-BEFE-43B4-8880-32D6124FB34E}" dt="2023-11-19T14:46:57.469" v="5507" actId="5793"/>
        <pc:sldMkLst>
          <pc:docMk/>
          <pc:sldMk cId="1973606011" sldId="272"/>
        </pc:sldMkLst>
        <pc:spChg chg="mod">
          <ac:chgData name="Bilyana Nikolova" userId="880af6a623cc8933" providerId="LiveId" clId="{5B20E634-BEFE-43B4-8880-32D6124FB34E}" dt="2023-11-19T14:46:57.469" v="5507" actId="5793"/>
          <ac:spMkLst>
            <pc:docMk/>
            <pc:sldMk cId="1973606011" sldId="272"/>
            <ac:spMk id="2" creationId="{B733ECF0-22AF-8483-9130-81B9ED93EDFC}"/>
          </ac:spMkLst>
        </pc:spChg>
        <pc:spChg chg="mod">
          <ac:chgData name="Bilyana Nikolova" userId="880af6a623cc8933" providerId="LiveId" clId="{5B20E634-BEFE-43B4-8880-32D6124FB34E}" dt="2023-10-29T16:29:13.125" v="4636" actId="122"/>
          <ac:spMkLst>
            <pc:docMk/>
            <pc:sldMk cId="1973606011" sldId="272"/>
            <ac:spMk id="3" creationId="{0200F76B-83E0-2F1F-0A84-EAFB1220FEDF}"/>
          </ac:spMkLst>
        </pc:spChg>
        <pc:spChg chg="mod">
          <ac:chgData name="Bilyana Nikolova" userId="880af6a623cc8933" providerId="LiveId" clId="{5B20E634-BEFE-43B4-8880-32D6124FB34E}" dt="2023-10-29T16:31:18.054" v="4687" actId="5793"/>
          <ac:spMkLst>
            <pc:docMk/>
            <pc:sldMk cId="1973606011" sldId="272"/>
            <ac:spMk id="4" creationId="{291DD58E-DE9B-1018-F4CA-F9173203BE47}"/>
          </ac:spMkLst>
        </pc:spChg>
        <pc:spChg chg="mod">
          <ac:chgData name="Bilyana Nikolova" userId="880af6a623cc8933" providerId="LiveId" clId="{5B20E634-BEFE-43B4-8880-32D6124FB34E}" dt="2023-10-29T16:29:36.098" v="4654" actId="122"/>
          <ac:spMkLst>
            <pc:docMk/>
            <pc:sldMk cId="1973606011" sldId="272"/>
            <ac:spMk id="5" creationId="{D20EB544-46D8-A724-842E-8C55BB9169E7}"/>
          </ac:spMkLst>
        </pc:spChg>
        <pc:spChg chg="mod">
          <ac:chgData name="Bilyana Nikolova" userId="880af6a623cc8933" providerId="LiveId" clId="{5B20E634-BEFE-43B4-8880-32D6124FB34E}" dt="2023-10-29T16:33:17.680" v="4738" actId="20577"/>
          <ac:spMkLst>
            <pc:docMk/>
            <pc:sldMk cId="1973606011" sldId="272"/>
            <ac:spMk id="6" creationId="{984ADAED-16B9-53C0-717B-A75BAE98823A}"/>
          </ac:spMkLst>
        </pc:spChg>
      </pc:sldChg>
      <pc:sldChg chg="modSp new mod">
        <pc:chgData name="Bilyana Nikolova" userId="880af6a623cc8933" providerId="LiveId" clId="{5B20E634-BEFE-43B4-8880-32D6124FB34E}" dt="2023-11-05T14:57:13.841" v="5333" actId="20577"/>
        <pc:sldMkLst>
          <pc:docMk/>
          <pc:sldMk cId="2936041434" sldId="273"/>
        </pc:sldMkLst>
        <pc:spChg chg="mod">
          <ac:chgData name="Bilyana Nikolova" userId="880af6a623cc8933" providerId="LiveId" clId="{5B20E634-BEFE-43B4-8880-32D6124FB34E}" dt="2023-11-05T14:57:13.841" v="5333" actId="20577"/>
          <ac:spMkLst>
            <pc:docMk/>
            <pc:sldMk cId="2936041434" sldId="273"/>
            <ac:spMk id="2" creationId="{7B9597E0-6F0D-3F08-DAE8-1F2DC934FD87}"/>
          </ac:spMkLst>
        </pc:spChg>
        <pc:spChg chg="mod">
          <ac:chgData name="Bilyana Nikolova" userId="880af6a623cc8933" providerId="LiveId" clId="{5B20E634-BEFE-43B4-8880-32D6124FB34E}" dt="2023-10-29T16:36:52.342" v="4838" actId="20577"/>
          <ac:spMkLst>
            <pc:docMk/>
            <pc:sldMk cId="2936041434" sldId="273"/>
            <ac:spMk id="3" creationId="{05430BCC-C1D8-925A-0486-6B163F5E7694}"/>
          </ac:spMkLst>
        </pc:spChg>
        <pc:spChg chg="mod">
          <ac:chgData name="Bilyana Nikolova" userId="880af6a623cc8933" providerId="LiveId" clId="{5B20E634-BEFE-43B4-8880-32D6124FB34E}" dt="2023-10-29T16:39:48.005" v="4889" actId="20577"/>
          <ac:spMkLst>
            <pc:docMk/>
            <pc:sldMk cId="2936041434" sldId="273"/>
            <ac:spMk id="4" creationId="{3E8D3478-B3D9-0316-D60A-15EEBA42F689}"/>
          </ac:spMkLst>
        </pc:spChg>
        <pc:spChg chg="mod">
          <ac:chgData name="Bilyana Nikolova" userId="880af6a623cc8933" providerId="LiveId" clId="{5B20E634-BEFE-43B4-8880-32D6124FB34E}" dt="2023-10-29T16:37:09.698" v="4851" actId="122"/>
          <ac:spMkLst>
            <pc:docMk/>
            <pc:sldMk cId="2936041434" sldId="273"/>
            <ac:spMk id="5" creationId="{FDBF9E4E-1693-E8B8-C57C-D002E32252AF}"/>
          </ac:spMkLst>
        </pc:spChg>
        <pc:spChg chg="mod">
          <ac:chgData name="Bilyana Nikolova" userId="880af6a623cc8933" providerId="LiveId" clId="{5B20E634-BEFE-43B4-8880-32D6124FB34E}" dt="2023-10-29T16:40:50.027" v="4937" actId="20577"/>
          <ac:spMkLst>
            <pc:docMk/>
            <pc:sldMk cId="2936041434" sldId="273"/>
            <ac:spMk id="6" creationId="{2257ED40-7990-EF78-5A01-8CB82132306F}"/>
          </ac:spMkLst>
        </pc:spChg>
      </pc:sldChg>
      <pc:sldChg chg="addSp delSp modSp new mod modClrScheme chgLayout">
        <pc:chgData name="Bilyana Nikolova" userId="880af6a623cc8933" providerId="LiveId" clId="{5B20E634-BEFE-43B4-8880-32D6124FB34E}" dt="2023-10-29T17:03:12.505" v="5199" actId="20577"/>
        <pc:sldMkLst>
          <pc:docMk/>
          <pc:sldMk cId="1431340427" sldId="274"/>
        </pc:sldMkLst>
        <pc:spChg chg="del mod ord">
          <ac:chgData name="Bilyana Nikolova" userId="880af6a623cc8933" providerId="LiveId" clId="{5B20E634-BEFE-43B4-8880-32D6124FB34E}" dt="2023-10-29T16:41:13.567" v="4939" actId="700"/>
          <ac:spMkLst>
            <pc:docMk/>
            <pc:sldMk cId="1431340427" sldId="274"/>
            <ac:spMk id="2" creationId="{BF80C19C-2AB7-D258-FE35-9008A12C161E}"/>
          </ac:spMkLst>
        </pc:spChg>
        <pc:spChg chg="del">
          <ac:chgData name="Bilyana Nikolova" userId="880af6a623cc8933" providerId="LiveId" clId="{5B20E634-BEFE-43B4-8880-32D6124FB34E}" dt="2023-10-29T16:41:13.567" v="4939" actId="700"/>
          <ac:spMkLst>
            <pc:docMk/>
            <pc:sldMk cId="1431340427" sldId="274"/>
            <ac:spMk id="3" creationId="{97452AE8-12CC-83BC-66F3-53B21AC3930B}"/>
          </ac:spMkLst>
        </pc:spChg>
        <pc:spChg chg="del mod ord">
          <ac:chgData name="Bilyana Nikolova" userId="880af6a623cc8933" providerId="LiveId" clId="{5B20E634-BEFE-43B4-8880-32D6124FB34E}" dt="2023-10-29T16:41:13.567" v="4939" actId="700"/>
          <ac:spMkLst>
            <pc:docMk/>
            <pc:sldMk cId="1431340427" sldId="274"/>
            <ac:spMk id="4" creationId="{0E5EA682-8946-9E48-0F1E-A0AE8B65040D}"/>
          </ac:spMkLst>
        </pc:spChg>
        <pc:spChg chg="del">
          <ac:chgData name="Bilyana Nikolova" userId="880af6a623cc8933" providerId="LiveId" clId="{5B20E634-BEFE-43B4-8880-32D6124FB34E}" dt="2023-10-29T16:41:13.567" v="4939" actId="700"/>
          <ac:spMkLst>
            <pc:docMk/>
            <pc:sldMk cId="1431340427" sldId="274"/>
            <ac:spMk id="5" creationId="{08C7526B-F2AE-2B16-9867-2DCCF58028C7}"/>
          </ac:spMkLst>
        </pc:spChg>
        <pc:spChg chg="del">
          <ac:chgData name="Bilyana Nikolova" userId="880af6a623cc8933" providerId="LiveId" clId="{5B20E634-BEFE-43B4-8880-32D6124FB34E}" dt="2023-10-29T16:41:13.567" v="4939" actId="700"/>
          <ac:spMkLst>
            <pc:docMk/>
            <pc:sldMk cId="1431340427" sldId="274"/>
            <ac:spMk id="6" creationId="{BA695DD2-190B-3847-6128-339BAF942214}"/>
          </ac:spMkLst>
        </pc:spChg>
        <pc:spChg chg="add mod ord">
          <ac:chgData name="Bilyana Nikolova" userId="880af6a623cc8933" providerId="LiveId" clId="{5B20E634-BEFE-43B4-8880-32D6124FB34E}" dt="2023-10-29T16:47:35.383" v="4966" actId="122"/>
          <ac:spMkLst>
            <pc:docMk/>
            <pc:sldMk cId="1431340427" sldId="274"/>
            <ac:spMk id="7" creationId="{1A1BF151-D111-0C98-28FF-C14509CE3B57}"/>
          </ac:spMkLst>
        </pc:spChg>
        <pc:spChg chg="add mod ord">
          <ac:chgData name="Bilyana Nikolova" userId="880af6a623cc8933" providerId="LiveId" clId="{5B20E634-BEFE-43B4-8880-32D6124FB34E}" dt="2023-10-29T17:03:12.505" v="5199" actId="20577"/>
          <ac:spMkLst>
            <pc:docMk/>
            <pc:sldMk cId="1431340427" sldId="274"/>
            <ac:spMk id="8" creationId="{E0A3823B-F981-770B-DA65-9FF115B6F3CD}"/>
          </ac:spMkLst>
        </pc:spChg>
      </pc:sldChg>
      <pc:sldChg chg="addSp delSp modSp new mod">
        <pc:chgData name="Bilyana Nikolova" userId="880af6a623cc8933" providerId="LiveId" clId="{5B20E634-BEFE-43B4-8880-32D6124FB34E}" dt="2023-11-23T21:14:48.047" v="5965" actId="207"/>
        <pc:sldMkLst>
          <pc:docMk/>
          <pc:sldMk cId="881607563" sldId="275"/>
        </pc:sldMkLst>
        <pc:spChg chg="mod">
          <ac:chgData name="Bilyana Nikolova" userId="880af6a623cc8933" providerId="LiveId" clId="{5B20E634-BEFE-43B4-8880-32D6124FB34E}" dt="2023-11-05T15:35:20.437" v="5407" actId="14100"/>
          <ac:spMkLst>
            <pc:docMk/>
            <pc:sldMk cId="881607563" sldId="275"/>
            <ac:spMk id="2" creationId="{7829F8B1-3068-D7B1-83DA-D2C44FA23D5B}"/>
          </ac:spMkLst>
        </pc:spChg>
        <pc:spChg chg="add del mod">
          <ac:chgData name="Bilyana Nikolova" userId="880af6a623cc8933" providerId="LiveId" clId="{5B20E634-BEFE-43B4-8880-32D6124FB34E}" dt="2023-11-23T21:14:48.047" v="5965" actId="207"/>
          <ac:spMkLst>
            <pc:docMk/>
            <pc:sldMk cId="881607563" sldId="275"/>
            <ac:spMk id="3" creationId="{C2B9F09C-6ACB-CDCF-F644-6F6C3AAE0A72}"/>
          </ac:spMkLst>
        </pc:spChg>
        <pc:spChg chg="add del">
          <ac:chgData name="Bilyana Nikolova" userId="880af6a623cc8933" providerId="LiveId" clId="{5B20E634-BEFE-43B4-8880-32D6124FB34E}" dt="2023-11-19T14:28:14.159" v="5441"/>
          <ac:spMkLst>
            <pc:docMk/>
            <pc:sldMk cId="881607563" sldId="275"/>
            <ac:spMk id="4" creationId="{BE3F4959-D639-3299-C1AB-843638B8C144}"/>
          </ac:spMkLst>
        </pc:spChg>
        <pc:spChg chg="add del">
          <ac:chgData name="Bilyana Nikolova" userId="880af6a623cc8933" providerId="LiveId" clId="{5B20E634-BEFE-43B4-8880-32D6124FB34E}" dt="2023-11-19T14:28:26.078" v="5443"/>
          <ac:spMkLst>
            <pc:docMk/>
            <pc:sldMk cId="881607563" sldId="275"/>
            <ac:spMk id="5" creationId="{7AF1D19D-CBBF-2C89-EE2D-DB9702049A4F}"/>
          </ac:spMkLst>
        </pc:spChg>
        <pc:spChg chg="add del">
          <ac:chgData name="Bilyana Nikolova" userId="880af6a623cc8933" providerId="LiveId" clId="{5B20E634-BEFE-43B4-8880-32D6124FB34E}" dt="2023-11-19T14:29:14.408" v="5445"/>
          <ac:spMkLst>
            <pc:docMk/>
            <pc:sldMk cId="881607563" sldId="275"/>
            <ac:spMk id="6" creationId="{738ACB88-11DA-E316-CB60-926B41ED9855}"/>
          </ac:spMkLst>
        </pc:spChg>
        <pc:spChg chg="add del">
          <ac:chgData name="Bilyana Nikolova" userId="880af6a623cc8933" providerId="LiveId" clId="{5B20E634-BEFE-43B4-8880-32D6124FB34E}" dt="2023-11-19T14:29:30.810" v="5449"/>
          <ac:spMkLst>
            <pc:docMk/>
            <pc:sldMk cId="881607563" sldId="275"/>
            <ac:spMk id="7" creationId="{7882092A-FE6D-B35F-B80E-ABB9957F9535}"/>
          </ac:spMkLst>
        </pc:spChg>
        <pc:spChg chg="add del mod">
          <ac:chgData name="Bilyana Nikolova" userId="880af6a623cc8933" providerId="LiveId" clId="{5B20E634-BEFE-43B4-8880-32D6124FB34E}" dt="2023-11-19T14:29:28.382" v="5448" actId="478"/>
          <ac:spMkLst>
            <pc:docMk/>
            <pc:sldMk cId="881607563" sldId="275"/>
            <ac:spMk id="8" creationId="{86C4401B-FBEB-218C-FB11-038A414ABE7E}"/>
          </ac:spMkLst>
        </pc:spChg>
        <pc:spChg chg="add del">
          <ac:chgData name="Bilyana Nikolova" userId="880af6a623cc8933" providerId="LiveId" clId="{5B20E634-BEFE-43B4-8880-32D6124FB34E}" dt="2023-11-19T14:29:48.564" v="5454"/>
          <ac:spMkLst>
            <pc:docMk/>
            <pc:sldMk cId="881607563" sldId="275"/>
            <ac:spMk id="9" creationId="{DD2B677F-E3D4-89FA-34CB-CC257BC6F524}"/>
          </ac:spMkLst>
        </pc:spChg>
        <pc:spChg chg="add del mod">
          <ac:chgData name="Bilyana Nikolova" userId="880af6a623cc8933" providerId="LiveId" clId="{5B20E634-BEFE-43B4-8880-32D6124FB34E}" dt="2023-11-19T14:29:44.514" v="5453" actId="478"/>
          <ac:spMkLst>
            <pc:docMk/>
            <pc:sldMk cId="881607563" sldId="275"/>
            <ac:spMk id="10" creationId="{7B7B461B-F4A6-2C08-3495-DC5F06C2F20E}"/>
          </ac:spMkLst>
        </pc:spChg>
      </pc:sldChg>
      <pc:sldChg chg="new del">
        <pc:chgData name="Bilyana Nikolova" userId="880af6a623cc8933" providerId="LiveId" clId="{5B20E634-BEFE-43B4-8880-32D6124FB34E}" dt="2023-11-05T14:46:12.373" v="5277" actId="680"/>
        <pc:sldMkLst>
          <pc:docMk/>
          <pc:sldMk cId="1345285746" sldId="275"/>
        </pc:sldMkLst>
      </pc:sldChg>
      <pc:sldChg chg="modSp mod">
        <pc:chgData name="Bilyana Nikolova" userId="880af6a623cc8933" providerId="LiveId" clId="{5B20E634-BEFE-43B4-8880-32D6124FB34E}" dt="2023-11-19T14:45:05.257" v="5466" actId="20577"/>
        <pc:sldMkLst>
          <pc:docMk/>
          <pc:sldMk cId="3076184292" sldId="276"/>
        </pc:sldMkLst>
        <pc:spChg chg="mod">
          <ac:chgData name="Bilyana Nikolova" userId="880af6a623cc8933" providerId="LiveId" clId="{5B20E634-BEFE-43B4-8880-32D6124FB34E}" dt="2023-11-19T14:45:05.257" v="5466" actId="20577"/>
          <ac:spMkLst>
            <pc:docMk/>
            <pc:sldMk cId="3076184292" sldId="276"/>
            <ac:spMk id="2" creationId="{092F5527-EE44-6E3E-574B-AA086D7D75CA}"/>
          </ac:spMkLst>
        </pc:spChg>
        <pc:spChg chg="mod">
          <ac:chgData name="Bilyana Nikolova" userId="880af6a623cc8933" providerId="LiveId" clId="{5B20E634-BEFE-43B4-8880-32D6124FB34E}" dt="2023-11-19T14:44:48.361" v="5463" actId="20577"/>
          <ac:spMkLst>
            <pc:docMk/>
            <pc:sldMk cId="3076184292" sldId="276"/>
            <ac:spMk id="4" creationId="{216E6EC4-47C7-FFAB-4B6D-3C1F99F3FC4C}"/>
          </ac:spMkLst>
        </pc:spChg>
      </pc:sldChg>
      <pc:sldChg chg="add del">
        <pc:chgData name="Bilyana Nikolova" userId="880af6a623cc8933" providerId="LiveId" clId="{5B20E634-BEFE-43B4-8880-32D6124FB34E}" dt="2023-10-29T08:58:59.434" v="986"/>
        <pc:sldMkLst>
          <pc:docMk/>
          <pc:sldMk cId="3692250786" sldId="277"/>
        </pc:sldMkLst>
      </pc:sldChg>
      <pc:sldChg chg="add del setBg">
        <pc:chgData name="Bilyana Nikolova" userId="880af6a623cc8933" providerId="LiveId" clId="{5B20E634-BEFE-43B4-8880-32D6124FB34E}" dt="2023-10-29T08:59:01.182" v="989"/>
        <pc:sldMkLst>
          <pc:docMk/>
          <pc:sldMk cId="1752051580" sldId="28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EAE23A-AE25-4275-88B5-CE699162DD02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49694E-3C37-4FBC-AE56-7A84C52445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204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9694E-3C37-4FBC-AE56-7A84C52445B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7032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9694E-3C37-4FBC-AE56-7A84C52445B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975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Thursday, November 23,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185242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Thursday, November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281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Thursday, November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396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Thursday, November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150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Thursday, November 23,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759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Thursday, November 23,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62967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Thursday, November 23,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852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Thursday, November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060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Thursday, November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993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Thursday, November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103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Thursday, November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334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Thursday, November 23,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8593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68" r:id="rId6"/>
    <p:sldLayoutId id="2147483764" r:id="rId7"/>
    <p:sldLayoutId id="2147483765" r:id="rId8"/>
    <p:sldLayoutId id="2147483766" r:id="rId9"/>
    <p:sldLayoutId id="2147483767" r:id="rId10"/>
    <p:sldLayoutId id="214748376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owessays.com/free-samples/case-study-on-leadership-at-mcdonald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F3C54-82BE-22F9-3700-41C0841C0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995680"/>
            <a:ext cx="11091600" cy="1737360"/>
          </a:xfrm>
        </p:spPr>
        <p:txBody>
          <a:bodyPr>
            <a:noAutofit/>
          </a:bodyPr>
          <a:lstStyle/>
          <a:p>
            <a:pPr algn="ctr"/>
            <a:r>
              <a:rPr lang="en-GB" sz="3600" b="1" i="1" dirty="0">
                <a:latin typeface="+mn-lt"/>
              </a:rPr>
              <a:t>Leadership Style and Behaviour of 20</a:t>
            </a:r>
            <a:r>
              <a:rPr lang="en-GB" sz="3600" b="1" i="1" baseline="30000" dirty="0">
                <a:latin typeface="+mn-lt"/>
              </a:rPr>
              <a:t>th</a:t>
            </a:r>
            <a:r>
              <a:rPr lang="en-GB" sz="3600" b="1" i="1" dirty="0">
                <a:latin typeface="+mn-lt"/>
              </a:rPr>
              <a:t> and 21</a:t>
            </a:r>
            <a:r>
              <a:rPr lang="en-GB" sz="3600" b="1" i="1" baseline="30000" dirty="0">
                <a:latin typeface="+mn-lt"/>
              </a:rPr>
              <a:t>st</a:t>
            </a:r>
            <a:r>
              <a:rPr lang="en-GB" sz="3600" b="1" i="1" dirty="0">
                <a:latin typeface="+mn-lt"/>
              </a:rPr>
              <a:t> Century Business Leaders </a:t>
            </a:r>
            <a:br>
              <a:rPr lang="en-GB" sz="3600" b="1" i="1" dirty="0">
                <a:latin typeface="+mn-lt"/>
              </a:rPr>
            </a:br>
            <a:r>
              <a:rPr lang="en-GB" sz="3600" b="1" i="1" dirty="0">
                <a:latin typeface="+mn-lt"/>
              </a:rPr>
              <a:t>Presentation by: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EA818-C763-C8E0-940F-A0C1E6C8D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316480"/>
            <a:ext cx="11090274" cy="37763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800" b="1" i="1" dirty="0"/>
          </a:p>
          <a:p>
            <a:pPr marL="0" indent="0">
              <a:buNone/>
            </a:pPr>
            <a:endParaRPr lang="en-GB" sz="2800" b="1" i="1" dirty="0"/>
          </a:p>
          <a:p>
            <a:pPr marL="0" indent="0">
              <a:buNone/>
            </a:pPr>
            <a:r>
              <a:rPr lang="en-GB" sz="2800" b="1" i="1" dirty="0" err="1"/>
              <a:t>Zhelyazko</a:t>
            </a:r>
            <a:r>
              <a:rPr lang="en-GB" sz="2800" b="1" i="1" dirty="0"/>
              <a:t> Ivanov (2010306) (leader)</a:t>
            </a:r>
          </a:p>
          <a:p>
            <a:pPr marL="0" indent="0">
              <a:buNone/>
            </a:pPr>
            <a:r>
              <a:rPr lang="en-GB" sz="2800" b="1" i="1" dirty="0"/>
              <a:t>Bilyana </a:t>
            </a:r>
            <a:r>
              <a:rPr lang="en-GB" sz="2800" b="1" i="1" dirty="0" err="1"/>
              <a:t>Veselinova</a:t>
            </a:r>
            <a:r>
              <a:rPr lang="en-GB" sz="2800" b="1" i="1" dirty="0"/>
              <a:t> Nikolova (1916915)</a:t>
            </a:r>
          </a:p>
          <a:p>
            <a:pPr marL="0" indent="0">
              <a:buNone/>
            </a:pPr>
            <a:r>
              <a:rPr lang="en-GB" sz="2800" b="1" i="1" dirty="0"/>
              <a:t>Stefan Petrov </a:t>
            </a:r>
            <a:r>
              <a:rPr lang="en-GB" sz="2800" b="1" i="1" dirty="0" err="1"/>
              <a:t>Zlatev</a:t>
            </a:r>
            <a:r>
              <a:rPr lang="en-GB" sz="2800" b="1" i="1" dirty="0"/>
              <a:t> (2029265)</a:t>
            </a:r>
          </a:p>
          <a:p>
            <a:pPr marL="0" indent="0">
              <a:buNone/>
            </a:pPr>
            <a:r>
              <a:rPr lang="en-GB" sz="2800" b="1" i="1" dirty="0"/>
              <a:t>Mariana Mihaela </a:t>
            </a:r>
            <a:r>
              <a:rPr lang="en-GB" sz="2800" b="1" i="1" dirty="0" err="1"/>
              <a:t>Cicu</a:t>
            </a:r>
            <a:r>
              <a:rPr lang="en-GB" sz="2800" b="1" i="1" dirty="0"/>
              <a:t> (2028271)</a:t>
            </a:r>
          </a:p>
        </p:txBody>
      </p:sp>
    </p:spTree>
    <p:extLst>
      <p:ext uri="{BB962C8B-B14F-4D97-AF65-F5344CB8AC3E}">
        <p14:creationId xmlns:p14="http://schemas.microsoft.com/office/powerpoint/2010/main" val="1706019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15A8A-A5CF-94B0-24FD-8058EE663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1"/>
            <a:ext cx="11091600" cy="883919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+mn-lt"/>
              </a:rPr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155C4-BD7C-2327-8CCD-73D9F8303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7501" y="660400"/>
            <a:ext cx="11323637" cy="6197599"/>
          </a:xfrm>
        </p:spPr>
        <p:txBody>
          <a:bodyPr>
            <a:normAutofit fontScale="85000" lnSpcReduction="20000"/>
          </a:bodyPr>
          <a:lstStyle/>
          <a:p>
            <a:r>
              <a:rPr lang="en-GB" b="1" i="1" dirty="0"/>
              <a:t>Introduction</a:t>
            </a:r>
          </a:p>
          <a:p>
            <a:r>
              <a:rPr lang="en-GB" b="1" i="1" dirty="0"/>
              <a:t>Leadership style of Bill Gates </a:t>
            </a:r>
          </a:p>
          <a:p>
            <a:r>
              <a:rPr lang="en-GB" b="1" i="1" dirty="0"/>
              <a:t>Leadership Behaviour and Follower’s Appeal  of  Bill Gates </a:t>
            </a:r>
          </a:p>
          <a:p>
            <a:r>
              <a:rPr lang="en-GB" b="1" i="1" dirty="0"/>
              <a:t>Leadership style of Reymond A. Kroc</a:t>
            </a:r>
          </a:p>
          <a:p>
            <a:r>
              <a:rPr lang="en-GB" b="1" i="1" dirty="0"/>
              <a:t>Leadership Behaviour and Follower’s Appeal of Raymond A. Kroc</a:t>
            </a:r>
          </a:p>
          <a:p>
            <a:r>
              <a:rPr lang="en-GB" b="1" i="1" dirty="0"/>
              <a:t>Leadership style of Elon Musk</a:t>
            </a:r>
          </a:p>
          <a:p>
            <a:r>
              <a:rPr lang="en-GB" b="1" i="1" dirty="0"/>
              <a:t>Leadership Behaviour and Follower’s Appeal of Elon Mask</a:t>
            </a:r>
          </a:p>
          <a:p>
            <a:r>
              <a:rPr lang="en-GB" b="1" i="1" dirty="0"/>
              <a:t>Leadership style od Jeff  Bezos</a:t>
            </a:r>
          </a:p>
          <a:p>
            <a:r>
              <a:rPr lang="en-GB" b="1" i="1" dirty="0"/>
              <a:t>Leadership Behaviour and Follower’s Appeal of Jeff Bezos </a:t>
            </a:r>
          </a:p>
          <a:p>
            <a:r>
              <a:rPr lang="en-GB" b="1" i="1" dirty="0"/>
              <a:t>Leaders comparison and its impact on the business world</a:t>
            </a:r>
          </a:p>
          <a:p>
            <a:r>
              <a:rPr lang="en-GB" b="1" i="1" dirty="0"/>
              <a:t>Leadership Theories </a:t>
            </a:r>
          </a:p>
          <a:p>
            <a:r>
              <a:rPr lang="en-GB" b="1" i="1" dirty="0"/>
              <a:t>Conclusion</a:t>
            </a:r>
          </a:p>
          <a:p>
            <a:r>
              <a:rPr lang="en-GB" b="1" i="1" dirty="0"/>
              <a:t>Reference List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pPr marL="0" indent="0">
              <a:buNone/>
            </a:pPr>
            <a:endParaRPr lang="en-GB" sz="2400" dirty="0">
              <a:latin typeface="+mj-lt"/>
            </a:endParaRPr>
          </a:p>
          <a:p>
            <a:endParaRPr lang="en-GB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5494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6A62A-EDD1-B6DE-191A-A9AE31517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+mn-lt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6C2EBB-9C47-15A6-5D33-A6E3CD4D0C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i="1" dirty="0"/>
              <a:t>LEADERSHIP</a:t>
            </a:r>
          </a:p>
          <a:p>
            <a:r>
              <a:rPr lang="en-GB" sz="3200" b="1" i="1" dirty="0"/>
              <a:t>LEADERSHIP BEHAVIOUR </a:t>
            </a:r>
          </a:p>
          <a:p>
            <a:r>
              <a:rPr lang="en-GB" sz="3200" b="1" i="1" dirty="0"/>
              <a:t>FOLLOWER’S APPEAL</a:t>
            </a:r>
          </a:p>
          <a:p>
            <a:r>
              <a:rPr lang="en-GB" sz="3200" b="1" i="1" dirty="0"/>
              <a:t>COMPARISONS</a:t>
            </a:r>
          </a:p>
          <a:p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717563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335E9-6892-B566-DA57-3ABAB24EA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912131"/>
            <a:ext cx="5437185" cy="71567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3600" b="1" i="1" dirty="0">
                <a:latin typeface="+mn-lt"/>
              </a:rPr>
              <a:t>Raymond A. Kroc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EFB3D6-6636-235C-37AB-CF5418FB9F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2677306"/>
            <a:ext cx="5437187" cy="3415519"/>
          </a:xfrm>
        </p:spPr>
        <p:txBody>
          <a:bodyPr vert="horz" wrap="square" lIns="0" tIns="0" rIns="0" bIns="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3200" dirty="0"/>
          </a:p>
          <a:p>
            <a:endParaRPr lang="en-US" sz="3200" dirty="0"/>
          </a:p>
          <a:p>
            <a:r>
              <a:rPr lang="en-US" sz="2800" b="1" i="1" dirty="0">
                <a:latin typeface="+mj-lt"/>
              </a:rPr>
              <a:t>Founder of McDonald’s and Business Leader of 20</a:t>
            </a:r>
            <a:r>
              <a:rPr lang="en-US" sz="2800" b="1" i="1" baseline="30000" dirty="0">
                <a:latin typeface="+mj-lt"/>
              </a:rPr>
              <a:t>th</a:t>
            </a:r>
            <a:r>
              <a:rPr lang="en-US" sz="2800" b="1" i="1" dirty="0">
                <a:latin typeface="+mj-lt"/>
              </a:rPr>
              <a:t> Century</a:t>
            </a:r>
          </a:p>
          <a:p>
            <a:endParaRPr lang="en-US" sz="3200" dirty="0">
              <a:latin typeface="+mj-lt"/>
            </a:endParaRPr>
          </a:p>
        </p:txBody>
      </p:sp>
      <p:pic>
        <p:nvPicPr>
          <p:cNvPr id="6" name="Picture Placeholder 5" descr="A person in a suit&#10;&#10;Description automatically generated">
            <a:extLst>
              <a:ext uri="{FF2B5EF4-FFF2-40B4-BE49-F238E27FC236}">
                <a16:creationId xmlns:a16="http://schemas.microsoft.com/office/drawing/2014/main" id="{94A2CE40-ECC8-E216-5937-55892020079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0" r="8370"/>
          <a:stretch>
            <a:fillRect/>
          </a:stretch>
        </p:blipFill>
        <p:spPr>
          <a:xfrm>
            <a:off x="6924675" y="1308600"/>
            <a:ext cx="4713922" cy="4240800"/>
          </a:xfrm>
          <a:custGeom>
            <a:avLst/>
            <a:gdLst/>
            <a:ahLst/>
            <a:cxnLst/>
            <a:rect l="l" t="t" r="r" b="b"/>
            <a:pathLst>
              <a:path w="4713922" h="5759450">
                <a:moveTo>
                  <a:pt x="0" y="0"/>
                </a:moveTo>
                <a:lnTo>
                  <a:pt x="4713922" y="0"/>
                </a:lnTo>
                <a:lnTo>
                  <a:pt x="4713922" y="5759450"/>
                </a:lnTo>
                <a:lnTo>
                  <a:pt x="0" y="575945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65395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022B3-1D22-D545-E490-CDEDE8711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i="1" dirty="0">
                <a:latin typeface="+mn-lt"/>
              </a:rPr>
              <a:t>Raymond A. Kroc Leadership Style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EA830-7824-374E-A019-C1D5C48F2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1290321"/>
            <a:ext cx="11090274" cy="4802504"/>
          </a:xfrm>
        </p:spPr>
        <p:txBody>
          <a:bodyPr>
            <a:normAutofit/>
          </a:bodyPr>
          <a:lstStyle/>
          <a:p>
            <a:endParaRPr lang="en-GB" sz="3200" dirty="0">
              <a:latin typeface="+mj-lt"/>
            </a:endParaRPr>
          </a:p>
          <a:p>
            <a:r>
              <a:rPr lang="en-GB" sz="3200" b="1" i="1" dirty="0"/>
              <a:t>Visionary Style </a:t>
            </a:r>
          </a:p>
          <a:p>
            <a:r>
              <a:rPr lang="en-GB" sz="3200" b="1" i="1" dirty="0"/>
              <a:t>Persistence and determination</a:t>
            </a:r>
          </a:p>
          <a:p>
            <a:r>
              <a:rPr lang="en-GB" sz="3200" b="1" i="1" dirty="0"/>
              <a:t>Attention to detail</a:t>
            </a:r>
          </a:p>
          <a:p>
            <a:r>
              <a:rPr lang="en-GB" sz="3200" b="1" i="1" dirty="0"/>
              <a:t>Franchise Collaboration </a:t>
            </a:r>
          </a:p>
          <a:p>
            <a:r>
              <a:rPr lang="en-GB" sz="3200" b="1" i="1" dirty="0"/>
              <a:t>Innovation and adapt </a:t>
            </a:r>
          </a:p>
        </p:txBody>
      </p:sp>
    </p:spTree>
    <p:extLst>
      <p:ext uri="{BB962C8B-B14F-4D97-AF65-F5344CB8AC3E}">
        <p14:creationId xmlns:p14="http://schemas.microsoft.com/office/powerpoint/2010/main" val="3765046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2ABB7-44C4-AD06-A1D4-45884A4F9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>
                <a:latin typeface="+mn-lt"/>
              </a:rPr>
              <a:t>Leadership Behaviour and Follower’s Appeal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90D83-B96C-ADDE-C5E6-B4F173EE9E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>
                <a:latin typeface="+mj-lt"/>
              </a:rPr>
              <a:t>Leadership behaviour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A96975-1A00-2904-84BC-CA23F0FF8B8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+mj-lt"/>
              </a:rPr>
              <a:t>Hands on Involvement 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Risk-Tasking 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Continuous Learning</a:t>
            </a:r>
          </a:p>
          <a:p>
            <a:endParaRPr lang="en-GB" sz="2400" dirty="0">
              <a:latin typeface="+mj-lt"/>
            </a:endParaRPr>
          </a:p>
          <a:p>
            <a:endParaRPr lang="en-GB" sz="2400" dirty="0">
              <a:latin typeface="+mj-lt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B98704-2334-3F73-FA2D-7C48846435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latin typeface="+mj-lt"/>
              </a:rPr>
              <a:t>Follower’s appeal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FA86A1-5B65-97CC-FDB9-73AC5338696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+mj-lt"/>
              </a:rPr>
              <a:t>Commitment to quality 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Philanthropic Effort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Strong Work Ethic</a:t>
            </a:r>
          </a:p>
        </p:txBody>
      </p:sp>
    </p:spTree>
    <p:extLst>
      <p:ext uri="{BB962C8B-B14F-4D97-AF65-F5344CB8AC3E}">
        <p14:creationId xmlns:p14="http://schemas.microsoft.com/office/powerpoint/2010/main" val="11254248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5896-CCAA-5FAA-62A4-103302EDE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4" y="1259497"/>
            <a:ext cx="3565524" cy="1890103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000" b="1" i="1" dirty="0"/>
              <a:t>William H. Gates III known as Bill Gates, </a:t>
            </a:r>
            <a:br>
              <a:rPr lang="en-GB" sz="3000" b="1" i="1"/>
            </a:br>
            <a:r>
              <a:rPr lang="en-GB" sz="3000" b="1" i="1"/>
              <a:t>co-founder of </a:t>
            </a:r>
            <a:r>
              <a:rPr lang="en-GB" sz="3000" b="1" i="1" dirty="0"/>
              <a:t>Microsoft and Philanthropist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3AD68D-5868-432D-2217-76B330A484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4003040"/>
            <a:ext cx="3565525" cy="1676400"/>
          </a:xfrm>
        </p:spPr>
        <p:txBody>
          <a:bodyPr>
            <a:noAutofit/>
          </a:bodyPr>
          <a:lstStyle/>
          <a:p>
            <a:r>
              <a:rPr lang="en-GB" b="1" i="1" dirty="0">
                <a:solidFill>
                  <a:schemeClr val="tx1">
                    <a:alpha val="60000"/>
                  </a:schemeClr>
                </a:solidFill>
              </a:rPr>
              <a:t>Business Leader with significant impact on the Business World in 20</a:t>
            </a:r>
            <a:r>
              <a:rPr lang="en-GB" b="1" i="1" baseline="30000" dirty="0">
                <a:solidFill>
                  <a:schemeClr val="tx1">
                    <a:alpha val="60000"/>
                  </a:schemeClr>
                </a:solidFill>
              </a:rPr>
              <a:t>th</a:t>
            </a:r>
            <a:r>
              <a:rPr lang="en-GB" b="1" i="1" dirty="0">
                <a:solidFill>
                  <a:schemeClr val="tx1">
                    <a:alpha val="60000"/>
                  </a:schemeClr>
                </a:solidFill>
              </a:rPr>
              <a:t> Century  </a:t>
            </a:r>
          </a:p>
        </p:txBody>
      </p:sp>
      <p:pic>
        <p:nvPicPr>
          <p:cNvPr id="5" name="Picture 4" descr="A person in a suit and tie&#10;&#10;Description automatically generated">
            <a:extLst>
              <a:ext uri="{FF2B5EF4-FFF2-40B4-BE49-F238E27FC236}">
                <a16:creationId xmlns:a16="http://schemas.microsoft.com/office/drawing/2014/main" id="{EAB1FC01-E1E2-6815-2FA7-0B3E02F1E2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1" r="16500" b="-1"/>
          <a:stretch/>
        </p:blipFill>
        <p:spPr>
          <a:xfrm>
            <a:off x="4743450" y="10"/>
            <a:ext cx="7448551" cy="6857990"/>
          </a:xfrm>
          <a:custGeom>
            <a:avLst/>
            <a:gdLst/>
            <a:ahLst/>
            <a:cxnLst/>
            <a:rect l="l" t="t" r="r" b="b"/>
            <a:pathLst>
              <a:path w="7448551" h="6858000">
                <a:moveTo>
                  <a:pt x="0" y="0"/>
                </a:moveTo>
                <a:lnTo>
                  <a:pt x="7448551" y="0"/>
                </a:lnTo>
                <a:lnTo>
                  <a:pt x="7448551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2620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6231F-58EB-CD65-52DC-EB5A9B754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i="1" dirty="0">
                <a:latin typeface="+mn-lt"/>
              </a:rPr>
              <a:t>Elon Musk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DFE55-BE12-590C-B6F1-B4B62D9F77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+mj-lt"/>
              </a:rPr>
              <a:t>Visionary and Ambitious Style</a:t>
            </a:r>
          </a:p>
          <a:p>
            <a:r>
              <a:rPr lang="en-GB" sz="3200" dirty="0">
                <a:latin typeface="+mj-lt"/>
              </a:rPr>
              <a:t>Risk Taker and Innovator</a:t>
            </a:r>
          </a:p>
          <a:p>
            <a:r>
              <a:rPr lang="en-GB" sz="3200" dirty="0">
                <a:latin typeface="+mj-lt"/>
              </a:rPr>
              <a:t>Drive for Excellence</a:t>
            </a:r>
          </a:p>
          <a:p>
            <a:r>
              <a:rPr lang="en-GB" sz="3200" dirty="0">
                <a:latin typeface="+mj-lt"/>
              </a:rPr>
              <a:t>Long-Term Thinking</a:t>
            </a:r>
          </a:p>
        </p:txBody>
      </p:sp>
    </p:spTree>
    <p:extLst>
      <p:ext uri="{BB962C8B-B14F-4D97-AF65-F5344CB8AC3E}">
        <p14:creationId xmlns:p14="http://schemas.microsoft.com/office/powerpoint/2010/main" val="2565308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10052-2BDB-7F4B-9165-CB2365218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4"/>
            <a:ext cx="11091600" cy="6308726"/>
          </a:xfrm>
        </p:spPr>
        <p:txBody>
          <a:bodyPr>
            <a:normAutofit/>
          </a:bodyPr>
          <a:lstStyle/>
          <a:p>
            <a:r>
              <a:rPr lang="en-GB" sz="4000" dirty="0"/>
              <a:t>Bill Gates Leadership Style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25FD2-7B6E-7FB2-77BE-400227D2E5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1818641"/>
            <a:ext cx="11090274" cy="4274184"/>
          </a:xfrm>
        </p:spPr>
        <p:txBody>
          <a:bodyPr>
            <a:normAutofit/>
          </a:bodyPr>
          <a:lstStyle/>
          <a:p>
            <a:r>
              <a:rPr lang="en-GB" sz="3200" b="1" i="1" dirty="0"/>
              <a:t>  </a:t>
            </a:r>
            <a:r>
              <a:rPr lang="en-GB" sz="2800" b="1" i="1" dirty="0"/>
              <a:t>Visionary:  Gates possesses a clear and compelling vision for the future of technology.</a:t>
            </a:r>
          </a:p>
          <a:p>
            <a:r>
              <a:rPr lang="en-GB" sz="2800" b="1" i="1" dirty="0"/>
              <a:t>  Decisive: He makes tough decisions with conviction and confidence.</a:t>
            </a:r>
          </a:p>
          <a:p>
            <a:r>
              <a:rPr lang="en-GB" sz="2800" b="1" i="1" dirty="0"/>
              <a:t>Results – Oriented: He sets high standards and expects excellence from his employees.</a:t>
            </a:r>
          </a:p>
          <a:p>
            <a:r>
              <a:rPr lang="en-GB" sz="2800" b="1" i="1" dirty="0"/>
              <a:t>Adaptive: Gates adapts to changing circumstances and embraces new technologies.    </a:t>
            </a:r>
          </a:p>
        </p:txBody>
      </p:sp>
    </p:spTree>
    <p:extLst>
      <p:ext uri="{BB962C8B-B14F-4D97-AF65-F5344CB8AC3E}">
        <p14:creationId xmlns:p14="http://schemas.microsoft.com/office/powerpoint/2010/main" val="3336650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8ABE1B-F70B-82F9-E56A-E3481BEC1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852805"/>
          </a:xfrm>
        </p:spPr>
        <p:txBody>
          <a:bodyPr>
            <a:normAutofit fontScale="90000"/>
          </a:bodyPr>
          <a:lstStyle/>
          <a:p>
            <a:r>
              <a:rPr lang="en-GB" b="1" i="1" dirty="0"/>
              <a:t>Leadership Behaviours and Followers Appeal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BD08043-2500-86E9-2DFF-C1064F666D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1869440"/>
            <a:ext cx="5435600" cy="422338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5">
                    <a:alpha val="60000"/>
                  </a:schemeClr>
                </a:solidFill>
              </a:rPr>
              <a:t>     </a:t>
            </a:r>
            <a:r>
              <a:rPr lang="en-GB" sz="3200" b="1" i="1" dirty="0"/>
              <a:t>Leadership Behaviours</a:t>
            </a:r>
          </a:p>
          <a:p>
            <a:r>
              <a:rPr lang="en-GB" sz="2800" i="1" dirty="0"/>
              <a:t>Learning Orientation</a:t>
            </a:r>
          </a:p>
          <a:p>
            <a:r>
              <a:rPr lang="en-GB" sz="2800" i="1" dirty="0"/>
              <a:t>Intellectual Stimulation</a:t>
            </a:r>
          </a:p>
          <a:p>
            <a:r>
              <a:rPr lang="en-GB" sz="2800" i="1" dirty="0"/>
              <a:t>Active Listening </a:t>
            </a:r>
          </a:p>
          <a:p>
            <a:r>
              <a:rPr lang="en-GB" sz="2800" i="1" dirty="0"/>
              <a:t>Empowerment</a:t>
            </a:r>
          </a:p>
          <a:p>
            <a:pPr marL="0" indent="0">
              <a:buNone/>
            </a:pPr>
            <a:endParaRPr lang="en-GB" sz="2800" dirty="0">
              <a:solidFill>
                <a:schemeClr val="accent5">
                  <a:alpha val="60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537F74-2363-359A-0DEE-E820C7666A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1869440"/>
            <a:ext cx="5435600" cy="422338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</a:t>
            </a:r>
            <a:r>
              <a:rPr lang="en-GB" sz="3200" b="1" i="1" dirty="0"/>
              <a:t>Fowler’s Appeal</a:t>
            </a:r>
          </a:p>
          <a:p>
            <a:r>
              <a:rPr lang="en-GB" sz="2800" i="1" dirty="0"/>
              <a:t>Credibility</a:t>
            </a:r>
          </a:p>
          <a:p>
            <a:r>
              <a:rPr lang="en-GB" sz="2800" i="1" dirty="0"/>
              <a:t>Trustworthiness</a:t>
            </a:r>
          </a:p>
          <a:p>
            <a:r>
              <a:rPr lang="en-GB" sz="2800" i="1"/>
              <a:t>Expertise</a:t>
            </a:r>
          </a:p>
        </p:txBody>
      </p:sp>
    </p:spTree>
    <p:extLst>
      <p:ext uri="{BB962C8B-B14F-4D97-AF65-F5344CB8AC3E}">
        <p14:creationId xmlns:p14="http://schemas.microsoft.com/office/powerpoint/2010/main" val="2627567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0E36B-F7EA-B458-B791-826C39FD3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1934111"/>
          </a:xfrm>
        </p:spPr>
        <p:txBody>
          <a:bodyPr/>
          <a:lstStyle/>
          <a:p>
            <a:pPr algn="ctr"/>
            <a:r>
              <a:rPr lang="en-GB" dirty="0"/>
              <a:t> </a:t>
            </a:r>
            <a:r>
              <a:rPr lang="en-GB" b="1" i="1" dirty="0"/>
              <a:t>ELON MUSK</a:t>
            </a:r>
          </a:p>
        </p:txBody>
      </p:sp>
      <p:pic>
        <p:nvPicPr>
          <p:cNvPr id="6" name="Picture Placeholder 5" descr="A person in a suit&#10;&#10;Description automatically generated">
            <a:extLst>
              <a:ext uri="{FF2B5EF4-FFF2-40B4-BE49-F238E27FC236}">
                <a16:creationId xmlns:a16="http://schemas.microsoft.com/office/drawing/2014/main" id="{B07BF96C-3782-8D87-EB88-F2CE0F825DE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37" r="18737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517F42-1A36-2689-F1B9-9085270E9FB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en-GB" sz="3200" dirty="0">
              <a:latin typeface="+mj-lt"/>
            </a:endParaRPr>
          </a:p>
          <a:p>
            <a:endParaRPr lang="en-GB" sz="3200" dirty="0">
              <a:latin typeface="+mj-lt"/>
            </a:endParaRPr>
          </a:p>
          <a:p>
            <a:pPr algn="ctr"/>
            <a:r>
              <a:rPr lang="en-GB" sz="3200" b="1" i="1" dirty="0">
                <a:latin typeface="+mj-lt"/>
              </a:rPr>
              <a:t>Business Leader of the 21</a:t>
            </a:r>
            <a:r>
              <a:rPr lang="en-GB" sz="3200" b="1" i="1" baseline="30000" dirty="0">
                <a:latin typeface="+mj-lt"/>
              </a:rPr>
              <a:t>st</a:t>
            </a:r>
            <a:r>
              <a:rPr lang="en-GB" sz="3200" b="1" i="1" dirty="0">
                <a:latin typeface="+mj-lt"/>
              </a:rPr>
              <a:t> Century</a:t>
            </a:r>
          </a:p>
        </p:txBody>
      </p:sp>
    </p:spTree>
    <p:extLst>
      <p:ext uri="{BB962C8B-B14F-4D97-AF65-F5344CB8AC3E}">
        <p14:creationId xmlns:p14="http://schemas.microsoft.com/office/powerpoint/2010/main" val="18955726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9873297-EADE-0118-E43A-E84506ACF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Elon Musk Leadership Behaviour and Follower’s Appeal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203825-460F-865B-8629-BDCC26A524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>
                <a:latin typeface="+mj-lt"/>
              </a:rPr>
              <a:t>Leadership Behaviour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0FE630-5C6B-186C-F4D4-6723F09327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7983" y="2577270"/>
            <a:ext cx="5429114" cy="3731455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+mj-lt"/>
              </a:rPr>
              <a:t>Decisiveness</a:t>
            </a:r>
          </a:p>
          <a:p>
            <a:pPr marL="0" indent="0">
              <a:buNone/>
            </a:pPr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High Expectations </a:t>
            </a:r>
          </a:p>
          <a:p>
            <a:pPr marL="0" indent="0">
              <a:buNone/>
            </a:pPr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Resilience and Perseverance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EA6737A-30F8-3F27-4F4D-635A6F868B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 err="1">
                <a:latin typeface="+mj-lt"/>
              </a:rPr>
              <a:t>FolloweR’s</a:t>
            </a:r>
            <a:r>
              <a:rPr lang="en-GB" sz="2400" dirty="0">
                <a:latin typeface="+mj-lt"/>
              </a:rPr>
              <a:t> Appeal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DDB79B7-4D08-A6D6-28EF-1E3C265EDD1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+mj-lt"/>
              </a:rPr>
              <a:t>Inspiring Role Model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Direct Communication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Environmental Consciousness</a:t>
            </a:r>
          </a:p>
          <a:p>
            <a:pPr marL="0" indent="0">
              <a:buNone/>
            </a:pPr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80376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55A5AD0-40ED-EE33-B1AA-F018C8619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i="1" dirty="0">
                <a:latin typeface="+mn-lt"/>
              </a:rPr>
              <a:t>Jeff Bezos</a:t>
            </a:r>
          </a:p>
        </p:txBody>
      </p:sp>
      <p:pic>
        <p:nvPicPr>
          <p:cNvPr id="11" name="Picture Placeholder 10" descr="A person in a suit&#10;&#10;Description automatically generated">
            <a:extLst>
              <a:ext uri="{FF2B5EF4-FFF2-40B4-BE49-F238E27FC236}">
                <a16:creationId xmlns:a16="http://schemas.microsoft.com/office/drawing/2014/main" id="{C17EB725-3BD3-3DCE-CA45-1B449CF9223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31" r="7231"/>
          <a:stretch>
            <a:fillRect/>
          </a:stretch>
        </p:blipFill>
        <p:spPr>
          <a:xfrm>
            <a:off x="5267325" y="523875"/>
            <a:ext cx="6373813" cy="5734050"/>
          </a:xfr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FAD47AEE-BD6F-3088-9245-1146DC3D51B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endParaRPr lang="en-GB" sz="2400" dirty="0">
              <a:latin typeface="+mj-lt"/>
            </a:endParaRPr>
          </a:p>
          <a:p>
            <a:endParaRPr lang="en-GB" sz="2400" dirty="0">
              <a:latin typeface="+mj-lt"/>
            </a:endParaRPr>
          </a:p>
          <a:p>
            <a:pPr algn="ctr"/>
            <a:r>
              <a:rPr lang="en-GB" sz="2400" b="1" i="1" dirty="0"/>
              <a:t>B</a:t>
            </a:r>
            <a:r>
              <a:rPr lang="en-GB" sz="2800" b="1" i="1" dirty="0"/>
              <a:t>usiness Leader of the 21</a:t>
            </a:r>
            <a:r>
              <a:rPr lang="en-GB" sz="2800" b="1" i="1" baseline="30000" dirty="0"/>
              <a:t>st</a:t>
            </a:r>
            <a:r>
              <a:rPr lang="en-GB" sz="2800" b="1" i="1" dirty="0"/>
              <a:t> Century</a:t>
            </a:r>
            <a:endParaRPr lang="en-GB" sz="2400" b="1" i="1" dirty="0"/>
          </a:p>
        </p:txBody>
      </p:sp>
    </p:spTree>
    <p:extLst>
      <p:ext uri="{BB962C8B-B14F-4D97-AF65-F5344CB8AC3E}">
        <p14:creationId xmlns:p14="http://schemas.microsoft.com/office/powerpoint/2010/main" val="17824563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B7209B4-21E5-60E4-5F45-00F2F2CA6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i="1" dirty="0">
                <a:latin typeface="+mn-lt"/>
              </a:rPr>
              <a:t>Jeff Bezos Leadership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ABA3EA-0511-572A-72F0-037423B81A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+mj-lt"/>
              </a:rPr>
              <a:t>Transformational and Distinctive Style</a:t>
            </a:r>
          </a:p>
          <a:p>
            <a:r>
              <a:rPr lang="en-GB" sz="3200" dirty="0">
                <a:latin typeface="+mj-lt"/>
              </a:rPr>
              <a:t>Customer Obsession </a:t>
            </a:r>
          </a:p>
          <a:p>
            <a:r>
              <a:rPr lang="en-GB" sz="3200" dirty="0">
                <a:latin typeface="+mj-lt"/>
              </a:rPr>
              <a:t>Long-Term Vision</a:t>
            </a:r>
          </a:p>
          <a:p>
            <a:r>
              <a:rPr lang="en-GB" sz="3200" dirty="0">
                <a:latin typeface="+mj-lt"/>
              </a:rPr>
              <a:t>Focus On Operational Efficiency</a:t>
            </a:r>
          </a:p>
          <a:p>
            <a:pPr marL="0" indent="0">
              <a:buNone/>
            </a:pPr>
            <a:endParaRPr lang="en-GB" sz="3200" dirty="0">
              <a:latin typeface="+mj-lt"/>
            </a:endParaRPr>
          </a:p>
          <a:p>
            <a:endParaRPr lang="en-GB" sz="3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5042958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75CF320-1995-F5DC-E611-B95910ED9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Jeff Bezos Leadership Behaviour and Followers Appeal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A2A638-AE09-5F29-735A-F85F951176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>
                <a:latin typeface="+mj-lt"/>
              </a:rPr>
              <a:t>Leadership Behaviour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AEAE88-13DB-13E7-55F6-53342D55D68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+mj-lt"/>
              </a:rPr>
              <a:t>Long-Term Thinking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Hands-On Approach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Relentless Drive 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15FB446-032A-B686-69CE-6123B7CE6F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latin typeface="+mj-lt"/>
              </a:rPr>
              <a:t>Followers Appeal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85BCD20-D07B-4649-3A8D-406292974E2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+mj-lt"/>
              </a:rPr>
              <a:t>Entrepreneurial Spirit 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Customer – Centric Focus 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Culture of Innovation</a:t>
            </a:r>
          </a:p>
          <a:p>
            <a:endParaRPr lang="en-GB" sz="2400" dirty="0">
              <a:latin typeface="+mj-lt"/>
            </a:endParaRPr>
          </a:p>
          <a:p>
            <a:endParaRPr lang="en-GB" sz="2400" dirty="0">
              <a:latin typeface="+mj-lt"/>
            </a:endParaRPr>
          </a:p>
          <a:p>
            <a:endParaRPr lang="en-GB" sz="2400" dirty="0">
              <a:latin typeface="+mj-lt"/>
            </a:endParaRPr>
          </a:p>
          <a:p>
            <a:endParaRPr lang="en-GB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264272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3ECF0-22AF-8483-9130-81B9ED93E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Differences and Similarities Between </a:t>
            </a:r>
            <a:r>
              <a:rPr lang="en-GB"/>
              <a:t>20</a:t>
            </a:r>
            <a:r>
              <a:rPr lang="en-GB" baseline="30000"/>
              <a:t>th </a:t>
            </a:r>
            <a:r>
              <a:rPr lang="en-GB"/>
              <a:t> and 21</a:t>
            </a:r>
            <a:r>
              <a:rPr lang="en-GB" baseline="30000"/>
              <a:t>st</a:t>
            </a:r>
            <a:r>
              <a:rPr lang="en-GB"/>
              <a:t> Century </a:t>
            </a:r>
            <a:r>
              <a:rPr lang="en-GB" dirty="0"/>
              <a:t>Leaders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0F76B-83E0-2F1F-0A84-EAFB1220FE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>
                <a:latin typeface="+mj-lt"/>
              </a:rPr>
              <a:t>Differences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DD58E-DE9B-1018-F4CA-F9173203BE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Industries 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Philanthropy</a:t>
            </a:r>
          </a:p>
          <a:p>
            <a:pPr marL="0" indent="0">
              <a:buNone/>
            </a:pPr>
            <a:endParaRPr lang="en-GB" sz="2400" dirty="0">
              <a:latin typeface="+mj-lt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0EB544-46D8-A724-842E-8C55BB9169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latin typeface="+mj-lt"/>
              </a:rPr>
              <a:t>Similarities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4ADAED-16B9-53C0-717B-A75BAE98823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2400" dirty="0">
                <a:latin typeface="+mj-lt"/>
              </a:rPr>
              <a:t>Business Success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Entrepreneurial Spirit </a:t>
            </a:r>
          </a:p>
        </p:txBody>
      </p:sp>
    </p:spTree>
    <p:extLst>
      <p:ext uri="{BB962C8B-B14F-4D97-AF65-F5344CB8AC3E}">
        <p14:creationId xmlns:p14="http://schemas.microsoft.com/office/powerpoint/2010/main" val="1973606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597E0-6F0D-3F08-DAE8-1F2DC934F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447675"/>
            <a:ext cx="11097551" cy="13320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Differences and Similarities Between 21</a:t>
            </a:r>
            <a:r>
              <a:rPr lang="en-GB" baseline="30000" dirty="0"/>
              <a:t>st</a:t>
            </a:r>
            <a:r>
              <a:rPr lang="en-GB" dirty="0"/>
              <a:t> Century Leaders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430BCC-C1D8-925A-0486-6B163F5E76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+mj-lt"/>
              </a:rPr>
              <a:t>Differences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D3478-B3D9-0316-D60A-15EEBA42F68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2400" dirty="0">
                <a:latin typeface="+mj-lt"/>
              </a:rPr>
              <a:t>Industry Focus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Public Persona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BF9E4E-1693-E8B8-C57C-D002E32252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latin typeface="+mj-lt"/>
              </a:rPr>
              <a:t>Similarities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57ED40-7990-EF78-5A01-8CB82132306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2400" dirty="0">
                <a:latin typeface="+mj-lt"/>
              </a:rPr>
              <a:t>Risk-Taking</a:t>
            </a:r>
          </a:p>
          <a:p>
            <a:endParaRPr lang="en-GB" sz="2400" dirty="0">
              <a:latin typeface="+mj-lt"/>
            </a:endParaRPr>
          </a:p>
          <a:p>
            <a:r>
              <a:rPr lang="en-GB" sz="2400" dirty="0">
                <a:latin typeface="+mj-lt"/>
              </a:rPr>
              <a:t>Innovation and Disruption</a:t>
            </a:r>
          </a:p>
        </p:txBody>
      </p:sp>
    </p:spTree>
    <p:extLst>
      <p:ext uri="{BB962C8B-B14F-4D97-AF65-F5344CB8AC3E}">
        <p14:creationId xmlns:p14="http://schemas.microsoft.com/office/powerpoint/2010/main" val="29360414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2F5527-EE44-6E3E-574B-AA086D7D7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80363"/>
            <a:ext cx="6379210" cy="1333057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Leadership Theories</a:t>
            </a: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6B425BBD-042F-4CF8-A9EE-42CC14D25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60575" y="5492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Placeholder 5" descr="A person holding a book&#10;&#10;Description automatically generated">
            <a:extLst>
              <a:ext uri="{FF2B5EF4-FFF2-40B4-BE49-F238E27FC236}">
                <a16:creationId xmlns:a16="http://schemas.microsoft.com/office/drawing/2014/main" id="{D50ED0C3-D351-48DF-CA84-EF77BF8C66F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1620"/>
          <a:stretch/>
        </p:blipFill>
        <p:spPr>
          <a:xfrm>
            <a:off x="550863" y="2530474"/>
            <a:ext cx="5773738" cy="3779838"/>
          </a:xfrm>
          <a:custGeom>
            <a:avLst/>
            <a:gdLst/>
            <a:ahLst/>
            <a:cxnLst/>
            <a:rect l="l" t="t" r="r" b="b"/>
            <a:pathLst>
              <a:path w="5773738" h="3779838">
                <a:moveTo>
                  <a:pt x="0" y="0"/>
                </a:moveTo>
                <a:lnTo>
                  <a:pt x="5773738" y="0"/>
                </a:lnTo>
                <a:lnTo>
                  <a:pt x="5773738" y="3779838"/>
                </a:lnTo>
                <a:lnTo>
                  <a:pt x="0" y="3779838"/>
                </a:lnTo>
                <a:close/>
              </a:path>
            </a:pathLst>
          </a:custGeom>
        </p:spPr>
      </p:pic>
      <p:grpSp>
        <p:nvGrpSpPr>
          <p:cNvPr id="44" name="Group 43">
            <a:extLst>
              <a:ext uri="{FF2B5EF4-FFF2-40B4-BE49-F238E27FC236}">
                <a16:creationId xmlns:a16="http://schemas.microsoft.com/office/drawing/2014/main" id="{F8ED97E8-4320-4F9F-8AB2-2EC6D9FC9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0191" y="1665774"/>
            <a:ext cx="1262947" cy="1335600"/>
            <a:chOff x="2678417" y="2427951"/>
            <a:chExt cx="1262947" cy="1335600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DAE1E3F-711D-4F2E-AF4B-0A3CF77C5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717A35D9-9F09-4A9F-AD47-CF2115100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6E6EC4-47C7-FFAB-4B6D-3C1F99F3FC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40575" y="1520825"/>
            <a:ext cx="4500562" cy="2808288"/>
          </a:xfrm>
        </p:spPr>
        <p:txBody>
          <a:bodyPr vert="horz" wrap="square" lIns="0" tIns="0" rIns="0" bIns="0" rtlCol="0" anchor="t">
            <a:normAutofit/>
          </a:bodyPr>
          <a:lstStyle/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 Behavioral Theory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Transactional and Transformational Theory</a:t>
            </a:r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Trait Theory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3F071BFC-FCD5-404E-90E6-D5965577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24513" y="5071998"/>
            <a:ext cx="1980000" cy="1336764"/>
            <a:chOff x="7285270" y="3781428"/>
            <a:chExt cx="1980000" cy="1336764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A0B934F-9437-4904-A573-FD6F8B81F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7285270" y="3781428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E0204A86-ED4C-4DD3-9013-C7A4EFF92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7351895" y="3784117"/>
              <a:ext cx="1853969" cy="1042921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69EEA625-9D71-403F-B693-78E333447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997401" y="4831348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425D8F7F-021F-459C-87EB-5AF697DC3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978427" y="3850321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1842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A1BF151-D111-0C98-28FF-C14509CE3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/>
              <a:t>Conclusion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0A3823B-F981-770B-DA65-9FF115B6F3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latin typeface="+mj-lt"/>
              </a:rPr>
              <a:t>Overall, the four leaders have their own styles and approach. However, it is good to know that they played a crucial part in their industries and will leave an impact in the world business forever .</a:t>
            </a:r>
          </a:p>
        </p:txBody>
      </p:sp>
    </p:spTree>
    <p:extLst>
      <p:ext uri="{BB962C8B-B14F-4D97-AF65-F5344CB8AC3E}">
        <p14:creationId xmlns:p14="http://schemas.microsoft.com/office/powerpoint/2010/main" val="14313404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9F8B1-3068-D7B1-83DA-D2C44FA23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233681"/>
            <a:ext cx="11091600" cy="843279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9F09C-6ACB-CDCF-F644-6F6C3AAE0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1076960"/>
            <a:ext cx="11090274" cy="5547359"/>
          </a:xfrm>
        </p:spPr>
        <p:txBody>
          <a:bodyPr>
            <a:normAutofit fontScale="77500" lnSpcReduction="20000"/>
          </a:bodyPr>
          <a:lstStyle/>
          <a:p>
            <a: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Blazek, K. (2016). The transformational leadership style of Elon </a:t>
            </a:r>
            <a:r>
              <a:rPr lang="en-GB" sz="1900" kern="1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Musk.Retrieved</a:t>
            </a:r>
            <a: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from: https://www.truscore.com/360-feedback-resources/ leadership-style-of-</a:t>
            </a:r>
            <a:r>
              <a:rPr lang="en-GB" sz="1900" kern="1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elon</a:t>
            </a:r>
            <a: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-musk/.</a:t>
            </a:r>
            <a:endParaRPr lang="en-US" sz="1900" b="0" i="0" u="none" strike="noStrike" dirty="0">
              <a:solidFill>
                <a:schemeClr val="tx1"/>
              </a:solidFill>
              <a:effectLst/>
              <a:latin typeface="Times New Roman" panose="02020603050405020304" pitchFamily="18" charset="0"/>
            </a:endParaRPr>
          </a:p>
          <a:p>
            <a:r>
              <a:rPr lang="en-US" sz="19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Bragg, D. and </a:t>
            </a:r>
            <a:r>
              <a:rPr lang="en-US" sz="1900" b="0" i="0" u="none" strike="noStrike" dirty="0" err="1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McCambly</a:t>
            </a:r>
            <a:r>
              <a:rPr lang="en-US" sz="19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, H., 2018. Equity-minded change leadership. </a:t>
            </a:r>
            <a:r>
              <a:rPr lang="en-US" sz="1900" b="0" i="1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Seattle, WA: Bragg &amp; Associates, Inc. Retrieved on April</a:t>
            </a:r>
            <a:r>
              <a:rPr lang="en-US" sz="19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, </a:t>
            </a:r>
            <a:r>
              <a:rPr lang="en-US" sz="1900" b="0" i="1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12</a:t>
            </a:r>
            <a:r>
              <a:rPr lang="en-US" sz="19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, p.2018.</a:t>
            </a:r>
          </a:p>
          <a:p>
            <a:r>
              <a:rPr lang="en-GB" sz="1900" b="0" dirty="0" err="1">
                <a:solidFill>
                  <a:schemeClr val="tx1"/>
                </a:solidFill>
                <a:effectLst/>
              </a:rPr>
              <a:t>Dardick</a:t>
            </a:r>
            <a:r>
              <a:rPr lang="en-GB" sz="1900" b="0" dirty="0">
                <a:solidFill>
                  <a:schemeClr val="tx1"/>
                </a:solidFill>
                <a:effectLst/>
              </a:rPr>
              <a:t>, E. (n.d.). The Leadership of Ray Kroc and his drive to Catering Sales! | . | Passionate about Catering in Multi-Unit Restaurant Operations. Retrieved October 5, 2013, from http://erledardick.com/2012/03/17/the-leadership-of-ray-kroc-and-his-drive-to-catering- sales/Read more at: </a:t>
            </a:r>
            <a:r>
              <a:rPr lang="en-GB" sz="1900" b="0" dirty="0">
                <a:solidFill>
                  <a:schemeClr val="tx1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https://www.wowessays.com/free-samples/case-study-on-leadership-at-mcdonalds/</a:t>
            </a:r>
            <a:endParaRPr lang="en-GB" sz="1900" b="0" dirty="0">
              <a:solidFill>
                <a:schemeClr val="tx1"/>
              </a:solidFill>
              <a:effectLst/>
            </a:endParaRPr>
          </a:p>
          <a:p>
            <a: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Dudovskiy, J. (2018). Tesla leadership: Increasing stakeholder concern with one-man show by Elon Musk. Retrieved from: htps://research-methodology.net/tesla-leadership-increasing-stakcholder-concern-with-oneman-show-by-elonmusk/.</a:t>
            </a:r>
            <a:endParaRPr lang="en-GB" sz="1900" b="0" dirty="0">
              <a:solidFill>
                <a:schemeClr val="tx1"/>
              </a:solidFill>
              <a:effectLst/>
            </a:endParaRPr>
          </a:p>
          <a:p>
            <a: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Freund, L., 2016. </a:t>
            </a:r>
            <a:r>
              <a:rPr lang="en-GB" sz="1900" i="1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TRANSFORMATIONAL LEADERSHIP &amp; ETHICAL VALUES. </a:t>
            </a:r>
            <a: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900" u="sng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https://www.researchgate.net/profile/Lucas-Freund/publication/330997524_TRANSFORMATIONAL_LEADERSHIP_ETHICAL_VALUES_-_MA_Lucas_Freund/links/5c6028a192851c48a9c74de8/TRANSFORMATIONAL-LEADERSHIP-ETHICAL-VALUES-MA-Lucas-Freund.pdf</a:t>
            </a:r>
            <a:b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23 11 2023].</a:t>
            </a:r>
          </a:p>
          <a:p>
            <a:r>
              <a:rPr lang="en-US" sz="20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Hooper, A. and Potter, J., 2019. </a:t>
            </a:r>
            <a:r>
              <a:rPr lang="en-US" sz="2000" b="0" i="1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The business of leadership: adding lasting value to your organization</a:t>
            </a:r>
            <a:r>
              <a:rPr lang="en-US" sz="2000" b="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. Routledge.</a:t>
            </a:r>
          </a:p>
          <a:p>
            <a: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Shelton, J. J., 2023. </a:t>
            </a:r>
            <a:r>
              <a:rPr lang="en-GB" sz="1900" i="1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Biography of Bill Gates. </a:t>
            </a:r>
            <a:r>
              <a:rPr lang="en-GB" sz="1900" kern="100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s.l.:John</a:t>
            </a:r>
            <a:r>
              <a:rPr lang="en-GB" sz="1900" kern="1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J. Shelton.</a:t>
            </a:r>
            <a:endParaRPr lang="en-GB" sz="1900" b="0" dirty="0">
              <a:solidFill>
                <a:schemeClr val="tx1"/>
              </a:solidFill>
              <a:effectLst/>
            </a:endParaRPr>
          </a:p>
          <a:p>
            <a:r>
              <a:rPr lang="en-GB" sz="1900" b="0" dirty="0" err="1">
                <a:solidFill>
                  <a:schemeClr val="tx1"/>
                </a:solidFill>
                <a:effectLst/>
              </a:rPr>
              <a:t>WowEssays</a:t>
            </a:r>
            <a:r>
              <a:rPr lang="en-GB" sz="1900" b="0" dirty="0">
                <a:solidFill>
                  <a:schemeClr val="tx1"/>
                </a:solidFill>
                <a:effectLst/>
              </a:rPr>
              <a:t>. (2020, February, 16) Case Study On Leadership At McDonalds. Retrieved November 19, 2023, from https://www.wowessays.com/free-samples/case-study-on-leadership-at-mcdonalds/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400" b="0" dirty="0">
              <a:solidFill>
                <a:schemeClr val="tx1"/>
              </a:solidFill>
              <a:effectLst/>
            </a:endParaRPr>
          </a:p>
          <a:p>
            <a:endParaRPr lang="en-US" sz="2000" b="0" i="0" u="none" strike="noStrike" dirty="0">
              <a:solidFill>
                <a:schemeClr val="tx1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1607563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929</TotalTime>
  <Words>785</Words>
  <Application>Microsoft Office PowerPoint</Application>
  <PresentationFormat>Widescreen</PresentationFormat>
  <Paragraphs>161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Sitka Heading</vt:lpstr>
      <vt:lpstr>Source Sans Pro</vt:lpstr>
      <vt:lpstr>Times New Roman</vt:lpstr>
      <vt:lpstr>3DFloatVTI</vt:lpstr>
      <vt:lpstr>Leadership Style and Behaviour of 20th and 21st Century Business Leaders  Presentation by:</vt:lpstr>
      <vt:lpstr>CONTENTS </vt:lpstr>
      <vt:lpstr>INTRODUCTION </vt:lpstr>
      <vt:lpstr>Raymond A. Kroc</vt:lpstr>
      <vt:lpstr>Raymond A. Kroc Leadership Style </vt:lpstr>
      <vt:lpstr>Leadership Behaviour and Follower’s Appeal </vt:lpstr>
      <vt:lpstr>William H. Gates III known as Bill Gates,  co-founder of Microsoft and Philanthropist</vt:lpstr>
      <vt:lpstr>Elon Musk Leadership Style</vt:lpstr>
      <vt:lpstr>Bill Gates Leadership Style     </vt:lpstr>
      <vt:lpstr>Leadership Behaviours and Followers Appeal</vt:lpstr>
      <vt:lpstr> ELON MUSK</vt:lpstr>
      <vt:lpstr>Elon Musk Leadership Behaviour and Follower’s Appeal </vt:lpstr>
      <vt:lpstr>Jeff Bezos</vt:lpstr>
      <vt:lpstr>Jeff Bezos Leadership Style</vt:lpstr>
      <vt:lpstr>Jeff Bezos Leadership Behaviour and Followers Appeal</vt:lpstr>
      <vt:lpstr>Differences and Similarities Between 20th  and 21st Century Leaders </vt:lpstr>
      <vt:lpstr>Differences and Similarities Between 21st Century Leaders</vt:lpstr>
      <vt:lpstr>Leadership Theories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William H. Gates III known as Bill Gates,  co-founded Microsoft and Philantrop</dc:title>
  <dc:creator>Bilyana Nikolova</dc:creator>
  <cp:lastModifiedBy>Bilyana Nikolova</cp:lastModifiedBy>
  <cp:revision>3</cp:revision>
  <dcterms:created xsi:type="dcterms:W3CDTF">2023-10-28T07:32:18Z</dcterms:created>
  <dcterms:modified xsi:type="dcterms:W3CDTF">2023-11-23T21:17:00Z</dcterms:modified>
</cp:coreProperties>
</file>