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51"/>
  </p:notesMasterIdLst>
  <p:sldIdLst>
    <p:sldId id="256" r:id="rId2"/>
    <p:sldId id="257" r:id="rId3"/>
    <p:sldId id="261" r:id="rId4"/>
    <p:sldId id="260" r:id="rId5"/>
    <p:sldId id="326" r:id="rId6"/>
    <p:sldId id="327" r:id="rId7"/>
    <p:sldId id="321" r:id="rId8"/>
    <p:sldId id="322" r:id="rId9"/>
    <p:sldId id="323" r:id="rId10"/>
    <p:sldId id="264" r:id="rId11"/>
    <p:sldId id="324" r:id="rId12"/>
    <p:sldId id="325" r:id="rId13"/>
    <p:sldId id="270" r:id="rId14"/>
    <p:sldId id="271" r:id="rId15"/>
    <p:sldId id="272" r:id="rId16"/>
    <p:sldId id="273" r:id="rId17"/>
    <p:sldId id="274" r:id="rId18"/>
    <p:sldId id="275" r:id="rId19"/>
    <p:sldId id="276" r:id="rId20"/>
    <p:sldId id="277" r:id="rId21"/>
    <p:sldId id="278" r:id="rId22"/>
    <p:sldId id="279" r:id="rId23"/>
    <p:sldId id="267" r:id="rId24"/>
    <p:sldId id="328" r:id="rId25"/>
    <p:sldId id="280" r:id="rId26"/>
    <p:sldId id="281" r:id="rId27"/>
    <p:sldId id="329" r:id="rId28"/>
    <p:sldId id="330" r:id="rId29"/>
    <p:sldId id="331" r:id="rId30"/>
    <p:sldId id="332" r:id="rId31"/>
    <p:sldId id="334" r:id="rId32"/>
    <p:sldId id="333" r:id="rId33"/>
    <p:sldId id="282" r:id="rId34"/>
    <p:sldId id="335" r:id="rId35"/>
    <p:sldId id="336" r:id="rId36"/>
    <p:sldId id="337" r:id="rId37"/>
    <p:sldId id="338" r:id="rId38"/>
    <p:sldId id="341" r:id="rId39"/>
    <p:sldId id="342" r:id="rId40"/>
    <p:sldId id="284" r:id="rId41"/>
    <p:sldId id="343" r:id="rId42"/>
    <p:sldId id="344" r:id="rId43"/>
    <p:sldId id="268" r:id="rId44"/>
    <p:sldId id="269" r:id="rId45"/>
    <p:sldId id="345" r:id="rId46"/>
    <p:sldId id="346" r:id="rId47"/>
    <p:sldId id="285" r:id="rId48"/>
    <p:sldId id="286" r:id="rId49"/>
    <p:sldId id="340" r:id="rId5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744F2F-AA38-4FB8-A44E-FFBDE1F29B0C}" v="21" dt="2024-11-15T23:50:13.6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0705" autoAdjust="0"/>
  </p:normalViewPr>
  <p:slideViewPr>
    <p:cSldViewPr snapToGrid="0">
      <p:cViewPr varScale="1">
        <p:scale>
          <a:sx n="82" d="100"/>
          <a:sy n="82" d="100"/>
        </p:scale>
        <p:origin x="87"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A7744F2F-AA38-4FB8-A44E-FFBDE1F29B0C}"/>
    <pc:docChg chg="undo custSel addSld modSld">
      <pc:chgData name="Zita Draper" userId="b063123c-f51f-481b-b99c-f574606c9ace" providerId="ADAL" clId="{A7744F2F-AA38-4FB8-A44E-FFBDE1F29B0C}" dt="2024-11-15T23:50:49.825" v="811" actId="12"/>
      <pc:docMkLst>
        <pc:docMk/>
      </pc:docMkLst>
      <pc:sldChg chg="addSp delSp mod">
        <pc:chgData name="Zita Draper" userId="b063123c-f51f-481b-b99c-f574606c9ace" providerId="ADAL" clId="{A7744F2F-AA38-4FB8-A44E-FFBDE1F29B0C}" dt="2024-11-15T23:43:47.155" v="758" actId="26606"/>
        <pc:sldMkLst>
          <pc:docMk/>
          <pc:sldMk cId="743900554" sldId="282"/>
        </pc:sldMkLst>
        <pc:spChg chg="del">
          <ac:chgData name="Zita Draper" userId="b063123c-f51f-481b-b99c-f574606c9ace" providerId="ADAL" clId="{A7744F2F-AA38-4FB8-A44E-FFBDE1F29B0C}" dt="2024-11-15T23:43:47.155" v="758" actId="26606"/>
          <ac:spMkLst>
            <pc:docMk/>
            <pc:sldMk cId="743900554" sldId="282"/>
            <ac:spMk id="3" creationId="{8F51617D-59FB-5741-1B99-1DEE74E99A8F}"/>
          </ac:spMkLst>
        </pc:spChg>
        <pc:graphicFrameChg chg="add">
          <ac:chgData name="Zita Draper" userId="b063123c-f51f-481b-b99c-f574606c9ace" providerId="ADAL" clId="{A7744F2F-AA38-4FB8-A44E-FFBDE1F29B0C}" dt="2024-11-15T23:43:47.155" v="758" actId="26606"/>
          <ac:graphicFrameMkLst>
            <pc:docMk/>
            <pc:sldMk cId="743900554" sldId="282"/>
            <ac:graphicFrameMk id="17" creationId="{405ED994-7DDE-AE5E-867E-830BEC39E27B}"/>
          </ac:graphicFrameMkLst>
        </pc:graphicFrameChg>
      </pc:sldChg>
      <pc:sldChg chg="modSp mod">
        <pc:chgData name="Zita Draper" userId="b063123c-f51f-481b-b99c-f574606c9ace" providerId="ADAL" clId="{A7744F2F-AA38-4FB8-A44E-FFBDE1F29B0C}" dt="2024-11-15T23:50:49.825" v="811" actId="12"/>
        <pc:sldMkLst>
          <pc:docMk/>
          <pc:sldMk cId="2271761177" sldId="285"/>
        </pc:sldMkLst>
        <pc:spChg chg="mod">
          <ac:chgData name="Zita Draper" userId="b063123c-f51f-481b-b99c-f574606c9ace" providerId="ADAL" clId="{A7744F2F-AA38-4FB8-A44E-FFBDE1F29B0C}" dt="2024-11-15T23:50:49.825" v="811" actId="12"/>
          <ac:spMkLst>
            <pc:docMk/>
            <pc:sldMk cId="2271761177" sldId="285"/>
            <ac:spMk id="3" creationId="{2C83F029-BF66-FFDC-254F-E38FBFC07C7E}"/>
          </ac:spMkLst>
        </pc:spChg>
      </pc:sldChg>
      <pc:sldChg chg="addSp delSp modSp mod">
        <pc:chgData name="Zita Draper" userId="b063123c-f51f-481b-b99c-f574606c9ace" providerId="ADAL" clId="{A7744F2F-AA38-4FB8-A44E-FFBDE1F29B0C}" dt="2024-11-15T23:38:44.127" v="736" actId="1076"/>
        <pc:sldMkLst>
          <pc:docMk/>
          <pc:sldMk cId="2538218391" sldId="329"/>
        </pc:sldMkLst>
        <pc:spChg chg="mod">
          <ac:chgData name="Zita Draper" userId="b063123c-f51f-481b-b99c-f574606c9ace" providerId="ADAL" clId="{A7744F2F-AA38-4FB8-A44E-FFBDE1F29B0C}" dt="2024-11-15T23:37:03.064" v="723" actId="13822"/>
          <ac:spMkLst>
            <pc:docMk/>
            <pc:sldMk cId="2538218391" sldId="329"/>
            <ac:spMk id="2" creationId="{6AB1E9FA-E3DD-7D4D-668D-8558A5DE77C0}"/>
          </ac:spMkLst>
        </pc:spChg>
        <pc:spChg chg="mod">
          <ac:chgData name="Zita Draper" userId="b063123c-f51f-481b-b99c-f574606c9ace" providerId="ADAL" clId="{A7744F2F-AA38-4FB8-A44E-FFBDE1F29B0C}" dt="2024-11-15T23:36:47.422" v="721" actId="13822"/>
          <ac:spMkLst>
            <pc:docMk/>
            <pc:sldMk cId="2538218391" sldId="329"/>
            <ac:spMk id="3" creationId="{F1796249-ED17-2BA2-CE15-71936C7234B2}"/>
          </ac:spMkLst>
        </pc:spChg>
        <pc:picChg chg="add del mod">
          <ac:chgData name="Zita Draper" userId="b063123c-f51f-481b-b99c-f574606c9ace" providerId="ADAL" clId="{A7744F2F-AA38-4FB8-A44E-FFBDE1F29B0C}" dt="2024-11-15T23:36:29.289" v="717" actId="478"/>
          <ac:picMkLst>
            <pc:docMk/>
            <pc:sldMk cId="2538218391" sldId="329"/>
            <ac:picMk id="5" creationId="{49A28EB3-9687-5AE2-F3B3-F1E89FD90BBB}"/>
          </ac:picMkLst>
        </pc:picChg>
        <pc:picChg chg="add del mod">
          <ac:chgData name="Zita Draper" userId="b063123c-f51f-481b-b99c-f574606c9ace" providerId="ADAL" clId="{A7744F2F-AA38-4FB8-A44E-FFBDE1F29B0C}" dt="2024-11-15T23:37:57.279" v="731" actId="478"/>
          <ac:picMkLst>
            <pc:docMk/>
            <pc:sldMk cId="2538218391" sldId="329"/>
            <ac:picMk id="7" creationId="{F6DB7EB7-B7C1-E6EA-39CC-E34029772065}"/>
          </ac:picMkLst>
        </pc:picChg>
        <pc:picChg chg="add mod">
          <ac:chgData name="Zita Draper" userId="b063123c-f51f-481b-b99c-f574606c9ace" providerId="ADAL" clId="{A7744F2F-AA38-4FB8-A44E-FFBDE1F29B0C}" dt="2024-11-15T23:38:44.127" v="736" actId="1076"/>
          <ac:picMkLst>
            <pc:docMk/>
            <pc:sldMk cId="2538218391" sldId="329"/>
            <ac:picMk id="9" creationId="{BC735DD3-31D6-70C6-34BF-36E26066780D}"/>
          </ac:picMkLst>
        </pc:picChg>
      </pc:sldChg>
      <pc:sldChg chg="addSp modSp mod setBg">
        <pc:chgData name="Zita Draper" userId="b063123c-f51f-481b-b99c-f574606c9ace" providerId="ADAL" clId="{A7744F2F-AA38-4FB8-A44E-FFBDE1F29B0C}" dt="2024-11-15T23:39:49.453" v="739"/>
        <pc:sldMkLst>
          <pc:docMk/>
          <pc:sldMk cId="1513323675" sldId="330"/>
        </pc:sldMkLst>
        <pc:spChg chg="mod">
          <ac:chgData name="Zita Draper" userId="b063123c-f51f-481b-b99c-f574606c9ace" providerId="ADAL" clId="{A7744F2F-AA38-4FB8-A44E-FFBDE1F29B0C}" dt="2024-11-15T23:39:42.038" v="738" actId="26606"/>
          <ac:spMkLst>
            <pc:docMk/>
            <pc:sldMk cId="1513323675" sldId="330"/>
            <ac:spMk id="2" creationId="{D5906C0F-7C82-DF4F-0ADC-168E982EAE0E}"/>
          </ac:spMkLst>
        </pc:spChg>
        <pc:spChg chg="mod">
          <ac:chgData name="Zita Draper" userId="b063123c-f51f-481b-b99c-f574606c9ace" providerId="ADAL" clId="{A7744F2F-AA38-4FB8-A44E-FFBDE1F29B0C}" dt="2024-11-15T23:39:42.038" v="738" actId="26606"/>
          <ac:spMkLst>
            <pc:docMk/>
            <pc:sldMk cId="1513323675" sldId="330"/>
            <ac:spMk id="3" creationId="{44F6599C-31DB-BC5E-FAA4-69A95681FC26}"/>
          </ac:spMkLst>
        </pc:spChg>
        <pc:spChg chg="add">
          <ac:chgData name="Zita Draper" userId="b063123c-f51f-481b-b99c-f574606c9ace" providerId="ADAL" clId="{A7744F2F-AA38-4FB8-A44E-FFBDE1F29B0C}" dt="2024-11-15T23:39:42.038" v="738" actId="26606"/>
          <ac:spMkLst>
            <pc:docMk/>
            <pc:sldMk cId="1513323675" sldId="330"/>
            <ac:spMk id="10" creationId="{8181FC64-B306-4821-98E2-780662EFC486}"/>
          </ac:spMkLst>
        </pc:spChg>
        <pc:spChg chg="add">
          <ac:chgData name="Zita Draper" userId="b063123c-f51f-481b-b99c-f574606c9ace" providerId="ADAL" clId="{A7744F2F-AA38-4FB8-A44E-FFBDE1F29B0C}" dt="2024-11-15T23:39:42.038" v="738" actId="26606"/>
          <ac:spMkLst>
            <pc:docMk/>
            <pc:sldMk cId="1513323675" sldId="330"/>
            <ac:spMk id="12" creationId="{5871FC61-DD4E-47D4-81FD-8A7E7D12B371}"/>
          </ac:spMkLst>
        </pc:spChg>
        <pc:spChg chg="add">
          <ac:chgData name="Zita Draper" userId="b063123c-f51f-481b-b99c-f574606c9ace" providerId="ADAL" clId="{A7744F2F-AA38-4FB8-A44E-FFBDE1F29B0C}" dt="2024-11-15T23:39:42.038" v="738" actId="26606"/>
          <ac:spMkLst>
            <pc:docMk/>
            <pc:sldMk cId="1513323675" sldId="330"/>
            <ac:spMk id="14" creationId="{8B598134-D292-43E6-9C55-117198046913}"/>
          </ac:spMkLst>
        </pc:spChg>
        <pc:spChg chg="add">
          <ac:chgData name="Zita Draper" userId="b063123c-f51f-481b-b99c-f574606c9ace" providerId="ADAL" clId="{A7744F2F-AA38-4FB8-A44E-FFBDE1F29B0C}" dt="2024-11-15T23:39:42.038" v="738" actId="26606"/>
          <ac:spMkLst>
            <pc:docMk/>
            <pc:sldMk cId="1513323675" sldId="330"/>
            <ac:spMk id="16" creationId="{829A1E2C-5AC8-40FC-99E9-832069D39792}"/>
          </ac:spMkLst>
        </pc:spChg>
        <pc:picChg chg="add mod ord">
          <ac:chgData name="Zita Draper" userId="b063123c-f51f-481b-b99c-f574606c9ace" providerId="ADAL" clId="{A7744F2F-AA38-4FB8-A44E-FFBDE1F29B0C}" dt="2024-11-15T23:39:42.038" v="738" actId="26606"/>
          <ac:picMkLst>
            <pc:docMk/>
            <pc:sldMk cId="1513323675" sldId="330"/>
            <ac:picMk id="5" creationId="{39147EBD-92EC-F8B5-EBA7-5605FE2C5C35}"/>
          </ac:picMkLst>
        </pc:picChg>
      </pc:sldChg>
      <pc:sldChg chg="addSp delSp modSp mod setBg">
        <pc:chgData name="Zita Draper" userId="b063123c-f51f-481b-b99c-f574606c9ace" providerId="ADAL" clId="{A7744F2F-AA38-4FB8-A44E-FFBDE1F29B0C}" dt="2024-11-15T23:40:05.104" v="740" actId="26606"/>
        <pc:sldMkLst>
          <pc:docMk/>
          <pc:sldMk cId="489099480" sldId="331"/>
        </pc:sldMkLst>
        <pc:spChg chg="mod">
          <ac:chgData name="Zita Draper" userId="b063123c-f51f-481b-b99c-f574606c9ace" providerId="ADAL" clId="{A7744F2F-AA38-4FB8-A44E-FFBDE1F29B0C}" dt="2024-11-15T23:40:05.104" v="740" actId="26606"/>
          <ac:spMkLst>
            <pc:docMk/>
            <pc:sldMk cId="489099480" sldId="331"/>
            <ac:spMk id="2" creationId="{00693A70-AF35-F661-53FD-8680BA6AEDA7}"/>
          </ac:spMkLst>
        </pc:spChg>
        <pc:spChg chg="del">
          <ac:chgData name="Zita Draper" userId="b063123c-f51f-481b-b99c-f574606c9ace" providerId="ADAL" clId="{A7744F2F-AA38-4FB8-A44E-FFBDE1F29B0C}" dt="2024-11-15T23:40:05.104" v="740" actId="26606"/>
          <ac:spMkLst>
            <pc:docMk/>
            <pc:sldMk cId="489099480" sldId="331"/>
            <ac:spMk id="3" creationId="{E4DBB7C4-0035-7D7B-D442-F7D615381D46}"/>
          </ac:spMkLst>
        </pc:spChg>
        <pc:spChg chg="add">
          <ac:chgData name="Zita Draper" userId="b063123c-f51f-481b-b99c-f574606c9ace" providerId="ADAL" clId="{A7744F2F-AA38-4FB8-A44E-FFBDE1F29B0C}" dt="2024-11-15T23:40:05.104" v="740" actId="26606"/>
          <ac:spMkLst>
            <pc:docMk/>
            <pc:sldMk cId="489099480" sldId="331"/>
            <ac:spMk id="9" creationId="{47FC6A8B-34F9-40FB-AA2D-E34168F52850}"/>
          </ac:spMkLst>
        </pc:spChg>
        <pc:grpChg chg="add">
          <ac:chgData name="Zita Draper" userId="b063123c-f51f-481b-b99c-f574606c9ace" providerId="ADAL" clId="{A7744F2F-AA38-4FB8-A44E-FFBDE1F29B0C}" dt="2024-11-15T23:40:05.104" v="740" actId="26606"/>
          <ac:grpSpMkLst>
            <pc:docMk/>
            <pc:sldMk cId="489099480" sldId="331"/>
            <ac:grpSpMk id="11" creationId="{D4D684F8-91BF-481C-A965-722756A383D0}"/>
          </ac:grpSpMkLst>
        </pc:grpChg>
        <pc:graphicFrameChg chg="add">
          <ac:chgData name="Zita Draper" userId="b063123c-f51f-481b-b99c-f574606c9ace" providerId="ADAL" clId="{A7744F2F-AA38-4FB8-A44E-FFBDE1F29B0C}" dt="2024-11-15T23:40:05.104" v="740" actId="26606"/>
          <ac:graphicFrameMkLst>
            <pc:docMk/>
            <pc:sldMk cId="489099480" sldId="331"/>
            <ac:graphicFrameMk id="5" creationId="{D7B95928-83D1-5A6C-A5EB-64EC304191D5}"/>
          </ac:graphicFrameMkLst>
        </pc:graphicFrameChg>
      </pc:sldChg>
      <pc:sldChg chg="addSp modSp mod">
        <pc:chgData name="Zita Draper" userId="b063123c-f51f-481b-b99c-f574606c9ace" providerId="ADAL" clId="{A7744F2F-AA38-4FB8-A44E-FFBDE1F29B0C}" dt="2024-11-15T23:41:54.782" v="746" actId="1076"/>
        <pc:sldMkLst>
          <pc:docMk/>
          <pc:sldMk cId="570657746" sldId="332"/>
        </pc:sldMkLst>
        <pc:spChg chg="mod">
          <ac:chgData name="Zita Draper" userId="b063123c-f51f-481b-b99c-f574606c9ace" providerId="ADAL" clId="{A7744F2F-AA38-4FB8-A44E-FFBDE1F29B0C}" dt="2024-11-15T23:41:48.253" v="744" actId="1076"/>
          <ac:spMkLst>
            <pc:docMk/>
            <pc:sldMk cId="570657746" sldId="332"/>
            <ac:spMk id="3" creationId="{5D0EADDD-1166-22CD-B557-F8878B3F9B35}"/>
          </ac:spMkLst>
        </pc:spChg>
        <pc:picChg chg="add mod">
          <ac:chgData name="Zita Draper" userId="b063123c-f51f-481b-b99c-f574606c9ace" providerId="ADAL" clId="{A7744F2F-AA38-4FB8-A44E-FFBDE1F29B0C}" dt="2024-11-15T23:41:54.782" v="746" actId="1076"/>
          <ac:picMkLst>
            <pc:docMk/>
            <pc:sldMk cId="570657746" sldId="332"/>
            <ac:picMk id="5" creationId="{1D3EC18A-342A-4BF1-2FBC-23B3DCC2511A}"/>
          </ac:picMkLst>
        </pc:picChg>
      </pc:sldChg>
      <pc:sldChg chg="addSp delSp modSp mod setBg">
        <pc:chgData name="Zita Draper" userId="b063123c-f51f-481b-b99c-f574606c9ace" providerId="ADAL" clId="{A7744F2F-AA38-4FB8-A44E-FFBDE1F29B0C}" dt="2024-11-15T23:43:31.464" v="757"/>
        <pc:sldMkLst>
          <pc:docMk/>
          <pc:sldMk cId="268361650" sldId="333"/>
        </pc:sldMkLst>
        <pc:spChg chg="mod">
          <ac:chgData name="Zita Draper" userId="b063123c-f51f-481b-b99c-f574606c9ace" providerId="ADAL" clId="{A7744F2F-AA38-4FB8-A44E-FFBDE1F29B0C}" dt="2024-11-15T23:43:05.954" v="753" actId="26606"/>
          <ac:spMkLst>
            <pc:docMk/>
            <pc:sldMk cId="268361650" sldId="333"/>
            <ac:spMk id="2" creationId="{AFC6179F-402F-456F-B05C-B8E9C7424FC8}"/>
          </ac:spMkLst>
        </pc:spChg>
        <pc:spChg chg="mod ord">
          <ac:chgData name="Zita Draper" userId="b063123c-f51f-481b-b99c-f574606c9ace" providerId="ADAL" clId="{A7744F2F-AA38-4FB8-A44E-FFBDE1F29B0C}" dt="2024-11-15T23:43:05.954" v="753" actId="26606"/>
          <ac:spMkLst>
            <pc:docMk/>
            <pc:sldMk cId="268361650" sldId="333"/>
            <ac:spMk id="3" creationId="{2E3725B0-464A-3F29-AD7C-86EA4A5330D4}"/>
          </ac:spMkLst>
        </pc:spChg>
        <pc:spChg chg="add del">
          <ac:chgData name="Zita Draper" userId="b063123c-f51f-481b-b99c-f574606c9ace" providerId="ADAL" clId="{A7744F2F-AA38-4FB8-A44E-FFBDE1F29B0C}" dt="2024-11-15T23:43:05.954" v="753" actId="26606"/>
          <ac:spMkLst>
            <pc:docMk/>
            <pc:sldMk cId="268361650" sldId="333"/>
            <ac:spMk id="10" creationId="{8181FC64-B306-4821-98E2-780662EFC486}"/>
          </ac:spMkLst>
        </pc:spChg>
        <pc:spChg chg="add del">
          <ac:chgData name="Zita Draper" userId="b063123c-f51f-481b-b99c-f574606c9ace" providerId="ADAL" clId="{A7744F2F-AA38-4FB8-A44E-FFBDE1F29B0C}" dt="2024-11-15T23:43:05.954" v="753" actId="26606"/>
          <ac:spMkLst>
            <pc:docMk/>
            <pc:sldMk cId="268361650" sldId="333"/>
            <ac:spMk id="12" creationId="{BC0385E9-02B2-4941-889A-EAD43F5BB0A3}"/>
          </ac:spMkLst>
        </pc:spChg>
        <pc:spChg chg="add del">
          <ac:chgData name="Zita Draper" userId="b063123c-f51f-481b-b99c-f574606c9ace" providerId="ADAL" clId="{A7744F2F-AA38-4FB8-A44E-FFBDE1F29B0C}" dt="2024-11-15T23:43:05.954" v="753" actId="26606"/>
          <ac:spMkLst>
            <pc:docMk/>
            <pc:sldMk cId="268361650" sldId="333"/>
            <ac:spMk id="14" creationId="{829A1E2C-5AC8-40FC-99E9-832069D39792}"/>
          </ac:spMkLst>
        </pc:spChg>
        <pc:spChg chg="add del">
          <ac:chgData name="Zita Draper" userId="b063123c-f51f-481b-b99c-f574606c9ace" providerId="ADAL" clId="{A7744F2F-AA38-4FB8-A44E-FFBDE1F29B0C}" dt="2024-11-15T23:43:05.954" v="753" actId="26606"/>
          <ac:spMkLst>
            <pc:docMk/>
            <pc:sldMk cId="268361650" sldId="333"/>
            <ac:spMk id="16" creationId="{55C54A75-E44A-4147-B9D0-FF46CFD31612}"/>
          </ac:spMkLst>
        </pc:spChg>
        <pc:spChg chg="add">
          <ac:chgData name="Zita Draper" userId="b063123c-f51f-481b-b99c-f574606c9ace" providerId="ADAL" clId="{A7744F2F-AA38-4FB8-A44E-FFBDE1F29B0C}" dt="2024-11-15T23:43:05.954" v="753" actId="26606"/>
          <ac:spMkLst>
            <pc:docMk/>
            <pc:sldMk cId="268361650" sldId="333"/>
            <ac:spMk id="21" creationId="{AC14302F-E955-47D0-A56B-D1D1A6953B51}"/>
          </ac:spMkLst>
        </pc:spChg>
        <pc:spChg chg="add">
          <ac:chgData name="Zita Draper" userId="b063123c-f51f-481b-b99c-f574606c9ace" providerId="ADAL" clId="{A7744F2F-AA38-4FB8-A44E-FFBDE1F29B0C}" dt="2024-11-15T23:43:05.954" v="753" actId="26606"/>
          <ac:spMkLst>
            <pc:docMk/>
            <pc:sldMk cId="268361650" sldId="333"/>
            <ac:spMk id="23" creationId="{0A36CE68-CB3C-4699-9422-3073853CB669}"/>
          </ac:spMkLst>
        </pc:spChg>
        <pc:spChg chg="add">
          <ac:chgData name="Zita Draper" userId="b063123c-f51f-481b-b99c-f574606c9ace" providerId="ADAL" clId="{A7744F2F-AA38-4FB8-A44E-FFBDE1F29B0C}" dt="2024-11-15T23:43:05.954" v="753" actId="26606"/>
          <ac:spMkLst>
            <pc:docMk/>
            <pc:sldMk cId="268361650" sldId="333"/>
            <ac:spMk id="25" creationId="{F356DA69-4637-40FE-A14B-5213BBB585D9}"/>
          </ac:spMkLst>
        </pc:spChg>
        <pc:spChg chg="add">
          <ac:chgData name="Zita Draper" userId="b063123c-f51f-481b-b99c-f574606c9ace" providerId="ADAL" clId="{A7744F2F-AA38-4FB8-A44E-FFBDE1F29B0C}" dt="2024-11-15T23:43:05.954" v="753" actId="26606"/>
          <ac:spMkLst>
            <pc:docMk/>
            <pc:sldMk cId="268361650" sldId="333"/>
            <ac:spMk id="27" creationId="{364D709A-6610-48B7-9F98-AFA02ECBA191}"/>
          </ac:spMkLst>
        </pc:spChg>
        <pc:picChg chg="add mod">
          <ac:chgData name="Zita Draper" userId="b063123c-f51f-481b-b99c-f574606c9ace" providerId="ADAL" clId="{A7744F2F-AA38-4FB8-A44E-FFBDE1F29B0C}" dt="2024-11-15T23:43:05.954" v="753" actId="26606"/>
          <ac:picMkLst>
            <pc:docMk/>
            <pc:sldMk cId="268361650" sldId="333"/>
            <ac:picMk id="5" creationId="{E1151D44-CC42-D5D6-5330-F52772ECE95E}"/>
          </ac:picMkLst>
        </pc:picChg>
      </pc:sldChg>
      <pc:sldChg chg="addSp modSp mod setBg">
        <pc:chgData name="Zita Draper" userId="b063123c-f51f-481b-b99c-f574606c9ace" providerId="ADAL" clId="{A7744F2F-AA38-4FB8-A44E-FFBDE1F29B0C}" dt="2024-11-15T23:42:13.077" v="748"/>
        <pc:sldMkLst>
          <pc:docMk/>
          <pc:sldMk cId="714452626" sldId="334"/>
        </pc:sldMkLst>
        <pc:spChg chg="mod">
          <ac:chgData name="Zita Draper" userId="b063123c-f51f-481b-b99c-f574606c9ace" providerId="ADAL" clId="{A7744F2F-AA38-4FB8-A44E-FFBDE1F29B0C}" dt="2024-11-15T23:42:00.007" v="747" actId="26606"/>
          <ac:spMkLst>
            <pc:docMk/>
            <pc:sldMk cId="714452626" sldId="334"/>
            <ac:spMk id="2" creationId="{F099AC35-03F8-01E4-7014-FA195A97FB41}"/>
          </ac:spMkLst>
        </pc:spChg>
        <pc:spChg chg="mod">
          <ac:chgData name="Zita Draper" userId="b063123c-f51f-481b-b99c-f574606c9ace" providerId="ADAL" clId="{A7744F2F-AA38-4FB8-A44E-FFBDE1F29B0C}" dt="2024-11-15T23:42:00.007" v="747" actId="26606"/>
          <ac:spMkLst>
            <pc:docMk/>
            <pc:sldMk cId="714452626" sldId="334"/>
            <ac:spMk id="3" creationId="{63B1AE64-B8CE-3DE4-F3B5-90519685DBE5}"/>
          </ac:spMkLst>
        </pc:spChg>
        <pc:spChg chg="add">
          <ac:chgData name="Zita Draper" userId="b063123c-f51f-481b-b99c-f574606c9ace" providerId="ADAL" clId="{A7744F2F-AA38-4FB8-A44E-FFBDE1F29B0C}" dt="2024-11-15T23:42:00.007" v="747" actId="26606"/>
          <ac:spMkLst>
            <pc:docMk/>
            <pc:sldMk cId="714452626" sldId="334"/>
            <ac:spMk id="9" creationId="{8181FC64-B306-4821-98E2-780662EFC486}"/>
          </ac:spMkLst>
        </pc:spChg>
        <pc:spChg chg="add">
          <ac:chgData name="Zita Draper" userId="b063123c-f51f-481b-b99c-f574606c9ace" providerId="ADAL" clId="{A7744F2F-AA38-4FB8-A44E-FFBDE1F29B0C}" dt="2024-11-15T23:42:00.007" v="747" actId="26606"/>
          <ac:spMkLst>
            <pc:docMk/>
            <pc:sldMk cId="714452626" sldId="334"/>
            <ac:spMk id="11" creationId="{5871FC61-DD4E-47D4-81FD-8A7E7D12B371}"/>
          </ac:spMkLst>
        </pc:spChg>
        <pc:spChg chg="add">
          <ac:chgData name="Zita Draper" userId="b063123c-f51f-481b-b99c-f574606c9ace" providerId="ADAL" clId="{A7744F2F-AA38-4FB8-A44E-FFBDE1F29B0C}" dt="2024-11-15T23:42:00.007" v="747" actId="26606"/>
          <ac:spMkLst>
            <pc:docMk/>
            <pc:sldMk cId="714452626" sldId="334"/>
            <ac:spMk id="13" creationId="{8B598134-D292-43E6-9C55-117198046913}"/>
          </ac:spMkLst>
        </pc:spChg>
        <pc:spChg chg="add">
          <ac:chgData name="Zita Draper" userId="b063123c-f51f-481b-b99c-f574606c9ace" providerId="ADAL" clId="{A7744F2F-AA38-4FB8-A44E-FFBDE1F29B0C}" dt="2024-11-15T23:42:00.007" v="747" actId="26606"/>
          <ac:spMkLst>
            <pc:docMk/>
            <pc:sldMk cId="714452626" sldId="334"/>
            <ac:spMk id="15" creationId="{829A1E2C-5AC8-40FC-99E9-832069D39792}"/>
          </ac:spMkLst>
        </pc:spChg>
        <pc:picChg chg="add">
          <ac:chgData name="Zita Draper" userId="b063123c-f51f-481b-b99c-f574606c9ace" providerId="ADAL" clId="{A7744F2F-AA38-4FB8-A44E-FFBDE1F29B0C}" dt="2024-11-15T23:42:00.007" v="747" actId="26606"/>
          <ac:picMkLst>
            <pc:docMk/>
            <pc:sldMk cId="714452626" sldId="334"/>
            <ac:picMk id="5" creationId="{5070291D-DCBE-A73D-EB2A-A09DF1A037F3}"/>
          </ac:picMkLst>
        </pc:picChg>
      </pc:sldChg>
      <pc:sldChg chg="addSp delSp mod">
        <pc:chgData name="Zita Draper" userId="b063123c-f51f-481b-b99c-f574606c9ace" providerId="ADAL" clId="{A7744F2F-AA38-4FB8-A44E-FFBDE1F29B0C}" dt="2024-11-15T23:43:56.312" v="759" actId="26606"/>
        <pc:sldMkLst>
          <pc:docMk/>
          <pc:sldMk cId="1809263857" sldId="335"/>
        </pc:sldMkLst>
        <pc:spChg chg="del">
          <ac:chgData name="Zita Draper" userId="b063123c-f51f-481b-b99c-f574606c9ace" providerId="ADAL" clId="{A7744F2F-AA38-4FB8-A44E-FFBDE1F29B0C}" dt="2024-11-15T23:43:56.312" v="759" actId="26606"/>
          <ac:spMkLst>
            <pc:docMk/>
            <pc:sldMk cId="1809263857" sldId="335"/>
            <ac:spMk id="3" creationId="{D32124A0-75C7-1910-D9A1-1F05DB0786D2}"/>
          </ac:spMkLst>
        </pc:spChg>
        <pc:graphicFrameChg chg="add">
          <ac:chgData name="Zita Draper" userId="b063123c-f51f-481b-b99c-f574606c9ace" providerId="ADAL" clId="{A7744F2F-AA38-4FB8-A44E-FFBDE1F29B0C}" dt="2024-11-15T23:43:56.312" v="759" actId="26606"/>
          <ac:graphicFrameMkLst>
            <pc:docMk/>
            <pc:sldMk cId="1809263857" sldId="335"/>
            <ac:graphicFrameMk id="5" creationId="{54FE68EA-BBAA-D5B6-6968-9905F1905AC1}"/>
          </ac:graphicFrameMkLst>
        </pc:graphicFrameChg>
      </pc:sldChg>
      <pc:sldChg chg="addSp modSp mod setBg">
        <pc:chgData name="Zita Draper" userId="b063123c-f51f-481b-b99c-f574606c9ace" providerId="ADAL" clId="{A7744F2F-AA38-4FB8-A44E-FFBDE1F29B0C}" dt="2024-11-15T23:44:10.189" v="763" actId="122"/>
        <pc:sldMkLst>
          <pc:docMk/>
          <pc:sldMk cId="150920504" sldId="337"/>
        </pc:sldMkLst>
        <pc:spChg chg="mod">
          <ac:chgData name="Zita Draper" userId="b063123c-f51f-481b-b99c-f574606c9ace" providerId="ADAL" clId="{A7744F2F-AA38-4FB8-A44E-FFBDE1F29B0C}" dt="2024-11-15T23:44:10.189" v="763" actId="122"/>
          <ac:spMkLst>
            <pc:docMk/>
            <pc:sldMk cId="150920504" sldId="337"/>
            <ac:spMk id="4" creationId="{EB056DD4-A4D2-0374-8E52-75149F300AF9}"/>
          </ac:spMkLst>
        </pc:spChg>
        <pc:spChg chg="mod ord">
          <ac:chgData name="Zita Draper" userId="b063123c-f51f-481b-b99c-f574606c9ace" providerId="ADAL" clId="{A7744F2F-AA38-4FB8-A44E-FFBDE1F29B0C}" dt="2024-11-15T23:44:05.677" v="760" actId="26606"/>
          <ac:spMkLst>
            <pc:docMk/>
            <pc:sldMk cId="150920504" sldId="337"/>
            <ac:spMk id="5" creationId="{551C0456-F30F-103C-FEE6-2CD5A7CD51A8}"/>
          </ac:spMkLst>
        </pc:spChg>
        <pc:spChg chg="add">
          <ac:chgData name="Zita Draper" userId="b063123c-f51f-481b-b99c-f574606c9ace" providerId="ADAL" clId="{A7744F2F-AA38-4FB8-A44E-FFBDE1F29B0C}" dt="2024-11-15T23:44:05.677" v="760" actId="26606"/>
          <ac:spMkLst>
            <pc:docMk/>
            <pc:sldMk cId="150920504" sldId="337"/>
            <ac:spMk id="12" creationId="{8181FC64-B306-4821-98E2-780662EFC486}"/>
          </ac:spMkLst>
        </pc:spChg>
        <pc:grpChg chg="add">
          <ac:chgData name="Zita Draper" userId="b063123c-f51f-481b-b99c-f574606c9ace" providerId="ADAL" clId="{A7744F2F-AA38-4FB8-A44E-FFBDE1F29B0C}" dt="2024-11-15T23:44:05.677" v="760" actId="26606"/>
          <ac:grpSpMkLst>
            <pc:docMk/>
            <pc:sldMk cId="150920504" sldId="337"/>
            <ac:grpSpMk id="14" creationId="{57E5BCCD-DB23-4AD8-B850-9154AAE91E0F}"/>
          </ac:grpSpMkLst>
        </pc:grpChg>
        <pc:picChg chg="mod">
          <ac:chgData name="Zita Draper" userId="b063123c-f51f-481b-b99c-f574606c9ace" providerId="ADAL" clId="{A7744F2F-AA38-4FB8-A44E-FFBDE1F29B0C}" dt="2024-11-15T23:44:05.677" v="760" actId="26606"/>
          <ac:picMkLst>
            <pc:docMk/>
            <pc:sldMk cId="150920504" sldId="337"/>
            <ac:picMk id="7" creationId="{C77D4E1C-1EA0-1DA5-FF95-AAE2CAE652CF}"/>
          </ac:picMkLst>
        </pc:picChg>
      </pc:sldChg>
      <pc:sldChg chg="addSp modSp mod setBg">
        <pc:chgData name="Zita Draper" userId="b063123c-f51f-481b-b99c-f574606c9ace" providerId="ADAL" clId="{A7744F2F-AA38-4FB8-A44E-FFBDE1F29B0C}" dt="2024-11-15T23:44:29.934" v="767" actId="122"/>
        <pc:sldMkLst>
          <pc:docMk/>
          <pc:sldMk cId="1452526562" sldId="338"/>
        </pc:sldMkLst>
        <pc:spChg chg="mod">
          <ac:chgData name="Zita Draper" userId="b063123c-f51f-481b-b99c-f574606c9ace" providerId="ADAL" clId="{A7744F2F-AA38-4FB8-A44E-FFBDE1F29B0C}" dt="2024-11-15T23:44:29.934" v="767" actId="122"/>
          <ac:spMkLst>
            <pc:docMk/>
            <pc:sldMk cId="1452526562" sldId="338"/>
            <ac:spMk id="2" creationId="{9099C577-852C-8AFC-30B7-D33CE6547879}"/>
          </ac:spMkLst>
        </pc:spChg>
        <pc:spChg chg="mod">
          <ac:chgData name="Zita Draper" userId="b063123c-f51f-481b-b99c-f574606c9ace" providerId="ADAL" clId="{A7744F2F-AA38-4FB8-A44E-FFBDE1F29B0C}" dt="2024-11-15T23:44:22.905" v="764" actId="26606"/>
          <ac:spMkLst>
            <pc:docMk/>
            <pc:sldMk cId="1452526562" sldId="338"/>
            <ac:spMk id="3" creationId="{FABBEE5A-0BD4-B199-CBF0-6381C47E852A}"/>
          </ac:spMkLst>
        </pc:spChg>
        <pc:spChg chg="add">
          <ac:chgData name="Zita Draper" userId="b063123c-f51f-481b-b99c-f574606c9ace" providerId="ADAL" clId="{A7744F2F-AA38-4FB8-A44E-FFBDE1F29B0C}" dt="2024-11-15T23:44:22.905" v="764" actId="26606"/>
          <ac:spMkLst>
            <pc:docMk/>
            <pc:sldMk cId="1452526562" sldId="338"/>
            <ac:spMk id="9" creationId="{8181FC64-B306-4821-98E2-780662EFC486}"/>
          </ac:spMkLst>
        </pc:spChg>
        <pc:spChg chg="add">
          <ac:chgData name="Zita Draper" userId="b063123c-f51f-481b-b99c-f574606c9ace" providerId="ADAL" clId="{A7744F2F-AA38-4FB8-A44E-FFBDE1F29B0C}" dt="2024-11-15T23:44:22.905" v="764" actId="26606"/>
          <ac:spMkLst>
            <pc:docMk/>
            <pc:sldMk cId="1452526562" sldId="338"/>
            <ac:spMk id="11" creationId="{5871FC61-DD4E-47D4-81FD-8A7E7D12B371}"/>
          </ac:spMkLst>
        </pc:spChg>
        <pc:spChg chg="add">
          <ac:chgData name="Zita Draper" userId="b063123c-f51f-481b-b99c-f574606c9ace" providerId="ADAL" clId="{A7744F2F-AA38-4FB8-A44E-FFBDE1F29B0C}" dt="2024-11-15T23:44:22.905" v="764" actId="26606"/>
          <ac:spMkLst>
            <pc:docMk/>
            <pc:sldMk cId="1452526562" sldId="338"/>
            <ac:spMk id="13" creationId="{829A1E2C-5AC8-40FC-99E9-832069D39792}"/>
          </ac:spMkLst>
        </pc:spChg>
        <pc:spChg chg="add">
          <ac:chgData name="Zita Draper" userId="b063123c-f51f-481b-b99c-f574606c9ace" providerId="ADAL" clId="{A7744F2F-AA38-4FB8-A44E-FFBDE1F29B0C}" dt="2024-11-15T23:44:22.905" v="764" actId="26606"/>
          <ac:spMkLst>
            <pc:docMk/>
            <pc:sldMk cId="1452526562" sldId="338"/>
            <ac:spMk id="15" creationId="{55C54A75-E44A-4147-B9D0-FF46CFD31612}"/>
          </ac:spMkLst>
        </pc:spChg>
        <pc:picChg chg="add">
          <ac:chgData name="Zita Draper" userId="b063123c-f51f-481b-b99c-f574606c9ace" providerId="ADAL" clId="{A7744F2F-AA38-4FB8-A44E-FFBDE1F29B0C}" dt="2024-11-15T23:44:22.905" v="764" actId="26606"/>
          <ac:picMkLst>
            <pc:docMk/>
            <pc:sldMk cId="1452526562" sldId="338"/>
            <ac:picMk id="5" creationId="{D64F47BA-F54D-DF4A-F258-436E826EFF87}"/>
          </ac:picMkLst>
        </pc:picChg>
      </pc:sldChg>
      <pc:sldChg chg="addSp delSp modSp mod setBg">
        <pc:chgData name="Zita Draper" userId="b063123c-f51f-481b-b99c-f574606c9ace" providerId="ADAL" clId="{A7744F2F-AA38-4FB8-A44E-FFBDE1F29B0C}" dt="2024-11-15T23:45:19.827" v="775" actId="122"/>
        <pc:sldMkLst>
          <pc:docMk/>
          <pc:sldMk cId="405639476" sldId="341"/>
        </pc:sldMkLst>
        <pc:spChg chg="mod">
          <ac:chgData name="Zita Draper" userId="b063123c-f51f-481b-b99c-f574606c9ace" providerId="ADAL" clId="{A7744F2F-AA38-4FB8-A44E-FFBDE1F29B0C}" dt="2024-11-15T23:45:19.827" v="775" actId="122"/>
          <ac:spMkLst>
            <pc:docMk/>
            <pc:sldMk cId="405639476" sldId="341"/>
            <ac:spMk id="2" creationId="{B9322695-255C-7B34-0E4F-8F7982BF1254}"/>
          </ac:spMkLst>
        </pc:spChg>
        <pc:spChg chg="mod">
          <ac:chgData name="Zita Draper" userId="b063123c-f51f-481b-b99c-f574606c9ace" providerId="ADAL" clId="{A7744F2F-AA38-4FB8-A44E-FFBDE1F29B0C}" dt="2024-11-15T23:45:09.210" v="773" actId="26606"/>
          <ac:spMkLst>
            <pc:docMk/>
            <pc:sldMk cId="405639476" sldId="341"/>
            <ac:spMk id="3" creationId="{EEA2E91E-8AEC-0926-B5E9-B91BB74888F1}"/>
          </ac:spMkLst>
        </pc:spChg>
        <pc:spChg chg="add del">
          <ac:chgData name="Zita Draper" userId="b063123c-f51f-481b-b99c-f574606c9ace" providerId="ADAL" clId="{A7744F2F-AA38-4FB8-A44E-FFBDE1F29B0C}" dt="2024-11-15T23:45:09.210" v="772" actId="26606"/>
          <ac:spMkLst>
            <pc:docMk/>
            <pc:sldMk cId="405639476" sldId="341"/>
            <ac:spMk id="10" creationId="{10CE40DC-5723-449B-A365-A61D8C262E93}"/>
          </ac:spMkLst>
        </pc:spChg>
        <pc:spChg chg="add del">
          <ac:chgData name="Zita Draper" userId="b063123c-f51f-481b-b99c-f574606c9ace" providerId="ADAL" clId="{A7744F2F-AA38-4FB8-A44E-FFBDE1F29B0C}" dt="2024-11-15T23:45:09.210" v="772" actId="26606"/>
          <ac:spMkLst>
            <pc:docMk/>
            <pc:sldMk cId="405639476" sldId="341"/>
            <ac:spMk id="12" creationId="{28207E96-6DFF-4119-B2EA-3299067D2F45}"/>
          </ac:spMkLst>
        </pc:spChg>
        <pc:spChg chg="add del">
          <ac:chgData name="Zita Draper" userId="b063123c-f51f-481b-b99c-f574606c9ace" providerId="ADAL" clId="{A7744F2F-AA38-4FB8-A44E-FFBDE1F29B0C}" dt="2024-11-15T23:45:09.210" v="772" actId="26606"/>
          <ac:spMkLst>
            <pc:docMk/>
            <pc:sldMk cId="405639476" sldId="341"/>
            <ac:spMk id="14" creationId="{9E223C86-12C5-4A60-A21A-D7FC75EFC658}"/>
          </ac:spMkLst>
        </pc:spChg>
        <pc:spChg chg="add del">
          <ac:chgData name="Zita Draper" userId="b063123c-f51f-481b-b99c-f574606c9ace" providerId="ADAL" clId="{A7744F2F-AA38-4FB8-A44E-FFBDE1F29B0C}" dt="2024-11-15T23:45:09.210" v="772" actId="26606"/>
          <ac:spMkLst>
            <pc:docMk/>
            <pc:sldMk cId="405639476" sldId="341"/>
            <ac:spMk id="16" creationId="{FA573AF0-3C0B-4895-A7A6-F41B03211538}"/>
          </ac:spMkLst>
        </pc:spChg>
        <pc:spChg chg="add del">
          <ac:chgData name="Zita Draper" userId="b063123c-f51f-481b-b99c-f574606c9ace" providerId="ADAL" clId="{A7744F2F-AA38-4FB8-A44E-FFBDE1F29B0C}" dt="2024-11-15T23:45:09.210" v="772" actId="26606"/>
          <ac:spMkLst>
            <pc:docMk/>
            <pc:sldMk cId="405639476" sldId="341"/>
            <ac:spMk id="18" creationId="{62442AC3-A9B0-4865-8A8A-1504FFC6E4D0}"/>
          </ac:spMkLst>
        </pc:spChg>
        <pc:spChg chg="add del">
          <ac:chgData name="Zita Draper" userId="b063123c-f51f-481b-b99c-f574606c9ace" providerId="ADAL" clId="{A7744F2F-AA38-4FB8-A44E-FFBDE1F29B0C}" dt="2024-11-15T23:45:09.210" v="772" actId="26606"/>
          <ac:spMkLst>
            <pc:docMk/>
            <pc:sldMk cId="405639476" sldId="341"/>
            <ac:spMk id="20" creationId="{68451DCE-129E-43B6-BA50-3C8339E4618E}"/>
          </ac:spMkLst>
        </pc:spChg>
        <pc:spChg chg="add">
          <ac:chgData name="Zita Draper" userId="b063123c-f51f-481b-b99c-f574606c9ace" providerId="ADAL" clId="{A7744F2F-AA38-4FB8-A44E-FFBDE1F29B0C}" dt="2024-11-15T23:45:09.210" v="773" actId="26606"/>
          <ac:spMkLst>
            <pc:docMk/>
            <pc:sldMk cId="405639476" sldId="341"/>
            <ac:spMk id="22" creationId="{3D5FBB81-B61B-416A-8F5D-A8DDF62530F1}"/>
          </ac:spMkLst>
        </pc:spChg>
        <pc:spChg chg="add">
          <ac:chgData name="Zita Draper" userId="b063123c-f51f-481b-b99c-f574606c9ace" providerId="ADAL" clId="{A7744F2F-AA38-4FB8-A44E-FFBDE1F29B0C}" dt="2024-11-15T23:45:09.210" v="773" actId="26606"/>
          <ac:spMkLst>
            <pc:docMk/>
            <pc:sldMk cId="405639476" sldId="341"/>
            <ac:spMk id="23" creationId="{40C0D7D4-D83D-4C58-87D1-955F0A9173D7}"/>
          </ac:spMkLst>
        </pc:spChg>
        <pc:spChg chg="add">
          <ac:chgData name="Zita Draper" userId="b063123c-f51f-481b-b99c-f574606c9ace" providerId="ADAL" clId="{A7744F2F-AA38-4FB8-A44E-FFBDE1F29B0C}" dt="2024-11-15T23:45:09.210" v="773" actId="26606"/>
          <ac:spMkLst>
            <pc:docMk/>
            <pc:sldMk cId="405639476" sldId="341"/>
            <ac:spMk id="24" creationId="{0BA56A81-C9DD-4EBA-9E13-32FFB51CFD45}"/>
          </ac:spMkLst>
        </pc:spChg>
        <pc:spChg chg="add">
          <ac:chgData name="Zita Draper" userId="b063123c-f51f-481b-b99c-f574606c9ace" providerId="ADAL" clId="{A7744F2F-AA38-4FB8-A44E-FFBDE1F29B0C}" dt="2024-11-15T23:45:09.210" v="773" actId="26606"/>
          <ac:spMkLst>
            <pc:docMk/>
            <pc:sldMk cId="405639476" sldId="341"/>
            <ac:spMk id="25" creationId="{15F9A324-404E-4C5D-AFF0-C5D0D84182B0}"/>
          </ac:spMkLst>
        </pc:spChg>
        <pc:picChg chg="add mod ord">
          <ac:chgData name="Zita Draper" userId="b063123c-f51f-481b-b99c-f574606c9ace" providerId="ADAL" clId="{A7744F2F-AA38-4FB8-A44E-FFBDE1F29B0C}" dt="2024-11-15T23:45:09.210" v="773" actId="26606"/>
          <ac:picMkLst>
            <pc:docMk/>
            <pc:sldMk cId="405639476" sldId="341"/>
            <ac:picMk id="5" creationId="{59801ADA-9DF3-5706-08E7-8C4C22AF0C89}"/>
          </ac:picMkLst>
        </pc:picChg>
      </pc:sldChg>
      <pc:sldChg chg="addSp modSp mod setBg">
        <pc:chgData name="Zita Draper" userId="b063123c-f51f-481b-b99c-f574606c9ace" providerId="ADAL" clId="{A7744F2F-AA38-4FB8-A44E-FFBDE1F29B0C}" dt="2024-11-15T23:46:51.555" v="781"/>
        <pc:sldMkLst>
          <pc:docMk/>
          <pc:sldMk cId="1902350018" sldId="342"/>
        </pc:sldMkLst>
        <pc:spChg chg="mod">
          <ac:chgData name="Zita Draper" userId="b063123c-f51f-481b-b99c-f574606c9ace" providerId="ADAL" clId="{A7744F2F-AA38-4FB8-A44E-FFBDE1F29B0C}" dt="2024-11-15T23:46:44.895" v="780" actId="122"/>
          <ac:spMkLst>
            <pc:docMk/>
            <pc:sldMk cId="1902350018" sldId="342"/>
            <ac:spMk id="2" creationId="{70452813-9B41-23EF-77B9-C99D044B6B21}"/>
          </ac:spMkLst>
        </pc:spChg>
        <pc:spChg chg="mod">
          <ac:chgData name="Zita Draper" userId="b063123c-f51f-481b-b99c-f574606c9ace" providerId="ADAL" clId="{A7744F2F-AA38-4FB8-A44E-FFBDE1F29B0C}" dt="2024-11-15T23:46:39.117" v="777" actId="26606"/>
          <ac:spMkLst>
            <pc:docMk/>
            <pc:sldMk cId="1902350018" sldId="342"/>
            <ac:spMk id="3" creationId="{E77099EC-9A2F-BDBE-EB7E-1B67F4E4C479}"/>
          </ac:spMkLst>
        </pc:spChg>
        <pc:spChg chg="add">
          <ac:chgData name="Zita Draper" userId="b063123c-f51f-481b-b99c-f574606c9ace" providerId="ADAL" clId="{A7744F2F-AA38-4FB8-A44E-FFBDE1F29B0C}" dt="2024-11-15T23:46:39.117" v="777" actId="26606"/>
          <ac:spMkLst>
            <pc:docMk/>
            <pc:sldMk cId="1902350018" sldId="342"/>
            <ac:spMk id="10" creationId="{3D5FBB81-B61B-416A-8F5D-A8DDF62530F1}"/>
          </ac:spMkLst>
        </pc:spChg>
        <pc:spChg chg="add">
          <ac:chgData name="Zita Draper" userId="b063123c-f51f-481b-b99c-f574606c9ace" providerId="ADAL" clId="{A7744F2F-AA38-4FB8-A44E-FFBDE1F29B0C}" dt="2024-11-15T23:46:39.117" v="777" actId="26606"/>
          <ac:spMkLst>
            <pc:docMk/>
            <pc:sldMk cId="1902350018" sldId="342"/>
            <ac:spMk id="12" creationId="{40C0D7D4-D83D-4C58-87D1-955F0A9173D7}"/>
          </ac:spMkLst>
        </pc:spChg>
        <pc:spChg chg="add">
          <ac:chgData name="Zita Draper" userId="b063123c-f51f-481b-b99c-f574606c9ace" providerId="ADAL" clId="{A7744F2F-AA38-4FB8-A44E-FFBDE1F29B0C}" dt="2024-11-15T23:46:39.117" v="777" actId="26606"/>
          <ac:spMkLst>
            <pc:docMk/>
            <pc:sldMk cId="1902350018" sldId="342"/>
            <ac:spMk id="14" creationId="{0BA56A81-C9DD-4EBA-9E13-32FFB51CFD45}"/>
          </ac:spMkLst>
        </pc:spChg>
        <pc:spChg chg="add">
          <ac:chgData name="Zita Draper" userId="b063123c-f51f-481b-b99c-f574606c9ace" providerId="ADAL" clId="{A7744F2F-AA38-4FB8-A44E-FFBDE1F29B0C}" dt="2024-11-15T23:46:39.117" v="777" actId="26606"/>
          <ac:spMkLst>
            <pc:docMk/>
            <pc:sldMk cId="1902350018" sldId="342"/>
            <ac:spMk id="16" creationId="{15F9A324-404E-4C5D-AFF0-C5D0D84182B0}"/>
          </ac:spMkLst>
        </pc:spChg>
        <pc:picChg chg="add mod ord">
          <ac:chgData name="Zita Draper" userId="b063123c-f51f-481b-b99c-f574606c9ace" providerId="ADAL" clId="{A7744F2F-AA38-4FB8-A44E-FFBDE1F29B0C}" dt="2024-11-15T23:46:39.117" v="777" actId="26606"/>
          <ac:picMkLst>
            <pc:docMk/>
            <pc:sldMk cId="1902350018" sldId="342"/>
            <ac:picMk id="5" creationId="{5CBB76D5-E81C-78BF-1E8D-D7625E4719F1}"/>
          </ac:picMkLst>
        </pc:picChg>
      </pc:sldChg>
      <pc:sldChg chg="addSp modSp mod setBg">
        <pc:chgData name="Zita Draper" userId="b063123c-f51f-481b-b99c-f574606c9ace" providerId="ADAL" clId="{A7744F2F-AA38-4FB8-A44E-FFBDE1F29B0C}" dt="2024-11-15T23:48:47.474" v="793" actId="1076"/>
        <pc:sldMkLst>
          <pc:docMk/>
          <pc:sldMk cId="680406472" sldId="343"/>
        </pc:sldMkLst>
        <pc:spChg chg="mod">
          <ac:chgData name="Zita Draper" userId="b063123c-f51f-481b-b99c-f574606c9ace" providerId="ADAL" clId="{A7744F2F-AA38-4FB8-A44E-FFBDE1F29B0C}" dt="2024-11-15T23:48:43.163" v="792" actId="1076"/>
          <ac:spMkLst>
            <pc:docMk/>
            <pc:sldMk cId="680406472" sldId="343"/>
            <ac:spMk id="2" creationId="{C382E9E9-E45D-203C-D51F-BFDA273DC576}"/>
          </ac:spMkLst>
        </pc:spChg>
        <pc:spChg chg="mod">
          <ac:chgData name="Zita Draper" userId="b063123c-f51f-481b-b99c-f574606c9ace" providerId="ADAL" clId="{A7744F2F-AA38-4FB8-A44E-FFBDE1F29B0C}" dt="2024-11-15T23:48:47.474" v="793" actId="1076"/>
          <ac:spMkLst>
            <pc:docMk/>
            <pc:sldMk cId="680406472" sldId="343"/>
            <ac:spMk id="3" creationId="{862EF6AB-F40E-D31B-B70E-9EDD643F1379}"/>
          </ac:spMkLst>
        </pc:spChg>
        <pc:spChg chg="add">
          <ac:chgData name="Zita Draper" userId="b063123c-f51f-481b-b99c-f574606c9ace" providerId="ADAL" clId="{A7744F2F-AA38-4FB8-A44E-FFBDE1F29B0C}" dt="2024-11-15T23:48:22.984" v="785" actId="26606"/>
          <ac:spMkLst>
            <pc:docMk/>
            <pc:sldMk cId="680406472" sldId="343"/>
            <ac:spMk id="10" creationId="{8181FC64-B306-4821-98E2-780662EFC486}"/>
          </ac:spMkLst>
        </pc:spChg>
        <pc:spChg chg="add">
          <ac:chgData name="Zita Draper" userId="b063123c-f51f-481b-b99c-f574606c9ace" providerId="ADAL" clId="{A7744F2F-AA38-4FB8-A44E-FFBDE1F29B0C}" dt="2024-11-15T23:48:22.984" v="785" actId="26606"/>
          <ac:spMkLst>
            <pc:docMk/>
            <pc:sldMk cId="680406472" sldId="343"/>
            <ac:spMk id="12" creationId="{5871FC61-DD4E-47D4-81FD-8A7E7D12B371}"/>
          </ac:spMkLst>
        </pc:spChg>
        <pc:spChg chg="add">
          <ac:chgData name="Zita Draper" userId="b063123c-f51f-481b-b99c-f574606c9ace" providerId="ADAL" clId="{A7744F2F-AA38-4FB8-A44E-FFBDE1F29B0C}" dt="2024-11-15T23:48:22.984" v="785" actId="26606"/>
          <ac:spMkLst>
            <pc:docMk/>
            <pc:sldMk cId="680406472" sldId="343"/>
            <ac:spMk id="14" creationId="{8B598134-D292-43E6-9C55-117198046913}"/>
          </ac:spMkLst>
        </pc:spChg>
        <pc:spChg chg="add">
          <ac:chgData name="Zita Draper" userId="b063123c-f51f-481b-b99c-f574606c9ace" providerId="ADAL" clId="{A7744F2F-AA38-4FB8-A44E-FFBDE1F29B0C}" dt="2024-11-15T23:48:22.984" v="785" actId="26606"/>
          <ac:spMkLst>
            <pc:docMk/>
            <pc:sldMk cId="680406472" sldId="343"/>
            <ac:spMk id="16" creationId="{829A1E2C-5AC8-40FC-99E9-832069D39792}"/>
          </ac:spMkLst>
        </pc:spChg>
        <pc:picChg chg="add mod ord">
          <ac:chgData name="Zita Draper" userId="b063123c-f51f-481b-b99c-f574606c9ace" providerId="ADAL" clId="{A7744F2F-AA38-4FB8-A44E-FFBDE1F29B0C}" dt="2024-11-15T23:48:22.984" v="785" actId="26606"/>
          <ac:picMkLst>
            <pc:docMk/>
            <pc:sldMk cId="680406472" sldId="343"/>
            <ac:picMk id="5" creationId="{57E1819B-07F6-3387-4B2E-8B352995096E}"/>
          </ac:picMkLst>
        </pc:picChg>
      </pc:sldChg>
      <pc:sldChg chg="addSp modSp mod setBg">
        <pc:chgData name="Zita Draper" userId="b063123c-f51f-481b-b99c-f574606c9ace" providerId="ADAL" clId="{A7744F2F-AA38-4FB8-A44E-FFBDE1F29B0C}" dt="2024-11-15T23:50:42.091" v="810" actId="12"/>
        <pc:sldMkLst>
          <pc:docMk/>
          <pc:sldMk cId="2358874069" sldId="345"/>
        </pc:sldMkLst>
        <pc:spChg chg="mod">
          <ac:chgData name="Zita Draper" userId="b063123c-f51f-481b-b99c-f574606c9ace" providerId="ADAL" clId="{A7744F2F-AA38-4FB8-A44E-FFBDE1F29B0C}" dt="2024-11-15T23:49:20.513" v="800" actId="122"/>
          <ac:spMkLst>
            <pc:docMk/>
            <pc:sldMk cId="2358874069" sldId="345"/>
            <ac:spMk id="2" creationId="{647A94AB-A535-8A00-E3E0-291E4DCB8E2F}"/>
          </ac:spMkLst>
        </pc:spChg>
        <pc:spChg chg="mod">
          <ac:chgData name="Zita Draper" userId="b063123c-f51f-481b-b99c-f574606c9ace" providerId="ADAL" clId="{A7744F2F-AA38-4FB8-A44E-FFBDE1F29B0C}" dt="2024-11-15T23:50:42.091" v="810" actId="12"/>
          <ac:spMkLst>
            <pc:docMk/>
            <pc:sldMk cId="2358874069" sldId="345"/>
            <ac:spMk id="3" creationId="{BCEF618B-F028-1B8E-98F7-23AE0B2E74B1}"/>
          </ac:spMkLst>
        </pc:spChg>
        <pc:spChg chg="add">
          <ac:chgData name="Zita Draper" userId="b063123c-f51f-481b-b99c-f574606c9ace" providerId="ADAL" clId="{A7744F2F-AA38-4FB8-A44E-FFBDE1F29B0C}" dt="2024-11-15T23:49:16.311" v="797" actId="26606"/>
          <ac:spMkLst>
            <pc:docMk/>
            <pc:sldMk cId="2358874069" sldId="345"/>
            <ac:spMk id="10" creationId="{593B4D24-F4A8-4141-A20A-E0575D199633}"/>
          </ac:spMkLst>
        </pc:spChg>
        <pc:spChg chg="add">
          <ac:chgData name="Zita Draper" userId="b063123c-f51f-481b-b99c-f574606c9ace" providerId="ADAL" clId="{A7744F2F-AA38-4FB8-A44E-FFBDE1F29B0C}" dt="2024-11-15T23:49:16.311" v="797" actId="26606"/>
          <ac:spMkLst>
            <pc:docMk/>
            <pc:sldMk cId="2358874069" sldId="345"/>
            <ac:spMk id="12" creationId="{55A741C2-AB82-4BF5-9324-5D0B56A3D0F7}"/>
          </ac:spMkLst>
        </pc:spChg>
        <pc:spChg chg="add">
          <ac:chgData name="Zita Draper" userId="b063123c-f51f-481b-b99c-f574606c9ace" providerId="ADAL" clId="{A7744F2F-AA38-4FB8-A44E-FFBDE1F29B0C}" dt="2024-11-15T23:49:16.311" v="797" actId="26606"/>
          <ac:spMkLst>
            <pc:docMk/>
            <pc:sldMk cId="2358874069" sldId="345"/>
            <ac:spMk id="14" creationId="{DCD46807-BF17-4E5D-90A8-A062604C00C6}"/>
          </ac:spMkLst>
        </pc:spChg>
        <pc:spChg chg="add">
          <ac:chgData name="Zita Draper" userId="b063123c-f51f-481b-b99c-f574606c9ace" providerId="ADAL" clId="{A7744F2F-AA38-4FB8-A44E-FFBDE1F29B0C}" dt="2024-11-15T23:49:16.311" v="797" actId="26606"/>
          <ac:spMkLst>
            <pc:docMk/>
            <pc:sldMk cId="2358874069" sldId="345"/>
            <ac:spMk id="16" creationId="{823926DB-76C8-474A-B5FB-F43C59E33FC5}"/>
          </ac:spMkLst>
        </pc:spChg>
        <pc:picChg chg="add mod ord">
          <ac:chgData name="Zita Draper" userId="b063123c-f51f-481b-b99c-f574606c9ace" providerId="ADAL" clId="{A7744F2F-AA38-4FB8-A44E-FFBDE1F29B0C}" dt="2024-11-15T23:49:16.311" v="797" actId="26606"/>
          <ac:picMkLst>
            <pc:docMk/>
            <pc:sldMk cId="2358874069" sldId="345"/>
            <ac:picMk id="5" creationId="{CDB0851A-7AD2-B257-5921-1F16D74367B5}"/>
          </ac:picMkLst>
        </pc:picChg>
      </pc:sldChg>
      <pc:sldChg chg="addSp delSp modSp new mod setBg modNotesTx">
        <pc:chgData name="Zita Draper" userId="b063123c-f51f-481b-b99c-f574606c9ace" providerId="ADAL" clId="{A7744F2F-AA38-4FB8-A44E-FFBDE1F29B0C}" dt="2024-11-15T23:50:34.562" v="808" actId="12"/>
        <pc:sldMkLst>
          <pc:docMk/>
          <pc:sldMk cId="1985310309" sldId="346"/>
        </pc:sldMkLst>
        <pc:spChg chg="mod">
          <ac:chgData name="Zita Draper" userId="b063123c-f51f-481b-b99c-f574606c9ace" providerId="ADAL" clId="{A7744F2F-AA38-4FB8-A44E-FFBDE1F29B0C}" dt="2024-11-15T23:50:17.500" v="804" actId="26606"/>
          <ac:spMkLst>
            <pc:docMk/>
            <pc:sldMk cId="1985310309" sldId="346"/>
            <ac:spMk id="2" creationId="{488E0721-DFFD-6233-A9E2-2228EF46494A}"/>
          </ac:spMkLst>
        </pc:spChg>
        <pc:spChg chg="mod">
          <ac:chgData name="Zita Draper" userId="b063123c-f51f-481b-b99c-f574606c9ace" providerId="ADAL" clId="{A7744F2F-AA38-4FB8-A44E-FFBDE1F29B0C}" dt="2024-11-15T23:50:34.562" v="808" actId="12"/>
          <ac:spMkLst>
            <pc:docMk/>
            <pc:sldMk cId="1985310309" sldId="346"/>
            <ac:spMk id="3" creationId="{12414DC3-463C-F399-3EDF-F0FA39B95E6A}"/>
          </ac:spMkLst>
        </pc:spChg>
        <pc:spChg chg="add del mod">
          <ac:chgData name="Zita Draper" userId="b063123c-f51f-481b-b99c-f574606c9ace" providerId="ADAL" clId="{A7744F2F-AA38-4FB8-A44E-FFBDE1F29B0C}" dt="2024-11-15T23:50:29.887" v="807" actId="478"/>
          <ac:spMkLst>
            <pc:docMk/>
            <pc:sldMk cId="1985310309" sldId="346"/>
            <ac:spMk id="6" creationId="{93C89F5E-F741-A9D7-330D-AD2C2FD8E0D3}"/>
          </ac:spMkLst>
        </pc:spChg>
        <pc:spChg chg="add">
          <ac:chgData name="Zita Draper" userId="b063123c-f51f-481b-b99c-f574606c9ace" providerId="ADAL" clId="{A7744F2F-AA38-4FB8-A44E-FFBDE1F29B0C}" dt="2024-11-15T23:50:17.500" v="804" actId="26606"/>
          <ac:spMkLst>
            <pc:docMk/>
            <pc:sldMk cId="1985310309" sldId="346"/>
            <ac:spMk id="11" creationId="{593B4D24-F4A8-4141-A20A-E0575D199633}"/>
          </ac:spMkLst>
        </pc:spChg>
        <pc:spChg chg="add">
          <ac:chgData name="Zita Draper" userId="b063123c-f51f-481b-b99c-f574606c9ace" providerId="ADAL" clId="{A7744F2F-AA38-4FB8-A44E-FFBDE1F29B0C}" dt="2024-11-15T23:50:17.500" v="804" actId="26606"/>
          <ac:spMkLst>
            <pc:docMk/>
            <pc:sldMk cId="1985310309" sldId="346"/>
            <ac:spMk id="13" creationId="{55A741C2-AB82-4BF5-9324-5D0B56A3D0F7}"/>
          </ac:spMkLst>
        </pc:spChg>
        <pc:spChg chg="add">
          <ac:chgData name="Zita Draper" userId="b063123c-f51f-481b-b99c-f574606c9ace" providerId="ADAL" clId="{A7744F2F-AA38-4FB8-A44E-FFBDE1F29B0C}" dt="2024-11-15T23:50:17.500" v="804" actId="26606"/>
          <ac:spMkLst>
            <pc:docMk/>
            <pc:sldMk cId="1985310309" sldId="346"/>
            <ac:spMk id="15" creationId="{DCD46807-BF17-4E5D-90A8-A062604C00C6}"/>
          </ac:spMkLst>
        </pc:spChg>
        <pc:spChg chg="add">
          <ac:chgData name="Zita Draper" userId="b063123c-f51f-481b-b99c-f574606c9ace" providerId="ADAL" clId="{A7744F2F-AA38-4FB8-A44E-FFBDE1F29B0C}" dt="2024-11-15T23:50:17.500" v="804" actId="26606"/>
          <ac:spMkLst>
            <pc:docMk/>
            <pc:sldMk cId="1985310309" sldId="346"/>
            <ac:spMk id="17" creationId="{823926DB-76C8-474A-B5FB-F43C59E33FC5}"/>
          </ac:spMkLst>
        </pc:spChg>
        <pc:picChg chg="add mod ord">
          <ac:chgData name="Zita Draper" userId="b063123c-f51f-481b-b99c-f574606c9ace" providerId="ADAL" clId="{A7744F2F-AA38-4FB8-A44E-FFBDE1F29B0C}" dt="2024-11-15T23:50:17.500" v="804" actId="26606"/>
          <ac:picMkLst>
            <pc:docMk/>
            <pc:sldMk cId="1985310309" sldId="346"/>
            <ac:picMk id="5" creationId="{CF112A8B-0680-3FE5-8759-5C8B4251D07A}"/>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4FD22B-7265-416B-B246-AB7B9852051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4C74E57-7C84-484E-B247-C0DFE2B8E988}">
      <dgm:prSet/>
      <dgm:spPr/>
      <dgm:t>
        <a:bodyPr/>
        <a:lstStyle/>
        <a:p>
          <a:pPr>
            <a:lnSpc>
              <a:spcPct val="100000"/>
            </a:lnSpc>
          </a:pPr>
          <a:r>
            <a:rPr lang="en-GB"/>
            <a:t>Two key pieces of legislation; Occupiers liability 1957 and 1984 – Provides no definition. </a:t>
          </a:r>
          <a:endParaRPr lang="en-US"/>
        </a:p>
      </dgm:t>
    </dgm:pt>
    <dgm:pt modelId="{7EBE52DC-AC36-4765-89D3-6D1C052BF7CC}" type="parTrans" cxnId="{8FF28AC2-13D3-45D4-B627-F888F392A4DA}">
      <dgm:prSet/>
      <dgm:spPr/>
      <dgm:t>
        <a:bodyPr/>
        <a:lstStyle/>
        <a:p>
          <a:endParaRPr lang="en-US"/>
        </a:p>
      </dgm:t>
    </dgm:pt>
    <dgm:pt modelId="{09574AE2-8B43-4734-A6EB-F43D67F53BCF}" type="sibTrans" cxnId="{8FF28AC2-13D3-45D4-B627-F888F392A4DA}">
      <dgm:prSet/>
      <dgm:spPr/>
      <dgm:t>
        <a:bodyPr/>
        <a:lstStyle/>
        <a:p>
          <a:endParaRPr lang="en-US"/>
        </a:p>
      </dgm:t>
    </dgm:pt>
    <dgm:pt modelId="{FD5E50CE-B1DD-4CB8-A58A-47896FEDA7E8}">
      <dgm:prSet/>
      <dgm:spPr/>
      <dgm:t>
        <a:bodyPr/>
        <a:lstStyle/>
        <a:p>
          <a:pPr>
            <a:lnSpc>
              <a:spcPct val="100000"/>
            </a:lnSpc>
          </a:pPr>
          <a:r>
            <a:rPr lang="en-GB"/>
            <a:t>Instead, the definition is within common law (Case law). </a:t>
          </a:r>
          <a:endParaRPr lang="en-US"/>
        </a:p>
      </dgm:t>
    </dgm:pt>
    <dgm:pt modelId="{6015404B-3A34-4C6D-AB08-1961AC63F4A7}" type="parTrans" cxnId="{40A0FE7E-4B9D-4502-8444-BCE642572C90}">
      <dgm:prSet/>
      <dgm:spPr/>
      <dgm:t>
        <a:bodyPr/>
        <a:lstStyle/>
        <a:p>
          <a:endParaRPr lang="en-US"/>
        </a:p>
      </dgm:t>
    </dgm:pt>
    <dgm:pt modelId="{3EF015CD-E677-4487-B577-AF4E2DE1C83E}" type="sibTrans" cxnId="{40A0FE7E-4B9D-4502-8444-BCE642572C90}">
      <dgm:prSet/>
      <dgm:spPr/>
      <dgm:t>
        <a:bodyPr/>
        <a:lstStyle/>
        <a:p>
          <a:endParaRPr lang="en-US"/>
        </a:p>
      </dgm:t>
    </dgm:pt>
    <dgm:pt modelId="{0EEE78A4-6638-443D-8758-E2976DDBF991}">
      <dgm:prSet/>
      <dgm:spPr/>
      <dgm:t>
        <a:bodyPr/>
        <a:lstStyle/>
        <a:p>
          <a:pPr>
            <a:lnSpc>
              <a:spcPct val="100000"/>
            </a:lnSpc>
          </a:pPr>
          <a:r>
            <a:rPr lang="en-GB"/>
            <a:t>Our Key case is; </a:t>
          </a:r>
          <a:endParaRPr lang="en-US"/>
        </a:p>
      </dgm:t>
    </dgm:pt>
    <dgm:pt modelId="{5B30C7D2-316A-4C33-936A-984C5B92F17F}" type="parTrans" cxnId="{EDCEE5B9-F0E4-4BB3-948B-D1B0AA7F8943}">
      <dgm:prSet/>
      <dgm:spPr/>
      <dgm:t>
        <a:bodyPr/>
        <a:lstStyle/>
        <a:p>
          <a:endParaRPr lang="en-US"/>
        </a:p>
      </dgm:t>
    </dgm:pt>
    <dgm:pt modelId="{A01478CF-1F80-4362-AEC9-C25AA8FE4259}" type="sibTrans" cxnId="{EDCEE5B9-F0E4-4BB3-948B-D1B0AA7F8943}">
      <dgm:prSet/>
      <dgm:spPr/>
      <dgm:t>
        <a:bodyPr/>
        <a:lstStyle/>
        <a:p>
          <a:endParaRPr lang="en-US"/>
        </a:p>
      </dgm:t>
    </dgm:pt>
    <dgm:pt modelId="{4A238D44-2FF8-41CB-AD51-492A9FB37B32}" type="pres">
      <dgm:prSet presAssocID="{E24FD22B-7265-416B-B246-AB7B98520512}" presName="root" presStyleCnt="0">
        <dgm:presLayoutVars>
          <dgm:dir/>
          <dgm:resizeHandles val="exact"/>
        </dgm:presLayoutVars>
      </dgm:prSet>
      <dgm:spPr/>
    </dgm:pt>
    <dgm:pt modelId="{02E0B1FC-3C11-4A62-B6E5-D3219AD5EE9F}" type="pres">
      <dgm:prSet presAssocID="{54C74E57-7C84-484E-B247-C0DFE2B8E988}" presName="compNode" presStyleCnt="0"/>
      <dgm:spPr/>
    </dgm:pt>
    <dgm:pt modelId="{179C2106-074A-42C1-87C4-B62C7A263C04}" type="pres">
      <dgm:prSet presAssocID="{54C74E57-7C84-484E-B247-C0DFE2B8E988}" presName="bgRect" presStyleLbl="bgShp" presStyleIdx="0" presStyleCnt="3"/>
      <dgm:spPr/>
    </dgm:pt>
    <dgm:pt modelId="{67972407-7F0A-411D-95F7-E98F9B5AE31D}" type="pres">
      <dgm:prSet presAssocID="{54C74E57-7C84-484E-B247-C0DFE2B8E98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Judge"/>
        </a:ext>
      </dgm:extLst>
    </dgm:pt>
    <dgm:pt modelId="{5AB6DF4E-702B-4025-9BA9-0742CAEEBCEF}" type="pres">
      <dgm:prSet presAssocID="{54C74E57-7C84-484E-B247-C0DFE2B8E988}" presName="spaceRect" presStyleCnt="0"/>
      <dgm:spPr/>
    </dgm:pt>
    <dgm:pt modelId="{735B4691-DA06-4651-A879-078B3FDB2338}" type="pres">
      <dgm:prSet presAssocID="{54C74E57-7C84-484E-B247-C0DFE2B8E988}" presName="parTx" presStyleLbl="revTx" presStyleIdx="0" presStyleCnt="3">
        <dgm:presLayoutVars>
          <dgm:chMax val="0"/>
          <dgm:chPref val="0"/>
        </dgm:presLayoutVars>
      </dgm:prSet>
      <dgm:spPr/>
    </dgm:pt>
    <dgm:pt modelId="{59F594AA-1119-4A77-88F3-63E92859B634}" type="pres">
      <dgm:prSet presAssocID="{09574AE2-8B43-4734-A6EB-F43D67F53BCF}" presName="sibTrans" presStyleCnt="0"/>
      <dgm:spPr/>
    </dgm:pt>
    <dgm:pt modelId="{BB5D510A-50BE-4255-BD39-4ECD053B35C8}" type="pres">
      <dgm:prSet presAssocID="{FD5E50CE-B1DD-4CB8-A58A-47896FEDA7E8}" presName="compNode" presStyleCnt="0"/>
      <dgm:spPr/>
    </dgm:pt>
    <dgm:pt modelId="{E8593CDF-69DF-4D11-9ED7-576445F05BAF}" type="pres">
      <dgm:prSet presAssocID="{FD5E50CE-B1DD-4CB8-A58A-47896FEDA7E8}" presName="bgRect" presStyleLbl="bgShp" presStyleIdx="1" presStyleCnt="3"/>
      <dgm:spPr/>
    </dgm:pt>
    <dgm:pt modelId="{504E6682-7B8F-4D41-A274-BB5DD5267BF6}" type="pres">
      <dgm:prSet presAssocID="{FD5E50CE-B1DD-4CB8-A58A-47896FEDA7E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5C27E317-8BA0-445E-97F7-96222B37130A}" type="pres">
      <dgm:prSet presAssocID="{FD5E50CE-B1DD-4CB8-A58A-47896FEDA7E8}" presName="spaceRect" presStyleCnt="0"/>
      <dgm:spPr/>
    </dgm:pt>
    <dgm:pt modelId="{2CF570BF-4046-4054-AE9C-BBE9FEB39578}" type="pres">
      <dgm:prSet presAssocID="{FD5E50CE-B1DD-4CB8-A58A-47896FEDA7E8}" presName="parTx" presStyleLbl="revTx" presStyleIdx="1" presStyleCnt="3">
        <dgm:presLayoutVars>
          <dgm:chMax val="0"/>
          <dgm:chPref val="0"/>
        </dgm:presLayoutVars>
      </dgm:prSet>
      <dgm:spPr/>
    </dgm:pt>
    <dgm:pt modelId="{7D12093F-68CF-4F91-8A96-3CDEA5D317E8}" type="pres">
      <dgm:prSet presAssocID="{3EF015CD-E677-4487-B577-AF4E2DE1C83E}" presName="sibTrans" presStyleCnt="0"/>
      <dgm:spPr/>
    </dgm:pt>
    <dgm:pt modelId="{67711DE9-DF80-424F-B33C-F9035981DEAD}" type="pres">
      <dgm:prSet presAssocID="{0EEE78A4-6638-443D-8758-E2976DDBF991}" presName="compNode" presStyleCnt="0"/>
      <dgm:spPr/>
    </dgm:pt>
    <dgm:pt modelId="{27E47F6B-AD69-4BA5-B970-1D68D056DED8}" type="pres">
      <dgm:prSet presAssocID="{0EEE78A4-6638-443D-8758-E2976DDBF991}" presName="bgRect" presStyleLbl="bgShp" presStyleIdx="2" presStyleCnt="3"/>
      <dgm:spPr/>
    </dgm:pt>
    <dgm:pt modelId="{901991A6-0A4A-42B8-85CA-23DB634B3804}" type="pres">
      <dgm:prSet presAssocID="{0EEE78A4-6638-443D-8758-E2976DDBF99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Key"/>
        </a:ext>
      </dgm:extLst>
    </dgm:pt>
    <dgm:pt modelId="{BE631D5C-5533-4CC2-B562-54D6F6095D5C}" type="pres">
      <dgm:prSet presAssocID="{0EEE78A4-6638-443D-8758-E2976DDBF991}" presName="spaceRect" presStyleCnt="0"/>
      <dgm:spPr/>
    </dgm:pt>
    <dgm:pt modelId="{4E948A07-476A-458D-A2C1-F9DE6897E543}" type="pres">
      <dgm:prSet presAssocID="{0EEE78A4-6638-443D-8758-E2976DDBF991}" presName="parTx" presStyleLbl="revTx" presStyleIdx="2" presStyleCnt="3">
        <dgm:presLayoutVars>
          <dgm:chMax val="0"/>
          <dgm:chPref val="0"/>
        </dgm:presLayoutVars>
      </dgm:prSet>
      <dgm:spPr/>
    </dgm:pt>
  </dgm:ptLst>
  <dgm:cxnLst>
    <dgm:cxn modelId="{40A0FE7E-4B9D-4502-8444-BCE642572C90}" srcId="{E24FD22B-7265-416B-B246-AB7B98520512}" destId="{FD5E50CE-B1DD-4CB8-A58A-47896FEDA7E8}" srcOrd="1" destOrd="0" parTransId="{6015404B-3A34-4C6D-AB08-1961AC63F4A7}" sibTransId="{3EF015CD-E677-4487-B577-AF4E2DE1C83E}"/>
    <dgm:cxn modelId="{BAD2DAAB-1A32-4FF7-AC20-B67AAE137D28}" type="presOf" srcId="{54C74E57-7C84-484E-B247-C0DFE2B8E988}" destId="{735B4691-DA06-4651-A879-078B3FDB2338}" srcOrd="0" destOrd="0" presId="urn:microsoft.com/office/officeart/2018/2/layout/IconVerticalSolidList"/>
    <dgm:cxn modelId="{EDCEE5B9-F0E4-4BB3-948B-D1B0AA7F8943}" srcId="{E24FD22B-7265-416B-B246-AB7B98520512}" destId="{0EEE78A4-6638-443D-8758-E2976DDBF991}" srcOrd="2" destOrd="0" parTransId="{5B30C7D2-316A-4C33-936A-984C5B92F17F}" sibTransId="{A01478CF-1F80-4362-AEC9-C25AA8FE4259}"/>
    <dgm:cxn modelId="{8FF28AC2-13D3-45D4-B627-F888F392A4DA}" srcId="{E24FD22B-7265-416B-B246-AB7B98520512}" destId="{54C74E57-7C84-484E-B247-C0DFE2B8E988}" srcOrd="0" destOrd="0" parTransId="{7EBE52DC-AC36-4765-89D3-6D1C052BF7CC}" sibTransId="{09574AE2-8B43-4734-A6EB-F43D67F53BCF}"/>
    <dgm:cxn modelId="{DF3FDAC4-4791-4AA1-9149-CC8C92F4C71E}" type="presOf" srcId="{E24FD22B-7265-416B-B246-AB7B98520512}" destId="{4A238D44-2FF8-41CB-AD51-492A9FB37B32}" srcOrd="0" destOrd="0" presId="urn:microsoft.com/office/officeart/2018/2/layout/IconVerticalSolidList"/>
    <dgm:cxn modelId="{B85DA2DA-D8E6-4029-B8E9-A4E7887E34A2}" type="presOf" srcId="{0EEE78A4-6638-443D-8758-E2976DDBF991}" destId="{4E948A07-476A-458D-A2C1-F9DE6897E543}" srcOrd="0" destOrd="0" presId="urn:microsoft.com/office/officeart/2018/2/layout/IconVerticalSolidList"/>
    <dgm:cxn modelId="{605E27EE-463E-4A2D-AB03-7D35096A48BA}" type="presOf" srcId="{FD5E50CE-B1DD-4CB8-A58A-47896FEDA7E8}" destId="{2CF570BF-4046-4054-AE9C-BBE9FEB39578}" srcOrd="0" destOrd="0" presId="urn:microsoft.com/office/officeart/2018/2/layout/IconVerticalSolidList"/>
    <dgm:cxn modelId="{7B485C23-E89E-4217-9AB4-BF22AEBEF382}" type="presParOf" srcId="{4A238D44-2FF8-41CB-AD51-492A9FB37B32}" destId="{02E0B1FC-3C11-4A62-B6E5-D3219AD5EE9F}" srcOrd="0" destOrd="0" presId="urn:microsoft.com/office/officeart/2018/2/layout/IconVerticalSolidList"/>
    <dgm:cxn modelId="{C850B661-5939-430B-98C0-E6FB69F18D46}" type="presParOf" srcId="{02E0B1FC-3C11-4A62-B6E5-D3219AD5EE9F}" destId="{179C2106-074A-42C1-87C4-B62C7A263C04}" srcOrd="0" destOrd="0" presId="urn:microsoft.com/office/officeart/2018/2/layout/IconVerticalSolidList"/>
    <dgm:cxn modelId="{C4065138-30F1-411F-B3F5-F8201BF4235F}" type="presParOf" srcId="{02E0B1FC-3C11-4A62-B6E5-D3219AD5EE9F}" destId="{67972407-7F0A-411D-95F7-E98F9B5AE31D}" srcOrd="1" destOrd="0" presId="urn:microsoft.com/office/officeart/2018/2/layout/IconVerticalSolidList"/>
    <dgm:cxn modelId="{E7C0C818-FD0A-4152-9FC4-B125E35E9CF3}" type="presParOf" srcId="{02E0B1FC-3C11-4A62-B6E5-D3219AD5EE9F}" destId="{5AB6DF4E-702B-4025-9BA9-0742CAEEBCEF}" srcOrd="2" destOrd="0" presId="urn:microsoft.com/office/officeart/2018/2/layout/IconVerticalSolidList"/>
    <dgm:cxn modelId="{587CF38A-4EBE-4858-AAC9-2687B33B4521}" type="presParOf" srcId="{02E0B1FC-3C11-4A62-B6E5-D3219AD5EE9F}" destId="{735B4691-DA06-4651-A879-078B3FDB2338}" srcOrd="3" destOrd="0" presId="urn:microsoft.com/office/officeart/2018/2/layout/IconVerticalSolidList"/>
    <dgm:cxn modelId="{C12D7A07-9C71-4F2A-A7BF-8AFDC2F44621}" type="presParOf" srcId="{4A238D44-2FF8-41CB-AD51-492A9FB37B32}" destId="{59F594AA-1119-4A77-88F3-63E92859B634}" srcOrd="1" destOrd="0" presId="urn:microsoft.com/office/officeart/2018/2/layout/IconVerticalSolidList"/>
    <dgm:cxn modelId="{7CCC0DDD-01EB-410B-BED0-8E9C76D52268}" type="presParOf" srcId="{4A238D44-2FF8-41CB-AD51-492A9FB37B32}" destId="{BB5D510A-50BE-4255-BD39-4ECD053B35C8}" srcOrd="2" destOrd="0" presId="urn:microsoft.com/office/officeart/2018/2/layout/IconVerticalSolidList"/>
    <dgm:cxn modelId="{F0E70716-AA24-4E02-8C04-54248EDB8284}" type="presParOf" srcId="{BB5D510A-50BE-4255-BD39-4ECD053B35C8}" destId="{E8593CDF-69DF-4D11-9ED7-576445F05BAF}" srcOrd="0" destOrd="0" presId="urn:microsoft.com/office/officeart/2018/2/layout/IconVerticalSolidList"/>
    <dgm:cxn modelId="{B1D84FCF-C7C2-4633-B321-CB4757B62CB7}" type="presParOf" srcId="{BB5D510A-50BE-4255-BD39-4ECD053B35C8}" destId="{504E6682-7B8F-4D41-A274-BB5DD5267BF6}" srcOrd="1" destOrd="0" presId="urn:microsoft.com/office/officeart/2018/2/layout/IconVerticalSolidList"/>
    <dgm:cxn modelId="{C369D95F-6969-49BB-BDE7-F60908B48057}" type="presParOf" srcId="{BB5D510A-50BE-4255-BD39-4ECD053B35C8}" destId="{5C27E317-8BA0-445E-97F7-96222B37130A}" srcOrd="2" destOrd="0" presId="urn:microsoft.com/office/officeart/2018/2/layout/IconVerticalSolidList"/>
    <dgm:cxn modelId="{6F0A741D-5BE4-4583-82A3-E5F5A2C3E1A5}" type="presParOf" srcId="{BB5D510A-50BE-4255-BD39-4ECD053B35C8}" destId="{2CF570BF-4046-4054-AE9C-BBE9FEB39578}" srcOrd="3" destOrd="0" presId="urn:microsoft.com/office/officeart/2018/2/layout/IconVerticalSolidList"/>
    <dgm:cxn modelId="{5A6A6E4B-1B97-4FCA-9406-E4499D18869C}" type="presParOf" srcId="{4A238D44-2FF8-41CB-AD51-492A9FB37B32}" destId="{7D12093F-68CF-4F91-8A96-3CDEA5D317E8}" srcOrd="3" destOrd="0" presId="urn:microsoft.com/office/officeart/2018/2/layout/IconVerticalSolidList"/>
    <dgm:cxn modelId="{33991CE1-7D2C-4352-9FF5-D44BB425DF90}" type="presParOf" srcId="{4A238D44-2FF8-41CB-AD51-492A9FB37B32}" destId="{67711DE9-DF80-424F-B33C-F9035981DEAD}" srcOrd="4" destOrd="0" presId="urn:microsoft.com/office/officeart/2018/2/layout/IconVerticalSolidList"/>
    <dgm:cxn modelId="{7D8E164F-79A9-480D-BFED-C54453FAA0C3}" type="presParOf" srcId="{67711DE9-DF80-424F-B33C-F9035981DEAD}" destId="{27E47F6B-AD69-4BA5-B970-1D68D056DED8}" srcOrd="0" destOrd="0" presId="urn:microsoft.com/office/officeart/2018/2/layout/IconVerticalSolidList"/>
    <dgm:cxn modelId="{396A2482-3B31-4C63-82FA-42EE78DC1FAC}" type="presParOf" srcId="{67711DE9-DF80-424F-B33C-F9035981DEAD}" destId="{901991A6-0A4A-42B8-85CA-23DB634B3804}" srcOrd="1" destOrd="0" presId="urn:microsoft.com/office/officeart/2018/2/layout/IconVerticalSolidList"/>
    <dgm:cxn modelId="{7BEB5435-26A8-462C-8374-F1434E397707}" type="presParOf" srcId="{67711DE9-DF80-424F-B33C-F9035981DEAD}" destId="{BE631D5C-5533-4CC2-B562-54D6F6095D5C}" srcOrd="2" destOrd="0" presId="urn:microsoft.com/office/officeart/2018/2/layout/IconVerticalSolidList"/>
    <dgm:cxn modelId="{086E2AE8-8258-4EFA-B191-BECB1EB036A6}" type="presParOf" srcId="{67711DE9-DF80-424F-B33C-F9035981DEAD}" destId="{4E948A07-476A-458D-A2C1-F9DE6897E54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8F5409-26D5-4CF8-BDED-0E8BAE47C30E}" type="doc">
      <dgm:prSet loTypeId="urn:microsoft.com/office/officeart/2017/3/layout/HorizontalPathTimeline" loCatId="process" qsTypeId="urn:microsoft.com/office/officeart/2005/8/quickstyle/simple1" qsCatId="simple" csTypeId="urn:microsoft.com/office/officeart/2005/8/colors/colorful5" csCatId="colorful" phldr="1"/>
      <dgm:spPr/>
      <dgm:t>
        <a:bodyPr/>
        <a:lstStyle/>
        <a:p>
          <a:endParaRPr lang="en-US"/>
        </a:p>
      </dgm:t>
    </dgm:pt>
    <dgm:pt modelId="{131E51BF-66ED-4A1E-ADAB-6ABCFE0A4E59}">
      <dgm:prSet/>
      <dgm:spPr/>
      <dgm:t>
        <a:bodyPr/>
        <a:lstStyle/>
        <a:p>
          <a:pPr>
            <a:defRPr b="1"/>
          </a:pPr>
          <a:r>
            <a:rPr lang="en-US"/>
            <a:t>1957</a:t>
          </a:r>
        </a:p>
      </dgm:t>
    </dgm:pt>
    <dgm:pt modelId="{FB673DA7-3A54-4A04-BF22-74F9F67B189A}" type="parTrans" cxnId="{EB294020-1C97-4FEA-AD16-003CF246E06E}">
      <dgm:prSet/>
      <dgm:spPr/>
      <dgm:t>
        <a:bodyPr/>
        <a:lstStyle/>
        <a:p>
          <a:endParaRPr lang="en-US"/>
        </a:p>
      </dgm:t>
    </dgm:pt>
    <dgm:pt modelId="{BD4E24A5-9F5E-4234-B68E-D4D85DCA15A8}" type="sibTrans" cxnId="{EB294020-1C97-4FEA-AD16-003CF246E06E}">
      <dgm:prSet/>
      <dgm:spPr/>
      <dgm:t>
        <a:bodyPr/>
        <a:lstStyle/>
        <a:p>
          <a:endParaRPr lang="en-US"/>
        </a:p>
      </dgm:t>
    </dgm:pt>
    <dgm:pt modelId="{2483D9CA-4B13-4237-A309-FBD71D59AD1F}">
      <dgm:prSet/>
      <dgm:spPr/>
      <dgm:t>
        <a:bodyPr/>
        <a:lstStyle/>
        <a:p>
          <a:r>
            <a:rPr lang="en-US" dirty="0"/>
            <a:t> Occupiers Liability Act 1957- Visitors. </a:t>
          </a:r>
        </a:p>
      </dgm:t>
    </dgm:pt>
    <dgm:pt modelId="{4083B203-1EAE-499C-9FE1-2AB4B5DB88EA}" type="parTrans" cxnId="{39AF2DC0-4297-4B83-A0F3-71373B25DD3E}">
      <dgm:prSet/>
      <dgm:spPr/>
      <dgm:t>
        <a:bodyPr/>
        <a:lstStyle/>
        <a:p>
          <a:endParaRPr lang="en-US"/>
        </a:p>
      </dgm:t>
    </dgm:pt>
    <dgm:pt modelId="{4BEB26F7-A772-4174-92B8-0AF6979F67F7}" type="sibTrans" cxnId="{39AF2DC0-4297-4B83-A0F3-71373B25DD3E}">
      <dgm:prSet/>
      <dgm:spPr/>
      <dgm:t>
        <a:bodyPr/>
        <a:lstStyle/>
        <a:p>
          <a:endParaRPr lang="en-US"/>
        </a:p>
      </dgm:t>
    </dgm:pt>
    <dgm:pt modelId="{F29A0866-34B4-47F5-8068-2B853B283C6F}">
      <dgm:prSet/>
      <dgm:spPr/>
      <dgm:t>
        <a:bodyPr/>
        <a:lstStyle/>
        <a:p>
          <a:pPr>
            <a:defRPr b="1"/>
          </a:pPr>
          <a:r>
            <a:rPr lang="en-US"/>
            <a:t>1984</a:t>
          </a:r>
        </a:p>
      </dgm:t>
    </dgm:pt>
    <dgm:pt modelId="{237DF1BE-9262-4A8E-B5E5-69C249F25523}" type="parTrans" cxnId="{861FDE8B-3CE0-4065-938B-FBE8116599D5}">
      <dgm:prSet/>
      <dgm:spPr/>
      <dgm:t>
        <a:bodyPr/>
        <a:lstStyle/>
        <a:p>
          <a:endParaRPr lang="en-US"/>
        </a:p>
      </dgm:t>
    </dgm:pt>
    <dgm:pt modelId="{8DA8C1EE-B01C-4509-92AC-1907760B9B30}" type="sibTrans" cxnId="{861FDE8B-3CE0-4065-938B-FBE8116599D5}">
      <dgm:prSet/>
      <dgm:spPr/>
      <dgm:t>
        <a:bodyPr/>
        <a:lstStyle/>
        <a:p>
          <a:endParaRPr lang="en-US"/>
        </a:p>
      </dgm:t>
    </dgm:pt>
    <dgm:pt modelId="{890FAECC-7A84-4839-A58E-DF1622601AAF}">
      <dgm:prSet/>
      <dgm:spPr/>
      <dgm:t>
        <a:bodyPr/>
        <a:lstStyle/>
        <a:p>
          <a:r>
            <a:rPr lang="en-US" dirty="0"/>
            <a:t>Occupiers Liability Act 1984- people who are not visitors. </a:t>
          </a:r>
        </a:p>
      </dgm:t>
    </dgm:pt>
    <dgm:pt modelId="{63F9CB65-1FE4-42CA-867D-1F199F6D466D}" type="parTrans" cxnId="{A6D37877-B599-40E6-909D-75B1FCFF15BB}">
      <dgm:prSet/>
      <dgm:spPr/>
      <dgm:t>
        <a:bodyPr/>
        <a:lstStyle/>
        <a:p>
          <a:endParaRPr lang="en-US"/>
        </a:p>
      </dgm:t>
    </dgm:pt>
    <dgm:pt modelId="{A258D166-2DBA-45FF-8C70-6C78D7C6B096}" type="sibTrans" cxnId="{A6D37877-B599-40E6-909D-75B1FCFF15BB}">
      <dgm:prSet/>
      <dgm:spPr/>
      <dgm:t>
        <a:bodyPr/>
        <a:lstStyle/>
        <a:p>
          <a:endParaRPr lang="en-US"/>
        </a:p>
      </dgm:t>
    </dgm:pt>
    <dgm:pt modelId="{11B25033-1C3E-421F-8CB6-C4CBE80DA107}" type="pres">
      <dgm:prSet presAssocID="{DC8F5409-26D5-4CF8-BDED-0E8BAE47C30E}" presName="root" presStyleCnt="0">
        <dgm:presLayoutVars>
          <dgm:chMax/>
          <dgm:chPref/>
          <dgm:animLvl val="lvl"/>
        </dgm:presLayoutVars>
      </dgm:prSet>
      <dgm:spPr/>
    </dgm:pt>
    <dgm:pt modelId="{ABD3C81A-DD23-48EF-8EF4-8C04A0FF412A}" type="pres">
      <dgm:prSet presAssocID="{DC8F5409-26D5-4CF8-BDED-0E8BAE47C30E}" presName="divider" presStyleLbl="node1" presStyleIdx="0" presStyleCnt="1"/>
      <dgm:spPr/>
    </dgm:pt>
    <dgm:pt modelId="{AD3E39F8-AE67-4F83-9F3E-89207A9AE665}" type="pres">
      <dgm:prSet presAssocID="{DC8F5409-26D5-4CF8-BDED-0E8BAE47C30E}" presName="nodes" presStyleCnt="0">
        <dgm:presLayoutVars>
          <dgm:chMax/>
          <dgm:chPref/>
          <dgm:animLvl val="lvl"/>
        </dgm:presLayoutVars>
      </dgm:prSet>
      <dgm:spPr/>
    </dgm:pt>
    <dgm:pt modelId="{CF2AFBF4-BA81-4CE1-8145-B5847464CF8C}" type="pres">
      <dgm:prSet presAssocID="{131E51BF-66ED-4A1E-ADAB-6ABCFE0A4E59}" presName="composite" presStyleCnt="0"/>
      <dgm:spPr/>
    </dgm:pt>
    <dgm:pt modelId="{63B6B450-819A-48AC-94E7-C7B1D02A5E41}" type="pres">
      <dgm:prSet presAssocID="{131E51BF-66ED-4A1E-ADAB-6ABCFE0A4E59}" presName="L1TextContainer" presStyleLbl="revTx" presStyleIdx="0" presStyleCnt="2">
        <dgm:presLayoutVars>
          <dgm:chMax val="1"/>
          <dgm:chPref val="1"/>
          <dgm:bulletEnabled val="1"/>
        </dgm:presLayoutVars>
      </dgm:prSet>
      <dgm:spPr/>
    </dgm:pt>
    <dgm:pt modelId="{D25D8806-8C5E-433F-AF27-FCDC5D5E06E6}" type="pres">
      <dgm:prSet presAssocID="{131E51BF-66ED-4A1E-ADAB-6ABCFE0A4E59}" presName="L2TextContainerWrapper" presStyleCnt="0">
        <dgm:presLayoutVars>
          <dgm:chMax val="0"/>
          <dgm:chPref val="0"/>
          <dgm:bulletEnabled val="1"/>
        </dgm:presLayoutVars>
      </dgm:prSet>
      <dgm:spPr/>
    </dgm:pt>
    <dgm:pt modelId="{1065236C-FC2F-4184-90AE-F06D2B1AA29A}" type="pres">
      <dgm:prSet presAssocID="{131E51BF-66ED-4A1E-ADAB-6ABCFE0A4E59}" presName="L2TextContainer" presStyleLbl="bgAccFollowNode1" presStyleIdx="0" presStyleCnt="2"/>
      <dgm:spPr/>
    </dgm:pt>
    <dgm:pt modelId="{DF9D892E-9582-4B1A-ADFC-45A102B1AC2E}" type="pres">
      <dgm:prSet presAssocID="{131E51BF-66ED-4A1E-ADAB-6ABCFE0A4E59}" presName="FlexibleEmptyPlaceHolder" presStyleCnt="0"/>
      <dgm:spPr/>
    </dgm:pt>
    <dgm:pt modelId="{E947B1B1-96C7-4E18-968F-9EF4DC4DEDA7}" type="pres">
      <dgm:prSet presAssocID="{131E51BF-66ED-4A1E-ADAB-6ABCFE0A4E59}" presName="ConnectLine" presStyleLbl="alignNode1" presStyleIdx="0" presStyleCnt="2"/>
      <dgm:spPr>
        <a:solidFill>
          <a:schemeClr val="accent5">
            <a:hueOff val="0"/>
            <a:satOff val="0"/>
            <a:lumOff val="0"/>
            <a:alphaOff val="0"/>
          </a:schemeClr>
        </a:solidFill>
        <a:ln w="6350" cap="flat" cmpd="sng" algn="ctr">
          <a:solidFill>
            <a:schemeClr val="accent5">
              <a:hueOff val="0"/>
              <a:satOff val="0"/>
              <a:lumOff val="0"/>
              <a:alphaOff val="0"/>
            </a:schemeClr>
          </a:solidFill>
          <a:prstDash val="dash"/>
        </a:ln>
        <a:effectLst/>
      </dgm:spPr>
    </dgm:pt>
    <dgm:pt modelId="{1A82C8BA-E160-4ABD-B035-66F54DA4EEEF}" type="pres">
      <dgm:prSet presAssocID="{131E51BF-66ED-4A1E-ADAB-6ABCFE0A4E59}" presName="ConnectorPoint" presStyleLbl="fgAcc1" presStyleIdx="0" presStyleCnt="2"/>
      <dgm:spPr>
        <a:solidFill>
          <a:schemeClr val="lt1">
            <a:alpha val="90000"/>
            <a:hueOff val="0"/>
            <a:satOff val="0"/>
            <a:lumOff val="0"/>
            <a:alphaOff val="0"/>
          </a:schemeClr>
        </a:solidFill>
        <a:ln w="12700" cap="flat" cmpd="sng" algn="ctr">
          <a:noFill/>
          <a:prstDash val="solid"/>
        </a:ln>
        <a:effectLst/>
      </dgm:spPr>
    </dgm:pt>
    <dgm:pt modelId="{A6D2A038-8B9D-4BAE-8824-D6EAFD2B3F57}" type="pres">
      <dgm:prSet presAssocID="{131E51BF-66ED-4A1E-ADAB-6ABCFE0A4E59}" presName="EmptyPlaceHolder" presStyleCnt="0"/>
      <dgm:spPr/>
    </dgm:pt>
    <dgm:pt modelId="{C0830DBF-2CAF-4C60-BE26-A8A26571A872}" type="pres">
      <dgm:prSet presAssocID="{BD4E24A5-9F5E-4234-B68E-D4D85DCA15A8}" presName="spaceBetweenRectangles" presStyleCnt="0"/>
      <dgm:spPr/>
    </dgm:pt>
    <dgm:pt modelId="{0B6D1F67-60A0-4F58-8642-7BED0E5A5FE6}" type="pres">
      <dgm:prSet presAssocID="{F29A0866-34B4-47F5-8068-2B853B283C6F}" presName="composite" presStyleCnt="0"/>
      <dgm:spPr/>
    </dgm:pt>
    <dgm:pt modelId="{7D37EA6C-2D21-4095-ADD9-59DCC0AA18A2}" type="pres">
      <dgm:prSet presAssocID="{F29A0866-34B4-47F5-8068-2B853B283C6F}" presName="L1TextContainer" presStyleLbl="revTx" presStyleIdx="1" presStyleCnt="2">
        <dgm:presLayoutVars>
          <dgm:chMax val="1"/>
          <dgm:chPref val="1"/>
          <dgm:bulletEnabled val="1"/>
        </dgm:presLayoutVars>
      </dgm:prSet>
      <dgm:spPr/>
    </dgm:pt>
    <dgm:pt modelId="{BEB17722-4D9D-4CA7-8FD1-A3050BF54430}" type="pres">
      <dgm:prSet presAssocID="{F29A0866-34B4-47F5-8068-2B853B283C6F}" presName="L2TextContainerWrapper" presStyleCnt="0">
        <dgm:presLayoutVars>
          <dgm:chMax val="0"/>
          <dgm:chPref val="0"/>
          <dgm:bulletEnabled val="1"/>
        </dgm:presLayoutVars>
      </dgm:prSet>
      <dgm:spPr/>
    </dgm:pt>
    <dgm:pt modelId="{9ABE2C64-B0BB-4508-AC10-7753F88B3106}" type="pres">
      <dgm:prSet presAssocID="{F29A0866-34B4-47F5-8068-2B853B283C6F}" presName="L2TextContainer" presStyleLbl="bgAccFollowNode1" presStyleIdx="1" presStyleCnt="2"/>
      <dgm:spPr/>
    </dgm:pt>
    <dgm:pt modelId="{FCABD8DA-1B50-41EE-A7C8-DD84DE547BBA}" type="pres">
      <dgm:prSet presAssocID="{F29A0866-34B4-47F5-8068-2B853B283C6F}" presName="FlexibleEmptyPlaceHolder" presStyleCnt="0"/>
      <dgm:spPr/>
    </dgm:pt>
    <dgm:pt modelId="{AED95572-08A8-40C7-A0DC-942B3F172AD5}" type="pres">
      <dgm:prSet presAssocID="{F29A0866-34B4-47F5-8068-2B853B283C6F}" presName="ConnectLine" presStyleLbl="alignNode1" presStyleIdx="1" presStyleCnt="2"/>
      <dgm:spPr>
        <a:solidFill>
          <a:schemeClr val="accent5">
            <a:hueOff val="-1536898"/>
            <a:satOff val="320"/>
            <a:lumOff val="-6863"/>
            <a:alphaOff val="0"/>
          </a:schemeClr>
        </a:solidFill>
        <a:ln w="6350" cap="flat" cmpd="sng" algn="ctr">
          <a:solidFill>
            <a:schemeClr val="accent5">
              <a:hueOff val="-1536898"/>
              <a:satOff val="320"/>
              <a:lumOff val="-6863"/>
              <a:alphaOff val="0"/>
            </a:schemeClr>
          </a:solidFill>
          <a:prstDash val="dash"/>
        </a:ln>
        <a:effectLst/>
      </dgm:spPr>
    </dgm:pt>
    <dgm:pt modelId="{8C0A6938-A897-4612-9644-A7C115F76D19}" type="pres">
      <dgm:prSet presAssocID="{F29A0866-34B4-47F5-8068-2B853B283C6F}" presName="ConnectorPoint" presStyleLbl="fgAcc1" presStyleIdx="1" presStyleCnt="2"/>
      <dgm:spPr>
        <a:solidFill>
          <a:schemeClr val="lt1">
            <a:alpha val="90000"/>
            <a:hueOff val="0"/>
            <a:satOff val="0"/>
            <a:lumOff val="0"/>
            <a:alphaOff val="0"/>
          </a:schemeClr>
        </a:solidFill>
        <a:ln w="12700" cap="flat" cmpd="sng" algn="ctr">
          <a:noFill/>
          <a:prstDash val="solid"/>
        </a:ln>
        <a:effectLst/>
      </dgm:spPr>
    </dgm:pt>
    <dgm:pt modelId="{DCDBF33C-0C94-4A80-8655-F17CEBC5CA5A}" type="pres">
      <dgm:prSet presAssocID="{F29A0866-34B4-47F5-8068-2B853B283C6F}" presName="EmptyPlaceHolder" presStyleCnt="0"/>
      <dgm:spPr/>
    </dgm:pt>
  </dgm:ptLst>
  <dgm:cxnLst>
    <dgm:cxn modelId="{F1338205-9E45-45F8-918B-A15A35CE40B9}" type="presOf" srcId="{890FAECC-7A84-4839-A58E-DF1622601AAF}" destId="{9ABE2C64-B0BB-4508-AC10-7753F88B3106}" srcOrd="0" destOrd="0" presId="urn:microsoft.com/office/officeart/2017/3/layout/HorizontalPathTimeline"/>
    <dgm:cxn modelId="{B5ABE910-5ABB-4E7D-B9CE-473781B8E7F9}" type="presOf" srcId="{DC8F5409-26D5-4CF8-BDED-0E8BAE47C30E}" destId="{11B25033-1C3E-421F-8CB6-C4CBE80DA107}" srcOrd="0" destOrd="0" presId="urn:microsoft.com/office/officeart/2017/3/layout/HorizontalPathTimeline"/>
    <dgm:cxn modelId="{EB294020-1C97-4FEA-AD16-003CF246E06E}" srcId="{DC8F5409-26D5-4CF8-BDED-0E8BAE47C30E}" destId="{131E51BF-66ED-4A1E-ADAB-6ABCFE0A4E59}" srcOrd="0" destOrd="0" parTransId="{FB673DA7-3A54-4A04-BF22-74F9F67B189A}" sibTransId="{BD4E24A5-9F5E-4234-B68E-D4D85DCA15A8}"/>
    <dgm:cxn modelId="{4C7F7C29-847A-48F0-9CE2-36C6D3E9EAA8}" type="presOf" srcId="{131E51BF-66ED-4A1E-ADAB-6ABCFE0A4E59}" destId="{63B6B450-819A-48AC-94E7-C7B1D02A5E41}" srcOrd="0" destOrd="0" presId="urn:microsoft.com/office/officeart/2017/3/layout/HorizontalPathTimeline"/>
    <dgm:cxn modelId="{A6D37877-B599-40E6-909D-75B1FCFF15BB}" srcId="{F29A0866-34B4-47F5-8068-2B853B283C6F}" destId="{890FAECC-7A84-4839-A58E-DF1622601AAF}" srcOrd="0" destOrd="0" parTransId="{63F9CB65-1FE4-42CA-867D-1F199F6D466D}" sibTransId="{A258D166-2DBA-45FF-8C70-6C78D7C6B096}"/>
    <dgm:cxn modelId="{130B507D-3B03-4CCD-AA61-A1E8B818F048}" type="presOf" srcId="{F29A0866-34B4-47F5-8068-2B853B283C6F}" destId="{7D37EA6C-2D21-4095-ADD9-59DCC0AA18A2}" srcOrd="0" destOrd="0" presId="urn:microsoft.com/office/officeart/2017/3/layout/HorizontalPathTimeline"/>
    <dgm:cxn modelId="{861FDE8B-3CE0-4065-938B-FBE8116599D5}" srcId="{DC8F5409-26D5-4CF8-BDED-0E8BAE47C30E}" destId="{F29A0866-34B4-47F5-8068-2B853B283C6F}" srcOrd="1" destOrd="0" parTransId="{237DF1BE-9262-4A8E-B5E5-69C249F25523}" sibTransId="{8DA8C1EE-B01C-4509-92AC-1907760B9B30}"/>
    <dgm:cxn modelId="{6A523AB3-2F7C-4C32-89C2-28854E9286A8}" type="presOf" srcId="{2483D9CA-4B13-4237-A309-FBD71D59AD1F}" destId="{1065236C-FC2F-4184-90AE-F06D2B1AA29A}" srcOrd="0" destOrd="0" presId="urn:microsoft.com/office/officeart/2017/3/layout/HorizontalPathTimeline"/>
    <dgm:cxn modelId="{39AF2DC0-4297-4B83-A0F3-71373B25DD3E}" srcId="{131E51BF-66ED-4A1E-ADAB-6ABCFE0A4E59}" destId="{2483D9CA-4B13-4237-A309-FBD71D59AD1F}" srcOrd="0" destOrd="0" parTransId="{4083B203-1EAE-499C-9FE1-2AB4B5DB88EA}" sibTransId="{4BEB26F7-A772-4174-92B8-0AF6979F67F7}"/>
    <dgm:cxn modelId="{2E99D5F3-3505-471E-840D-6C7B129A80BE}" type="presParOf" srcId="{11B25033-1C3E-421F-8CB6-C4CBE80DA107}" destId="{ABD3C81A-DD23-48EF-8EF4-8C04A0FF412A}" srcOrd="0" destOrd="0" presId="urn:microsoft.com/office/officeart/2017/3/layout/HorizontalPathTimeline"/>
    <dgm:cxn modelId="{95D7BAA5-1415-4646-B5E6-B389C71060C1}" type="presParOf" srcId="{11B25033-1C3E-421F-8CB6-C4CBE80DA107}" destId="{AD3E39F8-AE67-4F83-9F3E-89207A9AE665}" srcOrd="1" destOrd="0" presId="urn:microsoft.com/office/officeart/2017/3/layout/HorizontalPathTimeline"/>
    <dgm:cxn modelId="{79E4155E-4F2C-4994-88B7-2221D9069252}" type="presParOf" srcId="{AD3E39F8-AE67-4F83-9F3E-89207A9AE665}" destId="{CF2AFBF4-BA81-4CE1-8145-B5847464CF8C}" srcOrd="0" destOrd="0" presId="urn:microsoft.com/office/officeart/2017/3/layout/HorizontalPathTimeline"/>
    <dgm:cxn modelId="{49C86821-8F73-45B9-8E6A-F0571EBE24CA}" type="presParOf" srcId="{CF2AFBF4-BA81-4CE1-8145-B5847464CF8C}" destId="{63B6B450-819A-48AC-94E7-C7B1D02A5E41}" srcOrd="0" destOrd="0" presId="urn:microsoft.com/office/officeart/2017/3/layout/HorizontalPathTimeline"/>
    <dgm:cxn modelId="{34B510B8-A1CF-4C1C-A6FB-69380FBC3D93}" type="presParOf" srcId="{CF2AFBF4-BA81-4CE1-8145-B5847464CF8C}" destId="{D25D8806-8C5E-433F-AF27-FCDC5D5E06E6}" srcOrd="1" destOrd="0" presId="urn:microsoft.com/office/officeart/2017/3/layout/HorizontalPathTimeline"/>
    <dgm:cxn modelId="{4F5DBBCE-FE44-487D-9A85-73611F415191}" type="presParOf" srcId="{D25D8806-8C5E-433F-AF27-FCDC5D5E06E6}" destId="{1065236C-FC2F-4184-90AE-F06D2B1AA29A}" srcOrd="0" destOrd="0" presId="urn:microsoft.com/office/officeart/2017/3/layout/HorizontalPathTimeline"/>
    <dgm:cxn modelId="{145F0E55-668B-46F1-9314-ECF21349DE0A}" type="presParOf" srcId="{D25D8806-8C5E-433F-AF27-FCDC5D5E06E6}" destId="{DF9D892E-9582-4B1A-ADFC-45A102B1AC2E}" srcOrd="1" destOrd="0" presId="urn:microsoft.com/office/officeart/2017/3/layout/HorizontalPathTimeline"/>
    <dgm:cxn modelId="{7DE2F282-F59B-40B3-9D95-DE48FC884F2E}" type="presParOf" srcId="{CF2AFBF4-BA81-4CE1-8145-B5847464CF8C}" destId="{E947B1B1-96C7-4E18-968F-9EF4DC4DEDA7}" srcOrd="2" destOrd="0" presId="urn:microsoft.com/office/officeart/2017/3/layout/HorizontalPathTimeline"/>
    <dgm:cxn modelId="{2279A86A-931A-4668-8F3F-210BE1733378}" type="presParOf" srcId="{CF2AFBF4-BA81-4CE1-8145-B5847464CF8C}" destId="{1A82C8BA-E160-4ABD-B035-66F54DA4EEEF}" srcOrd="3" destOrd="0" presId="urn:microsoft.com/office/officeart/2017/3/layout/HorizontalPathTimeline"/>
    <dgm:cxn modelId="{57B5CA9B-96BE-4C26-BC2C-14656E848842}" type="presParOf" srcId="{CF2AFBF4-BA81-4CE1-8145-B5847464CF8C}" destId="{A6D2A038-8B9D-4BAE-8824-D6EAFD2B3F57}" srcOrd="4" destOrd="0" presId="urn:microsoft.com/office/officeart/2017/3/layout/HorizontalPathTimeline"/>
    <dgm:cxn modelId="{ED8F8079-E90C-4C33-ABFC-DC1DE76B0D3C}" type="presParOf" srcId="{AD3E39F8-AE67-4F83-9F3E-89207A9AE665}" destId="{C0830DBF-2CAF-4C60-BE26-A8A26571A872}" srcOrd="1" destOrd="0" presId="urn:microsoft.com/office/officeart/2017/3/layout/HorizontalPathTimeline"/>
    <dgm:cxn modelId="{D3DE024E-276B-4E2C-A200-F4A9BFE28342}" type="presParOf" srcId="{AD3E39F8-AE67-4F83-9F3E-89207A9AE665}" destId="{0B6D1F67-60A0-4F58-8642-7BED0E5A5FE6}" srcOrd="2" destOrd="0" presId="urn:microsoft.com/office/officeart/2017/3/layout/HorizontalPathTimeline"/>
    <dgm:cxn modelId="{826E597D-D03F-49C5-87DA-CD61679F98DE}" type="presParOf" srcId="{0B6D1F67-60A0-4F58-8642-7BED0E5A5FE6}" destId="{7D37EA6C-2D21-4095-ADD9-59DCC0AA18A2}" srcOrd="0" destOrd="0" presId="urn:microsoft.com/office/officeart/2017/3/layout/HorizontalPathTimeline"/>
    <dgm:cxn modelId="{1E3D95F9-C77F-4965-9AEC-1E298D4E5D11}" type="presParOf" srcId="{0B6D1F67-60A0-4F58-8642-7BED0E5A5FE6}" destId="{BEB17722-4D9D-4CA7-8FD1-A3050BF54430}" srcOrd="1" destOrd="0" presId="urn:microsoft.com/office/officeart/2017/3/layout/HorizontalPathTimeline"/>
    <dgm:cxn modelId="{E72F71C1-B128-4250-B286-C3DB24920E99}" type="presParOf" srcId="{BEB17722-4D9D-4CA7-8FD1-A3050BF54430}" destId="{9ABE2C64-B0BB-4508-AC10-7753F88B3106}" srcOrd="0" destOrd="0" presId="urn:microsoft.com/office/officeart/2017/3/layout/HorizontalPathTimeline"/>
    <dgm:cxn modelId="{6D0FF14D-6B2B-48F6-A3D5-D5C84ECFA4FE}" type="presParOf" srcId="{BEB17722-4D9D-4CA7-8FD1-A3050BF54430}" destId="{FCABD8DA-1B50-41EE-A7C8-DD84DE547BBA}" srcOrd="1" destOrd="0" presId="urn:microsoft.com/office/officeart/2017/3/layout/HorizontalPathTimeline"/>
    <dgm:cxn modelId="{94F72668-B767-4C3F-8E7B-2F1EE9148B06}" type="presParOf" srcId="{0B6D1F67-60A0-4F58-8642-7BED0E5A5FE6}" destId="{AED95572-08A8-40C7-A0DC-942B3F172AD5}" srcOrd="2" destOrd="0" presId="urn:microsoft.com/office/officeart/2017/3/layout/HorizontalPathTimeline"/>
    <dgm:cxn modelId="{ADA71676-788B-4571-B515-663B11BFB7FD}" type="presParOf" srcId="{0B6D1F67-60A0-4F58-8642-7BED0E5A5FE6}" destId="{8C0A6938-A897-4612-9644-A7C115F76D19}" srcOrd="3" destOrd="0" presId="urn:microsoft.com/office/officeart/2017/3/layout/HorizontalPathTimeline"/>
    <dgm:cxn modelId="{613EDD44-85C6-4B37-AAE5-1BB725CF53E5}" type="presParOf" srcId="{0B6D1F67-60A0-4F58-8642-7BED0E5A5FE6}" destId="{DCDBF33C-0C94-4A80-8655-F17CEBC5CA5A}" srcOrd="4" destOrd="0" presId="urn:microsoft.com/office/officeart/2017/3/layout/HorizontalPath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971B1BD-2403-4B63-A79F-5921A6CF028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46A854F-38A1-4113-84B5-E5A4D64E73F2}">
      <dgm:prSet/>
      <dgm:spPr/>
      <dgm:t>
        <a:bodyPr/>
        <a:lstStyle/>
        <a:p>
          <a:r>
            <a:rPr lang="en-GB" b="0" i="0"/>
            <a:t>(3)The rules so enacted in relation to an occupier of premises and his visitors shall also apply, in like manner and to the like extent as the principles applicable at common law to an occupier of premises and his invitees or licensees would apply, to regulate—</a:t>
          </a:r>
          <a:endParaRPr lang="en-US"/>
        </a:p>
      </dgm:t>
    </dgm:pt>
    <dgm:pt modelId="{048DCB6C-00B6-4EC5-843B-89DBB482E81F}" type="parTrans" cxnId="{F4580D5E-3962-47C7-BAB2-6DE02AC026F9}">
      <dgm:prSet/>
      <dgm:spPr/>
      <dgm:t>
        <a:bodyPr/>
        <a:lstStyle/>
        <a:p>
          <a:endParaRPr lang="en-US"/>
        </a:p>
      </dgm:t>
    </dgm:pt>
    <dgm:pt modelId="{AE7AAEF4-61FD-45D2-9815-4AA71FFB4ADA}" type="sibTrans" cxnId="{F4580D5E-3962-47C7-BAB2-6DE02AC026F9}">
      <dgm:prSet/>
      <dgm:spPr/>
      <dgm:t>
        <a:bodyPr/>
        <a:lstStyle/>
        <a:p>
          <a:endParaRPr lang="en-US"/>
        </a:p>
      </dgm:t>
    </dgm:pt>
    <dgm:pt modelId="{9B815156-0CFD-4E37-B08C-575FDB472416}">
      <dgm:prSet/>
      <dgm:spPr/>
      <dgm:t>
        <a:bodyPr/>
        <a:lstStyle/>
        <a:p>
          <a:pPr rtl="0"/>
          <a:r>
            <a:rPr lang="en-GB" b="0" i="0" dirty="0"/>
            <a:t>(a)the obligations of a person occupying or having control over any fixed or moveable structure, including any vessel, vehicle or aircraft; and</a:t>
          </a:r>
          <a:endParaRPr lang="en-US" dirty="0"/>
        </a:p>
      </dgm:t>
    </dgm:pt>
    <dgm:pt modelId="{C7827923-467E-4C0A-BDE3-685D0340B49E}" type="parTrans" cxnId="{AA0399B1-2525-4841-B720-FD6CDAD3C8D8}">
      <dgm:prSet/>
      <dgm:spPr/>
      <dgm:t>
        <a:bodyPr/>
        <a:lstStyle/>
        <a:p>
          <a:endParaRPr lang="en-US"/>
        </a:p>
      </dgm:t>
    </dgm:pt>
    <dgm:pt modelId="{425035FE-F033-44FA-9029-EB5D756A706E}" type="sibTrans" cxnId="{AA0399B1-2525-4841-B720-FD6CDAD3C8D8}">
      <dgm:prSet/>
      <dgm:spPr/>
      <dgm:t>
        <a:bodyPr/>
        <a:lstStyle/>
        <a:p>
          <a:endParaRPr lang="en-US"/>
        </a:p>
      </dgm:t>
    </dgm:pt>
    <dgm:pt modelId="{268D0BA4-CD56-4428-826D-14F5CCA34D46}">
      <dgm:prSet/>
      <dgm:spPr/>
      <dgm:t>
        <a:bodyPr/>
        <a:lstStyle/>
        <a:p>
          <a:r>
            <a:rPr lang="en-GB" b="0" i="0"/>
            <a:t>(b)the obligations of a person occupying or having control over any premises or structure in respect of damage to property, including the property of persons who are not themselves his visitors.</a:t>
          </a:r>
          <a:endParaRPr lang="en-US"/>
        </a:p>
      </dgm:t>
    </dgm:pt>
    <dgm:pt modelId="{DBF5BFB7-B735-4AFB-B9CF-9D813C0665AA}" type="parTrans" cxnId="{CC5DD3B0-4DEA-45A4-86B2-C5C86F687FD8}">
      <dgm:prSet/>
      <dgm:spPr/>
      <dgm:t>
        <a:bodyPr/>
        <a:lstStyle/>
        <a:p>
          <a:endParaRPr lang="en-US"/>
        </a:p>
      </dgm:t>
    </dgm:pt>
    <dgm:pt modelId="{2B889FF3-7BEE-4C80-881A-305B8685AE6E}" type="sibTrans" cxnId="{CC5DD3B0-4DEA-45A4-86B2-C5C86F687FD8}">
      <dgm:prSet/>
      <dgm:spPr/>
      <dgm:t>
        <a:bodyPr/>
        <a:lstStyle/>
        <a:p>
          <a:endParaRPr lang="en-US"/>
        </a:p>
      </dgm:t>
    </dgm:pt>
    <dgm:pt modelId="{975B9E50-0053-4192-AFC7-5E5FFEA255FE}" type="pres">
      <dgm:prSet presAssocID="{7971B1BD-2403-4B63-A79F-5921A6CF0285}" presName="linear" presStyleCnt="0">
        <dgm:presLayoutVars>
          <dgm:animLvl val="lvl"/>
          <dgm:resizeHandles val="exact"/>
        </dgm:presLayoutVars>
      </dgm:prSet>
      <dgm:spPr/>
    </dgm:pt>
    <dgm:pt modelId="{7D0DDE1A-8455-487D-AAAF-1874D84ADF4E}" type="pres">
      <dgm:prSet presAssocID="{E46A854F-38A1-4113-84B5-E5A4D64E73F2}" presName="parentText" presStyleLbl="node1" presStyleIdx="0" presStyleCnt="3">
        <dgm:presLayoutVars>
          <dgm:chMax val="0"/>
          <dgm:bulletEnabled val="1"/>
        </dgm:presLayoutVars>
      </dgm:prSet>
      <dgm:spPr/>
    </dgm:pt>
    <dgm:pt modelId="{1C6DBEBC-2804-436D-92CD-3ED545298C12}" type="pres">
      <dgm:prSet presAssocID="{AE7AAEF4-61FD-45D2-9815-4AA71FFB4ADA}" presName="spacer" presStyleCnt="0"/>
      <dgm:spPr/>
    </dgm:pt>
    <dgm:pt modelId="{33366B3D-E187-4807-9871-2275BDD7E64C}" type="pres">
      <dgm:prSet presAssocID="{9B815156-0CFD-4E37-B08C-575FDB472416}" presName="parentText" presStyleLbl="node1" presStyleIdx="1" presStyleCnt="3">
        <dgm:presLayoutVars>
          <dgm:chMax val="0"/>
          <dgm:bulletEnabled val="1"/>
        </dgm:presLayoutVars>
      </dgm:prSet>
      <dgm:spPr/>
    </dgm:pt>
    <dgm:pt modelId="{64943EC1-705B-407A-84B4-153A08DBED93}" type="pres">
      <dgm:prSet presAssocID="{425035FE-F033-44FA-9029-EB5D756A706E}" presName="spacer" presStyleCnt="0"/>
      <dgm:spPr/>
    </dgm:pt>
    <dgm:pt modelId="{45C94978-350E-4D61-AF83-B28D187F82F7}" type="pres">
      <dgm:prSet presAssocID="{268D0BA4-CD56-4428-826D-14F5CCA34D46}" presName="parentText" presStyleLbl="node1" presStyleIdx="2" presStyleCnt="3">
        <dgm:presLayoutVars>
          <dgm:chMax val="0"/>
          <dgm:bulletEnabled val="1"/>
        </dgm:presLayoutVars>
      </dgm:prSet>
      <dgm:spPr/>
    </dgm:pt>
  </dgm:ptLst>
  <dgm:cxnLst>
    <dgm:cxn modelId="{1F224D3E-AC1D-4819-99FF-8C6985C9BCF2}" type="presOf" srcId="{268D0BA4-CD56-4428-826D-14F5CCA34D46}" destId="{45C94978-350E-4D61-AF83-B28D187F82F7}" srcOrd="0" destOrd="0" presId="urn:microsoft.com/office/officeart/2005/8/layout/vList2"/>
    <dgm:cxn modelId="{F4580D5E-3962-47C7-BAB2-6DE02AC026F9}" srcId="{7971B1BD-2403-4B63-A79F-5921A6CF0285}" destId="{E46A854F-38A1-4113-84B5-E5A4D64E73F2}" srcOrd="0" destOrd="0" parTransId="{048DCB6C-00B6-4EC5-843B-89DBB482E81F}" sibTransId="{AE7AAEF4-61FD-45D2-9815-4AA71FFB4ADA}"/>
    <dgm:cxn modelId="{238F109E-D7F6-4DED-B39D-AEA8DC2F34E2}" type="presOf" srcId="{7971B1BD-2403-4B63-A79F-5921A6CF0285}" destId="{975B9E50-0053-4192-AFC7-5E5FFEA255FE}" srcOrd="0" destOrd="0" presId="urn:microsoft.com/office/officeart/2005/8/layout/vList2"/>
    <dgm:cxn modelId="{CC5DD3B0-4DEA-45A4-86B2-C5C86F687FD8}" srcId="{7971B1BD-2403-4B63-A79F-5921A6CF0285}" destId="{268D0BA4-CD56-4428-826D-14F5CCA34D46}" srcOrd="2" destOrd="0" parTransId="{DBF5BFB7-B735-4AFB-B9CF-9D813C0665AA}" sibTransId="{2B889FF3-7BEE-4C80-881A-305B8685AE6E}"/>
    <dgm:cxn modelId="{AA0399B1-2525-4841-B720-FD6CDAD3C8D8}" srcId="{7971B1BD-2403-4B63-A79F-5921A6CF0285}" destId="{9B815156-0CFD-4E37-B08C-575FDB472416}" srcOrd="1" destOrd="0" parTransId="{C7827923-467E-4C0A-BDE3-685D0340B49E}" sibTransId="{425035FE-F033-44FA-9029-EB5D756A706E}"/>
    <dgm:cxn modelId="{F398E5D2-643B-4070-897F-0CEB518F95D1}" type="presOf" srcId="{E46A854F-38A1-4113-84B5-E5A4D64E73F2}" destId="{7D0DDE1A-8455-487D-AAAF-1874D84ADF4E}" srcOrd="0" destOrd="0" presId="urn:microsoft.com/office/officeart/2005/8/layout/vList2"/>
    <dgm:cxn modelId="{630349FC-11B2-4F28-A8C5-A0E5CB1DAD91}" type="presOf" srcId="{9B815156-0CFD-4E37-B08C-575FDB472416}" destId="{33366B3D-E187-4807-9871-2275BDD7E64C}" srcOrd="0" destOrd="0" presId="urn:microsoft.com/office/officeart/2005/8/layout/vList2"/>
    <dgm:cxn modelId="{88F8A22D-9D16-42DD-B3B2-8446BC27010C}" type="presParOf" srcId="{975B9E50-0053-4192-AFC7-5E5FFEA255FE}" destId="{7D0DDE1A-8455-487D-AAAF-1874D84ADF4E}" srcOrd="0" destOrd="0" presId="urn:microsoft.com/office/officeart/2005/8/layout/vList2"/>
    <dgm:cxn modelId="{7CAAAAF6-321F-4D73-B868-3A7722555042}" type="presParOf" srcId="{975B9E50-0053-4192-AFC7-5E5FFEA255FE}" destId="{1C6DBEBC-2804-436D-92CD-3ED545298C12}" srcOrd="1" destOrd="0" presId="urn:microsoft.com/office/officeart/2005/8/layout/vList2"/>
    <dgm:cxn modelId="{8D72CCB8-5291-487F-BD3D-B9CD6D18549A}" type="presParOf" srcId="{975B9E50-0053-4192-AFC7-5E5FFEA255FE}" destId="{33366B3D-E187-4807-9871-2275BDD7E64C}" srcOrd="2" destOrd="0" presId="urn:microsoft.com/office/officeart/2005/8/layout/vList2"/>
    <dgm:cxn modelId="{2DBEAAAA-0F19-45DC-8981-BA74DB2B7F42}" type="presParOf" srcId="{975B9E50-0053-4192-AFC7-5E5FFEA255FE}" destId="{64943EC1-705B-407A-84B4-153A08DBED93}" srcOrd="3" destOrd="0" presId="urn:microsoft.com/office/officeart/2005/8/layout/vList2"/>
    <dgm:cxn modelId="{B39B510A-72FB-421D-9B3C-0BA9245329AC}" type="presParOf" srcId="{975B9E50-0053-4192-AFC7-5E5FFEA255FE}" destId="{45C94978-350E-4D61-AF83-B28D187F82F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01959CE-9B81-47E0-98B2-7C59C4043BBA}"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484FA94-1708-4456-836E-42EA27A55EFA}">
      <dgm:prSet/>
      <dgm:spPr/>
      <dgm:t>
        <a:bodyPr/>
        <a:lstStyle/>
        <a:p>
          <a:pPr>
            <a:lnSpc>
              <a:spcPct val="100000"/>
            </a:lnSpc>
          </a:pPr>
          <a:r>
            <a:rPr lang="en-GB"/>
            <a:t>Research one of the following cases; </a:t>
          </a:r>
          <a:endParaRPr lang="en-US"/>
        </a:p>
      </dgm:t>
    </dgm:pt>
    <dgm:pt modelId="{1C18075B-623C-441D-BE1F-378F9B3B3F9A}" type="parTrans" cxnId="{914CADD4-D588-4EF6-9A03-73CC1D8B4592}">
      <dgm:prSet/>
      <dgm:spPr/>
      <dgm:t>
        <a:bodyPr/>
        <a:lstStyle/>
        <a:p>
          <a:endParaRPr lang="en-US"/>
        </a:p>
      </dgm:t>
    </dgm:pt>
    <dgm:pt modelId="{6B83FD9B-4FA1-452B-BBA0-6DE8668315EA}" type="sibTrans" cxnId="{914CADD4-D588-4EF6-9A03-73CC1D8B4592}">
      <dgm:prSet/>
      <dgm:spPr/>
      <dgm:t>
        <a:bodyPr/>
        <a:lstStyle/>
        <a:p>
          <a:endParaRPr lang="en-US"/>
        </a:p>
      </dgm:t>
    </dgm:pt>
    <dgm:pt modelId="{0930729A-9AC3-462E-A549-4C0623600B93}">
      <dgm:prSet/>
      <dgm:spPr/>
      <dgm:t>
        <a:bodyPr/>
        <a:lstStyle/>
        <a:p>
          <a:pPr>
            <a:lnSpc>
              <a:spcPct val="100000"/>
            </a:lnSpc>
          </a:pPr>
          <a:r>
            <a:rPr lang="en-GB"/>
            <a:t>1. </a:t>
          </a:r>
          <a:r>
            <a:rPr lang="en-US"/>
            <a:t>''Bunker v Charles Brand [1969]‘’</a:t>
          </a:r>
        </a:p>
      </dgm:t>
    </dgm:pt>
    <dgm:pt modelId="{30EBE34C-561F-49DA-AC91-2C5135B6685C}" type="parTrans" cxnId="{1A604D99-AB2F-431D-A332-8035F0FF2BA0}">
      <dgm:prSet/>
      <dgm:spPr/>
      <dgm:t>
        <a:bodyPr/>
        <a:lstStyle/>
        <a:p>
          <a:endParaRPr lang="en-US"/>
        </a:p>
      </dgm:t>
    </dgm:pt>
    <dgm:pt modelId="{8BA39F15-04E0-4A79-ADB1-D1346FB02508}" type="sibTrans" cxnId="{1A604D99-AB2F-431D-A332-8035F0FF2BA0}">
      <dgm:prSet/>
      <dgm:spPr/>
      <dgm:t>
        <a:bodyPr/>
        <a:lstStyle/>
        <a:p>
          <a:endParaRPr lang="en-US"/>
        </a:p>
      </dgm:t>
    </dgm:pt>
    <dgm:pt modelId="{DF7A0522-5AC4-4FE2-A49B-03E3BB791BEE}">
      <dgm:prSet/>
      <dgm:spPr/>
      <dgm:t>
        <a:bodyPr/>
        <a:lstStyle/>
        <a:p>
          <a:pPr>
            <a:lnSpc>
              <a:spcPct val="100000"/>
            </a:lnSpc>
          </a:pPr>
          <a:r>
            <a:rPr lang="en-GB"/>
            <a:t>2. </a:t>
          </a:r>
          <a:r>
            <a:rPr lang="en-US"/>
            <a:t>''Jolley v Sutton London Borough Council [2000]''</a:t>
          </a:r>
        </a:p>
      </dgm:t>
    </dgm:pt>
    <dgm:pt modelId="{E02C7B6C-84EC-4037-AE47-AD7BD377E994}" type="parTrans" cxnId="{471252E9-0E7D-46D6-8E30-BCDDCBAE6469}">
      <dgm:prSet/>
      <dgm:spPr/>
      <dgm:t>
        <a:bodyPr/>
        <a:lstStyle/>
        <a:p>
          <a:endParaRPr lang="en-US"/>
        </a:p>
      </dgm:t>
    </dgm:pt>
    <dgm:pt modelId="{3AE99A8D-C46D-4D39-8EF1-5C32F0790138}" type="sibTrans" cxnId="{471252E9-0E7D-46D6-8E30-BCDDCBAE6469}">
      <dgm:prSet/>
      <dgm:spPr/>
      <dgm:t>
        <a:bodyPr/>
        <a:lstStyle/>
        <a:p>
          <a:endParaRPr lang="en-US"/>
        </a:p>
      </dgm:t>
    </dgm:pt>
    <dgm:pt modelId="{8CACE92B-4CED-40D6-909E-95B84DDB8CC4}" type="pres">
      <dgm:prSet presAssocID="{101959CE-9B81-47E0-98B2-7C59C4043BBA}" presName="root" presStyleCnt="0">
        <dgm:presLayoutVars>
          <dgm:dir/>
          <dgm:resizeHandles val="exact"/>
        </dgm:presLayoutVars>
      </dgm:prSet>
      <dgm:spPr/>
    </dgm:pt>
    <dgm:pt modelId="{76AFC223-3B2F-44DF-9333-A4A2A962C659}" type="pres">
      <dgm:prSet presAssocID="{5484FA94-1708-4456-836E-42EA27A55EFA}" presName="compNode" presStyleCnt="0"/>
      <dgm:spPr/>
    </dgm:pt>
    <dgm:pt modelId="{CE93103F-F6CF-430E-97F4-95089E67EA1D}" type="pres">
      <dgm:prSet presAssocID="{5484FA94-1708-4456-836E-42EA27A55EF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esearch"/>
        </a:ext>
      </dgm:extLst>
    </dgm:pt>
    <dgm:pt modelId="{AA23610E-0465-45B8-A889-99E6584441EC}" type="pres">
      <dgm:prSet presAssocID="{5484FA94-1708-4456-836E-42EA27A55EFA}" presName="spaceRect" presStyleCnt="0"/>
      <dgm:spPr/>
    </dgm:pt>
    <dgm:pt modelId="{20D70457-2575-4B00-85EF-A694E9819CFD}" type="pres">
      <dgm:prSet presAssocID="{5484FA94-1708-4456-836E-42EA27A55EFA}" presName="textRect" presStyleLbl="revTx" presStyleIdx="0" presStyleCnt="3">
        <dgm:presLayoutVars>
          <dgm:chMax val="1"/>
          <dgm:chPref val="1"/>
        </dgm:presLayoutVars>
      </dgm:prSet>
      <dgm:spPr/>
    </dgm:pt>
    <dgm:pt modelId="{45945ED6-DF97-41BB-83F7-A1B1505865E0}" type="pres">
      <dgm:prSet presAssocID="{6B83FD9B-4FA1-452B-BBA0-6DE8668315EA}" presName="sibTrans" presStyleCnt="0"/>
      <dgm:spPr/>
    </dgm:pt>
    <dgm:pt modelId="{AE08BBF3-1690-469B-89CE-A8CF35453EBD}" type="pres">
      <dgm:prSet presAssocID="{0930729A-9AC3-462E-A549-4C0623600B93}" presName="compNode" presStyleCnt="0"/>
      <dgm:spPr/>
    </dgm:pt>
    <dgm:pt modelId="{C96B95BF-6F20-42C7-9DF6-A6C7C95A0F63}" type="pres">
      <dgm:prSet presAssocID="{0930729A-9AC3-462E-A549-4C0623600B9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eting"/>
        </a:ext>
      </dgm:extLst>
    </dgm:pt>
    <dgm:pt modelId="{C5E20ACB-6788-4E22-A8D3-C968418968EB}" type="pres">
      <dgm:prSet presAssocID="{0930729A-9AC3-462E-A549-4C0623600B93}" presName="spaceRect" presStyleCnt="0"/>
      <dgm:spPr/>
    </dgm:pt>
    <dgm:pt modelId="{EDA37F99-9A69-4277-99C8-EB6EFDA74F34}" type="pres">
      <dgm:prSet presAssocID="{0930729A-9AC3-462E-A549-4C0623600B93}" presName="textRect" presStyleLbl="revTx" presStyleIdx="1" presStyleCnt="3">
        <dgm:presLayoutVars>
          <dgm:chMax val="1"/>
          <dgm:chPref val="1"/>
        </dgm:presLayoutVars>
      </dgm:prSet>
      <dgm:spPr/>
    </dgm:pt>
    <dgm:pt modelId="{1CEF93D9-60B2-44A4-9E47-52F30AD58020}" type="pres">
      <dgm:prSet presAssocID="{8BA39F15-04E0-4A79-ADB1-D1346FB02508}" presName="sibTrans" presStyleCnt="0"/>
      <dgm:spPr/>
    </dgm:pt>
    <dgm:pt modelId="{F2EF3D00-B1E8-40EE-9C7D-49269879DEF4}" type="pres">
      <dgm:prSet presAssocID="{DF7A0522-5AC4-4FE2-A49B-03E3BB791BEE}" presName="compNode" presStyleCnt="0"/>
      <dgm:spPr/>
    </dgm:pt>
    <dgm:pt modelId="{FD5A14F3-7A3F-4F55-BEDD-E56604E7537C}" type="pres">
      <dgm:prSet presAssocID="{DF7A0522-5AC4-4FE2-A49B-03E3BB791BE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nching Diagram"/>
        </a:ext>
      </dgm:extLst>
    </dgm:pt>
    <dgm:pt modelId="{554C2FCA-B9D7-4404-BDB9-F337641315C0}" type="pres">
      <dgm:prSet presAssocID="{DF7A0522-5AC4-4FE2-A49B-03E3BB791BEE}" presName="spaceRect" presStyleCnt="0"/>
      <dgm:spPr/>
    </dgm:pt>
    <dgm:pt modelId="{F8E5143A-D39A-4559-8A21-2C1589C263E1}" type="pres">
      <dgm:prSet presAssocID="{DF7A0522-5AC4-4FE2-A49B-03E3BB791BEE}" presName="textRect" presStyleLbl="revTx" presStyleIdx="2" presStyleCnt="3">
        <dgm:presLayoutVars>
          <dgm:chMax val="1"/>
          <dgm:chPref val="1"/>
        </dgm:presLayoutVars>
      </dgm:prSet>
      <dgm:spPr/>
    </dgm:pt>
  </dgm:ptLst>
  <dgm:cxnLst>
    <dgm:cxn modelId="{82FA3185-3EB6-46EC-B500-7D6C0A068E77}" type="presOf" srcId="{DF7A0522-5AC4-4FE2-A49B-03E3BB791BEE}" destId="{F8E5143A-D39A-4559-8A21-2C1589C263E1}" srcOrd="0" destOrd="0" presId="urn:microsoft.com/office/officeart/2018/2/layout/IconLabelList"/>
    <dgm:cxn modelId="{97CEE097-CCA5-4624-B21F-FFC47927D946}" type="presOf" srcId="{0930729A-9AC3-462E-A549-4C0623600B93}" destId="{EDA37F99-9A69-4277-99C8-EB6EFDA74F34}" srcOrd="0" destOrd="0" presId="urn:microsoft.com/office/officeart/2018/2/layout/IconLabelList"/>
    <dgm:cxn modelId="{1A604D99-AB2F-431D-A332-8035F0FF2BA0}" srcId="{101959CE-9B81-47E0-98B2-7C59C4043BBA}" destId="{0930729A-9AC3-462E-A549-4C0623600B93}" srcOrd="1" destOrd="0" parTransId="{30EBE34C-561F-49DA-AC91-2C5135B6685C}" sibTransId="{8BA39F15-04E0-4A79-ADB1-D1346FB02508}"/>
    <dgm:cxn modelId="{0C6893BB-6D6A-49C9-AAA3-BCA98D186FB7}" type="presOf" srcId="{101959CE-9B81-47E0-98B2-7C59C4043BBA}" destId="{8CACE92B-4CED-40D6-909E-95B84DDB8CC4}" srcOrd="0" destOrd="0" presId="urn:microsoft.com/office/officeart/2018/2/layout/IconLabelList"/>
    <dgm:cxn modelId="{914CADD4-D588-4EF6-9A03-73CC1D8B4592}" srcId="{101959CE-9B81-47E0-98B2-7C59C4043BBA}" destId="{5484FA94-1708-4456-836E-42EA27A55EFA}" srcOrd="0" destOrd="0" parTransId="{1C18075B-623C-441D-BE1F-378F9B3B3F9A}" sibTransId="{6B83FD9B-4FA1-452B-BBA0-6DE8668315EA}"/>
    <dgm:cxn modelId="{471252E9-0E7D-46D6-8E30-BCDDCBAE6469}" srcId="{101959CE-9B81-47E0-98B2-7C59C4043BBA}" destId="{DF7A0522-5AC4-4FE2-A49B-03E3BB791BEE}" srcOrd="2" destOrd="0" parTransId="{E02C7B6C-84EC-4037-AE47-AD7BD377E994}" sibTransId="{3AE99A8D-C46D-4D39-8EF1-5C32F0790138}"/>
    <dgm:cxn modelId="{19F583FE-52F3-4C39-8378-6223CB622094}" type="presOf" srcId="{5484FA94-1708-4456-836E-42EA27A55EFA}" destId="{20D70457-2575-4B00-85EF-A694E9819CFD}" srcOrd="0" destOrd="0" presId="urn:microsoft.com/office/officeart/2018/2/layout/IconLabelList"/>
    <dgm:cxn modelId="{B197AD53-C3B8-43A0-AA93-DB438A81B049}" type="presParOf" srcId="{8CACE92B-4CED-40D6-909E-95B84DDB8CC4}" destId="{76AFC223-3B2F-44DF-9333-A4A2A962C659}" srcOrd="0" destOrd="0" presId="urn:microsoft.com/office/officeart/2018/2/layout/IconLabelList"/>
    <dgm:cxn modelId="{2E189B70-CFD6-4E9E-BA30-000981E215C5}" type="presParOf" srcId="{76AFC223-3B2F-44DF-9333-A4A2A962C659}" destId="{CE93103F-F6CF-430E-97F4-95089E67EA1D}" srcOrd="0" destOrd="0" presId="urn:microsoft.com/office/officeart/2018/2/layout/IconLabelList"/>
    <dgm:cxn modelId="{91C726C0-EAB7-41A2-B3C0-17DDB59901D9}" type="presParOf" srcId="{76AFC223-3B2F-44DF-9333-A4A2A962C659}" destId="{AA23610E-0465-45B8-A889-99E6584441EC}" srcOrd="1" destOrd="0" presId="urn:microsoft.com/office/officeart/2018/2/layout/IconLabelList"/>
    <dgm:cxn modelId="{3FB7D300-BEF9-4AD6-951C-4850239E06E0}" type="presParOf" srcId="{76AFC223-3B2F-44DF-9333-A4A2A962C659}" destId="{20D70457-2575-4B00-85EF-A694E9819CFD}" srcOrd="2" destOrd="0" presId="urn:microsoft.com/office/officeart/2018/2/layout/IconLabelList"/>
    <dgm:cxn modelId="{6D785D8B-6E06-4883-B494-FAB78E218F21}" type="presParOf" srcId="{8CACE92B-4CED-40D6-909E-95B84DDB8CC4}" destId="{45945ED6-DF97-41BB-83F7-A1B1505865E0}" srcOrd="1" destOrd="0" presId="urn:microsoft.com/office/officeart/2018/2/layout/IconLabelList"/>
    <dgm:cxn modelId="{5AF00440-6ED1-481C-8A25-0C6CF04ACFB3}" type="presParOf" srcId="{8CACE92B-4CED-40D6-909E-95B84DDB8CC4}" destId="{AE08BBF3-1690-469B-89CE-A8CF35453EBD}" srcOrd="2" destOrd="0" presId="urn:microsoft.com/office/officeart/2018/2/layout/IconLabelList"/>
    <dgm:cxn modelId="{F15D8056-BEBB-4A59-B385-CAB9F1C9C468}" type="presParOf" srcId="{AE08BBF3-1690-469B-89CE-A8CF35453EBD}" destId="{C96B95BF-6F20-42C7-9DF6-A6C7C95A0F63}" srcOrd="0" destOrd="0" presId="urn:microsoft.com/office/officeart/2018/2/layout/IconLabelList"/>
    <dgm:cxn modelId="{AB9ACD89-BD71-4F2D-9803-4F61B4C0B29D}" type="presParOf" srcId="{AE08BBF3-1690-469B-89CE-A8CF35453EBD}" destId="{C5E20ACB-6788-4E22-A8D3-C968418968EB}" srcOrd="1" destOrd="0" presId="urn:microsoft.com/office/officeart/2018/2/layout/IconLabelList"/>
    <dgm:cxn modelId="{390E2190-19CF-4C92-B1CA-B47319EBB1A2}" type="presParOf" srcId="{AE08BBF3-1690-469B-89CE-A8CF35453EBD}" destId="{EDA37F99-9A69-4277-99C8-EB6EFDA74F34}" srcOrd="2" destOrd="0" presId="urn:microsoft.com/office/officeart/2018/2/layout/IconLabelList"/>
    <dgm:cxn modelId="{39B7CCBA-13F7-4B34-94BD-F1AF89851B1E}" type="presParOf" srcId="{8CACE92B-4CED-40D6-909E-95B84DDB8CC4}" destId="{1CEF93D9-60B2-44A4-9E47-52F30AD58020}" srcOrd="3" destOrd="0" presId="urn:microsoft.com/office/officeart/2018/2/layout/IconLabelList"/>
    <dgm:cxn modelId="{219A1216-381C-49E8-ACE2-CE431F5EBB17}" type="presParOf" srcId="{8CACE92B-4CED-40D6-909E-95B84DDB8CC4}" destId="{F2EF3D00-B1E8-40EE-9C7D-49269879DEF4}" srcOrd="4" destOrd="0" presId="urn:microsoft.com/office/officeart/2018/2/layout/IconLabelList"/>
    <dgm:cxn modelId="{52BA1616-D721-475A-BF02-DFF0030123CC}" type="presParOf" srcId="{F2EF3D00-B1E8-40EE-9C7D-49269879DEF4}" destId="{FD5A14F3-7A3F-4F55-BEDD-E56604E7537C}" srcOrd="0" destOrd="0" presId="urn:microsoft.com/office/officeart/2018/2/layout/IconLabelList"/>
    <dgm:cxn modelId="{24FAC85B-3033-43B2-8E07-33E2E603E75A}" type="presParOf" srcId="{F2EF3D00-B1E8-40EE-9C7D-49269879DEF4}" destId="{554C2FCA-B9D7-4404-BDB9-F337641315C0}" srcOrd="1" destOrd="0" presId="urn:microsoft.com/office/officeart/2018/2/layout/IconLabelList"/>
    <dgm:cxn modelId="{CD9B7524-B2EB-440A-AC39-3C3D2B3A130D}" type="presParOf" srcId="{F2EF3D00-B1E8-40EE-9C7D-49269879DEF4}" destId="{F8E5143A-D39A-4559-8A21-2C1589C263E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610A4AE-11C7-4DE2-974B-252B2686F693}"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76501FDC-C3CC-4A44-B7F9-EE996478296E}">
      <dgm:prSet/>
      <dgm:spPr/>
      <dgm:t>
        <a:bodyPr/>
        <a:lstStyle/>
        <a:p>
          <a:r>
            <a:rPr lang="en-GB"/>
            <a:t>Under the common law – people who have a license to be there or someone who is invited to be there. </a:t>
          </a:r>
          <a:endParaRPr lang="en-US"/>
        </a:p>
      </dgm:t>
    </dgm:pt>
    <dgm:pt modelId="{8B7CD510-22B6-4007-B948-DE9B6741CE93}" type="parTrans" cxnId="{866A4AE5-AEAF-4687-B746-FA88F7CFF2E9}">
      <dgm:prSet/>
      <dgm:spPr/>
      <dgm:t>
        <a:bodyPr/>
        <a:lstStyle/>
        <a:p>
          <a:endParaRPr lang="en-US"/>
        </a:p>
      </dgm:t>
    </dgm:pt>
    <dgm:pt modelId="{ADE14E15-5D36-42FF-AB8B-63E01705B245}" type="sibTrans" cxnId="{866A4AE5-AEAF-4687-B746-FA88F7CFF2E9}">
      <dgm:prSet/>
      <dgm:spPr/>
      <dgm:t>
        <a:bodyPr/>
        <a:lstStyle/>
        <a:p>
          <a:endParaRPr lang="en-US"/>
        </a:p>
      </dgm:t>
    </dgm:pt>
    <dgm:pt modelId="{E8B723DE-506A-40A6-8CDE-483A73DED71A}">
      <dgm:prSet/>
      <dgm:spPr/>
      <dgm:t>
        <a:bodyPr/>
        <a:lstStyle/>
        <a:p>
          <a:r>
            <a:rPr lang="en-GB"/>
            <a:t>Including those who have a contract in place. </a:t>
          </a:r>
          <a:endParaRPr lang="en-US"/>
        </a:p>
      </dgm:t>
    </dgm:pt>
    <dgm:pt modelId="{9918CA25-B794-499A-B9C8-82E285B060E2}" type="parTrans" cxnId="{FE516670-9CD8-4162-840C-05DBAF838FD2}">
      <dgm:prSet/>
      <dgm:spPr/>
      <dgm:t>
        <a:bodyPr/>
        <a:lstStyle/>
        <a:p>
          <a:endParaRPr lang="en-US"/>
        </a:p>
      </dgm:t>
    </dgm:pt>
    <dgm:pt modelId="{EB71EB43-3569-4A90-8327-8CA4463E7FB8}" type="sibTrans" cxnId="{FE516670-9CD8-4162-840C-05DBAF838FD2}">
      <dgm:prSet/>
      <dgm:spPr/>
      <dgm:t>
        <a:bodyPr/>
        <a:lstStyle/>
        <a:p>
          <a:endParaRPr lang="en-US"/>
        </a:p>
      </dgm:t>
    </dgm:pt>
    <dgm:pt modelId="{A6B669CB-0EA6-4EBF-9CCD-6977647DC637}">
      <dgm:prSet/>
      <dgm:spPr/>
      <dgm:t>
        <a:bodyPr/>
        <a:lstStyle/>
        <a:p>
          <a:r>
            <a:rPr lang="en-GB"/>
            <a:t>This is all governed by S.2(1) and S.5(1)</a:t>
          </a:r>
          <a:endParaRPr lang="en-US"/>
        </a:p>
      </dgm:t>
    </dgm:pt>
    <dgm:pt modelId="{2639FE4C-5EBA-4D2B-9F89-EAB3735B2680}" type="parTrans" cxnId="{4AC699BE-9F1D-4CB0-8FB2-CD4A06FAF216}">
      <dgm:prSet/>
      <dgm:spPr/>
      <dgm:t>
        <a:bodyPr/>
        <a:lstStyle/>
        <a:p>
          <a:endParaRPr lang="en-US"/>
        </a:p>
      </dgm:t>
    </dgm:pt>
    <dgm:pt modelId="{40EA231C-BB2B-4C21-B2B7-C72BDA6E8DAA}" type="sibTrans" cxnId="{4AC699BE-9F1D-4CB0-8FB2-CD4A06FAF216}">
      <dgm:prSet/>
      <dgm:spPr/>
      <dgm:t>
        <a:bodyPr/>
        <a:lstStyle/>
        <a:p>
          <a:endParaRPr lang="en-US"/>
        </a:p>
      </dgm:t>
    </dgm:pt>
    <dgm:pt modelId="{1F7F5641-25D2-4781-8AB9-C17F1548414D}" type="pres">
      <dgm:prSet presAssocID="{9610A4AE-11C7-4DE2-974B-252B2686F693}" presName="outerComposite" presStyleCnt="0">
        <dgm:presLayoutVars>
          <dgm:chMax val="5"/>
          <dgm:dir/>
          <dgm:resizeHandles val="exact"/>
        </dgm:presLayoutVars>
      </dgm:prSet>
      <dgm:spPr/>
    </dgm:pt>
    <dgm:pt modelId="{CABBBDEA-AAEA-44B0-9D9C-C7F1C7375ECB}" type="pres">
      <dgm:prSet presAssocID="{9610A4AE-11C7-4DE2-974B-252B2686F693}" presName="dummyMaxCanvas" presStyleCnt="0">
        <dgm:presLayoutVars/>
      </dgm:prSet>
      <dgm:spPr/>
    </dgm:pt>
    <dgm:pt modelId="{360EB156-0BFF-4193-9DBD-35FE28447571}" type="pres">
      <dgm:prSet presAssocID="{9610A4AE-11C7-4DE2-974B-252B2686F693}" presName="ThreeNodes_1" presStyleLbl="node1" presStyleIdx="0" presStyleCnt="3">
        <dgm:presLayoutVars>
          <dgm:bulletEnabled val="1"/>
        </dgm:presLayoutVars>
      </dgm:prSet>
      <dgm:spPr/>
    </dgm:pt>
    <dgm:pt modelId="{8CE61232-3228-4A84-9384-519E18BE1177}" type="pres">
      <dgm:prSet presAssocID="{9610A4AE-11C7-4DE2-974B-252B2686F693}" presName="ThreeNodes_2" presStyleLbl="node1" presStyleIdx="1" presStyleCnt="3">
        <dgm:presLayoutVars>
          <dgm:bulletEnabled val="1"/>
        </dgm:presLayoutVars>
      </dgm:prSet>
      <dgm:spPr/>
    </dgm:pt>
    <dgm:pt modelId="{09429F04-53EE-486A-BE90-3A98D9D793B3}" type="pres">
      <dgm:prSet presAssocID="{9610A4AE-11C7-4DE2-974B-252B2686F693}" presName="ThreeNodes_3" presStyleLbl="node1" presStyleIdx="2" presStyleCnt="3">
        <dgm:presLayoutVars>
          <dgm:bulletEnabled val="1"/>
        </dgm:presLayoutVars>
      </dgm:prSet>
      <dgm:spPr/>
    </dgm:pt>
    <dgm:pt modelId="{395D30A2-7FBD-46F0-8671-12873E7613A4}" type="pres">
      <dgm:prSet presAssocID="{9610A4AE-11C7-4DE2-974B-252B2686F693}" presName="ThreeConn_1-2" presStyleLbl="fgAccFollowNode1" presStyleIdx="0" presStyleCnt="2">
        <dgm:presLayoutVars>
          <dgm:bulletEnabled val="1"/>
        </dgm:presLayoutVars>
      </dgm:prSet>
      <dgm:spPr/>
    </dgm:pt>
    <dgm:pt modelId="{CD73C455-7767-43C1-8095-3AE12021AC52}" type="pres">
      <dgm:prSet presAssocID="{9610A4AE-11C7-4DE2-974B-252B2686F693}" presName="ThreeConn_2-3" presStyleLbl="fgAccFollowNode1" presStyleIdx="1" presStyleCnt="2">
        <dgm:presLayoutVars>
          <dgm:bulletEnabled val="1"/>
        </dgm:presLayoutVars>
      </dgm:prSet>
      <dgm:spPr/>
    </dgm:pt>
    <dgm:pt modelId="{9E084785-57FC-4EC2-83FD-0824E19DCD19}" type="pres">
      <dgm:prSet presAssocID="{9610A4AE-11C7-4DE2-974B-252B2686F693}" presName="ThreeNodes_1_text" presStyleLbl="node1" presStyleIdx="2" presStyleCnt="3">
        <dgm:presLayoutVars>
          <dgm:bulletEnabled val="1"/>
        </dgm:presLayoutVars>
      </dgm:prSet>
      <dgm:spPr/>
    </dgm:pt>
    <dgm:pt modelId="{ECB4B05C-C0EB-46FD-BCFD-B6619F3DF259}" type="pres">
      <dgm:prSet presAssocID="{9610A4AE-11C7-4DE2-974B-252B2686F693}" presName="ThreeNodes_2_text" presStyleLbl="node1" presStyleIdx="2" presStyleCnt="3">
        <dgm:presLayoutVars>
          <dgm:bulletEnabled val="1"/>
        </dgm:presLayoutVars>
      </dgm:prSet>
      <dgm:spPr/>
    </dgm:pt>
    <dgm:pt modelId="{A69E7AAF-89BA-40E7-87F8-CE4955C7A694}" type="pres">
      <dgm:prSet presAssocID="{9610A4AE-11C7-4DE2-974B-252B2686F693}" presName="ThreeNodes_3_text" presStyleLbl="node1" presStyleIdx="2" presStyleCnt="3">
        <dgm:presLayoutVars>
          <dgm:bulletEnabled val="1"/>
        </dgm:presLayoutVars>
      </dgm:prSet>
      <dgm:spPr/>
    </dgm:pt>
  </dgm:ptLst>
  <dgm:cxnLst>
    <dgm:cxn modelId="{AD659422-F590-4001-B6E8-1FC66F6753A5}" type="presOf" srcId="{E8B723DE-506A-40A6-8CDE-483A73DED71A}" destId="{8CE61232-3228-4A84-9384-519E18BE1177}" srcOrd="0" destOrd="0" presId="urn:microsoft.com/office/officeart/2005/8/layout/vProcess5"/>
    <dgm:cxn modelId="{BBA50C30-D02A-4032-A73B-930129363C6A}" type="presOf" srcId="{76501FDC-C3CC-4A44-B7F9-EE996478296E}" destId="{9E084785-57FC-4EC2-83FD-0824E19DCD19}" srcOrd="1" destOrd="0" presId="urn:microsoft.com/office/officeart/2005/8/layout/vProcess5"/>
    <dgm:cxn modelId="{AF059F3B-2F79-4B2C-8A46-D82966D17D08}" type="presOf" srcId="{ADE14E15-5D36-42FF-AB8B-63E01705B245}" destId="{395D30A2-7FBD-46F0-8671-12873E7613A4}" srcOrd="0" destOrd="0" presId="urn:microsoft.com/office/officeart/2005/8/layout/vProcess5"/>
    <dgm:cxn modelId="{7F5E3248-AEDF-4541-9220-C9BDE9984123}" type="presOf" srcId="{76501FDC-C3CC-4A44-B7F9-EE996478296E}" destId="{360EB156-0BFF-4193-9DBD-35FE28447571}" srcOrd="0" destOrd="0" presId="urn:microsoft.com/office/officeart/2005/8/layout/vProcess5"/>
    <dgm:cxn modelId="{5F5CEB6D-2BFE-43C2-8851-E79AB7DAD23A}" type="presOf" srcId="{A6B669CB-0EA6-4EBF-9CCD-6977647DC637}" destId="{A69E7AAF-89BA-40E7-87F8-CE4955C7A694}" srcOrd="1" destOrd="0" presId="urn:microsoft.com/office/officeart/2005/8/layout/vProcess5"/>
    <dgm:cxn modelId="{FE516670-9CD8-4162-840C-05DBAF838FD2}" srcId="{9610A4AE-11C7-4DE2-974B-252B2686F693}" destId="{E8B723DE-506A-40A6-8CDE-483A73DED71A}" srcOrd="1" destOrd="0" parTransId="{9918CA25-B794-499A-B9C8-82E285B060E2}" sibTransId="{EB71EB43-3569-4A90-8327-8CA4463E7FB8}"/>
    <dgm:cxn modelId="{4F3AC1B5-BECE-456E-89CD-1D652F32E033}" type="presOf" srcId="{EB71EB43-3569-4A90-8327-8CA4463E7FB8}" destId="{CD73C455-7767-43C1-8095-3AE12021AC52}" srcOrd="0" destOrd="0" presId="urn:microsoft.com/office/officeart/2005/8/layout/vProcess5"/>
    <dgm:cxn modelId="{1F0780B8-875B-4ADC-A888-627AEAB5F777}" type="presOf" srcId="{E8B723DE-506A-40A6-8CDE-483A73DED71A}" destId="{ECB4B05C-C0EB-46FD-BCFD-B6619F3DF259}" srcOrd="1" destOrd="0" presId="urn:microsoft.com/office/officeart/2005/8/layout/vProcess5"/>
    <dgm:cxn modelId="{4AC699BE-9F1D-4CB0-8FB2-CD4A06FAF216}" srcId="{9610A4AE-11C7-4DE2-974B-252B2686F693}" destId="{A6B669CB-0EA6-4EBF-9CCD-6977647DC637}" srcOrd="2" destOrd="0" parTransId="{2639FE4C-5EBA-4D2B-9F89-EAB3735B2680}" sibTransId="{40EA231C-BB2B-4C21-B2B7-C72BDA6E8DAA}"/>
    <dgm:cxn modelId="{0F40FCC0-CB50-4B32-B40E-D069FAD149C8}" type="presOf" srcId="{9610A4AE-11C7-4DE2-974B-252B2686F693}" destId="{1F7F5641-25D2-4781-8AB9-C17F1548414D}" srcOrd="0" destOrd="0" presId="urn:microsoft.com/office/officeart/2005/8/layout/vProcess5"/>
    <dgm:cxn modelId="{D05575CC-F441-4522-AC62-22ECAD6F34E3}" type="presOf" srcId="{A6B669CB-0EA6-4EBF-9CCD-6977647DC637}" destId="{09429F04-53EE-486A-BE90-3A98D9D793B3}" srcOrd="0" destOrd="0" presId="urn:microsoft.com/office/officeart/2005/8/layout/vProcess5"/>
    <dgm:cxn modelId="{866A4AE5-AEAF-4687-B746-FA88F7CFF2E9}" srcId="{9610A4AE-11C7-4DE2-974B-252B2686F693}" destId="{76501FDC-C3CC-4A44-B7F9-EE996478296E}" srcOrd="0" destOrd="0" parTransId="{8B7CD510-22B6-4007-B948-DE9B6741CE93}" sibTransId="{ADE14E15-5D36-42FF-AB8B-63E01705B245}"/>
    <dgm:cxn modelId="{A1A55094-6002-4CE9-A32A-44D9EAD2117B}" type="presParOf" srcId="{1F7F5641-25D2-4781-8AB9-C17F1548414D}" destId="{CABBBDEA-AAEA-44B0-9D9C-C7F1C7375ECB}" srcOrd="0" destOrd="0" presId="urn:microsoft.com/office/officeart/2005/8/layout/vProcess5"/>
    <dgm:cxn modelId="{A6090E4C-5CA8-4826-B8CB-B6AB489501BA}" type="presParOf" srcId="{1F7F5641-25D2-4781-8AB9-C17F1548414D}" destId="{360EB156-0BFF-4193-9DBD-35FE28447571}" srcOrd="1" destOrd="0" presId="urn:microsoft.com/office/officeart/2005/8/layout/vProcess5"/>
    <dgm:cxn modelId="{D27978A0-5776-4834-A652-F04C6512897D}" type="presParOf" srcId="{1F7F5641-25D2-4781-8AB9-C17F1548414D}" destId="{8CE61232-3228-4A84-9384-519E18BE1177}" srcOrd="2" destOrd="0" presId="urn:microsoft.com/office/officeart/2005/8/layout/vProcess5"/>
    <dgm:cxn modelId="{839AACE6-F5F1-441C-87EA-6283416BA22B}" type="presParOf" srcId="{1F7F5641-25D2-4781-8AB9-C17F1548414D}" destId="{09429F04-53EE-486A-BE90-3A98D9D793B3}" srcOrd="3" destOrd="0" presId="urn:microsoft.com/office/officeart/2005/8/layout/vProcess5"/>
    <dgm:cxn modelId="{A83ABB00-1724-4350-8533-20B5FF30971C}" type="presParOf" srcId="{1F7F5641-25D2-4781-8AB9-C17F1548414D}" destId="{395D30A2-7FBD-46F0-8671-12873E7613A4}" srcOrd="4" destOrd="0" presId="urn:microsoft.com/office/officeart/2005/8/layout/vProcess5"/>
    <dgm:cxn modelId="{0B8D6B8F-E8AA-4EE3-8DA8-62210BBED9CF}" type="presParOf" srcId="{1F7F5641-25D2-4781-8AB9-C17F1548414D}" destId="{CD73C455-7767-43C1-8095-3AE12021AC52}" srcOrd="5" destOrd="0" presId="urn:microsoft.com/office/officeart/2005/8/layout/vProcess5"/>
    <dgm:cxn modelId="{F403EE8D-1C16-453E-BC6E-B9A35F7BF27E}" type="presParOf" srcId="{1F7F5641-25D2-4781-8AB9-C17F1548414D}" destId="{9E084785-57FC-4EC2-83FD-0824E19DCD19}" srcOrd="6" destOrd="0" presId="urn:microsoft.com/office/officeart/2005/8/layout/vProcess5"/>
    <dgm:cxn modelId="{D96B750B-F085-4BFF-923F-E80D3734B00A}" type="presParOf" srcId="{1F7F5641-25D2-4781-8AB9-C17F1548414D}" destId="{ECB4B05C-C0EB-46FD-BCFD-B6619F3DF259}" srcOrd="7" destOrd="0" presId="urn:microsoft.com/office/officeart/2005/8/layout/vProcess5"/>
    <dgm:cxn modelId="{EE5F8557-2274-4D53-82D3-975E1B7AE627}" type="presParOf" srcId="{1F7F5641-25D2-4781-8AB9-C17F1548414D}" destId="{A69E7AAF-89BA-40E7-87F8-CE4955C7A694}"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998773B-C2BF-4247-B871-2D99732CE6B9}"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B26A324E-3C8F-409E-BD1B-DDD5FED50A6C}">
      <dgm:prSet/>
      <dgm:spPr/>
      <dgm:t>
        <a:bodyPr/>
        <a:lstStyle/>
        <a:p>
          <a:r>
            <a:rPr lang="en-GB"/>
            <a:t>Common law duty of care is shown in the case of Maguire v Sefton Metropolitan Borough Council [2006] </a:t>
          </a:r>
          <a:endParaRPr lang="en-US"/>
        </a:p>
      </dgm:t>
    </dgm:pt>
    <dgm:pt modelId="{F7A3825D-5607-499A-8871-74E6F679D74E}" type="parTrans" cxnId="{5C885818-F593-47CA-BC70-912C1261CDA2}">
      <dgm:prSet/>
      <dgm:spPr/>
      <dgm:t>
        <a:bodyPr/>
        <a:lstStyle/>
        <a:p>
          <a:endParaRPr lang="en-US"/>
        </a:p>
      </dgm:t>
    </dgm:pt>
    <dgm:pt modelId="{7F712BFC-581A-4CA8-BA5D-1E4217968AD6}" type="sibTrans" cxnId="{5C885818-F593-47CA-BC70-912C1261CDA2}">
      <dgm:prSet/>
      <dgm:spPr/>
      <dgm:t>
        <a:bodyPr/>
        <a:lstStyle/>
        <a:p>
          <a:endParaRPr lang="en-US"/>
        </a:p>
      </dgm:t>
    </dgm:pt>
    <dgm:pt modelId="{089876E4-3EF5-4AA4-83DA-9BA3AEAC2E0F}">
      <dgm:prSet/>
      <dgm:spPr/>
      <dgm:t>
        <a:bodyPr/>
        <a:lstStyle/>
        <a:p>
          <a:r>
            <a:rPr lang="en-GB"/>
            <a:t>Reasonable care must be taken. </a:t>
          </a:r>
          <a:endParaRPr lang="en-US"/>
        </a:p>
      </dgm:t>
    </dgm:pt>
    <dgm:pt modelId="{3E80D783-9E53-4517-815D-86C9BC8931AC}" type="parTrans" cxnId="{626B5C37-327F-41B3-A199-C76408E0A5DC}">
      <dgm:prSet/>
      <dgm:spPr/>
      <dgm:t>
        <a:bodyPr/>
        <a:lstStyle/>
        <a:p>
          <a:endParaRPr lang="en-US"/>
        </a:p>
      </dgm:t>
    </dgm:pt>
    <dgm:pt modelId="{9520565E-2FB1-469E-ADD5-935266F2AF3C}" type="sibTrans" cxnId="{626B5C37-327F-41B3-A199-C76408E0A5DC}">
      <dgm:prSet/>
      <dgm:spPr/>
      <dgm:t>
        <a:bodyPr/>
        <a:lstStyle/>
        <a:p>
          <a:endParaRPr lang="en-US"/>
        </a:p>
      </dgm:t>
    </dgm:pt>
    <dgm:pt modelId="{728D62BC-2E65-41EE-8E80-56A2DB2D805D}">
      <dgm:prSet/>
      <dgm:spPr/>
      <dgm:t>
        <a:bodyPr/>
        <a:lstStyle/>
        <a:p>
          <a:r>
            <a:rPr lang="en-GB"/>
            <a:t>Applies to both contractual and non- contractual duties. </a:t>
          </a:r>
          <a:endParaRPr lang="en-US"/>
        </a:p>
      </dgm:t>
    </dgm:pt>
    <dgm:pt modelId="{57DC7B34-9292-49DF-9F34-EC00E0B0354F}" type="parTrans" cxnId="{3A2F2F92-6E05-440A-80B5-91FAB2AA2AA4}">
      <dgm:prSet/>
      <dgm:spPr/>
      <dgm:t>
        <a:bodyPr/>
        <a:lstStyle/>
        <a:p>
          <a:endParaRPr lang="en-US"/>
        </a:p>
      </dgm:t>
    </dgm:pt>
    <dgm:pt modelId="{4A8393EB-BBCE-4259-BBFF-C9F702670C3F}" type="sibTrans" cxnId="{3A2F2F92-6E05-440A-80B5-91FAB2AA2AA4}">
      <dgm:prSet/>
      <dgm:spPr/>
      <dgm:t>
        <a:bodyPr/>
        <a:lstStyle/>
        <a:p>
          <a:endParaRPr lang="en-US"/>
        </a:p>
      </dgm:t>
    </dgm:pt>
    <dgm:pt modelId="{63C73CFB-9A6D-43C3-9A3E-CC2C70EA0C6C}" type="pres">
      <dgm:prSet presAssocID="{3998773B-C2BF-4247-B871-2D99732CE6B9}" presName="Name0" presStyleCnt="0">
        <dgm:presLayoutVars>
          <dgm:dir/>
          <dgm:animLvl val="lvl"/>
          <dgm:resizeHandles val="exact"/>
        </dgm:presLayoutVars>
      </dgm:prSet>
      <dgm:spPr/>
    </dgm:pt>
    <dgm:pt modelId="{D9DE30C3-3A29-4E45-A012-55DE4A3CC503}" type="pres">
      <dgm:prSet presAssocID="{728D62BC-2E65-41EE-8E80-56A2DB2D805D}" presName="boxAndChildren" presStyleCnt="0"/>
      <dgm:spPr/>
    </dgm:pt>
    <dgm:pt modelId="{70E2B8C4-5419-4708-B961-E1929464F2E0}" type="pres">
      <dgm:prSet presAssocID="{728D62BC-2E65-41EE-8E80-56A2DB2D805D}" presName="parentTextBox" presStyleLbl="node1" presStyleIdx="0" presStyleCnt="3"/>
      <dgm:spPr/>
    </dgm:pt>
    <dgm:pt modelId="{450AF0ED-1B73-4CB0-80D3-DC4C8C57BC0B}" type="pres">
      <dgm:prSet presAssocID="{9520565E-2FB1-469E-ADD5-935266F2AF3C}" presName="sp" presStyleCnt="0"/>
      <dgm:spPr/>
    </dgm:pt>
    <dgm:pt modelId="{6F957FDF-72F8-44B9-8CF9-E16F5CAF927D}" type="pres">
      <dgm:prSet presAssocID="{089876E4-3EF5-4AA4-83DA-9BA3AEAC2E0F}" presName="arrowAndChildren" presStyleCnt="0"/>
      <dgm:spPr/>
    </dgm:pt>
    <dgm:pt modelId="{45989A47-7F50-4FCB-ACB5-587A764AC04C}" type="pres">
      <dgm:prSet presAssocID="{089876E4-3EF5-4AA4-83DA-9BA3AEAC2E0F}" presName="parentTextArrow" presStyleLbl="node1" presStyleIdx="1" presStyleCnt="3"/>
      <dgm:spPr/>
    </dgm:pt>
    <dgm:pt modelId="{2D3D0BC7-D79B-4A5F-A4C9-8284E0130797}" type="pres">
      <dgm:prSet presAssocID="{7F712BFC-581A-4CA8-BA5D-1E4217968AD6}" presName="sp" presStyleCnt="0"/>
      <dgm:spPr/>
    </dgm:pt>
    <dgm:pt modelId="{359A2B83-AAC3-4214-BA77-DC61DED1FF25}" type="pres">
      <dgm:prSet presAssocID="{B26A324E-3C8F-409E-BD1B-DDD5FED50A6C}" presName="arrowAndChildren" presStyleCnt="0"/>
      <dgm:spPr/>
    </dgm:pt>
    <dgm:pt modelId="{E1209312-5B0A-43AC-A2CB-1F93F394B66B}" type="pres">
      <dgm:prSet presAssocID="{B26A324E-3C8F-409E-BD1B-DDD5FED50A6C}" presName="parentTextArrow" presStyleLbl="node1" presStyleIdx="2" presStyleCnt="3"/>
      <dgm:spPr/>
    </dgm:pt>
  </dgm:ptLst>
  <dgm:cxnLst>
    <dgm:cxn modelId="{5C885818-F593-47CA-BC70-912C1261CDA2}" srcId="{3998773B-C2BF-4247-B871-2D99732CE6B9}" destId="{B26A324E-3C8F-409E-BD1B-DDD5FED50A6C}" srcOrd="0" destOrd="0" parTransId="{F7A3825D-5607-499A-8871-74E6F679D74E}" sibTransId="{7F712BFC-581A-4CA8-BA5D-1E4217968AD6}"/>
    <dgm:cxn modelId="{626B5C37-327F-41B3-A199-C76408E0A5DC}" srcId="{3998773B-C2BF-4247-B871-2D99732CE6B9}" destId="{089876E4-3EF5-4AA4-83DA-9BA3AEAC2E0F}" srcOrd="1" destOrd="0" parTransId="{3E80D783-9E53-4517-815D-86C9BC8931AC}" sibTransId="{9520565E-2FB1-469E-ADD5-935266F2AF3C}"/>
    <dgm:cxn modelId="{F3E9CE56-822E-44F1-8CC4-7783EE571C64}" type="presOf" srcId="{3998773B-C2BF-4247-B871-2D99732CE6B9}" destId="{63C73CFB-9A6D-43C3-9A3E-CC2C70EA0C6C}" srcOrd="0" destOrd="0" presId="urn:microsoft.com/office/officeart/2005/8/layout/process4"/>
    <dgm:cxn modelId="{24DB9A57-2830-4039-AAF5-61C54C3DEE66}" type="presOf" srcId="{B26A324E-3C8F-409E-BD1B-DDD5FED50A6C}" destId="{E1209312-5B0A-43AC-A2CB-1F93F394B66B}" srcOrd="0" destOrd="0" presId="urn:microsoft.com/office/officeart/2005/8/layout/process4"/>
    <dgm:cxn modelId="{3A2F2F92-6E05-440A-80B5-91FAB2AA2AA4}" srcId="{3998773B-C2BF-4247-B871-2D99732CE6B9}" destId="{728D62BC-2E65-41EE-8E80-56A2DB2D805D}" srcOrd="2" destOrd="0" parTransId="{57DC7B34-9292-49DF-9F34-EC00E0B0354F}" sibTransId="{4A8393EB-BBCE-4259-BBFF-C9F702670C3F}"/>
    <dgm:cxn modelId="{2F2D29EA-28B0-41A8-A920-8708DE30181A}" type="presOf" srcId="{728D62BC-2E65-41EE-8E80-56A2DB2D805D}" destId="{70E2B8C4-5419-4708-B961-E1929464F2E0}" srcOrd="0" destOrd="0" presId="urn:microsoft.com/office/officeart/2005/8/layout/process4"/>
    <dgm:cxn modelId="{270524F4-E9E4-4617-AC25-456D396236BD}" type="presOf" srcId="{089876E4-3EF5-4AA4-83DA-9BA3AEAC2E0F}" destId="{45989A47-7F50-4FCB-ACB5-587A764AC04C}" srcOrd="0" destOrd="0" presId="urn:microsoft.com/office/officeart/2005/8/layout/process4"/>
    <dgm:cxn modelId="{C63F7659-6376-46EA-AB6F-F6A762C41435}" type="presParOf" srcId="{63C73CFB-9A6D-43C3-9A3E-CC2C70EA0C6C}" destId="{D9DE30C3-3A29-4E45-A012-55DE4A3CC503}" srcOrd="0" destOrd="0" presId="urn:microsoft.com/office/officeart/2005/8/layout/process4"/>
    <dgm:cxn modelId="{619B01B9-983E-4B29-BA41-EFA9BDB1FD0F}" type="presParOf" srcId="{D9DE30C3-3A29-4E45-A012-55DE4A3CC503}" destId="{70E2B8C4-5419-4708-B961-E1929464F2E0}" srcOrd="0" destOrd="0" presId="urn:microsoft.com/office/officeart/2005/8/layout/process4"/>
    <dgm:cxn modelId="{1666B282-4C85-4C05-B590-D9C1119D30E7}" type="presParOf" srcId="{63C73CFB-9A6D-43C3-9A3E-CC2C70EA0C6C}" destId="{450AF0ED-1B73-4CB0-80D3-DC4C8C57BC0B}" srcOrd="1" destOrd="0" presId="urn:microsoft.com/office/officeart/2005/8/layout/process4"/>
    <dgm:cxn modelId="{15554582-0E84-4704-92FF-DF4A6E42D747}" type="presParOf" srcId="{63C73CFB-9A6D-43C3-9A3E-CC2C70EA0C6C}" destId="{6F957FDF-72F8-44B9-8CF9-E16F5CAF927D}" srcOrd="2" destOrd="0" presId="urn:microsoft.com/office/officeart/2005/8/layout/process4"/>
    <dgm:cxn modelId="{2982A677-C665-43B4-B4D1-03450D9EFA24}" type="presParOf" srcId="{6F957FDF-72F8-44B9-8CF9-E16F5CAF927D}" destId="{45989A47-7F50-4FCB-ACB5-587A764AC04C}" srcOrd="0" destOrd="0" presId="urn:microsoft.com/office/officeart/2005/8/layout/process4"/>
    <dgm:cxn modelId="{D444882C-A0A7-4585-8534-77584C5F7F19}" type="presParOf" srcId="{63C73CFB-9A6D-43C3-9A3E-CC2C70EA0C6C}" destId="{2D3D0BC7-D79B-4A5F-A4C9-8284E0130797}" srcOrd="3" destOrd="0" presId="urn:microsoft.com/office/officeart/2005/8/layout/process4"/>
    <dgm:cxn modelId="{15F8E078-ABE8-45F2-8ABD-25B4027AEA38}" type="presParOf" srcId="{63C73CFB-9A6D-43C3-9A3E-CC2C70EA0C6C}" destId="{359A2B83-AAC3-4214-BA77-DC61DED1FF25}" srcOrd="4" destOrd="0" presId="urn:microsoft.com/office/officeart/2005/8/layout/process4"/>
    <dgm:cxn modelId="{0AAC27B5-4F73-4DF0-86E6-3BE5BEFDB175}" type="presParOf" srcId="{359A2B83-AAC3-4214-BA77-DC61DED1FF25}" destId="{E1209312-5B0A-43AC-A2CB-1F93F394B66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9C89907-6D10-496D-862C-1749A397746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2B3E08F-3DC4-4A02-8E86-8693A7CFB334}">
      <dgm:prSet/>
      <dgm:spPr/>
      <dgm:t>
        <a:bodyPr/>
        <a:lstStyle/>
        <a:p>
          <a:r>
            <a:rPr lang="en-GB"/>
            <a:t>S.2(2) </a:t>
          </a:r>
          <a:r>
            <a:rPr lang="en-GB" b="0" i="0"/>
            <a:t>The common duty of care is a duty to take such care as in all the circumstances of the case is reasonable to see that the visitor will be reasonably safe in using the premises for the purposes for which he is invited or permitted by the occupier to be there.</a:t>
          </a:r>
          <a:endParaRPr lang="en-US"/>
        </a:p>
      </dgm:t>
    </dgm:pt>
    <dgm:pt modelId="{7400972B-BED9-4642-BC7A-992EDEC6F03D}" type="parTrans" cxnId="{2FC253F3-F1AB-4F40-BB7C-8C34F1D1EECC}">
      <dgm:prSet/>
      <dgm:spPr/>
      <dgm:t>
        <a:bodyPr/>
        <a:lstStyle/>
        <a:p>
          <a:endParaRPr lang="en-US"/>
        </a:p>
      </dgm:t>
    </dgm:pt>
    <dgm:pt modelId="{4671AEEC-508D-4F2A-A6A5-6E78E339FBDD}" type="sibTrans" cxnId="{2FC253F3-F1AB-4F40-BB7C-8C34F1D1EECC}">
      <dgm:prSet/>
      <dgm:spPr/>
      <dgm:t>
        <a:bodyPr/>
        <a:lstStyle/>
        <a:p>
          <a:endParaRPr lang="en-US"/>
        </a:p>
      </dgm:t>
    </dgm:pt>
    <dgm:pt modelId="{BC5EEEE5-9E19-4523-9F72-892F685D34B0}">
      <dgm:prSet/>
      <dgm:spPr/>
      <dgm:t>
        <a:bodyPr/>
        <a:lstStyle/>
        <a:p>
          <a:r>
            <a:rPr lang="en-GB"/>
            <a:t>Factors we consider are the same as those within negligence. </a:t>
          </a:r>
          <a:endParaRPr lang="en-US"/>
        </a:p>
      </dgm:t>
    </dgm:pt>
    <dgm:pt modelId="{AD167EA5-A46E-46B8-B224-D64333997AFE}" type="parTrans" cxnId="{A590A865-0304-427F-A973-FA428EF58C4D}">
      <dgm:prSet/>
      <dgm:spPr/>
      <dgm:t>
        <a:bodyPr/>
        <a:lstStyle/>
        <a:p>
          <a:endParaRPr lang="en-US"/>
        </a:p>
      </dgm:t>
    </dgm:pt>
    <dgm:pt modelId="{C0062B5A-4D58-420F-8FE1-47C9642C7D95}" type="sibTrans" cxnId="{A590A865-0304-427F-A973-FA428EF58C4D}">
      <dgm:prSet/>
      <dgm:spPr/>
      <dgm:t>
        <a:bodyPr/>
        <a:lstStyle/>
        <a:p>
          <a:endParaRPr lang="en-US"/>
        </a:p>
      </dgm:t>
    </dgm:pt>
    <dgm:pt modelId="{758C97D9-6051-4F09-9709-565E2B362943}">
      <dgm:prSet/>
      <dgm:spPr/>
      <dgm:t>
        <a:bodyPr/>
        <a:lstStyle/>
        <a:p>
          <a:r>
            <a:rPr lang="en-GB"/>
            <a:t>Cases are looked at based on the facts of the case. </a:t>
          </a:r>
          <a:endParaRPr lang="en-US"/>
        </a:p>
      </dgm:t>
    </dgm:pt>
    <dgm:pt modelId="{5655034F-9BF1-4B7E-9C32-8DB96AF66A1C}" type="parTrans" cxnId="{21FE6D7F-33C8-44A0-92A9-53BCEA16A302}">
      <dgm:prSet/>
      <dgm:spPr/>
      <dgm:t>
        <a:bodyPr/>
        <a:lstStyle/>
        <a:p>
          <a:endParaRPr lang="en-US"/>
        </a:p>
      </dgm:t>
    </dgm:pt>
    <dgm:pt modelId="{FB1CDB39-4CFF-44E0-A26D-C7495FAE605E}" type="sibTrans" cxnId="{21FE6D7F-33C8-44A0-92A9-53BCEA16A302}">
      <dgm:prSet/>
      <dgm:spPr/>
      <dgm:t>
        <a:bodyPr/>
        <a:lstStyle/>
        <a:p>
          <a:endParaRPr lang="en-US"/>
        </a:p>
      </dgm:t>
    </dgm:pt>
    <dgm:pt modelId="{9ABC1E0C-F2FF-4B82-8332-D221BAC9D26A}">
      <dgm:prSet/>
      <dgm:spPr/>
      <dgm:t>
        <a:bodyPr/>
        <a:lstStyle/>
        <a:p>
          <a:r>
            <a:rPr lang="en-GB"/>
            <a:t>More than one occupier they may have different degrees of liability depending on control</a:t>
          </a:r>
          <a:endParaRPr lang="en-US"/>
        </a:p>
      </dgm:t>
    </dgm:pt>
    <dgm:pt modelId="{4AA4F79E-E90C-4ABA-82DD-7CACFBA10838}" type="parTrans" cxnId="{42D38514-4E5E-43C7-9C22-804688E168A2}">
      <dgm:prSet/>
      <dgm:spPr/>
      <dgm:t>
        <a:bodyPr/>
        <a:lstStyle/>
        <a:p>
          <a:endParaRPr lang="en-US"/>
        </a:p>
      </dgm:t>
    </dgm:pt>
    <dgm:pt modelId="{D6BAE531-C843-48C0-8343-E3A866366EFA}" type="sibTrans" cxnId="{42D38514-4E5E-43C7-9C22-804688E168A2}">
      <dgm:prSet/>
      <dgm:spPr/>
      <dgm:t>
        <a:bodyPr/>
        <a:lstStyle/>
        <a:p>
          <a:endParaRPr lang="en-US"/>
        </a:p>
      </dgm:t>
    </dgm:pt>
    <dgm:pt modelId="{F06C4F5C-4840-45DF-96C7-85A0748D00E6}" type="pres">
      <dgm:prSet presAssocID="{09C89907-6D10-496D-862C-1749A3977467}" presName="linear" presStyleCnt="0">
        <dgm:presLayoutVars>
          <dgm:animLvl val="lvl"/>
          <dgm:resizeHandles val="exact"/>
        </dgm:presLayoutVars>
      </dgm:prSet>
      <dgm:spPr/>
    </dgm:pt>
    <dgm:pt modelId="{06524A27-E439-4E41-B5E0-F2F621F1A88E}" type="pres">
      <dgm:prSet presAssocID="{E2B3E08F-3DC4-4A02-8E86-8693A7CFB334}" presName="parentText" presStyleLbl="node1" presStyleIdx="0" presStyleCnt="4">
        <dgm:presLayoutVars>
          <dgm:chMax val="0"/>
          <dgm:bulletEnabled val="1"/>
        </dgm:presLayoutVars>
      </dgm:prSet>
      <dgm:spPr/>
    </dgm:pt>
    <dgm:pt modelId="{A179EFA9-3A6D-4A9A-AFB5-F08A12E39DB5}" type="pres">
      <dgm:prSet presAssocID="{4671AEEC-508D-4F2A-A6A5-6E78E339FBDD}" presName="spacer" presStyleCnt="0"/>
      <dgm:spPr/>
    </dgm:pt>
    <dgm:pt modelId="{B934CA4C-9EE5-4DA1-BADB-F6CEAE62A049}" type="pres">
      <dgm:prSet presAssocID="{BC5EEEE5-9E19-4523-9F72-892F685D34B0}" presName="parentText" presStyleLbl="node1" presStyleIdx="1" presStyleCnt="4">
        <dgm:presLayoutVars>
          <dgm:chMax val="0"/>
          <dgm:bulletEnabled val="1"/>
        </dgm:presLayoutVars>
      </dgm:prSet>
      <dgm:spPr/>
    </dgm:pt>
    <dgm:pt modelId="{4F2B0F3F-B924-4E7D-91C5-B0E0CCD60F94}" type="pres">
      <dgm:prSet presAssocID="{C0062B5A-4D58-420F-8FE1-47C9642C7D95}" presName="spacer" presStyleCnt="0"/>
      <dgm:spPr/>
    </dgm:pt>
    <dgm:pt modelId="{500571AC-F7E0-41AA-93F9-C51CB03C9B42}" type="pres">
      <dgm:prSet presAssocID="{758C97D9-6051-4F09-9709-565E2B362943}" presName="parentText" presStyleLbl="node1" presStyleIdx="2" presStyleCnt="4">
        <dgm:presLayoutVars>
          <dgm:chMax val="0"/>
          <dgm:bulletEnabled val="1"/>
        </dgm:presLayoutVars>
      </dgm:prSet>
      <dgm:spPr/>
    </dgm:pt>
    <dgm:pt modelId="{0B6DF408-83AF-4530-81D6-933C21310FDE}" type="pres">
      <dgm:prSet presAssocID="{FB1CDB39-4CFF-44E0-A26D-C7495FAE605E}" presName="spacer" presStyleCnt="0"/>
      <dgm:spPr/>
    </dgm:pt>
    <dgm:pt modelId="{8177346A-A9F0-4936-A90C-C44600456861}" type="pres">
      <dgm:prSet presAssocID="{9ABC1E0C-F2FF-4B82-8332-D221BAC9D26A}" presName="parentText" presStyleLbl="node1" presStyleIdx="3" presStyleCnt="4">
        <dgm:presLayoutVars>
          <dgm:chMax val="0"/>
          <dgm:bulletEnabled val="1"/>
        </dgm:presLayoutVars>
      </dgm:prSet>
      <dgm:spPr/>
    </dgm:pt>
  </dgm:ptLst>
  <dgm:cxnLst>
    <dgm:cxn modelId="{42D38514-4E5E-43C7-9C22-804688E168A2}" srcId="{09C89907-6D10-496D-862C-1749A3977467}" destId="{9ABC1E0C-F2FF-4B82-8332-D221BAC9D26A}" srcOrd="3" destOrd="0" parTransId="{4AA4F79E-E90C-4ABA-82DD-7CACFBA10838}" sibTransId="{D6BAE531-C843-48C0-8343-E3A866366EFA}"/>
    <dgm:cxn modelId="{A590A865-0304-427F-A973-FA428EF58C4D}" srcId="{09C89907-6D10-496D-862C-1749A3977467}" destId="{BC5EEEE5-9E19-4523-9F72-892F685D34B0}" srcOrd="1" destOrd="0" parTransId="{AD167EA5-A46E-46B8-B224-D64333997AFE}" sibTransId="{C0062B5A-4D58-420F-8FE1-47C9642C7D95}"/>
    <dgm:cxn modelId="{B3B54A56-76EE-4670-B4E2-5436EC0C38EB}" type="presOf" srcId="{09C89907-6D10-496D-862C-1749A3977467}" destId="{F06C4F5C-4840-45DF-96C7-85A0748D00E6}" srcOrd="0" destOrd="0" presId="urn:microsoft.com/office/officeart/2005/8/layout/vList2"/>
    <dgm:cxn modelId="{21FE6D7F-33C8-44A0-92A9-53BCEA16A302}" srcId="{09C89907-6D10-496D-862C-1749A3977467}" destId="{758C97D9-6051-4F09-9709-565E2B362943}" srcOrd="2" destOrd="0" parTransId="{5655034F-9BF1-4B7E-9C32-8DB96AF66A1C}" sibTransId="{FB1CDB39-4CFF-44E0-A26D-C7495FAE605E}"/>
    <dgm:cxn modelId="{D1841985-8A11-47F3-BF45-800BE46D2720}" type="presOf" srcId="{BC5EEEE5-9E19-4523-9F72-892F685D34B0}" destId="{B934CA4C-9EE5-4DA1-BADB-F6CEAE62A049}" srcOrd="0" destOrd="0" presId="urn:microsoft.com/office/officeart/2005/8/layout/vList2"/>
    <dgm:cxn modelId="{5C586D91-E54F-43F7-96AB-A4A03C40D88E}" type="presOf" srcId="{E2B3E08F-3DC4-4A02-8E86-8693A7CFB334}" destId="{06524A27-E439-4E41-B5E0-F2F621F1A88E}" srcOrd="0" destOrd="0" presId="urn:microsoft.com/office/officeart/2005/8/layout/vList2"/>
    <dgm:cxn modelId="{AABADEA7-E171-4824-8179-C8C16337C4B2}" type="presOf" srcId="{758C97D9-6051-4F09-9709-565E2B362943}" destId="{500571AC-F7E0-41AA-93F9-C51CB03C9B42}" srcOrd="0" destOrd="0" presId="urn:microsoft.com/office/officeart/2005/8/layout/vList2"/>
    <dgm:cxn modelId="{486EA5C2-E593-4E13-B638-D77ACC8527AE}" type="presOf" srcId="{9ABC1E0C-F2FF-4B82-8332-D221BAC9D26A}" destId="{8177346A-A9F0-4936-A90C-C44600456861}" srcOrd="0" destOrd="0" presId="urn:microsoft.com/office/officeart/2005/8/layout/vList2"/>
    <dgm:cxn modelId="{2FC253F3-F1AB-4F40-BB7C-8C34F1D1EECC}" srcId="{09C89907-6D10-496D-862C-1749A3977467}" destId="{E2B3E08F-3DC4-4A02-8E86-8693A7CFB334}" srcOrd="0" destOrd="0" parTransId="{7400972B-BED9-4642-BC7A-992EDEC6F03D}" sibTransId="{4671AEEC-508D-4F2A-A6A5-6E78E339FBDD}"/>
    <dgm:cxn modelId="{DC2F76FF-A7BE-46E3-925B-1BC20A280187}" type="presParOf" srcId="{F06C4F5C-4840-45DF-96C7-85A0748D00E6}" destId="{06524A27-E439-4E41-B5E0-F2F621F1A88E}" srcOrd="0" destOrd="0" presId="urn:microsoft.com/office/officeart/2005/8/layout/vList2"/>
    <dgm:cxn modelId="{1B0A567B-69F4-40B0-A4EB-497BA54EF36A}" type="presParOf" srcId="{F06C4F5C-4840-45DF-96C7-85A0748D00E6}" destId="{A179EFA9-3A6D-4A9A-AFB5-F08A12E39DB5}" srcOrd="1" destOrd="0" presId="urn:microsoft.com/office/officeart/2005/8/layout/vList2"/>
    <dgm:cxn modelId="{9A5C51F2-CC92-4EF5-8407-71D6E2EF19CC}" type="presParOf" srcId="{F06C4F5C-4840-45DF-96C7-85A0748D00E6}" destId="{B934CA4C-9EE5-4DA1-BADB-F6CEAE62A049}" srcOrd="2" destOrd="0" presId="urn:microsoft.com/office/officeart/2005/8/layout/vList2"/>
    <dgm:cxn modelId="{93F3E8CC-FB9F-457E-8826-D1370A8DC869}" type="presParOf" srcId="{F06C4F5C-4840-45DF-96C7-85A0748D00E6}" destId="{4F2B0F3F-B924-4E7D-91C5-B0E0CCD60F94}" srcOrd="3" destOrd="0" presId="urn:microsoft.com/office/officeart/2005/8/layout/vList2"/>
    <dgm:cxn modelId="{90D6DBEC-20A8-4A5B-841D-7B8A5251D756}" type="presParOf" srcId="{F06C4F5C-4840-45DF-96C7-85A0748D00E6}" destId="{500571AC-F7E0-41AA-93F9-C51CB03C9B42}" srcOrd="4" destOrd="0" presId="urn:microsoft.com/office/officeart/2005/8/layout/vList2"/>
    <dgm:cxn modelId="{60C88EC0-B837-402B-A845-592DA59A06DA}" type="presParOf" srcId="{F06C4F5C-4840-45DF-96C7-85A0748D00E6}" destId="{0B6DF408-83AF-4530-81D6-933C21310FDE}" srcOrd="5" destOrd="0" presId="urn:microsoft.com/office/officeart/2005/8/layout/vList2"/>
    <dgm:cxn modelId="{9B02F7A2-07C2-4860-A730-E628DCE3F2BE}" type="presParOf" srcId="{F06C4F5C-4840-45DF-96C7-85A0748D00E6}" destId="{8177346A-A9F0-4936-A90C-C4460045686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C033EB9-EEAE-4BE0-B546-3AF77F3D872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7DD81D3-B1DC-4791-B135-183B6C675DC8}">
      <dgm:prSet/>
      <dgm:spPr/>
      <dgm:t>
        <a:bodyPr/>
        <a:lstStyle/>
        <a:p>
          <a:r>
            <a:rPr lang="en-GB"/>
            <a:t>Research one of the below cases; </a:t>
          </a:r>
          <a:endParaRPr lang="en-US"/>
        </a:p>
      </dgm:t>
    </dgm:pt>
    <dgm:pt modelId="{5B83A314-CAC8-4A20-8351-36DF888378B4}" type="parTrans" cxnId="{FBE6A9CD-BABF-48DE-88B6-BA8201924AF7}">
      <dgm:prSet/>
      <dgm:spPr/>
      <dgm:t>
        <a:bodyPr/>
        <a:lstStyle/>
        <a:p>
          <a:endParaRPr lang="en-US"/>
        </a:p>
      </dgm:t>
    </dgm:pt>
    <dgm:pt modelId="{DC827092-EB30-4973-889E-220161F4B032}" type="sibTrans" cxnId="{FBE6A9CD-BABF-48DE-88B6-BA8201924AF7}">
      <dgm:prSet/>
      <dgm:spPr/>
      <dgm:t>
        <a:bodyPr/>
        <a:lstStyle/>
        <a:p>
          <a:endParaRPr lang="en-US"/>
        </a:p>
      </dgm:t>
    </dgm:pt>
    <dgm:pt modelId="{4637F0AA-4D3B-4D1F-8293-4AEF9BE63AB5}">
      <dgm:prSet/>
      <dgm:spPr/>
      <dgm:t>
        <a:bodyPr/>
        <a:lstStyle/>
        <a:p>
          <a:r>
            <a:rPr lang="en-GB"/>
            <a:t>Laverton v Kiapisha [2002] </a:t>
          </a:r>
          <a:endParaRPr lang="en-US"/>
        </a:p>
      </dgm:t>
    </dgm:pt>
    <dgm:pt modelId="{83029539-A5A6-4B25-9303-EBF66C25CF96}" type="parTrans" cxnId="{F82C498B-8CCE-43CD-9B6F-CCB26F1FE671}">
      <dgm:prSet/>
      <dgm:spPr/>
      <dgm:t>
        <a:bodyPr/>
        <a:lstStyle/>
        <a:p>
          <a:endParaRPr lang="en-US"/>
        </a:p>
      </dgm:t>
    </dgm:pt>
    <dgm:pt modelId="{CBD6E42D-4F51-48DE-853C-7B621A8CD785}" type="sibTrans" cxnId="{F82C498B-8CCE-43CD-9B6F-CCB26F1FE671}">
      <dgm:prSet/>
      <dgm:spPr/>
      <dgm:t>
        <a:bodyPr/>
        <a:lstStyle/>
        <a:p>
          <a:endParaRPr lang="en-US"/>
        </a:p>
      </dgm:t>
    </dgm:pt>
    <dgm:pt modelId="{7C7FD732-F209-461C-A597-ED304A649A69}">
      <dgm:prSet/>
      <dgm:spPr/>
      <dgm:t>
        <a:bodyPr/>
        <a:lstStyle/>
        <a:p>
          <a:r>
            <a:rPr lang="en-GB"/>
            <a:t>Pollock v Cahill [2015] – Standard of care is higher if the victim is vulnerable. </a:t>
          </a:r>
          <a:endParaRPr lang="en-US"/>
        </a:p>
      </dgm:t>
    </dgm:pt>
    <dgm:pt modelId="{A7B56301-A1B8-43C6-AF8B-70A8B6455494}" type="parTrans" cxnId="{741A4A8D-E93F-44E2-862A-EB51F491CE22}">
      <dgm:prSet/>
      <dgm:spPr/>
      <dgm:t>
        <a:bodyPr/>
        <a:lstStyle/>
        <a:p>
          <a:endParaRPr lang="en-US"/>
        </a:p>
      </dgm:t>
    </dgm:pt>
    <dgm:pt modelId="{C3A02DAA-EB7E-42DC-9D0F-FFC8375DBCF6}" type="sibTrans" cxnId="{741A4A8D-E93F-44E2-862A-EB51F491CE22}">
      <dgm:prSet/>
      <dgm:spPr/>
      <dgm:t>
        <a:bodyPr/>
        <a:lstStyle/>
        <a:p>
          <a:endParaRPr lang="en-US"/>
        </a:p>
      </dgm:t>
    </dgm:pt>
    <dgm:pt modelId="{BE8277E8-4029-459A-874A-B89A11ED46FC}" type="pres">
      <dgm:prSet presAssocID="{4C033EB9-EEAE-4BE0-B546-3AF77F3D872B}" presName="hierChild1" presStyleCnt="0">
        <dgm:presLayoutVars>
          <dgm:chPref val="1"/>
          <dgm:dir/>
          <dgm:animOne val="branch"/>
          <dgm:animLvl val="lvl"/>
          <dgm:resizeHandles/>
        </dgm:presLayoutVars>
      </dgm:prSet>
      <dgm:spPr/>
    </dgm:pt>
    <dgm:pt modelId="{3DE3C064-423B-4916-A9AB-E129C404F0E2}" type="pres">
      <dgm:prSet presAssocID="{87DD81D3-B1DC-4791-B135-183B6C675DC8}" presName="hierRoot1" presStyleCnt="0"/>
      <dgm:spPr/>
    </dgm:pt>
    <dgm:pt modelId="{1DE084BA-E41C-4183-A07C-79CEE9516A2D}" type="pres">
      <dgm:prSet presAssocID="{87DD81D3-B1DC-4791-B135-183B6C675DC8}" presName="composite" presStyleCnt="0"/>
      <dgm:spPr/>
    </dgm:pt>
    <dgm:pt modelId="{F002E4E9-6F2A-4447-99E9-AAFBA79F33AE}" type="pres">
      <dgm:prSet presAssocID="{87DD81D3-B1DC-4791-B135-183B6C675DC8}" presName="background" presStyleLbl="node0" presStyleIdx="0" presStyleCnt="1"/>
      <dgm:spPr/>
    </dgm:pt>
    <dgm:pt modelId="{AD2B266F-1DCA-40F9-AFED-17296C2EB8C3}" type="pres">
      <dgm:prSet presAssocID="{87DD81D3-B1DC-4791-B135-183B6C675DC8}" presName="text" presStyleLbl="fgAcc0" presStyleIdx="0" presStyleCnt="1">
        <dgm:presLayoutVars>
          <dgm:chPref val="3"/>
        </dgm:presLayoutVars>
      </dgm:prSet>
      <dgm:spPr/>
    </dgm:pt>
    <dgm:pt modelId="{E0E746DB-E090-4123-8974-9261D944A761}" type="pres">
      <dgm:prSet presAssocID="{87DD81D3-B1DC-4791-B135-183B6C675DC8}" presName="hierChild2" presStyleCnt="0"/>
      <dgm:spPr/>
    </dgm:pt>
    <dgm:pt modelId="{056B815D-C818-479E-8E36-9AF042625FAF}" type="pres">
      <dgm:prSet presAssocID="{83029539-A5A6-4B25-9303-EBF66C25CF96}" presName="Name10" presStyleLbl="parChTrans1D2" presStyleIdx="0" presStyleCnt="2"/>
      <dgm:spPr/>
    </dgm:pt>
    <dgm:pt modelId="{317A48E1-0680-4F11-8BD8-7580BFBD9192}" type="pres">
      <dgm:prSet presAssocID="{4637F0AA-4D3B-4D1F-8293-4AEF9BE63AB5}" presName="hierRoot2" presStyleCnt="0"/>
      <dgm:spPr/>
    </dgm:pt>
    <dgm:pt modelId="{EAAB4919-B087-4C80-8802-6832824459AF}" type="pres">
      <dgm:prSet presAssocID="{4637F0AA-4D3B-4D1F-8293-4AEF9BE63AB5}" presName="composite2" presStyleCnt="0"/>
      <dgm:spPr/>
    </dgm:pt>
    <dgm:pt modelId="{3359C864-64D4-4C58-9EDD-02BAB3FB3CAF}" type="pres">
      <dgm:prSet presAssocID="{4637F0AA-4D3B-4D1F-8293-4AEF9BE63AB5}" presName="background2" presStyleLbl="node2" presStyleIdx="0" presStyleCnt="2"/>
      <dgm:spPr/>
    </dgm:pt>
    <dgm:pt modelId="{17E31133-8AF6-4D1F-9C79-5B86BC4537C1}" type="pres">
      <dgm:prSet presAssocID="{4637F0AA-4D3B-4D1F-8293-4AEF9BE63AB5}" presName="text2" presStyleLbl="fgAcc2" presStyleIdx="0" presStyleCnt="2">
        <dgm:presLayoutVars>
          <dgm:chPref val="3"/>
        </dgm:presLayoutVars>
      </dgm:prSet>
      <dgm:spPr/>
    </dgm:pt>
    <dgm:pt modelId="{B2A1E00B-40A3-45F1-8887-A9543B10085A}" type="pres">
      <dgm:prSet presAssocID="{4637F0AA-4D3B-4D1F-8293-4AEF9BE63AB5}" presName="hierChild3" presStyleCnt="0"/>
      <dgm:spPr/>
    </dgm:pt>
    <dgm:pt modelId="{2B6BC7F0-88AE-4606-BB9C-7E078E6DE99C}" type="pres">
      <dgm:prSet presAssocID="{A7B56301-A1B8-43C6-AF8B-70A8B6455494}" presName="Name10" presStyleLbl="parChTrans1D2" presStyleIdx="1" presStyleCnt="2"/>
      <dgm:spPr/>
    </dgm:pt>
    <dgm:pt modelId="{D4898DD9-62A7-4F35-8727-635410E19AD1}" type="pres">
      <dgm:prSet presAssocID="{7C7FD732-F209-461C-A597-ED304A649A69}" presName="hierRoot2" presStyleCnt="0"/>
      <dgm:spPr/>
    </dgm:pt>
    <dgm:pt modelId="{A78517B5-0A62-4239-87F6-1738CBF823CD}" type="pres">
      <dgm:prSet presAssocID="{7C7FD732-F209-461C-A597-ED304A649A69}" presName="composite2" presStyleCnt="0"/>
      <dgm:spPr/>
    </dgm:pt>
    <dgm:pt modelId="{1B9BE66D-A673-479B-A309-905C96FD8D60}" type="pres">
      <dgm:prSet presAssocID="{7C7FD732-F209-461C-A597-ED304A649A69}" presName="background2" presStyleLbl="node2" presStyleIdx="1" presStyleCnt="2"/>
      <dgm:spPr/>
    </dgm:pt>
    <dgm:pt modelId="{DE7E8AF7-5FAA-4C91-8AB0-555F30074762}" type="pres">
      <dgm:prSet presAssocID="{7C7FD732-F209-461C-A597-ED304A649A69}" presName="text2" presStyleLbl="fgAcc2" presStyleIdx="1" presStyleCnt="2">
        <dgm:presLayoutVars>
          <dgm:chPref val="3"/>
        </dgm:presLayoutVars>
      </dgm:prSet>
      <dgm:spPr/>
    </dgm:pt>
    <dgm:pt modelId="{AEA74717-B79E-4FCC-808E-EC17E5A9F4A4}" type="pres">
      <dgm:prSet presAssocID="{7C7FD732-F209-461C-A597-ED304A649A69}" presName="hierChild3" presStyleCnt="0"/>
      <dgm:spPr/>
    </dgm:pt>
  </dgm:ptLst>
  <dgm:cxnLst>
    <dgm:cxn modelId="{098DAF7B-F68D-4DC8-AAC2-BD3999F19700}" type="presOf" srcId="{87DD81D3-B1DC-4791-B135-183B6C675DC8}" destId="{AD2B266F-1DCA-40F9-AFED-17296C2EB8C3}" srcOrd="0" destOrd="0" presId="urn:microsoft.com/office/officeart/2005/8/layout/hierarchy1"/>
    <dgm:cxn modelId="{F82C498B-8CCE-43CD-9B6F-CCB26F1FE671}" srcId="{87DD81D3-B1DC-4791-B135-183B6C675DC8}" destId="{4637F0AA-4D3B-4D1F-8293-4AEF9BE63AB5}" srcOrd="0" destOrd="0" parTransId="{83029539-A5A6-4B25-9303-EBF66C25CF96}" sibTransId="{CBD6E42D-4F51-48DE-853C-7B621A8CD785}"/>
    <dgm:cxn modelId="{741A4A8D-E93F-44E2-862A-EB51F491CE22}" srcId="{87DD81D3-B1DC-4791-B135-183B6C675DC8}" destId="{7C7FD732-F209-461C-A597-ED304A649A69}" srcOrd="1" destOrd="0" parTransId="{A7B56301-A1B8-43C6-AF8B-70A8B6455494}" sibTransId="{C3A02DAA-EB7E-42DC-9D0F-FFC8375DBCF6}"/>
    <dgm:cxn modelId="{92D369A8-7D18-48E1-873C-41004CA32826}" type="presOf" srcId="{4637F0AA-4D3B-4D1F-8293-4AEF9BE63AB5}" destId="{17E31133-8AF6-4D1F-9C79-5B86BC4537C1}" srcOrd="0" destOrd="0" presId="urn:microsoft.com/office/officeart/2005/8/layout/hierarchy1"/>
    <dgm:cxn modelId="{A4FCBAB1-26DC-4346-9787-2981062F4D3E}" type="presOf" srcId="{A7B56301-A1B8-43C6-AF8B-70A8B6455494}" destId="{2B6BC7F0-88AE-4606-BB9C-7E078E6DE99C}" srcOrd="0" destOrd="0" presId="urn:microsoft.com/office/officeart/2005/8/layout/hierarchy1"/>
    <dgm:cxn modelId="{5A96C1C6-5FED-4422-B3E4-6118C0FC0892}" type="presOf" srcId="{4C033EB9-EEAE-4BE0-B546-3AF77F3D872B}" destId="{BE8277E8-4029-459A-874A-B89A11ED46FC}" srcOrd="0" destOrd="0" presId="urn:microsoft.com/office/officeart/2005/8/layout/hierarchy1"/>
    <dgm:cxn modelId="{FBE6A9CD-BABF-48DE-88B6-BA8201924AF7}" srcId="{4C033EB9-EEAE-4BE0-B546-3AF77F3D872B}" destId="{87DD81D3-B1DC-4791-B135-183B6C675DC8}" srcOrd="0" destOrd="0" parTransId="{5B83A314-CAC8-4A20-8351-36DF888378B4}" sibTransId="{DC827092-EB30-4973-889E-220161F4B032}"/>
    <dgm:cxn modelId="{67A2D0CE-3321-4009-A997-539C8F676FAC}" type="presOf" srcId="{7C7FD732-F209-461C-A597-ED304A649A69}" destId="{DE7E8AF7-5FAA-4C91-8AB0-555F30074762}" srcOrd="0" destOrd="0" presId="urn:microsoft.com/office/officeart/2005/8/layout/hierarchy1"/>
    <dgm:cxn modelId="{3C7E8CF7-7D83-41B9-A17B-7A55CCF2AFE6}" type="presOf" srcId="{83029539-A5A6-4B25-9303-EBF66C25CF96}" destId="{056B815D-C818-479E-8E36-9AF042625FAF}" srcOrd="0" destOrd="0" presId="urn:microsoft.com/office/officeart/2005/8/layout/hierarchy1"/>
    <dgm:cxn modelId="{B1772DA4-BC2A-4EFE-9532-BB684B4FE4A3}" type="presParOf" srcId="{BE8277E8-4029-459A-874A-B89A11ED46FC}" destId="{3DE3C064-423B-4916-A9AB-E129C404F0E2}" srcOrd="0" destOrd="0" presId="urn:microsoft.com/office/officeart/2005/8/layout/hierarchy1"/>
    <dgm:cxn modelId="{6AB6AEEA-0961-4B12-B1F6-A26D0534D067}" type="presParOf" srcId="{3DE3C064-423B-4916-A9AB-E129C404F0E2}" destId="{1DE084BA-E41C-4183-A07C-79CEE9516A2D}" srcOrd="0" destOrd="0" presId="urn:microsoft.com/office/officeart/2005/8/layout/hierarchy1"/>
    <dgm:cxn modelId="{C2DD9C34-78C8-4F0D-B6C3-652D5C606F1E}" type="presParOf" srcId="{1DE084BA-E41C-4183-A07C-79CEE9516A2D}" destId="{F002E4E9-6F2A-4447-99E9-AAFBA79F33AE}" srcOrd="0" destOrd="0" presId="urn:microsoft.com/office/officeart/2005/8/layout/hierarchy1"/>
    <dgm:cxn modelId="{81674EBC-B228-4439-9F16-C016D391177D}" type="presParOf" srcId="{1DE084BA-E41C-4183-A07C-79CEE9516A2D}" destId="{AD2B266F-1DCA-40F9-AFED-17296C2EB8C3}" srcOrd="1" destOrd="0" presId="urn:microsoft.com/office/officeart/2005/8/layout/hierarchy1"/>
    <dgm:cxn modelId="{012A30E4-B1D9-407D-BE17-45B3DD3ED565}" type="presParOf" srcId="{3DE3C064-423B-4916-A9AB-E129C404F0E2}" destId="{E0E746DB-E090-4123-8974-9261D944A761}" srcOrd="1" destOrd="0" presId="urn:microsoft.com/office/officeart/2005/8/layout/hierarchy1"/>
    <dgm:cxn modelId="{08ACA9D0-77C2-49DA-A053-1A44740B19F4}" type="presParOf" srcId="{E0E746DB-E090-4123-8974-9261D944A761}" destId="{056B815D-C818-479E-8E36-9AF042625FAF}" srcOrd="0" destOrd="0" presId="urn:microsoft.com/office/officeart/2005/8/layout/hierarchy1"/>
    <dgm:cxn modelId="{F8A1F004-C671-4D8A-91B7-9C98A7ACB4BE}" type="presParOf" srcId="{E0E746DB-E090-4123-8974-9261D944A761}" destId="{317A48E1-0680-4F11-8BD8-7580BFBD9192}" srcOrd="1" destOrd="0" presId="urn:microsoft.com/office/officeart/2005/8/layout/hierarchy1"/>
    <dgm:cxn modelId="{1F949E87-DE2D-49A7-A3B2-D2475565D3EF}" type="presParOf" srcId="{317A48E1-0680-4F11-8BD8-7580BFBD9192}" destId="{EAAB4919-B087-4C80-8802-6832824459AF}" srcOrd="0" destOrd="0" presId="urn:microsoft.com/office/officeart/2005/8/layout/hierarchy1"/>
    <dgm:cxn modelId="{9C9D0CE5-E092-4796-9897-7267E1C1CE65}" type="presParOf" srcId="{EAAB4919-B087-4C80-8802-6832824459AF}" destId="{3359C864-64D4-4C58-9EDD-02BAB3FB3CAF}" srcOrd="0" destOrd="0" presId="urn:microsoft.com/office/officeart/2005/8/layout/hierarchy1"/>
    <dgm:cxn modelId="{5323BDB1-234D-4A12-BA80-BC901B6A6A65}" type="presParOf" srcId="{EAAB4919-B087-4C80-8802-6832824459AF}" destId="{17E31133-8AF6-4D1F-9C79-5B86BC4537C1}" srcOrd="1" destOrd="0" presId="urn:microsoft.com/office/officeart/2005/8/layout/hierarchy1"/>
    <dgm:cxn modelId="{F602971B-249C-4CFF-BC47-BBCB50F34420}" type="presParOf" srcId="{317A48E1-0680-4F11-8BD8-7580BFBD9192}" destId="{B2A1E00B-40A3-45F1-8887-A9543B10085A}" srcOrd="1" destOrd="0" presId="urn:microsoft.com/office/officeart/2005/8/layout/hierarchy1"/>
    <dgm:cxn modelId="{CF75CB63-8408-408C-ADB1-FA61CF1F0FF8}" type="presParOf" srcId="{E0E746DB-E090-4123-8974-9261D944A761}" destId="{2B6BC7F0-88AE-4606-BB9C-7E078E6DE99C}" srcOrd="2" destOrd="0" presId="urn:microsoft.com/office/officeart/2005/8/layout/hierarchy1"/>
    <dgm:cxn modelId="{013E7DE8-4B9D-48B4-99F9-527AF8714D1D}" type="presParOf" srcId="{E0E746DB-E090-4123-8974-9261D944A761}" destId="{D4898DD9-62A7-4F35-8727-635410E19AD1}" srcOrd="3" destOrd="0" presId="urn:microsoft.com/office/officeart/2005/8/layout/hierarchy1"/>
    <dgm:cxn modelId="{EC0091D7-0A0F-4644-AA1A-AE2B4C8446A3}" type="presParOf" srcId="{D4898DD9-62A7-4F35-8727-635410E19AD1}" destId="{A78517B5-0A62-4239-87F6-1738CBF823CD}" srcOrd="0" destOrd="0" presId="urn:microsoft.com/office/officeart/2005/8/layout/hierarchy1"/>
    <dgm:cxn modelId="{12008E69-C59E-4DA2-A06B-387FC6A51203}" type="presParOf" srcId="{A78517B5-0A62-4239-87F6-1738CBF823CD}" destId="{1B9BE66D-A673-479B-A309-905C96FD8D60}" srcOrd="0" destOrd="0" presId="urn:microsoft.com/office/officeart/2005/8/layout/hierarchy1"/>
    <dgm:cxn modelId="{2EF7686B-6C0D-46C1-B419-A84D168C77A1}" type="presParOf" srcId="{A78517B5-0A62-4239-87F6-1738CBF823CD}" destId="{DE7E8AF7-5FAA-4C91-8AB0-555F30074762}" srcOrd="1" destOrd="0" presId="urn:microsoft.com/office/officeart/2005/8/layout/hierarchy1"/>
    <dgm:cxn modelId="{F6A1C799-0024-48ED-B197-8CE31791BB28}" type="presParOf" srcId="{D4898DD9-62A7-4F35-8727-635410E19AD1}" destId="{AEA74717-B79E-4FCC-808E-EC17E5A9F4A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B958FFF-A1D6-4E05-A68D-6D0372EF6E09}"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ED33CEA3-0D42-40A9-AF60-A8A2F3653C91}">
      <dgm:prSet/>
      <dgm:spPr/>
      <dgm:t>
        <a:bodyPr/>
        <a:lstStyle/>
        <a:p>
          <a:r>
            <a:rPr lang="en-GB"/>
            <a:t>S.2(3)(B) – Research the section – feedback to the class. </a:t>
          </a:r>
          <a:endParaRPr lang="en-US"/>
        </a:p>
      </dgm:t>
    </dgm:pt>
    <dgm:pt modelId="{DD7F5DEF-1FC5-44F5-B402-88FE7249338B}" type="parTrans" cxnId="{FE524842-6313-437D-86A2-789C95914E9C}">
      <dgm:prSet/>
      <dgm:spPr/>
      <dgm:t>
        <a:bodyPr/>
        <a:lstStyle/>
        <a:p>
          <a:endParaRPr lang="en-US"/>
        </a:p>
      </dgm:t>
    </dgm:pt>
    <dgm:pt modelId="{CA7CBFEC-5B28-4BC0-ABAA-EF60CC342A35}" type="sibTrans" cxnId="{FE524842-6313-437D-86A2-789C95914E9C}">
      <dgm:prSet/>
      <dgm:spPr/>
      <dgm:t>
        <a:bodyPr/>
        <a:lstStyle/>
        <a:p>
          <a:endParaRPr lang="en-US"/>
        </a:p>
      </dgm:t>
    </dgm:pt>
    <dgm:pt modelId="{8AB79968-B86E-4F7F-819A-D086E7ACAE29}">
      <dgm:prSet/>
      <dgm:spPr/>
      <dgm:t>
        <a:bodyPr/>
        <a:lstStyle/>
        <a:p>
          <a:r>
            <a:rPr lang="en-GB"/>
            <a:t>It means that if you share the same occupation as the occupier should be aware of the risk in the areas and should take care to protect against them. (More than the ordinary person)</a:t>
          </a:r>
          <a:endParaRPr lang="en-US"/>
        </a:p>
      </dgm:t>
    </dgm:pt>
    <dgm:pt modelId="{B3372E0D-B201-4406-ACDD-56EF3D760A47}" type="parTrans" cxnId="{E528FFDD-5E67-487E-8EF0-81C119D27F98}">
      <dgm:prSet/>
      <dgm:spPr/>
      <dgm:t>
        <a:bodyPr/>
        <a:lstStyle/>
        <a:p>
          <a:endParaRPr lang="en-US"/>
        </a:p>
      </dgm:t>
    </dgm:pt>
    <dgm:pt modelId="{96AF1918-E63C-4E6A-84B0-344F763F212E}" type="sibTrans" cxnId="{E528FFDD-5E67-487E-8EF0-81C119D27F98}">
      <dgm:prSet/>
      <dgm:spPr/>
      <dgm:t>
        <a:bodyPr/>
        <a:lstStyle/>
        <a:p>
          <a:endParaRPr lang="en-US"/>
        </a:p>
      </dgm:t>
    </dgm:pt>
    <dgm:pt modelId="{B46347C9-232A-4DE3-A256-01E2577A0791}">
      <dgm:prSet/>
      <dgm:spPr/>
      <dgm:t>
        <a:bodyPr/>
        <a:lstStyle/>
        <a:p>
          <a:r>
            <a:rPr lang="en-GB"/>
            <a:t>Lower standard of care.</a:t>
          </a:r>
          <a:endParaRPr lang="en-US"/>
        </a:p>
      </dgm:t>
    </dgm:pt>
    <dgm:pt modelId="{E5FB445F-68AC-451D-BE82-E361223D0E5C}" type="parTrans" cxnId="{222D6819-FB7D-4DB1-BD71-07CDEF60351C}">
      <dgm:prSet/>
      <dgm:spPr/>
      <dgm:t>
        <a:bodyPr/>
        <a:lstStyle/>
        <a:p>
          <a:endParaRPr lang="en-US"/>
        </a:p>
      </dgm:t>
    </dgm:pt>
    <dgm:pt modelId="{95B75C03-922F-462D-BFB4-B81C2938F462}" type="sibTrans" cxnId="{222D6819-FB7D-4DB1-BD71-07CDEF60351C}">
      <dgm:prSet/>
      <dgm:spPr/>
      <dgm:t>
        <a:bodyPr/>
        <a:lstStyle/>
        <a:p>
          <a:endParaRPr lang="en-US"/>
        </a:p>
      </dgm:t>
    </dgm:pt>
    <dgm:pt modelId="{DD96FD14-876B-4931-97EB-C0401B0BBA85}" type="pres">
      <dgm:prSet presAssocID="{EB958FFF-A1D6-4E05-A68D-6D0372EF6E09}" presName="Name0" presStyleCnt="0">
        <dgm:presLayoutVars>
          <dgm:dir/>
          <dgm:animLvl val="lvl"/>
          <dgm:resizeHandles val="exact"/>
        </dgm:presLayoutVars>
      </dgm:prSet>
      <dgm:spPr/>
    </dgm:pt>
    <dgm:pt modelId="{98A3B93B-82D2-4A29-9FED-6554BDE5DB71}" type="pres">
      <dgm:prSet presAssocID="{B46347C9-232A-4DE3-A256-01E2577A0791}" presName="boxAndChildren" presStyleCnt="0"/>
      <dgm:spPr/>
    </dgm:pt>
    <dgm:pt modelId="{0091925D-A755-4382-A3A1-1C858D553D2E}" type="pres">
      <dgm:prSet presAssocID="{B46347C9-232A-4DE3-A256-01E2577A0791}" presName="parentTextBox" presStyleLbl="node1" presStyleIdx="0" presStyleCnt="3"/>
      <dgm:spPr/>
    </dgm:pt>
    <dgm:pt modelId="{06F6611D-EDC1-41D2-834F-D2AC395A790C}" type="pres">
      <dgm:prSet presAssocID="{96AF1918-E63C-4E6A-84B0-344F763F212E}" presName="sp" presStyleCnt="0"/>
      <dgm:spPr/>
    </dgm:pt>
    <dgm:pt modelId="{76AB477B-DBA8-47DE-9386-C875B28B634E}" type="pres">
      <dgm:prSet presAssocID="{8AB79968-B86E-4F7F-819A-D086E7ACAE29}" presName="arrowAndChildren" presStyleCnt="0"/>
      <dgm:spPr/>
    </dgm:pt>
    <dgm:pt modelId="{7CB6B696-89CC-4EEC-A368-E757DEAB626D}" type="pres">
      <dgm:prSet presAssocID="{8AB79968-B86E-4F7F-819A-D086E7ACAE29}" presName="parentTextArrow" presStyleLbl="node1" presStyleIdx="1" presStyleCnt="3"/>
      <dgm:spPr/>
    </dgm:pt>
    <dgm:pt modelId="{9CC9E1A4-9AE6-44D0-8FF4-5A19D44CDB12}" type="pres">
      <dgm:prSet presAssocID="{CA7CBFEC-5B28-4BC0-ABAA-EF60CC342A35}" presName="sp" presStyleCnt="0"/>
      <dgm:spPr/>
    </dgm:pt>
    <dgm:pt modelId="{F5841F8F-F115-4242-8DF2-BDE7885E8E62}" type="pres">
      <dgm:prSet presAssocID="{ED33CEA3-0D42-40A9-AF60-A8A2F3653C91}" presName="arrowAndChildren" presStyleCnt="0"/>
      <dgm:spPr/>
    </dgm:pt>
    <dgm:pt modelId="{8DBE7C8D-AF25-42CD-A50B-49FE7B487A36}" type="pres">
      <dgm:prSet presAssocID="{ED33CEA3-0D42-40A9-AF60-A8A2F3653C91}" presName="parentTextArrow" presStyleLbl="node1" presStyleIdx="2" presStyleCnt="3"/>
      <dgm:spPr/>
    </dgm:pt>
  </dgm:ptLst>
  <dgm:cxnLst>
    <dgm:cxn modelId="{222D6819-FB7D-4DB1-BD71-07CDEF60351C}" srcId="{EB958FFF-A1D6-4E05-A68D-6D0372EF6E09}" destId="{B46347C9-232A-4DE3-A256-01E2577A0791}" srcOrd="2" destOrd="0" parTransId="{E5FB445F-68AC-451D-BE82-E361223D0E5C}" sibTransId="{95B75C03-922F-462D-BFB4-B81C2938F462}"/>
    <dgm:cxn modelId="{869DEA1E-06FE-4387-A137-4DEF10D80394}" type="presOf" srcId="{EB958FFF-A1D6-4E05-A68D-6D0372EF6E09}" destId="{DD96FD14-876B-4931-97EB-C0401B0BBA85}" srcOrd="0" destOrd="0" presId="urn:microsoft.com/office/officeart/2005/8/layout/process4"/>
    <dgm:cxn modelId="{FE524842-6313-437D-86A2-789C95914E9C}" srcId="{EB958FFF-A1D6-4E05-A68D-6D0372EF6E09}" destId="{ED33CEA3-0D42-40A9-AF60-A8A2F3653C91}" srcOrd="0" destOrd="0" parTransId="{DD7F5DEF-1FC5-44F5-B402-88FE7249338B}" sibTransId="{CA7CBFEC-5B28-4BC0-ABAA-EF60CC342A35}"/>
    <dgm:cxn modelId="{6E369686-E323-468D-BB6B-010B923CCB36}" type="presOf" srcId="{ED33CEA3-0D42-40A9-AF60-A8A2F3653C91}" destId="{8DBE7C8D-AF25-42CD-A50B-49FE7B487A36}" srcOrd="0" destOrd="0" presId="urn:microsoft.com/office/officeart/2005/8/layout/process4"/>
    <dgm:cxn modelId="{6897B6A8-2DDD-419D-99CD-00866AED2BB6}" type="presOf" srcId="{B46347C9-232A-4DE3-A256-01E2577A0791}" destId="{0091925D-A755-4382-A3A1-1C858D553D2E}" srcOrd="0" destOrd="0" presId="urn:microsoft.com/office/officeart/2005/8/layout/process4"/>
    <dgm:cxn modelId="{E528FFDD-5E67-487E-8EF0-81C119D27F98}" srcId="{EB958FFF-A1D6-4E05-A68D-6D0372EF6E09}" destId="{8AB79968-B86E-4F7F-819A-D086E7ACAE29}" srcOrd="1" destOrd="0" parTransId="{B3372E0D-B201-4406-ACDD-56EF3D760A47}" sibTransId="{96AF1918-E63C-4E6A-84B0-344F763F212E}"/>
    <dgm:cxn modelId="{2AC4F4FB-3D24-4FB9-8BD0-8339CEE58F41}" type="presOf" srcId="{8AB79968-B86E-4F7F-819A-D086E7ACAE29}" destId="{7CB6B696-89CC-4EEC-A368-E757DEAB626D}" srcOrd="0" destOrd="0" presId="urn:microsoft.com/office/officeart/2005/8/layout/process4"/>
    <dgm:cxn modelId="{3E2DC97C-9B5F-4098-A294-8F575D3C17F0}" type="presParOf" srcId="{DD96FD14-876B-4931-97EB-C0401B0BBA85}" destId="{98A3B93B-82D2-4A29-9FED-6554BDE5DB71}" srcOrd="0" destOrd="0" presId="urn:microsoft.com/office/officeart/2005/8/layout/process4"/>
    <dgm:cxn modelId="{56F07254-0AB3-4FC7-855A-7AF8F204CB69}" type="presParOf" srcId="{98A3B93B-82D2-4A29-9FED-6554BDE5DB71}" destId="{0091925D-A755-4382-A3A1-1C858D553D2E}" srcOrd="0" destOrd="0" presId="urn:microsoft.com/office/officeart/2005/8/layout/process4"/>
    <dgm:cxn modelId="{88B5BA24-1BE5-4002-9494-DF04C47E42ED}" type="presParOf" srcId="{DD96FD14-876B-4931-97EB-C0401B0BBA85}" destId="{06F6611D-EDC1-41D2-834F-D2AC395A790C}" srcOrd="1" destOrd="0" presId="urn:microsoft.com/office/officeart/2005/8/layout/process4"/>
    <dgm:cxn modelId="{0E44FBCF-B236-453E-8164-8BA21772EF85}" type="presParOf" srcId="{DD96FD14-876B-4931-97EB-C0401B0BBA85}" destId="{76AB477B-DBA8-47DE-9386-C875B28B634E}" srcOrd="2" destOrd="0" presId="urn:microsoft.com/office/officeart/2005/8/layout/process4"/>
    <dgm:cxn modelId="{4A1258AC-8155-498C-8A5C-4CB93A600FB6}" type="presParOf" srcId="{76AB477B-DBA8-47DE-9386-C875B28B634E}" destId="{7CB6B696-89CC-4EEC-A368-E757DEAB626D}" srcOrd="0" destOrd="0" presId="urn:microsoft.com/office/officeart/2005/8/layout/process4"/>
    <dgm:cxn modelId="{221DC680-C4C1-4179-8E1D-0FFBFC6FD507}" type="presParOf" srcId="{DD96FD14-876B-4931-97EB-C0401B0BBA85}" destId="{9CC9E1A4-9AE6-44D0-8FF4-5A19D44CDB12}" srcOrd="3" destOrd="0" presId="urn:microsoft.com/office/officeart/2005/8/layout/process4"/>
    <dgm:cxn modelId="{75D94E91-B74B-479D-A066-233A9BF86F37}" type="presParOf" srcId="{DD96FD14-876B-4931-97EB-C0401B0BBA85}" destId="{F5841F8F-F115-4242-8DF2-BDE7885E8E62}" srcOrd="4" destOrd="0" presId="urn:microsoft.com/office/officeart/2005/8/layout/process4"/>
    <dgm:cxn modelId="{12CD0ACE-0DB9-4093-84FA-7ECA3870418A}" type="presParOf" srcId="{F5841F8F-F115-4242-8DF2-BDE7885E8E62}" destId="{8DBE7C8D-AF25-42CD-A50B-49FE7B487A36}"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9ABE21C-3F61-4081-9048-9A38BEFD7C36}"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3B4B50F0-65DE-4BD4-A3B2-EAFEABE16F4F}">
      <dgm:prSet/>
      <dgm:spPr/>
      <dgm:t>
        <a:bodyPr/>
        <a:lstStyle/>
        <a:p>
          <a:r>
            <a:rPr lang="en-GB"/>
            <a:t>The calling of a visitor is not, a defence where the occupier failed to exercise the required standard of care. </a:t>
          </a:r>
          <a:endParaRPr lang="en-US"/>
        </a:p>
      </dgm:t>
    </dgm:pt>
    <dgm:pt modelId="{1A835E0B-7A36-40B9-B1D3-669FCCC8E932}" type="parTrans" cxnId="{CAAEE2B9-A4A4-43B0-89E6-5C91BFFFEC7E}">
      <dgm:prSet/>
      <dgm:spPr/>
      <dgm:t>
        <a:bodyPr/>
        <a:lstStyle/>
        <a:p>
          <a:endParaRPr lang="en-US"/>
        </a:p>
      </dgm:t>
    </dgm:pt>
    <dgm:pt modelId="{B98CA4B9-7CD6-43F5-AE46-136CFC556086}" type="sibTrans" cxnId="{CAAEE2B9-A4A4-43B0-89E6-5C91BFFFEC7E}">
      <dgm:prSet/>
      <dgm:spPr/>
      <dgm:t>
        <a:bodyPr/>
        <a:lstStyle/>
        <a:p>
          <a:endParaRPr lang="en-US"/>
        </a:p>
      </dgm:t>
    </dgm:pt>
    <dgm:pt modelId="{3DBF1232-B30D-4D01-91C6-6FB2B7BC744B}">
      <dgm:prSet/>
      <dgm:spPr/>
      <dgm:t>
        <a:bodyPr/>
        <a:lstStyle/>
        <a:p>
          <a:r>
            <a:rPr lang="en-GB"/>
            <a:t>As shown in the case of Ogwo v Taylor [1988] – Attempted DIY with a blow torch. C who was a fire fighter entered and put the fire out but did suffer burns from scalding stream. Liability could be established.</a:t>
          </a:r>
          <a:endParaRPr lang="en-US"/>
        </a:p>
      </dgm:t>
    </dgm:pt>
    <dgm:pt modelId="{8CE94AA7-D0B4-4B67-A158-3FA064A686CB}" type="parTrans" cxnId="{01139FE5-B506-4B64-AD4F-E990A809DD0E}">
      <dgm:prSet/>
      <dgm:spPr/>
      <dgm:t>
        <a:bodyPr/>
        <a:lstStyle/>
        <a:p>
          <a:endParaRPr lang="en-US"/>
        </a:p>
      </dgm:t>
    </dgm:pt>
    <dgm:pt modelId="{6428E60C-EB06-430B-9771-0F260132A0F4}" type="sibTrans" cxnId="{01139FE5-B506-4B64-AD4F-E990A809DD0E}">
      <dgm:prSet/>
      <dgm:spPr/>
      <dgm:t>
        <a:bodyPr/>
        <a:lstStyle/>
        <a:p>
          <a:endParaRPr lang="en-US"/>
        </a:p>
      </dgm:t>
    </dgm:pt>
    <dgm:pt modelId="{19EC7BA5-E5E8-47D0-9346-1AB87CAA7E74}">
      <dgm:prSet/>
      <dgm:spPr/>
      <dgm:t>
        <a:bodyPr/>
        <a:lstStyle/>
        <a:p>
          <a:r>
            <a:rPr lang="en-GB"/>
            <a:t>If an individual is on property to do work, the individual may be able to claim in both occupiers and employers' liability.  </a:t>
          </a:r>
          <a:endParaRPr lang="en-US"/>
        </a:p>
      </dgm:t>
    </dgm:pt>
    <dgm:pt modelId="{CEE11EAE-A706-432C-8928-72EBC2F306FF}" type="parTrans" cxnId="{7E6BE450-314D-4E55-BC17-FDBF528FFE73}">
      <dgm:prSet/>
      <dgm:spPr/>
      <dgm:t>
        <a:bodyPr/>
        <a:lstStyle/>
        <a:p>
          <a:endParaRPr lang="en-US"/>
        </a:p>
      </dgm:t>
    </dgm:pt>
    <dgm:pt modelId="{16DBCC00-40CE-41C4-9D51-DEEE8B47B6CB}" type="sibTrans" cxnId="{7E6BE450-314D-4E55-BC17-FDBF528FFE73}">
      <dgm:prSet/>
      <dgm:spPr/>
      <dgm:t>
        <a:bodyPr/>
        <a:lstStyle/>
        <a:p>
          <a:endParaRPr lang="en-US"/>
        </a:p>
      </dgm:t>
    </dgm:pt>
    <dgm:pt modelId="{ED527F2A-05F4-471A-81D9-C87FB30B04B2}" type="pres">
      <dgm:prSet presAssocID="{59ABE21C-3F61-4081-9048-9A38BEFD7C36}" presName="Name0" presStyleCnt="0">
        <dgm:presLayoutVars>
          <dgm:dir/>
          <dgm:animLvl val="lvl"/>
          <dgm:resizeHandles val="exact"/>
        </dgm:presLayoutVars>
      </dgm:prSet>
      <dgm:spPr/>
    </dgm:pt>
    <dgm:pt modelId="{477B863B-66F9-438A-98DA-934C70603556}" type="pres">
      <dgm:prSet presAssocID="{19EC7BA5-E5E8-47D0-9346-1AB87CAA7E74}" presName="boxAndChildren" presStyleCnt="0"/>
      <dgm:spPr/>
    </dgm:pt>
    <dgm:pt modelId="{350BD3B1-EFA0-4F9D-B5DE-B784059A3F6E}" type="pres">
      <dgm:prSet presAssocID="{19EC7BA5-E5E8-47D0-9346-1AB87CAA7E74}" presName="parentTextBox" presStyleLbl="node1" presStyleIdx="0" presStyleCnt="3"/>
      <dgm:spPr/>
    </dgm:pt>
    <dgm:pt modelId="{6A4033C4-8E8B-428D-8428-2227A0870E27}" type="pres">
      <dgm:prSet presAssocID="{6428E60C-EB06-430B-9771-0F260132A0F4}" presName="sp" presStyleCnt="0"/>
      <dgm:spPr/>
    </dgm:pt>
    <dgm:pt modelId="{42C32BFB-C146-4781-955E-36E1860B9FA2}" type="pres">
      <dgm:prSet presAssocID="{3DBF1232-B30D-4D01-91C6-6FB2B7BC744B}" presName="arrowAndChildren" presStyleCnt="0"/>
      <dgm:spPr/>
    </dgm:pt>
    <dgm:pt modelId="{EEE08AB1-9567-4783-84B7-AC9408405186}" type="pres">
      <dgm:prSet presAssocID="{3DBF1232-B30D-4D01-91C6-6FB2B7BC744B}" presName="parentTextArrow" presStyleLbl="node1" presStyleIdx="1" presStyleCnt="3"/>
      <dgm:spPr/>
    </dgm:pt>
    <dgm:pt modelId="{DE8BADF2-3208-4CF4-A9A1-44B8CC2704A9}" type="pres">
      <dgm:prSet presAssocID="{B98CA4B9-7CD6-43F5-AE46-136CFC556086}" presName="sp" presStyleCnt="0"/>
      <dgm:spPr/>
    </dgm:pt>
    <dgm:pt modelId="{0AE8880D-C3E0-46B6-81C9-E3840B1A2BB4}" type="pres">
      <dgm:prSet presAssocID="{3B4B50F0-65DE-4BD4-A3B2-EAFEABE16F4F}" presName="arrowAndChildren" presStyleCnt="0"/>
      <dgm:spPr/>
    </dgm:pt>
    <dgm:pt modelId="{5CBBD48D-CA10-441C-A9B4-028370A351E4}" type="pres">
      <dgm:prSet presAssocID="{3B4B50F0-65DE-4BD4-A3B2-EAFEABE16F4F}" presName="parentTextArrow" presStyleLbl="node1" presStyleIdx="2" presStyleCnt="3"/>
      <dgm:spPr/>
    </dgm:pt>
  </dgm:ptLst>
  <dgm:cxnLst>
    <dgm:cxn modelId="{AB3E580C-BDFF-44EE-B7D9-A8D8FDECEE36}" type="presOf" srcId="{3DBF1232-B30D-4D01-91C6-6FB2B7BC744B}" destId="{EEE08AB1-9567-4783-84B7-AC9408405186}" srcOrd="0" destOrd="0" presId="urn:microsoft.com/office/officeart/2005/8/layout/process4"/>
    <dgm:cxn modelId="{6831F245-5FAB-49A6-B6EC-A91726B7FA1F}" type="presOf" srcId="{19EC7BA5-E5E8-47D0-9346-1AB87CAA7E74}" destId="{350BD3B1-EFA0-4F9D-B5DE-B784059A3F6E}" srcOrd="0" destOrd="0" presId="urn:microsoft.com/office/officeart/2005/8/layout/process4"/>
    <dgm:cxn modelId="{7E6BE450-314D-4E55-BC17-FDBF528FFE73}" srcId="{59ABE21C-3F61-4081-9048-9A38BEFD7C36}" destId="{19EC7BA5-E5E8-47D0-9346-1AB87CAA7E74}" srcOrd="2" destOrd="0" parTransId="{CEE11EAE-A706-432C-8928-72EBC2F306FF}" sibTransId="{16DBCC00-40CE-41C4-9D51-DEEE8B47B6CB}"/>
    <dgm:cxn modelId="{5893E984-09A7-459F-8E40-4BA8619C4C0B}" type="presOf" srcId="{59ABE21C-3F61-4081-9048-9A38BEFD7C36}" destId="{ED527F2A-05F4-471A-81D9-C87FB30B04B2}" srcOrd="0" destOrd="0" presId="urn:microsoft.com/office/officeart/2005/8/layout/process4"/>
    <dgm:cxn modelId="{CAAEE2B9-A4A4-43B0-89E6-5C91BFFFEC7E}" srcId="{59ABE21C-3F61-4081-9048-9A38BEFD7C36}" destId="{3B4B50F0-65DE-4BD4-A3B2-EAFEABE16F4F}" srcOrd="0" destOrd="0" parTransId="{1A835E0B-7A36-40B9-B1D3-669FCCC8E932}" sibTransId="{B98CA4B9-7CD6-43F5-AE46-136CFC556086}"/>
    <dgm:cxn modelId="{151C15BA-1A62-455E-BC33-7D8ED95ADF6E}" type="presOf" srcId="{3B4B50F0-65DE-4BD4-A3B2-EAFEABE16F4F}" destId="{5CBBD48D-CA10-441C-A9B4-028370A351E4}" srcOrd="0" destOrd="0" presId="urn:microsoft.com/office/officeart/2005/8/layout/process4"/>
    <dgm:cxn modelId="{01139FE5-B506-4B64-AD4F-E990A809DD0E}" srcId="{59ABE21C-3F61-4081-9048-9A38BEFD7C36}" destId="{3DBF1232-B30D-4D01-91C6-6FB2B7BC744B}" srcOrd="1" destOrd="0" parTransId="{8CE94AA7-D0B4-4B67-A158-3FA064A686CB}" sibTransId="{6428E60C-EB06-430B-9771-0F260132A0F4}"/>
    <dgm:cxn modelId="{61030B64-3C5F-427A-8743-E4C126324099}" type="presParOf" srcId="{ED527F2A-05F4-471A-81D9-C87FB30B04B2}" destId="{477B863B-66F9-438A-98DA-934C70603556}" srcOrd="0" destOrd="0" presId="urn:microsoft.com/office/officeart/2005/8/layout/process4"/>
    <dgm:cxn modelId="{A9364793-A119-4B5D-850E-44A611BB0994}" type="presParOf" srcId="{477B863B-66F9-438A-98DA-934C70603556}" destId="{350BD3B1-EFA0-4F9D-B5DE-B784059A3F6E}" srcOrd="0" destOrd="0" presId="urn:microsoft.com/office/officeart/2005/8/layout/process4"/>
    <dgm:cxn modelId="{3EF4D6CA-FD62-4BE1-94BD-5AB03DA55183}" type="presParOf" srcId="{ED527F2A-05F4-471A-81D9-C87FB30B04B2}" destId="{6A4033C4-8E8B-428D-8428-2227A0870E27}" srcOrd="1" destOrd="0" presId="urn:microsoft.com/office/officeart/2005/8/layout/process4"/>
    <dgm:cxn modelId="{9804D7FA-9241-4791-985B-0F2FC30AD3D2}" type="presParOf" srcId="{ED527F2A-05F4-471A-81D9-C87FB30B04B2}" destId="{42C32BFB-C146-4781-955E-36E1860B9FA2}" srcOrd="2" destOrd="0" presId="urn:microsoft.com/office/officeart/2005/8/layout/process4"/>
    <dgm:cxn modelId="{79F5E3C1-73A8-41CE-97F8-2884AEFBC744}" type="presParOf" srcId="{42C32BFB-C146-4781-955E-36E1860B9FA2}" destId="{EEE08AB1-9567-4783-84B7-AC9408405186}" srcOrd="0" destOrd="0" presId="urn:microsoft.com/office/officeart/2005/8/layout/process4"/>
    <dgm:cxn modelId="{1D483DF9-DD42-4908-8346-F2D095CC0A81}" type="presParOf" srcId="{ED527F2A-05F4-471A-81D9-C87FB30B04B2}" destId="{DE8BADF2-3208-4CF4-A9A1-44B8CC2704A9}" srcOrd="3" destOrd="0" presId="urn:microsoft.com/office/officeart/2005/8/layout/process4"/>
    <dgm:cxn modelId="{220CC6C7-156B-49E0-9434-78A681B9EC25}" type="presParOf" srcId="{ED527F2A-05F4-471A-81D9-C87FB30B04B2}" destId="{0AE8880D-C3E0-46B6-81C9-E3840B1A2BB4}" srcOrd="4" destOrd="0" presId="urn:microsoft.com/office/officeart/2005/8/layout/process4"/>
    <dgm:cxn modelId="{BD363301-B9BF-4DA5-9480-7F2D7758F48F}" type="presParOf" srcId="{0AE8880D-C3E0-46B6-81C9-E3840B1A2BB4}" destId="{5CBBD48D-CA10-441C-A9B4-028370A351E4}"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AFF87DA-0EBE-45C5-B732-F83A922186DD}"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C3D3778D-CB52-4D82-AA8F-6130A0FB233F}">
      <dgm:prSet/>
      <dgm:spPr/>
      <dgm:t>
        <a:bodyPr/>
        <a:lstStyle/>
        <a:p>
          <a:r>
            <a:rPr lang="en-GB"/>
            <a:t>S.2(4)(a) ; ‘’Where damage is caused to a visitor by a danger of which he had been warned by the occupier, the warning is not to be treated without more as absolving the occupier from liability, unless in all the circumstances, it was enough to enable the visitor to be reasonably safe’’. </a:t>
          </a:r>
          <a:endParaRPr lang="en-US"/>
        </a:p>
      </dgm:t>
    </dgm:pt>
    <dgm:pt modelId="{6FB3AE05-3A9E-46DD-BE1A-8C119064EC59}" type="parTrans" cxnId="{29728562-7A8F-4ED0-9D66-FCCA70EF30BA}">
      <dgm:prSet/>
      <dgm:spPr/>
      <dgm:t>
        <a:bodyPr/>
        <a:lstStyle/>
        <a:p>
          <a:endParaRPr lang="en-US"/>
        </a:p>
      </dgm:t>
    </dgm:pt>
    <dgm:pt modelId="{5E7BF5E8-6284-43C1-B177-DE3ADA8E28CC}" type="sibTrans" cxnId="{29728562-7A8F-4ED0-9D66-FCCA70EF30BA}">
      <dgm:prSet/>
      <dgm:spPr/>
      <dgm:t>
        <a:bodyPr/>
        <a:lstStyle/>
        <a:p>
          <a:endParaRPr lang="en-US"/>
        </a:p>
      </dgm:t>
    </dgm:pt>
    <dgm:pt modelId="{6497A799-8251-445C-A2DA-4F3BC10A7A29}">
      <dgm:prSet/>
      <dgm:spPr/>
      <dgm:t>
        <a:bodyPr/>
        <a:lstStyle/>
        <a:p>
          <a:r>
            <a:rPr lang="en-GB"/>
            <a:t>There need to be sufficient information on the warning. </a:t>
          </a:r>
          <a:endParaRPr lang="en-US"/>
        </a:p>
      </dgm:t>
    </dgm:pt>
    <dgm:pt modelId="{E06C8499-55B7-4768-AB6C-C657C3B416AC}" type="parTrans" cxnId="{88F0C3D1-8184-4A23-A256-9E0977DF3654}">
      <dgm:prSet/>
      <dgm:spPr/>
      <dgm:t>
        <a:bodyPr/>
        <a:lstStyle/>
        <a:p>
          <a:endParaRPr lang="en-US"/>
        </a:p>
      </dgm:t>
    </dgm:pt>
    <dgm:pt modelId="{CCA2B90F-C402-4F4F-8363-090359867324}" type="sibTrans" cxnId="{88F0C3D1-8184-4A23-A256-9E0977DF3654}">
      <dgm:prSet/>
      <dgm:spPr/>
      <dgm:t>
        <a:bodyPr/>
        <a:lstStyle/>
        <a:p>
          <a:endParaRPr lang="en-US"/>
        </a:p>
      </dgm:t>
    </dgm:pt>
    <dgm:pt modelId="{D47285E1-5057-4C55-8B48-66F66F77A1F5}">
      <dgm:prSet/>
      <dgm:spPr/>
      <dgm:t>
        <a:bodyPr/>
        <a:lstStyle/>
        <a:p>
          <a:r>
            <a:rPr lang="en-GB"/>
            <a:t>However, if a danger is obvious it is not relevant if there is a</a:t>
          </a:r>
          <a:endParaRPr lang="en-US"/>
        </a:p>
      </dgm:t>
    </dgm:pt>
    <dgm:pt modelId="{669CBA74-CF19-4B6A-AA73-51EAC08E7AE9}" type="parTrans" cxnId="{E83E1A93-4FC0-430A-939E-859FFB20489D}">
      <dgm:prSet/>
      <dgm:spPr/>
      <dgm:t>
        <a:bodyPr/>
        <a:lstStyle/>
        <a:p>
          <a:endParaRPr lang="en-US"/>
        </a:p>
      </dgm:t>
    </dgm:pt>
    <dgm:pt modelId="{A6E0BCC7-8B50-4E02-AE0B-8252C53BA815}" type="sibTrans" cxnId="{E83E1A93-4FC0-430A-939E-859FFB20489D}">
      <dgm:prSet/>
      <dgm:spPr/>
      <dgm:t>
        <a:bodyPr/>
        <a:lstStyle/>
        <a:p>
          <a:endParaRPr lang="en-US"/>
        </a:p>
      </dgm:t>
    </dgm:pt>
    <dgm:pt modelId="{A26639AF-4DD2-4BFC-B867-CF42CD83F2FA}">
      <dgm:prSet/>
      <dgm:spPr/>
      <dgm:t>
        <a:bodyPr/>
        <a:lstStyle/>
        <a:p>
          <a:r>
            <a:rPr lang="en-GB"/>
            <a:t>Warning sign or not. </a:t>
          </a:r>
          <a:endParaRPr lang="en-US"/>
        </a:p>
      </dgm:t>
    </dgm:pt>
    <dgm:pt modelId="{50622AD7-BD11-41E8-A94C-042C3AE57381}" type="parTrans" cxnId="{947D30D3-C255-482A-9730-30B71F83FFC4}">
      <dgm:prSet/>
      <dgm:spPr/>
      <dgm:t>
        <a:bodyPr/>
        <a:lstStyle/>
        <a:p>
          <a:endParaRPr lang="en-US"/>
        </a:p>
      </dgm:t>
    </dgm:pt>
    <dgm:pt modelId="{F94958DE-22C8-4667-83E5-EA5951341A2D}" type="sibTrans" cxnId="{947D30D3-C255-482A-9730-30B71F83FFC4}">
      <dgm:prSet/>
      <dgm:spPr/>
      <dgm:t>
        <a:bodyPr/>
        <a:lstStyle/>
        <a:p>
          <a:endParaRPr lang="en-US"/>
        </a:p>
      </dgm:t>
    </dgm:pt>
    <dgm:pt modelId="{E5403233-6DD7-4804-ACDA-E0969F679DCF}" type="pres">
      <dgm:prSet presAssocID="{4AFF87DA-0EBE-45C5-B732-F83A922186DD}" presName="outerComposite" presStyleCnt="0">
        <dgm:presLayoutVars>
          <dgm:chMax val="5"/>
          <dgm:dir/>
          <dgm:resizeHandles val="exact"/>
        </dgm:presLayoutVars>
      </dgm:prSet>
      <dgm:spPr/>
    </dgm:pt>
    <dgm:pt modelId="{0F8184A2-5307-43E1-979A-0379F49299A7}" type="pres">
      <dgm:prSet presAssocID="{4AFF87DA-0EBE-45C5-B732-F83A922186DD}" presName="dummyMaxCanvas" presStyleCnt="0">
        <dgm:presLayoutVars/>
      </dgm:prSet>
      <dgm:spPr/>
    </dgm:pt>
    <dgm:pt modelId="{D3D4C88D-CB99-4263-8236-2AE3354F24DC}" type="pres">
      <dgm:prSet presAssocID="{4AFF87DA-0EBE-45C5-B732-F83A922186DD}" presName="FourNodes_1" presStyleLbl="node1" presStyleIdx="0" presStyleCnt="4">
        <dgm:presLayoutVars>
          <dgm:bulletEnabled val="1"/>
        </dgm:presLayoutVars>
      </dgm:prSet>
      <dgm:spPr/>
    </dgm:pt>
    <dgm:pt modelId="{A5E04399-3F1C-437B-9330-6BB6EB3BBE9A}" type="pres">
      <dgm:prSet presAssocID="{4AFF87DA-0EBE-45C5-B732-F83A922186DD}" presName="FourNodes_2" presStyleLbl="node1" presStyleIdx="1" presStyleCnt="4">
        <dgm:presLayoutVars>
          <dgm:bulletEnabled val="1"/>
        </dgm:presLayoutVars>
      </dgm:prSet>
      <dgm:spPr/>
    </dgm:pt>
    <dgm:pt modelId="{AD0092CC-A227-4F87-A248-2B5835DD92C7}" type="pres">
      <dgm:prSet presAssocID="{4AFF87DA-0EBE-45C5-B732-F83A922186DD}" presName="FourNodes_3" presStyleLbl="node1" presStyleIdx="2" presStyleCnt="4">
        <dgm:presLayoutVars>
          <dgm:bulletEnabled val="1"/>
        </dgm:presLayoutVars>
      </dgm:prSet>
      <dgm:spPr/>
    </dgm:pt>
    <dgm:pt modelId="{B800074B-BBD6-4C91-B9FD-03803E54F455}" type="pres">
      <dgm:prSet presAssocID="{4AFF87DA-0EBE-45C5-B732-F83A922186DD}" presName="FourNodes_4" presStyleLbl="node1" presStyleIdx="3" presStyleCnt="4">
        <dgm:presLayoutVars>
          <dgm:bulletEnabled val="1"/>
        </dgm:presLayoutVars>
      </dgm:prSet>
      <dgm:spPr/>
    </dgm:pt>
    <dgm:pt modelId="{F1340D63-04CE-4FA0-B166-659CC187B477}" type="pres">
      <dgm:prSet presAssocID="{4AFF87DA-0EBE-45C5-B732-F83A922186DD}" presName="FourConn_1-2" presStyleLbl="fgAccFollowNode1" presStyleIdx="0" presStyleCnt="3">
        <dgm:presLayoutVars>
          <dgm:bulletEnabled val="1"/>
        </dgm:presLayoutVars>
      </dgm:prSet>
      <dgm:spPr/>
    </dgm:pt>
    <dgm:pt modelId="{3F590DAD-0E4B-439F-BEFF-F3599D15BAA0}" type="pres">
      <dgm:prSet presAssocID="{4AFF87DA-0EBE-45C5-B732-F83A922186DD}" presName="FourConn_2-3" presStyleLbl="fgAccFollowNode1" presStyleIdx="1" presStyleCnt="3">
        <dgm:presLayoutVars>
          <dgm:bulletEnabled val="1"/>
        </dgm:presLayoutVars>
      </dgm:prSet>
      <dgm:spPr/>
    </dgm:pt>
    <dgm:pt modelId="{D39963B5-F484-4452-900D-65A4F29258CE}" type="pres">
      <dgm:prSet presAssocID="{4AFF87DA-0EBE-45C5-B732-F83A922186DD}" presName="FourConn_3-4" presStyleLbl="fgAccFollowNode1" presStyleIdx="2" presStyleCnt="3">
        <dgm:presLayoutVars>
          <dgm:bulletEnabled val="1"/>
        </dgm:presLayoutVars>
      </dgm:prSet>
      <dgm:spPr/>
    </dgm:pt>
    <dgm:pt modelId="{48AC1073-36B3-401D-BAD9-21D1BE458C53}" type="pres">
      <dgm:prSet presAssocID="{4AFF87DA-0EBE-45C5-B732-F83A922186DD}" presName="FourNodes_1_text" presStyleLbl="node1" presStyleIdx="3" presStyleCnt="4">
        <dgm:presLayoutVars>
          <dgm:bulletEnabled val="1"/>
        </dgm:presLayoutVars>
      </dgm:prSet>
      <dgm:spPr/>
    </dgm:pt>
    <dgm:pt modelId="{18292EF8-494E-4F66-A9C1-96B3B0BF1A20}" type="pres">
      <dgm:prSet presAssocID="{4AFF87DA-0EBE-45C5-B732-F83A922186DD}" presName="FourNodes_2_text" presStyleLbl="node1" presStyleIdx="3" presStyleCnt="4">
        <dgm:presLayoutVars>
          <dgm:bulletEnabled val="1"/>
        </dgm:presLayoutVars>
      </dgm:prSet>
      <dgm:spPr/>
    </dgm:pt>
    <dgm:pt modelId="{7DAECCA3-E699-442E-B22D-E4A91A58AC9D}" type="pres">
      <dgm:prSet presAssocID="{4AFF87DA-0EBE-45C5-B732-F83A922186DD}" presName="FourNodes_3_text" presStyleLbl="node1" presStyleIdx="3" presStyleCnt="4">
        <dgm:presLayoutVars>
          <dgm:bulletEnabled val="1"/>
        </dgm:presLayoutVars>
      </dgm:prSet>
      <dgm:spPr/>
    </dgm:pt>
    <dgm:pt modelId="{496517E0-CF07-4368-ADAE-0A79BF5E8D6C}" type="pres">
      <dgm:prSet presAssocID="{4AFF87DA-0EBE-45C5-B732-F83A922186DD}" presName="FourNodes_4_text" presStyleLbl="node1" presStyleIdx="3" presStyleCnt="4">
        <dgm:presLayoutVars>
          <dgm:bulletEnabled val="1"/>
        </dgm:presLayoutVars>
      </dgm:prSet>
      <dgm:spPr/>
    </dgm:pt>
  </dgm:ptLst>
  <dgm:cxnLst>
    <dgm:cxn modelId="{E5CB1316-D353-4867-8038-BC7E0AECAB26}" type="presOf" srcId="{C3D3778D-CB52-4D82-AA8F-6130A0FB233F}" destId="{D3D4C88D-CB99-4263-8236-2AE3354F24DC}" srcOrd="0" destOrd="0" presId="urn:microsoft.com/office/officeart/2005/8/layout/vProcess5"/>
    <dgm:cxn modelId="{E95E7733-4439-4FFE-856E-9DF96A5D44E7}" type="presOf" srcId="{A26639AF-4DD2-4BFC-B867-CF42CD83F2FA}" destId="{496517E0-CF07-4368-ADAE-0A79BF5E8D6C}" srcOrd="1" destOrd="0" presId="urn:microsoft.com/office/officeart/2005/8/layout/vProcess5"/>
    <dgm:cxn modelId="{B210675C-420A-49F7-AB0F-C01179CDAB60}" type="presOf" srcId="{A6E0BCC7-8B50-4E02-AE0B-8252C53BA815}" destId="{D39963B5-F484-4452-900D-65A4F29258CE}" srcOrd="0" destOrd="0" presId="urn:microsoft.com/office/officeart/2005/8/layout/vProcess5"/>
    <dgm:cxn modelId="{29728562-7A8F-4ED0-9D66-FCCA70EF30BA}" srcId="{4AFF87DA-0EBE-45C5-B732-F83A922186DD}" destId="{C3D3778D-CB52-4D82-AA8F-6130A0FB233F}" srcOrd="0" destOrd="0" parTransId="{6FB3AE05-3A9E-46DD-BE1A-8C119064EC59}" sibTransId="{5E7BF5E8-6284-43C1-B177-DE3ADA8E28CC}"/>
    <dgm:cxn modelId="{0E685253-90F3-4187-9F74-EC9A11022177}" type="presOf" srcId="{CCA2B90F-C402-4F4F-8363-090359867324}" destId="{3F590DAD-0E4B-439F-BEFF-F3599D15BAA0}" srcOrd="0" destOrd="0" presId="urn:microsoft.com/office/officeart/2005/8/layout/vProcess5"/>
    <dgm:cxn modelId="{3DE1C97C-4210-46C3-B471-8B07D0765F14}" type="presOf" srcId="{4AFF87DA-0EBE-45C5-B732-F83A922186DD}" destId="{E5403233-6DD7-4804-ACDA-E0969F679DCF}" srcOrd="0" destOrd="0" presId="urn:microsoft.com/office/officeart/2005/8/layout/vProcess5"/>
    <dgm:cxn modelId="{E9A80C8A-7531-4AD6-BE0F-6976DF173020}" type="presOf" srcId="{6497A799-8251-445C-A2DA-4F3BC10A7A29}" destId="{18292EF8-494E-4F66-A9C1-96B3B0BF1A20}" srcOrd="1" destOrd="0" presId="urn:microsoft.com/office/officeart/2005/8/layout/vProcess5"/>
    <dgm:cxn modelId="{5144F78E-4FAF-457E-B611-81E4B8817FF7}" type="presOf" srcId="{5E7BF5E8-6284-43C1-B177-DE3ADA8E28CC}" destId="{F1340D63-04CE-4FA0-B166-659CC187B477}" srcOrd="0" destOrd="0" presId="urn:microsoft.com/office/officeart/2005/8/layout/vProcess5"/>
    <dgm:cxn modelId="{E83E1A93-4FC0-430A-939E-859FFB20489D}" srcId="{4AFF87DA-0EBE-45C5-B732-F83A922186DD}" destId="{D47285E1-5057-4C55-8B48-66F66F77A1F5}" srcOrd="2" destOrd="0" parTransId="{669CBA74-CF19-4B6A-AA73-51EAC08E7AE9}" sibTransId="{A6E0BCC7-8B50-4E02-AE0B-8252C53BA815}"/>
    <dgm:cxn modelId="{9A00A096-04B0-4F83-A81F-F251651B88CB}" type="presOf" srcId="{6497A799-8251-445C-A2DA-4F3BC10A7A29}" destId="{A5E04399-3F1C-437B-9330-6BB6EB3BBE9A}" srcOrd="0" destOrd="0" presId="urn:microsoft.com/office/officeart/2005/8/layout/vProcess5"/>
    <dgm:cxn modelId="{FC23CF9B-0AEC-43C1-AD80-2C6BCAB4EA6C}" type="presOf" srcId="{A26639AF-4DD2-4BFC-B867-CF42CD83F2FA}" destId="{B800074B-BBD6-4C91-B9FD-03803E54F455}" srcOrd="0" destOrd="0" presId="urn:microsoft.com/office/officeart/2005/8/layout/vProcess5"/>
    <dgm:cxn modelId="{811C64C7-B5F3-4AFC-B129-D5E05062F46F}" type="presOf" srcId="{D47285E1-5057-4C55-8B48-66F66F77A1F5}" destId="{7DAECCA3-E699-442E-B22D-E4A91A58AC9D}" srcOrd="1" destOrd="0" presId="urn:microsoft.com/office/officeart/2005/8/layout/vProcess5"/>
    <dgm:cxn modelId="{88F0C3D1-8184-4A23-A256-9E0977DF3654}" srcId="{4AFF87DA-0EBE-45C5-B732-F83A922186DD}" destId="{6497A799-8251-445C-A2DA-4F3BC10A7A29}" srcOrd="1" destOrd="0" parTransId="{E06C8499-55B7-4768-AB6C-C657C3B416AC}" sibTransId="{CCA2B90F-C402-4F4F-8363-090359867324}"/>
    <dgm:cxn modelId="{947D30D3-C255-482A-9730-30B71F83FFC4}" srcId="{4AFF87DA-0EBE-45C5-B732-F83A922186DD}" destId="{A26639AF-4DD2-4BFC-B867-CF42CD83F2FA}" srcOrd="3" destOrd="0" parTransId="{50622AD7-BD11-41E8-A94C-042C3AE57381}" sibTransId="{F94958DE-22C8-4667-83E5-EA5951341A2D}"/>
    <dgm:cxn modelId="{9FA048E1-7DC1-40FE-9739-96400D019DFD}" type="presOf" srcId="{D47285E1-5057-4C55-8B48-66F66F77A1F5}" destId="{AD0092CC-A227-4F87-A248-2B5835DD92C7}" srcOrd="0" destOrd="0" presId="urn:microsoft.com/office/officeart/2005/8/layout/vProcess5"/>
    <dgm:cxn modelId="{5F7258FC-FCE0-4C16-A815-003DBAE10C8A}" type="presOf" srcId="{C3D3778D-CB52-4D82-AA8F-6130A0FB233F}" destId="{48AC1073-36B3-401D-BAD9-21D1BE458C53}" srcOrd="1" destOrd="0" presId="urn:microsoft.com/office/officeart/2005/8/layout/vProcess5"/>
    <dgm:cxn modelId="{14F8F31A-48C5-4B5F-AA3D-F55E0045512A}" type="presParOf" srcId="{E5403233-6DD7-4804-ACDA-E0969F679DCF}" destId="{0F8184A2-5307-43E1-979A-0379F49299A7}" srcOrd="0" destOrd="0" presId="urn:microsoft.com/office/officeart/2005/8/layout/vProcess5"/>
    <dgm:cxn modelId="{BD0B059F-0254-413A-B59F-6563E6965540}" type="presParOf" srcId="{E5403233-6DD7-4804-ACDA-E0969F679DCF}" destId="{D3D4C88D-CB99-4263-8236-2AE3354F24DC}" srcOrd="1" destOrd="0" presId="urn:microsoft.com/office/officeart/2005/8/layout/vProcess5"/>
    <dgm:cxn modelId="{05DC94A8-4D76-4FCC-BD28-5984555D4811}" type="presParOf" srcId="{E5403233-6DD7-4804-ACDA-E0969F679DCF}" destId="{A5E04399-3F1C-437B-9330-6BB6EB3BBE9A}" srcOrd="2" destOrd="0" presId="urn:microsoft.com/office/officeart/2005/8/layout/vProcess5"/>
    <dgm:cxn modelId="{22C27F9E-4033-4E6A-9543-45FC4EEF0BB1}" type="presParOf" srcId="{E5403233-6DD7-4804-ACDA-E0969F679DCF}" destId="{AD0092CC-A227-4F87-A248-2B5835DD92C7}" srcOrd="3" destOrd="0" presId="urn:microsoft.com/office/officeart/2005/8/layout/vProcess5"/>
    <dgm:cxn modelId="{4800EC49-EEBD-4E8A-8F32-0746948F943F}" type="presParOf" srcId="{E5403233-6DD7-4804-ACDA-E0969F679DCF}" destId="{B800074B-BBD6-4C91-B9FD-03803E54F455}" srcOrd="4" destOrd="0" presId="urn:microsoft.com/office/officeart/2005/8/layout/vProcess5"/>
    <dgm:cxn modelId="{43E953E3-3CBD-4661-9E7D-33D73D71B04D}" type="presParOf" srcId="{E5403233-6DD7-4804-ACDA-E0969F679DCF}" destId="{F1340D63-04CE-4FA0-B166-659CC187B477}" srcOrd="5" destOrd="0" presId="urn:microsoft.com/office/officeart/2005/8/layout/vProcess5"/>
    <dgm:cxn modelId="{F8352E36-19F8-4F8A-B9BA-FA6FEC921234}" type="presParOf" srcId="{E5403233-6DD7-4804-ACDA-E0969F679DCF}" destId="{3F590DAD-0E4B-439F-BEFF-F3599D15BAA0}" srcOrd="6" destOrd="0" presId="urn:microsoft.com/office/officeart/2005/8/layout/vProcess5"/>
    <dgm:cxn modelId="{4AD0815C-4096-41F0-BAEF-FCACFE24D059}" type="presParOf" srcId="{E5403233-6DD7-4804-ACDA-E0969F679DCF}" destId="{D39963B5-F484-4452-900D-65A4F29258CE}" srcOrd="7" destOrd="0" presId="urn:microsoft.com/office/officeart/2005/8/layout/vProcess5"/>
    <dgm:cxn modelId="{5161B1B3-1453-4526-B72A-07BA74110906}" type="presParOf" srcId="{E5403233-6DD7-4804-ACDA-E0969F679DCF}" destId="{48AC1073-36B3-401D-BAD9-21D1BE458C53}" srcOrd="8" destOrd="0" presId="urn:microsoft.com/office/officeart/2005/8/layout/vProcess5"/>
    <dgm:cxn modelId="{E308677E-80FC-45BD-80E8-B7D499323223}" type="presParOf" srcId="{E5403233-6DD7-4804-ACDA-E0969F679DCF}" destId="{18292EF8-494E-4F66-A9C1-96B3B0BF1A20}" srcOrd="9" destOrd="0" presId="urn:microsoft.com/office/officeart/2005/8/layout/vProcess5"/>
    <dgm:cxn modelId="{A8E83E11-EBD7-443E-B204-6A4DBC55A681}" type="presParOf" srcId="{E5403233-6DD7-4804-ACDA-E0969F679DCF}" destId="{7DAECCA3-E699-442E-B22D-E4A91A58AC9D}" srcOrd="10" destOrd="0" presId="urn:microsoft.com/office/officeart/2005/8/layout/vProcess5"/>
    <dgm:cxn modelId="{B6926B67-CDAF-4DD5-8E2D-94DE46CE7194}" type="presParOf" srcId="{E5403233-6DD7-4804-ACDA-E0969F679DCF}" destId="{496517E0-CF07-4368-ADAE-0A79BF5E8D6C}"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9E7E5D6-092D-46B4-8336-5F6AFB38F5A4}"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F9FD1B01-9157-44A1-941F-37B6F850F26C}">
      <dgm:prSet/>
      <dgm:spPr/>
      <dgm:t>
        <a:bodyPr/>
        <a:lstStyle/>
        <a:p>
          <a:r>
            <a:rPr lang="en-GB"/>
            <a:t>Through the use of the defences of consent  S.2(5) and contributory negligence – S.2(3). </a:t>
          </a:r>
          <a:endParaRPr lang="en-US"/>
        </a:p>
      </dgm:t>
    </dgm:pt>
    <dgm:pt modelId="{0A439E5A-817A-46C2-82FA-CD75AC632727}" type="parTrans" cxnId="{533F6E19-CDC2-4E0A-943A-835FF88E1F3D}">
      <dgm:prSet/>
      <dgm:spPr/>
      <dgm:t>
        <a:bodyPr/>
        <a:lstStyle/>
        <a:p>
          <a:endParaRPr lang="en-US"/>
        </a:p>
      </dgm:t>
    </dgm:pt>
    <dgm:pt modelId="{017187FA-8C18-4B4F-8EC6-7971CFF04C00}" type="sibTrans" cxnId="{533F6E19-CDC2-4E0A-943A-835FF88E1F3D}">
      <dgm:prSet/>
      <dgm:spPr/>
      <dgm:t>
        <a:bodyPr/>
        <a:lstStyle/>
        <a:p>
          <a:endParaRPr lang="en-US"/>
        </a:p>
      </dgm:t>
    </dgm:pt>
    <dgm:pt modelId="{7F52D6A4-0A85-4B37-88AE-07919B065921}">
      <dgm:prSet/>
      <dgm:spPr/>
      <dgm:t>
        <a:bodyPr/>
        <a:lstStyle/>
        <a:p>
          <a:r>
            <a:rPr lang="en-GB"/>
            <a:t>Restrictions on excluding liability also under S.3(1)</a:t>
          </a:r>
          <a:endParaRPr lang="en-US"/>
        </a:p>
      </dgm:t>
    </dgm:pt>
    <dgm:pt modelId="{EBBC81F8-7BAA-40EE-AC9C-9ED6D8BF18E3}" type="parTrans" cxnId="{8FBE4EC0-22CE-46C4-BE37-6126A9759ECA}">
      <dgm:prSet/>
      <dgm:spPr/>
      <dgm:t>
        <a:bodyPr/>
        <a:lstStyle/>
        <a:p>
          <a:endParaRPr lang="en-US"/>
        </a:p>
      </dgm:t>
    </dgm:pt>
    <dgm:pt modelId="{C2491ACA-939A-4497-92B5-1450FD6342B5}" type="sibTrans" cxnId="{8FBE4EC0-22CE-46C4-BE37-6126A9759ECA}">
      <dgm:prSet/>
      <dgm:spPr/>
      <dgm:t>
        <a:bodyPr/>
        <a:lstStyle/>
        <a:p>
          <a:endParaRPr lang="en-US"/>
        </a:p>
      </dgm:t>
    </dgm:pt>
    <dgm:pt modelId="{E23B47CF-5C71-4F0D-888B-9FA7F96C89BE}">
      <dgm:prSet/>
      <dgm:spPr/>
      <dgm:t>
        <a:bodyPr/>
        <a:lstStyle/>
        <a:p>
          <a:r>
            <a:rPr lang="en-GB"/>
            <a:t>Unfair Contract Terms Act 1977 – </a:t>
          </a:r>
          <a:endParaRPr lang="en-US"/>
        </a:p>
      </dgm:t>
    </dgm:pt>
    <dgm:pt modelId="{E8006777-7DA9-4A6C-B943-4DBB68BCD217}" type="parTrans" cxnId="{E8383E15-988B-4510-B94C-3391AE86BD80}">
      <dgm:prSet/>
      <dgm:spPr/>
      <dgm:t>
        <a:bodyPr/>
        <a:lstStyle/>
        <a:p>
          <a:endParaRPr lang="en-US"/>
        </a:p>
      </dgm:t>
    </dgm:pt>
    <dgm:pt modelId="{AF71DC71-F6AA-43EA-99A8-773B64E8BA35}" type="sibTrans" cxnId="{E8383E15-988B-4510-B94C-3391AE86BD80}">
      <dgm:prSet/>
      <dgm:spPr/>
      <dgm:t>
        <a:bodyPr/>
        <a:lstStyle/>
        <a:p>
          <a:endParaRPr lang="en-US"/>
        </a:p>
      </dgm:t>
    </dgm:pt>
    <dgm:pt modelId="{58C22463-1EAD-466D-851E-EA86B1FB564F}">
      <dgm:prSet/>
      <dgm:spPr/>
      <dgm:t>
        <a:bodyPr/>
        <a:lstStyle/>
        <a:p>
          <a:r>
            <a:rPr lang="en-GB"/>
            <a:t>Key sections S.2(1) and S.2(2). </a:t>
          </a:r>
          <a:endParaRPr lang="en-US"/>
        </a:p>
      </dgm:t>
    </dgm:pt>
    <dgm:pt modelId="{DE2B00A5-3FF1-404D-8CB1-E69386D1B938}" type="parTrans" cxnId="{C1E66B08-B337-40FF-81E6-90519A1D0C44}">
      <dgm:prSet/>
      <dgm:spPr/>
      <dgm:t>
        <a:bodyPr/>
        <a:lstStyle/>
        <a:p>
          <a:endParaRPr lang="en-US"/>
        </a:p>
      </dgm:t>
    </dgm:pt>
    <dgm:pt modelId="{899CEA28-27C0-47DA-976D-82FFFEA59266}" type="sibTrans" cxnId="{C1E66B08-B337-40FF-81E6-90519A1D0C44}">
      <dgm:prSet/>
      <dgm:spPr/>
      <dgm:t>
        <a:bodyPr/>
        <a:lstStyle/>
        <a:p>
          <a:endParaRPr lang="en-US"/>
        </a:p>
      </dgm:t>
    </dgm:pt>
    <dgm:pt modelId="{D18087A4-EB30-4CD4-98EF-C01C37E3EBB7}">
      <dgm:prSet/>
      <dgm:spPr/>
      <dgm:t>
        <a:bodyPr/>
        <a:lstStyle/>
        <a:p>
          <a:r>
            <a:rPr lang="en-GB"/>
            <a:t>However, we find exceptions under S.1(3)(B)</a:t>
          </a:r>
          <a:endParaRPr lang="en-US"/>
        </a:p>
      </dgm:t>
    </dgm:pt>
    <dgm:pt modelId="{44BA924B-E706-4ECF-8D79-66335AFAD769}" type="parTrans" cxnId="{30C7EEAE-7E92-4587-B13A-7277242D1764}">
      <dgm:prSet/>
      <dgm:spPr/>
      <dgm:t>
        <a:bodyPr/>
        <a:lstStyle/>
        <a:p>
          <a:endParaRPr lang="en-US"/>
        </a:p>
      </dgm:t>
    </dgm:pt>
    <dgm:pt modelId="{BB7B3421-4680-435C-BB28-1FFE0212171D}" type="sibTrans" cxnId="{30C7EEAE-7E92-4587-B13A-7277242D1764}">
      <dgm:prSet/>
      <dgm:spPr/>
      <dgm:t>
        <a:bodyPr/>
        <a:lstStyle/>
        <a:p>
          <a:endParaRPr lang="en-US"/>
        </a:p>
      </dgm:t>
    </dgm:pt>
    <dgm:pt modelId="{6D896FA4-F7F5-40EA-9F16-71CCBBDF9866}">
      <dgm:prSet/>
      <dgm:spPr/>
      <dgm:t>
        <a:bodyPr/>
        <a:lstStyle/>
        <a:p>
          <a:r>
            <a:rPr lang="en-GB"/>
            <a:t>S.65 of the Consumer Rights Act 2015. </a:t>
          </a:r>
          <a:endParaRPr lang="en-US"/>
        </a:p>
      </dgm:t>
    </dgm:pt>
    <dgm:pt modelId="{E7E1D704-575B-42C6-B687-3EFC00B6E211}" type="parTrans" cxnId="{13D9F240-414F-42D7-8235-0567632D5C5D}">
      <dgm:prSet/>
      <dgm:spPr/>
      <dgm:t>
        <a:bodyPr/>
        <a:lstStyle/>
        <a:p>
          <a:endParaRPr lang="en-US"/>
        </a:p>
      </dgm:t>
    </dgm:pt>
    <dgm:pt modelId="{7FF1889E-74E8-4E32-822F-5BB9FCFDB51B}" type="sibTrans" cxnId="{13D9F240-414F-42D7-8235-0567632D5C5D}">
      <dgm:prSet/>
      <dgm:spPr/>
      <dgm:t>
        <a:bodyPr/>
        <a:lstStyle/>
        <a:p>
          <a:endParaRPr lang="en-US"/>
        </a:p>
      </dgm:t>
    </dgm:pt>
    <dgm:pt modelId="{25AD7752-389C-436C-81C2-68BA1FDAA39E}" type="pres">
      <dgm:prSet presAssocID="{99E7E5D6-092D-46B4-8336-5F6AFB38F5A4}" presName="diagram" presStyleCnt="0">
        <dgm:presLayoutVars>
          <dgm:dir/>
          <dgm:resizeHandles val="exact"/>
        </dgm:presLayoutVars>
      </dgm:prSet>
      <dgm:spPr/>
    </dgm:pt>
    <dgm:pt modelId="{E5A0D4FA-B7D7-453D-8EE1-3301AD6768EF}" type="pres">
      <dgm:prSet presAssocID="{F9FD1B01-9157-44A1-941F-37B6F850F26C}" presName="node" presStyleLbl="node1" presStyleIdx="0" presStyleCnt="6">
        <dgm:presLayoutVars>
          <dgm:bulletEnabled val="1"/>
        </dgm:presLayoutVars>
      </dgm:prSet>
      <dgm:spPr/>
    </dgm:pt>
    <dgm:pt modelId="{096FE7ED-1D74-455E-9F1B-3A1361E1AF35}" type="pres">
      <dgm:prSet presAssocID="{017187FA-8C18-4B4F-8EC6-7971CFF04C00}" presName="sibTrans" presStyleCnt="0"/>
      <dgm:spPr/>
    </dgm:pt>
    <dgm:pt modelId="{FE488997-A2FF-4FA9-B39C-BE1BB5F807C5}" type="pres">
      <dgm:prSet presAssocID="{7F52D6A4-0A85-4B37-88AE-07919B065921}" presName="node" presStyleLbl="node1" presStyleIdx="1" presStyleCnt="6">
        <dgm:presLayoutVars>
          <dgm:bulletEnabled val="1"/>
        </dgm:presLayoutVars>
      </dgm:prSet>
      <dgm:spPr/>
    </dgm:pt>
    <dgm:pt modelId="{7CE87520-386F-4EC4-BF2A-4F37C169D2AD}" type="pres">
      <dgm:prSet presAssocID="{C2491ACA-939A-4497-92B5-1450FD6342B5}" presName="sibTrans" presStyleCnt="0"/>
      <dgm:spPr/>
    </dgm:pt>
    <dgm:pt modelId="{40544DC0-0FC8-4D37-9857-B53DFB597E6D}" type="pres">
      <dgm:prSet presAssocID="{E23B47CF-5C71-4F0D-888B-9FA7F96C89BE}" presName="node" presStyleLbl="node1" presStyleIdx="2" presStyleCnt="6">
        <dgm:presLayoutVars>
          <dgm:bulletEnabled val="1"/>
        </dgm:presLayoutVars>
      </dgm:prSet>
      <dgm:spPr/>
    </dgm:pt>
    <dgm:pt modelId="{63152D78-003A-4847-BD08-B3BC48F8A3F5}" type="pres">
      <dgm:prSet presAssocID="{AF71DC71-F6AA-43EA-99A8-773B64E8BA35}" presName="sibTrans" presStyleCnt="0"/>
      <dgm:spPr/>
    </dgm:pt>
    <dgm:pt modelId="{50E4E391-C2E4-4B62-AAE4-FFA208743C69}" type="pres">
      <dgm:prSet presAssocID="{58C22463-1EAD-466D-851E-EA86B1FB564F}" presName="node" presStyleLbl="node1" presStyleIdx="3" presStyleCnt="6">
        <dgm:presLayoutVars>
          <dgm:bulletEnabled val="1"/>
        </dgm:presLayoutVars>
      </dgm:prSet>
      <dgm:spPr/>
    </dgm:pt>
    <dgm:pt modelId="{3549DFEE-D690-4ED5-81B7-89D8C5D5473A}" type="pres">
      <dgm:prSet presAssocID="{899CEA28-27C0-47DA-976D-82FFFEA59266}" presName="sibTrans" presStyleCnt="0"/>
      <dgm:spPr/>
    </dgm:pt>
    <dgm:pt modelId="{CF55CCED-FF8B-4E36-89F0-6FF5690FD102}" type="pres">
      <dgm:prSet presAssocID="{D18087A4-EB30-4CD4-98EF-C01C37E3EBB7}" presName="node" presStyleLbl="node1" presStyleIdx="4" presStyleCnt="6">
        <dgm:presLayoutVars>
          <dgm:bulletEnabled val="1"/>
        </dgm:presLayoutVars>
      </dgm:prSet>
      <dgm:spPr/>
    </dgm:pt>
    <dgm:pt modelId="{BB58B822-69B6-4E4E-9D3E-90722256AB9A}" type="pres">
      <dgm:prSet presAssocID="{BB7B3421-4680-435C-BB28-1FFE0212171D}" presName="sibTrans" presStyleCnt="0"/>
      <dgm:spPr/>
    </dgm:pt>
    <dgm:pt modelId="{ADD0FC4A-17C0-4B83-9F20-665245D0020A}" type="pres">
      <dgm:prSet presAssocID="{6D896FA4-F7F5-40EA-9F16-71CCBBDF9866}" presName="node" presStyleLbl="node1" presStyleIdx="5" presStyleCnt="6">
        <dgm:presLayoutVars>
          <dgm:bulletEnabled val="1"/>
        </dgm:presLayoutVars>
      </dgm:prSet>
      <dgm:spPr/>
    </dgm:pt>
  </dgm:ptLst>
  <dgm:cxnLst>
    <dgm:cxn modelId="{C1E66B08-B337-40FF-81E6-90519A1D0C44}" srcId="{99E7E5D6-092D-46B4-8336-5F6AFB38F5A4}" destId="{58C22463-1EAD-466D-851E-EA86B1FB564F}" srcOrd="3" destOrd="0" parTransId="{DE2B00A5-3FF1-404D-8CB1-E69386D1B938}" sibTransId="{899CEA28-27C0-47DA-976D-82FFFEA59266}"/>
    <dgm:cxn modelId="{84E78911-1921-49D5-8417-58812F557240}" type="presOf" srcId="{E23B47CF-5C71-4F0D-888B-9FA7F96C89BE}" destId="{40544DC0-0FC8-4D37-9857-B53DFB597E6D}" srcOrd="0" destOrd="0" presId="urn:microsoft.com/office/officeart/2005/8/layout/default"/>
    <dgm:cxn modelId="{E8383E15-988B-4510-B94C-3391AE86BD80}" srcId="{99E7E5D6-092D-46B4-8336-5F6AFB38F5A4}" destId="{E23B47CF-5C71-4F0D-888B-9FA7F96C89BE}" srcOrd="2" destOrd="0" parTransId="{E8006777-7DA9-4A6C-B943-4DBB68BCD217}" sibTransId="{AF71DC71-F6AA-43EA-99A8-773B64E8BA35}"/>
    <dgm:cxn modelId="{241D5D17-8A61-4E83-9607-937B6AD9BE2D}" type="presOf" srcId="{7F52D6A4-0A85-4B37-88AE-07919B065921}" destId="{FE488997-A2FF-4FA9-B39C-BE1BB5F807C5}" srcOrd="0" destOrd="0" presId="urn:microsoft.com/office/officeart/2005/8/layout/default"/>
    <dgm:cxn modelId="{533F6E19-CDC2-4E0A-943A-835FF88E1F3D}" srcId="{99E7E5D6-092D-46B4-8336-5F6AFB38F5A4}" destId="{F9FD1B01-9157-44A1-941F-37B6F850F26C}" srcOrd="0" destOrd="0" parTransId="{0A439E5A-817A-46C2-82FA-CD75AC632727}" sibTransId="{017187FA-8C18-4B4F-8EC6-7971CFF04C00}"/>
    <dgm:cxn modelId="{13D9F240-414F-42D7-8235-0567632D5C5D}" srcId="{99E7E5D6-092D-46B4-8336-5F6AFB38F5A4}" destId="{6D896FA4-F7F5-40EA-9F16-71CCBBDF9866}" srcOrd="5" destOrd="0" parTransId="{E7E1D704-575B-42C6-B687-3EFC00B6E211}" sibTransId="{7FF1889E-74E8-4E32-822F-5BB9FCFDB51B}"/>
    <dgm:cxn modelId="{526D1363-DA6E-4EF2-8344-B81526071D93}" type="presOf" srcId="{D18087A4-EB30-4CD4-98EF-C01C37E3EBB7}" destId="{CF55CCED-FF8B-4E36-89F0-6FF5690FD102}" srcOrd="0" destOrd="0" presId="urn:microsoft.com/office/officeart/2005/8/layout/default"/>
    <dgm:cxn modelId="{34067F52-A488-4555-B417-6574307462E8}" type="presOf" srcId="{99E7E5D6-092D-46B4-8336-5F6AFB38F5A4}" destId="{25AD7752-389C-436C-81C2-68BA1FDAA39E}" srcOrd="0" destOrd="0" presId="urn:microsoft.com/office/officeart/2005/8/layout/default"/>
    <dgm:cxn modelId="{558B2F53-62C1-4EBB-A75D-F7FD46B9080A}" type="presOf" srcId="{58C22463-1EAD-466D-851E-EA86B1FB564F}" destId="{50E4E391-C2E4-4B62-AAE4-FFA208743C69}" srcOrd="0" destOrd="0" presId="urn:microsoft.com/office/officeart/2005/8/layout/default"/>
    <dgm:cxn modelId="{361817AD-EBF5-40F3-BBED-B7D5ACB15A18}" type="presOf" srcId="{6D896FA4-F7F5-40EA-9F16-71CCBBDF9866}" destId="{ADD0FC4A-17C0-4B83-9F20-665245D0020A}" srcOrd="0" destOrd="0" presId="urn:microsoft.com/office/officeart/2005/8/layout/default"/>
    <dgm:cxn modelId="{30C7EEAE-7E92-4587-B13A-7277242D1764}" srcId="{99E7E5D6-092D-46B4-8336-5F6AFB38F5A4}" destId="{D18087A4-EB30-4CD4-98EF-C01C37E3EBB7}" srcOrd="4" destOrd="0" parTransId="{44BA924B-E706-4ECF-8D79-66335AFAD769}" sibTransId="{BB7B3421-4680-435C-BB28-1FFE0212171D}"/>
    <dgm:cxn modelId="{8FBE4EC0-22CE-46C4-BE37-6126A9759ECA}" srcId="{99E7E5D6-092D-46B4-8336-5F6AFB38F5A4}" destId="{7F52D6A4-0A85-4B37-88AE-07919B065921}" srcOrd="1" destOrd="0" parTransId="{EBBC81F8-7BAA-40EE-AC9C-9ED6D8BF18E3}" sibTransId="{C2491ACA-939A-4497-92B5-1450FD6342B5}"/>
    <dgm:cxn modelId="{2FC7ADEB-CBE4-4B38-8620-1FA9A4A89237}" type="presOf" srcId="{F9FD1B01-9157-44A1-941F-37B6F850F26C}" destId="{E5A0D4FA-B7D7-453D-8EE1-3301AD6768EF}" srcOrd="0" destOrd="0" presId="urn:microsoft.com/office/officeart/2005/8/layout/default"/>
    <dgm:cxn modelId="{4D88491B-FD01-43B0-9F84-2B3DE431AFB2}" type="presParOf" srcId="{25AD7752-389C-436C-81C2-68BA1FDAA39E}" destId="{E5A0D4FA-B7D7-453D-8EE1-3301AD6768EF}" srcOrd="0" destOrd="0" presId="urn:microsoft.com/office/officeart/2005/8/layout/default"/>
    <dgm:cxn modelId="{995C2FC9-23EF-4389-96D9-C2FBF54463DF}" type="presParOf" srcId="{25AD7752-389C-436C-81C2-68BA1FDAA39E}" destId="{096FE7ED-1D74-455E-9F1B-3A1361E1AF35}" srcOrd="1" destOrd="0" presId="urn:microsoft.com/office/officeart/2005/8/layout/default"/>
    <dgm:cxn modelId="{AB69C2F2-B485-4837-8FDF-DA2B6D5FF064}" type="presParOf" srcId="{25AD7752-389C-436C-81C2-68BA1FDAA39E}" destId="{FE488997-A2FF-4FA9-B39C-BE1BB5F807C5}" srcOrd="2" destOrd="0" presId="urn:microsoft.com/office/officeart/2005/8/layout/default"/>
    <dgm:cxn modelId="{99655128-B99C-46B9-928B-61551E27A8D2}" type="presParOf" srcId="{25AD7752-389C-436C-81C2-68BA1FDAA39E}" destId="{7CE87520-386F-4EC4-BF2A-4F37C169D2AD}" srcOrd="3" destOrd="0" presId="urn:microsoft.com/office/officeart/2005/8/layout/default"/>
    <dgm:cxn modelId="{9CDBF2CE-E3A7-4B80-8D4C-2204E2FD2A43}" type="presParOf" srcId="{25AD7752-389C-436C-81C2-68BA1FDAA39E}" destId="{40544DC0-0FC8-4D37-9857-B53DFB597E6D}" srcOrd="4" destOrd="0" presId="urn:microsoft.com/office/officeart/2005/8/layout/default"/>
    <dgm:cxn modelId="{EFBC4FF5-80C2-4878-9C0E-C2D3155E825A}" type="presParOf" srcId="{25AD7752-389C-436C-81C2-68BA1FDAA39E}" destId="{63152D78-003A-4847-BD08-B3BC48F8A3F5}" srcOrd="5" destOrd="0" presId="urn:microsoft.com/office/officeart/2005/8/layout/default"/>
    <dgm:cxn modelId="{07801110-C7D1-45A1-9FEF-E9A481C93C25}" type="presParOf" srcId="{25AD7752-389C-436C-81C2-68BA1FDAA39E}" destId="{50E4E391-C2E4-4B62-AAE4-FFA208743C69}" srcOrd="6" destOrd="0" presId="urn:microsoft.com/office/officeart/2005/8/layout/default"/>
    <dgm:cxn modelId="{5BC2B82A-A6CC-4A14-BBDB-2F0E0AB228B6}" type="presParOf" srcId="{25AD7752-389C-436C-81C2-68BA1FDAA39E}" destId="{3549DFEE-D690-4ED5-81B7-89D8C5D5473A}" srcOrd="7" destOrd="0" presId="urn:microsoft.com/office/officeart/2005/8/layout/default"/>
    <dgm:cxn modelId="{673F8735-C2DF-4A4B-B447-739434B4231D}" type="presParOf" srcId="{25AD7752-389C-436C-81C2-68BA1FDAA39E}" destId="{CF55CCED-FF8B-4E36-89F0-6FF5690FD102}" srcOrd="8" destOrd="0" presId="urn:microsoft.com/office/officeart/2005/8/layout/default"/>
    <dgm:cxn modelId="{7C631B26-39F9-4050-9E1F-541BA8884AF4}" type="presParOf" srcId="{25AD7752-389C-436C-81C2-68BA1FDAA39E}" destId="{BB58B822-69B6-4E4E-9D3E-90722256AB9A}" srcOrd="9" destOrd="0" presId="urn:microsoft.com/office/officeart/2005/8/layout/default"/>
    <dgm:cxn modelId="{FD37BC24-492F-4D51-A4E2-B235D17A6308}" type="presParOf" srcId="{25AD7752-389C-436C-81C2-68BA1FDAA39E}" destId="{ADD0FC4A-17C0-4B83-9F20-665245D0020A}"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9C2106-074A-42C1-87C4-B62C7A263C04}">
      <dsp:nvSpPr>
        <dsp:cNvPr id="0" name=""/>
        <dsp:cNvSpPr/>
      </dsp:nvSpPr>
      <dsp:spPr>
        <a:xfrm>
          <a:off x="0" y="445"/>
          <a:ext cx="8770571" cy="104303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972407-7F0A-411D-95F7-E98F9B5AE31D}">
      <dsp:nvSpPr>
        <dsp:cNvPr id="0" name=""/>
        <dsp:cNvSpPr/>
      </dsp:nvSpPr>
      <dsp:spPr>
        <a:xfrm>
          <a:off x="315517" y="235127"/>
          <a:ext cx="573667" cy="5736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5B4691-DA06-4651-A879-078B3FDB2338}">
      <dsp:nvSpPr>
        <dsp:cNvPr id="0" name=""/>
        <dsp:cNvSpPr/>
      </dsp:nvSpPr>
      <dsp:spPr>
        <a:xfrm>
          <a:off x="1204702" y="445"/>
          <a:ext cx="7565868" cy="1043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88" tIns="110388" rIns="110388" bIns="110388" numCol="1" spcCol="1270" anchor="ctr" anchorCtr="0">
          <a:noAutofit/>
        </a:bodyPr>
        <a:lstStyle/>
        <a:p>
          <a:pPr marL="0" lvl="0" indent="0" algn="l" defTabSz="711200">
            <a:lnSpc>
              <a:spcPct val="100000"/>
            </a:lnSpc>
            <a:spcBef>
              <a:spcPct val="0"/>
            </a:spcBef>
            <a:spcAft>
              <a:spcPct val="35000"/>
            </a:spcAft>
            <a:buNone/>
          </a:pPr>
          <a:r>
            <a:rPr lang="en-GB" sz="1600" kern="1200"/>
            <a:t>Two key pieces of legislation; Occupiers liability 1957 and 1984 – Provides no definition. </a:t>
          </a:r>
          <a:endParaRPr lang="en-US" sz="1600" kern="1200"/>
        </a:p>
      </dsp:txBody>
      <dsp:txXfrm>
        <a:off x="1204702" y="445"/>
        <a:ext cx="7565868" cy="1043032"/>
      </dsp:txXfrm>
    </dsp:sp>
    <dsp:sp modelId="{E8593CDF-69DF-4D11-9ED7-576445F05BAF}">
      <dsp:nvSpPr>
        <dsp:cNvPr id="0" name=""/>
        <dsp:cNvSpPr/>
      </dsp:nvSpPr>
      <dsp:spPr>
        <a:xfrm>
          <a:off x="0" y="1304235"/>
          <a:ext cx="8770571" cy="104303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4E6682-7B8F-4D41-A274-BB5DD5267BF6}">
      <dsp:nvSpPr>
        <dsp:cNvPr id="0" name=""/>
        <dsp:cNvSpPr/>
      </dsp:nvSpPr>
      <dsp:spPr>
        <a:xfrm>
          <a:off x="315517" y="1538918"/>
          <a:ext cx="573667" cy="5736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F570BF-4046-4054-AE9C-BBE9FEB39578}">
      <dsp:nvSpPr>
        <dsp:cNvPr id="0" name=""/>
        <dsp:cNvSpPr/>
      </dsp:nvSpPr>
      <dsp:spPr>
        <a:xfrm>
          <a:off x="1204702" y="1304235"/>
          <a:ext cx="7565868" cy="1043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88" tIns="110388" rIns="110388" bIns="110388" numCol="1" spcCol="1270" anchor="ctr" anchorCtr="0">
          <a:noAutofit/>
        </a:bodyPr>
        <a:lstStyle/>
        <a:p>
          <a:pPr marL="0" lvl="0" indent="0" algn="l" defTabSz="711200">
            <a:lnSpc>
              <a:spcPct val="100000"/>
            </a:lnSpc>
            <a:spcBef>
              <a:spcPct val="0"/>
            </a:spcBef>
            <a:spcAft>
              <a:spcPct val="35000"/>
            </a:spcAft>
            <a:buNone/>
          </a:pPr>
          <a:r>
            <a:rPr lang="en-GB" sz="1600" kern="1200"/>
            <a:t>Instead, the definition is within common law (Case law). </a:t>
          </a:r>
          <a:endParaRPr lang="en-US" sz="1600" kern="1200"/>
        </a:p>
      </dsp:txBody>
      <dsp:txXfrm>
        <a:off x="1204702" y="1304235"/>
        <a:ext cx="7565868" cy="1043032"/>
      </dsp:txXfrm>
    </dsp:sp>
    <dsp:sp modelId="{27E47F6B-AD69-4BA5-B970-1D68D056DED8}">
      <dsp:nvSpPr>
        <dsp:cNvPr id="0" name=""/>
        <dsp:cNvSpPr/>
      </dsp:nvSpPr>
      <dsp:spPr>
        <a:xfrm>
          <a:off x="0" y="2608026"/>
          <a:ext cx="8770571" cy="104303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1991A6-0A4A-42B8-85CA-23DB634B3804}">
      <dsp:nvSpPr>
        <dsp:cNvPr id="0" name=""/>
        <dsp:cNvSpPr/>
      </dsp:nvSpPr>
      <dsp:spPr>
        <a:xfrm>
          <a:off x="315517" y="2842708"/>
          <a:ext cx="573667" cy="5736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948A07-476A-458D-A2C1-F9DE6897E543}">
      <dsp:nvSpPr>
        <dsp:cNvPr id="0" name=""/>
        <dsp:cNvSpPr/>
      </dsp:nvSpPr>
      <dsp:spPr>
        <a:xfrm>
          <a:off x="1204702" y="2608026"/>
          <a:ext cx="7565868" cy="1043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88" tIns="110388" rIns="110388" bIns="110388" numCol="1" spcCol="1270" anchor="ctr" anchorCtr="0">
          <a:noAutofit/>
        </a:bodyPr>
        <a:lstStyle/>
        <a:p>
          <a:pPr marL="0" lvl="0" indent="0" algn="l" defTabSz="711200">
            <a:lnSpc>
              <a:spcPct val="100000"/>
            </a:lnSpc>
            <a:spcBef>
              <a:spcPct val="0"/>
            </a:spcBef>
            <a:spcAft>
              <a:spcPct val="35000"/>
            </a:spcAft>
            <a:buNone/>
          </a:pPr>
          <a:r>
            <a:rPr lang="en-GB" sz="1600" kern="1200"/>
            <a:t>Our Key case is; </a:t>
          </a:r>
          <a:endParaRPr lang="en-US" sz="1600" kern="1200"/>
        </a:p>
      </dsp:txBody>
      <dsp:txXfrm>
        <a:off x="1204702" y="2608026"/>
        <a:ext cx="7565868" cy="10430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B6B450-819A-48AC-94E7-C7B1D02A5E41}">
      <dsp:nvSpPr>
        <dsp:cNvPr id="0" name=""/>
        <dsp:cNvSpPr/>
      </dsp:nvSpPr>
      <dsp:spPr>
        <a:xfrm>
          <a:off x="515342" y="1960475"/>
          <a:ext cx="4122740" cy="41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00100">
            <a:lnSpc>
              <a:spcPct val="90000"/>
            </a:lnSpc>
            <a:spcBef>
              <a:spcPct val="0"/>
            </a:spcBef>
            <a:spcAft>
              <a:spcPct val="35000"/>
            </a:spcAft>
            <a:buNone/>
            <a:defRPr b="1"/>
          </a:pPr>
          <a:r>
            <a:rPr lang="en-US" sz="1800" kern="1200"/>
            <a:t>1957</a:t>
          </a:r>
        </a:p>
      </dsp:txBody>
      <dsp:txXfrm>
        <a:off x="515342" y="1960475"/>
        <a:ext cx="4122740" cy="412539"/>
      </dsp:txXfrm>
    </dsp:sp>
    <dsp:sp modelId="{ABD3C81A-DD23-48EF-8EF4-8C04A0FF412A}">
      <dsp:nvSpPr>
        <dsp:cNvPr id="0" name=""/>
        <dsp:cNvSpPr/>
      </dsp:nvSpPr>
      <dsp:spPr>
        <a:xfrm>
          <a:off x="0" y="1752380"/>
          <a:ext cx="10306852" cy="14603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65236C-FC2F-4184-90AE-F06D2B1AA29A}">
      <dsp:nvSpPr>
        <dsp:cNvPr id="0" name=""/>
        <dsp:cNvSpPr/>
      </dsp:nvSpPr>
      <dsp:spPr>
        <a:xfrm>
          <a:off x="309205" y="574714"/>
          <a:ext cx="4535014" cy="55703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dirty="0"/>
            <a:t> Occupiers Liability Act 1957- Visitors. </a:t>
          </a:r>
        </a:p>
      </dsp:txBody>
      <dsp:txXfrm>
        <a:off x="309205" y="574714"/>
        <a:ext cx="4535014" cy="557030"/>
      </dsp:txXfrm>
    </dsp:sp>
    <dsp:sp modelId="{E947B1B1-96C7-4E18-968F-9EF4DC4DEDA7}">
      <dsp:nvSpPr>
        <dsp:cNvPr id="0" name=""/>
        <dsp:cNvSpPr/>
      </dsp:nvSpPr>
      <dsp:spPr>
        <a:xfrm>
          <a:off x="2576713" y="1131745"/>
          <a:ext cx="0" cy="620634"/>
        </a:xfrm>
        <a:prstGeom prst="line">
          <a:avLst/>
        </a:prstGeom>
        <a:solidFill>
          <a:schemeClr val="accent5">
            <a:hueOff val="0"/>
            <a:satOff val="0"/>
            <a:lumOff val="0"/>
            <a:alphaOff val="0"/>
          </a:schemeClr>
        </a:solidFill>
        <a:ln w="6350" cap="flat" cmpd="sng" algn="ctr">
          <a:solidFill>
            <a:schemeClr val="accent5">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7D37EA6C-2D21-4095-ADD9-59DCC0AA18A2}">
      <dsp:nvSpPr>
        <dsp:cNvPr id="0" name=""/>
        <dsp:cNvSpPr/>
      </dsp:nvSpPr>
      <dsp:spPr>
        <a:xfrm>
          <a:off x="5668768" y="1277777"/>
          <a:ext cx="4122740" cy="41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00100">
            <a:lnSpc>
              <a:spcPct val="90000"/>
            </a:lnSpc>
            <a:spcBef>
              <a:spcPct val="0"/>
            </a:spcBef>
            <a:spcAft>
              <a:spcPct val="35000"/>
            </a:spcAft>
            <a:buNone/>
            <a:defRPr b="1"/>
          </a:pPr>
          <a:r>
            <a:rPr lang="en-US" sz="1800" kern="1200"/>
            <a:t>1984</a:t>
          </a:r>
        </a:p>
      </dsp:txBody>
      <dsp:txXfrm>
        <a:off x="5668768" y="1277777"/>
        <a:ext cx="4122740" cy="412539"/>
      </dsp:txXfrm>
    </dsp:sp>
    <dsp:sp modelId="{9ABE2C64-B0BB-4508-AC10-7753F88B3106}">
      <dsp:nvSpPr>
        <dsp:cNvPr id="0" name=""/>
        <dsp:cNvSpPr/>
      </dsp:nvSpPr>
      <dsp:spPr>
        <a:xfrm>
          <a:off x="5462631" y="2519046"/>
          <a:ext cx="4535014" cy="843504"/>
        </a:xfrm>
        <a:prstGeom prst="rect">
          <a:avLst/>
        </a:prstGeom>
        <a:solidFill>
          <a:schemeClr val="accent5">
            <a:tint val="40000"/>
            <a:alpha val="90000"/>
            <a:hueOff val="-1497974"/>
            <a:satOff val="-1272"/>
            <a:lumOff val="-1734"/>
            <a:alphaOff val="0"/>
          </a:schemeClr>
        </a:solidFill>
        <a:ln w="12700" cap="flat" cmpd="sng" algn="ctr">
          <a:solidFill>
            <a:schemeClr val="accent5">
              <a:tint val="40000"/>
              <a:alpha val="90000"/>
              <a:hueOff val="-1497974"/>
              <a:satOff val="-1272"/>
              <a:lumOff val="-173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dirty="0"/>
            <a:t>Occupiers Liability Act 1984- people who are not visitors. </a:t>
          </a:r>
        </a:p>
      </dsp:txBody>
      <dsp:txXfrm>
        <a:off x="5462631" y="2519046"/>
        <a:ext cx="4535014" cy="843504"/>
      </dsp:txXfrm>
    </dsp:sp>
    <dsp:sp modelId="{AED95572-08A8-40C7-A0DC-942B3F172AD5}">
      <dsp:nvSpPr>
        <dsp:cNvPr id="0" name=""/>
        <dsp:cNvSpPr/>
      </dsp:nvSpPr>
      <dsp:spPr>
        <a:xfrm>
          <a:off x="7730139" y="1898411"/>
          <a:ext cx="0" cy="620634"/>
        </a:xfrm>
        <a:prstGeom prst="line">
          <a:avLst/>
        </a:prstGeom>
        <a:solidFill>
          <a:schemeClr val="accent5">
            <a:hueOff val="-1536898"/>
            <a:satOff val="320"/>
            <a:lumOff val="-6863"/>
            <a:alphaOff val="0"/>
          </a:schemeClr>
        </a:solidFill>
        <a:ln w="6350" cap="flat" cmpd="sng" algn="ctr">
          <a:solidFill>
            <a:schemeClr val="accent5">
              <a:hueOff val="-1536898"/>
              <a:satOff val="320"/>
              <a:lumOff val="-6863"/>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1A82C8BA-E160-4ABD-B035-66F54DA4EEEF}">
      <dsp:nvSpPr>
        <dsp:cNvPr id="0" name=""/>
        <dsp:cNvSpPr/>
      </dsp:nvSpPr>
      <dsp:spPr>
        <a:xfrm>
          <a:off x="2531078" y="1779761"/>
          <a:ext cx="91269" cy="91269"/>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 modelId="{8C0A6938-A897-4612-9644-A7C115F76D19}">
      <dsp:nvSpPr>
        <dsp:cNvPr id="0" name=""/>
        <dsp:cNvSpPr/>
      </dsp:nvSpPr>
      <dsp:spPr>
        <a:xfrm>
          <a:off x="7684504" y="1779761"/>
          <a:ext cx="91269" cy="91269"/>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0DDE1A-8455-487D-AAAF-1874D84ADF4E}">
      <dsp:nvSpPr>
        <dsp:cNvPr id="0" name=""/>
        <dsp:cNvSpPr/>
      </dsp:nvSpPr>
      <dsp:spPr>
        <a:xfrm>
          <a:off x="0" y="76665"/>
          <a:ext cx="5076826" cy="16005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(3)The rules so enacted in relation to an occupier of premises and his visitors shall also apply, in like manner and to the like extent as the principles applicable at common law to an occupier of premises and his invitees or licensees would apply, to regulate—</a:t>
          </a:r>
          <a:endParaRPr lang="en-US" sz="1200" kern="1200"/>
        </a:p>
      </dsp:txBody>
      <dsp:txXfrm>
        <a:off x="78133" y="154798"/>
        <a:ext cx="4920560" cy="1444293"/>
      </dsp:txXfrm>
    </dsp:sp>
    <dsp:sp modelId="{33366B3D-E187-4807-9871-2275BDD7E64C}">
      <dsp:nvSpPr>
        <dsp:cNvPr id="0" name=""/>
        <dsp:cNvSpPr/>
      </dsp:nvSpPr>
      <dsp:spPr>
        <a:xfrm>
          <a:off x="0" y="1711785"/>
          <a:ext cx="5076826" cy="1600559"/>
        </a:xfrm>
        <a:prstGeom prst="roundRect">
          <a:avLst/>
        </a:prstGeom>
        <a:solidFill>
          <a:schemeClr val="accent2">
            <a:hueOff val="-744439"/>
            <a:satOff val="85"/>
            <a:lumOff val="304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0" i="0" kern="1200" dirty="0"/>
            <a:t>(a)the obligations of a person occupying or having control over any fixed or moveable structure, including any vessel, vehicle or aircraft; and</a:t>
          </a:r>
          <a:endParaRPr lang="en-US" sz="1200" kern="1200" dirty="0"/>
        </a:p>
      </dsp:txBody>
      <dsp:txXfrm>
        <a:off x="78133" y="1789918"/>
        <a:ext cx="4920560" cy="1444293"/>
      </dsp:txXfrm>
    </dsp:sp>
    <dsp:sp modelId="{45C94978-350E-4D61-AF83-B28D187F82F7}">
      <dsp:nvSpPr>
        <dsp:cNvPr id="0" name=""/>
        <dsp:cNvSpPr/>
      </dsp:nvSpPr>
      <dsp:spPr>
        <a:xfrm>
          <a:off x="0" y="3346905"/>
          <a:ext cx="5076826" cy="1600559"/>
        </a:xfrm>
        <a:prstGeom prst="roundRect">
          <a:avLst/>
        </a:prstGeom>
        <a:solidFill>
          <a:schemeClr val="accent2">
            <a:hueOff val="-1488878"/>
            <a:satOff val="171"/>
            <a:lumOff val="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(b)the obligations of a person occupying or having control over any premises or structure in respect of damage to property, including the property of persons who are not themselves his visitors.</a:t>
          </a:r>
          <a:endParaRPr lang="en-US" sz="1200" kern="1200"/>
        </a:p>
      </dsp:txBody>
      <dsp:txXfrm>
        <a:off x="78133" y="3425038"/>
        <a:ext cx="4920560" cy="14442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93103F-F6CF-430E-97F4-95089E67EA1D}">
      <dsp:nvSpPr>
        <dsp:cNvPr id="0" name=""/>
        <dsp:cNvSpPr/>
      </dsp:nvSpPr>
      <dsp:spPr>
        <a:xfrm>
          <a:off x="950398" y="752715"/>
          <a:ext cx="1104070" cy="11040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D70457-2575-4B00-85EF-A694E9819CFD}">
      <dsp:nvSpPr>
        <dsp:cNvPr id="0" name=""/>
        <dsp:cNvSpPr/>
      </dsp:nvSpPr>
      <dsp:spPr>
        <a:xfrm>
          <a:off x="275688" y="2178788"/>
          <a:ext cx="245349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Research one of the following cases; </a:t>
          </a:r>
          <a:endParaRPr lang="en-US" sz="1400" kern="1200"/>
        </a:p>
      </dsp:txBody>
      <dsp:txXfrm>
        <a:off x="275688" y="2178788"/>
        <a:ext cx="2453491" cy="720000"/>
      </dsp:txXfrm>
    </dsp:sp>
    <dsp:sp modelId="{C96B95BF-6F20-42C7-9DF6-A6C7C95A0F63}">
      <dsp:nvSpPr>
        <dsp:cNvPr id="0" name=""/>
        <dsp:cNvSpPr/>
      </dsp:nvSpPr>
      <dsp:spPr>
        <a:xfrm>
          <a:off x="3833250" y="752715"/>
          <a:ext cx="1104070" cy="11040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A37F99-9A69-4277-99C8-EB6EFDA74F34}">
      <dsp:nvSpPr>
        <dsp:cNvPr id="0" name=""/>
        <dsp:cNvSpPr/>
      </dsp:nvSpPr>
      <dsp:spPr>
        <a:xfrm>
          <a:off x="3158539" y="2178788"/>
          <a:ext cx="245349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1. </a:t>
          </a:r>
          <a:r>
            <a:rPr lang="en-US" sz="1400" kern="1200"/>
            <a:t>''Bunker v Charles Brand [1969]‘’</a:t>
          </a:r>
        </a:p>
      </dsp:txBody>
      <dsp:txXfrm>
        <a:off x="3158539" y="2178788"/>
        <a:ext cx="2453491" cy="720000"/>
      </dsp:txXfrm>
    </dsp:sp>
    <dsp:sp modelId="{FD5A14F3-7A3F-4F55-BEDD-E56604E7537C}">
      <dsp:nvSpPr>
        <dsp:cNvPr id="0" name=""/>
        <dsp:cNvSpPr/>
      </dsp:nvSpPr>
      <dsp:spPr>
        <a:xfrm>
          <a:off x="6716101" y="752715"/>
          <a:ext cx="1104070" cy="11040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E5143A-D39A-4559-8A21-2C1589C263E1}">
      <dsp:nvSpPr>
        <dsp:cNvPr id="0" name=""/>
        <dsp:cNvSpPr/>
      </dsp:nvSpPr>
      <dsp:spPr>
        <a:xfrm>
          <a:off x="6041391" y="2178788"/>
          <a:ext cx="245349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2. </a:t>
          </a:r>
          <a:r>
            <a:rPr lang="en-US" sz="1400" kern="1200"/>
            <a:t>''Jolley v Sutton London Borough Council [2000]''</a:t>
          </a:r>
        </a:p>
      </dsp:txBody>
      <dsp:txXfrm>
        <a:off x="6041391" y="2178788"/>
        <a:ext cx="2453491"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0EB156-0BFF-4193-9DBD-35FE28447571}">
      <dsp:nvSpPr>
        <dsp:cNvPr id="0" name=""/>
        <dsp:cNvSpPr/>
      </dsp:nvSpPr>
      <dsp:spPr>
        <a:xfrm>
          <a:off x="0" y="0"/>
          <a:ext cx="4653339" cy="108918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Under the common law – people who have a license to be there or someone who is invited to be there. </a:t>
          </a:r>
          <a:endParaRPr lang="en-US" sz="1300" kern="1200"/>
        </a:p>
      </dsp:txBody>
      <dsp:txXfrm>
        <a:off x="31901" y="31901"/>
        <a:ext cx="3478025" cy="1025381"/>
      </dsp:txXfrm>
    </dsp:sp>
    <dsp:sp modelId="{8CE61232-3228-4A84-9384-519E18BE1177}">
      <dsp:nvSpPr>
        <dsp:cNvPr id="0" name=""/>
        <dsp:cNvSpPr/>
      </dsp:nvSpPr>
      <dsp:spPr>
        <a:xfrm>
          <a:off x="410588" y="1270714"/>
          <a:ext cx="4653339" cy="108918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Including those who have a contract in place. </a:t>
          </a:r>
          <a:endParaRPr lang="en-US" sz="1300" kern="1200"/>
        </a:p>
      </dsp:txBody>
      <dsp:txXfrm>
        <a:off x="442489" y="1302615"/>
        <a:ext cx="3470979" cy="1025381"/>
      </dsp:txXfrm>
    </dsp:sp>
    <dsp:sp modelId="{09429F04-53EE-486A-BE90-3A98D9D793B3}">
      <dsp:nvSpPr>
        <dsp:cNvPr id="0" name=""/>
        <dsp:cNvSpPr/>
      </dsp:nvSpPr>
      <dsp:spPr>
        <a:xfrm>
          <a:off x="821177" y="2541428"/>
          <a:ext cx="4653339" cy="108918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This is all governed by S.2(1) and S.5(1)</a:t>
          </a:r>
          <a:endParaRPr lang="en-US" sz="1300" kern="1200"/>
        </a:p>
      </dsp:txBody>
      <dsp:txXfrm>
        <a:off x="853078" y="2573329"/>
        <a:ext cx="3470979" cy="1025381"/>
      </dsp:txXfrm>
    </dsp:sp>
    <dsp:sp modelId="{395D30A2-7FBD-46F0-8671-12873E7613A4}">
      <dsp:nvSpPr>
        <dsp:cNvPr id="0" name=""/>
        <dsp:cNvSpPr/>
      </dsp:nvSpPr>
      <dsp:spPr>
        <a:xfrm>
          <a:off x="3945370" y="825964"/>
          <a:ext cx="707969" cy="70796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104663" y="825964"/>
        <a:ext cx="389383" cy="532747"/>
      </dsp:txXfrm>
    </dsp:sp>
    <dsp:sp modelId="{CD73C455-7767-43C1-8095-3AE12021AC52}">
      <dsp:nvSpPr>
        <dsp:cNvPr id="0" name=""/>
        <dsp:cNvSpPr/>
      </dsp:nvSpPr>
      <dsp:spPr>
        <a:xfrm>
          <a:off x="4355958" y="2089417"/>
          <a:ext cx="707969" cy="70796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515251" y="2089417"/>
        <a:ext cx="389383" cy="53274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E2B8C4-5419-4708-B961-E1929464F2E0}">
      <dsp:nvSpPr>
        <dsp:cNvPr id="0" name=""/>
        <dsp:cNvSpPr/>
      </dsp:nvSpPr>
      <dsp:spPr>
        <a:xfrm>
          <a:off x="0" y="3872980"/>
          <a:ext cx="5031485" cy="127119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Applies to both contractual and non- contractual duties. </a:t>
          </a:r>
          <a:endParaRPr lang="en-US" sz="1500" kern="1200"/>
        </a:p>
      </dsp:txBody>
      <dsp:txXfrm>
        <a:off x="0" y="3872980"/>
        <a:ext cx="5031485" cy="1271198"/>
      </dsp:txXfrm>
    </dsp:sp>
    <dsp:sp modelId="{45989A47-7F50-4FCB-ACB5-587A764AC04C}">
      <dsp:nvSpPr>
        <dsp:cNvPr id="0" name=""/>
        <dsp:cNvSpPr/>
      </dsp:nvSpPr>
      <dsp:spPr>
        <a:xfrm rot="10800000">
          <a:off x="0" y="1936944"/>
          <a:ext cx="5031485" cy="1955103"/>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Reasonable care must be taken. </a:t>
          </a:r>
          <a:endParaRPr lang="en-US" sz="1500" kern="1200"/>
        </a:p>
      </dsp:txBody>
      <dsp:txXfrm rot="10800000">
        <a:off x="0" y="1936944"/>
        <a:ext cx="5031485" cy="1270367"/>
      </dsp:txXfrm>
    </dsp:sp>
    <dsp:sp modelId="{E1209312-5B0A-43AC-A2CB-1F93F394B66B}">
      <dsp:nvSpPr>
        <dsp:cNvPr id="0" name=""/>
        <dsp:cNvSpPr/>
      </dsp:nvSpPr>
      <dsp:spPr>
        <a:xfrm rot="10800000">
          <a:off x="0" y="909"/>
          <a:ext cx="5031485" cy="1955103"/>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Common law duty of care is shown in the case of Maguire v Sefton Metropolitan Borough Council [2006] </a:t>
          </a:r>
          <a:endParaRPr lang="en-US" sz="1500" kern="1200"/>
        </a:p>
      </dsp:txBody>
      <dsp:txXfrm rot="10800000">
        <a:off x="0" y="909"/>
        <a:ext cx="5031485" cy="127036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524A27-E439-4E41-B5E0-F2F621F1A88E}">
      <dsp:nvSpPr>
        <dsp:cNvPr id="0" name=""/>
        <dsp:cNvSpPr/>
      </dsp:nvSpPr>
      <dsp:spPr>
        <a:xfrm>
          <a:off x="0" y="119226"/>
          <a:ext cx="10548994" cy="1095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S.2(2) </a:t>
          </a:r>
          <a:r>
            <a:rPr lang="en-GB" sz="1300" b="0" i="0" kern="1200"/>
            <a:t>The common duty of care is a duty to take such care as in all the circumstances of the case is reasonable to see that the visitor will be reasonably safe in using the premises for the purposes for which he is invited or permitted by the occupier to be there.</a:t>
          </a:r>
          <a:endParaRPr lang="en-US" sz="1300" kern="1200"/>
        </a:p>
      </dsp:txBody>
      <dsp:txXfrm>
        <a:off x="53459" y="172685"/>
        <a:ext cx="10442076" cy="988202"/>
      </dsp:txXfrm>
    </dsp:sp>
    <dsp:sp modelId="{B934CA4C-9EE5-4DA1-BADB-F6CEAE62A049}">
      <dsp:nvSpPr>
        <dsp:cNvPr id="0" name=""/>
        <dsp:cNvSpPr/>
      </dsp:nvSpPr>
      <dsp:spPr>
        <a:xfrm>
          <a:off x="0" y="1251786"/>
          <a:ext cx="10548994" cy="1095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Factors we consider are the same as those within negligence. </a:t>
          </a:r>
          <a:endParaRPr lang="en-US" sz="1300" kern="1200"/>
        </a:p>
      </dsp:txBody>
      <dsp:txXfrm>
        <a:off x="53459" y="1305245"/>
        <a:ext cx="10442076" cy="988202"/>
      </dsp:txXfrm>
    </dsp:sp>
    <dsp:sp modelId="{500571AC-F7E0-41AA-93F9-C51CB03C9B42}">
      <dsp:nvSpPr>
        <dsp:cNvPr id="0" name=""/>
        <dsp:cNvSpPr/>
      </dsp:nvSpPr>
      <dsp:spPr>
        <a:xfrm>
          <a:off x="0" y="2384346"/>
          <a:ext cx="10548994" cy="1095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Cases are looked at based on the facts of the case. </a:t>
          </a:r>
          <a:endParaRPr lang="en-US" sz="1300" kern="1200"/>
        </a:p>
      </dsp:txBody>
      <dsp:txXfrm>
        <a:off x="53459" y="2437805"/>
        <a:ext cx="10442076" cy="988202"/>
      </dsp:txXfrm>
    </dsp:sp>
    <dsp:sp modelId="{8177346A-A9F0-4936-A90C-C44600456861}">
      <dsp:nvSpPr>
        <dsp:cNvPr id="0" name=""/>
        <dsp:cNvSpPr/>
      </dsp:nvSpPr>
      <dsp:spPr>
        <a:xfrm>
          <a:off x="0" y="3516906"/>
          <a:ext cx="10548994" cy="1095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More than one occupier they may have different degrees of liability depending on control</a:t>
          </a:r>
          <a:endParaRPr lang="en-US" sz="1300" kern="1200"/>
        </a:p>
      </dsp:txBody>
      <dsp:txXfrm>
        <a:off x="53459" y="3570365"/>
        <a:ext cx="10442076" cy="98820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6BC7F0-88AE-4606-BB9C-7E078E6DE99C}">
      <dsp:nvSpPr>
        <dsp:cNvPr id="0" name=""/>
        <dsp:cNvSpPr/>
      </dsp:nvSpPr>
      <dsp:spPr>
        <a:xfrm>
          <a:off x="4263662" y="1391861"/>
          <a:ext cx="1337854" cy="636697"/>
        </a:xfrm>
        <a:custGeom>
          <a:avLst/>
          <a:gdLst/>
          <a:ahLst/>
          <a:cxnLst/>
          <a:rect l="0" t="0" r="0" b="0"/>
          <a:pathLst>
            <a:path>
              <a:moveTo>
                <a:pt x="0" y="0"/>
              </a:moveTo>
              <a:lnTo>
                <a:pt x="0" y="433890"/>
              </a:lnTo>
              <a:lnTo>
                <a:pt x="1337854" y="433890"/>
              </a:lnTo>
              <a:lnTo>
                <a:pt x="1337854" y="636697"/>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56B815D-C818-479E-8E36-9AF042625FAF}">
      <dsp:nvSpPr>
        <dsp:cNvPr id="0" name=""/>
        <dsp:cNvSpPr/>
      </dsp:nvSpPr>
      <dsp:spPr>
        <a:xfrm>
          <a:off x="2925807" y="1391861"/>
          <a:ext cx="1337854" cy="636697"/>
        </a:xfrm>
        <a:custGeom>
          <a:avLst/>
          <a:gdLst/>
          <a:ahLst/>
          <a:cxnLst/>
          <a:rect l="0" t="0" r="0" b="0"/>
          <a:pathLst>
            <a:path>
              <a:moveTo>
                <a:pt x="1337854" y="0"/>
              </a:moveTo>
              <a:lnTo>
                <a:pt x="1337854" y="433890"/>
              </a:lnTo>
              <a:lnTo>
                <a:pt x="0" y="433890"/>
              </a:lnTo>
              <a:lnTo>
                <a:pt x="0" y="636697"/>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002E4E9-6F2A-4447-99E9-AAFBA79F33AE}">
      <dsp:nvSpPr>
        <dsp:cNvPr id="0" name=""/>
        <dsp:cNvSpPr/>
      </dsp:nvSpPr>
      <dsp:spPr>
        <a:xfrm>
          <a:off x="3169053" y="1708"/>
          <a:ext cx="2189216" cy="13901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2B266F-1DCA-40F9-AFED-17296C2EB8C3}">
      <dsp:nvSpPr>
        <dsp:cNvPr id="0" name=""/>
        <dsp:cNvSpPr/>
      </dsp:nvSpPr>
      <dsp:spPr>
        <a:xfrm>
          <a:off x="3412300" y="232792"/>
          <a:ext cx="2189216" cy="139015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Research one of the below cases; </a:t>
          </a:r>
          <a:endParaRPr lang="en-US" sz="1300" kern="1200"/>
        </a:p>
      </dsp:txBody>
      <dsp:txXfrm>
        <a:off x="3453016" y="273508"/>
        <a:ext cx="2107784" cy="1308720"/>
      </dsp:txXfrm>
    </dsp:sp>
    <dsp:sp modelId="{3359C864-64D4-4C58-9EDD-02BAB3FB3CAF}">
      <dsp:nvSpPr>
        <dsp:cNvPr id="0" name=""/>
        <dsp:cNvSpPr/>
      </dsp:nvSpPr>
      <dsp:spPr>
        <a:xfrm>
          <a:off x="1831199" y="2028558"/>
          <a:ext cx="2189216" cy="13901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E31133-8AF6-4D1F-9C79-5B86BC4537C1}">
      <dsp:nvSpPr>
        <dsp:cNvPr id="0" name=""/>
        <dsp:cNvSpPr/>
      </dsp:nvSpPr>
      <dsp:spPr>
        <a:xfrm>
          <a:off x="2074445" y="2259642"/>
          <a:ext cx="2189216" cy="139015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Laverton v Kiapisha [2002] </a:t>
          </a:r>
          <a:endParaRPr lang="en-US" sz="1300" kern="1200"/>
        </a:p>
      </dsp:txBody>
      <dsp:txXfrm>
        <a:off x="2115161" y="2300358"/>
        <a:ext cx="2107784" cy="1308720"/>
      </dsp:txXfrm>
    </dsp:sp>
    <dsp:sp modelId="{1B9BE66D-A673-479B-A309-905C96FD8D60}">
      <dsp:nvSpPr>
        <dsp:cNvPr id="0" name=""/>
        <dsp:cNvSpPr/>
      </dsp:nvSpPr>
      <dsp:spPr>
        <a:xfrm>
          <a:off x="4506908" y="2028558"/>
          <a:ext cx="2189216" cy="13901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7E8AF7-5FAA-4C91-8AB0-555F30074762}">
      <dsp:nvSpPr>
        <dsp:cNvPr id="0" name=""/>
        <dsp:cNvSpPr/>
      </dsp:nvSpPr>
      <dsp:spPr>
        <a:xfrm>
          <a:off x="4750154" y="2259642"/>
          <a:ext cx="2189216" cy="139015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Pollock v Cahill [2015] – Standard of care is higher if the victim is vulnerable. </a:t>
          </a:r>
          <a:endParaRPr lang="en-US" sz="1300" kern="1200"/>
        </a:p>
      </dsp:txBody>
      <dsp:txXfrm>
        <a:off x="4790870" y="2300358"/>
        <a:ext cx="2107784" cy="130872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91925D-A755-4382-A3A1-1C858D553D2E}">
      <dsp:nvSpPr>
        <dsp:cNvPr id="0" name=""/>
        <dsp:cNvSpPr/>
      </dsp:nvSpPr>
      <dsp:spPr>
        <a:xfrm>
          <a:off x="0" y="3872980"/>
          <a:ext cx="5031485" cy="127119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Lower standard of care.</a:t>
          </a:r>
          <a:endParaRPr lang="en-US" sz="1200" kern="1200"/>
        </a:p>
      </dsp:txBody>
      <dsp:txXfrm>
        <a:off x="0" y="3872980"/>
        <a:ext cx="5031485" cy="1271198"/>
      </dsp:txXfrm>
    </dsp:sp>
    <dsp:sp modelId="{7CB6B696-89CC-4EEC-A368-E757DEAB626D}">
      <dsp:nvSpPr>
        <dsp:cNvPr id="0" name=""/>
        <dsp:cNvSpPr/>
      </dsp:nvSpPr>
      <dsp:spPr>
        <a:xfrm rot="10800000">
          <a:off x="0" y="1936944"/>
          <a:ext cx="5031485" cy="1955103"/>
        </a:xfrm>
        <a:prstGeom prst="upArrowCallout">
          <a:avLst/>
        </a:prstGeom>
        <a:solidFill>
          <a:schemeClr val="accent2">
            <a:hueOff val="-744439"/>
            <a:satOff val="85"/>
            <a:lumOff val="304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It means that if you share the same occupation as the occupier should be aware of the risk in the areas and should take care to protect against them. (More than the ordinary person)</a:t>
          </a:r>
          <a:endParaRPr lang="en-US" sz="1200" kern="1200"/>
        </a:p>
      </dsp:txBody>
      <dsp:txXfrm rot="10800000">
        <a:off x="0" y="1936944"/>
        <a:ext cx="5031485" cy="1270367"/>
      </dsp:txXfrm>
    </dsp:sp>
    <dsp:sp modelId="{8DBE7C8D-AF25-42CD-A50B-49FE7B487A36}">
      <dsp:nvSpPr>
        <dsp:cNvPr id="0" name=""/>
        <dsp:cNvSpPr/>
      </dsp:nvSpPr>
      <dsp:spPr>
        <a:xfrm rot="10800000">
          <a:off x="0" y="909"/>
          <a:ext cx="5031485" cy="1955103"/>
        </a:xfrm>
        <a:prstGeom prst="upArrowCallout">
          <a:avLst/>
        </a:prstGeom>
        <a:solidFill>
          <a:schemeClr val="accent2">
            <a:hueOff val="-1488878"/>
            <a:satOff val="171"/>
            <a:lumOff val="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S.2(3)(B) – Research the section – feedback to the class. </a:t>
          </a:r>
          <a:endParaRPr lang="en-US" sz="1200" kern="1200"/>
        </a:p>
      </dsp:txBody>
      <dsp:txXfrm rot="10800000">
        <a:off x="0" y="909"/>
        <a:ext cx="5031485" cy="127036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0BD3B1-EFA0-4F9D-B5DE-B784059A3F6E}">
      <dsp:nvSpPr>
        <dsp:cNvPr id="0" name=""/>
        <dsp:cNvSpPr/>
      </dsp:nvSpPr>
      <dsp:spPr>
        <a:xfrm>
          <a:off x="0" y="3781929"/>
          <a:ext cx="5076826" cy="124131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a:t>If an individual is on property to do work, the individual may be able to claim in both occupiers and employers' liability.  </a:t>
          </a:r>
          <a:endParaRPr lang="en-US" sz="1100" kern="1200"/>
        </a:p>
      </dsp:txBody>
      <dsp:txXfrm>
        <a:off x="0" y="3781929"/>
        <a:ext cx="5076826" cy="1241313"/>
      </dsp:txXfrm>
    </dsp:sp>
    <dsp:sp modelId="{EEE08AB1-9567-4783-84B7-AC9408405186}">
      <dsp:nvSpPr>
        <dsp:cNvPr id="0" name=""/>
        <dsp:cNvSpPr/>
      </dsp:nvSpPr>
      <dsp:spPr>
        <a:xfrm rot="10800000">
          <a:off x="0" y="1891408"/>
          <a:ext cx="5076826" cy="1909140"/>
        </a:xfrm>
        <a:prstGeom prst="upArrowCallout">
          <a:avLst/>
        </a:prstGeom>
        <a:solidFill>
          <a:schemeClr val="accent2">
            <a:hueOff val="-744439"/>
            <a:satOff val="85"/>
            <a:lumOff val="304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a:t>As shown in the case of Ogwo v Taylor [1988] – Attempted DIY with a blow torch. C who was a fire fighter entered and put the fire out but did suffer burns from scalding stream. Liability could be established.</a:t>
          </a:r>
          <a:endParaRPr lang="en-US" sz="1100" kern="1200"/>
        </a:p>
      </dsp:txBody>
      <dsp:txXfrm rot="10800000">
        <a:off x="0" y="1891408"/>
        <a:ext cx="5076826" cy="1240502"/>
      </dsp:txXfrm>
    </dsp:sp>
    <dsp:sp modelId="{5CBBD48D-CA10-441C-A9B4-028370A351E4}">
      <dsp:nvSpPr>
        <dsp:cNvPr id="0" name=""/>
        <dsp:cNvSpPr/>
      </dsp:nvSpPr>
      <dsp:spPr>
        <a:xfrm rot="10800000">
          <a:off x="0" y="888"/>
          <a:ext cx="5076826" cy="1909140"/>
        </a:xfrm>
        <a:prstGeom prst="upArrowCallout">
          <a:avLst/>
        </a:prstGeom>
        <a:solidFill>
          <a:schemeClr val="accent2">
            <a:hueOff val="-1488878"/>
            <a:satOff val="171"/>
            <a:lumOff val="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a:t>The calling of a visitor is not, a defence where the occupier failed to exercise the required standard of care. </a:t>
          </a:r>
          <a:endParaRPr lang="en-US" sz="1100" kern="1200"/>
        </a:p>
      </dsp:txBody>
      <dsp:txXfrm rot="10800000">
        <a:off x="0" y="888"/>
        <a:ext cx="5076826" cy="12405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D4C88D-CB99-4263-8236-2AE3354F24DC}">
      <dsp:nvSpPr>
        <dsp:cNvPr id="0" name=""/>
        <dsp:cNvSpPr/>
      </dsp:nvSpPr>
      <dsp:spPr>
        <a:xfrm>
          <a:off x="0" y="0"/>
          <a:ext cx="8871560" cy="9244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S.2(4)(a) ; ‘’Where damage is caused to a visitor by a danger of which he had been warned by the occupier, the warning is not to be treated without more as absolving the occupier from liability, unless in all the circumstances, it was enough to enable the visitor to be reasonably safe’’. </a:t>
          </a:r>
          <a:endParaRPr lang="en-US" sz="1100" kern="1200"/>
        </a:p>
      </dsp:txBody>
      <dsp:txXfrm>
        <a:off x="27078" y="27078"/>
        <a:ext cx="7795834" cy="870342"/>
      </dsp:txXfrm>
    </dsp:sp>
    <dsp:sp modelId="{A5E04399-3F1C-437B-9330-6BB6EB3BBE9A}">
      <dsp:nvSpPr>
        <dsp:cNvPr id="0" name=""/>
        <dsp:cNvSpPr/>
      </dsp:nvSpPr>
      <dsp:spPr>
        <a:xfrm>
          <a:off x="742993" y="1092588"/>
          <a:ext cx="8871560" cy="9244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There need to be sufficient information on the warning. </a:t>
          </a:r>
          <a:endParaRPr lang="en-US" sz="1100" kern="1200"/>
        </a:p>
      </dsp:txBody>
      <dsp:txXfrm>
        <a:off x="770071" y="1119666"/>
        <a:ext cx="7473487" cy="870342"/>
      </dsp:txXfrm>
    </dsp:sp>
    <dsp:sp modelId="{AD0092CC-A227-4F87-A248-2B5835DD92C7}">
      <dsp:nvSpPr>
        <dsp:cNvPr id="0" name=""/>
        <dsp:cNvSpPr/>
      </dsp:nvSpPr>
      <dsp:spPr>
        <a:xfrm>
          <a:off x="1474896" y="2185177"/>
          <a:ext cx="8871560" cy="9244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However, if a danger is obvious it is not relevant if there is a</a:t>
          </a:r>
          <a:endParaRPr lang="en-US" sz="1100" kern="1200"/>
        </a:p>
      </dsp:txBody>
      <dsp:txXfrm>
        <a:off x="1501974" y="2212255"/>
        <a:ext cx="7484577" cy="870342"/>
      </dsp:txXfrm>
    </dsp:sp>
    <dsp:sp modelId="{B800074B-BBD6-4C91-B9FD-03803E54F455}">
      <dsp:nvSpPr>
        <dsp:cNvPr id="0" name=""/>
        <dsp:cNvSpPr/>
      </dsp:nvSpPr>
      <dsp:spPr>
        <a:xfrm>
          <a:off x="2217890" y="3277765"/>
          <a:ext cx="8871560" cy="9244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Warning sign or not. </a:t>
          </a:r>
          <a:endParaRPr lang="en-US" sz="1100" kern="1200"/>
        </a:p>
      </dsp:txBody>
      <dsp:txXfrm>
        <a:off x="2244968" y="3304843"/>
        <a:ext cx="7473487" cy="870342"/>
      </dsp:txXfrm>
    </dsp:sp>
    <dsp:sp modelId="{F1340D63-04CE-4FA0-B166-659CC187B477}">
      <dsp:nvSpPr>
        <dsp:cNvPr id="0" name=""/>
        <dsp:cNvSpPr/>
      </dsp:nvSpPr>
      <dsp:spPr>
        <a:xfrm>
          <a:off x="8270637" y="708081"/>
          <a:ext cx="600923" cy="60092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8405845" y="708081"/>
        <a:ext cx="330507" cy="452195"/>
      </dsp:txXfrm>
    </dsp:sp>
    <dsp:sp modelId="{3F590DAD-0E4B-439F-BEFF-F3599D15BAA0}">
      <dsp:nvSpPr>
        <dsp:cNvPr id="0" name=""/>
        <dsp:cNvSpPr/>
      </dsp:nvSpPr>
      <dsp:spPr>
        <a:xfrm>
          <a:off x="9013630" y="1800670"/>
          <a:ext cx="600923" cy="60092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9148838" y="1800670"/>
        <a:ext cx="330507" cy="452195"/>
      </dsp:txXfrm>
    </dsp:sp>
    <dsp:sp modelId="{D39963B5-F484-4452-900D-65A4F29258CE}">
      <dsp:nvSpPr>
        <dsp:cNvPr id="0" name=""/>
        <dsp:cNvSpPr/>
      </dsp:nvSpPr>
      <dsp:spPr>
        <a:xfrm>
          <a:off x="9745534" y="2893258"/>
          <a:ext cx="600923" cy="60092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9880742" y="2893258"/>
        <a:ext cx="330507" cy="45219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A0D4FA-B7D7-453D-8EE1-3301AD6768EF}">
      <dsp:nvSpPr>
        <dsp:cNvPr id="0" name=""/>
        <dsp:cNvSpPr/>
      </dsp:nvSpPr>
      <dsp:spPr>
        <a:xfrm>
          <a:off x="0" y="334000"/>
          <a:ext cx="2294806" cy="137688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Through the use of the defences of consent  S.2(5) and contributory negligence – S.2(3). </a:t>
          </a:r>
          <a:endParaRPr lang="en-US" sz="1400" kern="1200"/>
        </a:p>
      </dsp:txBody>
      <dsp:txXfrm>
        <a:off x="0" y="334000"/>
        <a:ext cx="2294806" cy="1376883"/>
      </dsp:txXfrm>
    </dsp:sp>
    <dsp:sp modelId="{FE488997-A2FF-4FA9-B39C-BE1BB5F807C5}">
      <dsp:nvSpPr>
        <dsp:cNvPr id="0" name=""/>
        <dsp:cNvSpPr/>
      </dsp:nvSpPr>
      <dsp:spPr>
        <a:xfrm>
          <a:off x="2524286" y="334000"/>
          <a:ext cx="2294806" cy="137688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Restrictions on excluding liability also under S.3(1)</a:t>
          </a:r>
          <a:endParaRPr lang="en-US" sz="1400" kern="1200"/>
        </a:p>
      </dsp:txBody>
      <dsp:txXfrm>
        <a:off x="2524286" y="334000"/>
        <a:ext cx="2294806" cy="1376883"/>
      </dsp:txXfrm>
    </dsp:sp>
    <dsp:sp modelId="{40544DC0-0FC8-4D37-9857-B53DFB597E6D}">
      <dsp:nvSpPr>
        <dsp:cNvPr id="0" name=""/>
        <dsp:cNvSpPr/>
      </dsp:nvSpPr>
      <dsp:spPr>
        <a:xfrm>
          <a:off x="5048573" y="334000"/>
          <a:ext cx="2294806" cy="137688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Unfair Contract Terms Act 1977 – </a:t>
          </a:r>
          <a:endParaRPr lang="en-US" sz="1400" kern="1200"/>
        </a:p>
      </dsp:txBody>
      <dsp:txXfrm>
        <a:off x="5048573" y="334000"/>
        <a:ext cx="2294806" cy="1376883"/>
      </dsp:txXfrm>
    </dsp:sp>
    <dsp:sp modelId="{50E4E391-C2E4-4B62-AAE4-FFA208743C69}">
      <dsp:nvSpPr>
        <dsp:cNvPr id="0" name=""/>
        <dsp:cNvSpPr/>
      </dsp:nvSpPr>
      <dsp:spPr>
        <a:xfrm>
          <a:off x="0" y="1940365"/>
          <a:ext cx="2294806" cy="137688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Key sections S.2(1) and S.2(2). </a:t>
          </a:r>
          <a:endParaRPr lang="en-US" sz="1400" kern="1200"/>
        </a:p>
      </dsp:txBody>
      <dsp:txXfrm>
        <a:off x="0" y="1940365"/>
        <a:ext cx="2294806" cy="1376883"/>
      </dsp:txXfrm>
    </dsp:sp>
    <dsp:sp modelId="{CF55CCED-FF8B-4E36-89F0-6FF5690FD102}">
      <dsp:nvSpPr>
        <dsp:cNvPr id="0" name=""/>
        <dsp:cNvSpPr/>
      </dsp:nvSpPr>
      <dsp:spPr>
        <a:xfrm>
          <a:off x="2524286" y="1940365"/>
          <a:ext cx="2294806" cy="137688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However, we find exceptions under S.1(3)(B)</a:t>
          </a:r>
          <a:endParaRPr lang="en-US" sz="1400" kern="1200"/>
        </a:p>
      </dsp:txBody>
      <dsp:txXfrm>
        <a:off x="2524286" y="1940365"/>
        <a:ext cx="2294806" cy="1376883"/>
      </dsp:txXfrm>
    </dsp:sp>
    <dsp:sp modelId="{ADD0FC4A-17C0-4B83-9F20-665245D0020A}">
      <dsp:nvSpPr>
        <dsp:cNvPr id="0" name=""/>
        <dsp:cNvSpPr/>
      </dsp:nvSpPr>
      <dsp:spPr>
        <a:xfrm>
          <a:off x="5048573" y="1940365"/>
          <a:ext cx="2294806" cy="137688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S.65 of the Consumer Rights Act 2015. </a:t>
          </a:r>
          <a:endParaRPr lang="en-US" sz="1400" kern="1200"/>
        </a:p>
      </dsp:txBody>
      <dsp:txXfrm>
        <a:off x="5048573" y="1940365"/>
        <a:ext cx="2294806" cy="137688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225D38-24C0-4E6F-A864-4CB8737A6A0D}" type="datetimeFigureOut">
              <a:t>11/15/2024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AF1189-5EAE-4ECA-BB19-3CA6D01E5048}" type="slidenum">
              <a:t>‹#›</a:t>
            </a:fld>
            <a:endParaRPr lang="en-GB"/>
          </a:p>
        </p:txBody>
      </p:sp>
    </p:spTree>
    <p:extLst>
      <p:ext uri="{BB962C8B-B14F-4D97-AF65-F5344CB8AC3E}">
        <p14:creationId xmlns:p14="http://schemas.microsoft.com/office/powerpoint/2010/main" val="24727859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it is injury on premises because of the defendant's activity, then it is not occupiers' liability. </a:t>
            </a:r>
          </a:p>
        </p:txBody>
      </p:sp>
      <p:sp>
        <p:nvSpPr>
          <p:cNvPr id="4" name="Slide Number Placeholder 3"/>
          <p:cNvSpPr>
            <a:spLocks noGrp="1"/>
          </p:cNvSpPr>
          <p:nvPr>
            <p:ph type="sldNum" sz="quarter" idx="5"/>
          </p:nvPr>
        </p:nvSpPr>
        <p:spPr/>
        <p:txBody>
          <a:bodyPr/>
          <a:lstStyle/>
          <a:p>
            <a:fld id="{9CAF1189-5EAE-4ECA-BB19-3CA6D01E5048}" type="slidenum">
              <a:rPr lang="en-GB" smtClean="0"/>
              <a:t>4</a:t>
            </a:fld>
            <a:endParaRPr lang="en-GB"/>
          </a:p>
        </p:txBody>
      </p:sp>
    </p:spTree>
    <p:extLst>
      <p:ext uri="{BB962C8B-B14F-4D97-AF65-F5344CB8AC3E}">
        <p14:creationId xmlns:p14="http://schemas.microsoft.com/office/powerpoint/2010/main" val="28222440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Control is based on facts and not on the law. </a:t>
            </a:r>
          </a:p>
        </p:txBody>
      </p:sp>
      <p:sp>
        <p:nvSpPr>
          <p:cNvPr id="4" name="Slide Number Placeholder 3"/>
          <p:cNvSpPr>
            <a:spLocks noGrp="1"/>
          </p:cNvSpPr>
          <p:nvPr>
            <p:ph type="sldNum" sz="quarter" idx="5"/>
          </p:nvPr>
        </p:nvSpPr>
        <p:spPr/>
        <p:txBody>
          <a:bodyPr/>
          <a:lstStyle/>
          <a:p>
            <a:fld id="{9CAF1189-5EAE-4ECA-BB19-3CA6D01E5048}" type="slidenum">
              <a:rPr lang="en-GB" smtClean="0"/>
              <a:t>5</a:t>
            </a:fld>
            <a:endParaRPr lang="en-GB"/>
          </a:p>
        </p:txBody>
      </p:sp>
    </p:spTree>
    <p:extLst>
      <p:ext uri="{BB962C8B-B14F-4D97-AF65-F5344CB8AC3E}">
        <p14:creationId xmlns:p14="http://schemas.microsoft.com/office/powerpoint/2010/main" val="16428887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not actually need to be there to have control of the property – Harris v Birkenhead Corporation 1976.</a:t>
            </a:r>
          </a:p>
        </p:txBody>
      </p:sp>
      <p:sp>
        <p:nvSpPr>
          <p:cNvPr id="4" name="Slide Number Placeholder 3"/>
          <p:cNvSpPr>
            <a:spLocks noGrp="1"/>
          </p:cNvSpPr>
          <p:nvPr>
            <p:ph type="sldNum" sz="quarter" idx="5"/>
          </p:nvPr>
        </p:nvSpPr>
        <p:spPr/>
        <p:txBody>
          <a:bodyPr/>
          <a:lstStyle/>
          <a:p>
            <a:fld id="{9CAF1189-5EAE-4ECA-BB19-3CA6D01E5048}" type="slidenum">
              <a:rPr lang="en-GB" smtClean="0"/>
              <a:t>6</a:t>
            </a:fld>
            <a:endParaRPr lang="en-GB"/>
          </a:p>
        </p:txBody>
      </p:sp>
    </p:spTree>
    <p:extLst>
      <p:ext uri="{BB962C8B-B14F-4D97-AF65-F5344CB8AC3E}">
        <p14:creationId xmlns:p14="http://schemas.microsoft.com/office/powerpoint/2010/main" val="1758141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9CAF1189-5EAE-4ECA-BB19-3CA6D01E5048}" type="slidenum">
              <a:t>23</a:t>
            </a:fld>
            <a:endParaRPr lang="en-GB"/>
          </a:p>
        </p:txBody>
      </p:sp>
    </p:spTree>
    <p:extLst>
      <p:ext uri="{BB962C8B-B14F-4D97-AF65-F5344CB8AC3E}">
        <p14:creationId xmlns:p14="http://schemas.microsoft.com/office/powerpoint/2010/main" val="26814905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Duty of care that is owed. </a:t>
            </a:r>
          </a:p>
        </p:txBody>
      </p:sp>
      <p:sp>
        <p:nvSpPr>
          <p:cNvPr id="4" name="Slide Number Placeholder 3"/>
          <p:cNvSpPr>
            <a:spLocks noGrp="1"/>
          </p:cNvSpPr>
          <p:nvPr>
            <p:ph type="sldNum" sz="quarter" idx="5"/>
          </p:nvPr>
        </p:nvSpPr>
        <p:spPr/>
        <p:txBody>
          <a:bodyPr/>
          <a:lstStyle/>
          <a:p>
            <a:fld id="{9CAF1189-5EAE-4ECA-BB19-3CA6D01E5048}" type="slidenum">
              <a:rPr lang="en-GB" smtClean="0"/>
              <a:t>25</a:t>
            </a:fld>
            <a:endParaRPr lang="en-GB"/>
          </a:p>
        </p:txBody>
      </p:sp>
    </p:spTree>
    <p:extLst>
      <p:ext uri="{BB962C8B-B14F-4D97-AF65-F5344CB8AC3E}">
        <p14:creationId xmlns:p14="http://schemas.microsoft.com/office/powerpoint/2010/main" val="4508437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claimant was pushing his bicycle over a small ornamental bridge in the defendant’s park. The bridge was humped and had a low parapet side. It was a very old bridge and there had been no previous accidents. The claimant lost his balance and fell over the edge into the water below falling onto large rocks. As a result he sustained a serious spinal cord injury. </a:t>
            </a:r>
          </a:p>
        </p:txBody>
      </p:sp>
      <p:sp>
        <p:nvSpPr>
          <p:cNvPr id="4" name="Slide Number Placeholder 3"/>
          <p:cNvSpPr>
            <a:spLocks noGrp="1"/>
          </p:cNvSpPr>
          <p:nvPr>
            <p:ph type="sldNum" sz="quarter" idx="5"/>
          </p:nvPr>
        </p:nvSpPr>
        <p:spPr/>
        <p:txBody>
          <a:bodyPr/>
          <a:lstStyle/>
          <a:p>
            <a:fld id="{9CAF1189-5EAE-4ECA-BB19-3CA6D01E5048}" type="slidenum">
              <a:rPr lang="en-GB" smtClean="0"/>
              <a:t>36</a:t>
            </a:fld>
            <a:endParaRPr lang="en-GB"/>
          </a:p>
        </p:txBody>
      </p:sp>
    </p:spTree>
    <p:extLst>
      <p:ext uri="{BB962C8B-B14F-4D97-AF65-F5344CB8AC3E}">
        <p14:creationId xmlns:p14="http://schemas.microsoft.com/office/powerpoint/2010/main" val="31268837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Forseeability</a:t>
            </a:r>
            <a:r>
              <a:rPr lang="en-GB" dirty="0"/>
              <a:t>. </a:t>
            </a:r>
          </a:p>
          <a:p>
            <a:endParaRPr lang="en-GB" dirty="0"/>
          </a:p>
          <a:p>
            <a:r>
              <a:rPr lang="en-GB" dirty="0"/>
              <a:t>Some times liability can be shared between occupier and parent. </a:t>
            </a:r>
          </a:p>
        </p:txBody>
      </p:sp>
      <p:sp>
        <p:nvSpPr>
          <p:cNvPr id="4" name="Slide Number Placeholder 3"/>
          <p:cNvSpPr>
            <a:spLocks noGrp="1"/>
          </p:cNvSpPr>
          <p:nvPr>
            <p:ph type="sldNum" sz="quarter" idx="5"/>
          </p:nvPr>
        </p:nvSpPr>
        <p:spPr/>
        <p:txBody>
          <a:bodyPr/>
          <a:lstStyle/>
          <a:p>
            <a:fld id="{9CAF1189-5EAE-4ECA-BB19-3CA6D01E5048}" type="slidenum">
              <a:rPr lang="en-GB" smtClean="0"/>
              <a:t>39</a:t>
            </a:fld>
            <a:endParaRPr lang="en-GB"/>
          </a:p>
        </p:txBody>
      </p:sp>
    </p:spTree>
    <p:extLst>
      <p:ext uri="{BB962C8B-B14F-4D97-AF65-F5344CB8AC3E}">
        <p14:creationId xmlns:p14="http://schemas.microsoft.com/office/powerpoint/2010/main" val="24049344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cases include Roles v Nathan [1963]</a:t>
            </a:r>
          </a:p>
        </p:txBody>
      </p:sp>
      <p:sp>
        <p:nvSpPr>
          <p:cNvPr id="4" name="Slide Number Placeholder 3"/>
          <p:cNvSpPr>
            <a:spLocks noGrp="1"/>
          </p:cNvSpPr>
          <p:nvPr>
            <p:ph type="sldNum" sz="quarter" idx="5"/>
          </p:nvPr>
        </p:nvSpPr>
        <p:spPr/>
        <p:txBody>
          <a:bodyPr/>
          <a:lstStyle/>
          <a:p>
            <a:fld id="{9CAF1189-5EAE-4ECA-BB19-3CA6D01E5048}" type="slidenum">
              <a:rPr lang="en-GB" smtClean="0"/>
              <a:t>42</a:t>
            </a:fld>
            <a:endParaRPr lang="en-GB"/>
          </a:p>
        </p:txBody>
      </p:sp>
    </p:spTree>
    <p:extLst>
      <p:ext uri="{BB962C8B-B14F-4D97-AF65-F5344CB8AC3E}">
        <p14:creationId xmlns:p14="http://schemas.microsoft.com/office/powerpoint/2010/main" val="33014353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case also concern a discussion surrounding – Wiels Disease. </a:t>
            </a:r>
          </a:p>
        </p:txBody>
      </p:sp>
      <p:sp>
        <p:nvSpPr>
          <p:cNvPr id="4" name="Slide Number Placeholder 3"/>
          <p:cNvSpPr>
            <a:spLocks noGrp="1"/>
          </p:cNvSpPr>
          <p:nvPr>
            <p:ph type="sldNum" sz="quarter" idx="5"/>
          </p:nvPr>
        </p:nvSpPr>
        <p:spPr/>
        <p:txBody>
          <a:bodyPr/>
          <a:lstStyle/>
          <a:p>
            <a:fld id="{9CAF1189-5EAE-4ECA-BB19-3CA6D01E5048}" type="slidenum">
              <a:rPr lang="en-GB" smtClean="0"/>
              <a:t>46</a:t>
            </a:fld>
            <a:endParaRPr lang="en-GB"/>
          </a:p>
        </p:txBody>
      </p:sp>
    </p:spTree>
    <p:extLst>
      <p:ext uri="{BB962C8B-B14F-4D97-AF65-F5344CB8AC3E}">
        <p14:creationId xmlns:p14="http://schemas.microsoft.com/office/powerpoint/2010/main" val="10069369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11/15/2024</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82031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11/15/2024</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629885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11/15/2024</a:t>
            </a:fld>
            <a:endParaRPr lang="en-US" dirty="0"/>
          </a:p>
        </p:txBody>
      </p:sp>
    </p:spTree>
    <p:extLst>
      <p:ext uri="{BB962C8B-B14F-4D97-AF65-F5344CB8AC3E}">
        <p14:creationId xmlns:p14="http://schemas.microsoft.com/office/powerpoint/2010/main" val="26378966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11/15/2024</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990485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11/15/2024</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075480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11/15/2024</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0129876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11/15/2024</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629304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11/15/2024</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0711854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11/15/2024</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5060847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11/15/2024</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16799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11/15/2024</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0865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11/15/2024</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600451"/>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74"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hyperlink" Target="https://pixabay.com/en/welcome-sign-garden-decoration-724689/" TargetMode="External"/><Relationship Id="rId2" Type="http://schemas.openxmlformats.org/officeDocument/2006/relationships/image" Target="../media/image11.jp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flickr.com/photos/johnbullas/9922564555/"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pngall.com/concept-car-png" TargetMode="External"/><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www.flickr.com/photos/mdpettitt/2521401465/" TargetMode="External"/><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pngimg.com/download/93526" TargetMode="External"/><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foodieling.com/2015/12/lindt-chocolate-shop-opens-in-south.html" TargetMode="External"/><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www.pngall.com/caravan-png" TargetMode="Externa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2.svg"/></Relationships>
</file>

<file path=ppt/slides/_rels/slide26.xml.rels><?xml version="1.0" encoding="UTF-8" standalone="yes"?>
<Relationships xmlns="http://schemas.openxmlformats.org/package/2006/relationships"><Relationship Id="rId8" Type="http://schemas.openxmlformats.org/officeDocument/2006/relationships/hyperlink" Target="https://pixabay.com/en/welcome-quote-sign-poster-998360/" TargetMode="External"/><Relationship Id="rId3" Type="http://schemas.openxmlformats.org/officeDocument/2006/relationships/diagramLayout" Target="../diagrams/layout5.xml"/><Relationship Id="rId7" Type="http://schemas.openxmlformats.org/officeDocument/2006/relationships/image" Target="../media/image33.jp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7.xml.rels><?xml version="1.0" encoding="UTF-8" standalone="yes"?>
<Relationships xmlns="http://schemas.openxmlformats.org/package/2006/relationships"><Relationship Id="rId3" Type="http://schemas.openxmlformats.org/officeDocument/2006/relationships/hyperlink" Target="http://pixabay.com/en/shop-store-sale-shopping-building-158317/" TargetMode="External"/><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0.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5.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3.svg"/></Relationships>
</file>

<file path=ppt/slides/_rels/slide37.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pixabay.com/en/berries-black-berries-berry-food-1314346/" TargetMode="External"/><Relationship Id="rId2" Type="http://schemas.openxmlformats.org/officeDocument/2006/relationships/image" Target="../media/image45.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hyperlink" Target="https://pxhere.com/ko/photo/1208245" TargetMode="External"/><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5.xml.rels><?xml version="1.0" encoding="UTF-8" standalone="yes"?>
<Relationships xmlns="http://schemas.openxmlformats.org/package/2006/relationships"><Relationship Id="rId3" Type="http://schemas.openxmlformats.org/officeDocument/2006/relationships/hyperlink" Target="https://www.pexels.com/photo/green-sea-1230148/" TargetMode="External"/><Relationship Id="rId2" Type="http://schemas.openxmlformats.org/officeDocument/2006/relationships/image" Target="../media/image49.jp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commons.wikimedia.org/wiki/File:Gfp-missouri-st-louis-clubhouse-pond-and-scenery.jpg"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52.sv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52.svg"/><Relationship Id="rId7" Type="http://schemas.openxmlformats.org/officeDocument/2006/relationships/diagramColors" Target="../diagrams/colors12.xml"/><Relationship Id="rId2" Type="http://schemas.openxmlformats.org/officeDocument/2006/relationships/image" Target="../media/image51.png"/><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49.xml.rels><?xml version="1.0" encoding="UTF-8" standalone="yes"?>
<Relationships xmlns="http://schemas.openxmlformats.org/package/2006/relationships"><Relationship Id="rId3" Type="http://schemas.openxmlformats.org/officeDocument/2006/relationships/hyperlink" Target="https://www.publicdomainpictures.net/view-image.php?image=354009&amp;picture=vintage-schreibmaschine-das-ende" TargetMode="External"/><Relationship Id="rId2" Type="http://schemas.openxmlformats.org/officeDocument/2006/relationships/image" Target="../media/image53.jp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descr="Gradient pastel colours on a top view">
            <a:extLst>
              <a:ext uri="{FF2B5EF4-FFF2-40B4-BE49-F238E27FC236}">
                <a16:creationId xmlns:a16="http://schemas.microsoft.com/office/drawing/2014/main" id="{60D54491-F449-4E0A-0B0F-4ADE1C2BFC44}"/>
              </a:ext>
            </a:extLst>
          </p:cNvPr>
          <p:cNvPicPr>
            <a:picLocks noChangeAspect="1"/>
          </p:cNvPicPr>
          <p:nvPr/>
        </p:nvPicPr>
        <p:blipFill rotWithShape="1">
          <a:blip r:embed="rId2"/>
          <a:srcRect t="6032" r="6" b="9557"/>
          <a:stretch/>
        </p:blipFill>
        <p:spPr>
          <a:xfrm>
            <a:off x="1524" y="10"/>
            <a:ext cx="12188952" cy="6857990"/>
          </a:xfrm>
          <a:prstGeom prst="rect">
            <a:avLst/>
          </a:prstGeom>
        </p:spPr>
      </p:pic>
      <p:grpSp>
        <p:nvGrpSpPr>
          <p:cNvPr id="11" name="Group 10">
            <a:extLst>
              <a:ext uri="{FF2B5EF4-FFF2-40B4-BE49-F238E27FC236}">
                <a16:creationId xmlns:a16="http://schemas.microsoft.com/office/drawing/2014/main" id="{FB8CE58F-407C-497E-B723-21FD8C6D35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9937" y="721297"/>
            <a:ext cx="5565913" cy="5415406"/>
            <a:chOff x="797792" y="912854"/>
            <a:chExt cx="5298208" cy="5032292"/>
          </a:xfrm>
        </p:grpSpPr>
        <p:sp>
          <p:nvSpPr>
            <p:cNvPr id="12" name="Freeform: Shape 11">
              <a:extLst>
                <a:ext uri="{FF2B5EF4-FFF2-40B4-BE49-F238E27FC236}">
                  <a16:creationId xmlns:a16="http://schemas.microsoft.com/office/drawing/2014/main" id="{1BE70332-ECAF-47BB-8C7B-BD049452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1439" y="1056388"/>
              <a:ext cx="4968823" cy="4748064"/>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716D9361-A35A-4DC8-AAB9-04FD2D6FEE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7792" y="912854"/>
              <a:ext cx="5298208" cy="503229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87FC31AD-FBB3-4219-A758-D6F7594A0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671" y="1232452"/>
              <a:ext cx="4715122" cy="4439901"/>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p:cNvSpPr>
            <a:spLocks noGrp="1"/>
          </p:cNvSpPr>
          <p:nvPr>
            <p:ph type="ctrTitle"/>
          </p:nvPr>
        </p:nvSpPr>
        <p:spPr>
          <a:xfrm>
            <a:off x="1471463" y="1685677"/>
            <a:ext cx="4181444" cy="2362673"/>
          </a:xfrm>
        </p:spPr>
        <p:txBody>
          <a:bodyPr anchor="b">
            <a:normAutofit/>
          </a:bodyPr>
          <a:lstStyle/>
          <a:p>
            <a:pPr algn="ctr"/>
            <a:r>
              <a:rPr lang="en-GB" sz="4800" i="1" u="sng" dirty="0">
                <a:solidFill>
                  <a:schemeClr val="tx1">
                    <a:lumMod val="75000"/>
                    <a:lumOff val="25000"/>
                  </a:schemeClr>
                </a:solidFill>
                <a:ea typeface="Meiryo"/>
              </a:rPr>
              <a:t>Occupiers' liability </a:t>
            </a:r>
            <a:endParaRPr lang="en-GB" sz="4800" i="1" dirty="0">
              <a:solidFill>
                <a:schemeClr val="tx1">
                  <a:lumMod val="75000"/>
                  <a:lumOff val="25000"/>
                </a:schemeClr>
              </a:solidFill>
              <a:ea typeface="Meiryo"/>
            </a:endParaRPr>
          </a:p>
        </p:txBody>
      </p:sp>
      <p:sp>
        <p:nvSpPr>
          <p:cNvPr id="3" name="Subtitle 2"/>
          <p:cNvSpPr>
            <a:spLocks noGrp="1"/>
          </p:cNvSpPr>
          <p:nvPr>
            <p:ph type="subTitle" idx="1"/>
          </p:nvPr>
        </p:nvSpPr>
        <p:spPr>
          <a:xfrm>
            <a:off x="1920240" y="4048350"/>
            <a:ext cx="3283888" cy="816301"/>
          </a:xfrm>
        </p:spPr>
        <p:txBody>
          <a:bodyPr anchor="t">
            <a:normAutofit/>
          </a:bodyPr>
          <a:lstStyle/>
          <a:p>
            <a:pPr algn="ctr"/>
            <a:r>
              <a:rPr lang="en-GB" sz="2000" dirty="0">
                <a:solidFill>
                  <a:schemeClr val="tx1">
                    <a:lumMod val="75000"/>
                    <a:lumOff val="25000"/>
                  </a:schemeClr>
                </a:solidFill>
                <a:ea typeface="Meiryo"/>
              </a:rPr>
              <a:t>By Zita Draper </a:t>
            </a:r>
            <a:endParaRPr lang="en-GB" sz="2000" dirty="0">
              <a:solidFill>
                <a:schemeClr val="tx1">
                  <a:lumMod val="75000"/>
                  <a:lumOff val="25000"/>
                </a:schemeClr>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n arrow hitting a bull's eye target">
            <a:extLst>
              <a:ext uri="{FF2B5EF4-FFF2-40B4-BE49-F238E27FC236}">
                <a16:creationId xmlns:a16="http://schemas.microsoft.com/office/drawing/2014/main" id="{60D78F50-1335-5ED3-DE94-B34E2B796478}"/>
              </a:ext>
            </a:extLst>
          </p:cNvPr>
          <p:cNvPicPr>
            <a:picLocks noChangeAspect="1"/>
          </p:cNvPicPr>
          <p:nvPr/>
        </p:nvPicPr>
        <p:blipFill rotWithShape="1">
          <a:blip r:embed="rId2"/>
          <a:srcRect t="15440" r="1" b="15616"/>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C4591AE-98F9-24D2-0358-8F079EB3C351}"/>
              </a:ext>
            </a:extLst>
          </p:cNvPr>
          <p:cNvSpPr>
            <a:spLocks noGrp="1"/>
          </p:cNvSpPr>
          <p:nvPr>
            <p:ph type="title"/>
          </p:nvPr>
        </p:nvSpPr>
        <p:spPr>
          <a:xfrm>
            <a:off x="8046720" y="1045596"/>
            <a:ext cx="3689406" cy="1944371"/>
          </a:xfrm>
        </p:spPr>
        <p:txBody>
          <a:bodyPr anchor="b">
            <a:normAutofit/>
          </a:bodyPr>
          <a:lstStyle/>
          <a:p>
            <a:r>
              <a:rPr lang="en-GB" i="1" u="sng">
                <a:ea typeface="Meiryo"/>
              </a:rPr>
              <a:t>Content</a:t>
            </a:r>
            <a:r>
              <a:rPr lang="en-GB" dirty="0">
                <a:ea typeface="Meiryo"/>
              </a:rPr>
              <a:t> </a:t>
            </a:r>
            <a:endParaRPr lang="en-GB">
              <a:ea typeface="Meiryo"/>
            </a:endParaRPr>
          </a:p>
        </p:txBody>
      </p:sp>
      <p:sp>
        <p:nvSpPr>
          <p:cNvPr id="3" name="Content Placeholder 2">
            <a:extLst>
              <a:ext uri="{FF2B5EF4-FFF2-40B4-BE49-F238E27FC236}">
                <a16:creationId xmlns:a16="http://schemas.microsoft.com/office/drawing/2014/main" id="{69D42EF1-1647-04CD-891D-A11906770F41}"/>
              </a:ext>
            </a:extLst>
          </p:cNvPr>
          <p:cNvSpPr>
            <a:spLocks noGrp="1"/>
          </p:cNvSpPr>
          <p:nvPr>
            <p:ph idx="1"/>
          </p:nvPr>
        </p:nvSpPr>
        <p:spPr>
          <a:xfrm>
            <a:off x="8046719" y="3220278"/>
            <a:ext cx="3633747" cy="2592125"/>
          </a:xfrm>
        </p:spPr>
        <p:txBody>
          <a:bodyPr vert="horz" lIns="109728" tIns="109728" rIns="109728" bIns="91440" rtlCol="0">
            <a:normAutofit/>
          </a:bodyPr>
          <a:lstStyle/>
          <a:p>
            <a:pPr>
              <a:lnSpc>
                <a:spcPct val="130000"/>
              </a:lnSpc>
              <a:spcBef>
                <a:spcPts val="900"/>
              </a:spcBef>
            </a:pPr>
            <a:r>
              <a:rPr lang="en-GB" sz="1300" dirty="0">
                <a:ea typeface="Meiryo"/>
              </a:rPr>
              <a:t>- Aims and Learning Objectives. </a:t>
            </a:r>
            <a:endParaRPr lang="en-US" sz="1300" dirty="0"/>
          </a:p>
          <a:p>
            <a:pPr>
              <a:lnSpc>
                <a:spcPct val="130000"/>
              </a:lnSpc>
              <a:spcBef>
                <a:spcPts val="900"/>
              </a:spcBef>
            </a:pPr>
            <a:r>
              <a:rPr lang="en-GB" sz="1300" dirty="0">
                <a:ea typeface="Meiryo"/>
              </a:rPr>
              <a:t>- Occupiers liability. </a:t>
            </a:r>
          </a:p>
          <a:p>
            <a:pPr marL="285750" indent="-285750">
              <a:lnSpc>
                <a:spcPct val="130000"/>
              </a:lnSpc>
              <a:spcBef>
                <a:spcPts val="900"/>
              </a:spcBef>
              <a:buFontTx/>
              <a:buChar char="-"/>
            </a:pPr>
            <a:r>
              <a:rPr lang="en-GB" sz="1300" dirty="0">
                <a:ea typeface="Meiryo"/>
              </a:rPr>
              <a:t>Activities.</a:t>
            </a:r>
          </a:p>
          <a:p>
            <a:pPr marL="285750" indent="-285750">
              <a:lnSpc>
                <a:spcPct val="130000"/>
              </a:lnSpc>
              <a:spcBef>
                <a:spcPts val="900"/>
              </a:spcBef>
              <a:buFontTx/>
              <a:buChar char="-"/>
            </a:pPr>
            <a:r>
              <a:rPr lang="en-GB" sz="1300" dirty="0">
                <a:ea typeface="Meiryo"/>
              </a:rPr>
              <a:t>Some important information.</a:t>
            </a:r>
          </a:p>
          <a:p>
            <a:pPr>
              <a:lnSpc>
                <a:spcPct val="130000"/>
              </a:lnSpc>
              <a:spcBef>
                <a:spcPts val="900"/>
              </a:spcBef>
            </a:pPr>
            <a:r>
              <a:rPr lang="en-GB" sz="1300" dirty="0">
                <a:ea typeface="Meiryo"/>
              </a:rPr>
              <a:t>- Summary. </a:t>
            </a:r>
          </a:p>
          <a:p>
            <a:pPr>
              <a:lnSpc>
                <a:spcPct val="130000"/>
              </a:lnSpc>
              <a:spcBef>
                <a:spcPts val="900"/>
              </a:spcBef>
            </a:pPr>
            <a:r>
              <a:rPr lang="en-GB" sz="1300" dirty="0">
                <a:ea typeface="Meiryo"/>
              </a:rPr>
              <a:t>- Thank you, any questions? </a:t>
            </a:r>
          </a:p>
        </p:txBody>
      </p:sp>
    </p:spTree>
    <p:extLst>
      <p:ext uri="{BB962C8B-B14F-4D97-AF65-F5344CB8AC3E}">
        <p14:creationId xmlns:p14="http://schemas.microsoft.com/office/powerpoint/2010/main" val="2039792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An arrow hitting a bull's eye target">
            <a:extLst>
              <a:ext uri="{FF2B5EF4-FFF2-40B4-BE49-F238E27FC236}">
                <a16:creationId xmlns:a16="http://schemas.microsoft.com/office/drawing/2014/main" id="{ADB89E9D-FEAC-B6EC-3935-DF725F4E31D4}"/>
              </a:ext>
            </a:extLst>
          </p:cNvPr>
          <p:cNvPicPr>
            <a:picLocks noChangeAspect="1"/>
          </p:cNvPicPr>
          <p:nvPr/>
        </p:nvPicPr>
        <p:blipFill rotWithShape="1">
          <a:blip r:embed="rId2"/>
          <a:srcRect t="4198" r="-1" b="4372"/>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2" name="Freeform: Shape 11">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4" name="Freeform: Shape 13">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E093D22-3AD7-D2A4-C157-6D3BDC873C0B}"/>
              </a:ext>
            </a:extLst>
          </p:cNvPr>
          <p:cNvSpPr>
            <a:spLocks noGrp="1"/>
          </p:cNvSpPr>
          <p:nvPr>
            <p:ph type="title"/>
          </p:nvPr>
        </p:nvSpPr>
        <p:spPr>
          <a:xfrm>
            <a:off x="992518" y="442913"/>
            <a:ext cx="4780129" cy="1639888"/>
          </a:xfrm>
        </p:spPr>
        <p:txBody>
          <a:bodyPr anchor="b">
            <a:normAutofit/>
          </a:bodyPr>
          <a:lstStyle/>
          <a:p>
            <a:pPr algn="ctr"/>
            <a:r>
              <a:rPr lang="en-GB" i="1" u="sng" dirty="0">
                <a:ea typeface="Meiryo"/>
              </a:rPr>
              <a:t>Aims and Learning Objectives </a:t>
            </a:r>
          </a:p>
        </p:txBody>
      </p:sp>
      <p:sp>
        <p:nvSpPr>
          <p:cNvPr id="3" name="Content Placeholder 2">
            <a:extLst>
              <a:ext uri="{FF2B5EF4-FFF2-40B4-BE49-F238E27FC236}">
                <a16:creationId xmlns:a16="http://schemas.microsoft.com/office/drawing/2014/main" id="{0DEFFB82-4B1D-D059-2BCD-82A98DAE3168}"/>
              </a:ext>
            </a:extLst>
          </p:cNvPr>
          <p:cNvSpPr>
            <a:spLocks noGrp="1"/>
          </p:cNvSpPr>
          <p:nvPr>
            <p:ph idx="1"/>
          </p:nvPr>
        </p:nvSpPr>
        <p:spPr>
          <a:xfrm>
            <a:off x="992518" y="2312988"/>
            <a:ext cx="5368525" cy="3651250"/>
          </a:xfrm>
        </p:spPr>
        <p:txBody>
          <a:bodyPr vert="horz" lIns="109728" tIns="109728" rIns="109728" bIns="91440" rtlCol="0">
            <a:normAutofit/>
          </a:bodyPr>
          <a:lstStyle/>
          <a:p>
            <a:r>
              <a:rPr lang="en-GB" dirty="0">
                <a:ea typeface="Meiryo"/>
              </a:rPr>
              <a:t>- The aim of today's lesson is to discuss occupiers' liability.</a:t>
            </a:r>
          </a:p>
          <a:p>
            <a:endParaRPr lang="en-GB" dirty="0">
              <a:ea typeface="Meiryo"/>
            </a:endParaRPr>
          </a:p>
          <a:p>
            <a:r>
              <a:rPr lang="en-GB" dirty="0">
                <a:ea typeface="Meiryo"/>
              </a:rPr>
              <a:t>- By the end of today's lesson student should be able to demonstrate that they understand occupiers' liability.</a:t>
            </a:r>
          </a:p>
        </p:txBody>
      </p:sp>
    </p:spTree>
    <p:extLst>
      <p:ext uri="{BB962C8B-B14F-4D97-AF65-F5344CB8AC3E}">
        <p14:creationId xmlns:p14="http://schemas.microsoft.com/office/powerpoint/2010/main" val="17099434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2" descr="building scaffolding free image | Peakpx">
            <a:extLst>
              <a:ext uri="{FF2B5EF4-FFF2-40B4-BE49-F238E27FC236}">
                <a16:creationId xmlns:a16="http://schemas.microsoft.com/office/drawing/2014/main" id="{4DC831E4-80BC-3DDA-B72F-260825FB1815}"/>
              </a:ext>
            </a:extLst>
          </p:cNvPr>
          <p:cNvPicPr>
            <a:picLocks noChangeAspect="1"/>
          </p:cNvPicPr>
          <p:nvPr/>
        </p:nvPicPr>
        <p:blipFill rotWithShape="1">
          <a:blip r:embed="rId3"/>
          <a:srcRect r="17969"/>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33" name="Freeform: Shape 32">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35" name="Freeform: Shape 34">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7" name="Freeform: Shape 36">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1CB56FB-3398-F860-1979-DAD7418F63B3}"/>
              </a:ext>
            </a:extLst>
          </p:cNvPr>
          <p:cNvSpPr>
            <a:spLocks noGrp="1"/>
          </p:cNvSpPr>
          <p:nvPr>
            <p:ph type="title"/>
          </p:nvPr>
        </p:nvSpPr>
        <p:spPr>
          <a:xfrm>
            <a:off x="185058" y="442913"/>
            <a:ext cx="5587590" cy="1639888"/>
          </a:xfrm>
        </p:spPr>
        <p:txBody>
          <a:bodyPr anchor="b">
            <a:normAutofit fontScale="90000"/>
          </a:bodyPr>
          <a:lstStyle/>
          <a:p>
            <a:r>
              <a:rPr lang="en-GB" sz="4000" i="1" u="sng" dirty="0">
                <a:ea typeface="Meiryo"/>
              </a:rPr>
              <a:t>Occupiers' liability </a:t>
            </a:r>
            <a:endParaRPr lang="en-GB" sz="4000" dirty="0">
              <a:ea typeface="Meiryo"/>
            </a:endParaRPr>
          </a:p>
        </p:txBody>
      </p:sp>
      <p:sp>
        <p:nvSpPr>
          <p:cNvPr id="3" name="Content Placeholder 2">
            <a:extLst>
              <a:ext uri="{FF2B5EF4-FFF2-40B4-BE49-F238E27FC236}">
                <a16:creationId xmlns:a16="http://schemas.microsoft.com/office/drawing/2014/main" id="{6C3B3DC1-527A-FFA9-B242-0FD2DC368363}"/>
              </a:ext>
            </a:extLst>
          </p:cNvPr>
          <p:cNvSpPr>
            <a:spLocks noGrp="1"/>
          </p:cNvSpPr>
          <p:nvPr>
            <p:ph idx="1"/>
          </p:nvPr>
        </p:nvSpPr>
        <p:spPr>
          <a:xfrm>
            <a:off x="201742" y="2225902"/>
            <a:ext cx="5368525" cy="3651250"/>
          </a:xfrm>
        </p:spPr>
        <p:txBody>
          <a:bodyPr vert="horz" lIns="109728" tIns="109728" rIns="109728" bIns="91440" rtlCol="0">
            <a:normAutofit/>
          </a:bodyPr>
          <a:lstStyle/>
          <a:p>
            <a:pPr marL="285750" indent="-285750">
              <a:lnSpc>
                <a:spcPct val="150000"/>
              </a:lnSpc>
              <a:spcBef>
                <a:spcPts val="900"/>
              </a:spcBef>
              <a:buFont typeface="Wingdings" panose="020B0503020204020204" pitchFamily="34" charset="0"/>
              <a:buChar char="v"/>
            </a:pPr>
            <a:r>
              <a:rPr lang="en-GB" sz="2000" dirty="0">
                <a:ea typeface="Meiryo"/>
              </a:rPr>
              <a:t> Only concerned with the Defendant.  </a:t>
            </a:r>
            <a:endParaRPr lang="en-US" sz="2000" dirty="0">
              <a:ea typeface="Meiryo"/>
            </a:endParaRPr>
          </a:p>
          <a:p>
            <a:pPr marL="285750" indent="-285750">
              <a:lnSpc>
                <a:spcPct val="150000"/>
              </a:lnSpc>
              <a:spcBef>
                <a:spcPts val="900"/>
              </a:spcBef>
              <a:buFont typeface="Wingdings" panose="020B0503020204020204" pitchFamily="34" charset="0"/>
              <a:buChar char="v"/>
            </a:pPr>
            <a:r>
              <a:rPr lang="en-GB" sz="2000" dirty="0">
                <a:ea typeface="Meiryo"/>
              </a:rPr>
              <a:t> The defendant's property. </a:t>
            </a:r>
          </a:p>
          <a:p>
            <a:pPr marL="285750" indent="-285750">
              <a:lnSpc>
                <a:spcPct val="150000"/>
              </a:lnSpc>
              <a:spcBef>
                <a:spcPts val="900"/>
              </a:spcBef>
              <a:buFont typeface="Wingdings" panose="020B0503020204020204" pitchFamily="34" charset="0"/>
              <a:buChar char="v"/>
            </a:pPr>
            <a:r>
              <a:rPr lang="en-GB" sz="2000" dirty="0">
                <a:ea typeface="Meiryo"/>
              </a:rPr>
              <a:t>'' Was the premises defective?''</a:t>
            </a:r>
          </a:p>
          <a:p>
            <a:pPr marL="285750" indent="-285750">
              <a:lnSpc>
                <a:spcPct val="150000"/>
              </a:lnSpc>
              <a:spcBef>
                <a:spcPts val="900"/>
              </a:spcBef>
              <a:buFont typeface="Wingdings" panose="020B0503020204020204" pitchFamily="34" charset="0"/>
              <a:buChar char="v"/>
            </a:pPr>
            <a:r>
              <a:rPr lang="en-GB" sz="2000" dirty="0">
                <a:ea typeface="Meiryo"/>
              </a:rPr>
              <a:t> What does defective mean?</a:t>
            </a:r>
          </a:p>
        </p:txBody>
      </p:sp>
    </p:spTree>
    <p:extLst>
      <p:ext uri="{BB962C8B-B14F-4D97-AF65-F5344CB8AC3E}">
        <p14:creationId xmlns:p14="http://schemas.microsoft.com/office/powerpoint/2010/main" val="19652875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07EFE-E614-788E-C5AF-CEAEDD8D4AF2}"/>
              </a:ext>
            </a:extLst>
          </p:cNvPr>
          <p:cNvSpPr>
            <a:spLocks noGrp="1"/>
          </p:cNvSpPr>
          <p:nvPr>
            <p:ph type="title"/>
          </p:nvPr>
        </p:nvSpPr>
        <p:spPr/>
        <p:txBody>
          <a:bodyPr>
            <a:normAutofit/>
          </a:bodyPr>
          <a:lstStyle/>
          <a:p>
            <a:pPr algn="ctr"/>
            <a:r>
              <a:rPr lang="en-GB" sz="4000" i="1" u="sng" dirty="0"/>
              <a:t>What is an Occupier?</a:t>
            </a:r>
          </a:p>
        </p:txBody>
      </p:sp>
      <p:graphicFrame>
        <p:nvGraphicFramePr>
          <p:cNvPr id="5" name="Content Placeholder 2">
            <a:extLst>
              <a:ext uri="{FF2B5EF4-FFF2-40B4-BE49-F238E27FC236}">
                <a16:creationId xmlns:a16="http://schemas.microsoft.com/office/drawing/2014/main" id="{87188B80-80BD-1CF5-85B7-12E6A8F795DC}"/>
              </a:ext>
            </a:extLst>
          </p:cNvPr>
          <p:cNvGraphicFramePr>
            <a:graphicFrameLocks noGrp="1"/>
          </p:cNvGraphicFramePr>
          <p:nvPr>
            <p:ph idx="1"/>
          </p:nvPr>
        </p:nvGraphicFramePr>
        <p:xfrm>
          <a:off x="1920240" y="2312276"/>
          <a:ext cx="8770571" cy="3651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782603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6DAFC7E-767D-8344-0AD9-66316FE197FC}"/>
              </a:ext>
            </a:extLst>
          </p:cNvPr>
          <p:cNvSpPr>
            <a:spLocks noGrp="1"/>
          </p:cNvSpPr>
          <p:nvPr>
            <p:ph type="title"/>
          </p:nvPr>
        </p:nvSpPr>
        <p:spPr>
          <a:xfrm>
            <a:off x="992518" y="442913"/>
            <a:ext cx="5271804" cy="1639888"/>
          </a:xfrm>
        </p:spPr>
        <p:txBody>
          <a:bodyPr anchor="b">
            <a:normAutofit/>
          </a:bodyPr>
          <a:lstStyle/>
          <a:p>
            <a:pPr algn="ctr"/>
            <a:r>
              <a:rPr lang="en-GB" sz="3600" i="1" u="sng" dirty="0"/>
              <a:t>Wheat v </a:t>
            </a:r>
            <a:r>
              <a:rPr lang="en-GB" sz="3600" i="1" u="sng" dirty="0" err="1"/>
              <a:t>Lacon</a:t>
            </a:r>
            <a:r>
              <a:rPr lang="en-GB" sz="3600" i="1" u="sng" dirty="0"/>
              <a:t> [1966] </a:t>
            </a:r>
          </a:p>
        </p:txBody>
      </p:sp>
      <p:sp>
        <p:nvSpPr>
          <p:cNvPr id="3" name="Content Placeholder 2">
            <a:extLst>
              <a:ext uri="{FF2B5EF4-FFF2-40B4-BE49-F238E27FC236}">
                <a16:creationId xmlns:a16="http://schemas.microsoft.com/office/drawing/2014/main" id="{DED5F3BB-AF4B-8E1B-A8B5-0E365BA81B8D}"/>
              </a:ext>
            </a:extLst>
          </p:cNvPr>
          <p:cNvSpPr>
            <a:spLocks noGrp="1"/>
          </p:cNvSpPr>
          <p:nvPr>
            <p:ph idx="1"/>
          </p:nvPr>
        </p:nvSpPr>
        <p:spPr>
          <a:xfrm>
            <a:off x="992519" y="2312988"/>
            <a:ext cx="5271804" cy="3651250"/>
          </a:xfrm>
        </p:spPr>
        <p:txBody>
          <a:bodyPr>
            <a:normAutofit/>
          </a:bodyPr>
          <a:lstStyle/>
          <a:p>
            <a:pPr>
              <a:lnSpc>
                <a:spcPct val="130000"/>
              </a:lnSpc>
            </a:pPr>
            <a:r>
              <a:rPr lang="en-GB" sz="1000" b="1" i="1" u="sng"/>
              <a:t>Facts</a:t>
            </a:r>
            <a:r>
              <a:rPr lang="en-GB" sz="1000"/>
              <a:t>; D was the owner of a pub and they allowed someone to manage it. The individual was an employee. Only the ground floor of the premises was licensed and therefore the individual could only serve drinks there. The individual lived in a section of the pub and was paying rent. C fell down poorly lit staircase and fractured his skull and he sadly passed away. Brought a claim. </a:t>
            </a:r>
          </a:p>
          <a:p>
            <a:pPr>
              <a:lnSpc>
                <a:spcPct val="130000"/>
              </a:lnSpc>
            </a:pPr>
            <a:endParaRPr lang="en-GB" sz="1000"/>
          </a:p>
          <a:p>
            <a:pPr>
              <a:lnSpc>
                <a:spcPct val="130000"/>
              </a:lnSpc>
            </a:pPr>
            <a:r>
              <a:rPr lang="en-GB" sz="1000" b="1" i="1" u="sng"/>
              <a:t>Outcome</a:t>
            </a:r>
            <a:r>
              <a:rPr lang="en-GB" sz="1000"/>
              <a:t>; Owed a duty to the claimant, but not occupiers' liability because the staircase was not dangerous. </a:t>
            </a:r>
          </a:p>
          <a:p>
            <a:pPr>
              <a:lnSpc>
                <a:spcPct val="130000"/>
              </a:lnSpc>
            </a:pPr>
            <a:endParaRPr lang="en-GB" sz="1000"/>
          </a:p>
          <a:p>
            <a:pPr>
              <a:lnSpc>
                <a:spcPct val="130000"/>
              </a:lnSpc>
            </a:pPr>
            <a:r>
              <a:rPr lang="en-GB" sz="1000" b="1" i="1" u="sng"/>
              <a:t>Test</a:t>
            </a:r>
            <a:r>
              <a:rPr lang="en-GB" sz="1000"/>
              <a:t>; A person who has a sufficient degree of control over premises. </a:t>
            </a: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Empty street surrounded with buildings">
            <a:extLst>
              <a:ext uri="{FF2B5EF4-FFF2-40B4-BE49-F238E27FC236}">
                <a16:creationId xmlns:a16="http://schemas.microsoft.com/office/drawing/2014/main" id="{C03FE44F-E408-8248-026D-551B9E3668E2}"/>
              </a:ext>
            </a:extLst>
          </p:cNvPr>
          <p:cNvPicPr>
            <a:picLocks noChangeAspect="1"/>
          </p:cNvPicPr>
          <p:nvPr/>
        </p:nvPicPr>
        <p:blipFill>
          <a:blip r:embed="rId3"/>
          <a:srcRect l="34183" r="17267" b="-1"/>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3621719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E913F-BB12-0A01-8827-42ACB841B8EE}"/>
              </a:ext>
            </a:extLst>
          </p:cNvPr>
          <p:cNvSpPr>
            <a:spLocks noGrp="1"/>
          </p:cNvSpPr>
          <p:nvPr>
            <p:ph type="title"/>
          </p:nvPr>
        </p:nvSpPr>
        <p:spPr>
          <a:xfrm>
            <a:off x="1567544" y="442220"/>
            <a:ext cx="9123268" cy="1345269"/>
          </a:xfrm>
        </p:spPr>
        <p:txBody>
          <a:bodyPr>
            <a:normAutofit fontScale="90000"/>
          </a:bodyPr>
          <a:lstStyle/>
          <a:p>
            <a:pPr algn="ctr"/>
            <a:r>
              <a:rPr lang="en-GB" sz="3600" i="1" u="sng" dirty="0"/>
              <a:t>What are we going to be discussing?</a:t>
            </a:r>
          </a:p>
        </p:txBody>
      </p:sp>
      <p:sp>
        <p:nvSpPr>
          <p:cNvPr id="3" name="Content Placeholder 2">
            <a:extLst>
              <a:ext uri="{FF2B5EF4-FFF2-40B4-BE49-F238E27FC236}">
                <a16:creationId xmlns:a16="http://schemas.microsoft.com/office/drawing/2014/main" id="{9C5A4440-1CD1-72AA-7937-F7B1C960BB9D}"/>
              </a:ext>
            </a:extLst>
          </p:cNvPr>
          <p:cNvSpPr>
            <a:spLocks noGrp="1"/>
          </p:cNvSpPr>
          <p:nvPr>
            <p:ph idx="1"/>
          </p:nvPr>
        </p:nvSpPr>
        <p:spPr/>
        <p:txBody>
          <a:bodyPr/>
          <a:lstStyle/>
          <a:p>
            <a:r>
              <a:rPr lang="en-GB" dirty="0"/>
              <a:t>-</a:t>
            </a:r>
          </a:p>
        </p:txBody>
      </p:sp>
      <p:graphicFrame>
        <p:nvGraphicFramePr>
          <p:cNvPr id="6" name="Content Placeholder 2">
            <a:extLst>
              <a:ext uri="{FF2B5EF4-FFF2-40B4-BE49-F238E27FC236}">
                <a16:creationId xmlns:a16="http://schemas.microsoft.com/office/drawing/2014/main" id="{643DC9BF-1786-E053-D664-5DA238A7BB96}"/>
              </a:ext>
            </a:extLst>
          </p:cNvPr>
          <p:cNvGraphicFramePr/>
          <p:nvPr>
            <p:extLst>
              <p:ext uri="{D42A27DB-BD31-4B8C-83A1-F6EECF244321}">
                <p14:modId xmlns:p14="http://schemas.microsoft.com/office/powerpoint/2010/main" val="1853321185"/>
              </p:ext>
            </p:extLst>
          </p:nvPr>
        </p:nvGraphicFramePr>
        <p:xfrm>
          <a:off x="992519" y="2312988"/>
          <a:ext cx="10306852" cy="36507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66112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Freeform: Shape 39">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Freeform: Shape 41">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4" name="Freeform: Shape 43">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6" name="Freeform: Shape 45">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8" name="Freeform: Shape 47">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0" name="Freeform: Shape 49">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4" name="Freeform: Shape 53">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56" name="Rectangle 55">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7" name="Picture 6" descr="A wooden sign with text on it&#10;&#10;Description automatically generated">
            <a:extLst>
              <a:ext uri="{FF2B5EF4-FFF2-40B4-BE49-F238E27FC236}">
                <a16:creationId xmlns:a16="http://schemas.microsoft.com/office/drawing/2014/main" id="{470A517E-9506-E88A-F986-E248EFA453E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5"/>
          <a:stretch/>
        </p:blipFill>
        <p:spPr>
          <a:xfrm>
            <a:off x="1524" y="10"/>
            <a:ext cx="12188952" cy="6857990"/>
          </a:xfrm>
          <a:prstGeom prst="rect">
            <a:avLst/>
          </a:prstGeom>
        </p:spPr>
      </p:pic>
      <p:sp>
        <p:nvSpPr>
          <p:cNvPr id="58" name="Freeform: Shape 57">
            <a:extLst>
              <a:ext uri="{FF2B5EF4-FFF2-40B4-BE49-F238E27FC236}">
                <a16:creationId xmlns:a16="http://schemas.microsoft.com/office/drawing/2014/main" id="{228A581D-1BC9-4759-AB42-F7685630E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2" y="3260035"/>
            <a:ext cx="5959692" cy="3597965"/>
          </a:xfrm>
          <a:custGeom>
            <a:avLst/>
            <a:gdLst>
              <a:gd name="connsiteX0" fmla="*/ 3008109 w 5959692"/>
              <a:gd name="connsiteY0" fmla="*/ 42 h 3560169"/>
              <a:gd name="connsiteX1" fmla="*/ 4702247 w 5959692"/>
              <a:gd name="connsiteY1" fmla="*/ 626282 h 3560169"/>
              <a:gd name="connsiteX2" fmla="*/ 5069411 w 5959692"/>
              <a:gd name="connsiteY2" fmla="*/ 865826 h 3560169"/>
              <a:gd name="connsiteX3" fmla="*/ 5895906 w 5959692"/>
              <a:gd name="connsiteY3" fmla="*/ 1594994 h 3560169"/>
              <a:gd name="connsiteX4" fmla="*/ 5959691 w 5959692"/>
              <a:gd name="connsiteY4" fmla="*/ 1728783 h 3560169"/>
              <a:gd name="connsiteX5" fmla="*/ 5959692 w 5959692"/>
              <a:gd name="connsiteY5" fmla="*/ 3560169 h 3560169"/>
              <a:gd name="connsiteX6" fmla="*/ 635 w 5959692"/>
              <a:gd name="connsiteY6" fmla="*/ 3560169 h 3560169"/>
              <a:gd name="connsiteX7" fmla="*/ 0 w 5959692"/>
              <a:gd name="connsiteY7" fmla="*/ 3534810 h 3560169"/>
              <a:gd name="connsiteX8" fmla="*/ 56896 w 5959692"/>
              <a:gd name="connsiteY8" fmla="*/ 3142342 h 3560169"/>
              <a:gd name="connsiteX9" fmla="*/ 605568 w 5959692"/>
              <a:gd name="connsiteY9" fmla="*/ 1932853 h 3560169"/>
              <a:gd name="connsiteX10" fmla="*/ 736162 w 5959692"/>
              <a:gd name="connsiteY10" fmla="*/ 1690788 h 3560169"/>
              <a:gd name="connsiteX11" fmla="*/ 2021319 w 5959692"/>
              <a:gd name="connsiteY11" fmla="*/ 209863 h 3560169"/>
              <a:gd name="connsiteX12" fmla="*/ 3008109 w 5959692"/>
              <a:gd name="connsiteY12" fmla="*/ 42 h 356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59692" h="3560169">
                <a:moveTo>
                  <a:pt x="3008109" y="42"/>
                </a:moveTo>
                <a:cubicBezTo>
                  <a:pt x="3549058" y="3372"/>
                  <a:pt x="4091345" y="208628"/>
                  <a:pt x="4702247" y="626282"/>
                </a:cubicBezTo>
                <a:cubicBezTo>
                  <a:pt x="4830168" y="713755"/>
                  <a:pt x="4951806" y="791097"/>
                  <a:pt x="5069411" y="865826"/>
                </a:cubicBezTo>
                <a:cubicBezTo>
                  <a:pt x="5495976" y="1136988"/>
                  <a:pt x="5734167" y="1298128"/>
                  <a:pt x="5895906" y="1594994"/>
                </a:cubicBezTo>
                <a:lnTo>
                  <a:pt x="5959691" y="1728783"/>
                </a:lnTo>
                <a:lnTo>
                  <a:pt x="5959692" y="3560169"/>
                </a:lnTo>
                <a:lnTo>
                  <a:pt x="635" y="3560169"/>
                </a:lnTo>
                <a:lnTo>
                  <a:pt x="0" y="3534810"/>
                </a:lnTo>
                <a:cubicBezTo>
                  <a:pt x="2402" y="3407978"/>
                  <a:pt x="21463" y="3278501"/>
                  <a:pt x="56896" y="3142342"/>
                </a:cubicBezTo>
                <a:cubicBezTo>
                  <a:pt x="155720" y="2762537"/>
                  <a:pt x="374193" y="2359525"/>
                  <a:pt x="605568" y="1932853"/>
                </a:cubicBezTo>
                <a:cubicBezTo>
                  <a:pt x="648282" y="1854194"/>
                  <a:pt x="692359" y="1772817"/>
                  <a:pt x="736162" y="1690788"/>
                </a:cubicBezTo>
                <a:cubicBezTo>
                  <a:pt x="1128289" y="956620"/>
                  <a:pt x="1429537" y="456850"/>
                  <a:pt x="2021319" y="209863"/>
                </a:cubicBezTo>
                <a:cubicBezTo>
                  <a:pt x="2359453" y="68739"/>
                  <a:pt x="2683541" y="-1956"/>
                  <a:pt x="3008109" y="4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87CE1C1F-C9E2-4C83-BA54-D7BC5D521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2" y="3406833"/>
            <a:ext cx="5724034" cy="3451167"/>
          </a:xfrm>
          <a:custGeom>
            <a:avLst/>
            <a:gdLst>
              <a:gd name="connsiteX0" fmla="*/ 2808622 w 5724034"/>
              <a:gd name="connsiteY0" fmla="*/ 207 h 3451167"/>
              <a:gd name="connsiteX1" fmla="*/ 4400004 w 5724034"/>
              <a:gd name="connsiteY1" fmla="*/ 607462 h 3451167"/>
              <a:gd name="connsiteX2" fmla="*/ 4745277 w 5724034"/>
              <a:gd name="connsiteY2" fmla="*/ 837612 h 3451167"/>
              <a:gd name="connsiteX3" fmla="*/ 5584627 w 5724034"/>
              <a:gd name="connsiteY3" fmla="*/ 1665805 h 3451167"/>
              <a:gd name="connsiteX4" fmla="*/ 5682689 w 5724034"/>
              <a:gd name="connsiteY4" fmla="*/ 1947596 h 3451167"/>
              <a:gd name="connsiteX5" fmla="*/ 5724034 w 5724034"/>
              <a:gd name="connsiteY5" fmla="*/ 2133764 h 3451167"/>
              <a:gd name="connsiteX6" fmla="*/ 5724034 w 5724034"/>
              <a:gd name="connsiteY6" fmla="*/ 3254784 h 3451167"/>
              <a:gd name="connsiteX7" fmla="*/ 5682668 w 5724034"/>
              <a:gd name="connsiteY7" fmla="*/ 3451167 h 3451167"/>
              <a:gd name="connsiteX8" fmla="*/ 3398 w 5724034"/>
              <a:gd name="connsiteY8" fmla="*/ 3451167 h 3451167"/>
              <a:gd name="connsiteX9" fmla="*/ 0 w 5724034"/>
              <a:gd name="connsiteY9" fmla="*/ 3332475 h 3451167"/>
              <a:gd name="connsiteX10" fmla="*/ 51930 w 5724034"/>
              <a:gd name="connsiteY10" fmla="*/ 2960389 h 3451167"/>
              <a:gd name="connsiteX11" fmla="*/ 562146 w 5724034"/>
              <a:gd name="connsiteY11" fmla="*/ 1816544 h 3451167"/>
              <a:gd name="connsiteX12" fmla="*/ 683754 w 5724034"/>
              <a:gd name="connsiteY12" fmla="*/ 1587775 h 3451167"/>
              <a:gd name="connsiteX13" fmla="*/ 1883792 w 5724034"/>
              <a:gd name="connsiteY13" fmla="*/ 191878 h 3451167"/>
              <a:gd name="connsiteX14" fmla="*/ 2808622 w 5724034"/>
              <a:gd name="connsiteY14" fmla="*/ 207 h 345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724034" h="3451167">
                <a:moveTo>
                  <a:pt x="2808622" y="207"/>
                </a:moveTo>
                <a:cubicBezTo>
                  <a:pt x="3316039" y="7471"/>
                  <a:pt x="3825452" y="206405"/>
                  <a:pt x="4400004" y="607462"/>
                </a:cubicBezTo>
                <a:cubicBezTo>
                  <a:pt x="4520314" y="691458"/>
                  <a:pt x="4634691" y="765791"/>
                  <a:pt x="4745277" y="837612"/>
                </a:cubicBezTo>
                <a:cubicBezTo>
                  <a:pt x="5203686" y="1135457"/>
                  <a:pt x="5430786" y="1295036"/>
                  <a:pt x="5584627" y="1665805"/>
                </a:cubicBezTo>
                <a:cubicBezTo>
                  <a:pt x="5622816" y="1757843"/>
                  <a:pt x="5655511" y="1851832"/>
                  <a:pt x="5682689" y="1947596"/>
                </a:cubicBezTo>
                <a:lnTo>
                  <a:pt x="5724034" y="2133764"/>
                </a:lnTo>
                <a:lnTo>
                  <a:pt x="5724034" y="3254784"/>
                </a:lnTo>
                <a:lnTo>
                  <a:pt x="5682668" y="3451167"/>
                </a:lnTo>
                <a:lnTo>
                  <a:pt x="3398" y="3451167"/>
                </a:lnTo>
                <a:lnTo>
                  <a:pt x="0" y="3332475"/>
                </a:lnTo>
                <a:cubicBezTo>
                  <a:pt x="1789" y="3212109"/>
                  <a:pt x="19193" y="3089357"/>
                  <a:pt x="51930" y="2960389"/>
                </a:cubicBezTo>
                <a:cubicBezTo>
                  <a:pt x="143234" y="2600640"/>
                  <a:pt x="346682" y="2219774"/>
                  <a:pt x="562146" y="1816544"/>
                </a:cubicBezTo>
                <a:cubicBezTo>
                  <a:pt x="601922" y="1742209"/>
                  <a:pt x="642967" y="1665303"/>
                  <a:pt x="683754" y="1587775"/>
                </a:cubicBezTo>
                <a:cubicBezTo>
                  <a:pt x="1048876" y="893902"/>
                  <a:pt x="1329611" y="421821"/>
                  <a:pt x="1883792" y="191878"/>
                </a:cubicBezTo>
                <a:cubicBezTo>
                  <a:pt x="2200442" y="60492"/>
                  <a:pt x="2504173" y="-4151"/>
                  <a:pt x="2808622" y="20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831C0CFE-AC9D-4032-8A9F-36B1BA171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38" y="3568843"/>
            <a:ext cx="5185263" cy="3289157"/>
          </a:xfrm>
          <a:custGeom>
            <a:avLst/>
            <a:gdLst>
              <a:gd name="connsiteX0" fmla="*/ 2789606 w 5185263"/>
              <a:gd name="connsiteY0" fmla="*/ 547 h 3289157"/>
              <a:gd name="connsiteX1" fmla="*/ 3615203 w 5185263"/>
              <a:gd name="connsiteY1" fmla="*/ 212024 h 3289157"/>
              <a:gd name="connsiteX2" fmla="*/ 4640523 w 5185263"/>
              <a:gd name="connsiteY2" fmla="*/ 1554014 h 3289157"/>
              <a:gd name="connsiteX3" fmla="*/ 4740928 w 5185263"/>
              <a:gd name="connsiteY3" fmla="*/ 1771262 h 3289157"/>
              <a:gd name="connsiteX4" fmla="*/ 5154813 w 5185263"/>
              <a:gd name="connsiteY4" fmla="*/ 2853998 h 3289157"/>
              <a:gd name="connsiteX5" fmla="*/ 5185263 w 5185263"/>
              <a:gd name="connsiteY5" fmla="*/ 3088987 h 3289157"/>
              <a:gd name="connsiteX6" fmla="*/ 5179508 w 5185263"/>
              <a:gd name="connsiteY6" fmla="*/ 3289157 h 3289157"/>
              <a:gd name="connsiteX7" fmla="*/ 106551 w 5185263"/>
              <a:gd name="connsiteY7" fmla="*/ 3289157 h 3289157"/>
              <a:gd name="connsiteX8" fmla="*/ 64243 w 5185263"/>
              <a:gd name="connsiteY8" fmla="*/ 3124220 h 3289157"/>
              <a:gd name="connsiteX9" fmla="*/ 275 w 5185263"/>
              <a:gd name="connsiteY9" fmla="*/ 2548847 h 3289157"/>
              <a:gd name="connsiteX10" fmla="*/ 221692 w 5185263"/>
              <a:gd name="connsiteY10" fmla="*/ 1451188 h 3289157"/>
              <a:gd name="connsiteX11" fmla="*/ 1011126 w 5185263"/>
              <a:gd name="connsiteY11" fmla="*/ 710513 h 3289157"/>
              <a:gd name="connsiteX12" fmla="*/ 1331439 w 5185263"/>
              <a:gd name="connsiteY12" fmla="*/ 508693 h 3289157"/>
              <a:gd name="connsiteX13" fmla="*/ 2789606 w 5185263"/>
              <a:gd name="connsiteY13" fmla="*/ 547 h 328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85263" h="3289157">
                <a:moveTo>
                  <a:pt x="2789606" y="547"/>
                </a:moveTo>
                <a:cubicBezTo>
                  <a:pt x="3064091" y="7389"/>
                  <a:pt x="3335164" y="78419"/>
                  <a:pt x="3615203" y="212024"/>
                </a:cubicBezTo>
                <a:cubicBezTo>
                  <a:pt x="4105311" y="445850"/>
                  <a:pt x="4339344" y="895220"/>
                  <a:pt x="4640523" y="1554014"/>
                </a:cubicBezTo>
                <a:cubicBezTo>
                  <a:pt x="4674166" y="1627622"/>
                  <a:pt x="4708067" y="1700661"/>
                  <a:pt x="4740928" y="1771262"/>
                </a:cubicBezTo>
                <a:cubicBezTo>
                  <a:pt x="4918908" y="2154224"/>
                  <a:pt x="5086959" y="2515945"/>
                  <a:pt x="5154813" y="2853998"/>
                </a:cubicBezTo>
                <a:cubicBezTo>
                  <a:pt x="5171032" y="2934791"/>
                  <a:pt x="5181222" y="3012769"/>
                  <a:pt x="5185263" y="3088987"/>
                </a:cubicBezTo>
                <a:lnTo>
                  <a:pt x="5179508" y="3289157"/>
                </a:lnTo>
                <a:lnTo>
                  <a:pt x="106551" y="3289157"/>
                </a:lnTo>
                <a:lnTo>
                  <a:pt x="64243" y="3124220"/>
                </a:lnTo>
                <a:cubicBezTo>
                  <a:pt x="24356" y="2932449"/>
                  <a:pt x="2942" y="2740198"/>
                  <a:pt x="275" y="2548847"/>
                </a:cubicBezTo>
                <a:cubicBezTo>
                  <a:pt x="-5129" y="2157654"/>
                  <a:pt x="69311" y="1788324"/>
                  <a:pt x="221692" y="1451188"/>
                </a:cubicBezTo>
                <a:cubicBezTo>
                  <a:pt x="375157" y="1111655"/>
                  <a:pt x="586167" y="971279"/>
                  <a:pt x="1011126" y="710513"/>
                </a:cubicBezTo>
                <a:cubicBezTo>
                  <a:pt x="1113643" y="647635"/>
                  <a:pt x="1219676" y="582554"/>
                  <a:pt x="1331439" y="508693"/>
                </a:cubicBezTo>
                <a:cubicBezTo>
                  <a:pt x="1865178" y="156035"/>
                  <a:pt x="2332131" y="-10858"/>
                  <a:pt x="2789606" y="547"/>
                </a:cubicBez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E91478DA-6FBB-FD9A-B4C4-76E573C063DE}"/>
              </a:ext>
            </a:extLst>
          </p:cNvPr>
          <p:cNvSpPr>
            <a:spLocks noGrp="1"/>
          </p:cNvSpPr>
          <p:nvPr>
            <p:ph type="title"/>
          </p:nvPr>
        </p:nvSpPr>
        <p:spPr>
          <a:xfrm>
            <a:off x="1052121" y="3870285"/>
            <a:ext cx="3848430" cy="2186393"/>
          </a:xfrm>
        </p:spPr>
        <p:txBody>
          <a:bodyPr vert="horz" lIns="109728" tIns="109728" rIns="109728" bIns="91440" rtlCol="0" anchor="b">
            <a:normAutofit/>
          </a:bodyPr>
          <a:lstStyle/>
          <a:p>
            <a:pPr>
              <a:lnSpc>
                <a:spcPct val="120000"/>
              </a:lnSpc>
            </a:pPr>
            <a:r>
              <a:rPr lang="en-US" sz="4000" i="1" u="sng"/>
              <a:t>Visitors </a:t>
            </a:r>
            <a:r>
              <a:rPr lang="en-US" sz="4000"/>
              <a:t> </a:t>
            </a:r>
          </a:p>
        </p:txBody>
      </p:sp>
    </p:spTree>
    <p:extLst>
      <p:ext uri="{BB962C8B-B14F-4D97-AF65-F5344CB8AC3E}">
        <p14:creationId xmlns:p14="http://schemas.microsoft.com/office/powerpoint/2010/main" val="6662468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9" name="Freeform: Shape 18">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5" name="Freeform: Shape 24">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7" name="Rectangle 26">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Sea of white umbrellas with one blue one in the crowd">
            <a:extLst>
              <a:ext uri="{FF2B5EF4-FFF2-40B4-BE49-F238E27FC236}">
                <a16:creationId xmlns:a16="http://schemas.microsoft.com/office/drawing/2014/main" id="{73ED133A-02C1-0107-291A-EFA3243E2B53}"/>
              </a:ext>
            </a:extLst>
          </p:cNvPr>
          <p:cNvPicPr>
            <a:picLocks noChangeAspect="1"/>
          </p:cNvPicPr>
          <p:nvPr/>
        </p:nvPicPr>
        <p:blipFill>
          <a:blip r:embed="rId2"/>
          <a:srcRect b="1747"/>
          <a:stretch/>
        </p:blipFill>
        <p:spPr>
          <a:xfrm>
            <a:off x="20" y="10"/>
            <a:ext cx="12191980" cy="6857990"/>
          </a:xfrm>
          <a:prstGeom prst="rect">
            <a:avLst/>
          </a:prstGeom>
        </p:spPr>
      </p:pic>
      <p:sp>
        <p:nvSpPr>
          <p:cNvPr id="29" name="Rectangle 28">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DB53A6D-729C-A854-267F-0E7FB33C91AB}"/>
              </a:ext>
            </a:extLst>
          </p:cNvPr>
          <p:cNvSpPr>
            <a:spLocks noGrp="1"/>
          </p:cNvSpPr>
          <p:nvPr>
            <p:ph type="title"/>
          </p:nvPr>
        </p:nvSpPr>
        <p:spPr>
          <a:xfrm>
            <a:off x="6095999" y="1346268"/>
            <a:ext cx="5618431" cy="3285207"/>
          </a:xfrm>
        </p:spPr>
        <p:txBody>
          <a:bodyPr vert="horz" lIns="109728" tIns="109728" rIns="109728" bIns="91440" rtlCol="0" anchor="b">
            <a:normAutofit/>
          </a:bodyPr>
          <a:lstStyle/>
          <a:p>
            <a:pPr>
              <a:lnSpc>
                <a:spcPct val="120000"/>
              </a:lnSpc>
            </a:pPr>
            <a:r>
              <a:rPr lang="en-US" sz="5400" i="1" u="sng" dirty="0">
                <a:solidFill>
                  <a:schemeClr val="bg1"/>
                </a:solidFill>
              </a:rPr>
              <a:t>What is covered?</a:t>
            </a:r>
          </a:p>
        </p:txBody>
      </p:sp>
    </p:spTree>
    <p:extLst>
      <p:ext uri="{BB962C8B-B14F-4D97-AF65-F5344CB8AC3E}">
        <p14:creationId xmlns:p14="http://schemas.microsoft.com/office/powerpoint/2010/main" val="28170144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 picture containing watch&#10;&#10;Description automatically generated">
            <a:extLst>
              <a:ext uri="{FF2B5EF4-FFF2-40B4-BE49-F238E27FC236}">
                <a16:creationId xmlns:a16="http://schemas.microsoft.com/office/drawing/2014/main" id="{5C2DFA17-2DE3-A442-DE31-E013830C92D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899" r="12999" b="-1"/>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2" name="Freeform: Shape 11">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4" name="Freeform: Shape 13">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8FA6DC93-455F-F56E-569C-A829AB4458DD}"/>
              </a:ext>
            </a:extLst>
          </p:cNvPr>
          <p:cNvSpPr>
            <a:spLocks noGrp="1"/>
          </p:cNvSpPr>
          <p:nvPr>
            <p:ph type="title"/>
          </p:nvPr>
        </p:nvSpPr>
        <p:spPr>
          <a:xfrm>
            <a:off x="992518" y="442913"/>
            <a:ext cx="4780129" cy="1639888"/>
          </a:xfrm>
        </p:spPr>
        <p:txBody>
          <a:bodyPr anchor="b">
            <a:normAutofit/>
          </a:bodyPr>
          <a:lstStyle/>
          <a:p>
            <a:pPr algn="ctr"/>
            <a:r>
              <a:rPr lang="en-GB" sz="3600" i="1" u="sng" dirty="0">
                <a:ea typeface="Meiryo"/>
              </a:rPr>
              <a:t>Occupiers' Liability Act 1957</a:t>
            </a:r>
            <a:endParaRPr lang="en-GB" sz="3600" i="1" dirty="0">
              <a:ea typeface="Meiryo"/>
            </a:endParaRPr>
          </a:p>
        </p:txBody>
      </p:sp>
      <p:sp>
        <p:nvSpPr>
          <p:cNvPr id="3" name="Content Placeholder 2">
            <a:extLst>
              <a:ext uri="{FF2B5EF4-FFF2-40B4-BE49-F238E27FC236}">
                <a16:creationId xmlns:a16="http://schemas.microsoft.com/office/drawing/2014/main" id="{8733FAE0-692A-9E60-01E0-39D02299A9A3}"/>
              </a:ext>
            </a:extLst>
          </p:cNvPr>
          <p:cNvSpPr>
            <a:spLocks noGrp="1"/>
          </p:cNvSpPr>
          <p:nvPr>
            <p:ph idx="1"/>
          </p:nvPr>
        </p:nvSpPr>
        <p:spPr>
          <a:xfrm>
            <a:off x="992518" y="2312988"/>
            <a:ext cx="5368525" cy="3651250"/>
          </a:xfrm>
        </p:spPr>
        <p:txBody>
          <a:bodyPr vert="horz" lIns="109728" tIns="109728" rIns="109728" bIns="91440" rtlCol="0">
            <a:normAutofit/>
          </a:bodyPr>
          <a:lstStyle/>
          <a:p>
            <a:pPr marL="285750" indent="-285750">
              <a:buFontTx/>
              <a:buChar char="-"/>
            </a:pPr>
            <a:r>
              <a:rPr lang="en-GB" dirty="0">
                <a:ea typeface="+mn-lt"/>
                <a:cs typeface="+mn-lt"/>
              </a:rPr>
              <a:t>Only deals with visitors. </a:t>
            </a:r>
          </a:p>
          <a:p>
            <a:pPr marL="285750" indent="-285750">
              <a:buFontTx/>
              <a:buChar char="-"/>
            </a:pPr>
            <a:endParaRPr lang="en-GB" dirty="0">
              <a:ea typeface="+mn-lt"/>
              <a:cs typeface="+mn-lt"/>
            </a:endParaRPr>
          </a:p>
          <a:p>
            <a:pPr marL="285750" indent="-285750">
              <a:buFontTx/>
              <a:buChar char="-"/>
            </a:pPr>
            <a:r>
              <a:rPr lang="en-GB" dirty="0">
                <a:ea typeface="+mn-lt"/>
                <a:cs typeface="+mn-lt"/>
              </a:rPr>
              <a:t>Key sections include; </a:t>
            </a:r>
          </a:p>
          <a:p>
            <a:pPr marL="285750" indent="-285750">
              <a:buFontTx/>
              <a:buChar char="-"/>
            </a:pPr>
            <a:endParaRPr lang="en-GB" dirty="0">
              <a:ea typeface="+mn-lt"/>
              <a:cs typeface="+mn-lt"/>
            </a:endParaRPr>
          </a:p>
          <a:p>
            <a:pPr marL="285750" indent="-285750">
              <a:buFontTx/>
              <a:buChar char="-"/>
            </a:pPr>
            <a:r>
              <a:rPr lang="en-GB" dirty="0">
                <a:ea typeface="+mn-lt"/>
                <a:cs typeface="+mn-lt"/>
              </a:rPr>
              <a:t>Section 1, </a:t>
            </a:r>
          </a:p>
          <a:p>
            <a:pPr marL="285750" indent="-285750">
              <a:buFontTx/>
              <a:buChar char="-"/>
            </a:pPr>
            <a:endParaRPr lang="en-GB" dirty="0">
              <a:ea typeface="+mn-lt"/>
              <a:cs typeface="+mn-lt"/>
            </a:endParaRPr>
          </a:p>
          <a:p>
            <a:pPr marL="285750" indent="-285750">
              <a:buFontTx/>
              <a:buChar char="-"/>
            </a:pPr>
            <a:r>
              <a:rPr lang="en-GB" dirty="0">
                <a:ea typeface="+mn-lt"/>
                <a:cs typeface="+mn-lt"/>
              </a:rPr>
              <a:t>Let’s take a look. </a:t>
            </a:r>
          </a:p>
        </p:txBody>
      </p:sp>
    </p:spTree>
    <p:extLst>
      <p:ext uri="{BB962C8B-B14F-4D97-AF65-F5344CB8AC3E}">
        <p14:creationId xmlns:p14="http://schemas.microsoft.com/office/powerpoint/2010/main" val="2323401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38B259D6-FC62-7C50-0ACF-75FCD8800693}"/>
              </a:ext>
            </a:extLst>
          </p:cNvPr>
          <p:cNvSpPr>
            <a:spLocks noGrp="1"/>
          </p:cNvSpPr>
          <p:nvPr>
            <p:ph type="title"/>
          </p:nvPr>
        </p:nvSpPr>
        <p:spPr>
          <a:xfrm>
            <a:off x="992518" y="442913"/>
            <a:ext cx="5183986" cy="1639888"/>
          </a:xfrm>
        </p:spPr>
        <p:txBody>
          <a:bodyPr anchor="b">
            <a:normAutofit/>
          </a:bodyPr>
          <a:lstStyle/>
          <a:p>
            <a:r>
              <a:rPr lang="en-GB" i="1" u="sng"/>
              <a:t>Section 1 </a:t>
            </a:r>
          </a:p>
        </p:txBody>
      </p:sp>
      <p:sp>
        <p:nvSpPr>
          <p:cNvPr id="3" name="Content Placeholder 2">
            <a:extLst>
              <a:ext uri="{FF2B5EF4-FFF2-40B4-BE49-F238E27FC236}">
                <a16:creationId xmlns:a16="http://schemas.microsoft.com/office/drawing/2014/main" id="{C0B67707-B51F-868B-802B-B387E96FA005}"/>
              </a:ext>
            </a:extLst>
          </p:cNvPr>
          <p:cNvSpPr>
            <a:spLocks noGrp="1"/>
          </p:cNvSpPr>
          <p:nvPr>
            <p:ph idx="1"/>
          </p:nvPr>
        </p:nvSpPr>
        <p:spPr>
          <a:xfrm>
            <a:off x="992519" y="2312988"/>
            <a:ext cx="5183986" cy="3651250"/>
          </a:xfrm>
        </p:spPr>
        <p:txBody>
          <a:bodyPr>
            <a:normAutofit/>
          </a:bodyPr>
          <a:lstStyle/>
          <a:p>
            <a:r>
              <a:rPr lang="en-GB" b="0" i="0">
                <a:effectLst/>
                <a:latin typeface="arial" panose="020B0604020202020204" pitchFamily="34" charset="0"/>
              </a:rPr>
              <a:t>(1)The rules enacted by the two next following sections shall have effect, in place of the rules of the common law, to regulate the duty which an occupier of premises owes to his visitors in respect of dangers due to the state of the premises or to things done or omitted to be done on them.</a:t>
            </a:r>
          </a:p>
          <a:p>
            <a:endParaRPr lang="en-GB">
              <a:latin typeface="arial" panose="020B0604020202020204" pitchFamily="34" charset="0"/>
            </a:endParaRPr>
          </a:p>
          <a:p>
            <a:endParaRPr lang="en-GB" dirty="0"/>
          </a:p>
        </p:txBody>
      </p:sp>
      <p:sp>
        <p:nvSpPr>
          <p:cNvPr id="23" name="Freeform: Shape 22">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7" name="Freeform: Shape 26">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7" name="Graphic 6" descr="Judge">
            <a:extLst>
              <a:ext uri="{FF2B5EF4-FFF2-40B4-BE49-F238E27FC236}">
                <a16:creationId xmlns:a16="http://schemas.microsoft.com/office/drawing/2014/main" id="{C6D0B6A3-C85C-4754-54D0-24FF654E090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33049" y="1804297"/>
            <a:ext cx="3249406" cy="3249406"/>
          </a:xfrm>
          <a:prstGeom prst="rect">
            <a:avLst/>
          </a:prstGeom>
        </p:spPr>
      </p:pic>
    </p:spTree>
    <p:extLst>
      <p:ext uri="{BB962C8B-B14F-4D97-AF65-F5344CB8AC3E}">
        <p14:creationId xmlns:p14="http://schemas.microsoft.com/office/powerpoint/2010/main" val="180025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C14302F-E955-47D0-A56B-D1D1A6953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3" y="-9274"/>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nvGrpSpPr>
          <p:cNvPr id="18" name="Group 17">
            <a:extLst>
              <a:ext uri="{FF2B5EF4-FFF2-40B4-BE49-F238E27FC236}">
                <a16:creationId xmlns:a16="http://schemas.microsoft.com/office/drawing/2014/main" id="{DC310F6C-D8CB-4984-9F9B-BA18C17192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2079" y="1033741"/>
            <a:ext cx="4908132" cy="4613915"/>
            <a:chOff x="659679" y="950330"/>
            <a:chExt cx="4908132" cy="4613915"/>
          </a:xfrm>
        </p:grpSpPr>
        <p:sp>
          <p:nvSpPr>
            <p:cNvPr id="12" name="Freeform: Shape 11">
              <a:extLst>
                <a:ext uri="{FF2B5EF4-FFF2-40B4-BE49-F238E27FC236}">
                  <a16:creationId xmlns:a16="http://schemas.microsoft.com/office/drawing/2014/main" id="{6750E550-BE93-4743-8659-1531F86CB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816216" y="1107426"/>
              <a:ext cx="4619072" cy="434218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6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BE626DC7-F0FE-49A7-AA4C-A8DB1F7EB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864593" y="1253260"/>
              <a:ext cx="4488025" cy="4074679"/>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EBB781F-78E5-4C66-811C-9FF8B5D501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1300000" flipH="1">
              <a:off x="659679" y="950330"/>
              <a:ext cx="4908132" cy="461391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1C2034D7-BF8A-5C41-94D6-D62D35574177}"/>
              </a:ext>
            </a:extLst>
          </p:cNvPr>
          <p:cNvSpPr>
            <a:spLocks noGrp="1"/>
          </p:cNvSpPr>
          <p:nvPr>
            <p:ph type="title"/>
          </p:nvPr>
        </p:nvSpPr>
        <p:spPr>
          <a:xfrm>
            <a:off x="1829849" y="1899904"/>
            <a:ext cx="3312116" cy="2934031"/>
          </a:xfrm>
        </p:spPr>
        <p:txBody>
          <a:bodyPr anchor="ctr">
            <a:normAutofit/>
          </a:bodyPr>
          <a:lstStyle/>
          <a:p>
            <a:r>
              <a:rPr lang="en-GB" i="1" u="sng"/>
              <a:t>Continued</a:t>
            </a:r>
          </a:p>
        </p:txBody>
      </p:sp>
      <p:graphicFrame>
        <p:nvGraphicFramePr>
          <p:cNvPr id="20" name="Content Placeholder 2">
            <a:extLst>
              <a:ext uri="{FF2B5EF4-FFF2-40B4-BE49-F238E27FC236}">
                <a16:creationId xmlns:a16="http://schemas.microsoft.com/office/drawing/2014/main" id="{4B4BE0E2-F3E5-14D2-7C54-C80343C2AA45}"/>
              </a:ext>
            </a:extLst>
          </p:cNvPr>
          <p:cNvGraphicFramePr>
            <a:graphicFrameLocks noGrp="1"/>
          </p:cNvGraphicFramePr>
          <p:nvPr>
            <p:ph idx="1"/>
            <p:extLst>
              <p:ext uri="{D42A27DB-BD31-4B8C-83A1-F6EECF244321}">
                <p14:modId xmlns:p14="http://schemas.microsoft.com/office/powerpoint/2010/main" val="1301920887"/>
              </p:ext>
            </p:extLst>
          </p:nvPr>
        </p:nvGraphicFramePr>
        <p:xfrm>
          <a:off x="6095999" y="940107"/>
          <a:ext cx="5076826" cy="5024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17016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igures of houses in different position and sizes">
            <a:extLst>
              <a:ext uri="{FF2B5EF4-FFF2-40B4-BE49-F238E27FC236}">
                <a16:creationId xmlns:a16="http://schemas.microsoft.com/office/drawing/2014/main" id="{FE2B616F-8883-3EBF-8921-4EAF8A0F212C}"/>
              </a:ext>
            </a:extLst>
          </p:cNvPr>
          <p:cNvPicPr>
            <a:picLocks noChangeAspect="1"/>
          </p:cNvPicPr>
          <p:nvPr/>
        </p:nvPicPr>
        <p:blipFill rotWithShape="1">
          <a:blip r:embed="rId2"/>
          <a:srcRect r="-2" b="-2"/>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3C5FC7-D098-D80B-2F77-6F5F3982488D}"/>
              </a:ext>
            </a:extLst>
          </p:cNvPr>
          <p:cNvSpPr>
            <a:spLocks noGrp="1"/>
          </p:cNvSpPr>
          <p:nvPr>
            <p:ph type="ctrTitle"/>
          </p:nvPr>
        </p:nvSpPr>
        <p:spPr>
          <a:xfrm>
            <a:off x="1103922" y="-461040"/>
            <a:ext cx="11333431" cy="3285207"/>
          </a:xfrm>
        </p:spPr>
        <p:txBody>
          <a:bodyPr>
            <a:normAutofit/>
          </a:bodyPr>
          <a:lstStyle/>
          <a:p>
            <a:r>
              <a:rPr lang="en-GB" sz="4800" i="1" u="sng" dirty="0">
                <a:solidFill>
                  <a:schemeClr val="tx1"/>
                </a:solidFill>
                <a:ea typeface="Meiryo"/>
              </a:rPr>
              <a:t>Which of these is a premises?</a:t>
            </a:r>
            <a:endParaRPr lang="en-GB" sz="4800">
              <a:solidFill>
                <a:schemeClr val="tx1"/>
              </a:solidFill>
              <a:ea typeface="Meiryo"/>
            </a:endParaRPr>
          </a:p>
        </p:txBody>
      </p:sp>
    </p:spTree>
    <p:extLst>
      <p:ext uri="{BB962C8B-B14F-4D97-AF65-F5344CB8AC3E}">
        <p14:creationId xmlns:p14="http://schemas.microsoft.com/office/powerpoint/2010/main" val="1485641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Sailing Boat Free Stock Photo - Public Domain Pictures">
            <a:extLst>
              <a:ext uri="{FF2B5EF4-FFF2-40B4-BE49-F238E27FC236}">
                <a16:creationId xmlns:a16="http://schemas.microsoft.com/office/drawing/2014/main" id="{323C1617-C7B0-2044-9B69-E8756897C9F1}"/>
              </a:ext>
            </a:extLst>
          </p:cNvPr>
          <p:cNvPicPr>
            <a:picLocks noChangeAspect="1"/>
          </p:cNvPicPr>
          <p:nvPr/>
        </p:nvPicPr>
        <p:blipFill rotWithShape="1">
          <a:blip r:embed="rId2"/>
          <a:srcRect t="22414"/>
          <a:stretch/>
        </p:blipFill>
        <p:spPr>
          <a:xfrm>
            <a:off x="-1" y="10"/>
            <a:ext cx="12192000" cy="6857990"/>
          </a:xfrm>
          <a:prstGeom prst="rect">
            <a:avLst/>
          </a:prstGeom>
        </p:spPr>
      </p:pic>
    </p:spTree>
    <p:extLst>
      <p:ext uri="{BB962C8B-B14F-4D97-AF65-F5344CB8AC3E}">
        <p14:creationId xmlns:p14="http://schemas.microsoft.com/office/powerpoint/2010/main" val="22879295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Free Images : wing, sky, technology, fly, airplane, plane ...">
            <a:extLst>
              <a:ext uri="{FF2B5EF4-FFF2-40B4-BE49-F238E27FC236}">
                <a16:creationId xmlns:a16="http://schemas.microsoft.com/office/drawing/2014/main" id="{DFF69695-0871-3FA2-7A6C-02E3E7D1777B}"/>
              </a:ext>
            </a:extLst>
          </p:cNvPr>
          <p:cNvPicPr>
            <a:picLocks noChangeAspect="1"/>
          </p:cNvPicPr>
          <p:nvPr/>
        </p:nvPicPr>
        <p:blipFill rotWithShape="1">
          <a:blip r:embed="rId2"/>
          <a:srcRect t="9032" b="6698"/>
          <a:stretch/>
        </p:blipFill>
        <p:spPr>
          <a:xfrm>
            <a:off x="-1" y="10"/>
            <a:ext cx="12192000" cy="6857990"/>
          </a:xfrm>
          <a:prstGeom prst="rect">
            <a:avLst/>
          </a:prstGeom>
        </p:spPr>
      </p:pic>
    </p:spTree>
    <p:extLst>
      <p:ext uri="{BB962C8B-B14F-4D97-AF65-F5344CB8AC3E}">
        <p14:creationId xmlns:p14="http://schemas.microsoft.com/office/powerpoint/2010/main" val="21811317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1" name="Rectangle 12">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yellow sports car&#10;&#10;Description automatically generated">
            <a:extLst>
              <a:ext uri="{FF2B5EF4-FFF2-40B4-BE49-F238E27FC236}">
                <a16:creationId xmlns:a16="http://schemas.microsoft.com/office/drawing/2014/main" id="{1D832F54-D08A-FF16-3032-7B3AB83EC83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6259" r="10186" b="1"/>
          <a:stretch/>
        </p:blipFill>
        <p:spPr>
          <a:xfrm>
            <a:off x="-1" y="10"/>
            <a:ext cx="12192000" cy="6857990"/>
          </a:xfrm>
          <a:prstGeom prst="rect">
            <a:avLst/>
          </a:prstGeom>
        </p:spPr>
      </p:pic>
    </p:spTree>
    <p:extLst>
      <p:ext uri="{BB962C8B-B14F-4D97-AF65-F5344CB8AC3E}">
        <p14:creationId xmlns:p14="http://schemas.microsoft.com/office/powerpoint/2010/main" val="24659793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Free stock photo of construction, crane">
            <a:extLst>
              <a:ext uri="{FF2B5EF4-FFF2-40B4-BE49-F238E27FC236}">
                <a16:creationId xmlns:a16="http://schemas.microsoft.com/office/drawing/2014/main" id="{9249010C-125A-CCCE-9C8C-B22782796902}"/>
              </a:ext>
            </a:extLst>
          </p:cNvPr>
          <p:cNvPicPr>
            <a:picLocks noChangeAspect="1"/>
          </p:cNvPicPr>
          <p:nvPr/>
        </p:nvPicPr>
        <p:blipFill rotWithShape="1">
          <a:blip r:embed="rId2"/>
          <a:srcRect t="15730"/>
          <a:stretch/>
        </p:blipFill>
        <p:spPr>
          <a:xfrm>
            <a:off x="-1" y="10"/>
            <a:ext cx="12192000" cy="6857990"/>
          </a:xfrm>
          <a:prstGeom prst="rect">
            <a:avLst/>
          </a:prstGeom>
        </p:spPr>
      </p:pic>
    </p:spTree>
    <p:extLst>
      <p:ext uri="{BB962C8B-B14F-4D97-AF65-F5344CB8AC3E}">
        <p14:creationId xmlns:p14="http://schemas.microsoft.com/office/powerpoint/2010/main" val="2321746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building scaffolding free image | Peakpx">
            <a:extLst>
              <a:ext uri="{FF2B5EF4-FFF2-40B4-BE49-F238E27FC236}">
                <a16:creationId xmlns:a16="http://schemas.microsoft.com/office/drawing/2014/main" id="{B8852BDE-C931-9D91-7E45-4776F67956D1}"/>
              </a:ext>
            </a:extLst>
          </p:cNvPr>
          <p:cNvPicPr>
            <a:picLocks noChangeAspect="1"/>
          </p:cNvPicPr>
          <p:nvPr/>
        </p:nvPicPr>
        <p:blipFill rotWithShape="1">
          <a:blip r:embed="rId2"/>
          <a:srcRect t="11428" b="13572"/>
          <a:stretch/>
        </p:blipFill>
        <p:spPr>
          <a:xfrm>
            <a:off x="-1" y="10"/>
            <a:ext cx="12192000" cy="6857990"/>
          </a:xfrm>
          <a:prstGeom prst="rect">
            <a:avLst/>
          </a:prstGeom>
        </p:spPr>
      </p:pic>
    </p:spTree>
    <p:extLst>
      <p:ext uri="{BB962C8B-B14F-4D97-AF65-F5344CB8AC3E}">
        <p14:creationId xmlns:p14="http://schemas.microsoft.com/office/powerpoint/2010/main" val="3925400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tree, outdoor, ground, power shovel&#10;&#10;Description automatically generated">
            <a:extLst>
              <a:ext uri="{FF2B5EF4-FFF2-40B4-BE49-F238E27FC236}">
                <a16:creationId xmlns:a16="http://schemas.microsoft.com/office/drawing/2014/main" id="{2F3EB19C-C8BE-74DC-7EAD-76D842D798F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2858" b="22391"/>
          <a:stretch/>
        </p:blipFill>
        <p:spPr>
          <a:xfrm>
            <a:off x="-1" y="10"/>
            <a:ext cx="12192000" cy="6857990"/>
          </a:xfrm>
          <a:prstGeom prst="rect">
            <a:avLst/>
          </a:prstGeom>
        </p:spPr>
      </p:pic>
    </p:spTree>
    <p:extLst>
      <p:ext uri="{BB962C8B-B14F-4D97-AF65-F5344CB8AC3E}">
        <p14:creationId xmlns:p14="http://schemas.microsoft.com/office/powerpoint/2010/main" val="26506505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text, car, truck, parked&#10;&#10;Description automatically generated">
            <a:extLst>
              <a:ext uri="{FF2B5EF4-FFF2-40B4-BE49-F238E27FC236}">
                <a16:creationId xmlns:a16="http://schemas.microsoft.com/office/drawing/2014/main" id="{39B225A5-5B60-DABA-F656-181D24AABAA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a:stretch/>
        </p:blipFill>
        <p:spPr>
          <a:xfrm>
            <a:off x="-1" y="10"/>
            <a:ext cx="12192000" cy="6857990"/>
          </a:xfrm>
          <a:prstGeom prst="rect">
            <a:avLst/>
          </a:prstGeom>
        </p:spPr>
      </p:pic>
    </p:spTree>
    <p:extLst>
      <p:ext uri="{BB962C8B-B14F-4D97-AF65-F5344CB8AC3E}">
        <p14:creationId xmlns:p14="http://schemas.microsoft.com/office/powerpoint/2010/main" val="11468083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Free Images : architecture, wood, house, window, roof, building ...">
            <a:extLst>
              <a:ext uri="{FF2B5EF4-FFF2-40B4-BE49-F238E27FC236}">
                <a16:creationId xmlns:a16="http://schemas.microsoft.com/office/drawing/2014/main" id="{E71EC199-F15C-C856-13E4-3457425D5349}"/>
              </a:ext>
            </a:extLst>
          </p:cNvPr>
          <p:cNvPicPr>
            <a:picLocks noChangeAspect="1"/>
          </p:cNvPicPr>
          <p:nvPr/>
        </p:nvPicPr>
        <p:blipFill rotWithShape="1">
          <a:blip r:embed="rId2"/>
          <a:srcRect t="3355" b="22142"/>
          <a:stretch/>
        </p:blipFill>
        <p:spPr>
          <a:xfrm>
            <a:off x="-1" y="10"/>
            <a:ext cx="12192000" cy="6857990"/>
          </a:xfrm>
          <a:prstGeom prst="rect">
            <a:avLst/>
          </a:prstGeom>
        </p:spPr>
      </p:pic>
    </p:spTree>
    <p:extLst>
      <p:ext uri="{BB962C8B-B14F-4D97-AF65-F5344CB8AC3E}">
        <p14:creationId xmlns:p14="http://schemas.microsoft.com/office/powerpoint/2010/main" val="30289394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text, scene, store, shop&#10;&#10;Description automatically generated">
            <a:extLst>
              <a:ext uri="{FF2B5EF4-FFF2-40B4-BE49-F238E27FC236}">
                <a16:creationId xmlns:a16="http://schemas.microsoft.com/office/drawing/2014/main" id="{698CB101-6087-E1C8-3203-8B988F43EDF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5730"/>
          <a:stretch/>
        </p:blipFill>
        <p:spPr>
          <a:xfrm>
            <a:off x="-1" y="10"/>
            <a:ext cx="12192000" cy="6857990"/>
          </a:xfrm>
          <a:prstGeom prst="rect">
            <a:avLst/>
          </a:prstGeom>
        </p:spPr>
      </p:pic>
    </p:spTree>
    <p:extLst>
      <p:ext uri="{BB962C8B-B14F-4D97-AF65-F5344CB8AC3E}">
        <p14:creationId xmlns:p14="http://schemas.microsoft.com/office/powerpoint/2010/main" val="31507676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220AC-FE8A-3BA3-568D-E08D0864C85E}"/>
              </a:ext>
            </a:extLst>
          </p:cNvPr>
          <p:cNvSpPr>
            <a:spLocks noGrp="1"/>
          </p:cNvSpPr>
          <p:nvPr>
            <p:ph type="title"/>
          </p:nvPr>
        </p:nvSpPr>
        <p:spPr/>
        <p:txBody>
          <a:bodyPr/>
          <a:lstStyle/>
          <a:p>
            <a:pPr algn="ctr"/>
            <a:r>
              <a:rPr lang="en-GB" sz="5400" i="1" u="sng" dirty="0">
                <a:ea typeface="Meiryo"/>
              </a:rPr>
              <a:t>What is a premises?</a:t>
            </a:r>
            <a:endParaRPr lang="en-GB" sz="4400" i="1">
              <a:ea typeface="Meiryo"/>
            </a:endParaRPr>
          </a:p>
        </p:txBody>
      </p:sp>
      <p:sp>
        <p:nvSpPr>
          <p:cNvPr id="3" name="Content Placeholder 2">
            <a:extLst>
              <a:ext uri="{FF2B5EF4-FFF2-40B4-BE49-F238E27FC236}">
                <a16:creationId xmlns:a16="http://schemas.microsoft.com/office/drawing/2014/main" id="{23DCDA81-F281-A3FB-BC2B-EBD544A2D574}"/>
              </a:ext>
            </a:extLst>
          </p:cNvPr>
          <p:cNvSpPr>
            <a:spLocks noGrp="1"/>
          </p:cNvSpPr>
          <p:nvPr>
            <p:ph idx="1"/>
          </p:nvPr>
        </p:nvSpPr>
        <p:spPr/>
        <p:txBody>
          <a:bodyPr vert="horz" lIns="109728" tIns="109728" rIns="109728" bIns="91440" rtlCol="0" anchor="t">
            <a:normAutofit/>
          </a:bodyPr>
          <a:lstStyle/>
          <a:p>
            <a:r>
              <a:rPr lang="en-GB" dirty="0">
                <a:ea typeface="Meiryo"/>
              </a:rPr>
              <a:t>Encompasses a wide variety of fixed and movable structures as expressed under S.1(3)(A) of the Occupiers Liability Act 1957. </a:t>
            </a:r>
          </a:p>
          <a:p>
            <a:endParaRPr lang="en-GB" dirty="0">
              <a:ea typeface="Meiryo"/>
            </a:endParaRPr>
          </a:p>
          <a:p>
            <a:r>
              <a:rPr lang="en-GB" b="0" i="0" dirty="0"/>
              <a:t>(a)the obligations of a person occupying or having control over any fixed or moveable structure, including any vessel, vehicle or aircraft. </a:t>
            </a:r>
            <a:endParaRPr lang="en-US" dirty="0"/>
          </a:p>
          <a:p>
            <a:endParaRPr lang="en-GB" dirty="0">
              <a:ea typeface="Meiryo"/>
            </a:endParaRPr>
          </a:p>
        </p:txBody>
      </p:sp>
      <p:pic>
        <p:nvPicPr>
          <p:cNvPr id="4" name="Picture 4" descr="A picture containing transport, camper&#10;&#10;Description automatically generated">
            <a:extLst>
              <a:ext uri="{FF2B5EF4-FFF2-40B4-BE49-F238E27FC236}">
                <a16:creationId xmlns:a16="http://schemas.microsoft.com/office/drawing/2014/main" id="{E1FE72B3-5936-7B3F-F64D-BBC82E0F813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915505" y="4841912"/>
            <a:ext cx="2915937" cy="1921966"/>
          </a:xfrm>
          <a:prstGeom prst="rect">
            <a:avLst/>
          </a:prstGeom>
        </p:spPr>
      </p:pic>
    </p:spTree>
    <p:extLst>
      <p:ext uri="{BB962C8B-B14F-4D97-AF65-F5344CB8AC3E}">
        <p14:creationId xmlns:p14="http://schemas.microsoft.com/office/powerpoint/2010/main" val="12066058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742F1-5720-4C9E-D5A5-AB356B2BE7DB}"/>
              </a:ext>
            </a:extLst>
          </p:cNvPr>
          <p:cNvSpPr>
            <a:spLocks noGrp="1"/>
          </p:cNvSpPr>
          <p:nvPr>
            <p:ph type="title"/>
          </p:nvPr>
        </p:nvSpPr>
        <p:spPr/>
        <p:txBody>
          <a:bodyPr>
            <a:normAutofit/>
          </a:bodyPr>
          <a:lstStyle/>
          <a:p>
            <a:pPr algn="ctr"/>
            <a:r>
              <a:rPr lang="en-GB" sz="4400" i="1" u="sng" dirty="0"/>
              <a:t>Key cases</a:t>
            </a:r>
          </a:p>
        </p:txBody>
      </p:sp>
      <p:graphicFrame>
        <p:nvGraphicFramePr>
          <p:cNvPr id="5" name="Content Placeholder 2">
            <a:extLst>
              <a:ext uri="{FF2B5EF4-FFF2-40B4-BE49-F238E27FC236}">
                <a16:creationId xmlns:a16="http://schemas.microsoft.com/office/drawing/2014/main" id="{7B3876D6-36E4-AD19-BB06-06539A0221D3}"/>
              </a:ext>
            </a:extLst>
          </p:cNvPr>
          <p:cNvGraphicFramePr>
            <a:graphicFrameLocks noGrp="1"/>
          </p:cNvGraphicFramePr>
          <p:nvPr>
            <p:ph idx="1"/>
          </p:nvPr>
        </p:nvGraphicFramePr>
        <p:xfrm>
          <a:off x="1920240" y="2312276"/>
          <a:ext cx="8770571" cy="3651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8951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7196C-D4E3-BB30-5812-9C710B6971D7}"/>
              </a:ext>
            </a:extLst>
          </p:cNvPr>
          <p:cNvSpPr>
            <a:spLocks noGrp="1"/>
          </p:cNvSpPr>
          <p:nvPr>
            <p:ph type="title"/>
          </p:nvPr>
        </p:nvSpPr>
        <p:spPr/>
        <p:txBody>
          <a:bodyPr>
            <a:normAutofit fontScale="90000"/>
          </a:bodyPr>
          <a:lstStyle/>
          <a:p>
            <a:pPr algn="ctr"/>
            <a:r>
              <a:rPr lang="en-GB" sz="4400" i="1" u="sng" dirty="0">
                <a:ea typeface="Meiryo"/>
              </a:rPr>
              <a:t>Common law duty as governed by S.2(2)</a:t>
            </a:r>
            <a:endParaRPr lang="en-GB" sz="4400" dirty="0">
              <a:ea typeface="Meiryo"/>
            </a:endParaRPr>
          </a:p>
        </p:txBody>
      </p:sp>
      <p:sp>
        <p:nvSpPr>
          <p:cNvPr id="3" name="Content Placeholder 2">
            <a:extLst>
              <a:ext uri="{FF2B5EF4-FFF2-40B4-BE49-F238E27FC236}">
                <a16:creationId xmlns:a16="http://schemas.microsoft.com/office/drawing/2014/main" id="{3FD02C88-2D72-69D1-29FE-C5BD95C88795}"/>
              </a:ext>
            </a:extLst>
          </p:cNvPr>
          <p:cNvSpPr>
            <a:spLocks noGrp="1"/>
          </p:cNvSpPr>
          <p:nvPr>
            <p:ph idx="1"/>
          </p:nvPr>
        </p:nvSpPr>
        <p:spPr>
          <a:xfrm>
            <a:off x="1920240" y="2507660"/>
            <a:ext cx="8770571" cy="3908119"/>
          </a:xfrm>
        </p:spPr>
        <p:txBody>
          <a:bodyPr vert="horz" lIns="109728" tIns="109728" rIns="109728" bIns="91440" rtlCol="0" anchor="t">
            <a:normAutofit/>
          </a:bodyPr>
          <a:lstStyle/>
          <a:p>
            <a:pPr algn="l"/>
            <a:r>
              <a:rPr lang="en-GB" b="0" i="0" dirty="0">
                <a:solidFill>
                  <a:srgbClr val="1E1E1E"/>
                </a:solidFill>
                <a:effectLst/>
                <a:latin typeface="arial" panose="020B0604020202020204" pitchFamily="34" charset="0"/>
              </a:rPr>
              <a:t>(1)An occupier of premises owes the same duty, the “common duty of care”, to all his visitors, except in so far as he is free to and does extend, restrict, modify or exclude his duty to any visitor or visitors by agreement or otherwise.</a:t>
            </a:r>
          </a:p>
          <a:p>
            <a:pPr algn="l"/>
            <a:r>
              <a:rPr lang="en-GB" b="0" i="0" dirty="0">
                <a:solidFill>
                  <a:srgbClr val="1E1E1E"/>
                </a:solidFill>
                <a:effectLst/>
                <a:latin typeface="arial" panose="020B0604020202020204" pitchFamily="34" charset="0"/>
              </a:rPr>
              <a:t>(2)The common duty of care is a duty to take such care as in all the circumstances of the case is reasonable to see that the visitor will be reasonably safe in using the premises for the purposes for which he is invited or permitted by the occupier to be there</a:t>
            </a:r>
          </a:p>
          <a:p>
            <a:endParaRPr lang="en-GB" dirty="0">
              <a:ea typeface="Meiryo"/>
            </a:endParaRPr>
          </a:p>
        </p:txBody>
      </p:sp>
      <p:pic>
        <p:nvPicPr>
          <p:cNvPr id="5" name="Graphic 5" descr="Scales of justice with solid fill">
            <a:extLst>
              <a:ext uri="{FF2B5EF4-FFF2-40B4-BE49-F238E27FC236}">
                <a16:creationId xmlns:a16="http://schemas.microsoft.com/office/drawing/2014/main" id="{1FE1EB20-A8ED-B993-D9CF-16C964071E9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74670" y="206828"/>
            <a:ext cx="2196790" cy="2196790"/>
          </a:xfrm>
          <a:prstGeom prst="rect">
            <a:avLst/>
          </a:prstGeom>
        </p:spPr>
      </p:pic>
    </p:spTree>
    <p:extLst>
      <p:ext uri="{BB962C8B-B14F-4D97-AF65-F5344CB8AC3E}">
        <p14:creationId xmlns:p14="http://schemas.microsoft.com/office/powerpoint/2010/main" val="33996656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3" name="Freeform: Shape 12">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FB38EC61-2294-993B-7272-596006C00018}"/>
              </a:ext>
            </a:extLst>
          </p:cNvPr>
          <p:cNvSpPr>
            <a:spLocks noGrp="1"/>
          </p:cNvSpPr>
          <p:nvPr>
            <p:ph type="title"/>
          </p:nvPr>
        </p:nvSpPr>
        <p:spPr>
          <a:xfrm>
            <a:off x="992519" y="82425"/>
            <a:ext cx="10828295" cy="1639888"/>
          </a:xfrm>
        </p:spPr>
        <p:txBody>
          <a:bodyPr anchor="b">
            <a:noAutofit/>
          </a:bodyPr>
          <a:lstStyle/>
          <a:p>
            <a:pPr algn="ctr"/>
            <a:r>
              <a:rPr lang="en-US" sz="4800" i="1" u="sng" dirty="0">
                <a:ea typeface="Meiryo"/>
              </a:rPr>
              <a:t>What is a visitor?</a:t>
            </a:r>
          </a:p>
        </p:txBody>
      </p:sp>
      <p:graphicFrame>
        <p:nvGraphicFramePr>
          <p:cNvPr id="17" name="Content Placeholder 2">
            <a:extLst>
              <a:ext uri="{FF2B5EF4-FFF2-40B4-BE49-F238E27FC236}">
                <a16:creationId xmlns:a16="http://schemas.microsoft.com/office/drawing/2014/main" id="{20D9FFA5-AED4-3041-9E27-570E747C69B6}"/>
              </a:ext>
            </a:extLst>
          </p:cNvPr>
          <p:cNvGraphicFramePr>
            <a:graphicFrameLocks noGrp="1"/>
          </p:cNvGraphicFramePr>
          <p:nvPr>
            <p:ph idx="1"/>
          </p:nvPr>
        </p:nvGraphicFramePr>
        <p:xfrm>
          <a:off x="621484" y="1875383"/>
          <a:ext cx="5474517" cy="3630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A blackboard with white text&#10;&#10;Description automatically generated">
            <a:extLst>
              <a:ext uri="{FF2B5EF4-FFF2-40B4-BE49-F238E27FC236}">
                <a16:creationId xmlns:a16="http://schemas.microsoft.com/office/drawing/2014/main" id="{230DB95F-2512-35F6-8A88-8B30B2CEB57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592529" y="1875382"/>
            <a:ext cx="5129802" cy="3622922"/>
          </a:xfrm>
          <a:prstGeom prst="rect">
            <a:avLst/>
          </a:prstGeom>
        </p:spPr>
      </p:pic>
    </p:spTree>
    <p:extLst>
      <p:ext uri="{BB962C8B-B14F-4D97-AF65-F5344CB8AC3E}">
        <p14:creationId xmlns:p14="http://schemas.microsoft.com/office/powerpoint/2010/main" val="39112967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1E9FA-E3DD-7D4D-668D-8558A5DE77C0}"/>
              </a:ext>
            </a:extLst>
          </p:cNvPr>
          <p:cNvSpPr>
            <a:spLocks noGrp="1"/>
          </p:cNvSpPr>
          <p:nvPr>
            <p:ph type="title"/>
          </p:nvPr>
        </p:nvSpPr>
        <p:spPr/>
        <p:style>
          <a:lnRef idx="2">
            <a:schemeClr val="accent6"/>
          </a:lnRef>
          <a:fillRef idx="1">
            <a:schemeClr val="lt1"/>
          </a:fillRef>
          <a:effectRef idx="0">
            <a:schemeClr val="accent6"/>
          </a:effectRef>
          <a:fontRef idx="minor">
            <a:schemeClr val="dk1"/>
          </a:fontRef>
        </p:style>
        <p:txBody>
          <a:bodyPr>
            <a:normAutofit/>
          </a:bodyPr>
          <a:lstStyle/>
          <a:p>
            <a:pPr algn="ctr"/>
            <a:r>
              <a:rPr lang="en-GB" sz="4400" i="1" u="sng" dirty="0"/>
              <a:t>S.2(1)</a:t>
            </a:r>
          </a:p>
        </p:txBody>
      </p:sp>
      <p:sp>
        <p:nvSpPr>
          <p:cNvPr id="3" name="Content Placeholder 2">
            <a:extLst>
              <a:ext uri="{FF2B5EF4-FFF2-40B4-BE49-F238E27FC236}">
                <a16:creationId xmlns:a16="http://schemas.microsoft.com/office/drawing/2014/main" id="{F1796249-ED17-2BA2-CE15-71936C7234B2}"/>
              </a:ext>
            </a:extLst>
          </p:cNvPr>
          <p:cNvSpPr>
            <a:spLocks noGrp="1"/>
          </p:cNvSpPr>
          <p:nvPr>
            <p:ph idx="1"/>
          </p:nvPr>
        </p:nvSpPr>
        <p:spPr>
          <a:xfrm>
            <a:off x="6364941" y="2527428"/>
            <a:ext cx="4325870" cy="3651504"/>
          </a:xfrm>
        </p:spPr>
        <p:style>
          <a:lnRef idx="1">
            <a:schemeClr val="accent5"/>
          </a:lnRef>
          <a:fillRef idx="2">
            <a:schemeClr val="accent5"/>
          </a:fillRef>
          <a:effectRef idx="1">
            <a:schemeClr val="accent5"/>
          </a:effectRef>
          <a:fontRef idx="minor">
            <a:schemeClr val="dk1"/>
          </a:fontRef>
        </p:style>
        <p:txBody>
          <a:bodyPr/>
          <a:lstStyle/>
          <a:p>
            <a:r>
              <a:rPr lang="en-GB" b="0" i="0" dirty="0">
                <a:solidFill>
                  <a:srgbClr val="1E1E1E"/>
                </a:solidFill>
                <a:effectLst/>
                <a:latin typeface="arial" panose="020B0604020202020204" pitchFamily="34" charset="0"/>
              </a:rPr>
              <a:t>(1)An occupier of premises owes the same duty, the “common duty of care”, to all his visitors, except in so far as he is free to and does extend, restrict, modify or exclude his duty to any visitor or visitors by agreement or otherwise.</a:t>
            </a:r>
          </a:p>
          <a:p>
            <a:endParaRPr lang="en-GB" dirty="0"/>
          </a:p>
          <a:p>
            <a:endParaRPr lang="en-GB" dirty="0"/>
          </a:p>
        </p:txBody>
      </p:sp>
      <p:pic>
        <p:nvPicPr>
          <p:cNvPr id="9" name="Picture 8" descr="A small white building with red and white awning&#10;&#10;Description automatically generated">
            <a:extLst>
              <a:ext uri="{FF2B5EF4-FFF2-40B4-BE49-F238E27FC236}">
                <a16:creationId xmlns:a16="http://schemas.microsoft.com/office/drawing/2014/main" id="{BC735DD3-31D6-70C6-34BF-36E26066780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9906" y="2426110"/>
            <a:ext cx="5273122" cy="4100052"/>
          </a:xfrm>
          <a:prstGeom prst="rect">
            <a:avLst/>
          </a:prstGeom>
        </p:spPr>
      </p:pic>
    </p:spTree>
    <p:extLst>
      <p:ext uri="{BB962C8B-B14F-4D97-AF65-F5344CB8AC3E}">
        <p14:creationId xmlns:p14="http://schemas.microsoft.com/office/powerpoint/2010/main" val="25382183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People filling documents">
            <a:extLst>
              <a:ext uri="{FF2B5EF4-FFF2-40B4-BE49-F238E27FC236}">
                <a16:creationId xmlns:a16="http://schemas.microsoft.com/office/drawing/2014/main" id="{39147EBD-92EC-F8B5-EBA7-5605FE2C5C35}"/>
              </a:ext>
            </a:extLst>
          </p:cNvPr>
          <p:cNvPicPr>
            <a:picLocks noChangeAspect="1"/>
          </p:cNvPicPr>
          <p:nvPr/>
        </p:nvPicPr>
        <p:blipFill>
          <a:blip r:embed="rId2">
            <a:extLst>
              <a:ext uri="{28A0092B-C50C-407E-A947-70E740481C1C}">
                <a14:useLocalDpi xmlns:a14="http://schemas.microsoft.com/office/drawing/2010/main" val="0"/>
              </a:ext>
            </a:extLst>
          </a:blip>
          <a:srcRect l="1233" r="1949" b="-1"/>
          <a:stretch/>
        </p:blipFill>
        <p:spPr>
          <a:xfrm>
            <a:off x="20" y="10"/>
            <a:ext cx="9947062" cy="6857990"/>
          </a:xfrm>
          <a:prstGeom prst="rect">
            <a:avLst/>
          </a:prstGeom>
        </p:spPr>
      </p:pic>
      <p:sp>
        <p:nvSpPr>
          <p:cNvPr id="12" name="Freeform: Shape 1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4" name="Freeform: Shape 13">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D5906C0F-7C82-DF4F-0ADC-168E982EAE0E}"/>
              </a:ext>
            </a:extLst>
          </p:cNvPr>
          <p:cNvSpPr>
            <a:spLocks noGrp="1"/>
          </p:cNvSpPr>
          <p:nvPr>
            <p:ph type="title"/>
          </p:nvPr>
        </p:nvSpPr>
        <p:spPr>
          <a:xfrm>
            <a:off x="8046720" y="1045596"/>
            <a:ext cx="3689406" cy="1944371"/>
          </a:xfrm>
        </p:spPr>
        <p:txBody>
          <a:bodyPr anchor="b">
            <a:normAutofit/>
          </a:bodyPr>
          <a:lstStyle/>
          <a:p>
            <a:r>
              <a:rPr lang="en-GB" i="1" u="sng"/>
              <a:t>S.5(1) - Contract</a:t>
            </a:r>
          </a:p>
        </p:txBody>
      </p:sp>
      <p:sp>
        <p:nvSpPr>
          <p:cNvPr id="3" name="Content Placeholder 2">
            <a:extLst>
              <a:ext uri="{FF2B5EF4-FFF2-40B4-BE49-F238E27FC236}">
                <a16:creationId xmlns:a16="http://schemas.microsoft.com/office/drawing/2014/main" id="{44F6599C-31DB-BC5E-FAA4-69A95681FC26}"/>
              </a:ext>
            </a:extLst>
          </p:cNvPr>
          <p:cNvSpPr>
            <a:spLocks noGrp="1"/>
          </p:cNvSpPr>
          <p:nvPr>
            <p:ph idx="1"/>
          </p:nvPr>
        </p:nvSpPr>
        <p:spPr>
          <a:xfrm>
            <a:off x="8046719" y="3220278"/>
            <a:ext cx="3633747" cy="2592125"/>
          </a:xfrm>
        </p:spPr>
        <p:txBody>
          <a:bodyPr>
            <a:normAutofit/>
          </a:bodyPr>
          <a:lstStyle/>
          <a:p>
            <a:pPr>
              <a:lnSpc>
                <a:spcPct val="130000"/>
              </a:lnSpc>
            </a:pPr>
            <a:r>
              <a:rPr lang="en-GB" sz="1100" b="0" i="0">
                <a:effectLst/>
                <a:latin typeface="arial" panose="020B0604020202020204" pitchFamily="34" charset="0"/>
              </a:rPr>
              <a:t>(1)Where persons enter or use, or bring or send goods to, any premises in exercise of a right conferred by contract with a person occupying or having control of the premises, the duty he owes them in respect of dangers due to the state of the premises or to things done or omitted to be done on them, in so far as the duty depends on a term to be implied in the contract by reason of its conferring that right, shall be the common duty of care.</a:t>
            </a:r>
            <a:endParaRPr lang="en-GB" sz="1100"/>
          </a:p>
        </p:txBody>
      </p:sp>
    </p:spTree>
    <p:extLst>
      <p:ext uri="{BB962C8B-B14F-4D97-AF65-F5344CB8AC3E}">
        <p14:creationId xmlns:p14="http://schemas.microsoft.com/office/powerpoint/2010/main" val="15133236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00693A70-AF35-F661-53FD-8680BA6AEDA7}"/>
              </a:ext>
            </a:extLst>
          </p:cNvPr>
          <p:cNvSpPr>
            <a:spLocks noGrp="1"/>
          </p:cNvSpPr>
          <p:nvPr>
            <p:ph type="title"/>
          </p:nvPr>
        </p:nvSpPr>
        <p:spPr>
          <a:xfrm>
            <a:off x="1188340" y="1105232"/>
            <a:ext cx="3013545" cy="4277802"/>
          </a:xfrm>
        </p:spPr>
        <p:txBody>
          <a:bodyPr anchor="ctr">
            <a:normAutofit/>
          </a:bodyPr>
          <a:lstStyle/>
          <a:p>
            <a:r>
              <a:rPr lang="en-GB" i="1" u="sng"/>
              <a:t>Continued</a:t>
            </a:r>
          </a:p>
        </p:txBody>
      </p:sp>
      <p:grpSp>
        <p:nvGrpSpPr>
          <p:cNvPr id="11" name="Group 10">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12" name="Freeform: Shape 11">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graphicFrame>
        <p:nvGraphicFramePr>
          <p:cNvPr id="5" name="Content Placeholder 2">
            <a:extLst>
              <a:ext uri="{FF2B5EF4-FFF2-40B4-BE49-F238E27FC236}">
                <a16:creationId xmlns:a16="http://schemas.microsoft.com/office/drawing/2014/main" id="{D7B95928-83D1-5A6C-A5EB-64EC304191D5}"/>
              </a:ext>
            </a:extLst>
          </p:cNvPr>
          <p:cNvGraphicFramePr>
            <a:graphicFrameLocks noGrp="1"/>
          </p:cNvGraphicFramePr>
          <p:nvPr>
            <p:ph idx="1"/>
            <p:extLst>
              <p:ext uri="{D42A27DB-BD31-4B8C-83A1-F6EECF244321}">
                <p14:modId xmlns:p14="http://schemas.microsoft.com/office/powerpoint/2010/main" val="1093671613"/>
              </p:ext>
            </p:extLst>
          </p:nvPr>
        </p:nvGraphicFramePr>
        <p:xfrm>
          <a:off x="5972174" y="819150"/>
          <a:ext cx="5031485" cy="5145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90994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4BD12-7A78-EAF1-CEF0-2C0813336128}"/>
              </a:ext>
            </a:extLst>
          </p:cNvPr>
          <p:cNvSpPr>
            <a:spLocks noGrp="1"/>
          </p:cNvSpPr>
          <p:nvPr>
            <p:ph type="title"/>
          </p:nvPr>
        </p:nvSpPr>
        <p:spPr/>
        <p:txBody>
          <a:bodyPr>
            <a:normAutofit/>
          </a:bodyPr>
          <a:lstStyle/>
          <a:p>
            <a:pPr algn="ctr"/>
            <a:r>
              <a:rPr lang="en-GB" sz="4000" i="1" u="sng" dirty="0"/>
              <a:t>Licence - Visitor</a:t>
            </a:r>
          </a:p>
        </p:txBody>
      </p:sp>
      <p:sp>
        <p:nvSpPr>
          <p:cNvPr id="3" name="Content Placeholder 2">
            <a:extLst>
              <a:ext uri="{FF2B5EF4-FFF2-40B4-BE49-F238E27FC236}">
                <a16:creationId xmlns:a16="http://schemas.microsoft.com/office/drawing/2014/main" id="{5D0EADDD-1166-22CD-B557-F8878B3F9B35}"/>
              </a:ext>
            </a:extLst>
          </p:cNvPr>
          <p:cNvSpPr>
            <a:spLocks noGrp="1"/>
          </p:cNvSpPr>
          <p:nvPr>
            <p:ph idx="1"/>
          </p:nvPr>
        </p:nvSpPr>
        <p:spPr>
          <a:xfrm>
            <a:off x="1190194" y="2250765"/>
            <a:ext cx="5424457" cy="4400758"/>
          </a:xfrm>
        </p:spPr>
        <p:txBody>
          <a:bodyPr>
            <a:normAutofit/>
          </a:bodyPr>
          <a:lstStyle/>
          <a:p>
            <a:pPr marL="285750" indent="-285750">
              <a:buFontTx/>
              <a:buChar char="-"/>
            </a:pPr>
            <a:r>
              <a:rPr lang="en-GB" dirty="0"/>
              <a:t>In relation to those who can be there because they have permission. </a:t>
            </a:r>
          </a:p>
          <a:p>
            <a:pPr marL="285750" indent="-285750">
              <a:buFontTx/>
              <a:buChar char="-"/>
            </a:pPr>
            <a:endParaRPr lang="en-GB" dirty="0"/>
          </a:p>
          <a:p>
            <a:pPr marL="285750" indent="-285750">
              <a:buFontTx/>
              <a:buChar char="-"/>
            </a:pPr>
            <a:r>
              <a:rPr lang="en-GB" dirty="0"/>
              <a:t>This can be implied or express. </a:t>
            </a:r>
          </a:p>
          <a:p>
            <a:pPr marL="285750" indent="-285750">
              <a:buFontTx/>
              <a:buChar char="-"/>
            </a:pPr>
            <a:r>
              <a:rPr lang="en-GB" dirty="0"/>
              <a:t>In relation to implied – cold caller have implied permission to walk up to your door. The owner of the property can ask them to leave, if they do not, they become a trespasser. </a:t>
            </a:r>
          </a:p>
          <a:p>
            <a:endParaRPr lang="en-GB" dirty="0"/>
          </a:p>
          <a:p>
            <a:pPr marL="285750" indent="-285750">
              <a:buFontTx/>
              <a:buChar char="-"/>
            </a:pPr>
            <a:endParaRPr lang="en-GB" dirty="0"/>
          </a:p>
        </p:txBody>
      </p:sp>
      <p:pic>
        <p:nvPicPr>
          <p:cNvPr id="5" name="Graphic 4" descr="Graph and note paper pads with pencil">
            <a:extLst>
              <a:ext uri="{FF2B5EF4-FFF2-40B4-BE49-F238E27FC236}">
                <a16:creationId xmlns:a16="http://schemas.microsoft.com/office/drawing/2014/main" id="{1D3EC18A-342A-4BF1-2FBC-23B3DCC2511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489290" y="1787489"/>
            <a:ext cx="5550309" cy="5550309"/>
          </a:xfrm>
          <a:prstGeom prst="rect">
            <a:avLst/>
          </a:prstGeom>
        </p:spPr>
      </p:pic>
    </p:spTree>
    <p:extLst>
      <p:ext uri="{BB962C8B-B14F-4D97-AF65-F5344CB8AC3E}">
        <p14:creationId xmlns:p14="http://schemas.microsoft.com/office/powerpoint/2010/main" val="5706577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Construction area">
            <a:extLst>
              <a:ext uri="{FF2B5EF4-FFF2-40B4-BE49-F238E27FC236}">
                <a16:creationId xmlns:a16="http://schemas.microsoft.com/office/drawing/2014/main" id="{5070291D-DCBE-A73D-EB2A-A09DF1A037F3}"/>
              </a:ext>
            </a:extLst>
          </p:cNvPr>
          <p:cNvPicPr>
            <a:picLocks noChangeAspect="1"/>
          </p:cNvPicPr>
          <p:nvPr/>
        </p:nvPicPr>
        <p:blipFill>
          <a:blip r:embed="rId2"/>
          <a:srcRect l="3546"/>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F099AC35-03F8-01E4-7014-FA195A97FB41}"/>
              </a:ext>
            </a:extLst>
          </p:cNvPr>
          <p:cNvSpPr>
            <a:spLocks noGrp="1"/>
          </p:cNvSpPr>
          <p:nvPr>
            <p:ph type="title"/>
          </p:nvPr>
        </p:nvSpPr>
        <p:spPr>
          <a:xfrm>
            <a:off x="8046720" y="1045596"/>
            <a:ext cx="3689406" cy="1944371"/>
          </a:xfrm>
        </p:spPr>
        <p:txBody>
          <a:bodyPr anchor="b">
            <a:normAutofit/>
          </a:bodyPr>
          <a:lstStyle/>
          <a:p>
            <a:pPr>
              <a:lnSpc>
                <a:spcPct val="120000"/>
              </a:lnSpc>
            </a:pPr>
            <a:r>
              <a:rPr lang="en-GB" i="1" u="sng" dirty="0"/>
              <a:t>Permission for one place and not another</a:t>
            </a:r>
            <a:endParaRPr lang="en-GB" i="1" u="sng"/>
          </a:p>
        </p:txBody>
      </p:sp>
      <p:sp>
        <p:nvSpPr>
          <p:cNvPr id="3" name="Content Placeholder 2">
            <a:extLst>
              <a:ext uri="{FF2B5EF4-FFF2-40B4-BE49-F238E27FC236}">
                <a16:creationId xmlns:a16="http://schemas.microsoft.com/office/drawing/2014/main" id="{63B1AE64-B8CE-3DE4-F3B5-90519685DBE5}"/>
              </a:ext>
            </a:extLst>
          </p:cNvPr>
          <p:cNvSpPr>
            <a:spLocks noGrp="1"/>
          </p:cNvSpPr>
          <p:nvPr>
            <p:ph idx="1"/>
          </p:nvPr>
        </p:nvSpPr>
        <p:spPr>
          <a:xfrm>
            <a:off x="8046719" y="3220278"/>
            <a:ext cx="3633747" cy="2592125"/>
          </a:xfrm>
        </p:spPr>
        <p:txBody>
          <a:bodyPr>
            <a:normAutofit/>
          </a:bodyPr>
          <a:lstStyle/>
          <a:p>
            <a:pPr marL="285750" indent="-285750">
              <a:lnSpc>
                <a:spcPct val="130000"/>
              </a:lnSpc>
              <a:buFontTx/>
              <a:buChar char="-"/>
            </a:pPr>
            <a:r>
              <a:rPr lang="en-GB" sz="1500" dirty="0"/>
              <a:t>If you have permission to enter a building or part of it and you overstay or go beyond the permission, you were given. </a:t>
            </a:r>
          </a:p>
          <a:p>
            <a:pPr marL="285750" indent="-285750">
              <a:lnSpc>
                <a:spcPct val="130000"/>
              </a:lnSpc>
              <a:buFontTx/>
              <a:buChar char="-"/>
            </a:pPr>
            <a:endParaRPr lang="en-GB" sz="1500" dirty="0"/>
          </a:p>
          <a:p>
            <a:pPr marL="285750" indent="-285750">
              <a:lnSpc>
                <a:spcPct val="130000"/>
              </a:lnSpc>
              <a:buFontTx/>
              <a:buChar char="-"/>
            </a:pPr>
            <a:r>
              <a:rPr lang="en-GB" sz="1500" dirty="0"/>
              <a:t>We will see this next week. </a:t>
            </a:r>
          </a:p>
        </p:txBody>
      </p:sp>
    </p:spTree>
    <p:extLst>
      <p:ext uri="{BB962C8B-B14F-4D97-AF65-F5344CB8AC3E}">
        <p14:creationId xmlns:p14="http://schemas.microsoft.com/office/powerpoint/2010/main" val="7144526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5">
                <a:lumMod val="60000"/>
                <a:lumOff val="40000"/>
              </a:schemeClr>
            </a:gs>
            <a:gs pos="83000">
              <a:schemeClr val="accent5">
                <a:lumMod val="60000"/>
                <a:lumOff val="40000"/>
              </a:schemeClr>
            </a:gs>
            <a:gs pos="100000">
              <a:schemeClr val="accent5">
                <a:lumMod val="40000"/>
                <a:lumOff val="60000"/>
              </a:schemeClr>
            </a:gs>
          </a:gsLst>
          <a:lin ang="5400000" scaled="1"/>
        </a:gra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C14302F-E955-47D0-A56B-D1D1A6953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0A36CE68-CB3C-4699-9422-3073853CB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46391" y="822971"/>
            <a:ext cx="5372376" cy="5090566"/>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F356DA69-4637-40FE-A14B-5213BBB585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35541" y="584218"/>
            <a:ext cx="5693134" cy="5480198"/>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364D709A-6610-48B7-9F98-AFA02ECBA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7313" y="895082"/>
            <a:ext cx="5029020" cy="4876793"/>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FC6179F-402F-456F-B05C-B8E9C7424FC8}"/>
              </a:ext>
            </a:extLst>
          </p:cNvPr>
          <p:cNvSpPr>
            <a:spLocks noGrp="1"/>
          </p:cNvSpPr>
          <p:nvPr>
            <p:ph type="title"/>
          </p:nvPr>
        </p:nvSpPr>
        <p:spPr>
          <a:xfrm>
            <a:off x="6323937" y="1796995"/>
            <a:ext cx="4269851" cy="1132217"/>
          </a:xfrm>
        </p:spPr>
        <p:txBody>
          <a:bodyPr anchor="b">
            <a:normAutofit/>
          </a:bodyPr>
          <a:lstStyle/>
          <a:p>
            <a:pPr algn="ctr"/>
            <a:r>
              <a:rPr lang="en-GB" sz="2800" i="1" u="sng"/>
              <a:t>In addition</a:t>
            </a:r>
          </a:p>
        </p:txBody>
      </p:sp>
      <p:pic>
        <p:nvPicPr>
          <p:cNvPr id="5" name="Graphic 4" descr="Curly haired woman raising hand">
            <a:extLst>
              <a:ext uri="{FF2B5EF4-FFF2-40B4-BE49-F238E27FC236}">
                <a16:creationId xmlns:a16="http://schemas.microsoft.com/office/drawing/2014/main" id="{E1151D44-CC42-D5D6-5330-F52772ECE95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200551" y="822971"/>
            <a:ext cx="4023189" cy="5090566"/>
          </a:xfrm>
          <a:prstGeom prst="rect">
            <a:avLst/>
          </a:prstGeom>
        </p:spPr>
      </p:pic>
      <p:sp>
        <p:nvSpPr>
          <p:cNvPr id="3" name="Content Placeholder 2">
            <a:extLst>
              <a:ext uri="{FF2B5EF4-FFF2-40B4-BE49-F238E27FC236}">
                <a16:creationId xmlns:a16="http://schemas.microsoft.com/office/drawing/2014/main" id="{2E3725B0-464A-3F29-AD7C-86EA4A5330D4}"/>
              </a:ext>
            </a:extLst>
          </p:cNvPr>
          <p:cNvSpPr>
            <a:spLocks noGrp="1"/>
          </p:cNvSpPr>
          <p:nvPr>
            <p:ph idx="1"/>
          </p:nvPr>
        </p:nvSpPr>
        <p:spPr>
          <a:xfrm>
            <a:off x="6323937" y="3088465"/>
            <a:ext cx="4269851" cy="1897003"/>
          </a:xfrm>
        </p:spPr>
        <p:txBody>
          <a:bodyPr>
            <a:normAutofit/>
          </a:bodyPr>
          <a:lstStyle/>
          <a:p>
            <a:pPr algn="ctr">
              <a:lnSpc>
                <a:spcPct val="130000"/>
              </a:lnSpc>
            </a:pPr>
            <a:r>
              <a:rPr lang="en-GB" sz="1100"/>
              <a:t>S.2(6)- </a:t>
            </a:r>
            <a:r>
              <a:rPr lang="en-GB" sz="1100" b="0" i="0">
                <a:effectLst/>
                <a:latin typeface="arial" panose="020B0604020202020204" pitchFamily="34" charset="0"/>
              </a:rPr>
              <a:t>For the purposes of this section, persons who enter premises for any purpose in the exercise of a right conferred by law are to be treated as permitted by the occupier to be there for that purpose, whether they in fact have his permission or not.</a:t>
            </a:r>
            <a:endParaRPr lang="en-GB" sz="1100"/>
          </a:p>
        </p:txBody>
      </p:sp>
    </p:spTree>
    <p:extLst>
      <p:ext uri="{BB962C8B-B14F-4D97-AF65-F5344CB8AC3E}">
        <p14:creationId xmlns:p14="http://schemas.microsoft.com/office/powerpoint/2010/main" val="2683616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3" name="Freeform: Shape 12">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9993FB3-C858-0193-A7F1-47F9919BE42C}"/>
              </a:ext>
            </a:extLst>
          </p:cNvPr>
          <p:cNvSpPr>
            <a:spLocks noGrp="1"/>
          </p:cNvSpPr>
          <p:nvPr>
            <p:ph type="title"/>
          </p:nvPr>
        </p:nvSpPr>
        <p:spPr>
          <a:xfrm>
            <a:off x="992518" y="442913"/>
            <a:ext cx="10136399" cy="1240921"/>
          </a:xfrm>
        </p:spPr>
        <p:txBody>
          <a:bodyPr anchor="b">
            <a:normAutofit/>
          </a:bodyPr>
          <a:lstStyle/>
          <a:p>
            <a:pPr algn="ctr"/>
            <a:r>
              <a:rPr lang="en-GB" sz="4800" i="1" u="sng" dirty="0">
                <a:ea typeface="Meiryo"/>
              </a:rPr>
              <a:t>Standard of care</a:t>
            </a:r>
            <a:endParaRPr lang="en-GB" sz="4800" dirty="0">
              <a:ea typeface="Meiryo"/>
            </a:endParaRPr>
          </a:p>
        </p:txBody>
      </p:sp>
      <p:graphicFrame>
        <p:nvGraphicFramePr>
          <p:cNvPr id="17" name="Content Placeholder 2">
            <a:extLst>
              <a:ext uri="{FF2B5EF4-FFF2-40B4-BE49-F238E27FC236}">
                <a16:creationId xmlns:a16="http://schemas.microsoft.com/office/drawing/2014/main" id="{405ED994-7DDE-AE5E-867E-830BEC39E27B}"/>
              </a:ext>
            </a:extLst>
          </p:cNvPr>
          <p:cNvGraphicFramePr>
            <a:graphicFrameLocks noGrp="1"/>
          </p:cNvGraphicFramePr>
          <p:nvPr>
            <p:ph idx="1"/>
          </p:nvPr>
        </p:nvGraphicFramePr>
        <p:xfrm>
          <a:off x="992518" y="1683834"/>
          <a:ext cx="10548994" cy="47312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39005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E4100-196C-33B9-E1B1-099428B213ED}"/>
              </a:ext>
            </a:extLst>
          </p:cNvPr>
          <p:cNvSpPr>
            <a:spLocks noGrp="1"/>
          </p:cNvSpPr>
          <p:nvPr>
            <p:ph type="title"/>
          </p:nvPr>
        </p:nvSpPr>
        <p:spPr/>
        <p:txBody>
          <a:bodyPr>
            <a:normAutofit/>
          </a:bodyPr>
          <a:lstStyle/>
          <a:p>
            <a:pPr algn="ctr"/>
            <a:r>
              <a:rPr lang="en-GB" sz="4400" i="1" u="sng" dirty="0"/>
              <a:t>Activity</a:t>
            </a:r>
          </a:p>
        </p:txBody>
      </p:sp>
      <p:graphicFrame>
        <p:nvGraphicFramePr>
          <p:cNvPr id="5" name="Content Placeholder 2">
            <a:extLst>
              <a:ext uri="{FF2B5EF4-FFF2-40B4-BE49-F238E27FC236}">
                <a16:creationId xmlns:a16="http://schemas.microsoft.com/office/drawing/2014/main" id="{54FE68EA-BBAA-D5B6-6968-9905F1905AC1}"/>
              </a:ext>
            </a:extLst>
          </p:cNvPr>
          <p:cNvGraphicFramePr>
            <a:graphicFrameLocks noGrp="1"/>
          </p:cNvGraphicFramePr>
          <p:nvPr>
            <p:ph idx="1"/>
          </p:nvPr>
        </p:nvGraphicFramePr>
        <p:xfrm>
          <a:off x="1920240" y="2312276"/>
          <a:ext cx="8770571" cy="3651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92638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9" name="Freeform: Shape 18">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5" name="Freeform: Shape 24">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7" name="Rectangle 26">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Toy plastic numbers">
            <a:extLst>
              <a:ext uri="{FF2B5EF4-FFF2-40B4-BE49-F238E27FC236}">
                <a16:creationId xmlns:a16="http://schemas.microsoft.com/office/drawing/2014/main" id="{CED7AA92-758E-1ADA-A025-A5E5D35CF5ED}"/>
              </a:ext>
            </a:extLst>
          </p:cNvPr>
          <p:cNvPicPr>
            <a:picLocks noChangeAspect="1"/>
          </p:cNvPicPr>
          <p:nvPr/>
        </p:nvPicPr>
        <p:blipFill>
          <a:blip r:embed="rId2"/>
          <a:srcRect t="10116" b="5614"/>
          <a:stretch/>
        </p:blipFill>
        <p:spPr>
          <a:xfrm>
            <a:off x="20" y="10"/>
            <a:ext cx="12191980" cy="6857990"/>
          </a:xfrm>
          <a:prstGeom prst="rect">
            <a:avLst/>
          </a:prstGeom>
        </p:spPr>
      </p:pic>
      <p:sp>
        <p:nvSpPr>
          <p:cNvPr id="29" name="Rectangle 28">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1B30B41-D7EE-6990-F5F5-F1197976F874}"/>
              </a:ext>
            </a:extLst>
          </p:cNvPr>
          <p:cNvSpPr>
            <a:spLocks noGrp="1"/>
          </p:cNvSpPr>
          <p:nvPr>
            <p:ph type="title"/>
          </p:nvPr>
        </p:nvSpPr>
        <p:spPr>
          <a:xfrm>
            <a:off x="6095999" y="1346268"/>
            <a:ext cx="5618431" cy="3285207"/>
          </a:xfrm>
        </p:spPr>
        <p:txBody>
          <a:bodyPr vert="horz" lIns="109728" tIns="109728" rIns="109728" bIns="91440" rtlCol="0" anchor="b">
            <a:normAutofit/>
          </a:bodyPr>
          <a:lstStyle/>
          <a:p>
            <a:pPr algn="ctr">
              <a:lnSpc>
                <a:spcPct val="120000"/>
              </a:lnSpc>
            </a:pPr>
            <a:r>
              <a:rPr lang="en-US" sz="5400" i="1" u="sng" dirty="0">
                <a:solidFill>
                  <a:schemeClr val="bg1"/>
                </a:solidFill>
              </a:rPr>
              <a:t>Adults' vs Children </a:t>
            </a:r>
          </a:p>
        </p:txBody>
      </p:sp>
      <p:sp>
        <p:nvSpPr>
          <p:cNvPr id="5" name="Text Placeholder 4">
            <a:extLst>
              <a:ext uri="{FF2B5EF4-FFF2-40B4-BE49-F238E27FC236}">
                <a16:creationId xmlns:a16="http://schemas.microsoft.com/office/drawing/2014/main" id="{9D116527-8EC5-8F1A-6E8E-FB020CEEB7FC}"/>
              </a:ext>
            </a:extLst>
          </p:cNvPr>
          <p:cNvSpPr>
            <a:spLocks noGrp="1"/>
          </p:cNvSpPr>
          <p:nvPr>
            <p:ph type="body" idx="1"/>
          </p:nvPr>
        </p:nvSpPr>
        <p:spPr>
          <a:xfrm>
            <a:off x="6126080" y="4631475"/>
            <a:ext cx="5588349" cy="1150200"/>
          </a:xfrm>
        </p:spPr>
        <p:txBody>
          <a:bodyPr vert="horz" lIns="109728" tIns="109728" rIns="109728" bIns="91440" rtlCol="0" anchor="t">
            <a:normAutofit/>
          </a:bodyPr>
          <a:lstStyle/>
          <a:p>
            <a:pPr algn="ctr">
              <a:spcBef>
                <a:spcPts val="930"/>
              </a:spcBef>
            </a:pPr>
            <a:r>
              <a:rPr lang="en-US" sz="2400" b="1" dirty="0">
                <a:solidFill>
                  <a:schemeClr val="bg1"/>
                </a:solidFill>
              </a:rPr>
              <a:t>What is the position?</a:t>
            </a:r>
          </a:p>
        </p:txBody>
      </p:sp>
    </p:spTree>
    <p:extLst>
      <p:ext uri="{BB962C8B-B14F-4D97-AF65-F5344CB8AC3E}">
        <p14:creationId xmlns:p14="http://schemas.microsoft.com/office/powerpoint/2010/main" val="37468168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 name="Title 3">
            <a:extLst>
              <a:ext uri="{FF2B5EF4-FFF2-40B4-BE49-F238E27FC236}">
                <a16:creationId xmlns:a16="http://schemas.microsoft.com/office/drawing/2014/main" id="{EB056DD4-A4D2-0374-8E52-75149F300AF9}"/>
              </a:ext>
            </a:extLst>
          </p:cNvPr>
          <p:cNvSpPr>
            <a:spLocks noGrp="1"/>
          </p:cNvSpPr>
          <p:nvPr>
            <p:ph type="title"/>
          </p:nvPr>
        </p:nvSpPr>
        <p:spPr>
          <a:xfrm>
            <a:off x="6194738" y="442913"/>
            <a:ext cx="5197655" cy="1639888"/>
          </a:xfrm>
        </p:spPr>
        <p:txBody>
          <a:bodyPr anchor="b">
            <a:normAutofit/>
          </a:bodyPr>
          <a:lstStyle/>
          <a:p>
            <a:pPr algn="ctr"/>
            <a:r>
              <a:rPr lang="en-GB" sz="4000" i="1" u="sng" dirty="0"/>
              <a:t>Adults</a:t>
            </a:r>
          </a:p>
        </p:txBody>
      </p:sp>
      <p:grpSp>
        <p:nvGrpSpPr>
          <p:cNvPr id="14" name="Group 13">
            <a:extLst>
              <a:ext uri="{FF2B5EF4-FFF2-40B4-BE49-F238E27FC236}">
                <a16:creationId xmlns:a16="http://schemas.microsoft.com/office/drawing/2014/main" id="{57E5BCCD-DB23-4AD8-B850-9154AAE91E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566001" cy="6858000"/>
            <a:chOff x="6505773" y="0"/>
            <a:chExt cx="5566001" cy="6858000"/>
          </a:xfrm>
        </p:grpSpPr>
        <p:sp>
          <p:nvSpPr>
            <p:cNvPr id="15" name="Freeform: Shape 14">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865823"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7" name="Graphic 6" descr="Woman in black skirt">
            <a:extLst>
              <a:ext uri="{FF2B5EF4-FFF2-40B4-BE49-F238E27FC236}">
                <a16:creationId xmlns:a16="http://schemas.microsoft.com/office/drawing/2014/main" id="{C77D4E1C-1EA0-1DA5-FF95-AAE2CAE652C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573722" y="1519267"/>
            <a:ext cx="1701175" cy="3819466"/>
          </a:xfrm>
          <a:prstGeom prst="rect">
            <a:avLst/>
          </a:prstGeom>
        </p:spPr>
      </p:pic>
      <p:sp>
        <p:nvSpPr>
          <p:cNvPr id="5" name="Content Placeholder 4">
            <a:extLst>
              <a:ext uri="{FF2B5EF4-FFF2-40B4-BE49-F238E27FC236}">
                <a16:creationId xmlns:a16="http://schemas.microsoft.com/office/drawing/2014/main" id="{551C0456-F30F-103C-FEE6-2CD5A7CD51A8}"/>
              </a:ext>
            </a:extLst>
          </p:cNvPr>
          <p:cNvSpPr>
            <a:spLocks noGrp="1"/>
          </p:cNvSpPr>
          <p:nvPr>
            <p:ph idx="1"/>
          </p:nvPr>
        </p:nvSpPr>
        <p:spPr>
          <a:xfrm>
            <a:off x="6194738" y="2312988"/>
            <a:ext cx="5197655" cy="3651250"/>
          </a:xfrm>
        </p:spPr>
        <p:txBody>
          <a:bodyPr>
            <a:normAutofit/>
          </a:bodyPr>
          <a:lstStyle/>
          <a:p>
            <a:pPr marL="285750" indent="-285750">
              <a:lnSpc>
                <a:spcPct val="130000"/>
              </a:lnSpc>
              <a:buFontTx/>
              <a:buChar char="-"/>
            </a:pPr>
            <a:r>
              <a:rPr lang="en-GB" dirty="0"/>
              <a:t>Some dangers are obvious to adults. </a:t>
            </a:r>
            <a:endParaRPr lang="en-GB"/>
          </a:p>
          <a:p>
            <a:pPr marL="285750" indent="-285750">
              <a:lnSpc>
                <a:spcPct val="130000"/>
              </a:lnSpc>
              <a:buFontTx/>
              <a:buChar char="-"/>
            </a:pPr>
            <a:endParaRPr lang="en-GB"/>
          </a:p>
          <a:p>
            <a:pPr marL="285750" indent="-285750">
              <a:lnSpc>
                <a:spcPct val="130000"/>
              </a:lnSpc>
              <a:buFontTx/>
              <a:buChar char="-"/>
            </a:pPr>
            <a:r>
              <a:rPr lang="en-GB" dirty="0"/>
              <a:t>As seen in the case of Edwards v Sutton London Borough Council [2016] – No liability because there is no duty to warn adults of obvious dangers that they should be aware of. </a:t>
            </a:r>
            <a:endParaRPr lang="en-GB"/>
          </a:p>
        </p:txBody>
      </p:sp>
    </p:spTree>
    <p:extLst>
      <p:ext uri="{BB962C8B-B14F-4D97-AF65-F5344CB8AC3E}">
        <p14:creationId xmlns:p14="http://schemas.microsoft.com/office/powerpoint/2010/main" val="1509205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099C577-852C-8AFC-30B7-D33CE6547879}"/>
              </a:ext>
            </a:extLst>
          </p:cNvPr>
          <p:cNvSpPr>
            <a:spLocks noGrp="1"/>
          </p:cNvSpPr>
          <p:nvPr>
            <p:ph type="title"/>
          </p:nvPr>
        </p:nvSpPr>
        <p:spPr>
          <a:xfrm>
            <a:off x="992518" y="442913"/>
            <a:ext cx="5271804" cy="1639888"/>
          </a:xfrm>
        </p:spPr>
        <p:txBody>
          <a:bodyPr anchor="b">
            <a:normAutofit/>
          </a:bodyPr>
          <a:lstStyle/>
          <a:p>
            <a:pPr algn="ctr"/>
            <a:r>
              <a:rPr lang="en-GB" sz="4000" i="1" u="sng" dirty="0"/>
              <a:t>Children</a:t>
            </a:r>
          </a:p>
        </p:txBody>
      </p:sp>
      <p:sp>
        <p:nvSpPr>
          <p:cNvPr id="3" name="Content Placeholder 2">
            <a:extLst>
              <a:ext uri="{FF2B5EF4-FFF2-40B4-BE49-F238E27FC236}">
                <a16:creationId xmlns:a16="http://schemas.microsoft.com/office/drawing/2014/main" id="{FABBEE5A-0BD4-B199-CBF0-6381C47E852A}"/>
              </a:ext>
            </a:extLst>
          </p:cNvPr>
          <p:cNvSpPr>
            <a:spLocks noGrp="1"/>
          </p:cNvSpPr>
          <p:nvPr>
            <p:ph idx="1"/>
          </p:nvPr>
        </p:nvSpPr>
        <p:spPr>
          <a:xfrm>
            <a:off x="992519" y="2312988"/>
            <a:ext cx="5271804" cy="3651250"/>
          </a:xfrm>
        </p:spPr>
        <p:txBody>
          <a:bodyPr>
            <a:normAutofit/>
          </a:bodyPr>
          <a:lstStyle/>
          <a:p>
            <a:pPr marL="285750" indent="-285750">
              <a:lnSpc>
                <a:spcPct val="130000"/>
              </a:lnSpc>
              <a:buFontTx/>
              <a:buChar char="-"/>
            </a:pPr>
            <a:r>
              <a:rPr lang="en-GB" sz="1700"/>
              <a:t>Key section is S.2(3)(A) ;</a:t>
            </a:r>
          </a:p>
          <a:p>
            <a:pPr marL="285750" indent="-285750">
              <a:lnSpc>
                <a:spcPct val="130000"/>
              </a:lnSpc>
              <a:buFontTx/>
              <a:buChar char="-"/>
            </a:pPr>
            <a:endParaRPr lang="en-GB" sz="1700"/>
          </a:p>
          <a:p>
            <a:pPr>
              <a:lnSpc>
                <a:spcPct val="130000"/>
              </a:lnSpc>
            </a:pPr>
            <a:r>
              <a:rPr lang="en-GB" sz="1700" b="0" i="0">
                <a:effectLst/>
                <a:latin typeface="arial" panose="020B0604020202020204" pitchFamily="34" charset="0"/>
              </a:rPr>
              <a:t>3)The circumstances relevant for the present purpose include the degree of care, and of want of care, which would ordinarily be looked for in such a visitor, so that (for example) in proper cases—</a:t>
            </a:r>
          </a:p>
          <a:p>
            <a:pPr>
              <a:lnSpc>
                <a:spcPct val="130000"/>
              </a:lnSpc>
            </a:pPr>
            <a:r>
              <a:rPr lang="en-GB" sz="1700" b="0" i="0">
                <a:effectLst/>
                <a:latin typeface="arial" panose="020B0604020202020204" pitchFamily="34" charset="0"/>
              </a:rPr>
              <a:t>(a)an occupier must be prepared for children to be less careful than adults/</a:t>
            </a: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Toy plastic numbers">
            <a:extLst>
              <a:ext uri="{FF2B5EF4-FFF2-40B4-BE49-F238E27FC236}">
                <a16:creationId xmlns:a16="http://schemas.microsoft.com/office/drawing/2014/main" id="{D64F47BA-F54D-DF4A-F258-436E826EFF87}"/>
              </a:ext>
            </a:extLst>
          </p:cNvPr>
          <p:cNvPicPr>
            <a:picLocks noChangeAspect="1"/>
          </p:cNvPicPr>
          <p:nvPr/>
        </p:nvPicPr>
        <p:blipFill>
          <a:blip r:embed="rId2"/>
          <a:srcRect l="22645" r="28804" b="-1"/>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14525265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A black and red berries on a bush&#10;&#10;Description automatically generated">
            <a:extLst>
              <a:ext uri="{FF2B5EF4-FFF2-40B4-BE49-F238E27FC236}">
                <a16:creationId xmlns:a16="http://schemas.microsoft.com/office/drawing/2014/main" id="{59801ADA-9DF3-5706-08E7-8C4C22AF0C8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228" r="2" b="2"/>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23" name="Freeform: Shape 22">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24" name="Freeform: Shape 23">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5" name="Freeform: Shape 24">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9322695-255C-7B34-0E4F-8F7982BF1254}"/>
              </a:ext>
            </a:extLst>
          </p:cNvPr>
          <p:cNvSpPr>
            <a:spLocks noGrp="1"/>
          </p:cNvSpPr>
          <p:nvPr>
            <p:ph type="title"/>
          </p:nvPr>
        </p:nvSpPr>
        <p:spPr>
          <a:xfrm>
            <a:off x="992518" y="442913"/>
            <a:ext cx="4780129" cy="1639888"/>
          </a:xfrm>
        </p:spPr>
        <p:txBody>
          <a:bodyPr anchor="b">
            <a:normAutofit/>
          </a:bodyPr>
          <a:lstStyle/>
          <a:p>
            <a:pPr algn="ctr"/>
            <a:r>
              <a:rPr lang="en-GB" i="1" u="sng" dirty="0"/>
              <a:t>A key and important case</a:t>
            </a:r>
          </a:p>
        </p:txBody>
      </p:sp>
      <p:sp>
        <p:nvSpPr>
          <p:cNvPr id="3" name="Content Placeholder 2">
            <a:extLst>
              <a:ext uri="{FF2B5EF4-FFF2-40B4-BE49-F238E27FC236}">
                <a16:creationId xmlns:a16="http://schemas.microsoft.com/office/drawing/2014/main" id="{EEA2E91E-8AEC-0926-B5E9-B91BB74888F1}"/>
              </a:ext>
            </a:extLst>
          </p:cNvPr>
          <p:cNvSpPr>
            <a:spLocks noGrp="1"/>
          </p:cNvSpPr>
          <p:nvPr>
            <p:ph idx="1"/>
          </p:nvPr>
        </p:nvSpPr>
        <p:spPr>
          <a:xfrm>
            <a:off x="992518" y="2312988"/>
            <a:ext cx="5368525" cy="3651250"/>
          </a:xfrm>
        </p:spPr>
        <p:txBody>
          <a:bodyPr>
            <a:normAutofit/>
          </a:bodyPr>
          <a:lstStyle/>
          <a:p>
            <a:pPr marL="285750" indent="-285750">
              <a:lnSpc>
                <a:spcPct val="130000"/>
              </a:lnSpc>
              <a:buFont typeface="Wingdings" panose="05000000000000000000" pitchFamily="2" charset="2"/>
              <a:buChar char="v"/>
            </a:pPr>
            <a:r>
              <a:rPr lang="en-GB" sz="1500"/>
              <a:t>Glasgow Corporation v Taylor [1922]; </a:t>
            </a:r>
          </a:p>
          <a:p>
            <a:pPr marL="285750" indent="-285750">
              <a:lnSpc>
                <a:spcPct val="130000"/>
              </a:lnSpc>
              <a:buFont typeface="Wingdings" panose="05000000000000000000" pitchFamily="2" charset="2"/>
              <a:buChar char="v"/>
            </a:pPr>
            <a:endParaRPr lang="en-GB" sz="1500"/>
          </a:p>
          <a:p>
            <a:pPr marL="285750" indent="-285750">
              <a:lnSpc>
                <a:spcPct val="130000"/>
              </a:lnSpc>
              <a:buFont typeface="Wingdings" panose="05000000000000000000" pitchFamily="2" charset="2"/>
              <a:buChar char="v"/>
            </a:pPr>
            <a:r>
              <a:rPr lang="en-GB" sz="1500"/>
              <a:t>7-year-old had decided to eat berries from a tree in a park. The berries were poisonous, and the child died. The tree was not fenced in. There was also no warning signs. </a:t>
            </a:r>
          </a:p>
          <a:p>
            <a:pPr marL="285750" indent="-285750">
              <a:lnSpc>
                <a:spcPct val="130000"/>
              </a:lnSpc>
              <a:buFont typeface="Wingdings" panose="05000000000000000000" pitchFamily="2" charset="2"/>
              <a:buChar char="v"/>
            </a:pPr>
            <a:endParaRPr lang="en-GB" sz="1500"/>
          </a:p>
          <a:p>
            <a:pPr marL="285750" indent="-285750">
              <a:lnSpc>
                <a:spcPct val="130000"/>
              </a:lnSpc>
              <a:buFont typeface="Wingdings" panose="05000000000000000000" pitchFamily="2" charset="2"/>
              <a:buChar char="v"/>
            </a:pPr>
            <a:r>
              <a:rPr lang="en-GB" sz="1500"/>
              <a:t>Outcome; Liable. </a:t>
            </a:r>
          </a:p>
        </p:txBody>
      </p:sp>
    </p:spTree>
    <p:extLst>
      <p:ext uri="{BB962C8B-B14F-4D97-AF65-F5344CB8AC3E}">
        <p14:creationId xmlns:p14="http://schemas.microsoft.com/office/powerpoint/2010/main" val="4056394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Woman with child">
            <a:extLst>
              <a:ext uri="{FF2B5EF4-FFF2-40B4-BE49-F238E27FC236}">
                <a16:creationId xmlns:a16="http://schemas.microsoft.com/office/drawing/2014/main" id="{5CBB76D5-E81C-78BF-1E8D-D7625E4719F1}"/>
              </a:ext>
            </a:extLst>
          </p:cNvPr>
          <p:cNvPicPr>
            <a:picLocks noChangeAspect="1"/>
          </p:cNvPicPr>
          <p:nvPr/>
        </p:nvPicPr>
        <p:blipFill>
          <a:blip r:embed="rId3">
            <a:extLst>
              <a:ext uri="{28A0092B-C50C-407E-A947-70E740481C1C}">
                <a14:useLocalDpi xmlns:a14="http://schemas.microsoft.com/office/drawing/2010/main" val="0"/>
              </a:ext>
            </a:extLst>
          </a:blip>
          <a:srcRect l="20661" r="6331" b="-2"/>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2" name="Freeform: Shape 11">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4" name="Freeform: Shape 13">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70452813-9B41-23EF-77B9-C99D044B6B21}"/>
              </a:ext>
            </a:extLst>
          </p:cNvPr>
          <p:cNvSpPr>
            <a:spLocks noGrp="1"/>
          </p:cNvSpPr>
          <p:nvPr>
            <p:ph type="title"/>
          </p:nvPr>
        </p:nvSpPr>
        <p:spPr>
          <a:xfrm>
            <a:off x="992518" y="442913"/>
            <a:ext cx="4780129" cy="1639888"/>
          </a:xfrm>
        </p:spPr>
        <p:txBody>
          <a:bodyPr anchor="b">
            <a:normAutofit/>
          </a:bodyPr>
          <a:lstStyle/>
          <a:p>
            <a:pPr algn="ctr"/>
            <a:r>
              <a:rPr lang="en-GB" sz="4000" i="1" u="sng" dirty="0"/>
              <a:t>Continued</a:t>
            </a:r>
          </a:p>
        </p:txBody>
      </p:sp>
      <p:sp>
        <p:nvSpPr>
          <p:cNvPr id="3" name="Content Placeholder 2">
            <a:extLst>
              <a:ext uri="{FF2B5EF4-FFF2-40B4-BE49-F238E27FC236}">
                <a16:creationId xmlns:a16="http://schemas.microsoft.com/office/drawing/2014/main" id="{E77099EC-9A2F-BDBE-EB7E-1B67F4E4C479}"/>
              </a:ext>
            </a:extLst>
          </p:cNvPr>
          <p:cNvSpPr>
            <a:spLocks noGrp="1"/>
          </p:cNvSpPr>
          <p:nvPr>
            <p:ph idx="1"/>
          </p:nvPr>
        </p:nvSpPr>
        <p:spPr>
          <a:xfrm>
            <a:off x="992518" y="2312988"/>
            <a:ext cx="5368525" cy="3651250"/>
          </a:xfrm>
        </p:spPr>
        <p:txBody>
          <a:bodyPr>
            <a:normAutofit/>
          </a:bodyPr>
          <a:lstStyle/>
          <a:p>
            <a:pPr marL="285750" indent="-285750">
              <a:lnSpc>
                <a:spcPct val="130000"/>
              </a:lnSpc>
              <a:buFont typeface="Wingdings" panose="05000000000000000000" pitchFamily="2" charset="2"/>
              <a:buChar char="v"/>
            </a:pPr>
            <a:r>
              <a:rPr lang="en-GB" sz="1100"/>
              <a:t>Law distinguishes between older children and young children. </a:t>
            </a:r>
          </a:p>
          <a:p>
            <a:pPr marL="285750" indent="-285750">
              <a:lnSpc>
                <a:spcPct val="130000"/>
              </a:lnSpc>
              <a:buFont typeface="Wingdings" panose="05000000000000000000" pitchFamily="2" charset="2"/>
              <a:buChar char="v"/>
            </a:pPr>
            <a:endParaRPr lang="en-GB" sz="1100"/>
          </a:p>
          <a:p>
            <a:pPr marL="285750" indent="-285750">
              <a:lnSpc>
                <a:spcPct val="130000"/>
              </a:lnSpc>
              <a:buFont typeface="Wingdings" panose="05000000000000000000" pitchFamily="2" charset="2"/>
              <a:buChar char="v"/>
            </a:pPr>
            <a:r>
              <a:rPr lang="en-GB" sz="1100"/>
              <a:t>A duty of care for a child can be discharged if a parent or guardian should be present/ supervising the child. </a:t>
            </a:r>
          </a:p>
          <a:p>
            <a:pPr marL="285750" indent="-285750">
              <a:lnSpc>
                <a:spcPct val="130000"/>
              </a:lnSpc>
              <a:buFont typeface="Wingdings" panose="05000000000000000000" pitchFamily="2" charset="2"/>
              <a:buChar char="v"/>
            </a:pPr>
            <a:endParaRPr lang="en-GB" sz="1100"/>
          </a:p>
          <a:p>
            <a:pPr marL="285750" indent="-285750">
              <a:lnSpc>
                <a:spcPct val="130000"/>
              </a:lnSpc>
              <a:buFont typeface="Wingdings" panose="05000000000000000000" pitchFamily="2" charset="2"/>
              <a:buChar char="v"/>
            </a:pPr>
            <a:r>
              <a:rPr lang="en-GB" sz="1100"/>
              <a:t>This is seen in cases such as Phipps v Rochester Corporation [1955] – Building site, trench for sewage, children went to the site – D not taken any steps to stop them, unclear if the children were unaccompanied. Child injured – D – no liability. </a:t>
            </a:r>
          </a:p>
        </p:txBody>
      </p:sp>
    </p:spTree>
    <p:extLst>
      <p:ext uri="{BB962C8B-B14F-4D97-AF65-F5344CB8AC3E}">
        <p14:creationId xmlns:p14="http://schemas.microsoft.com/office/powerpoint/2010/main" val="19023500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A close up image of chess pawns">
            <a:extLst>
              <a:ext uri="{FF2B5EF4-FFF2-40B4-BE49-F238E27FC236}">
                <a16:creationId xmlns:a16="http://schemas.microsoft.com/office/drawing/2014/main" id="{8FBC2BA0-9DC3-C688-218F-B3F2B2EE6D01}"/>
              </a:ext>
            </a:extLst>
          </p:cNvPr>
          <p:cNvPicPr>
            <a:picLocks noChangeAspect="1"/>
          </p:cNvPicPr>
          <p:nvPr/>
        </p:nvPicPr>
        <p:blipFill rotWithShape="1">
          <a:blip r:embed="rId2"/>
          <a:srcRect t="14427" r="-1" b="-1"/>
          <a:stretch/>
        </p:blipFill>
        <p:spPr>
          <a:xfrm>
            <a:off x="20" y="10"/>
            <a:ext cx="12191980" cy="6857990"/>
          </a:xfrm>
          <a:prstGeom prst="rect">
            <a:avLst/>
          </a:prstGeom>
        </p:spPr>
      </p:pic>
      <p:sp>
        <p:nvSpPr>
          <p:cNvPr id="18" name="Freeform: Shape 17">
            <a:extLst>
              <a:ext uri="{FF2B5EF4-FFF2-40B4-BE49-F238E27FC236}">
                <a16:creationId xmlns:a16="http://schemas.microsoft.com/office/drawing/2014/main" id="{8CC700D5-9809-43F4-89D5-7DBBCB0DC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086" y="1519577"/>
            <a:ext cx="4875255" cy="4344028"/>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tx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C7163242-6303-46DC-BAC1-2A204F061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06005" y="1664838"/>
            <a:ext cx="4581293" cy="405909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a16="http://schemas.microsoft.com/office/drawing/2014/main" id="{805C4C40-D70E-4C4F-B228-98A0A6132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00000" flipH="1">
            <a:off x="747085" y="1272209"/>
            <a:ext cx="5147826" cy="4839241"/>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4D193E7-05F7-388C-9ABB-A35390EA72E9}"/>
              </a:ext>
            </a:extLst>
          </p:cNvPr>
          <p:cNvSpPr>
            <a:spLocks noGrp="1"/>
          </p:cNvSpPr>
          <p:nvPr>
            <p:ph type="ctrTitle"/>
          </p:nvPr>
        </p:nvSpPr>
        <p:spPr>
          <a:xfrm>
            <a:off x="1364275" y="2247663"/>
            <a:ext cx="3691581" cy="2186393"/>
          </a:xfrm>
        </p:spPr>
        <p:txBody>
          <a:bodyPr anchor="b">
            <a:normAutofit/>
          </a:bodyPr>
          <a:lstStyle/>
          <a:p>
            <a:pPr algn="ctr">
              <a:lnSpc>
                <a:spcPct val="110000"/>
              </a:lnSpc>
            </a:pPr>
            <a:r>
              <a:rPr lang="en-GB" sz="2800">
                <a:solidFill>
                  <a:schemeClr val="bg1"/>
                </a:solidFill>
                <a:ea typeface="Meiryo"/>
              </a:rPr>
              <a:t>Do you think that the rule regarding the parents is fair?</a:t>
            </a:r>
            <a:endParaRPr lang="en-GB" sz="2800">
              <a:solidFill>
                <a:schemeClr val="bg1"/>
              </a:solidFill>
            </a:endParaRPr>
          </a:p>
        </p:txBody>
      </p:sp>
    </p:spTree>
    <p:extLst>
      <p:ext uri="{BB962C8B-B14F-4D97-AF65-F5344CB8AC3E}">
        <p14:creationId xmlns:p14="http://schemas.microsoft.com/office/powerpoint/2010/main" val="4005979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A child with long hair wearing a white hat and a tank top&#10;&#10;Description automatically generated">
            <a:extLst>
              <a:ext uri="{FF2B5EF4-FFF2-40B4-BE49-F238E27FC236}">
                <a16:creationId xmlns:a16="http://schemas.microsoft.com/office/drawing/2014/main" id="{57E1819B-07F6-3387-4B2E-8B352995096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6552" b="37427"/>
          <a:stretch/>
        </p:blipFill>
        <p:spPr>
          <a:xfrm>
            <a:off x="20" y="10"/>
            <a:ext cx="9947062" cy="6857990"/>
          </a:xfrm>
          <a:prstGeom prst="rect">
            <a:avLst/>
          </a:prstGeom>
        </p:spPr>
      </p:pic>
      <p:sp>
        <p:nvSpPr>
          <p:cNvPr id="12" name="Freeform: Shape 1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4" name="Freeform: Shape 13">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C382E9E9-E45D-203C-D51F-BFDA273DC576}"/>
              </a:ext>
            </a:extLst>
          </p:cNvPr>
          <p:cNvSpPr>
            <a:spLocks noGrp="1"/>
          </p:cNvSpPr>
          <p:nvPr>
            <p:ph type="title"/>
          </p:nvPr>
        </p:nvSpPr>
        <p:spPr>
          <a:xfrm>
            <a:off x="8186501" y="899181"/>
            <a:ext cx="3689406" cy="815286"/>
          </a:xfrm>
        </p:spPr>
        <p:txBody>
          <a:bodyPr anchor="b">
            <a:normAutofit fontScale="90000"/>
          </a:bodyPr>
          <a:lstStyle/>
          <a:p>
            <a:pPr algn="ctr"/>
            <a:r>
              <a:rPr lang="en-GB" sz="4000" i="1" u="sng" dirty="0"/>
              <a:t>Continued</a:t>
            </a:r>
          </a:p>
        </p:txBody>
      </p:sp>
      <p:sp>
        <p:nvSpPr>
          <p:cNvPr id="3" name="Content Placeholder 2">
            <a:extLst>
              <a:ext uri="{FF2B5EF4-FFF2-40B4-BE49-F238E27FC236}">
                <a16:creationId xmlns:a16="http://schemas.microsoft.com/office/drawing/2014/main" id="{862EF6AB-F40E-D31B-B70E-9EDD643F1379}"/>
              </a:ext>
            </a:extLst>
          </p:cNvPr>
          <p:cNvSpPr>
            <a:spLocks noGrp="1"/>
          </p:cNvSpPr>
          <p:nvPr>
            <p:ph idx="1"/>
          </p:nvPr>
        </p:nvSpPr>
        <p:spPr>
          <a:xfrm>
            <a:off x="8224012" y="1793348"/>
            <a:ext cx="3633747" cy="2592125"/>
          </a:xfrm>
        </p:spPr>
        <p:txBody>
          <a:bodyPr>
            <a:normAutofit/>
          </a:bodyPr>
          <a:lstStyle/>
          <a:p>
            <a:pPr marL="285750" indent="-285750">
              <a:lnSpc>
                <a:spcPct val="130000"/>
              </a:lnSpc>
              <a:buFont typeface="Wingdings" panose="05000000000000000000" pitchFamily="2" charset="2"/>
              <a:buChar char="v"/>
            </a:pPr>
            <a:r>
              <a:rPr lang="en-GB" sz="1300" dirty="0"/>
              <a:t>Older children – Sometimes the older children's actions are not foreseeable – therefore there may be no liability. </a:t>
            </a:r>
          </a:p>
          <a:p>
            <a:pPr marL="285750" indent="-285750">
              <a:lnSpc>
                <a:spcPct val="130000"/>
              </a:lnSpc>
              <a:buFont typeface="Wingdings" panose="05000000000000000000" pitchFamily="2" charset="2"/>
              <a:buChar char="v"/>
            </a:pPr>
            <a:endParaRPr lang="en-GB" sz="1300" dirty="0"/>
          </a:p>
          <a:p>
            <a:pPr marL="285750" indent="-285750">
              <a:lnSpc>
                <a:spcPct val="130000"/>
              </a:lnSpc>
              <a:buFont typeface="Wingdings" panose="05000000000000000000" pitchFamily="2" charset="2"/>
              <a:buChar char="v"/>
            </a:pPr>
            <a:r>
              <a:rPr lang="en-GB" sz="1300" dirty="0"/>
              <a:t>Revisit the case of Jolley v Sitton London Borough Council [2000]. </a:t>
            </a:r>
          </a:p>
          <a:p>
            <a:pPr>
              <a:lnSpc>
                <a:spcPct val="130000"/>
              </a:lnSpc>
            </a:pPr>
            <a:endParaRPr lang="en-GB" sz="1300" dirty="0"/>
          </a:p>
          <a:p>
            <a:pPr>
              <a:lnSpc>
                <a:spcPct val="130000"/>
              </a:lnSpc>
            </a:pPr>
            <a:endParaRPr lang="en-GB" sz="1300" dirty="0"/>
          </a:p>
        </p:txBody>
      </p:sp>
    </p:spTree>
    <p:extLst>
      <p:ext uri="{BB962C8B-B14F-4D97-AF65-F5344CB8AC3E}">
        <p14:creationId xmlns:p14="http://schemas.microsoft.com/office/powerpoint/2010/main" val="6804064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2A889E10-3831-518A-D888-B5FBDBD5C7BD}"/>
              </a:ext>
            </a:extLst>
          </p:cNvPr>
          <p:cNvSpPr>
            <a:spLocks noGrp="1"/>
          </p:cNvSpPr>
          <p:nvPr>
            <p:ph type="title"/>
          </p:nvPr>
        </p:nvSpPr>
        <p:spPr>
          <a:xfrm>
            <a:off x="1188340" y="1105232"/>
            <a:ext cx="3013545" cy="4277802"/>
          </a:xfrm>
        </p:spPr>
        <p:txBody>
          <a:bodyPr anchor="ctr">
            <a:normAutofit/>
          </a:bodyPr>
          <a:lstStyle/>
          <a:p>
            <a:r>
              <a:rPr lang="en-GB" i="1" u="sng"/>
              <a:t>Another key section </a:t>
            </a:r>
          </a:p>
        </p:txBody>
      </p:sp>
      <p:grpSp>
        <p:nvGrpSpPr>
          <p:cNvPr id="11" name="Group 10">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12" name="Freeform: Shape 11">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graphicFrame>
        <p:nvGraphicFramePr>
          <p:cNvPr id="5" name="Content Placeholder 2">
            <a:extLst>
              <a:ext uri="{FF2B5EF4-FFF2-40B4-BE49-F238E27FC236}">
                <a16:creationId xmlns:a16="http://schemas.microsoft.com/office/drawing/2014/main" id="{585B8FD9-DE3B-A22E-5F68-ABD5A55967FF}"/>
              </a:ext>
            </a:extLst>
          </p:cNvPr>
          <p:cNvGraphicFramePr>
            <a:graphicFrameLocks noGrp="1"/>
          </p:cNvGraphicFramePr>
          <p:nvPr>
            <p:ph idx="1"/>
            <p:extLst>
              <p:ext uri="{D42A27DB-BD31-4B8C-83A1-F6EECF244321}">
                <p14:modId xmlns:p14="http://schemas.microsoft.com/office/powerpoint/2010/main" val="1699181502"/>
              </p:ext>
            </p:extLst>
          </p:nvPr>
        </p:nvGraphicFramePr>
        <p:xfrm>
          <a:off x="5972174" y="819150"/>
          <a:ext cx="5031485" cy="5145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39476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C14302F-E955-47D0-A56B-D1D1A6953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3" y="-9274"/>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nvGrpSpPr>
          <p:cNvPr id="11" name="Group 10">
            <a:extLst>
              <a:ext uri="{FF2B5EF4-FFF2-40B4-BE49-F238E27FC236}">
                <a16:creationId xmlns:a16="http://schemas.microsoft.com/office/drawing/2014/main" id="{DC310F6C-D8CB-4984-9F9B-BA18C17192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2079" y="1033741"/>
            <a:ext cx="4908132" cy="4613915"/>
            <a:chOff x="659679" y="950330"/>
            <a:chExt cx="4908132" cy="4613915"/>
          </a:xfrm>
        </p:grpSpPr>
        <p:sp>
          <p:nvSpPr>
            <p:cNvPr id="12" name="Freeform: Shape 11">
              <a:extLst>
                <a:ext uri="{FF2B5EF4-FFF2-40B4-BE49-F238E27FC236}">
                  <a16:creationId xmlns:a16="http://schemas.microsoft.com/office/drawing/2014/main" id="{6750E550-BE93-4743-8659-1531F86CB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816216" y="1107426"/>
              <a:ext cx="4619072" cy="434218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6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BE626DC7-F0FE-49A7-AA4C-A8DB1F7EB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864593" y="1253260"/>
              <a:ext cx="4488025" cy="4074679"/>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EBB781F-78E5-4C66-811C-9FF8B5D501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1300000" flipH="1">
              <a:off x="659679" y="950330"/>
              <a:ext cx="4908132" cy="461391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D79B677D-773A-1A47-4EF9-A502FBB11CB4}"/>
              </a:ext>
            </a:extLst>
          </p:cNvPr>
          <p:cNvSpPr>
            <a:spLocks noGrp="1"/>
          </p:cNvSpPr>
          <p:nvPr>
            <p:ph type="title"/>
          </p:nvPr>
        </p:nvSpPr>
        <p:spPr>
          <a:xfrm>
            <a:off x="1829849" y="1899904"/>
            <a:ext cx="3312116" cy="2934031"/>
          </a:xfrm>
        </p:spPr>
        <p:txBody>
          <a:bodyPr anchor="ctr">
            <a:normAutofit/>
          </a:bodyPr>
          <a:lstStyle/>
          <a:p>
            <a:r>
              <a:rPr lang="en-GB" i="1" u="sng">
                <a:ea typeface="Meiryo"/>
              </a:rPr>
              <a:t>Continued</a:t>
            </a:r>
          </a:p>
        </p:txBody>
      </p:sp>
      <p:graphicFrame>
        <p:nvGraphicFramePr>
          <p:cNvPr id="5" name="Content Placeholder 2">
            <a:extLst>
              <a:ext uri="{FF2B5EF4-FFF2-40B4-BE49-F238E27FC236}">
                <a16:creationId xmlns:a16="http://schemas.microsoft.com/office/drawing/2014/main" id="{20591E43-4E87-8E9A-98B7-4760AA81FA5A}"/>
              </a:ext>
            </a:extLst>
          </p:cNvPr>
          <p:cNvGraphicFramePr>
            <a:graphicFrameLocks noGrp="1"/>
          </p:cNvGraphicFramePr>
          <p:nvPr>
            <p:ph idx="1"/>
            <p:extLst>
              <p:ext uri="{D42A27DB-BD31-4B8C-83A1-F6EECF244321}">
                <p14:modId xmlns:p14="http://schemas.microsoft.com/office/powerpoint/2010/main" val="842939013"/>
              </p:ext>
            </p:extLst>
          </p:nvPr>
        </p:nvGraphicFramePr>
        <p:xfrm>
          <a:off x="6095999" y="940107"/>
          <a:ext cx="5076826" cy="5024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271564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 name="Freeform: Shape 1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4" name="Freeform: Shape 13">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0ACB1111-E91D-5824-FB56-21F014418C59}"/>
              </a:ext>
            </a:extLst>
          </p:cNvPr>
          <p:cNvSpPr>
            <a:spLocks noGrp="1"/>
          </p:cNvSpPr>
          <p:nvPr>
            <p:ph type="title"/>
          </p:nvPr>
        </p:nvSpPr>
        <p:spPr>
          <a:xfrm>
            <a:off x="430123" y="481054"/>
            <a:ext cx="11312380" cy="1129085"/>
          </a:xfrm>
        </p:spPr>
        <p:txBody>
          <a:bodyPr anchor="b">
            <a:normAutofit/>
          </a:bodyPr>
          <a:lstStyle/>
          <a:p>
            <a:pPr algn="ctr"/>
            <a:r>
              <a:rPr lang="en-GB" sz="4000" i="1" u="sng">
                <a:ea typeface="Meiryo"/>
              </a:rPr>
              <a:t>Other key sections </a:t>
            </a:r>
            <a:endParaRPr lang="en-GB" sz="4000" dirty="0">
              <a:ea typeface="Meiryo"/>
            </a:endParaRPr>
          </a:p>
        </p:txBody>
      </p:sp>
      <p:graphicFrame>
        <p:nvGraphicFramePr>
          <p:cNvPr id="18" name="Content Placeholder 2">
            <a:extLst>
              <a:ext uri="{FF2B5EF4-FFF2-40B4-BE49-F238E27FC236}">
                <a16:creationId xmlns:a16="http://schemas.microsoft.com/office/drawing/2014/main" id="{C458D94B-7F8E-A665-3A0A-ABD7672BE89A}"/>
              </a:ext>
            </a:extLst>
          </p:cNvPr>
          <p:cNvGraphicFramePr>
            <a:graphicFrameLocks noGrp="1"/>
          </p:cNvGraphicFramePr>
          <p:nvPr>
            <p:ph idx="1"/>
            <p:extLst>
              <p:ext uri="{D42A27DB-BD31-4B8C-83A1-F6EECF244321}">
                <p14:modId xmlns:p14="http://schemas.microsoft.com/office/powerpoint/2010/main" val="1719326407"/>
              </p:ext>
            </p:extLst>
          </p:nvPr>
        </p:nvGraphicFramePr>
        <p:xfrm>
          <a:off x="591015" y="1610140"/>
          <a:ext cx="11089451" cy="4202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23328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A close-up of a body of water&#10;&#10;Description automatically generated">
            <a:extLst>
              <a:ext uri="{FF2B5EF4-FFF2-40B4-BE49-F238E27FC236}">
                <a16:creationId xmlns:a16="http://schemas.microsoft.com/office/drawing/2014/main" id="{CDB0851A-7AD2-B257-5921-1F16D74367B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754" r="-1" b="2014"/>
          <a:stretch/>
        </p:blipFill>
        <p:spPr>
          <a:xfrm>
            <a:off x="1524" y="10"/>
            <a:ext cx="12188952" cy="6857990"/>
          </a:xfrm>
          <a:prstGeom prst="rect">
            <a:avLst/>
          </a:prstGeom>
        </p:spPr>
      </p:pic>
      <p:sp>
        <p:nvSpPr>
          <p:cNvPr id="12" name="Freeform: Shape 11">
            <a:extLst>
              <a:ext uri="{FF2B5EF4-FFF2-40B4-BE49-F238E27FC236}">
                <a16:creationId xmlns:a16="http://schemas.microsoft.com/office/drawing/2014/main" id="{55A741C2-AB82-4BF5-9324-5D0B56A3D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47A94AB-A535-8A00-E3E0-291E4DCB8E2F}"/>
              </a:ext>
            </a:extLst>
          </p:cNvPr>
          <p:cNvSpPr>
            <a:spLocks noGrp="1"/>
          </p:cNvSpPr>
          <p:nvPr>
            <p:ph type="title"/>
          </p:nvPr>
        </p:nvSpPr>
        <p:spPr>
          <a:xfrm>
            <a:off x="1920875" y="442913"/>
            <a:ext cx="8391967" cy="1344612"/>
          </a:xfrm>
        </p:spPr>
        <p:txBody>
          <a:bodyPr anchor="b">
            <a:normAutofit/>
          </a:bodyPr>
          <a:lstStyle/>
          <a:p>
            <a:pPr algn="ctr"/>
            <a:r>
              <a:rPr lang="en-GB" sz="4000" i="1" u="sng" dirty="0"/>
              <a:t>Some key cases</a:t>
            </a:r>
          </a:p>
        </p:txBody>
      </p:sp>
      <p:sp>
        <p:nvSpPr>
          <p:cNvPr id="14" name="Freeform: Shape 13">
            <a:extLst>
              <a:ext uri="{FF2B5EF4-FFF2-40B4-BE49-F238E27FC236}">
                <a16:creationId xmlns:a16="http://schemas.microsoft.com/office/drawing/2014/main" id="{DCD46807-BF17-4E5D-90A8-A062604C00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823926DB-76C8-474A-B5FB-F43C59E3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Content Placeholder 2">
            <a:extLst>
              <a:ext uri="{FF2B5EF4-FFF2-40B4-BE49-F238E27FC236}">
                <a16:creationId xmlns:a16="http://schemas.microsoft.com/office/drawing/2014/main" id="{BCEF618B-F028-1B8E-98F7-23AE0B2E74B1}"/>
              </a:ext>
            </a:extLst>
          </p:cNvPr>
          <p:cNvSpPr>
            <a:spLocks noGrp="1"/>
          </p:cNvSpPr>
          <p:nvPr>
            <p:ph idx="1"/>
          </p:nvPr>
        </p:nvSpPr>
        <p:spPr>
          <a:xfrm>
            <a:off x="1920875" y="2107096"/>
            <a:ext cx="8391967" cy="2846567"/>
          </a:xfrm>
        </p:spPr>
        <p:txBody>
          <a:bodyPr>
            <a:normAutofit/>
          </a:bodyPr>
          <a:lstStyle/>
          <a:p>
            <a:pPr marL="285750" indent="-285750">
              <a:buFont typeface="Wingdings" panose="05000000000000000000" pitchFamily="2" charset="2"/>
              <a:buChar char="v"/>
            </a:pPr>
            <a:r>
              <a:rPr lang="en-GB" b="1" dirty="0"/>
              <a:t>Staples v West Dorset District Council [1995] </a:t>
            </a:r>
            <a:r>
              <a:rPr lang="en-GB" dirty="0"/>
              <a:t>– Owner of a wall which allowed access to a promenade – sloped into sea – had algae on it – slippery and someone was injured. He acknowledge the algae could be slippery and stood on it anyway. There was no warning signs – but did not need to be because the risk was obvious. </a:t>
            </a:r>
          </a:p>
        </p:txBody>
      </p:sp>
    </p:spTree>
    <p:extLst>
      <p:ext uri="{BB962C8B-B14F-4D97-AF65-F5344CB8AC3E}">
        <p14:creationId xmlns:p14="http://schemas.microsoft.com/office/powerpoint/2010/main" val="235887406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A lake with trees and a bridge&#10;&#10;Description automatically generated">
            <a:extLst>
              <a:ext uri="{FF2B5EF4-FFF2-40B4-BE49-F238E27FC236}">
                <a16:creationId xmlns:a16="http://schemas.microsoft.com/office/drawing/2014/main" id="{CF112A8B-0680-3FE5-8759-5C8B4251D07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2931" r="-1" b="174"/>
          <a:stretch/>
        </p:blipFill>
        <p:spPr>
          <a:xfrm>
            <a:off x="1524" y="10"/>
            <a:ext cx="12188952" cy="6857990"/>
          </a:xfrm>
          <a:prstGeom prst="rect">
            <a:avLst/>
          </a:prstGeom>
        </p:spPr>
      </p:pic>
      <p:sp>
        <p:nvSpPr>
          <p:cNvPr id="13" name="Freeform: Shape 12">
            <a:extLst>
              <a:ext uri="{FF2B5EF4-FFF2-40B4-BE49-F238E27FC236}">
                <a16:creationId xmlns:a16="http://schemas.microsoft.com/office/drawing/2014/main" id="{55A741C2-AB82-4BF5-9324-5D0B56A3D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88E0721-DFFD-6233-A9E2-2228EF46494A}"/>
              </a:ext>
            </a:extLst>
          </p:cNvPr>
          <p:cNvSpPr>
            <a:spLocks noGrp="1"/>
          </p:cNvSpPr>
          <p:nvPr>
            <p:ph type="title"/>
          </p:nvPr>
        </p:nvSpPr>
        <p:spPr>
          <a:xfrm>
            <a:off x="1920875" y="442913"/>
            <a:ext cx="8391967" cy="1344612"/>
          </a:xfrm>
        </p:spPr>
        <p:txBody>
          <a:bodyPr anchor="b">
            <a:normAutofit/>
          </a:bodyPr>
          <a:lstStyle/>
          <a:p>
            <a:r>
              <a:rPr lang="en-GB" i="1" u="sng"/>
              <a:t>Darby v National Trust [2001] </a:t>
            </a:r>
          </a:p>
        </p:txBody>
      </p:sp>
      <p:sp>
        <p:nvSpPr>
          <p:cNvPr id="15" name="Freeform: Shape 14">
            <a:extLst>
              <a:ext uri="{FF2B5EF4-FFF2-40B4-BE49-F238E27FC236}">
                <a16:creationId xmlns:a16="http://schemas.microsoft.com/office/drawing/2014/main" id="{DCD46807-BF17-4E5D-90A8-A062604C00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823926DB-76C8-474A-B5FB-F43C59E3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Content Placeholder 2">
            <a:extLst>
              <a:ext uri="{FF2B5EF4-FFF2-40B4-BE49-F238E27FC236}">
                <a16:creationId xmlns:a16="http://schemas.microsoft.com/office/drawing/2014/main" id="{12414DC3-463C-F399-3EDF-F0FA39B95E6A}"/>
              </a:ext>
            </a:extLst>
          </p:cNvPr>
          <p:cNvSpPr>
            <a:spLocks noGrp="1"/>
          </p:cNvSpPr>
          <p:nvPr>
            <p:ph idx="1"/>
          </p:nvPr>
        </p:nvSpPr>
        <p:spPr>
          <a:xfrm>
            <a:off x="1920875" y="2107096"/>
            <a:ext cx="8391967" cy="2846567"/>
          </a:xfrm>
        </p:spPr>
        <p:txBody>
          <a:bodyPr>
            <a:normAutofit/>
          </a:bodyPr>
          <a:lstStyle/>
          <a:p>
            <a:pPr marL="285750" indent="-285750">
              <a:buFont typeface="Wingdings" panose="05000000000000000000" pitchFamily="2" charset="2"/>
              <a:buChar char="v"/>
            </a:pPr>
            <a:r>
              <a:rPr lang="en-GB" dirty="0"/>
              <a:t>Claimants partner downed because of swimming in a pond. </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National trust – not liable because the risk is obvious to adults and there should not be the need for warning signs. </a:t>
            </a:r>
          </a:p>
          <a:p>
            <a:endParaRPr lang="en-GB" dirty="0"/>
          </a:p>
        </p:txBody>
      </p:sp>
    </p:spTree>
    <p:extLst>
      <p:ext uri="{BB962C8B-B14F-4D97-AF65-F5344CB8AC3E}">
        <p14:creationId xmlns:p14="http://schemas.microsoft.com/office/powerpoint/2010/main" val="198531030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2" name="Freeform: Shape 21">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4" name="Freeform: Shape 23">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20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6" name="Freeform: Shape 25">
            <a:extLst>
              <a:ext uri="{FF2B5EF4-FFF2-40B4-BE49-F238E27FC236}">
                <a16:creationId xmlns:a16="http://schemas.microsoft.com/office/drawing/2014/main" id="{AC4CE3C4-3600-4353-9FE1-B32D06BEF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E39DC68-962B-DEB1-E34F-7BADA775BC67}"/>
              </a:ext>
            </a:extLst>
          </p:cNvPr>
          <p:cNvSpPr>
            <a:spLocks noGrp="1"/>
          </p:cNvSpPr>
          <p:nvPr>
            <p:ph type="title"/>
          </p:nvPr>
        </p:nvSpPr>
        <p:spPr>
          <a:xfrm>
            <a:off x="992518" y="442913"/>
            <a:ext cx="5185645" cy="1639888"/>
          </a:xfrm>
        </p:spPr>
        <p:txBody>
          <a:bodyPr anchor="b">
            <a:normAutofit/>
          </a:bodyPr>
          <a:lstStyle/>
          <a:p>
            <a:r>
              <a:rPr lang="en-GB" i="1" u="sng">
                <a:ea typeface="Meiryo"/>
              </a:rPr>
              <a:t>Other key sections </a:t>
            </a:r>
            <a:endParaRPr lang="en-US">
              <a:ea typeface="Meiryo"/>
            </a:endParaRPr>
          </a:p>
        </p:txBody>
      </p:sp>
      <p:sp>
        <p:nvSpPr>
          <p:cNvPr id="3" name="Content Placeholder 2">
            <a:extLst>
              <a:ext uri="{FF2B5EF4-FFF2-40B4-BE49-F238E27FC236}">
                <a16:creationId xmlns:a16="http://schemas.microsoft.com/office/drawing/2014/main" id="{2C83F029-BF66-FFDC-254F-E38FBFC07C7E}"/>
              </a:ext>
            </a:extLst>
          </p:cNvPr>
          <p:cNvSpPr>
            <a:spLocks noGrp="1"/>
          </p:cNvSpPr>
          <p:nvPr>
            <p:ph idx="1"/>
          </p:nvPr>
        </p:nvSpPr>
        <p:spPr>
          <a:xfrm>
            <a:off x="992519" y="2312988"/>
            <a:ext cx="5296964" cy="3651250"/>
          </a:xfrm>
        </p:spPr>
        <p:txBody>
          <a:bodyPr vert="horz" lIns="109728" tIns="109728" rIns="109728" bIns="91440" rtlCol="0">
            <a:normAutofit/>
          </a:bodyPr>
          <a:lstStyle/>
          <a:p>
            <a:pPr marL="285750" indent="-285750">
              <a:lnSpc>
                <a:spcPct val="130000"/>
              </a:lnSpc>
              <a:buFont typeface="Wingdings" panose="05000000000000000000" pitchFamily="2" charset="2"/>
              <a:buChar char="v"/>
            </a:pPr>
            <a:r>
              <a:rPr lang="en-GB" sz="1500" dirty="0">
                <a:ea typeface="Meiryo"/>
              </a:rPr>
              <a:t>S. 2(1) Relates to excluding, restricting, modifying or extending liability. </a:t>
            </a:r>
          </a:p>
          <a:p>
            <a:pPr marL="285750" indent="-285750">
              <a:lnSpc>
                <a:spcPct val="130000"/>
              </a:lnSpc>
              <a:buFont typeface="Wingdings" panose="05000000000000000000" pitchFamily="2" charset="2"/>
              <a:buChar char="v"/>
            </a:pPr>
            <a:endParaRPr lang="en-GB" sz="1500" dirty="0">
              <a:ea typeface="Meiryo"/>
            </a:endParaRPr>
          </a:p>
          <a:p>
            <a:pPr marL="285750" indent="-285750">
              <a:lnSpc>
                <a:spcPct val="130000"/>
              </a:lnSpc>
              <a:buFont typeface="Wingdings" panose="05000000000000000000" pitchFamily="2" charset="2"/>
              <a:buChar char="v"/>
            </a:pPr>
            <a:r>
              <a:rPr lang="en-GB" sz="1500" dirty="0">
                <a:ea typeface="Meiryo"/>
              </a:rPr>
              <a:t>By contract term or notice.</a:t>
            </a:r>
          </a:p>
          <a:p>
            <a:pPr marL="285750" indent="-285750">
              <a:lnSpc>
                <a:spcPct val="130000"/>
              </a:lnSpc>
              <a:buFont typeface="Wingdings" panose="05000000000000000000" pitchFamily="2" charset="2"/>
              <a:buChar char="v"/>
            </a:pPr>
            <a:endParaRPr lang="en-GB" sz="1500" dirty="0">
              <a:ea typeface="Meiryo"/>
            </a:endParaRPr>
          </a:p>
          <a:p>
            <a:pPr marL="285750" indent="-285750">
              <a:lnSpc>
                <a:spcPct val="130000"/>
              </a:lnSpc>
              <a:buFont typeface="Wingdings" panose="05000000000000000000" pitchFamily="2" charset="2"/>
              <a:buChar char="v"/>
            </a:pPr>
            <a:r>
              <a:rPr lang="en-GB" sz="1500" dirty="0">
                <a:ea typeface="Meiryo"/>
              </a:rPr>
              <a:t>A common law duty of care is owed by the occupier if someone has the right to enter property because the law says they can. </a:t>
            </a:r>
          </a:p>
        </p:txBody>
      </p:sp>
      <p:pic>
        <p:nvPicPr>
          <p:cNvPr id="4" name="Graphic 4" descr="Gavel with solid fill">
            <a:extLst>
              <a:ext uri="{FF2B5EF4-FFF2-40B4-BE49-F238E27FC236}">
                <a16:creationId xmlns:a16="http://schemas.microsoft.com/office/drawing/2014/main" id="{4B0403E8-611F-5029-7C19-E0EEDE9E0C4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237967" y="1934660"/>
            <a:ext cx="2988679" cy="2988679"/>
          </a:xfrm>
          <a:prstGeom prst="rect">
            <a:avLst/>
          </a:prstGeom>
        </p:spPr>
      </p:pic>
    </p:spTree>
    <p:extLst>
      <p:ext uri="{BB962C8B-B14F-4D97-AF65-F5344CB8AC3E}">
        <p14:creationId xmlns:p14="http://schemas.microsoft.com/office/powerpoint/2010/main" val="227176117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B0B7E16-3225-C71F-BD6F-67F4E5B18BF0}"/>
              </a:ext>
            </a:extLst>
          </p:cNvPr>
          <p:cNvSpPr>
            <a:spLocks noGrp="1"/>
          </p:cNvSpPr>
          <p:nvPr>
            <p:ph type="title"/>
          </p:nvPr>
        </p:nvSpPr>
        <p:spPr>
          <a:xfrm>
            <a:off x="691376" y="442913"/>
            <a:ext cx="10701017" cy="1639888"/>
          </a:xfrm>
        </p:spPr>
        <p:txBody>
          <a:bodyPr anchor="b">
            <a:noAutofit/>
          </a:bodyPr>
          <a:lstStyle/>
          <a:p>
            <a:pPr algn="ctr"/>
            <a:r>
              <a:rPr lang="en-GB" sz="4400" i="1" u="sng" dirty="0">
                <a:ea typeface="Meiryo"/>
              </a:rPr>
              <a:t>How can liability be excluded or limited?</a:t>
            </a:r>
            <a:endParaRPr lang="en-GB" sz="4400" dirty="0">
              <a:ea typeface="Meiryo"/>
            </a:endParaRPr>
          </a:p>
        </p:txBody>
      </p:sp>
      <p:grpSp>
        <p:nvGrpSpPr>
          <p:cNvPr id="12" name="Group 11">
            <a:extLst>
              <a:ext uri="{FF2B5EF4-FFF2-40B4-BE49-F238E27FC236}">
                <a16:creationId xmlns:a16="http://schemas.microsoft.com/office/drawing/2014/main" id="{57E5BCCD-DB23-4AD8-B850-9154AAE91E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566001" cy="6858000"/>
            <a:chOff x="6505773" y="0"/>
            <a:chExt cx="5566001" cy="6858000"/>
          </a:xfrm>
        </p:grpSpPr>
        <p:sp>
          <p:nvSpPr>
            <p:cNvPr id="13" name="Freeform: Shape 12">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865823"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5" name="Graphic 4" descr="Gavel with solid fill">
            <a:extLst>
              <a:ext uri="{FF2B5EF4-FFF2-40B4-BE49-F238E27FC236}">
                <a16:creationId xmlns:a16="http://schemas.microsoft.com/office/drawing/2014/main" id="{FE1A93B2-83C9-3DFD-22ED-79F7904C5F7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99607" y="1804297"/>
            <a:ext cx="3249406" cy="3249406"/>
          </a:xfrm>
          <a:prstGeom prst="rect">
            <a:avLst/>
          </a:prstGeom>
        </p:spPr>
      </p:pic>
      <p:graphicFrame>
        <p:nvGraphicFramePr>
          <p:cNvPr id="17" name="Content Placeholder 2">
            <a:extLst>
              <a:ext uri="{FF2B5EF4-FFF2-40B4-BE49-F238E27FC236}">
                <a16:creationId xmlns:a16="http://schemas.microsoft.com/office/drawing/2014/main" id="{86251419-7EB5-6BC6-5009-BE0F13E7FEE3}"/>
              </a:ext>
            </a:extLst>
          </p:cNvPr>
          <p:cNvGraphicFramePr>
            <a:graphicFrameLocks noGrp="1"/>
          </p:cNvGraphicFramePr>
          <p:nvPr>
            <p:ph idx="1"/>
          </p:nvPr>
        </p:nvGraphicFramePr>
        <p:xfrm>
          <a:off x="4049014" y="2312988"/>
          <a:ext cx="7343380" cy="36512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5891103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typewriter with a paper and text&#10;&#10;Description automatically generated">
            <a:extLst>
              <a:ext uri="{FF2B5EF4-FFF2-40B4-BE49-F238E27FC236}">
                <a16:creationId xmlns:a16="http://schemas.microsoft.com/office/drawing/2014/main" id="{9E318DDA-CF67-A228-91D4-5B5EBFD76ED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505691"/>
            <a:ext cx="12192000" cy="7303770"/>
          </a:xfrm>
          <a:prstGeom prst="rect">
            <a:avLst/>
          </a:prstGeom>
        </p:spPr>
      </p:pic>
    </p:spTree>
    <p:extLst>
      <p:ext uri="{BB962C8B-B14F-4D97-AF65-F5344CB8AC3E}">
        <p14:creationId xmlns:p14="http://schemas.microsoft.com/office/powerpoint/2010/main" val="3569092354"/>
      </p:ext>
    </p:extLst>
  </p:cSld>
  <p:clrMapOvr>
    <a:masterClrMapping/>
  </p:clrMapOvr>
</p:sld>
</file>

<file path=ppt/theme/theme1.xml><?xml version="1.0" encoding="utf-8"?>
<a:theme xmlns:a="http://schemas.openxmlformats.org/drawingml/2006/main" name="SketchLinesVTI">
  <a:themeElements>
    <a:clrScheme name="AnalogousFromLightSeedLeftStep">
      <a:dk1>
        <a:srgbClr val="000000"/>
      </a:dk1>
      <a:lt1>
        <a:srgbClr val="FFFFFF"/>
      </a:lt1>
      <a:dk2>
        <a:srgbClr val="402441"/>
      </a:dk2>
      <a:lt2>
        <a:srgbClr val="E2E7E8"/>
      </a:lt2>
      <a:accent1>
        <a:srgbClr val="C1988C"/>
      </a:accent1>
      <a:accent2>
        <a:srgbClr val="BA7F8A"/>
      </a:accent2>
      <a:accent3>
        <a:srgbClr val="C593B1"/>
      </a:accent3>
      <a:accent4>
        <a:srgbClr val="B87FBA"/>
      </a:accent4>
      <a:accent5>
        <a:srgbClr val="B196C6"/>
      </a:accent5>
      <a:accent6>
        <a:srgbClr val="877FBA"/>
      </a:accent6>
      <a:hlink>
        <a:srgbClr val="5C8A98"/>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2194</Words>
  <Application>Microsoft Office PowerPoint</Application>
  <PresentationFormat>Widescreen</PresentationFormat>
  <Paragraphs>173</Paragraphs>
  <Slides>49</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49</vt:i4>
      </vt:variant>
    </vt:vector>
  </HeadingPairs>
  <TitlesOfParts>
    <vt:vector size="55" baseType="lpstr">
      <vt:lpstr>Meiryo</vt:lpstr>
      <vt:lpstr>Arial</vt:lpstr>
      <vt:lpstr>Calibri</vt:lpstr>
      <vt:lpstr>Corbel</vt:lpstr>
      <vt:lpstr>Wingdings</vt:lpstr>
      <vt:lpstr>SketchLinesVTI</vt:lpstr>
      <vt:lpstr>Occupiers' liability </vt:lpstr>
      <vt:lpstr>Content </vt:lpstr>
      <vt:lpstr>Aims and Learning Objectives </vt:lpstr>
      <vt:lpstr>Occupiers' liability </vt:lpstr>
      <vt:lpstr>What is an Occupier?</vt:lpstr>
      <vt:lpstr>Wheat v Lacon [1966] </vt:lpstr>
      <vt:lpstr>What are we going to be discussing?</vt:lpstr>
      <vt:lpstr>Visitors  </vt:lpstr>
      <vt:lpstr>What is covered?</vt:lpstr>
      <vt:lpstr>Occupiers' Liability Act 1957</vt:lpstr>
      <vt:lpstr>Section 1 </vt:lpstr>
      <vt:lpstr>Continued</vt:lpstr>
      <vt:lpstr>Which of these is a premises?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a premises?</vt:lpstr>
      <vt:lpstr>Key cases</vt:lpstr>
      <vt:lpstr>Common law duty as governed by S.2(2)</vt:lpstr>
      <vt:lpstr>What is a visitor?</vt:lpstr>
      <vt:lpstr>S.2(1)</vt:lpstr>
      <vt:lpstr>S.5(1) - Contract</vt:lpstr>
      <vt:lpstr>Continued</vt:lpstr>
      <vt:lpstr>Licence - Visitor</vt:lpstr>
      <vt:lpstr>Permission for one place and not another</vt:lpstr>
      <vt:lpstr>In addition</vt:lpstr>
      <vt:lpstr>Standard of care</vt:lpstr>
      <vt:lpstr>Activity</vt:lpstr>
      <vt:lpstr>Adults' vs Children </vt:lpstr>
      <vt:lpstr>Adults</vt:lpstr>
      <vt:lpstr>Children</vt:lpstr>
      <vt:lpstr>A key and important case</vt:lpstr>
      <vt:lpstr>Continued</vt:lpstr>
      <vt:lpstr>Do you think that the rule regarding the parents is fair?</vt:lpstr>
      <vt:lpstr>Continued</vt:lpstr>
      <vt:lpstr>Another key section </vt:lpstr>
      <vt:lpstr>Continued</vt:lpstr>
      <vt:lpstr>Other key sections </vt:lpstr>
      <vt:lpstr>Some key cases</vt:lpstr>
      <vt:lpstr>Darby v National Trust [2001] </vt:lpstr>
      <vt:lpstr>Other key sections </vt:lpstr>
      <vt:lpstr>How can liability be excluded or limited?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769</cp:revision>
  <dcterms:created xsi:type="dcterms:W3CDTF">2022-11-18T12:30:30Z</dcterms:created>
  <dcterms:modified xsi:type="dcterms:W3CDTF">2024-11-15T23:50:51Z</dcterms:modified>
</cp:coreProperties>
</file>