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</p:sldIdLst>
  <p:sldSz cx="9906000" cy="6858000" type="A4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125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trice Bogos" userId="032b47c63b49b01c" providerId="LiveId" clId="{05EE7C61-6BD2-4DDB-81E7-B1D2ACA2755E}"/>
    <pc:docChg chg="undo redo custSel addSld delSld modSld sldOrd">
      <pc:chgData name="Biatrice Bogos" userId="032b47c63b49b01c" providerId="LiveId" clId="{05EE7C61-6BD2-4DDB-81E7-B1D2ACA2755E}" dt="2023-02-14T01:30:09.770" v="5196" actId="20577"/>
      <pc:docMkLst>
        <pc:docMk/>
      </pc:docMkLst>
      <pc:sldChg chg="addSp delSp modSp mod ord">
        <pc:chgData name="Biatrice Bogos" userId="032b47c63b49b01c" providerId="LiveId" clId="{05EE7C61-6BD2-4DDB-81E7-B1D2ACA2755E}" dt="2023-02-14T01:30:09.770" v="5196" actId="20577"/>
        <pc:sldMkLst>
          <pc:docMk/>
          <pc:sldMk cId="3059258882" sldId="256"/>
        </pc:sldMkLst>
        <pc:spChg chg="add mod">
          <ac:chgData name="Biatrice Bogos" userId="032b47c63b49b01c" providerId="LiveId" clId="{05EE7C61-6BD2-4DDB-81E7-B1D2ACA2755E}" dt="2023-02-13T23:11:59.960" v="2691" actId="1076"/>
          <ac:spMkLst>
            <pc:docMk/>
            <pc:sldMk cId="3059258882" sldId="256"/>
            <ac:spMk id="2" creationId="{D3F8205B-28D3-603B-9E74-7C644BE233BA}"/>
          </ac:spMkLst>
        </pc:spChg>
        <pc:spChg chg="add mod">
          <ac:chgData name="Biatrice Bogos" userId="032b47c63b49b01c" providerId="LiveId" clId="{05EE7C61-6BD2-4DDB-81E7-B1D2ACA2755E}" dt="2023-02-14T00:45:06.792" v="4694" actId="20577"/>
          <ac:spMkLst>
            <pc:docMk/>
            <pc:sldMk cId="3059258882" sldId="256"/>
            <ac:spMk id="3" creationId="{331EA50A-D05F-51B2-1543-48D60DCF9F24}"/>
          </ac:spMkLst>
        </pc:spChg>
        <pc:spChg chg="add mod">
          <ac:chgData name="Biatrice Bogos" userId="032b47c63b49b01c" providerId="LiveId" clId="{05EE7C61-6BD2-4DDB-81E7-B1D2ACA2755E}" dt="2023-02-13T23:12:09.345" v="2694" actId="1076"/>
          <ac:spMkLst>
            <pc:docMk/>
            <pc:sldMk cId="3059258882" sldId="256"/>
            <ac:spMk id="4" creationId="{1EDFC53B-6C82-E101-DA1C-24CA0C637DE4}"/>
          </ac:spMkLst>
        </pc:spChg>
        <pc:spChg chg="add mod">
          <ac:chgData name="Biatrice Bogos" userId="032b47c63b49b01c" providerId="LiveId" clId="{05EE7C61-6BD2-4DDB-81E7-B1D2ACA2755E}" dt="2023-02-14T00:56:56.126" v="4793" actId="20577"/>
          <ac:spMkLst>
            <pc:docMk/>
            <pc:sldMk cId="3059258882" sldId="256"/>
            <ac:spMk id="5" creationId="{5B846EB7-FBB5-A2C1-D802-C0579D1BE881}"/>
          </ac:spMkLst>
        </pc:spChg>
        <pc:spChg chg="add del mod">
          <ac:chgData name="Biatrice Bogos" userId="032b47c63b49b01c" providerId="LiveId" clId="{05EE7C61-6BD2-4DDB-81E7-B1D2ACA2755E}" dt="2023-02-13T22:00:07.118" v="135"/>
          <ac:spMkLst>
            <pc:docMk/>
            <pc:sldMk cId="3059258882" sldId="256"/>
            <ac:spMk id="6" creationId="{53E9E9EB-458A-2B45-F38D-E56784429A0B}"/>
          </ac:spMkLst>
        </pc:spChg>
        <pc:spChg chg="add mod">
          <ac:chgData name="Biatrice Bogos" userId="032b47c63b49b01c" providerId="LiveId" clId="{05EE7C61-6BD2-4DDB-81E7-B1D2ACA2755E}" dt="2023-02-14T00:30:00.355" v="4555" actId="1076"/>
          <ac:spMkLst>
            <pc:docMk/>
            <pc:sldMk cId="3059258882" sldId="256"/>
            <ac:spMk id="7" creationId="{B7A31FA8-2251-81B8-D586-E2296CD9D714}"/>
          </ac:spMkLst>
        </pc:spChg>
        <pc:spChg chg="del">
          <ac:chgData name="Biatrice Bogos" userId="032b47c63b49b01c" providerId="LiveId" clId="{05EE7C61-6BD2-4DDB-81E7-B1D2ACA2755E}" dt="2023-02-13T21:52:20.070" v="10" actId="21"/>
          <ac:spMkLst>
            <pc:docMk/>
            <pc:sldMk cId="3059258882" sldId="256"/>
            <ac:spMk id="8" creationId="{D35BCF6D-98C8-CDEB-95E0-25615395D398}"/>
          </ac:spMkLst>
        </pc:spChg>
        <pc:spChg chg="add mod">
          <ac:chgData name="Biatrice Bogos" userId="032b47c63b49b01c" providerId="LiveId" clId="{05EE7C61-6BD2-4DDB-81E7-B1D2ACA2755E}" dt="2023-02-13T23:12:05.070" v="2693" actId="1076"/>
          <ac:spMkLst>
            <pc:docMk/>
            <pc:sldMk cId="3059258882" sldId="256"/>
            <ac:spMk id="9" creationId="{9529C7C6-0FEA-6922-6ACE-91508062F1B9}"/>
          </ac:spMkLst>
        </pc:spChg>
        <pc:spChg chg="mod">
          <ac:chgData name="Biatrice Bogos" userId="032b47c63b49b01c" providerId="LiveId" clId="{05EE7C61-6BD2-4DDB-81E7-B1D2ACA2755E}" dt="2023-02-14T01:05:29.060" v="4876" actId="1076"/>
          <ac:spMkLst>
            <pc:docMk/>
            <pc:sldMk cId="3059258882" sldId="256"/>
            <ac:spMk id="12" creationId="{45430149-1F8A-EA20-E814-94E05325A0CB}"/>
          </ac:spMkLst>
        </pc:spChg>
        <pc:spChg chg="add mod">
          <ac:chgData name="Biatrice Bogos" userId="032b47c63b49b01c" providerId="LiveId" clId="{05EE7C61-6BD2-4DDB-81E7-B1D2ACA2755E}" dt="2023-02-13T23:06:53.634" v="2112" actId="20577"/>
          <ac:spMkLst>
            <pc:docMk/>
            <pc:sldMk cId="3059258882" sldId="256"/>
            <ac:spMk id="13" creationId="{32E08F9F-100B-8035-83A3-E6277BD24AD1}"/>
          </ac:spMkLst>
        </pc:spChg>
        <pc:spChg chg="add mod">
          <ac:chgData name="Biatrice Bogos" userId="032b47c63b49b01c" providerId="LiveId" clId="{05EE7C61-6BD2-4DDB-81E7-B1D2ACA2755E}" dt="2023-02-14T01:30:09.770" v="5196" actId="20577"/>
          <ac:spMkLst>
            <pc:docMk/>
            <pc:sldMk cId="3059258882" sldId="256"/>
            <ac:spMk id="14" creationId="{99A2E468-0ECC-D6D7-B7A3-3A71FACC97CD}"/>
          </ac:spMkLst>
        </pc:spChg>
        <pc:spChg chg="add mod">
          <ac:chgData name="Biatrice Bogos" userId="032b47c63b49b01c" providerId="LiveId" clId="{05EE7C61-6BD2-4DDB-81E7-B1D2ACA2755E}" dt="2023-02-14T00:20:46.174" v="4470" actId="255"/>
          <ac:spMkLst>
            <pc:docMk/>
            <pc:sldMk cId="3059258882" sldId="256"/>
            <ac:spMk id="17" creationId="{DB3D8FA4-54A1-8085-C389-3E05A57CDD47}"/>
          </ac:spMkLst>
        </pc:spChg>
        <pc:spChg chg="add mod">
          <ac:chgData name="Biatrice Bogos" userId="032b47c63b49b01c" providerId="LiveId" clId="{05EE7C61-6BD2-4DDB-81E7-B1D2ACA2755E}" dt="2023-02-14T00:24:21.525" v="4528" actId="313"/>
          <ac:spMkLst>
            <pc:docMk/>
            <pc:sldMk cId="3059258882" sldId="256"/>
            <ac:spMk id="18" creationId="{9A78F4BC-2BB9-7550-8354-4C98224F4F4F}"/>
          </ac:spMkLst>
        </pc:spChg>
        <pc:spChg chg="add mod">
          <ac:chgData name="Biatrice Bogos" userId="032b47c63b49b01c" providerId="LiveId" clId="{05EE7C61-6BD2-4DDB-81E7-B1D2ACA2755E}" dt="2023-02-14T00:37:40.207" v="4659" actId="14100"/>
          <ac:spMkLst>
            <pc:docMk/>
            <pc:sldMk cId="3059258882" sldId="256"/>
            <ac:spMk id="23" creationId="{69AA0E86-C7B8-C8BA-855C-DE814D791085}"/>
          </ac:spMkLst>
        </pc:spChg>
        <pc:spChg chg="add mod">
          <ac:chgData name="Biatrice Bogos" userId="032b47c63b49b01c" providerId="LiveId" clId="{05EE7C61-6BD2-4DDB-81E7-B1D2ACA2755E}" dt="2023-02-14T01:06:55.377" v="4891" actId="14100"/>
          <ac:spMkLst>
            <pc:docMk/>
            <pc:sldMk cId="3059258882" sldId="256"/>
            <ac:spMk id="62" creationId="{FD8DDC96-8A6B-7569-70F6-97BD6198FBB5}"/>
          </ac:spMkLst>
        </pc:spChg>
        <pc:spChg chg="add mod">
          <ac:chgData name="Biatrice Bogos" userId="032b47c63b49b01c" providerId="LiveId" clId="{05EE7C61-6BD2-4DDB-81E7-B1D2ACA2755E}" dt="2023-02-14T01:06:38.949" v="4888" actId="14100"/>
          <ac:spMkLst>
            <pc:docMk/>
            <pc:sldMk cId="3059258882" sldId="256"/>
            <ac:spMk id="63" creationId="{6AAE723A-FDC4-816E-E943-FD148C6ED8D5}"/>
          </ac:spMkLst>
        </pc:spChg>
        <pc:spChg chg="add mod">
          <ac:chgData name="Biatrice Bogos" userId="032b47c63b49b01c" providerId="LiveId" clId="{05EE7C61-6BD2-4DDB-81E7-B1D2ACA2755E}" dt="2023-02-14T01:06:44.890" v="4889" actId="14100"/>
          <ac:spMkLst>
            <pc:docMk/>
            <pc:sldMk cId="3059258882" sldId="256"/>
            <ac:spMk id="64" creationId="{793DAB4B-07F7-2AB8-8CC9-55630D189B38}"/>
          </ac:spMkLst>
        </pc:spChg>
        <pc:spChg chg="add mod">
          <ac:chgData name="Biatrice Bogos" userId="032b47c63b49b01c" providerId="LiveId" clId="{05EE7C61-6BD2-4DDB-81E7-B1D2ACA2755E}" dt="2023-02-14T01:06:51.431" v="4890" actId="14100"/>
          <ac:spMkLst>
            <pc:docMk/>
            <pc:sldMk cId="3059258882" sldId="256"/>
            <ac:spMk id="65" creationId="{102F3C15-0556-3C77-4E2A-8F0043D638FE}"/>
          </ac:spMkLst>
        </pc:spChg>
        <pc:picChg chg="add mod">
          <ac:chgData name="Biatrice Bogos" userId="032b47c63b49b01c" providerId="LiveId" clId="{05EE7C61-6BD2-4DDB-81E7-B1D2ACA2755E}" dt="2023-02-13T22:38:32.969" v="1215" actId="1076"/>
          <ac:picMkLst>
            <pc:docMk/>
            <pc:sldMk cId="3059258882" sldId="256"/>
            <ac:picMk id="11" creationId="{E29D9B95-41EF-38BB-3C93-5693B80FAC07}"/>
          </ac:picMkLst>
        </pc:picChg>
        <pc:picChg chg="add mod">
          <ac:chgData name="Biatrice Bogos" userId="032b47c63b49b01c" providerId="LiveId" clId="{05EE7C61-6BD2-4DDB-81E7-B1D2ACA2755E}" dt="2023-02-14T00:52:30.524" v="4766" actId="1440"/>
          <ac:picMkLst>
            <pc:docMk/>
            <pc:sldMk cId="3059258882" sldId="256"/>
            <ac:picMk id="16" creationId="{6657614C-3BD7-FB93-6513-C88FCA80CC6D}"/>
          </ac:picMkLst>
        </pc:picChg>
        <pc:picChg chg="add mod">
          <ac:chgData name="Biatrice Bogos" userId="032b47c63b49b01c" providerId="LiveId" clId="{05EE7C61-6BD2-4DDB-81E7-B1D2ACA2755E}" dt="2023-02-14T00:52:24.902" v="4764" actId="1440"/>
          <ac:picMkLst>
            <pc:docMk/>
            <pc:sldMk cId="3059258882" sldId="256"/>
            <ac:picMk id="20" creationId="{895FDC51-B88D-4926-A02D-ADDD352705F9}"/>
          </ac:picMkLst>
        </pc:picChg>
        <pc:picChg chg="add mod">
          <ac:chgData name="Biatrice Bogos" userId="032b47c63b49b01c" providerId="LiveId" clId="{05EE7C61-6BD2-4DDB-81E7-B1D2ACA2755E}" dt="2023-02-14T00:52:24.321" v="4763" actId="1440"/>
          <ac:picMkLst>
            <pc:docMk/>
            <pc:sldMk cId="3059258882" sldId="256"/>
            <ac:picMk id="22" creationId="{5849B558-3361-6A89-6A36-E07C5B10B984}"/>
          </ac:picMkLst>
        </pc:picChg>
        <pc:picChg chg="add mod">
          <ac:chgData name="Biatrice Bogos" userId="032b47c63b49b01c" providerId="LiveId" clId="{05EE7C61-6BD2-4DDB-81E7-B1D2ACA2755E}" dt="2023-02-14T00:51:40.980" v="4752" actId="1440"/>
          <ac:picMkLst>
            <pc:docMk/>
            <pc:sldMk cId="3059258882" sldId="256"/>
            <ac:picMk id="25" creationId="{0B5E82E8-A389-E4D3-11AC-0BBDFBC1BA9D}"/>
          </ac:picMkLst>
        </pc:picChg>
        <pc:picChg chg="add mod">
          <ac:chgData name="Biatrice Bogos" userId="032b47c63b49b01c" providerId="LiveId" clId="{05EE7C61-6BD2-4DDB-81E7-B1D2ACA2755E}" dt="2023-02-14T00:51:44.824" v="4753" actId="1440"/>
          <ac:picMkLst>
            <pc:docMk/>
            <pc:sldMk cId="3059258882" sldId="256"/>
            <ac:picMk id="27" creationId="{FC82B330-FC47-D537-8B12-21FA1E385D9E}"/>
          </ac:picMkLst>
        </pc:picChg>
        <pc:picChg chg="add mod">
          <ac:chgData name="Biatrice Bogos" userId="032b47c63b49b01c" providerId="LiveId" clId="{05EE7C61-6BD2-4DDB-81E7-B1D2ACA2755E}" dt="2023-02-14T00:51:46.637" v="4754" actId="1440"/>
          <ac:picMkLst>
            <pc:docMk/>
            <pc:sldMk cId="3059258882" sldId="256"/>
            <ac:picMk id="29" creationId="{0C229B8D-0DED-C086-178E-FFBD5D377612}"/>
          </ac:picMkLst>
        </pc:picChg>
        <pc:picChg chg="add mod">
          <ac:chgData name="Biatrice Bogos" userId="032b47c63b49b01c" providerId="LiveId" clId="{05EE7C61-6BD2-4DDB-81E7-B1D2ACA2755E}" dt="2023-02-14T00:51:48.042" v="4755" actId="1440"/>
          <ac:picMkLst>
            <pc:docMk/>
            <pc:sldMk cId="3059258882" sldId="256"/>
            <ac:picMk id="31" creationId="{D2CDE090-5B30-51F4-143E-B888BBB5043B}"/>
          </ac:picMkLst>
        </pc:picChg>
        <pc:picChg chg="add mod">
          <ac:chgData name="Biatrice Bogos" userId="032b47c63b49b01c" providerId="LiveId" clId="{05EE7C61-6BD2-4DDB-81E7-B1D2ACA2755E}" dt="2023-02-14T00:51:52.362" v="4756" actId="1440"/>
          <ac:picMkLst>
            <pc:docMk/>
            <pc:sldMk cId="3059258882" sldId="256"/>
            <ac:picMk id="33" creationId="{342F0858-CAF6-8564-0903-749C7909D19F}"/>
          </ac:picMkLst>
        </pc:picChg>
        <pc:picChg chg="add mod">
          <ac:chgData name="Biatrice Bogos" userId="032b47c63b49b01c" providerId="LiveId" clId="{05EE7C61-6BD2-4DDB-81E7-B1D2ACA2755E}" dt="2023-02-14T00:51:54.273" v="4757" actId="1440"/>
          <ac:picMkLst>
            <pc:docMk/>
            <pc:sldMk cId="3059258882" sldId="256"/>
            <ac:picMk id="35" creationId="{91F41AB1-B700-99F8-33D0-F12005DDC934}"/>
          </ac:picMkLst>
        </pc:picChg>
        <pc:picChg chg="add mod">
          <ac:chgData name="Biatrice Bogos" userId="032b47c63b49b01c" providerId="LiveId" clId="{05EE7C61-6BD2-4DDB-81E7-B1D2ACA2755E}" dt="2023-02-14T00:51:55.710" v="4758" actId="1440"/>
          <ac:picMkLst>
            <pc:docMk/>
            <pc:sldMk cId="3059258882" sldId="256"/>
            <ac:picMk id="37" creationId="{39C5108F-0B88-DA95-7D13-31FE46427D50}"/>
          </ac:picMkLst>
        </pc:picChg>
        <pc:picChg chg="add mod">
          <ac:chgData name="Biatrice Bogos" userId="032b47c63b49b01c" providerId="LiveId" clId="{05EE7C61-6BD2-4DDB-81E7-B1D2ACA2755E}" dt="2023-02-14T00:52:25.669" v="4765" actId="1440"/>
          <ac:picMkLst>
            <pc:docMk/>
            <pc:sldMk cId="3059258882" sldId="256"/>
            <ac:picMk id="39" creationId="{D24DA559-8956-391E-952F-63E95303F3C7}"/>
          </ac:picMkLst>
        </pc:picChg>
        <pc:picChg chg="add mod">
          <ac:chgData name="Biatrice Bogos" userId="032b47c63b49b01c" providerId="LiveId" clId="{05EE7C61-6BD2-4DDB-81E7-B1D2ACA2755E}" dt="2023-02-14T00:51:59.106" v="4759" actId="1440"/>
          <ac:picMkLst>
            <pc:docMk/>
            <pc:sldMk cId="3059258882" sldId="256"/>
            <ac:picMk id="41" creationId="{533B00BE-738E-C8C4-C012-FEBF029530DC}"/>
          </ac:picMkLst>
        </pc:picChg>
        <pc:picChg chg="add mod">
          <ac:chgData name="Biatrice Bogos" userId="032b47c63b49b01c" providerId="LiveId" clId="{05EE7C61-6BD2-4DDB-81E7-B1D2ACA2755E}" dt="2023-02-14T00:54:44.974" v="4777" actId="14100"/>
          <ac:picMkLst>
            <pc:docMk/>
            <pc:sldMk cId="3059258882" sldId="256"/>
            <ac:picMk id="43" creationId="{9A95563E-242A-1D42-5CE9-56B1BD534DBA}"/>
          </ac:picMkLst>
        </pc:picChg>
        <pc:picChg chg="add mod">
          <ac:chgData name="Biatrice Bogos" userId="032b47c63b49b01c" providerId="LiveId" clId="{05EE7C61-6BD2-4DDB-81E7-B1D2ACA2755E}" dt="2023-02-14T00:55:07.997" v="4785" actId="1076"/>
          <ac:picMkLst>
            <pc:docMk/>
            <pc:sldMk cId="3059258882" sldId="256"/>
            <ac:picMk id="45" creationId="{796A2981-1617-D76D-758B-D59342DB912D}"/>
          </ac:picMkLst>
        </pc:picChg>
        <pc:picChg chg="add mod">
          <ac:chgData name="Biatrice Bogos" userId="032b47c63b49b01c" providerId="LiveId" clId="{05EE7C61-6BD2-4DDB-81E7-B1D2ACA2755E}" dt="2023-02-14T00:55:27.425" v="4790" actId="1076"/>
          <ac:picMkLst>
            <pc:docMk/>
            <pc:sldMk cId="3059258882" sldId="256"/>
            <ac:picMk id="47" creationId="{06504486-5CCB-0398-78EC-69ECA4B46E6C}"/>
          </ac:picMkLst>
        </pc:picChg>
        <pc:picChg chg="add mod">
          <ac:chgData name="Biatrice Bogos" userId="032b47c63b49b01c" providerId="LiveId" clId="{05EE7C61-6BD2-4DDB-81E7-B1D2ACA2755E}" dt="2023-02-14T00:57:45.290" v="4803" actId="14100"/>
          <ac:picMkLst>
            <pc:docMk/>
            <pc:sldMk cId="3059258882" sldId="256"/>
            <ac:picMk id="49" creationId="{7D99B15E-DB3F-F5F4-0189-7F7A4982953A}"/>
          </ac:picMkLst>
        </pc:picChg>
        <pc:picChg chg="add mod">
          <ac:chgData name="Biatrice Bogos" userId="032b47c63b49b01c" providerId="LiveId" clId="{05EE7C61-6BD2-4DDB-81E7-B1D2ACA2755E}" dt="2023-02-14T00:58:25.185" v="4813" actId="14100"/>
          <ac:picMkLst>
            <pc:docMk/>
            <pc:sldMk cId="3059258882" sldId="256"/>
            <ac:picMk id="51" creationId="{CA580BC3-1766-2C5D-4F0E-506BC7ED8401}"/>
          </ac:picMkLst>
        </pc:picChg>
        <pc:picChg chg="add mod">
          <ac:chgData name="Biatrice Bogos" userId="032b47c63b49b01c" providerId="LiveId" clId="{05EE7C61-6BD2-4DDB-81E7-B1D2ACA2755E}" dt="2023-02-14T00:59:48.192" v="4826" actId="1076"/>
          <ac:picMkLst>
            <pc:docMk/>
            <pc:sldMk cId="3059258882" sldId="256"/>
            <ac:picMk id="53" creationId="{77847DFF-1D05-E7E7-D161-2F5374A21D57}"/>
          </ac:picMkLst>
        </pc:picChg>
        <pc:picChg chg="add mod">
          <ac:chgData name="Biatrice Bogos" userId="032b47c63b49b01c" providerId="LiveId" clId="{05EE7C61-6BD2-4DDB-81E7-B1D2ACA2755E}" dt="2023-02-14T01:00:57.235" v="4836" actId="1076"/>
          <ac:picMkLst>
            <pc:docMk/>
            <pc:sldMk cId="3059258882" sldId="256"/>
            <ac:picMk id="55" creationId="{07773BAB-74BC-2C40-4612-C10809A1DFCD}"/>
          </ac:picMkLst>
        </pc:picChg>
        <pc:picChg chg="add mod">
          <ac:chgData name="Biatrice Bogos" userId="032b47c63b49b01c" providerId="LiveId" clId="{05EE7C61-6BD2-4DDB-81E7-B1D2ACA2755E}" dt="2023-02-14T01:04:21.371" v="4872" actId="1076"/>
          <ac:picMkLst>
            <pc:docMk/>
            <pc:sldMk cId="3059258882" sldId="256"/>
            <ac:picMk id="57" creationId="{857D45D8-B62A-2F23-4668-4166961C10D1}"/>
          </ac:picMkLst>
        </pc:picChg>
        <pc:picChg chg="add mod">
          <ac:chgData name="Biatrice Bogos" userId="032b47c63b49b01c" providerId="LiveId" clId="{05EE7C61-6BD2-4DDB-81E7-B1D2ACA2755E}" dt="2023-02-14T01:03:34.688" v="4858" actId="1076"/>
          <ac:picMkLst>
            <pc:docMk/>
            <pc:sldMk cId="3059258882" sldId="256"/>
            <ac:picMk id="59" creationId="{9BC282C6-E00B-F9B1-D3A2-319AEBABAB52}"/>
          </ac:picMkLst>
        </pc:picChg>
        <pc:picChg chg="add mod">
          <ac:chgData name="Biatrice Bogos" userId="032b47c63b49b01c" providerId="LiveId" clId="{05EE7C61-6BD2-4DDB-81E7-B1D2ACA2755E}" dt="2023-02-14T01:04:18.009" v="4871" actId="1076"/>
          <ac:picMkLst>
            <pc:docMk/>
            <pc:sldMk cId="3059258882" sldId="256"/>
            <ac:picMk id="61" creationId="{C70F8DFE-2A80-B5F3-8A52-D935F0B03AB1}"/>
          </ac:picMkLst>
        </pc:picChg>
        <pc:picChg chg="add mod">
          <ac:chgData name="Biatrice Bogos" userId="032b47c63b49b01c" providerId="LiveId" clId="{05EE7C61-6BD2-4DDB-81E7-B1D2ACA2755E}" dt="2023-02-14T01:09:55.417" v="4919" actId="14100"/>
          <ac:picMkLst>
            <pc:docMk/>
            <pc:sldMk cId="3059258882" sldId="256"/>
            <ac:picMk id="67" creationId="{4060EAAE-FA18-8318-5163-B44E53D284F8}"/>
          </ac:picMkLst>
        </pc:picChg>
        <pc:picChg chg="add mod">
          <ac:chgData name="Biatrice Bogos" userId="032b47c63b49b01c" providerId="LiveId" clId="{05EE7C61-6BD2-4DDB-81E7-B1D2ACA2755E}" dt="2023-02-14T01:10:10.958" v="4923" actId="1076"/>
          <ac:picMkLst>
            <pc:docMk/>
            <pc:sldMk cId="3059258882" sldId="256"/>
            <ac:picMk id="69" creationId="{B2DFF82E-7A96-477E-9A25-C0D5D09EB00A}"/>
          </ac:picMkLst>
        </pc:picChg>
        <pc:picChg chg="add mod">
          <ac:chgData name="Biatrice Bogos" userId="032b47c63b49b01c" providerId="LiveId" clId="{05EE7C61-6BD2-4DDB-81E7-B1D2ACA2755E}" dt="2023-02-14T01:14:32.760" v="4970" actId="14100"/>
          <ac:picMkLst>
            <pc:docMk/>
            <pc:sldMk cId="3059258882" sldId="256"/>
            <ac:picMk id="71" creationId="{558BB5EE-AF15-7AEB-1CB8-E23F2853D911}"/>
          </ac:picMkLst>
        </pc:picChg>
        <pc:picChg chg="add mod">
          <ac:chgData name="Biatrice Bogos" userId="032b47c63b49b01c" providerId="LiveId" clId="{05EE7C61-6BD2-4DDB-81E7-B1D2ACA2755E}" dt="2023-02-14T01:12:56.343" v="4939" actId="14100"/>
          <ac:picMkLst>
            <pc:docMk/>
            <pc:sldMk cId="3059258882" sldId="256"/>
            <ac:picMk id="73" creationId="{223037D1-9103-CC2D-B6B4-D22300740707}"/>
          </ac:picMkLst>
        </pc:picChg>
        <pc:picChg chg="add mod">
          <ac:chgData name="Biatrice Bogos" userId="032b47c63b49b01c" providerId="LiveId" clId="{05EE7C61-6BD2-4DDB-81E7-B1D2ACA2755E}" dt="2023-02-14T01:14:19.728" v="4967" actId="1076"/>
          <ac:picMkLst>
            <pc:docMk/>
            <pc:sldMk cId="3059258882" sldId="256"/>
            <ac:picMk id="75" creationId="{3ECBF939-0420-F413-187C-4A43BDFEE671}"/>
          </ac:picMkLst>
        </pc:picChg>
        <pc:picChg chg="add mod">
          <ac:chgData name="Biatrice Bogos" userId="032b47c63b49b01c" providerId="LiveId" clId="{05EE7C61-6BD2-4DDB-81E7-B1D2ACA2755E}" dt="2023-02-14T01:14:16.710" v="4965" actId="14100"/>
          <ac:picMkLst>
            <pc:docMk/>
            <pc:sldMk cId="3059258882" sldId="256"/>
            <ac:picMk id="77" creationId="{B7014E62-42C4-6808-F802-8C30CF61955A}"/>
          </ac:picMkLst>
        </pc:picChg>
      </pc:sldChg>
      <pc:sldChg chg="modSp new mod ord">
        <pc:chgData name="Biatrice Bogos" userId="032b47c63b49b01c" providerId="LiveId" clId="{05EE7C61-6BD2-4DDB-81E7-B1D2ACA2755E}" dt="2023-02-14T01:29:00.661" v="5179" actId="14861"/>
        <pc:sldMkLst>
          <pc:docMk/>
          <pc:sldMk cId="3754708933" sldId="257"/>
        </pc:sldMkLst>
        <pc:spChg chg="mod">
          <ac:chgData name="Biatrice Bogos" userId="032b47c63b49b01c" providerId="LiveId" clId="{05EE7C61-6BD2-4DDB-81E7-B1D2ACA2755E}" dt="2023-02-14T01:29:00.661" v="5179" actId="14861"/>
          <ac:spMkLst>
            <pc:docMk/>
            <pc:sldMk cId="3754708933" sldId="257"/>
            <ac:spMk id="2" creationId="{782409BE-568D-011A-BB25-C43CE201D465}"/>
          </ac:spMkLst>
        </pc:spChg>
      </pc:sldChg>
      <pc:sldChg chg="modSp new mod">
        <pc:chgData name="Biatrice Bogos" userId="032b47c63b49b01c" providerId="LiveId" clId="{05EE7C61-6BD2-4DDB-81E7-B1D2ACA2755E}" dt="2023-02-14T01:21:34.473" v="5015" actId="1076"/>
        <pc:sldMkLst>
          <pc:docMk/>
          <pc:sldMk cId="1442379300" sldId="258"/>
        </pc:sldMkLst>
        <pc:spChg chg="mod">
          <ac:chgData name="Biatrice Bogos" userId="032b47c63b49b01c" providerId="LiveId" clId="{05EE7C61-6BD2-4DDB-81E7-B1D2ACA2755E}" dt="2023-02-14T01:21:34.473" v="5015" actId="1076"/>
          <ac:spMkLst>
            <pc:docMk/>
            <pc:sldMk cId="1442379300" sldId="258"/>
            <ac:spMk id="2" creationId="{AEBDC9BE-F949-5FFD-B349-2716B1E4518C}"/>
          </ac:spMkLst>
        </pc:spChg>
      </pc:sldChg>
      <pc:sldChg chg="new del">
        <pc:chgData name="Biatrice Bogos" userId="032b47c63b49b01c" providerId="LiveId" clId="{05EE7C61-6BD2-4DDB-81E7-B1D2ACA2755E}" dt="2023-02-13T21:52:03.593" v="8" actId="2696"/>
        <pc:sldMkLst>
          <pc:docMk/>
          <pc:sldMk cId="2329321026" sldId="258"/>
        </pc:sldMkLst>
      </pc:sldChg>
      <pc:sldChg chg="new del">
        <pc:chgData name="Biatrice Bogos" userId="032b47c63b49b01c" providerId="LiveId" clId="{05EE7C61-6BD2-4DDB-81E7-B1D2ACA2755E}" dt="2023-02-13T21:51:56.537" v="6" actId="2696"/>
        <pc:sldMkLst>
          <pc:docMk/>
          <pc:sldMk cId="3828035653" sldId="258"/>
        </pc:sldMkLst>
      </pc:sldChg>
      <pc:sldMasterChg chg="delSldLayout">
        <pc:chgData name="Biatrice Bogos" userId="032b47c63b49b01c" providerId="LiveId" clId="{05EE7C61-6BD2-4DDB-81E7-B1D2ACA2755E}" dt="2023-02-13T21:51:56.537" v="6" actId="2696"/>
        <pc:sldMasterMkLst>
          <pc:docMk/>
          <pc:sldMasterMk cId="3284799254" sldId="2147483660"/>
        </pc:sldMasterMkLst>
        <pc:sldLayoutChg chg="del">
          <pc:chgData name="Biatrice Bogos" userId="032b47c63b49b01c" providerId="LiveId" clId="{05EE7C61-6BD2-4DDB-81E7-B1D2ACA2755E}" dt="2023-02-13T21:51:56.537" v="6" actId="2696"/>
          <pc:sldLayoutMkLst>
            <pc:docMk/>
            <pc:sldMasterMk cId="3284799254" sldId="2147483660"/>
            <pc:sldLayoutMk cId="174427937" sldId="214748367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2"/>
            <a:ext cx="9906000" cy="6857975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2214361" y="2523200"/>
            <a:ext cx="5477225" cy="1811600"/>
          </a:xfrm>
          <a:prstGeom prst="rect">
            <a:avLst/>
          </a:prstGeom>
          <a:noFill/>
          <a:ln>
            <a:noFill/>
          </a:ln>
          <a:effectLst>
            <a:outerShdw blurRad="85725" dist="19050" dir="5400000" algn="bl" rotWithShape="0">
              <a:srgbClr val="20124D">
                <a:alpha val="30000"/>
              </a:srgbClr>
            </a:outerShdw>
          </a:effectLst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Font typeface="Abril Fatface"/>
              <a:buNone/>
              <a:defRPr sz="3900" b="0" i="0">
                <a:latin typeface="Abril Fatface"/>
                <a:ea typeface="Abril Fatface"/>
                <a:cs typeface="Abril Fatface"/>
                <a:sym typeface="Abril Fatfac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Font typeface="Abril Fatface"/>
              <a:buNone/>
              <a:defRPr sz="3900" b="0" i="0"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Font typeface="Abril Fatface"/>
              <a:buNone/>
              <a:defRPr sz="3900" b="0" i="0"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Font typeface="Abril Fatface"/>
              <a:buNone/>
              <a:defRPr sz="3900" b="0" i="0"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Font typeface="Abril Fatface"/>
              <a:buNone/>
              <a:defRPr sz="3900" b="0" i="0"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Font typeface="Abril Fatface"/>
              <a:buNone/>
              <a:defRPr sz="3900" b="0" i="0"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Font typeface="Abril Fatface"/>
              <a:buNone/>
              <a:defRPr sz="3900" b="0" i="0"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Font typeface="Abril Fatface"/>
              <a:buNone/>
              <a:defRPr sz="3900" b="0" i="0"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Font typeface="Abril Fatface"/>
              <a:buNone/>
              <a:defRPr sz="3900" b="0" i="0"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grpSp>
        <p:nvGrpSpPr>
          <p:cNvPr id="12" name="Google Shape;12;p2"/>
          <p:cNvGrpSpPr/>
          <p:nvPr/>
        </p:nvGrpSpPr>
        <p:grpSpPr>
          <a:xfrm>
            <a:off x="425763" y="739316"/>
            <a:ext cx="9110075" cy="5827600"/>
            <a:chOff x="393012" y="554487"/>
            <a:chExt cx="8409300" cy="4370700"/>
          </a:xfrm>
        </p:grpSpPr>
        <p:sp>
          <p:nvSpPr>
            <p:cNvPr id="13" name="Google Shape;13;p2"/>
            <p:cNvSpPr/>
            <p:nvPr/>
          </p:nvSpPr>
          <p:spPr>
            <a:xfrm>
              <a:off x="3745812" y="1110652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2526612" y="1026863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2145612" y="1484063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1993212" y="1407863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1772200" y="1011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1467400" y="554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1238800" y="1545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696000" y="1849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1619800" y="1892412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1010200" y="2002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1086400" y="2459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1315000" y="2992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1619800" y="3373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1772200" y="3754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1665646" y="3945229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1612212" y="3907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1696000" y="4135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629200" y="4897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1840812" y="4593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2221812" y="3907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3136212" y="4288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3288612" y="4212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3822012" y="4212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3593412" y="3983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4736412" y="4288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5117412" y="4440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5193612" y="4364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5879412" y="4288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6031812" y="3831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6412812" y="3983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6793812" y="3831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7251012" y="3907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7418588" y="3663510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7251012" y="4440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7936812" y="3983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7174812" y="3145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7479612" y="3602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7708212" y="3373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8089212" y="3145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8165412" y="2992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8013012" y="2002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8546412" y="1849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8089212" y="1392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7632012" y="2611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7784412" y="1621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8089212" y="935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7098612" y="706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7327212" y="1087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7251012" y="1240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7022412" y="630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6489012" y="706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6184212" y="1164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5955612" y="935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6031812" y="1011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67" name="Google Shape;67;p2"/>
            <p:cNvSpPr/>
            <p:nvPr/>
          </p:nvSpPr>
          <p:spPr>
            <a:xfrm>
              <a:off x="5117412" y="859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68" name="Google Shape;68;p2"/>
            <p:cNvSpPr/>
            <p:nvPr/>
          </p:nvSpPr>
          <p:spPr>
            <a:xfrm>
              <a:off x="3898212" y="1179263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69" name="Google Shape;69;p2"/>
            <p:cNvSpPr/>
            <p:nvPr/>
          </p:nvSpPr>
          <p:spPr>
            <a:xfrm>
              <a:off x="3212412" y="874463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70" name="Google Shape;70;p2"/>
            <p:cNvSpPr/>
            <p:nvPr/>
          </p:nvSpPr>
          <p:spPr>
            <a:xfrm>
              <a:off x="5422212" y="706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71" name="Google Shape;71;p2"/>
            <p:cNvSpPr/>
            <p:nvPr/>
          </p:nvSpPr>
          <p:spPr>
            <a:xfrm>
              <a:off x="5041212" y="1316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72" name="Google Shape;72;p2"/>
            <p:cNvSpPr/>
            <p:nvPr/>
          </p:nvSpPr>
          <p:spPr>
            <a:xfrm>
              <a:off x="6717612" y="1240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73" name="Google Shape;73;p2"/>
            <p:cNvSpPr/>
            <p:nvPr/>
          </p:nvSpPr>
          <p:spPr>
            <a:xfrm>
              <a:off x="8622612" y="2611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74" name="Google Shape;74;p2"/>
            <p:cNvSpPr/>
            <p:nvPr/>
          </p:nvSpPr>
          <p:spPr>
            <a:xfrm>
              <a:off x="8775012" y="3297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75" name="Google Shape;75;p2"/>
            <p:cNvSpPr/>
            <p:nvPr/>
          </p:nvSpPr>
          <p:spPr>
            <a:xfrm>
              <a:off x="8317812" y="4135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7708212" y="4593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77" name="Google Shape;77;p2"/>
            <p:cNvSpPr/>
            <p:nvPr/>
          </p:nvSpPr>
          <p:spPr>
            <a:xfrm>
              <a:off x="2526612" y="4364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78" name="Google Shape;78;p2"/>
            <p:cNvSpPr/>
            <p:nvPr/>
          </p:nvSpPr>
          <p:spPr>
            <a:xfrm>
              <a:off x="3517212" y="4516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4355412" y="3831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80" name="Google Shape;80;p2"/>
            <p:cNvSpPr/>
            <p:nvPr/>
          </p:nvSpPr>
          <p:spPr>
            <a:xfrm>
              <a:off x="4279212" y="3907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81" name="Google Shape;81;p2"/>
            <p:cNvSpPr/>
            <p:nvPr/>
          </p:nvSpPr>
          <p:spPr>
            <a:xfrm>
              <a:off x="2679012" y="3754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82" name="Google Shape;82;p2"/>
            <p:cNvSpPr/>
            <p:nvPr/>
          </p:nvSpPr>
          <p:spPr>
            <a:xfrm>
              <a:off x="1078812" y="3983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83" name="Google Shape;83;p2"/>
            <p:cNvSpPr/>
            <p:nvPr/>
          </p:nvSpPr>
          <p:spPr>
            <a:xfrm>
              <a:off x="850212" y="4440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84" name="Google Shape;84;p2"/>
            <p:cNvSpPr/>
            <p:nvPr/>
          </p:nvSpPr>
          <p:spPr>
            <a:xfrm>
              <a:off x="1078812" y="3526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85" name="Google Shape;85;p2"/>
            <p:cNvSpPr/>
            <p:nvPr/>
          </p:nvSpPr>
          <p:spPr>
            <a:xfrm>
              <a:off x="697812" y="2764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86" name="Google Shape;86;p2"/>
            <p:cNvSpPr/>
            <p:nvPr/>
          </p:nvSpPr>
          <p:spPr>
            <a:xfrm>
              <a:off x="393012" y="2535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87" name="Google Shape;87;p2"/>
            <p:cNvSpPr/>
            <p:nvPr/>
          </p:nvSpPr>
          <p:spPr>
            <a:xfrm>
              <a:off x="1993212" y="2688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88" name="Google Shape;88;p2"/>
            <p:cNvSpPr/>
            <p:nvPr/>
          </p:nvSpPr>
          <p:spPr>
            <a:xfrm>
              <a:off x="1010200" y="859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</p:grpSp>
    </p:spTree>
    <p:extLst>
      <p:ext uri="{BB962C8B-B14F-4D97-AF65-F5344CB8AC3E}">
        <p14:creationId xmlns:p14="http://schemas.microsoft.com/office/powerpoint/2010/main" val="1191082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Subtitle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Google Shape;90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2"/>
            <a:ext cx="9906000" cy="685797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1" name="Google Shape;91;p3"/>
          <p:cNvGrpSpPr/>
          <p:nvPr/>
        </p:nvGrpSpPr>
        <p:grpSpPr>
          <a:xfrm>
            <a:off x="425763" y="739316"/>
            <a:ext cx="9110075" cy="5827600"/>
            <a:chOff x="393012" y="554487"/>
            <a:chExt cx="8409300" cy="4370700"/>
          </a:xfrm>
        </p:grpSpPr>
        <p:sp>
          <p:nvSpPr>
            <p:cNvPr id="92" name="Google Shape;92;p3"/>
            <p:cNvSpPr/>
            <p:nvPr/>
          </p:nvSpPr>
          <p:spPr>
            <a:xfrm>
              <a:off x="3745812" y="1110652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93" name="Google Shape;93;p3"/>
            <p:cNvSpPr/>
            <p:nvPr/>
          </p:nvSpPr>
          <p:spPr>
            <a:xfrm>
              <a:off x="2526612" y="1026863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94" name="Google Shape;94;p3"/>
            <p:cNvSpPr/>
            <p:nvPr/>
          </p:nvSpPr>
          <p:spPr>
            <a:xfrm>
              <a:off x="2145612" y="1484063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95" name="Google Shape;95;p3"/>
            <p:cNvSpPr/>
            <p:nvPr/>
          </p:nvSpPr>
          <p:spPr>
            <a:xfrm>
              <a:off x="1993212" y="1407863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96" name="Google Shape;96;p3"/>
            <p:cNvSpPr/>
            <p:nvPr/>
          </p:nvSpPr>
          <p:spPr>
            <a:xfrm>
              <a:off x="1772200" y="1011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97" name="Google Shape;97;p3"/>
            <p:cNvSpPr/>
            <p:nvPr/>
          </p:nvSpPr>
          <p:spPr>
            <a:xfrm>
              <a:off x="1467400" y="554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98" name="Google Shape;98;p3"/>
            <p:cNvSpPr/>
            <p:nvPr/>
          </p:nvSpPr>
          <p:spPr>
            <a:xfrm>
              <a:off x="1238800" y="1545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99" name="Google Shape;99;p3"/>
            <p:cNvSpPr/>
            <p:nvPr/>
          </p:nvSpPr>
          <p:spPr>
            <a:xfrm>
              <a:off x="1696000" y="1849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00" name="Google Shape;100;p3"/>
            <p:cNvSpPr/>
            <p:nvPr/>
          </p:nvSpPr>
          <p:spPr>
            <a:xfrm>
              <a:off x="1619800" y="1892412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01" name="Google Shape;101;p3"/>
            <p:cNvSpPr/>
            <p:nvPr/>
          </p:nvSpPr>
          <p:spPr>
            <a:xfrm>
              <a:off x="1010200" y="2002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02" name="Google Shape;102;p3"/>
            <p:cNvSpPr/>
            <p:nvPr/>
          </p:nvSpPr>
          <p:spPr>
            <a:xfrm>
              <a:off x="1086400" y="2459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03" name="Google Shape;103;p3"/>
            <p:cNvSpPr/>
            <p:nvPr/>
          </p:nvSpPr>
          <p:spPr>
            <a:xfrm>
              <a:off x="1315000" y="2992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04" name="Google Shape;104;p3"/>
            <p:cNvSpPr/>
            <p:nvPr/>
          </p:nvSpPr>
          <p:spPr>
            <a:xfrm>
              <a:off x="1619800" y="3373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05" name="Google Shape;105;p3"/>
            <p:cNvSpPr/>
            <p:nvPr/>
          </p:nvSpPr>
          <p:spPr>
            <a:xfrm>
              <a:off x="1772200" y="3754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06" name="Google Shape;106;p3"/>
            <p:cNvSpPr/>
            <p:nvPr/>
          </p:nvSpPr>
          <p:spPr>
            <a:xfrm>
              <a:off x="1665646" y="3945229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07" name="Google Shape;107;p3"/>
            <p:cNvSpPr/>
            <p:nvPr/>
          </p:nvSpPr>
          <p:spPr>
            <a:xfrm>
              <a:off x="1612212" y="3907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08" name="Google Shape;108;p3"/>
            <p:cNvSpPr/>
            <p:nvPr/>
          </p:nvSpPr>
          <p:spPr>
            <a:xfrm>
              <a:off x="1696000" y="4135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09" name="Google Shape;109;p3"/>
            <p:cNvSpPr/>
            <p:nvPr/>
          </p:nvSpPr>
          <p:spPr>
            <a:xfrm>
              <a:off x="629200" y="4897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10" name="Google Shape;110;p3"/>
            <p:cNvSpPr/>
            <p:nvPr/>
          </p:nvSpPr>
          <p:spPr>
            <a:xfrm>
              <a:off x="1840812" y="4593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11" name="Google Shape;111;p3"/>
            <p:cNvSpPr/>
            <p:nvPr/>
          </p:nvSpPr>
          <p:spPr>
            <a:xfrm>
              <a:off x="2221812" y="3907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12" name="Google Shape;112;p3"/>
            <p:cNvSpPr/>
            <p:nvPr/>
          </p:nvSpPr>
          <p:spPr>
            <a:xfrm>
              <a:off x="3136212" y="4288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13" name="Google Shape;113;p3"/>
            <p:cNvSpPr/>
            <p:nvPr/>
          </p:nvSpPr>
          <p:spPr>
            <a:xfrm>
              <a:off x="3288612" y="4212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14" name="Google Shape;114;p3"/>
            <p:cNvSpPr/>
            <p:nvPr/>
          </p:nvSpPr>
          <p:spPr>
            <a:xfrm>
              <a:off x="3822012" y="4212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15" name="Google Shape;115;p3"/>
            <p:cNvSpPr/>
            <p:nvPr/>
          </p:nvSpPr>
          <p:spPr>
            <a:xfrm>
              <a:off x="3593412" y="3983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16" name="Google Shape;116;p3"/>
            <p:cNvSpPr/>
            <p:nvPr/>
          </p:nvSpPr>
          <p:spPr>
            <a:xfrm>
              <a:off x="4736412" y="4288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17" name="Google Shape;117;p3"/>
            <p:cNvSpPr/>
            <p:nvPr/>
          </p:nvSpPr>
          <p:spPr>
            <a:xfrm>
              <a:off x="5117412" y="4440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18" name="Google Shape;118;p3"/>
            <p:cNvSpPr/>
            <p:nvPr/>
          </p:nvSpPr>
          <p:spPr>
            <a:xfrm>
              <a:off x="5193612" y="4364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19" name="Google Shape;119;p3"/>
            <p:cNvSpPr/>
            <p:nvPr/>
          </p:nvSpPr>
          <p:spPr>
            <a:xfrm>
              <a:off x="5879412" y="4288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20" name="Google Shape;120;p3"/>
            <p:cNvSpPr/>
            <p:nvPr/>
          </p:nvSpPr>
          <p:spPr>
            <a:xfrm>
              <a:off x="6031812" y="3831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21" name="Google Shape;121;p3"/>
            <p:cNvSpPr/>
            <p:nvPr/>
          </p:nvSpPr>
          <p:spPr>
            <a:xfrm>
              <a:off x="6412812" y="3983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22" name="Google Shape;122;p3"/>
            <p:cNvSpPr/>
            <p:nvPr/>
          </p:nvSpPr>
          <p:spPr>
            <a:xfrm>
              <a:off x="6793812" y="3831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23" name="Google Shape;123;p3"/>
            <p:cNvSpPr/>
            <p:nvPr/>
          </p:nvSpPr>
          <p:spPr>
            <a:xfrm>
              <a:off x="7251012" y="3907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24" name="Google Shape;124;p3"/>
            <p:cNvSpPr/>
            <p:nvPr/>
          </p:nvSpPr>
          <p:spPr>
            <a:xfrm>
              <a:off x="7418588" y="3663510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25" name="Google Shape;125;p3"/>
            <p:cNvSpPr/>
            <p:nvPr/>
          </p:nvSpPr>
          <p:spPr>
            <a:xfrm>
              <a:off x="7251012" y="4440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26" name="Google Shape;126;p3"/>
            <p:cNvSpPr/>
            <p:nvPr/>
          </p:nvSpPr>
          <p:spPr>
            <a:xfrm>
              <a:off x="7936812" y="3983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27" name="Google Shape;127;p3"/>
            <p:cNvSpPr/>
            <p:nvPr/>
          </p:nvSpPr>
          <p:spPr>
            <a:xfrm>
              <a:off x="7174812" y="3145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28" name="Google Shape;128;p3"/>
            <p:cNvSpPr/>
            <p:nvPr/>
          </p:nvSpPr>
          <p:spPr>
            <a:xfrm>
              <a:off x="7479612" y="3602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29" name="Google Shape;129;p3"/>
            <p:cNvSpPr/>
            <p:nvPr/>
          </p:nvSpPr>
          <p:spPr>
            <a:xfrm>
              <a:off x="7708212" y="3373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30" name="Google Shape;130;p3"/>
            <p:cNvSpPr/>
            <p:nvPr/>
          </p:nvSpPr>
          <p:spPr>
            <a:xfrm>
              <a:off x="8089212" y="3145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31" name="Google Shape;131;p3"/>
            <p:cNvSpPr/>
            <p:nvPr/>
          </p:nvSpPr>
          <p:spPr>
            <a:xfrm>
              <a:off x="8165412" y="2992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32" name="Google Shape;132;p3"/>
            <p:cNvSpPr/>
            <p:nvPr/>
          </p:nvSpPr>
          <p:spPr>
            <a:xfrm>
              <a:off x="8013012" y="2002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33" name="Google Shape;133;p3"/>
            <p:cNvSpPr/>
            <p:nvPr/>
          </p:nvSpPr>
          <p:spPr>
            <a:xfrm>
              <a:off x="8546412" y="1849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34" name="Google Shape;134;p3"/>
            <p:cNvSpPr/>
            <p:nvPr/>
          </p:nvSpPr>
          <p:spPr>
            <a:xfrm>
              <a:off x="8089212" y="1392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35" name="Google Shape;135;p3"/>
            <p:cNvSpPr/>
            <p:nvPr/>
          </p:nvSpPr>
          <p:spPr>
            <a:xfrm>
              <a:off x="7632012" y="2611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36" name="Google Shape;136;p3"/>
            <p:cNvSpPr/>
            <p:nvPr/>
          </p:nvSpPr>
          <p:spPr>
            <a:xfrm>
              <a:off x="7784412" y="1621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37" name="Google Shape;137;p3"/>
            <p:cNvSpPr/>
            <p:nvPr/>
          </p:nvSpPr>
          <p:spPr>
            <a:xfrm>
              <a:off x="8089212" y="935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38" name="Google Shape;138;p3"/>
            <p:cNvSpPr/>
            <p:nvPr/>
          </p:nvSpPr>
          <p:spPr>
            <a:xfrm>
              <a:off x="7098612" y="706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39" name="Google Shape;139;p3"/>
            <p:cNvSpPr/>
            <p:nvPr/>
          </p:nvSpPr>
          <p:spPr>
            <a:xfrm>
              <a:off x="7327212" y="1087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40" name="Google Shape;140;p3"/>
            <p:cNvSpPr/>
            <p:nvPr/>
          </p:nvSpPr>
          <p:spPr>
            <a:xfrm>
              <a:off x="7251012" y="1240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41" name="Google Shape;141;p3"/>
            <p:cNvSpPr/>
            <p:nvPr/>
          </p:nvSpPr>
          <p:spPr>
            <a:xfrm>
              <a:off x="7022412" y="630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42" name="Google Shape;142;p3"/>
            <p:cNvSpPr/>
            <p:nvPr/>
          </p:nvSpPr>
          <p:spPr>
            <a:xfrm>
              <a:off x="6489012" y="706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43" name="Google Shape;143;p3"/>
            <p:cNvSpPr/>
            <p:nvPr/>
          </p:nvSpPr>
          <p:spPr>
            <a:xfrm>
              <a:off x="6184212" y="1164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44" name="Google Shape;144;p3"/>
            <p:cNvSpPr/>
            <p:nvPr/>
          </p:nvSpPr>
          <p:spPr>
            <a:xfrm>
              <a:off x="5955612" y="935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45" name="Google Shape;145;p3"/>
            <p:cNvSpPr/>
            <p:nvPr/>
          </p:nvSpPr>
          <p:spPr>
            <a:xfrm>
              <a:off x="6031812" y="1011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46" name="Google Shape;146;p3"/>
            <p:cNvSpPr/>
            <p:nvPr/>
          </p:nvSpPr>
          <p:spPr>
            <a:xfrm>
              <a:off x="5117412" y="859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47" name="Google Shape;147;p3"/>
            <p:cNvSpPr/>
            <p:nvPr/>
          </p:nvSpPr>
          <p:spPr>
            <a:xfrm>
              <a:off x="3898212" y="1179263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48" name="Google Shape;148;p3"/>
            <p:cNvSpPr/>
            <p:nvPr/>
          </p:nvSpPr>
          <p:spPr>
            <a:xfrm>
              <a:off x="3212412" y="874463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49" name="Google Shape;149;p3"/>
            <p:cNvSpPr/>
            <p:nvPr/>
          </p:nvSpPr>
          <p:spPr>
            <a:xfrm>
              <a:off x="5422212" y="706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50" name="Google Shape;150;p3"/>
            <p:cNvSpPr/>
            <p:nvPr/>
          </p:nvSpPr>
          <p:spPr>
            <a:xfrm>
              <a:off x="5041212" y="1316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51" name="Google Shape;151;p3"/>
            <p:cNvSpPr/>
            <p:nvPr/>
          </p:nvSpPr>
          <p:spPr>
            <a:xfrm>
              <a:off x="6717612" y="1240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52" name="Google Shape;152;p3"/>
            <p:cNvSpPr/>
            <p:nvPr/>
          </p:nvSpPr>
          <p:spPr>
            <a:xfrm>
              <a:off x="8622612" y="2611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53" name="Google Shape;153;p3"/>
            <p:cNvSpPr/>
            <p:nvPr/>
          </p:nvSpPr>
          <p:spPr>
            <a:xfrm>
              <a:off x="8775012" y="3297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54" name="Google Shape;154;p3"/>
            <p:cNvSpPr/>
            <p:nvPr/>
          </p:nvSpPr>
          <p:spPr>
            <a:xfrm>
              <a:off x="8317812" y="4135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55" name="Google Shape;155;p3"/>
            <p:cNvSpPr/>
            <p:nvPr/>
          </p:nvSpPr>
          <p:spPr>
            <a:xfrm>
              <a:off x="7708212" y="4593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56" name="Google Shape;156;p3"/>
            <p:cNvSpPr/>
            <p:nvPr/>
          </p:nvSpPr>
          <p:spPr>
            <a:xfrm>
              <a:off x="2526612" y="4364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57" name="Google Shape;157;p3"/>
            <p:cNvSpPr/>
            <p:nvPr/>
          </p:nvSpPr>
          <p:spPr>
            <a:xfrm>
              <a:off x="3517212" y="4516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58" name="Google Shape;158;p3"/>
            <p:cNvSpPr/>
            <p:nvPr/>
          </p:nvSpPr>
          <p:spPr>
            <a:xfrm>
              <a:off x="4355412" y="3831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59" name="Google Shape;159;p3"/>
            <p:cNvSpPr/>
            <p:nvPr/>
          </p:nvSpPr>
          <p:spPr>
            <a:xfrm>
              <a:off x="4279212" y="3907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60" name="Google Shape;160;p3"/>
            <p:cNvSpPr/>
            <p:nvPr/>
          </p:nvSpPr>
          <p:spPr>
            <a:xfrm>
              <a:off x="2679012" y="37548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61" name="Google Shape;161;p3"/>
            <p:cNvSpPr/>
            <p:nvPr/>
          </p:nvSpPr>
          <p:spPr>
            <a:xfrm>
              <a:off x="1078812" y="39834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62" name="Google Shape;162;p3"/>
            <p:cNvSpPr/>
            <p:nvPr/>
          </p:nvSpPr>
          <p:spPr>
            <a:xfrm>
              <a:off x="850212" y="4440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63" name="Google Shape;163;p3"/>
            <p:cNvSpPr/>
            <p:nvPr/>
          </p:nvSpPr>
          <p:spPr>
            <a:xfrm>
              <a:off x="1078812" y="3526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64" name="Google Shape;164;p3"/>
            <p:cNvSpPr/>
            <p:nvPr/>
          </p:nvSpPr>
          <p:spPr>
            <a:xfrm>
              <a:off x="697812" y="2764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65" name="Google Shape;165;p3"/>
            <p:cNvSpPr/>
            <p:nvPr/>
          </p:nvSpPr>
          <p:spPr>
            <a:xfrm>
              <a:off x="393012" y="25356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66" name="Google Shape;166;p3"/>
            <p:cNvSpPr/>
            <p:nvPr/>
          </p:nvSpPr>
          <p:spPr>
            <a:xfrm>
              <a:off x="1993212" y="26880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67" name="Google Shape;167;p3"/>
            <p:cNvSpPr/>
            <p:nvPr/>
          </p:nvSpPr>
          <p:spPr>
            <a:xfrm>
              <a:off x="1010200" y="859287"/>
              <a:ext cx="27300" cy="27300"/>
            </a:xfrm>
            <a:prstGeom prst="ellipse">
              <a:avLst/>
            </a:prstGeom>
            <a:solidFill>
              <a:srgbClr val="E5C5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</p:grpSp>
      <p:sp>
        <p:nvSpPr>
          <p:cNvPr id="168" name="Google Shape;168;p3"/>
          <p:cNvSpPr txBox="1">
            <a:spLocks noGrp="1"/>
          </p:cNvSpPr>
          <p:nvPr>
            <p:ph type="ctrTitle"/>
          </p:nvPr>
        </p:nvSpPr>
        <p:spPr>
          <a:xfrm>
            <a:off x="2193858" y="2937284"/>
            <a:ext cx="5518175" cy="636000"/>
          </a:xfrm>
          <a:prstGeom prst="rect">
            <a:avLst/>
          </a:prstGeom>
          <a:noFill/>
          <a:effectLst>
            <a:outerShdw blurRad="85725" dist="19050" dir="5400000" algn="bl" rotWithShape="0">
              <a:srgbClr val="20124D">
                <a:alpha val="30000"/>
              </a:srgbClr>
            </a:outerShdw>
          </a:effectLst>
        </p:spPr>
        <p:txBody>
          <a:bodyPr spcFirstLastPara="1" wrap="square" lIns="0" tIns="0" rIns="0" bIns="0" anchor="b" anchorCtr="0">
            <a:noAutofit/>
          </a:bodyPr>
          <a:lstStyle>
            <a:lvl1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600"/>
              <a:buFont typeface="Abril Fatface"/>
              <a:buNone/>
              <a:defRPr sz="39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Font typeface="Montserrat ExtraBold"/>
              <a:buNone/>
              <a:defRPr sz="4333" b="0">
                <a:latin typeface="Montserrat ExtraBold"/>
                <a:ea typeface="Montserrat ExtraBold"/>
                <a:cs typeface="Montserrat ExtraBold"/>
                <a:sym typeface="Montserrat ExtraBold"/>
              </a:defRPr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69" name="Google Shape;169;p3"/>
          <p:cNvSpPr txBox="1">
            <a:spLocks noGrp="1"/>
          </p:cNvSpPr>
          <p:nvPr>
            <p:ph type="subTitle" idx="1"/>
          </p:nvPr>
        </p:nvSpPr>
        <p:spPr>
          <a:xfrm>
            <a:off x="2193858" y="3564684"/>
            <a:ext cx="5518500" cy="356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None/>
              <a:defRPr sz="1733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None/>
              <a:defRPr sz="1733"/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None/>
              <a:defRPr sz="17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7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7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7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7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7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733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668607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bg>
      <p:bgPr>
        <a:gradFill>
          <a:gsLst>
            <a:gs pos="0">
              <a:schemeClr val="accent5"/>
            </a:gs>
            <a:gs pos="100000">
              <a:schemeClr val="accent6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Google Shape;171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2"/>
            <a:ext cx="9906000" cy="6857975"/>
          </a:xfrm>
          <a:prstGeom prst="rect">
            <a:avLst/>
          </a:prstGeom>
          <a:noFill/>
          <a:ln>
            <a:noFill/>
          </a:ln>
        </p:spPr>
      </p:pic>
      <p:sp>
        <p:nvSpPr>
          <p:cNvPr id="172" name="Google Shape;172;p4"/>
          <p:cNvSpPr txBox="1">
            <a:spLocks noGrp="1"/>
          </p:cNvSpPr>
          <p:nvPr>
            <p:ph type="body" idx="1"/>
          </p:nvPr>
        </p:nvSpPr>
        <p:spPr>
          <a:xfrm>
            <a:off x="2383848" y="1762200"/>
            <a:ext cx="5138250" cy="3333600"/>
          </a:xfrm>
          <a:prstGeom prst="rect">
            <a:avLst/>
          </a:prstGeom>
          <a:effectLst>
            <a:outerShdw blurRad="57150" dist="19050" dir="5400000" algn="bl" rotWithShape="0">
              <a:schemeClr val="lt1">
                <a:alpha val="30000"/>
              </a:schemeClr>
            </a:outerShdw>
          </a:effectLst>
        </p:spPr>
        <p:txBody>
          <a:bodyPr spcFirstLastPara="1" wrap="square" lIns="0" tIns="0" rIns="0" bIns="0" anchor="ctr" anchorCtr="0">
            <a:noAutofit/>
          </a:bodyPr>
          <a:lstStyle>
            <a:lvl1pPr marL="495288" lvl="0" indent="-371466" algn="ctr" rtl="0">
              <a:spcBef>
                <a:spcPts val="650"/>
              </a:spcBef>
              <a:spcAft>
                <a:spcPts val="0"/>
              </a:spcAft>
              <a:buSzPts val="1800"/>
              <a:buFont typeface="Abril Fatface"/>
              <a:buChar char="⋆"/>
              <a:defRPr i="1">
                <a:latin typeface="Abril Fatface"/>
                <a:ea typeface="Abril Fatface"/>
                <a:cs typeface="Abril Fatface"/>
                <a:sym typeface="Abril Fatface"/>
              </a:defRPr>
            </a:lvl1pPr>
            <a:lvl2pPr marL="990576" lvl="1" indent="-371466" algn="ctr" rtl="0">
              <a:spcBef>
                <a:spcPts val="0"/>
              </a:spcBef>
              <a:spcAft>
                <a:spcPts val="0"/>
              </a:spcAft>
              <a:buSzPts val="1800"/>
              <a:buFont typeface="Abril Fatface"/>
              <a:buChar char="⋆"/>
              <a:defRPr i="1">
                <a:latin typeface="Abril Fatface"/>
                <a:ea typeface="Abril Fatface"/>
                <a:cs typeface="Abril Fatface"/>
                <a:sym typeface="Abril Fatface"/>
              </a:defRPr>
            </a:lvl2pPr>
            <a:lvl3pPr marL="1485863" lvl="2" indent="-371466" algn="ctr" rtl="0">
              <a:spcBef>
                <a:spcPts val="0"/>
              </a:spcBef>
              <a:spcAft>
                <a:spcPts val="0"/>
              </a:spcAft>
              <a:buSzPts val="1800"/>
              <a:buFont typeface="Abril Fatface"/>
              <a:buChar char="⋆"/>
              <a:defRPr i="1">
                <a:latin typeface="Abril Fatface"/>
                <a:ea typeface="Abril Fatface"/>
                <a:cs typeface="Abril Fatface"/>
                <a:sym typeface="Abril Fatface"/>
              </a:defRPr>
            </a:lvl3pPr>
            <a:lvl4pPr marL="1981150" lvl="3" indent="-371466" algn="ctr" rtl="0">
              <a:spcBef>
                <a:spcPts val="0"/>
              </a:spcBef>
              <a:spcAft>
                <a:spcPts val="0"/>
              </a:spcAft>
              <a:buSzPts val="1800"/>
              <a:buFont typeface="Abril Fatface"/>
              <a:buChar char="○"/>
              <a:defRPr i="1">
                <a:latin typeface="Abril Fatface"/>
                <a:ea typeface="Abril Fatface"/>
                <a:cs typeface="Abril Fatface"/>
                <a:sym typeface="Abril Fatface"/>
              </a:defRPr>
            </a:lvl4pPr>
            <a:lvl5pPr marL="2476438" lvl="4" indent="-371466" algn="ctr" rtl="0">
              <a:spcBef>
                <a:spcPts val="0"/>
              </a:spcBef>
              <a:spcAft>
                <a:spcPts val="0"/>
              </a:spcAft>
              <a:buSzPts val="1800"/>
              <a:buFont typeface="Abril Fatface"/>
              <a:buChar char="○"/>
              <a:defRPr i="1">
                <a:latin typeface="Abril Fatface"/>
                <a:ea typeface="Abril Fatface"/>
                <a:cs typeface="Abril Fatface"/>
                <a:sym typeface="Abril Fatface"/>
              </a:defRPr>
            </a:lvl5pPr>
            <a:lvl6pPr marL="2971726" lvl="5" indent="-371466" algn="ctr" rtl="0">
              <a:spcBef>
                <a:spcPts val="0"/>
              </a:spcBef>
              <a:spcAft>
                <a:spcPts val="0"/>
              </a:spcAft>
              <a:buSzPts val="1800"/>
              <a:buFont typeface="Abril Fatface"/>
              <a:buChar char="○"/>
              <a:defRPr i="1">
                <a:latin typeface="Abril Fatface"/>
                <a:ea typeface="Abril Fatface"/>
                <a:cs typeface="Abril Fatface"/>
                <a:sym typeface="Abril Fatface"/>
              </a:defRPr>
            </a:lvl6pPr>
            <a:lvl7pPr marL="3467013" lvl="6" indent="-371466" algn="ctr" rtl="0">
              <a:spcBef>
                <a:spcPts val="0"/>
              </a:spcBef>
              <a:spcAft>
                <a:spcPts val="0"/>
              </a:spcAft>
              <a:buSzPts val="1800"/>
              <a:buFont typeface="Abril Fatface"/>
              <a:buChar char="○"/>
              <a:defRPr i="1">
                <a:latin typeface="Abril Fatface"/>
                <a:ea typeface="Abril Fatface"/>
                <a:cs typeface="Abril Fatface"/>
                <a:sym typeface="Abril Fatface"/>
              </a:defRPr>
            </a:lvl7pPr>
            <a:lvl8pPr marL="3962301" lvl="7" indent="-371466" algn="ctr" rtl="0">
              <a:spcBef>
                <a:spcPts val="0"/>
              </a:spcBef>
              <a:spcAft>
                <a:spcPts val="0"/>
              </a:spcAft>
              <a:buSzPts val="1800"/>
              <a:buFont typeface="Abril Fatface"/>
              <a:buChar char="○"/>
              <a:defRPr i="1">
                <a:latin typeface="Abril Fatface"/>
                <a:ea typeface="Abril Fatface"/>
                <a:cs typeface="Abril Fatface"/>
                <a:sym typeface="Abril Fatface"/>
              </a:defRPr>
            </a:lvl8pPr>
            <a:lvl9pPr marL="4457589" lvl="8" indent="-371466" algn="ctr">
              <a:spcBef>
                <a:spcPts val="0"/>
              </a:spcBef>
              <a:spcAft>
                <a:spcPts val="0"/>
              </a:spcAft>
              <a:buSzPts val="1800"/>
              <a:buFont typeface="Abril Fatface"/>
              <a:buChar char="○"/>
              <a:defRPr i="1"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3" name="Google Shape;173;p4"/>
          <p:cNvSpPr txBox="1">
            <a:spLocks noGrp="1"/>
          </p:cNvSpPr>
          <p:nvPr>
            <p:ph type="sldNum" idx="12"/>
          </p:nvPr>
        </p:nvSpPr>
        <p:spPr>
          <a:xfrm>
            <a:off x="4655788" y="6056967"/>
            <a:ext cx="594425" cy="3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6144E515-3AC0-4E64-98ED-D1BE3C123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262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" name="Google Shape;175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76" name="Google Shape;176;p5"/>
          <p:cNvGrpSpPr/>
          <p:nvPr/>
        </p:nvGrpSpPr>
        <p:grpSpPr>
          <a:xfrm>
            <a:off x="95563" y="129716"/>
            <a:ext cx="9440275" cy="6538800"/>
            <a:chOff x="88212" y="97287"/>
            <a:chExt cx="8714100" cy="4904100"/>
          </a:xfrm>
        </p:grpSpPr>
        <p:sp>
          <p:nvSpPr>
            <p:cNvPr id="177" name="Google Shape;177;p5"/>
            <p:cNvSpPr/>
            <p:nvPr/>
          </p:nvSpPr>
          <p:spPr>
            <a:xfrm>
              <a:off x="2526612" y="333475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78" name="Google Shape;178;p5"/>
            <p:cNvSpPr/>
            <p:nvPr/>
          </p:nvSpPr>
          <p:spPr>
            <a:xfrm>
              <a:off x="28314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79" name="Google Shape;179;p5"/>
            <p:cNvSpPr/>
            <p:nvPr/>
          </p:nvSpPr>
          <p:spPr>
            <a:xfrm>
              <a:off x="2145612" y="78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80" name="Google Shape;180;p5"/>
            <p:cNvSpPr/>
            <p:nvPr/>
          </p:nvSpPr>
          <p:spPr>
            <a:xfrm>
              <a:off x="1993212" y="70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81" name="Google Shape;181;p5"/>
            <p:cNvSpPr/>
            <p:nvPr/>
          </p:nvSpPr>
          <p:spPr>
            <a:xfrm>
              <a:off x="1231212" y="1011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82" name="Google Shape;182;p5"/>
            <p:cNvSpPr/>
            <p:nvPr/>
          </p:nvSpPr>
          <p:spPr>
            <a:xfrm>
              <a:off x="9264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83" name="Google Shape;183;p5"/>
            <p:cNvSpPr/>
            <p:nvPr/>
          </p:nvSpPr>
          <p:spPr>
            <a:xfrm>
              <a:off x="697812" y="1545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84" name="Google Shape;184;p5"/>
            <p:cNvSpPr/>
            <p:nvPr/>
          </p:nvSpPr>
          <p:spPr>
            <a:xfrm>
              <a:off x="1155012" y="1849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85" name="Google Shape;185;p5"/>
            <p:cNvSpPr/>
            <p:nvPr/>
          </p:nvSpPr>
          <p:spPr>
            <a:xfrm>
              <a:off x="1002612" y="1926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86" name="Google Shape;186;p5"/>
            <p:cNvSpPr/>
            <p:nvPr/>
          </p:nvSpPr>
          <p:spPr>
            <a:xfrm>
              <a:off x="469212" y="2002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87" name="Google Shape;187;p5"/>
            <p:cNvSpPr/>
            <p:nvPr/>
          </p:nvSpPr>
          <p:spPr>
            <a:xfrm>
              <a:off x="697812" y="2459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88" name="Google Shape;188;p5"/>
            <p:cNvSpPr/>
            <p:nvPr/>
          </p:nvSpPr>
          <p:spPr>
            <a:xfrm>
              <a:off x="774012" y="2992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89" name="Google Shape;189;p5"/>
            <p:cNvSpPr/>
            <p:nvPr/>
          </p:nvSpPr>
          <p:spPr>
            <a:xfrm>
              <a:off x="1078812" y="3373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90" name="Google Shape;190;p5"/>
            <p:cNvSpPr/>
            <p:nvPr/>
          </p:nvSpPr>
          <p:spPr>
            <a:xfrm>
              <a:off x="1231212" y="3754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91" name="Google Shape;191;p5"/>
            <p:cNvSpPr/>
            <p:nvPr/>
          </p:nvSpPr>
          <p:spPr>
            <a:xfrm>
              <a:off x="1155012" y="3907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92" name="Google Shape;192;p5"/>
            <p:cNvSpPr/>
            <p:nvPr/>
          </p:nvSpPr>
          <p:spPr>
            <a:xfrm>
              <a:off x="1612212" y="428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93" name="Google Shape;193;p5"/>
            <p:cNvSpPr/>
            <p:nvPr/>
          </p:nvSpPr>
          <p:spPr>
            <a:xfrm>
              <a:off x="11550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94" name="Google Shape;194;p5"/>
            <p:cNvSpPr/>
            <p:nvPr/>
          </p:nvSpPr>
          <p:spPr>
            <a:xfrm>
              <a:off x="88212" y="4897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95" name="Google Shape;195;p5"/>
            <p:cNvSpPr/>
            <p:nvPr/>
          </p:nvSpPr>
          <p:spPr>
            <a:xfrm>
              <a:off x="1840812" y="4974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96" name="Google Shape;196;p5"/>
            <p:cNvSpPr/>
            <p:nvPr/>
          </p:nvSpPr>
          <p:spPr>
            <a:xfrm>
              <a:off x="2221812" y="428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97" name="Google Shape;197;p5"/>
            <p:cNvSpPr/>
            <p:nvPr/>
          </p:nvSpPr>
          <p:spPr>
            <a:xfrm>
              <a:off x="31362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98" name="Google Shape;198;p5"/>
            <p:cNvSpPr/>
            <p:nvPr/>
          </p:nvSpPr>
          <p:spPr>
            <a:xfrm>
              <a:off x="32886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199" name="Google Shape;199;p5"/>
            <p:cNvSpPr/>
            <p:nvPr/>
          </p:nvSpPr>
          <p:spPr>
            <a:xfrm>
              <a:off x="38220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00" name="Google Shape;200;p5"/>
            <p:cNvSpPr/>
            <p:nvPr/>
          </p:nvSpPr>
          <p:spPr>
            <a:xfrm>
              <a:off x="35934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01" name="Google Shape;201;p5"/>
            <p:cNvSpPr/>
            <p:nvPr/>
          </p:nvSpPr>
          <p:spPr>
            <a:xfrm>
              <a:off x="4736412" y="4440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02" name="Google Shape;202;p5"/>
            <p:cNvSpPr/>
            <p:nvPr/>
          </p:nvSpPr>
          <p:spPr>
            <a:xfrm>
              <a:off x="51174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03" name="Google Shape;203;p5"/>
            <p:cNvSpPr/>
            <p:nvPr/>
          </p:nvSpPr>
          <p:spPr>
            <a:xfrm>
              <a:off x="51936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04" name="Google Shape;204;p5"/>
            <p:cNvSpPr/>
            <p:nvPr/>
          </p:nvSpPr>
          <p:spPr>
            <a:xfrm>
              <a:off x="58794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05" name="Google Shape;205;p5"/>
            <p:cNvSpPr/>
            <p:nvPr/>
          </p:nvSpPr>
          <p:spPr>
            <a:xfrm>
              <a:off x="6031812" y="4212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06" name="Google Shape;206;p5"/>
            <p:cNvSpPr/>
            <p:nvPr/>
          </p:nvSpPr>
          <p:spPr>
            <a:xfrm>
              <a:off x="64128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07" name="Google Shape;207;p5"/>
            <p:cNvSpPr/>
            <p:nvPr/>
          </p:nvSpPr>
          <p:spPr>
            <a:xfrm>
              <a:off x="67938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08" name="Google Shape;208;p5"/>
            <p:cNvSpPr/>
            <p:nvPr/>
          </p:nvSpPr>
          <p:spPr>
            <a:xfrm>
              <a:off x="73272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09" name="Google Shape;209;p5"/>
            <p:cNvSpPr/>
            <p:nvPr/>
          </p:nvSpPr>
          <p:spPr>
            <a:xfrm>
              <a:off x="74034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10" name="Google Shape;210;p5"/>
            <p:cNvSpPr/>
            <p:nvPr/>
          </p:nvSpPr>
          <p:spPr>
            <a:xfrm>
              <a:off x="78606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11" name="Google Shape;211;p5"/>
            <p:cNvSpPr/>
            <p:nvPr/>
          </p:nvSpPr>
          <p:spPr>
            <a:xfrm>
              <a:off x="8470212" y="3983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12" name="Google Shape;212;p5"/>
            <p:cNvSpPr/>
            <p:nvPr/>
          </p:nvSpPr>
          <p:spPr>
            <a:xfrm>
              <a:off x="7936812" y="3754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13" name="Google Shape;213;p5"/>
            <p:cNvSpPr/>
            <p:nvPr/>
          </p:nvSpPr>
          <p:spPr>
            <a:xfrm>
              <a:off x="7784412" y="3831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14" name="Google Shape;214;p5"/>
            <p:cNvSpPr/>
            <p:nvPr/>
          </p:nvSpPr>
          <p:spPr>
            <a:xfrm>
              <a:off x="8241612" y="3373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15" name="Google Shape;215;p5"/>
            <p:cNvSpPr/>
            <p:nvPr/>
          </p:nvSpPr>
          <p:spPr>
            <a:xfrm>
              <a:off x="8622612" y="3145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16" name="Google Shape;216;p5"/>
            <p:cNvSpPr/>
            <p:nvPr/>
          </p:nvSpPr>
          <p:spPr>
            <a:xfrm>
              <a:off x="8698812" y="2992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17" name="Google Shape;217;p5"/>
            <p:cNvSpPr/>
            <p:nvPr/>
          </p:nvSpPr>
          <p:spPr>
            <a:xfrm>
              <a:off x="8546412" y="2002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18" name="Google Shape;218;p5"/>
            <p:cNvSpPr/>
            <p:nvPr/>
          </p:nvSpPr>
          <p:spPr>
            <a:xfrm>
              <a:off x="8775012" y="1697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19" name="Google Shape;219;p5"/>
            <p:cNvSpPr/>
            <p:nvPr/>
          </p:nvSpPr>
          <p:spPr>
            <a:xfrm>
              <a:off x="8698812" y="1545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20" name="Google Shape;220;p5"/>
            <p:cNvSpPr/>
            <p:nvPr/>
          </p:nvSpPr>
          <p:spPr>
            <a:xfrm>
              <a:off x="8165412" y="1697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21" name="Google Shape;221;p5"/>
            <p:cNvSpPr/>
            <p:nvPr/>
          </p:nvSpPr>
          <p:spPr>
            <a:xfrm>
              <a:off x="8317812" y="1164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22" name="Google Shape;222;p5"/>
            <p:cNvSpPr/>
            <p:nvPr/>
          </p:nvSpPr>
          <p:spPr>
            <a:xfrm>
              <a:off x="8470212" y="1087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23" name="Google Shape;223;p5"/>
            <p:cNvSpPr/>
            <p:nvPr/>
          </p:nvSpPr>
          <p:spPr>
            <a:xfrm>
              <a:off x="8089212" y="97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24" name="Google Shape;224;p5"/>
            <p:cNvSpPr/>
            <p:nvPr/>
          </p:nvSpPr>
          <p:spPr>
            <a:xfrm>
              <a:off x="7327212" y="630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25" name="Google Shape;225;p5"/>
            <p:cNvSpPr/>
            <p:nvPr/>
          </p:nvSpPr>
          <p:spPr>
            <a:xfrm>
              <a:off x="7784412" y="78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26" name="Google Shape;226;p5"/>
            <p:cNvSpPr/>
            <p:nvPr/>
          </p:nvSpPr>
          <p:spPr>
            <a:xfrm>
              <a:off x="70224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27" name="Google Shape;227;p5"/>
            <p:cNvSpPr/>
            <p:nvPr/>
          </p:nvSpPr>
          <p:spPr>
            <a:xfrm>
              <a:off x="64890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28" name="Google Shape;228;p5"/>
            <p:cNvSpPr/>
            <p:nvPr/>
          </p:nvSpPr>
          <p:spPr>
            <a:xfrm>
              <a:off x="6184212" y="70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29" name="Google Shape;229;p5"/>
            <p:cNvSpPr/>
            <p:nvPr/>
          </p:nvSpPr>
          <p:spPr>
            <a:xfrm>
              <a:off x="59556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30" name="Google Shape;230;p5"/>
            <p:cNvSpPr/>
            <p:nvPr/>
          </p:nvSpPr>
          <p:spPr>
            <a:xfrm>
              <a:off x="60318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31" name="Google Shape;231;p5"/>
            <p:cNvSpPr/>
            <p:nvPr/>
          </p:nvSpPr>
          <p:spPr>
            <a:xfrm>
              <a:off x="4888812" y="402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32" name="Google Shape;232;p5"/>
            <p:cNvSpPr/>
            <p:nvPr/>
          </p:nvSpPr>
          <p:spPr>
            <a:xfrm>
              <a:off x="38982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33" name="Google Shape;233;p5"/>
            <p:cNvSpPr/>
            <p:nvPr/>
          </p:nvSpPr>
          <p:spPr>
            <a:xfrm>
              <a:off x="3212412" y="173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</p:grpSp>
      <p:sp>
        <p:nvSpPr>
          <p:cNvPr id="234" name="Google Shape;234;p5"/>
          <p:cNvSpPr txBox="1">
            <a:spLocks noGrp="1"/>
          </p:cNvSpPr>
          <p:nvPr>
            <p:ph type="title"/>
          </p:nvPr>
        </p:nvSpPr>
        <p:spPr>
          <a:xfrm>
            <a:off x="1734661" y="1165667"/>
            <a:ext cx="6437275" cy="604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35" name="Google Shape;235;p5"/>
          <p:cNvSpPr txBox="1">
            <a:spLocks noGrp="1"/>
          </p:cNvSpPr>
          <p:nvPr>
            <p:ph type="body" idx="1"/>
          </p:nvPr>
        </p:nvSpPr>
        <p:spPr>
          <a:xfrm>
            <a:off x="1734661" y="2045300"/>
            <a:ext cx="6437275" cy="3376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95288" lvl="0" indent="-371466">
              <a:spcBef>
                <a:spcPts val="650"/>
              </a:spcBef>
              <a:spcAft>
                <a:spcPts val="0"/>
              </a:spcAft>
              <a:buSzPts val="1800"/>
              <a:buChar char="⋆"/>
              <a:defRPr/>
            </a:lvl1pPr>
            <a:lvl2pPr marL="990576" lvl="1" indent="-371466">
              <a:spcBef>
                <a:spcPts val="0"/>
              </a:spcBef>
              <a:spcAft>
                <a:spcPts val="0"/>
              </a:spcAft>
              <a:buSzPts val="1800"/>
              <a:buChar char="⋆"/>
              <a:defRPr/>
            </a:lvl2pPr>
            <a:lvl3pPr marL="1485863" lvl="2" indent="-371466">
              <a:spcBef>
                <a:spcPts val="0"/>
              </a:spcBef>
              <a:spcAft>
                <a:spcPts val="0"/>
              </a:spcAft>
              <a:buSzPts val="1800"/>
              <a:buChar char="⋆"/>
              <a:defRPr/>
            </a:lvl3pPr>
            <a:lvl4pPr marL="1981150" lvl="3" indent="-371466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4pPr>
            <a:lvl5pPr marL="2476438" lvl="4" indent="-371466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5pPr>
            <a:lvl6pPr marL="2971726" lvl="5" indent="-371466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6pPr>
            <a:lvl7pPr marL="3467013" lvl="6" indent="-371466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7pPr>
            <a:lvl8pPr marL="3962301" lvl="7" indent="-371466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8pPr>
            <a:lvl9pPr marL="4457589" lvl="8" indent="-371466">
              <a:spcBef>
                <a:spcPts val="0"/>
              </a:spcBef>
              <a:spcAft>
                <a:spcPts val="0"/>
              </a:spcAft>
              <a:buSzPts val="1800"/>
              <a:buChar char="○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6" name="Google Shape;236;p5"/>
          <p:cNvSpPr txBox="1">
            <a:spLocks noGrp="1"/>
          </p:cNvSpPr>
          <p:nvPr>
            <p:ph type="sldNum" idx="12"/>
          </p:nvPr>
        </p:nvSpPr>
        <p:spPr>
          <a:xfrm>
            <a:off x="4655788" y="6056967"/>
            <a:ext cx="594425" cy="3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6144E515-3AC0-4E64-98ED-D1BE3C1233D3}" type="slidenum">
              <a:rPr lang="en-GB" smtClean="0"/>
              <a:t>‹#›</a:t>
            </a:fld>
            <a:endParaRPr lang="en-GB"/>
          </a:p>
        </p:txBody>
      </p:sp>
      <p:sp>
        <p:nvSpPr>
          <p:cNvPr id="237" name="Google Shape;237;p5"/>
          <p:cNvSpPr/>
          <p:nvPr/>
        </p:nvSpPr>
        <p:spPr>
          <a:xfrm>
            <a:off x="4210050" y="1812367"/>
            <a:ext cx="1485900" cy="12000"/>
          </a:xfrm>
          <a:prstGeom prst="rect">
            <a:avLst/>
          </a:prstGeom>
          <a:gradFill>
            <a:gsLst>
              <a:gs pos="0">
                <a:srgbClr val="BD9239">
                  <a:alpha val="0"/>
                </a:srgbClr>
              </a:gs>
              <a:gs pos="14000">
                <a:srgbClr val="BD9239"/>
              </a:gs>
              <a:gs pos="50000">
                <a:srgbClr val="E5C575"/>
              </a:gs>
              <a:gs pos="86000">
                <a:srgbClr val="BD9239"/>
              </a:gs>
              <a:gs pos="100000">
                <a:srgbClr val="BD9239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9044" tIns="99044" rIns="99044" bIns="99044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50"/>
          </a:p>
        </p:txBody>
      </p:sp>
    </p:spTree>
    <p:extLst>
      <p:ext uri="{BB962C8B-B14F-4D97-AF65-F5344CB8AC3E}">
        <p14:creationId xmlns:p14="http://schemas.microsoft.com/office/powerpoint/2010/main" val="1487304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9" name="Google Shape;239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40" name="Google Shape;240;p6"/>
          <p:cNvGrpSpPr/>
          <p:nvPr/>
        </p:nvGrpSpPr>
        <p:grpSpPr>
          <a:xfrm>
            <a:off x="95563" y="129716"/>
            <a:ext cx="9440275" cy="6538800"/>
            <a:chOff x="88212" y="97287"/>
            <a:chExt cx="8714100" cy="4904100"/>
          </a:xfrm>
        </p:grpSpPr>
        <p:sp>
          <p:nvSpPr>
            <p:cNvPr id="241" name="Google Shape;241;p6"/>
            <p:cNvSpPr/>
            <p:nvPr/>
          </p:nvSpPr>
          <p:spPr>
            <a:xfrm>
              <a:off x="2526612" y="333475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42" name="Google Shape;242;p6"/>
            <p:cNvSpPr/>
            <p:nvPr/>
          </p:nvSpPr>
          <p:spPr>
            <a:xfrm>
              <a:off x="28314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43" name="Google Shape;243;p6"/>
            <p:cNvSpPr/>
            <p:nvPr/>
          </p:nvSpPr>
          <p:spPr>
            <a:xfrm>
              <a:off x="2145612" y="78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44" name="Google Shape;244;p6"/>
            <p:cNvSpPr/>
            <p:nvPr/>
          </p:nvSpPr>
          <p:spPr>
            <a:xfrm>
              <a:off x="1993212" y="70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45" name="Google Shape;245;p6"/>
            <p:cNvSpPr/>
            <p:nvPr/>
          </p:nvSpPr>
          <p:spPr>
            <a:xfrm>
              <a:off x="1231212" y="1011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46" name="Google Shape;246;p6"/>
            <p:cNvSpPr/>
            <p:nvPr/>
          </p:nvSpPr>
          <p:spPr>
            <a:xfrm>
              <a:off x="9264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47" name="Google Shape;247;p6"/>
            <p:cNvSpPr/>
            <p:nvPr/>
          </p:nvSpPr>
          <p:spPr>
            <a:xfrm>
              <a:off x="697812" y="1545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48" name="Google Shape;248;p6"/>
            <p:cNvSpPr/>
            <p:nvPr/>
          </p:nvSpPr>
          <p:spPr>
            <a:xfrm>
              <a:off x="1155012" y="1849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49" name="Google Shape;249;p6"/>
            <p:cNvSpPr/>
            <p:nvPr/>
          </p:nvSpPr>
          <p:spPr>
            <a:xfrm>
              <a:off x="1002612" y="1926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50" name="Google Shape;250;p6"/>
            <p:cNvSpPr/>
            <p:nvPr/>
          </p:nvSpPr>
          <p:spPr>
            <a:xfrm>
              <a:off x="469212" y="2002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51" name="Google Shape;251;p6"/>
            <p:cNvSpPr/>
            <p:nvPr/>
          </p:nvSpPr>
          <p:spPr>
            <a:xfrm>
              <a:off x="697812" y="2459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52" name="Google Shape;252;p6"/>
            <p:cNvSpPr/>
            <p:nvPr/>
          </p:nvSpPr>
          <p:spPr>
            <a:xfrm>
              <a:off x="774012" y="2992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53" name="Google Shape;253;p6"/>
            <p:cNvSpPr/>
            <p:nvPr/>
          </p:nvSpPr>
          <p:spPr>
            <a:xfrm>
              <a:off x="1078812" y="3373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54" name="Google Shape;254;p6"/>
            <p:cNvSpPr/>
            <p:nvPr/>
          </p:nvSpPr>
          <p:spPr>
            <a:xfrm>
              <a:off x="1231212" y="3754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55" name="Google Shape;255;p6"/>
            <p:cNvSpPr/>
            <p:nvPr/>
          </p:nvSpPr>
          <p:spPr>
            <a:xfrm>
              <a:off x="1155012" y="3907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56" name="Google Shape;256;p6"/>
            <p:cNvSpPr/>
            <p:nvPr/>
          </p:nvSpPr>
          <p:spPr>
            <a:xfrm>
              <a:off x="1612212" y="428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57" name="Google Shape;257;p6"/>
            <p:cNvSpPr/>
            <p:nvPr/>
          </p:nvSpPr>
          <p:spPr>
            <a:xfrm>
              <a:off x="11550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58" name="Google Shape;258;p6"/>
            <p:cNvSpPr/>
            <p:nvPr/>
          </p:nvSpPr>
          <p:spPr>
            <a:xfrm>
              <a:off x="88212" y="4897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59" name="Google Shape;259;p6"/>
            <p:cNvSpPr/>
            <p:nvPr/>
          </p:nvSpPr>
          <p:spPr>
            <a:xfrm>
              <a:off x="1840812" y="4974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60" name="Google Shape;260;p6"/>
            <p:cNvSpPr/>
            <p:nvPr/>
          </p:nvSpPr>
          <p:spPr>
            <a:xfrm>
              <a:off x="2221812" y="428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61" name="Google Shape;261;p6"/>
            <p:cNvSpPr/>
            <p:nvPr/>
          </p:nvSpPr>
          <p:spPr>
            <a:xfrm>
              <a:off x="31362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62" name="Google Shape;262;p6"/>
            <p:cNvSpPr/>
            <p:nvPr/>
          </p:nvSpPr>
          <p:spPr>
            <a:xfrm>
              <a:off x="32886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63" name="Google Shape;263;p6"/>
            <p:cNvSpPr/>
            <p:nvPr/>
          </p:nvSpPr>
          <p:spPr>
            <a:xfrm>
              <a:off x="38220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64" name="Google Shape;264;p6"/>
            <p:cNvSpPr/>
            <p:nvPr/>
          </p:nvSpPr>
          <p:spPr>
            <a:xfrm>
              <a:off x="35934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65" name="Google Shape;265;p6"/>
            <p:cNvSpPr/>
            <p:nvPr/>
          </p:nvSpPr>
          <p:spPr>
            <a:xfrm>
              <a:off x="4736412" y="4440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66" name="Google Shape;266;p6"/>
            <p:cNvSpPr/>
            <p:nvPr/>
          </p:nvSpPr>
          <p:spPr>
            <a:xfrm>
              <a:off x="51174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67" name="Google Shape;267;p6"/>
            <p:cNvSpPr/>
            <p:nvPr/>
          </p:nvSpPr>
          <p:spPr>
            <a:xfrm>
              <a:off x="51936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68" name="Google Shape;268;p6"/>
            <p:cNvSpPr/>
            <p:nvPr/>
          </p:nvSpPr>
          <p:spPr>
            <a:xfrm>
              <a:off x="58794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69" name="Google Shape;269;p6"/>
            <p:cNvSpPr/>
            <p:nvPr/>
          </p:nvSpPr>
          <p:spPr>
            <a:xfrm>
              <a:off x="6031812" y="4212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70" name="Google Shape;270;p6"/>
            <p:cNvSpPr/>
            <p:nvPr/>
          </p:nvSpPr>
          <p:spPr>
            <a:xfrm>
              <a:off x="64128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71" name="Google Shape;271;p6"/>
            <p:cNvSpPr/>
            <p:nvPr/>
          </p:nvSpPr>
          <p:spPr>
            <a:xfrm>
              <a:off x="67938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72" name="Google Shape;272;p6"/>
            <p:cNvSpPr/>
            <p:nvPr/>
          </p:nvSpPr>
          <p:spPr>
            <a:xfrm>
              <a:off x="73272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73" name="Google Shape;273;p6"/>
            <p:cNvSpPr/>
            <p:nvPr/>
          </p:nvSpPr>
          <p:spPr>
            <a:xfrm>
              <a:off x="74034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74" name="Google Shape;274;p6"/>
            <p:cNvSpPr/>
            <p:nvPr/>
          </p:nvSpPr>
          <p:spPr>
            <a:xfrm>
              <a:off x="78606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75" name="Google Shape;275;p6"/>
            <p:cNvSpPr/>
            <p:nvPr/>
          </p:nvSpPr>
          <p:spPr>
            <a:xfrm>
              <a:off x="8470212" y="3983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76" name="Google Shape;276;p6"/>
            <p:cNvSpPr/>
            <p:nvPr/>
          </p:nvSpPr>
          <p:spPr>
            <a:xfrm>
              <a:off x="7936812" y="3754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77" name="Google Shape;277;p6"/>
            <p:cNvSpPr/>
            <p:nvPr/>
          </p:nvSpPr>
          <p:spPr>
            <a:xfrm>
              <a:off x="7784412" y="3831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78" name="Google Shape;278;p6"/>
            <p:cNvSpPr/>
            <p:nvPr/>
          </p:nvSpPr>
          <p:spPr>
            <a:xfrm>
              <a:off x="8241612" y="3373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79" name="Google Shape;279;p6"/>
            <p:cNvSpPr/>
            <p:nvPr/>
          </p:nvSpPr>
          <p:spPr>
            <a:xfrm>
              <a:off x="8622612" y="3145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80" name="Google Shape;280;p6"/>
            <p:cNvSpPr/>
            <p:nvPr/>
          </p:nvSpPr>
          <p:spPr>
            <a:xfrm>
              <a:off x="8698812" y="2992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81" name="Google Shape;281;p6"/>
            <p:cNvSpPr/>
            <p:nvPr/>
          </p:nvSpPr>
          <p:spPr>
            <a:xfrm>
              <a:off x="8546412" y="2002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82" name="Google Shape;282;p6"/>
            <p:cNvSpPr/>
            <p:nvPr/>
          </p:nvSpPr>
          <p:spPr>
            <a:xfrm>
              <a:off x="8775012" y="1697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83" name="Google Shape;283;p6"/>
            <p:cNvSpPr/>
            <p:nvPr/>
          </p:nvSpPr>
          <p:spPr>
            <a:xfrm>
              <a:off x="8698812" y="1545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84" name="Google Shape;284;p6"/>
            <p:cNvSpPr/>
            <p:nvPr/>
          </p:nvSpPr>
          <p:spPr>
            <a:xfrm>
              <a:off x="8165412" y="1697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85" name="Google Shape;285;p6"/>
            <p:cNvSpPr/>
            <p:nvPr/>
          </p:nvSpPr>
          <p:spPr>
            <a:xfrm>
              <a:off x="8317812" y="1164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86" name="Google Shape;286;p6"/>
            <p:cNvSpPr/>
            <p:nvPr/>
          </p:nvSpPr>
          <p:spPr>
            <a:xfrm>
              <a:off x="8470212" y="1087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87" name="Google Shape;287;p6"/>
            <p:cNvSpPr/>
            <p:nvPr/>
          </p:nvSpPr>
          <p:spPr>
            <a:xfrm>
              <a:off x="8089212" y="97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88" name="Google Shape;288;p6"/>
            <p:cNvSpPr/>
            <p:nvPr/>
          </p:nvSpPr>
          <p:spPr>
            <a:xfrm>
              <a:off x="7327212" y="630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89" name="Google Shape;289;p6"/>
            <p:cNvSpPr/>
            <p:nvPr/>
          </p:nvSpPr>
          <p:spPr>
            <a:xfrm>
              <a:off x="7784412" y="78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90" name="Google Shape;290;p6"/>
            <p:cNvSpPr/>
            <p:nvPr/>
          </p:nvSpPr>
          <p:spPr>
            <a:xfrm>
              <a:off x="70224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91" name="Google Shape;291;p6"/>
            <p:cNvSpPr/>
            <p:nvPr/>
          </p:nvSpPr>
          <p:spPr>
            <a:xfrm>
              <a:off x="64890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92" name="Google Shape;292;p6"/>
            <p:cNvSpPr/>
            <p:nvPr/>
          </p:nvSpPr>
          <p:spPr>
            <a:xfrm>
              <a:off x="6184212" y="70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93" name="Google Shape;293;p6"/>
            <p:cNvSpPr/>
            <p:nvPr/>
          </p:nvSpPr>
          <p:spPr>
            <a:xfrm>
              <a:off x="59556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94" name="Google Shape;294;p6"/>
            <p:cNvSpPr/>
            <p:nvPr/>
          </p:nvSpPr>
          <p:spPr>
            <a:xfrm>
              <a:off x="60318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95" name="Google Shape;295;p6"/>
            <p:cNvSpPr/>
            <p:nvPr/>
          </p:nvSpPr>
          <p:spPr>
            <a:xfrm>
              <a:off x="4888812" y="402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96" name="Google Shape;296;p6"/>
            <p:cNvSpPr/>
            <p:nvPr/>
          </p:nvSpPr>
          <p:spPr>
            <a:xfrm>
              <a:off x="38982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297" name="Google Shape;297;p6"/>
            <p:cNvSpPr/>
            <p:nvPr/>
          </p:nvSpPr>
          <p:spPr>
            <a:xfrm>
              <a:off x="3212412" y="173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</p:grpSp>
      <p:sp>
        <p:nvSpPr>
          <p:cNvPr id="298" name="Google Shape;298;p6"/>
          <p:cNvSpPr txBox="1">
            <a:spLocks noGrp="1"/>
          </p:cNvSpPr>
          <p:nvPr>
            <p:ph type="title"/>
          </p:nvPr>
        </p:nvSpPr>
        <p:spPr>
          <a:xfrm>
            <a:off x="1734661" y="1165667"/>
            <a:ext cx="6445075" cy="604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99" name="Google Shape;299;p6"/>
          <p:cNvSpPr txBox="1">
            <a:spLocks noGrp="1"/>
          </p:cNvSpPr>
          <p:nvPr>
            <p:ph type="body" idx="1"/>
          </p:nvPr>
        </p:nvSpPr>
        <p:spPr>
          <a:xfrm>
            <a:off x="1734661" y="2045300"/>
            <a:ext cx="3128125" cy="33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95288" lvl="0" indent="-357708">
              <a:spcBef>
                <a:spcPts val="650"/>
              </a:spcBef>
              <a:spcAft>
                <a:spcPts val="0"/>
              </a:spcAft>
              <a:buSzPts val="1600"/>
              <a:buChar char="⋆"/>
              <a:defRPr sz="1733"/>
            </a:lvl1pPr>
            <a:lvl2pPr marL="990576" lvl="1" indent="-357708">
              <a:spcBef>
                <a:spcPts val="0"/>
              </a:spcBef>
              <a:spcAft>
                <a:spcPts val="0"/>
              </a:spcAft>
              <a:buSzPts val="1600"/>
              <a:buChar char="⋆"/>
              <a:defRPr sz="1733"/>
            </a:lvl2pPr>
            <a:lvl3pPr marL="1485863" lvl="2" indent="-357708">
              <a:spcBef>
                <a:spcPts val="0"/>
              </a:spcBef>
              <a:spcAft>
                <a:spcPts val="0"/>
              </a:spcAft>
              <a:buSzPts val="1600"/>
              <a:buChar char="⋆"/>
              <a:defRPr sz="1733"/>
            </a:lvl3pPr>
            <a:lvl4pPr marL="1981150" lvl="3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4pPr>
            <a:lvl5pPr marL="2476438" lvl="4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5pPr>
            <a:lvl6pPr marL="2971726" lvl="5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6pPr>
            <a:lvl7pPr marL="3467013" lvl="6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7pPr>
            <a:lvl8pPr marL="3962301" lvl="7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8pPr>
            <a:lvl9pPr marL="4457589" lvl="8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0" name="Google Shape;300;p6"/>
          <p:cNvSpPr txBox="1">
            <a:spLocks noGrp="1"/>
          </p:cNvSpPr>
          <p:nvPr>
            <p:ph type="body" idx="2"/>
          </p:nvPr>
        </p:nvSpPr>
        <p:spPr>
          <a:xfrm>
            <a:off x="5051507" y="2045300"/>
            <a:ext cx="3128125" cy="33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95288" lvl="0" indent="-357708">
              <a:spcBef>
                <a:spcPts val="650"/>
              </a:spcBef>
              <a:spcAft>
                <a:spcPts val="0"/>
              </a:spcAft>
              <a:buSzPts val="1600"/>
              <a:buChar char="⋆"/>
              <a:defRPr sz="1733"/>
            </a:lvl1pPr>
            <a:lvl2pPr marL="990576" lvl="1" indent="-357708">
              <a:spcBef>
                <a:spcPts val="0"/>
              </a:spcBef>
              <a:spcAft>
                <a:spcPts val="0"/>
              </a:spcAft>
              <a:buSzPts val="1600"/>
              <a:buChar char="⋆"/>
              <a:defRPr sz="1733"/>
            </a:lvl2pPr>
            <a:lvl3pPr marL="1485863" lvl="2" indent="-357708">
              <a:spcBef>
                <a:spcPts val="0"/>
              </a:spcBef>
              <a:spcAft>
                <a:spcPts val="0"/>
              </a:spcAft>
              <a:buSzPts val="1600"/>
              <a:buChar char="⋆"/>
              <a:defRPr sz="1733"/>
            </a:lvl3pPr>
            <a:lvl4pPr marL="1981150" lvl="3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4pPr>
            <a:lvl5pPr marL="2476438" lvl="4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5pPr>
            <a:lvl6pPr marL="2971726" lvl="5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6pPr>
            <a:lvl7pPr marL="3467013" lvl="6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7pPr>
            <a:lvl8pPr marL="3962301" lvl="7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8pPr>
            <a:lvl9pPr marL="4457589" lvl="8" indent="-357708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7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1" name="Google Shape;301;p6"/>
          <p:cNvSpPr txBox="1">
            <a:spLocks noGrp="1"/>
          </p:cNvSpPr>
          <p:nvPr>
            <p:ph type="sldNum" idx="12"/>
          </p:nvPr>
        </p:nvSpPr>
        <p:spPr>
          <a:xfrm>
            <a:off x="4655788" y="6056967"/>
            <a:ext cx="594425" cy="3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6144E515-3AC0-4E64-98ED-D1BE3C1233D3}" type="slidenum">
              <a:rPr lang="en-GB" smtClean="0"/>
              <a:t>‹#›</a:t>
            </a:fld>
            <a:endParaRPr lang="en-GB"/>
          </a:p>
        </p:txBody>
      </p:sp>
      <p:sp>
        <p:nvSpPr>
          <p:cNvPr id="302" name="Google Shape;302;p6"/>
          <p:cNvSpPr/>
          <p:nvPr/>
        </p:nvSpPr>
        <p:spPr>
          <a:xfrm>
            <a:off x="4210050" y="1812367"/>
            <a:ext cx="1485900" cy="12000"/>
          </a:xfrm>
          <a:prstGeom prst="rect">
            <a:avLst/>
          </a:prstGeom>
          <a:gradFill>
            <a:gsLst>
              <a:gs pos="0">
                <a:srgbClr val="BD9239">
                  <a:alpha val="0"/>
                </a:srgbClr>
              </a:gs>
              <a:gs pos="14000">
                <a:srgbClr val="BD9239"/>
              </a:gs>
              <a:gs pos="50000">
                <a:srgbClr val="E5C575"/>
              </a:gs>
              <a:gs pos="86000">
                <a:srgbClr val="BD9239"/>
              </a:gs>
              <a:gs pos="100000">
                <a:srgbClr val="BD9239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9044" tIns="99044" rIns="99044" bIns="99044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50"/>
          </a:p>
        </p:txBody>
      </p:sp>
    </p:spTree>
    <p:extLst>
      <p:ext uri="{BB962C8B-B14F-4D97-AF65-F5344CB8AC3E}">
        <p14:creationId xmlns:p14="http://schemas.microsoft.com/office/powerpoint/2010/main" val="39965603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4" name="Google Shape;304;p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05" name="Google Shape;305;p7"/>
          <p:cNvGrpSpPr/>
          <p:nvPr/>
        </p:nvGrpSpPr>
        <p:grpSpPr>
          <a:xfrm>
            <a:off x="95563" y="129716"/>
            <a:ext cx="9440275" cy="6538800"/>
            <a:chOff x="88212" y="97287"/>
            <a:chExt cx="8714100" cy="4904100"/>
          </a:xfrm>
        </p:grpSpPr>
        <p:sp>
          <p:nvSpPr>
            <p:cNvPr id="306" name="Google Shape;306;p7"/>
            <p:cNvSpPr/>
            <p:nvPr/>
          </p:nvSpPr>
          <p:spPr>
            <a:xfrm>
              <a:off x="2526612" y="333475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07" name="Google Shape;307;p7"/>
            <p:cNvSpPr/>
            <p:nvPr/>
          </p:nvSpPr>
          <p:spPr>
            <a:xfrm>
              <a:off x="28314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08" name="Google Shape;308;p7"/>
            <p:cNvSpPr/>
            <p:nvPr/>
          </p:nvSpPr>
          <p:spPr>
            <a:xfrm>
              <a:off x="2145612" y="78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09" name="Google Shape;309;p7"/>
            <p:cNvSpPr/>
            <p:nvPr/>
          </p:nvSpPr>
          <p:spPr>
            <a:xfrm>
              <a:off x="1993212" y="70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10" name="Google Shape;310;p7"/>
            <p:cNvSpPr/>
            <p:nvPr/>
          </p:nvSpPr>
          <p:spPr>
            <a:xfrm>
              <a:off x="1231212" y="1011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11" name="Google Shape;311;p7"/>
            <p:cNvSpPr/>
            <p:nvPr/>
          </p:nvSpPr>
          <p:spPr>
            <a:xfrm>
              <a:off x="9264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12" name="Google Shape;312;p7"/>
            <p:cNvSpPr/>
            <p:nvPr/>
          </p:nvSpPr>
          <p:spPr>
            <a:xfrm>
              <a:off x="697812" y="1545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13" name="Google Shape;313;p7"/>
            <p:cNvSpPr/>
            <p:nvPr/>
          </p:nvSpPr>
          <p:spPr>
            <a:xfrm>
              <a:off x="1155012" y="1849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14" name="Google Shape;314;p7"/>
            <p:cNvSpPr/>
            <p:nvPr/>
          </p:nvSpPr>
          <p:spPr>
            <a:xfrm>
              <a:off x="1002612" y="1926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15" name="Google Shape;315;p7"/>
            <p:cNvSpPr/>
            <p:nvPr/>
          </p:nvSpPr>
          <p:spPr>
            <a:xfrm>
              <a:off x="469212" y="2002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16" name="Google Shape;316;p7"/>
            <p:cNvSpPr/>
            <p:nvPr/>
          </p:nvSpPr>
          <p:spPr>
            <a:xfrm>
              <a:off x="697812" y="2459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17" name="Google Shape;317;p7"/>
            <p:cNvSpPr/>
            <p:nvPr/>
          </p:nvSpPr>
          <p:spPr>
            <a:xfrm>
              <a:off x="774012" y="2992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18" name="Google Shape;318;p7"/>
            <p:cNvSpPr/>
            <p:nvPr/>
          </p:nvSpPr>
          <p:spPr>
            <a:xfrm>
              <a:off x="1078812" y="3373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19" name="Google Shape;319;p7"/>
            <p:cNvSpPr/>
            <p:nvPr/>
          </p:nvSpPr>
          <p:spPr>
            <a:xfrm>
              <a:off x="1231212" y="3754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20" name="Google Shape;320;p7"/>
            <p:cNvSpPr/>
            <p:nvPr/>
          </p:nvSpPr>
          <p:spPr>
            <a:xfrm>
              <a:off x="1155012" y="3907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21" name="Google Shape;321;p7"/>
            <p:cNvSpPr/>
            <p:nvPr/>
          </p:nvSpPr>
          <p:spPr>
            <a:xfrm>
              <a:off x="1612212" y="428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22" name="Google Shape;322;p7"/>
            <p:cNvSpPr/>
            <p:nvPr/>
          </p:nvSpPr>
          <p:spPr>
            <a:xfrm>
              <a:off x="11550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23" name="Google Shape;323;p7"/>
            <p:cNvSpPr/>
            <p:nvPr/>
          </p:nvSpPr>
          <p:spPr>
            <a:xfrm>
              <a:off x="88212" y="4897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24" name="Google Shape;324;p7"/>
            <p:cNvSpPr/>
            <p:nvPr/>
          </p:nvSpPr>
          <p:spPr>
            <a:xfrm>
              <a:off x="1840812" y="4974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25" name="Google Shape;325;p7"/>
            <p:cNvSpPr/>
            <p:nvPr/>
          </p:nvSpPr>
          <p:spPr>
            <a:xfrm>
              <a:off x="2221812" y="428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26" name="Google Shape;326;p7"/>
            <p:cNvSpPr/>
            <p:nvPr/>
          </p:nvSpPr>
          <p:spPr>
            <a:xfrm>
              <a:off x="31362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27" name="Google Shape;327;p7"/>
            <p:cNvSpPr/>
            <p:nvPr/>
          </p:nvSpPr>
          <p:spPr>
            <a:xfrm>
              <a:off x="32886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28" name="Google Shape;328;p7"/>
            <p:cNvSpPr/>
            <p:nvPr/>
          </p:nvSpPr>
          <p:spPr>
            <a:xfrm>
              <a:off x="38220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29" name="Google Shape;329;p7"/>
            <p:cNvSpPr/>
            <p:nvPr/>
          </p:nvSpPr>
          <p:spPr>
            <a:xfrm>
              <a:off x="35934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30" name="Google Shape;330;p7"/>
            <p:cNvSpPr/>
            <p:nvPr/>
          </p:nvSpPr>
          <p:spPr>
            <a:xfrm>
              <a:off x="4736412" y="4440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31" name="Google Shape;331;p7"/>
            <p:cNvSpPr/>
            <p:nvPr/>
          </p:nvSpPr>
          <p:spPr>
            <a:xfrm>
              <a:off x="51174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32" name="Google Shape;332;p7"/>
            <p:cNvSpPr/>
            <p:nvPr/>
          </p:nvSpPr>
          <p:spPr>
            <a:xfrm>
              <a:off x="51936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33" name="Google Shape;333;p7"/>
            <p:cNvSpPr/>
            <p:nvPr/>
          </p:nvSpPr>
          <p:spPr>
            <a:xfrm>
              <a:off x="58794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34" name="Google Shape;334;p7"/>
            <p:cNvSpPr/>
            <p:nvPr/>
          </p:nvSpPr>
          <p:spPr>
            <a:xfrm>
              <a:off x="6031812" y="4212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35" name="Google Shape;335;p7"/>
            <p:cNvSpPr/>
            <p:nvPr/>
          </p:nvSpPr>
          <p:spPr>
            <a:xfrm>
              <a:off x="64128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36" name="Google Shape;336;p7"/>
            <p:cNvSpPr/>
            <p:nvPr/>
          </p:nvSpPr>
          <p:spPr>
            <a:xfrm>
              <a:off x="67938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37" name="Google Shape;337;p7"/>
            <p:cNvSpPr/>
            <p:nvPr/>
          </p:nvSpPr>
          <p:spPr>
            <a:xfrm>
              <a:off x="73272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38" name="Google Shape;338;p7"/>
            <p:cNvSpPr/>
            <p:nvPr/>
          </p:nvSpPr>
          <p:spPr>
            <a:xfrm>
              <a:off x="74034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39" name="Google Shape;339;p7"/>
            <p:cNvSpPr/>
            <p:nvPr/>
          </p:nvSpPr>
          <p:spPr>
            <a:xfrm>
              <a:off x="78606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40" name="Google Shape;340;p7"/>
            <p:cNvSpPr/>
            <p:nvPr/>
          </p:nvSpPr>
          <p:spPr>
            <a:xfrm>
              <a:off x="8470212" y="3983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41" name="Google Shape;341;p7"/>
            <p:cNvSpPr/>
            <p:nvPr/>
          </p:nvSpPr>
          <p:spPr>
            <a:xfrm>
              <a:off x="7936812" y="3754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42" name="Google Shape;342;p7"/>
            <p:cNvSpPr/>
            <p:nvPr/>
          </p:nvSpPr>
          <p:spPr>
            <a:xfrm>
              <a:off x="7784412" y="3831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43" name="Google Shape;343;p7"/>
            <p:cNvSpPr/>
            <p:nvPr/>
          </p:nvSpPr>
          <p:spPr>
            <a:xfrm>
              <a:off x="8241612" y="3373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44" name="Google Shape;344;p7"/>
            <p:cNvSpPr/>
            <p:nvPr/>
          </p:nvSpPr>
          <p:spPr>
            <a:xfrm>
              <a:off x="8622612" y="3145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45" name="Google Shape;345;p7"/>
            <p:cNvSpPr/>
            <p:nvPr/>
          </p:nvSpPr>
          <p:spPr>
            <a:xfrm>
              <a:off x="8698812" y="2992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46" name="Google Shape;346;p7"/>
            <p:cNvSpPr/>
            <p:nvPr/>
          </p:nvSpPr>
          <p:spPr>
            <a:xfrm>
              <a:off x="8546412" y="2002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47" name="Google Shape;347;p7"/>
            <p:cNvSpPr/>
            <p:nvPr/>
          </p:nvSpPr>
          <p:spPr>
            <a:xfrm>
              <a:off x="8775012" y="1697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48" name="Google Shape;348;p7"/>
            <p:cNvSpPr/>
            <p:nvPr/>
          </p:nvSpPr>
          <p:spPr>
            <a:xfrm>
              <a:off x="8698812" y="1545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49" name="Google Shape;349;p7"/>
            <p:cNvSpPr/>
            <p:nvPr/>
          </p:nvSpPr>
          <p:spPr>
            <a:xfrm>
              <a:off x="8165412" y="1697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50" name="Google Shape;350;p7"/>
            <p:cNvSpPr/>
            <p:nvPr/>
          </p:nvSpPr>
          <p:spPr>
            <a:xfrm>
              <a:off x="8317812" y="1164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51" name="Google Shape;351;p7"/>
            <p:cNvSpPr/>
            <p:nvPr/>
          </p:nvSpPr>
          <p:spPr>
            <a:xfrm>
              <a:off x="8470212" y="1087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52" name="Google Shape;352;p7"/>
            <p:cNvSpPr/>
            <p:nvPr/>
          </p:nvSpPr>
          <p:spPr>
            <a:xfrm>
              <a:off x="8089212" y="97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53" name="Google Shape;353;p7"/>
            <p:cNvSpPr/>
            <p:nvPr/>
          </p:nvSpPr>
          <p:spPr>
            <a:xfrm>
              <a:off x="7327212" y="630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54" name="Google Shape;354;p7"/>
            <p:cNvSpPr/>
            <p:nvPr/>
          </p:nvSpPr>
          <p:spPr>
            <a:xfrm>
              <a:off x="7784412" y="78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55" name="Google Shape;355;p7"/>
            <p:cNvSpPr/>
            <p:nvPr/>
          </p:nvSpPr>
          <p:spPr>
            <a:xfrm>
              <a:off x="70224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56" name="Google Shape;356;p7"/>
            <p:cNvSpPr/>
            <p:nvPr/>
          </p:nvSpPr>
          <p:spPr>
            <a:xfrm>
              <a:off x="64890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57" name="Google Shape;357;p7"/>
            <p:cNvSpPr/>
            <p:nvPr/>
          </p:nvSpPr>
          <p:spPr>
            <a:xfrm>
              <a:off x="6184212" y="70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58" name="Google Shape;358;p7"/>
            <p:cNvSpPr/>
            <p:nvPr/>
          </p:nvSpPr>
          <p:spPr>
            <a:xfrm>
              <a:off x="59556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59" name="Google Shape;359;p7"/>
            <p:cNvSpPr/>
            <p:nvPr/>
          </p:nvSpPr>
          <p:spPr>
            <a:xfrm>
              <a:off x="60318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60" name="Google Shape;360;p7"/>
            <p:cNvSpPr/>
            <p:nvPr/>
          </p:nvSpPr>
          <p:spPr>
            <a:xfrm>
              <a:off x="4888812" y="402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61" name="Google Shape;361;p7"/>
            <p:cNvSpPr/>
            <p:nvPr/>
          </p:nvSpPr>
          <p:spPr>
            <a:xfrm>
              <a:off x="38982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62" name="Google Shape;362;p7"/>
            <p:cNvSpPr/>
            <p:nvPr/>
          </p:nvSpPr>
          <p:spPr>
            <a:xfrm>
              <a:off x="3212412" y="173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</p:grpSp>
      <p:sp>
        <p:nvSpPr>
          <p:cNvPr id="363" name="Google Shape;363;p7"/>
          <p:cNvSpPr txBox="1">
            <a:spLocks noGrp="1"/>
          </p:cNvSpPr>
          <p:nvPr>
            <p:ph type="title"/>
          </p:nvPr>
        </p:nvSpPr>
        <p:spPr>
          <a:xfrm>
            <a:off x="1734579" y="1165667"/>
            <a:ext cx="6436625" cy="604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64" name="Google Shape;364;p7"/>
          <p:cNvSpPr txBox="1">
            <a:spLocks noGrp="1"/>
          </p:cNvSpPr>
          <p:nvPr>
            <p:ph type="body" idx="1"/>
          </p:nvPr>
        </p:nvSpPr>
        <p:spPr>
          <a:xfrm>
            <a:off x="1167381" y="2045300"/>
            <a:ext cx="2335775" cy="33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95288" lvl="0" indent="-343950" rtl="0">
              <a:spcBef>
                <a:spcPts val="650"/>
              </a:spcBef>
              <a:spcAft>
                <a:spcPts val="0"/>
              </a:spcAft>
              <a:buSzPts val="1400"/>
              <a:buChar char="⋆"/>
              <a:defRPr sz="1517"/>
            </a:lvl1pPr>
            <a:lvl2pPr marL="990576" lvl="1" indent="-343950" rtl="0">
              <a:spcBef>
                <a:spcPts val="0"/>
              </a:spcBef>
              <a:spcAft>
                <a:spcPts val="0"/>
              </a:spcAft>
              <a:buSzPts val="1400"/>
              <a:buChar char="⋆"/>
              <a:defRPr sz="1517"/>
            </a:lvl2pPr>
            <a:lvl3pPr marL="1485863" lvl="2" indent="-343950" rtl="0">
              <a:spcBef>
                <a:spcPts val="0"/>
              </a:spcBef>
              <a:spcAft>
                <a:spcPts val="0"/>
              </a:spcAft>
              <a:buSzPts val="1400"/>
              <a:buChar char="⋆"/>
              <a:defRPr sz="1517"/>
            </a:lvl3pPr>
            <a:lvl4pPr marL="1981150" lvl="3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4pPr>
            <a:lvl5pPr marL="2476438" lvl="4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5pPr>
            <a:lvl6pPr marL="2971726" lvl="5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6pPr>
            <a:lvl7pPr marL="3467013" lvl="6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7pPr>
            <a:lvl8pPr marL="3962301" lvl="7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8pPr>
            <a:lvl9pPr marL="4457589" lvl="8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5" name="Google Shape;365;p7"/>
          <p:cNvSpPr txBox="1">
            <a:spLocks noGrp="1"/>
          </p:cNvSpPr>
          <p:nvPr>
            <p:ph type="body" idx="2"/>
          </p:nvPr>
        </p:nvSpPr>
        <p:spPr>
          <a:xfrm>
            <a:off x="3785069" y="2045300"/>
            <a:ext cx="2335775" cy="33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95288" lvl="0" indent="-343950" rtl="0">
              <a:spcBef>
                <a:spcPts val="650"/>
              </a:spcBef>
              <a:spcAft>
                <a:spcPts val="0"/>
              </a:spcAft>
              <a:buSzPts val="1400"/>
              <a:buChar char="⋆"/>
              <a:defRPr sz="1517"/>
            </a:lvl1pPr>
            <a:lvl2pPr marL="990576" lvl="1" indent="-343950" rtl="0">
              <a:spcBef>
                <a:spcPts val="0"/>
              </a:spcBef>
              <a:spcAft>
                <a:spcPts val="0"/>
              </a:spcAft>
              <a:buSzPts val="1400"/>
              <a:buChar char="⋆"/>
              <a:defRPr sz="1517"/>
            </a:lvl2pPr>
            <a:lvl3pPr marL="1485863" lvl="2" indent="-343950" rtl="0">
              <a:spcBef>
                <a:spcPts val="0"/>
              </a:spcBef>
              <a:spcAft>
                <a:spcPts val="0"/>
              </a:spcAft>
              <a:buSzPts val="1400"/>
              <a:buChar char="⋆"/>
              <a:defRPr sz="1517"/>
            </a:lvl3pPr>
            <a:lvl4pPr marL="1981150" lvl="3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4pPr>
            <a:lvl5pPr marL="2476438" lvl="4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5pPr>
            <a:lvl6pPr marL="2971726" lvl="5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6pPr>
            <a:lvl7pPr marL="3467013" lvl="6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7pPr>
            <a:lvl8pPr marL="3962301" lvl="7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8pPr>
            <a:lvl9pPr marL="4457589" lvl="8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6" name="Google Shape;366;p7"/>
          <p:cNvSpPr txBox="1">
            <a:spLocks noGrp="1"/>
          </p:cNvSpPr>
          <p:nvPr>
            <p:ph type="body" idx="3"/>
          </p:nvPr>
        </p:nvSpPr>
        <p:spPr>
          <a:xfrm>
            <a:off x="6402758" y="2045300"/>
            <a:ext cx="2335775" cy="337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95288" lvl="0" indent="-343950" rtl="0">
              <a:spcBef>
                <a:spcPts val="650"/>
              </a:spcBef>
              <a:spcAft>
                <a:spcPts val="0"/>
              </a:spcAft>
              <a:buSzPts val="1400"/>
              <a:buChar char="⋆"/>
              <a:defRPr sz="1517"/>
            </a:lvl1pPr>
            <a:lvl2pPr marL="990576" lvl="1" indent="-343950" rtl="0">
              <a:spcBef>
                <a:spcPts val="0"/>
              </a:spcBef>
              <a:spcAft>
                <a:spcPts val="0"/>
              </a:spcAft>
              <a:buSzPts val="1400"/>
              <a:buChar char="⋆"/>
              <a:defRPr sz="1517"/>
            </a:lvl2pPr>
            <a:lvl3pPr marL="1485863" lvl="2" indent="-343950" rtl="0">
              <a:spcBef>
                <a:spcPts val="0"/>
              </a:spcBef>
              <a:spcAft>
                <a:spcPts val="0"/>
              </a:spcAft>
              <a:buSzPts val="1400"/>
              <a:buChar char="⋆"/>
              <a:defRPr sz="1517"/>
            </a:lvl3pPr>
            <a:lvl4pPr marL="1981150" lvl="3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4pPr>
            <a:lvl5pPr marL="2476438" lvl="4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5pPr>
            <a:lvl6pPr marL="2971726" lvl="5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6pPr>
            <a:lvl7pPr marL="3467013" lvl="6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7pPr>
            <a:lvl8pPr marL="3962301" lvl="7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8pPr>
            <a:lvl9pPr marL="4457589" lvl="8" indent="-34395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51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7" name="Google Shape;367;p7"/>
          <p:cNvSpPr txBox="1">
            <a:spLocks noGrp="1"/>
          </p:cNvSpPr>
          <p:nvPr>
            <p:ph type="sldNum" idx="12"/>
          </p:nvPr>
        </p:nvSpPr>
        <p:spPr>
          <a:xfrm>
            <a:off x="4655788" y="6056967"/>
            <a:ext cx="594425" cy="3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6144E515-3AC0-4E64-98ED-D1BE3C1233D3}" type="slidenum">
              <a:rPr lang="en-GB" smtClean="0"/>
              <a:t>‹#›</a:t>
            </a:fld>
            <a:endParaRPr lang="en-GB"/>
          </a:p>
        </p:txBody>
      </p:sp>
      <p:sp>
        <p:nvSpPr>
          <p:cNvPr id="368" name="Google Shape;368;p7"/>
          <p:cNvSpPr/>
          <p:nvPr/>
        </p:nvSpPr>
        <p:spPr>
          <a:xfrm>
            <a:off x="4210050" y="1812367"/>
            <a:ext cx="1485900" cy="12000"/>
          </a:xfrm>
          <a:prstGeom prst="rect">
            <a:avLst/>
          </a:prstGeom>
          <a:gradFill>
            <a:gsLst>
              <a:gs pos="0">
                <a:srgbClr val="BD9239">
                  <a:alpha val="0"/>
                </a:srgbClr>
              </a:gs>
              <a:gs pos="14000">
                <a:srgbClr val="BD9239"/>
              </a:gs>
              <a:gs pos="50000">
                <a:srgbClr val="E5C575"/>
              </a:gs>
              <a:gs pos="86000">
                <a:srgbClr val="BD9239"/>
              </a:gs>
              <a:gs pos="100000">
                <a:srgbClr val="BD9239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9044" tIns="99044" rIns="99044" bIns="99044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50"/>
          </a:p>
        </p:txBody>
      </p:sp>
    </p:spTree>
    <p:extLst>
      <p:ext uri="{BB962C8B-B14F-4D97-AF65-F5344CB8AC3E}">
        <p14:creationId xmlns:p14="http://schemas.microsoft.com/office/powerpoint/2010/main" val="1211158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0" name="Google Shape;370;p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71" name="Google Shape;371;p8"/>
          <p:cNvGrpSpPr/>
          <p:nvPr/>
        </p:nvGrpSpPr>
        <p:grpSpPr>
          <a:xfrm>
            <a:off x="95563" y="129716"/>
            <a:ext cx="9440275" cy="6538800"/>
            <a:chOff x="88212" y="97287"/>
            <a:chExt cx="8714100" cy="4904100"/>
          </a:xfrm>
        </p:grpSpPr>
        <p:sp>
          <p:nvSpPr>
            <p:cNvPr id="372" name="Google Shape;372;p8"/>
            <p:cNvSpPr/>
            <p:nvPr/>
          </p:nvSpPr>
          <p:spPr>
            <a:xfrm>
              <a:off x="2526612" y="333475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73" name="Google Shape;373;p8"/>
            <p:cNvSpPr/>
            <p:nvPr/>
          </p:nvSpPr>
          <p:spPr>
            <a:xfrm>
              <a:off x="28314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74" name="Google Shape;374;p8"/>
            <p:cNvSpPr/>
            <p:nvPr/>
          </p:nvSpPr>
          <p:spPr>
            <a:xfrm>
              <a:off x="2145612" y="78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75" name="Google Shape;375;p8"/>
            <p:cNvSpPr/>
            <p:nvPr/>
          </p:nvSpPr>
          <p:spPr>
            <a:xfrm>
              <a:off x="1993212" y="70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76" name="Google Shape;376;p8"/>
            <p:cNvSpPr/>
            <p:nvPr/>
          </p:nvSpPr>
          <p:spPr>
            <a:xfrm>
              <a:off x="1231212" y="1011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77" name="Google Shape;377;p8"/>
            <p:cNvSpPr/>
            <p:nvPr/>
          </p:nvSpPr>
          <p:spPr>
            <a:xfrm>
              <a:off x="9264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78" name="Google Shape;378;p8"/>
            <p:cNvSpPr/>
            <p:nvPr/>
          </p:nvSpPr>
          <p:spPr>
            <a:xfrm>
              <a:off x="697812" y="1545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79" name="Google Shape;379;p8"/>
            <p:cNvSpPr/>
            <p:nvPr/>
          </p:nvSpPr>
          <p:spPr>
            <a:xfrm>
              <a:off x="1155012" y="1849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80" name="Google Shape;380;p8"/>
            <p:cNvSpPr/>
            <p:nvPr/>
          </p:nvSpPr>
          <p:spPr>
            <a:xfrm>
              <a:off x="1002612" y="1926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81" name="Google Shape;381;p8"/>
            <p:cNvSpPr/>
            <p:nvPr/>
          </p:nvSpPr>
          <p:spPr>
            <a:xfrm>
              <a:off x="469212" y="2002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82" name="Google Shape;382;p8"/>
            <p:cNvSpPr/>
            <p:nvPr/>
          </p:nvSpPr>
          <p:spPr>
            <a:xfrm>
              <a:off x="697812" y="2459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83" name="Google Shape;383;p8"/>
            <p:cNvSpPr/>
            <p:nvPr/>
          </p:nvSpPr>
          <p:spPr>
            <a:xfrm>
              <a:off x="774012" y="2992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84" name="Google Shape;384;p8"/>
            <p:cNvSpPr/>
            <p:nvPr/>
          </p:nvSpPr>
          <p:spPr>
            <a:xfrm>
              <a:off x="1078812" y="3373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85" name="Google Shape;385;p8"/>
            <p:cNvSpPr/>
            <p:nvPr/>
          </p:nvSpPr>
          <p:spPr>
            <a:xfrm>
              <a:off x="1231212" y="3754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86" name="Google Shape;386;p8"/>
            <p:cNvSpPr/>
            <p:nvPr/>
          </p:nvSpPr>
          <p:spPr>
            <a:xfrm>
              <a:off x="1155012" y="3907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87" name="Google Shape;387;p8"/>
            <p:cNvSpPr/>
            <p:nvPr/>
          </p:nvSpPr>
          <p:spPr>
            <a:xfrm>
              <a:off x="1612212" y="428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88" name="Google Shape;388;p8"/>
            <p:cNvSpPr/>
            <p:nvPr/>
          </p:nvSpPr>
          <p:spPr>
            <a:xfrm>
              <a:off x="11550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89" name="Google Shape;389;p8"/>
            <p:cNvSpPr/>
            <p:nvPr/>
          </p:nvSpPr>
          <p:spPr>
            <a:xfrm>
              <a:off x="88212" y="4897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90" name="Google Shape;390;p8"/>
            <p:cNvSpPr/>
            <p:nvPr/>
          </p:nvSpPr>
          <p:spPr>
            <a:xfrm>
              <a:off x="1840812" y="4974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91" name="Google Shape;391;p8"/>
            <p:cNvSpPr/>
            <p:nvPr/>
          </p:nvSpPr>
          <p:spPr>
            <a:xfrm>
              <a:off x="2221812" y="428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92" name="Google Shape;392;p8"/>
            <p:cNvSpPr/>
            <p:nvPr/>
          </p:nvSpPr>
          <p:spPr>
            <a:xfrm>
              <a:off x="31362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93" name="Google Shape;393;p8"/>
            <p:cNvSpPr/>
            <p:nvPr/>
          </p:nvSpPr>
          <p:spPr>
            <a:xfrm>
              <a:off x="32886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94" name="Google Shape;394;p8"/>
            <p:cNvSpPr/>
            <p:nvPr/>
          </p:nvSpPr>
          <p:spPr>
            <a:xfrm>
              <a:off x="38220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95" name="Google Shape;395;p8"/>
            <p:cNvSpPr/>
            <p:nvPr/>
          </p:nvSpPr>
          <p:spPr>
            <a:xfrm>
              <a:off x="35934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96" name="Google Shape;396;p8"/>
            <p:cNvSpPr/>
            <p:nvPr/>
          </p:nvSpPr>
          <p:spPr>
            <a:xfrm>
              <a:off x="4736412" y="4440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97" name="Google Shape;397;p8"/>
            <p:cNvSpPr/>
            <p:nvPr/>
          </p:nvSpPr>
          <p:spPr>
            <a:xfrm>
              <a:off x="51174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98" name="Google Shape;398;p8"/>
            <p:cNvSpPr/>
            <p:nvPr/>
          </p:nvSpPr>
          <p:spPr>
            <a:xfrm>
              <a:off x="51936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399" name="Google Shape;399;p8"/>
            <p:cNvSpPr/>
            <p:nvPr/>
          </p:nvSpPr>
          <p:spPr>
            <a:xfrm>
              <a:off x="58794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00" name="Google Shape;400;p8"/>
            <p:cNvSpPr/>
            <p:nvPr/>
          </p:nvSpPr>
          <p:spPr>
            <a:xfrm>
              <a:off x="6031812" y="4212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01" name="Google Shape;401;p8"/>
            <p:cNvSpPr/>
            <p:nvPr/>
          </p:nvSpPr>
          <p:spPr>
            <a:xfrm>
              <a:off x="64128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02" name="Google Shape;402;p8"/>
            <p:cNvSpPr/>
            <p:nvPr/>
          </p:nvSpPr>
          <p:spPr>
            <a:xfrm>
              <a:off x="67938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03" name="Google Shape;403;p8"/>
            <p:cNvSpPr/>
            <p:nvPr/>
          </p:nvSpPr>
          <p:spPr>
            <a:xfrm>
              <a:off x="73272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04" name="Google Shape;404;p8"/>
            <p:cNvSpPr/>
            <p:nvPr/>
          </p:nvSpPr>
          <p:spPr>
            <a:xfrm>
              <a:off x="74034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05" name="Google Shape;405;p8"/>
            <p:cNvSpPr/>
            <p:nvPr/>
          </p:nvSpPr>
          <p:spPr>
            <a:xfrm>
              <a:off x="78606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06" name="Google Shape;406;p8"/>
            <p:cNvSpPr/>
            <p:nvPr/>
          </p:nvSpPr>
          <p:spPr>
            <a:xfrm>
              <a:off x="8470212" y="3983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07" name="Google Shape;407;p8"/>
            <p:cNvSpPr/>
            <p:nvPr/>
          </p:nvSpPr>
          <p:spPr>
            <a:xfrm>
              <a:off x="7936812" y="3754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08" name="Google Shape;408;p8"/>
            <p:cNvSpPr/>
            <p:nvPr/>
          </p:nvSpPr>
          <p:spPr>
            <a:xfrm>
              <a:off x="7784412" y="3831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09" name="Google Shape;409;p8"/>
            <p:cNvSpPr/>
            <p:nvPr/>
          </p:nvSpPr>
          <p:spPr>
            <a:xfrm>
              <a:off x="8241612" y="3373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10" name="Google Shape;410;p8"/>
            <p:cNvSpPr/>
            <p:nvPr/>
          </p:nvSpPr>
          <p:spPr>
            <a:xfrm>
              <a:off x="8622612" y="3145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11" name="Google Shape;411;p8"/>
            <p:cNvSpPr/>
            <p:nvPr/>
          </p:nvSpPr>
          <p:spPr>
            <a:xfrm>
              <a:off x="8698812" y="2992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12" name="Google Shape;412;p8"/>
            <p:cNvSpPr/>
            <p:nvPr/>
          </p:nvSpPr>
          <p:spPr>
            <a:xfrm>
              <a:off x="8546412" y="2002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13" name="Google Shape;413;p8"/>
            <p:cNvSpPr/>
            <p:nvPr/>
          </p:nvSpPr>
          <p:spPr>
            <a:xfrm>
              <a:off x="8775012" y="1697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14" name="Google Shape;414;p8"/>
            <p:cNvSpPr/>
            <p:nvPr/>
          </p:nvSpPr>
          <p:spPr>
            <a:xfrm>
              <a:off x="8698812" y="1545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15" name="Google Shape;415;p8"/>
            <p:cNvSpPr/>
            <p:nvPr/>
          </p:nvSpPr>
          <p:spPr>
            <a:xfrm>
              <a:off x="8165412" y="1697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16" name="Google Shape;416;p8"/>
            <p:cNvSpPr/>
            <p:nvPr/>
          </p:nvSpPr>
          <p:spPr>
            <a:xfrm>
              <a:off x="8317812" y="1164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17" name="Google Shape;417;p8"/>
            <p:cNvSpPr/>
            <p:nvPr/>
          </p:nvSpPr>
          <p:spPr>
            <a:xfrm>
              <a:off x="8470212" y="1087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18" name="Google Shape;418;p8"/>
            <p:cNvSpPr/>
            <p:nvPr/>
          </p:nvSpPr>
          <p:spPr>
            <a:xfrm>
              <a:off x="8089212" y="97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19" name="Google Shape;419;p8"/>
            <p:cNvSpPr/>
            <p:nvPr/>
          </p:nvSpPr>
          <p:spPr>
            <a:xfrm>
              <a:off x="7327212" y="630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20" name="Google Shape;420;p8"/>
            <p:cNvSpPr/>
            <p:nvPr/>
          </p:nvSpPr>
          <p:spPr>
            <a:xfrm>
              <a:off x="7784412" y="78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21" name="Google Shape;421;p8"/>
            <p:cNvSpPr/>
            <p:nvPr/>
          </p:nvSpPr>
          <p:spPr>
            <a:xfrm>
              <a:off x="70224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22" name="Google Shape;422;p8"/>
            <p:cNvSpPr/>
            <p:nvPr/>
          </p:nvSpPr>
          <p:spPr>
            <a:xfrm>
              <a:off x="64890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23" name="Google Shape;423;p8"/>
            <p:cNvSpPr/>
            <p:nvPr/>
          </p:nvSpPr>
          <p:spPr>
            <a:xfrm>
              <a:off x="6184212" y="70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24" name="Google Shape;424;p8"/>
            <p:cNvSpPr/>
            <p:nvPr/>
          </p:nvSpPr>
          <p:spPr>
            <a:xfrm>
              <a:off x="59556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25" name="Google Shape;425;p8"/>
            <p:cNvSpPr/>
            <p:nvPr/>
          </p:nvSpPr>
          <p:spPr>
            <a:xfrm>
              <a:off x="60318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26" name="Google Shape;426;p8"/>
            <p:cNvSpPr/>
            <p:nvPr/>
          </p:nvSpPr>
          <p:spPr>
            <a:xfrm>
              <a:off x="4888812" y="402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27" name="Google Shape;427;p8"/>
            <p:cNvSpPr/>
            <p:nvPr/>
          </p:nvSpPr>
          <p:spPr>
            <a:xfrm>
              <a:off x="38982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28" name="Google Shape;428;p8"/>
            <p:cNvSpPr/>
            <p:nvPr/>
          </p:nvSpPr>
          <p:spPr>
            <a:xfrm>
              <a:off x="3212412" y="173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</p:grpSp>
      <p:sp>
        <p:nvSpPr>
          <p:cNvPr id="429" name="Google Shape;429;p8"/>
          <p:cNvSpPr txBox="1">
            <a:spLocks noGrp="1"/>
          </p:cNvSpPr>
          <p:nvPr>
            <p:ph type="title"/>
          </p:nvPr>
        </p:nvSpPr>
        <p:spPr>
          <a:xfrm>
            <a:off x="1734579" y="1165667"/>
            <a:ext cx="6436625" cy="604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30" name="Google Shape;430;p8"/>
          <p:cNvSpPr txBox="1">
            <a:spLocks noGrp="1"/>
          </p:cNvSpPr>
          <p:nvPr>
            <p:ph type="sldNum" idx="12"/>
          </p:nvPr>
        </p:nvSpPr>
        <p:spPr>
          <a:xfrm>
            <a:off x="4655788" y="6056967"/>
            <a:ext cx="594425" cy="3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6144E515-3AC0-4E64-98ED-D1BE3C1233D3}" type="slidenum">
              <a:rPr lang="en-GB" smtClean="0"/>
              <a:t>‹#›</a:t>
            </a:fld>
            <a:endParaRPr lang="en-GB"/>
          </a:p>
        </p:txBody>
      </p:sp>
      <p:sp>
        <p:nvSpPr>
          <p:cNvPr id="431" name="Google Shape;431;p8"/>
          <p:cNvSpPr/>
          <p:nvPr/>
        </p:nvSpPr>
        <p:spPr>
          <a:xfrm>
            <a:off x="4210050" y="1812367"/>
            <a:ext cx="1485900" cy="12000"/>
          </a:xfrm>
          <a:prstGeom prst="rect">
            <a:avLst/>
          </a:prstGeom>
          <a:gradFill>
            <a:gsLst>
              <a:gs pos="0">
                <a:srgbClr val="BD9239">
                  <a:alpha val="0"/>
                </a:srgbClr>
              </a:gs>
              <a:gs pos="14000">
                <a:srgbClr val="BD9239"/>
              </a:gs>
              <a:gs pos="50000">
                <a:srgbClr val="E5C575"/>
              </a:gs>
              <a:gs pos="86000">
                <a:srgbClr val="BD9239"/>
              </a:gs>
              <a:gs pos="100000">
                <a:srgbClr val="BD9239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9044" tIns="99044" rIns="99044" bIns="99044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50"/>
          </a:p>
        </p:txBody>
      </p:sp>
    </p:spTree>
    <p:extLst>
      <p:ext uri="{BB962C8B-B14F-4D97-AF65-F5344CB8AC3E}">
        <p14:creationId xmlns:p14="http://schemas.microsoft.com/office/powerpoint/2010/main" val="2729969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3" name="Google Shape;433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34" name="Google Shape;434;p9"/>
          <p:cNvGrpSpPr/>
          <p:nvPr/>
        </p:nvGrpSpPr>
        <p:grpSpPr>
          <a:xfrm>
            <a:off x="95563" y="129716"/>
            <a:ext cx="9440275" cy="6538800"/>
            <a:chOff x="88212" y="97287"/>
            <a:chExt cx="8714100" cy="4904100"/>
          </a:xfrm>
        </p:grpSpPr>
        <p:sp>
          <p:nvSpPr>
            <p:cNvPr id="435" name="Google Shape;435;p9"/>
            <p:cNvSpPr/>
            <p:nvPr/>
          </p:nvSpPr>
          <p:spPr>
            <a:xfrm>
              <a:off x="2526612" y="333475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36" name="Google Shape;436;p9"/>
            <p:cNvSpPr/>
            <p:nvPr/>
          </p:nvSpPr>
          <p:spPr>
            <a:xfrm>
              <a:off x="28314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37" name="Google Shape;437;p9"/>
            <p:cNvSpPr/>
            <p:nvPr/>
          </p:nvSpPr>
          <p:spPr>
            <a:xfrm>
              <a:off x="2145612" y="78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38" name="Google Shape;438;p9"/>
            <p:cNvSpPr/>
            <p:nvPr/>
          </p:nvSpPr>
          <p:spPr>
            <a:xfrm>
              <a:off x="1993212" y="70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39" name="Google Shape;439;p9"/>
            <p:cNvSpPr/>
            <p:nvPr/>
          </p:nvSpPr>
          <p:spPr>
            <a:xfrm>
              <a:off x="1231212" y="1011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40" name="Google Shape;440;p9"/>
            <p:cNvSpPr/>
            <p:nvPr/>
          </p:nvSpPr>
          <p:spPr>
            <a:xfrm>
              <a:off x="9264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41" name="Google Shape;441;p9"/>
            <p:cNvSpPr/>
            <p:nvPr/>
          </p:nvSpPr>
          <p:spPr>
            <a:xfrm>
              <a:off x="697812" y="1545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42" name="Google Shape;442;p9"/>
            <p:cNvSpPr/>
            <p:nvPr/>
          </p:nvSpPr>
          <p:spPr>
            <a:xfrm>
              <a:off x="1155012" y="1849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43" name="Google Shape;443;p9"/>
            <p:cNvSpPr/>
            <p:nvPr/>
          </p:nvSpPr>
          <p:spPr>
            <a:xfrm>
              <a:off x="1002612" y="1926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44" name="Google Shape;444;p9"/>
            <p:cNvSpPr/>
            <p:nvPr/>
          </p:nvSpPr>
          <p:spPr>
            <a:xfrm>
              <a:off x="469212" y="2002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45" name="Google Shape;445;p9"/>
            <p:cNvSpPr/>
            <p:nvPr/>
          </p:nvSpPr>
          <p:spPr>
            <a:xfrm>
              <a:off x="697812" y="2459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46" name="Google Shape;446;p9"/>
            <p:cNvSpPr/>
            <p:nvPr/>
          </p:nvSpPr>
          <p:spPr>
            <a:xfrm>
              <a:off x="774012" y="2992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47" name="Google Shape;447;p9"/>
            <p:cNvSpPr/>
            <p:nvPr/>
          </p:nvSpPr>
          <p:spPr>
            <a:xfrm>
              <a:off x="1078812" y="3373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48" name="Google Shape;448;p9"/>
            <p:cNvSpPr/>
            <p:nvPr/>
          </p:nvSpPr>
          <p:spPr>
            <a:xfrm>
              <a:off x="1231212" y="3754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49" name="Google Shape;449;p9"/>
            <p:cNvSpPr/>
            <p:nvPr/>
          </p:nvSpPr>
          <p:spPr>
            <a:xfrm>
              <a:off x="1155012" y="3907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50" name="Google Shape;450;p9"/>
            <p:cNvSpPr/>
            <p:nvPr/>
          </p:nvSpPr>
          <p:spPr>
            <a:xfrm>
              <a:off x="1612212" y="428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51" name="Google Shape;451;p9"/>
            <p:cNvSpPr/>
            <p:nvPr/>
          </p:nvSpPr>
          <p:spPr>
            <a:xfrm>
              <a:off x="11550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52" name="Google Shape;452;p9"/>
            <p:cNvSpPr/>
            <p:nvPr/>
          </p:nvSpPr>
          <p:spPr>
            <a:xfrm>
              <a:off x="88212" y="4897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53" name="Google Shape;453;p9"/>
            <p:cNvSpPr/>
            <p:nvPr/>
          </p:nvSpPr>
          <p:spPr>
            <a:xfrm>
              <a:off x="1840812" y="4974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54" name="Google Shape;454;p9"/>
            <p:cNvSpPr/>
            <p:nvPr/>
          </p:nvSpPr>
          <p:spPr>
            <a:xfrm>
              <a:off x="2221812" y="428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55" name="Google Shape;455;p9"/>
            <p:cNvSpPr/>
            <p:nvPr/>
          </p:nvSpPr>
          <p:spPr>
            <a:xfrm>
              <a:off x="31362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56" name="Google Shape;456;p9"/>
            <p:cNvSpPr/>
            <p:nvPr/>
          </p:nvSpPr>
          <p:spPr>
            <a:xfrm>
              <a:off x="32886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57" name="Google Shape;457;p9"/>
            <p:cNvSpPr/>
            <p:nvPr/>
          </p:nvSpPr>
          <p:spPr>
            <a:xfrm>
              <a:off x="38220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58" name="Google Shape;458;p9"/>
            <p:cNvSpPr/>
            <p:nvPr/>
          </p:nvSpPr>
          <p:spPr>
            <a:xfrm>
              <a:off x="35934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59" name="Google Shape;459;p9"/>
            <p:cNvSpPr/>
            <p:nvPr/>
          </p:nvSpPr>
          <p:spPr>
            <a:xfrm>
              <a:off x="4736412" y="4440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60" name="Google Shape;460;p9"/>
            <p:cNvSpPr/>
            <p:nvPr/>
          </p:nvSpPr>
          <p:spPr>
            <a:xfrm>
              <a:off x="51174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61" name="Google Shape;461;p9"/>
            <p:cNvSpPr/>
            <p:nvPr/>
          </p:nvSpPr>
          <p:spPr>
            <a:xfrm>
              <a:off x="51936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62" name="Google Shape;462;p9"/>
            <p:cNvSpPr/>
            <p:nvPr/>
          </p:nvSpPr>
          <p:spPr>
            <a:xfrm>
              <a:off x="58794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63" name="Google Shape;463;p9"/>
            <p:cNvSpPr/>
            <p:nvPr/>
          </p:nvSpPr>
          <p:spPr>
            <a:xfrm>
              <a:off x="6031812" y="4212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64" name="Google Shape;464;p9"/>
            <p:cNvSpPr/>
            <p:nvPr/>
          </p:nvSpPr>
          <p:spPr>
            <a:xfrm>
              <a:off x="64128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65" name="Google Shape;465;p9"/>
            <p:cNvSpPr/>
            <p:nvPr/>
          </p:nvSpPr>
          <p:spPr>
            <a:xfrm>
              <a:off x="67938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66" name="Google Shape;466;p9"/>
            <p:cNvSpPr/>
            <p:nvPr/>
          </p:nvSpPr>
          <p:spPr>
            <a:xfrm>
              <a:off x="73272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67" name="Google Shape;467;p9"/>
            <p:cNvSpPr/>
            <p:nvPr/>
          </p:nvSpPr>
          <p:spPr>
            <a:xfrm>
              <a:off x="74034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68" name="Google Shape;468;p9"/>
            <p:cNvSpPr/>
            <p:nvPr/>
          </p:nvSpPr>
          <p:spPr>
            <a:xfrm>
              <a:off x="78606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69" name="Google Shape;469;p9"/>
            <p:cNvSpPr/>
            <p:nvPr/>
          </p:nvSpPr>
          <p:spPr>
            <a:xfrm>
              <a:off x="8470212" y="3983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70" name="Google Shape;470;p9"/>
            <p:cNvSpPr/>
            <p:nvPr/>
          </p:nvSpPr>
          <p:spPr>
            <a:xfrm>
              <a:off x="7936812" y="3754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71" name="Google Shape;471;p9"/>
            <p:cNvSpPr/>
            <p:nvPr/>
          </p:nvSpPr>
          <p:spPr>
            <a:xfrm>
              <a:off x="7784412" y="3831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72" name="Google Shape;472;p9"/>
            <p:cNvSpPr/>
            <p:nvPr/>
          </p:nvSpPr>
          <p:spPr>
            <a:xfrm>
              <a:off x="8241612" y="3373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73" name="Google Shape;473;p9"/>
            <p:cNvSpPr/>
            <p:nvPr/>
          </p:nvSpPr>
          <p:spPr>
            <a:xfrm>
              <a:off x="8622612" y="3145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74" name="Google Shape;474;p9"/>
            <p:cNvSpPr/>
            <p:nvPr/>
          </p:nvSpPr>
          <p:spPr>
            <a:xfrm>
              <a:off x="8698812" y="2992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75" name="Google Shape;475;p9"/>
            <p:cNvSpPr/>
            <p:nvPr/>
          </p:nvSpPr>
          <p:spPr>
            <a:xfrm>
              <a:off x="8546412" y="2002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76" name="Google Shape;476;p9"/>
            <p:cNvSpPr/>
            <p:nvPr/>
          </p:nvSpPr>
          <p:spPr>
            <a:xfrm>
              <a:off x="8775012" y="1697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77" name="Google Shape;477;p9"/>
            <p:cNvSpPr/>
            <p:nvPr/>
          </p:nvSpPr>
          <p:spPr>
            <a:xfrm>
              <a:off x="8698812" y="1545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78" name="Google Shape;478;p9"/>
            <p:cNvSpPr/>
            <p:nvPr/>
          </p:nvSpPr>
          <p:spPr>
            <a:xfrm>
              <a:off x="8165412" y="1697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79" name="Google Shape;479;p9"/>
            <p:cNvSpPr/>
            <p:nvPr/>
          </p:nvSpPr>
          <p:spPr>
            <a:xfrm>
              <a:off x="8317812" y="1164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80" name="Google Shape;480;p9"/>
            <p:cNvSpPr/>
            <p:nvPr/>
          </p:nvSpPr>
          <p:spPr>
            <a:xfrm>
              <a:off x="8470212" y="1087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81" name="Google Shape;481;p9"/>
            <p:cNvSpPr/>
            <p:nvPr/>
          </p:nvSpPr>
          <p:spPr>
            <a:xfrm>
              <a:off x="8089212" y="97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82" name="Google Shape;482;p9"/>
            <p:cNvSpPr/>
            <p:nvPr/>
          </p:nvSpPr>
          <p:spPr>
            <a:xfrm>
              <a:off x="7327212" y="630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83" name="Google Shape;483;p9"/>
            <p:cNvSpPr/>
            <p:nvPr/>
          </p:nvSpPr>
          <p:spPr>
            <a:xfrm>
              <a:off x="7784412" y="78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84" name="Google Shape;484;p9"/>
            <p:cNvSpPr/>
            <p:nvPr/>
          </p:nvSpPr>
          <p:spPr>
            <a:xfrm>
              <a:off x="70224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85" name="Google Shape;485;p9"/>
            <p:cNvSpPr/>
            <p:nvPr/>
          </p:nvSpPr>
          <p:spPr>
            <a:xfrm>
              <a:off x="64890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86" name="Google Shape;486;p9"/>
            <p:cNvSpPr/>
            <p:nvPr/>
          </p:nvSpPr>
          <p:spPr>
            <a:xfrm>
              <a:off x="6184212" y="70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87" name="Google Shape;487;p9"/>
            <p:cNvSpPr/>
            <p:nvPr/>
          </p:nvSpPr>
          <p:spPr>
            <a:xfrm>
              <a:off x="59556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88" name="Google Shape;488;p9"/>
            <p:cNvSpPr/>
            <p:nvPr/>
          </p:nvSpPr>
          <p:spPr>
            <a:xfrm>
              <a:off x="60318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89" name="Google Shape;489;p9"/>
            <p:cNvSpPr/>
            <p:nvPr/>
          </p:nvSpPr>
          <p:spPr>
            <a:xfrm>
              <a:off x="4888812" y="402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90" name="Google Shape;490;p9"/>
            <p:cNvSpPr/>
            <p:nvPr/>
          </p:nvSpPr>
          <p:spPr>
            <a:xfrm>
              <a:off x="38982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91" name="Google Shape;491;p9"/>
            <p:cNvSpPr/>
            <p:nvPr/>
          </p:nvSpPr>
          <p:spPr>
            <a:xfrm>
              <a:off x="3212412" y="173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</p:grpSp>
      <p:sp>
        <p:nvSpPr>
          <p:cNvPr id="492" name="Google Shape;492;p9"/>
          <p:cNvSpPr txBox="1">
            <a:spLocks noGrp="1"/>
          </p:cNvSpPr>
          <p:nvPr>
            <p:ph type="body" idx="1"/>
          </p:nvPr>
        </p:nvSpPr>
        <p:spPr>
          <a:xfrm>
            <a:off x="1167346" y="5425600"/>
            <a:ext cx="7571525" cy="3936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95288" lvl="0" indent="-247644" algn="ctr">
              <a:spcBef>
                <a:spcPts val="390"/>
              </a:spcBef>
              <a:spcAft>
                <a:spcPts val="0"/>
              </a:spcAft>
              <a:buClr>
                <a:srgbClr val="E5C575"/>
              </a:buClr>
              <a:buSzPts val="1200"/>
              <a:buNone/>
              <a:defRPr sz="1300">
                <a:solidFill>
                  <a:srgbClr val="E5C57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3" name="Google Shape;493;p9"/>
          <p:cNvSpPr txBox="1">
            <a:spLocks noGrp="1"/>
          </p:cNvSpPr>
          <p:nvPr>
            <p:ph type="sldNum" idx="12"/>
          </p:nvPr>
        </p:nvSpPr>
        <p:spPr>
          <a:xfrm>
            <a:off x="4655788" y="6056967"/>
            <a:ext cx="594425" cy="3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6144E515-3AC0-4E64-98ED-D1BE3C1233D3}" type="slidenum">
              <a:rPr lang="en-GB" smtClean="0"/>
              <a:t>‹#›</a:t>
            </a:fld>
            <a:endParaRPr lang="en-GB"/>
          </a:p>
        </p:txBody>
      </p:sp>
      <p:sp>
        <p:nvSpPr>
          <p:cNvPr id="494" name="Google Shape;494;p9"/>
          <p:cNvSpPr/>
          <p:nvPr/>
        </p:nvSpPr>
        <p:spPr>
          <a:xfrm>
            <a:off x="4210050" y="5165167"/>
            <a:ext cx="1485900" cy="12000"/>
          </a:xfrm>
          <a:prstGeom prst="rect">
            <a:avLst/>
          </a:prstGeom>
          <a:gradFill>
            <a:gsLst>
              <a:gs pos="0">
                <a:srgbClr val="BD9239">
                  <a:alpha val="0"/>
                </a:srgbClr>
              </a:gs>
              <a:gs pos="14000">
                <a:srgbClr val="BD9239"/>
              </a:gs>
              <a:gs pos="50000">
                <a:srgbClr val="E5C575"/>
              </a:gs>
              <a:gs pos="86000">
                <a:srgbClr val="BD9239"/>
              </a:gs>
              <a:gs pos="100000">
                <a:srgbClr val="BD9239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9044" tIns="99044" rIns="99044" bIns="99044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950"/>
          </a:p>
        </p:txBody>
      </p:sp>
    </p:spTree>
    <p:extLst>
      <p:ext uri="{BB962C8B-B14F-4D97-AF65-F5344CB8AC3E}">
        <p14:creationId xmlns:p14="http://schemas.microsoft.com/office/powerpoint/2010/main" val="16764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6" name="Google Shape;496;p1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906000" cy="6858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97" name="Google Shape;497;p10"/>
          <p:cNvGrpSpPr/>
          <p:nvPr/>
        </p:nvGrpSpPr>
        <p:grpSpPr>
          <a:xfrm>
            <a:off x="95563" y="129716"/>
            <a:ext cx="9440275" cy="6538800"/>
            <a:chOff x="88212" y="97287"/>
            <a:chExt cx="8714100" cy="4904100"/>
          </a:xfrm>
        </p:grpSpPr>
        <p:sp>
          <p:nvSpPr>
            <p:cNvPr id="498" name="Google Shape;498;p10"/>
            <p:cNvSpPr/>
            <p:nvPr/>
          </p:nvSpPr>
          <p:spPr>
            <a:xfrm>
              <a:off x="2526612" y="333475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499" name="Google Shape;499;p10"/>
            <p:cNvSpPr/>
            <p:nvPr/>
          </p:nvSpPr>
          <p:spPr>
            <a:xfrm>
              <a:off x="28314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00" name="Google Shape;500;p10"/>
            <p:cNvSpPr/>
            <p:nvPr/>
          </p:nvSpPr>
          <p:spPr>
            <a:xfrm>
              <a:off x="2145612" y="78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01" name="Google Shape;501;p10"/>
            <p:cNvSpPr/>
            <p:nvPr/>
          </p:nvSpPr>
          <p:spPr>
            <a:xfrm>
              <a:off x="1993212" y="70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02" name="Google Shape;502;p10"/>
            <p:cNvSpPr/>
            <p:nvPr/>
          </p:nvSpPr>
          <p:spPr>
            <a:xfrm>
              <a:off x="1231212" y="1011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03" name="Google Shape;503;p10"/>
            <p:cNvSpPr/>
            <p:nvPr/>
          </p:nvSpPr>
          <p:spPr>
            <a:xfrm>
              <a:off x="9264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04" name="Google Shape;504;p10"/>
            <p:cNvSpPr/>
            <p:nvPr/>
          </p:nvSpPr>
          <p:spPr>
            <a:xfrm>
              <a:off x="697812" y="1545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05" name="Google Shape;505;p10"/>
            <p:cNvSpPr/>
            <p:nvPr/>
          </p:nvSpPr>
          <p:spPr>
            <a:xfrm>
              <a:off x="1155012" y="1849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06" name="Google Shape;506;p10"/>
            <p:cNvSpPr/>
            <p:nvPr/>
          </p:nvSpPr>
          <p:spPr>
            <a:xfrm>
              <a:off x="1002612" y="1926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07" name="Google Shape;507;p10"/>
            <p:cNvSpPr/>
            <p:nvPr/>
          </p:nvSpPr>
          <p:spPr>
            <a:xfrm>
              <a:off x="469212" y="2002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08" name="Google Shape;508;p10"/>
            <p:cNvSpPr/>
            <p:nvPr/>
          </p:nvSpPr>
          <p:spPr>
            <a:xfrm>
              <a:off x="697812" y="2459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09" name="Google Shape;509;p10"/>
            <p:cNvSpPr/>
            <p:nvPr/>
          </p:nvSpPr>
          <p:spPr>
            <a:xfrm>
              <a:off x="774012" y="2992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10" name="Google Shape;510;p10"/>
            <p:cNvSpPr/>
            <p:nvPr/>
          </p:nvSpPr>
          <p:spPr>
            <a:xfrm>
              <a:off x="1078812" y="3373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11" name="Google Shape;511;p10"/>
            <p:cNvSpPr/>
            <p:nvPr/>
          </p:nvSpPr>
          <p:spPr>
            <a:xfrm>
              <a:off x="1231212" y="3754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12" name="Google Shape;512;p10"/>
            <p:cNvSpPr/>
            <p:nvPr/>
          </p:nvSpPr>
          <p:spPr>
            <a:xfrm>
              <a:off x="1155012" y="3907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13" name="Google Shape;513;p10"/>
            <p:cNvSpPr/>
            <p:nvPr/>
          </p:nvSpPr>
          <p:spPr>
            <a:xfrm>
              <a:off x="1612212" y="428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14" name="Google Shape;514;p10"/>
            <p:cNvSpPr/>
            <p:nvPr/>
          </p:nvSpPr>
          <p:spPr>
            <a:xfrm>
              <a:off x="11550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15" name="Google Shape;515;p10"/>
            <p:cNvSpPr/>
            <p:nvPr/>
          </p:nvSpPr>
          <p:spPr>
            <a:xfrm>
              <a:off x="88212" y="4897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16" name="Google Shape;516;p10"/>
            <p:cNvSpPr/>
            <p:nvPr/>
          </p:nvSpPr>
          <p:spPr>
            <a:xfrm>
              <a:off x="1840812" y="4974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17" name="Google Shape;517;p10"/>
            <p:cNvSpPr/>
            <p:nvPr/>
          </p:nvSpPr>
          <p:spPr>
            <a:xfrm>
              <a:off x="2221812" y="428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18" name="Google Shape;518;p10"/>
            <p:cNvSpPr/>
            <p:nvPr/>
          </p:nvSpPr>
          <p:spPr>
            <a:xfrm>
              <a:off x="31362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19" name="Google Shape;519;p10"/>
            <p:cNvSpPr/>
            <p:nvPr/>
          </p:nvSpPr>
          <p:spPr>
            <a:xfrm>
              <a:off x="32886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20" name="Google Shape;520;p10"/>
            <p:cNvSpPr/>
            <p:nvPr/>
          </p:nvSpPr>
          <p:spPr>
            <a:xfrm>
              <a:off x="38220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21" name="Google Shape;521;p10"/>
            <p:cNvSpPr/>
            <p:nvPr/>
          </p:nvSpPr>
          <p:spPr>
            <a:xfrm>
              <a:off x="35934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22" name="Google Shape;522;p10"/>
            <p:cNvSpPr/>
            <p:nvPr/>
          </p:nvSpPr>
          <p:spPr>
            <a:xfrm>
              <a:off x="4736412" y="4440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23" name="Google Shape;523;p10"/>
            <p:cNvSpPr/>
            <p:nvPr/>
          </p:nvSpPr>
          <p:spPr>
            <a:xfrm>
              <a:off x="5117412" y="459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24" name="Google Shape;524;p10"/>
            <p:cNvSpPr/>
            <p:nvPr/>
          </p:nvSpPr>
          <p:spPr>
            <a:xfrm>
              <a:off x="51936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25" name="Google Shape;525;p10"/>
            <p:cNvSpPr/>
            <p:nvPr/>
          </p:nvSpPr>
          <p:spPr>
            <a:xfrm>
              <a:off x="58794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26" name="Google Shape;526;p10"/>
            <p:cNvSpPr/>
            <p:nvPr/>
          </p:nvSpPr>
          <p:spPr>
            <a:xfrm>
              <a:off x="6031812" y="4212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27" name="Google Shape;527;p10"/>
            <p:cNvSpPr/>
            <p:nvPr/>
          </p:nvSpPr>
          <p:spPr>
            <a:xfrm>
              <a:off x="64128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28" name="Google Shape;528;p10"/>
            <p:cNvSpPr/>
            <p:nvPr/>
          </p:nvSpPr>
          <p:spPr>
            <a:xfrm>
              <a:off x="67938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29" name="Google Shape;529;p10"/>
            <p:cNvSpPr/>
            <p:nvPr/>
          </p:nvSpPr>
          <p:spPr>
            <a:xfrm>
              <a:off x="7327212" y="451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30" name="Google Shape;530;p10"/>
            <p:cNvSpPr/>
            <p:nvPr/>
          </p:nvSpPr>
          <p:spPr>
            <a:xfrm>
              <a:off x="7403412" y="436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31" name="Google Shape;531;p10"/>
            <p:cNvSpPr/>
            <p:nvPr/>
          </p:nvSpPr>
          <p:spPr>
            <a:xfrm>
              <a:off x="7860612" y="4669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32" name="Google Shape;532;p10"/>
            <p:cNvSpPr/>
            <p:nvPr/>
          </p:nvSpPr>
          <p:spPr>
            <a:xfrm>
              <a:off x="8470212" y="3983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33" name="Google Shape;533;p10"/>
            <p:cNvSpPr/>
            <p:nvPr/>
          </p:nvSpPr>
          <p:spPr>
            <a:xfrm>
              <a:off x="7936812" y="3754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34" name="Google Shape;534;p10"/>
            <p:cNvSpPr/>
            <p:nvPr/>
          </p:nvSpPr>
          <p:spPr>
            <a:xfrm>
              <a:off x="7784412" y="3831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35" name="Google Shape;535;p10"/>
            <p:cNvSpPr/>
            <p:nvPr/>
          </p:nvSpPr>
          <p:spPr>
            <a:xfrm>
              <a:off x="8241612" y="3373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36" name="Google Shape;536;p10"/>
            <p:cNvSpPr/>
            <p:nvPr/>
          </p:nvSpPr>
          <p:spPr>
            <a:xfrm>
              <a:off x="8622612" y="3145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37" name="Google Shape;537;p10"/>
            <p:cNvSpPr/>
            <p:nvPr/>
          </p:nvSpPr>
          <p:spPr>
            <a:xfrm>
              <a:off x="8698812" y="2992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38" name="Google Shape;538;p10"/>
            <p:cNvSpPr/>
            <p:nvPr/>
          </p:nvSpPr>
          <p:spPr>
            <a:xfrm>
              <a:off x="8546412" y="2002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39" name="Google Shape;539;p10"/>
            <p:cNvSpPr/>
            <p:nvPr/>
          </p:nvSpPr>
          <p:spPr>
            <a:xfrm>
              <a:off x="8775012" y="1697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40" name="Google Shape;540;p10"/>
            <p:cNvSpPr/>
            <p:nvPr/>
          </p:nvSpPr>
          <p:spPr>
            <a:xfrm>
              <a:off x="8698812" y="1545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41" name="Google Shape;541;p10"/>
            <p:cNvSpPr/>
            <p:nvPr/>
          </p:nvSpPr>
          <p:spPr>
            <a:xfrm>
              <a:off x="8165412" y="1697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42" name="Google Shape;542;p10"/>
            <p:cNvSpPr/>
            <p:nvPr/>
          </p:nvSpPr>
          <p:spPr>
            <a:xfrm>
              <a:off x="8317812" y="1164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43" name="Google Shape;543;p10"/>
            <p:cNvSpPr/>
            <p:nvPr/>
          </p:nvSpPr>
          <p:spPr>
            <a:xfrm>
              <a:off x="8470212" y="1087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44" name="Google Shape;544;p10"/>
            <p:cNvSpPr/>
            <p:nvPr/>
          </p:nvSpPr>
          <p:spPr>
            <a:xfrm>
              <a:off x="8089212" y="97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45" name="Google Shape;545;p10"/>
            <p:cNvSpPr/>
            <p:nvPr/>
          </p:nvSpPr>
          <p:spPr>
            <a:xfrm>
              <a:off x="7327212" y="6306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46" name="Google Shape;546;p10"/>
            <p:cNvSpPr/>
            <p:nvPr/>
          </p:nvSpPr>
          <p:spPr>
            <a:xfrm>
              <a:off x="7784412" y="783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47" name="Google Shape;547;p10"/>
            <p:cNvSpPr/>
            <p:nvPr/>
          </p:nvSpPr>
          <p:spPr>
            <a:xfrm>
              <a:off x="70224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48" name="Google Shape;548;p10"/>
            <p:cNvSpPr/>
            <p:nvPr/>
          </p:nvSpPr>
          <p:spPr>
            <a:xfrm>
              <a:off x="64890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49" name="Google Shape;549;p10"/>
            <p:cNvSpPr/>
            <p:nvPr/>
          </p:nvSpPr>
          <p:spPr>
            <a:xfrm>
              <a:off x="6184212" y="7068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50" name="Google Shape;550;p10"/>
            <p:cNvSpPr/>
            <p:nvPr/>
          </p:nvSpPr>
          <p:spPr>
            <a:xfrm>
              <a:off x="59556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51" name="Google Shape;551;p10"/>
            <p:cNvSpPr/>
            <p:nvPr/>
          </p:nvSpPr>
          <p:spPr>
            <a:xfrm>
              <a:off x="6031812" y="554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52" name="Google Shape;552;p10"/>
            <p:cNvSpPr/>
            <p:nvPr/>
          </p:nvSpPr>
          <p:spPr>
            <a:xfrm>
              <a:off x="4888812" y="4020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53" name="Google Shape;553;p10"/>
            <p:cNvSpPr/>
            <p:nvPr/>
          </p:nvSpPr>
          <p:spPr>
            <a:xfrm>
              <a:off x="3898212" y="4782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  <p:sp>
          <p:nvSpPr>
            <p:cNvPr id="554" name="Google Shape;554;p10"/>
            <p:cNvSpPr/>
            <p:nvPr/>
          </p:nvSpPr>
          <p:spPr>
            <a:xfrm>
              <a:off x="3212412" y="173487"/>
              <a:ext cx="27300" cy="27300"/>
            </a:xfrm>
            <a:prstGeom prst="ellipse">
              <a:avLst/>
            </a:prstGeom>
            <a:solidFill>
              <a:srgbClr val="FFFFFF">
                <a:alpha val="3538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950"/>
            </a:p>
          </p:txBody>
        </p:sp>
      </p:grpSp>
      <p:sp>
        <p:nvSpPr>
          <p:cNvPr id="555" name="Google Shape;555;p10"/>
          <p:cNvSpPr txBox="1">
            <a:spLocks noGrp="1"/>
          </p:cNvSpPr>
          <p:nvPr>
            <p:ph type="sldNum" idx="12"/>
          </p:nvPr>
        </p:nvSpPr>
        <p:spPr>
          <a:xfrm>
            <a:off x="4655788" y="6056967"/>
            <a:ext cx="594425" cy="35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6144E515-3AC0-4E64-98ED-D1BE3C123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745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B7911-8D15-2658-6E81-F65A5DB230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8250" y="1122363"/>
            <a:ext cx="7429500" cy="2387600"/>
          </a:xfrm>
        </p:spPr>
        <p:txBody>
          <a:bodyPr anchor="b"/>
          <a:lstStyle>
            <a:lvl1pPr algn="ctr">
              <a:defRPr sz="48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D0E53F-D534-8D92-4AA4-4B946E127D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1950"/>
            </a:lvl1pPr>
            <a:lvl2pPr marL="371475" indent="0" algn="ctr">
              <a:buNone/>
              <a:defRPr sz="1625"/>
            </a:lvl2pPr>
            <a:lvl3pPr marL="742950" indent="0" algn="ctr">
              <a:buNone/>
              <a:defRPr sz="1463"/>
            </a:lvl3pPr>
            <a:lvl4pPr marL="1114425" indent="0" algn="ctr">
              <a:buNone/>
              <a:defRPr sz="1300"/>
            </a:lvl4pPr>
            <a:lvl5pPr marL="1485900" indent="0" algn="ctr">
              <a:buNone/>
              <a:defRPr sz="1300"/>
            </a:lvl5pPr>
            <a:lvl6pPr marL="1857375" indent="0" algn="ctr">
              <a:buNone/>
              <a:defRPr sz="1300"/>
            </a:lvl6pPr>
            <a:lvl7pPr marL="2228850" indent="0" algn="ctr">
              <a:buNone/>
              <a:defRPr sz="1300"/>
            </a:lvl7pPr>
            <a:lvl8pPr marL="2600325" indent="0" algn="ctr">
              <a:buNone/>
              <a:defRPr sz="1300"/>
            </a:lvl8pPr>
            <a:lvl9pPr marL="2971800" indent="0" algn="ctr">
              <a:buNone/>
              <a:defRPr sz="13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E4D31C-1B78-1EA2-17D0-083976411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53168-19A6-4524-A67A-DBCD89B1C779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57EB9-45B7-CC16-DFDC-AE732A4BB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FDE944-8CB3-EAEE-3577-47B0FF9F9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4E515-3AC0-4E64-98ED-D1BE3C123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369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/>
            </a:gs>
            <a:gs pos="100000">
              <a:schemeClr val="accent4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734579" y="1165667"/>
            <a:ext cx="6436625" cy="604000"/>
          </a:xfrm>
          <a:prstGeom prst="rect">
            <a:avLst/>
          </a:prstGeom>
          <a:noFill/>
          <a:ln>
            <a:noFill/>
          </a:ln>
          <a:effectLst>
            <a:outerShdw blurRad="71438" dist="19050" dir="5400000" algn="bl" rotWithShape="0">
              <a:schemeClr val="lt1">
                <a:alpha val="30000"/>
              </a:schemeClr>
            </a:outerShdw>
          </a:effectLst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ril Fatface"/>
              <a:buNone/>
              <a:defRPr sz="16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lvl="1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ril Fatface"/>
              <a:buNone/>
              <a:defRPr sz="16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ril Fatface"/>
              <a:buNone/>
              <a:defRPr sz="16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ril Fatface"/>
              <a:buNone/>
              <a:defRPr sz="16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ril Fatface"/>
              <a:buNone/>
              <a:defRPr sz="16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ril Fatface"/>
              <a:buNone/>
              <a:defRPr sz="16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ril Fatface"/>
              <a:buNone/>
              <a:defRPr sz="16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ril Fatface"/>
              <a:buNone/>
              <a:defRPr sz="16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bril Fatface"/>
              <a:buNone/>
              <a:defRPr sz="1600">
                <a:solidFill>
                  <a:schemeClr val="dk1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734671" y="2045300"/>
            <a:ext cx="6436625" cy="36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rgbClr val="E5C575"/>
              </a:buClr>
              <a:buSzPts val="1800"/>
              <a:buFont typeface="Montserrat Light"/>
              <a:buChar char="⋆"/>
              <a:defRPr sz="18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1pPr>
            <a:lvl2pPr marL="914400" lvl="1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BD9239"/>
              </a:buClr>
              <a:buSzPts val="1800"/>
              <a:buFont typeface="Montserrat Light"/>
              <a:buChar char="⋆"/>
              <a:defRPr sz="18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2pPr>
            <a:lvl3pPr marL="1371600" lvl="2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BD9239"/>
              </a:buClr>
              <a:buSzPts val="1800"/>
              <a:buFont typeface="Montserrat Light"/>
              <a:buChar char="⋆"/>
              <a:defRPr sz="18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3pPr>
            <a:lvl4pPr marL="1828800" lvl="3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Montserrat Light"/>
              <a:buChar char="○"/>
              <a:defRPr sz="18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4pPr>
            <a:lvl5pPr marL="2286000" lvl="4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Montserrat Light"/>
              <a:buChar char="○"/>
              <a:defRPr sz="18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5pPr>
            <a:lvl6pPr marL="2743200" lvl="5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Montserrat Light"/>
              <a:buChar char="○"/>
              <a:defRPr sz="18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6pPr>
            <a:lvl7pPr marL="3200400" lvl="6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Montserrat Light"/>
              <a:buChar char="○"/>
              <a:defRPr sz="18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7pPr>
            <a:lvl8pPr marL="3657600" lvl="7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Montserrat Light"/>
              <a:buChar char="○"/>
              <a:defRPr sz="18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8pPr>
            <a:lvl9pPr marL="4114800" lvl="8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Montserrat Light"/>
              <a:buChar char="○"/>
              <a:defRPr sz="1800">
                <a:solidFill>
                  <a:schemeClr val="dk1"/>
                </a:solidFill>
                <a:latin typeface="Montserrat Light"/>
                <a:ea typeface="Montserrat Light"/>
                <a:cs typeface="Montserrat Light"/>
                <a:sym typeface="Montserrat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4655788" y="6056967"/>
            <a:ext cx="594425" cy="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buNone/>
              <a:defRPr sz="1192">
                <a:solidFill>
                  <a:srgbClr val="E5C575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1pPr>
            <a:lvl2pPr lvl="1" algn="ctr">
              <a:buNone/>
              <a:defRPr sz="1192">
                <a:solidFill>
                  <a:srgbClr val="E5C575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2pPr>
            <a:lvl3pPr lvl="2" algn="ctr">
              <a:buNone/>
              <a:defRPr sz="1192">
                <a:solidFill>
                  <a:srgbClr val="E5C575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3pPr>
            <a:lvl4pPr lvl="3" algn="ctr">
              <a:buNone/>
              <a:defRPr sz="1192">
                <a:solidFill>
                  <a:srgbClr val="E5C575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4pPr>
            <a:lvl5pPr lvl="4" algn="ctr">
              <a:buNone/>
              <a:defRPr sz="1192">
                <a:solidFill>
                  <a:srgbClr val="E5C575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5pPr>
            <a:lvl6pPr lvl="5" algn="ctr">
              <a:buNone/>
              <a:defRPr sz="1192">
                <a:solidFill>
                  <a:srgbClr val="E5C575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6pPr>
            <a:lvl7pPr lvl="6" algn="ctr">
              <a:buNone/>
              <a:defRPr sz="1192">
                <a:solidFill>
                  <a:srgbClr val="E5C575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7pPr>
            <a:lvl8pPr lvl="7" algn="ctr">
              <a:buNone/>
              <a:defRPr sz="1192">
                <a:solidFill>
                  <a:srgbClr val="E5C575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8pPr>
            <a:lvl9pPr lvl="8" algn="ctr">
              <a:buNone/>
              <a:defRPr sz="1192">
                <a:solidFill>
                  <a:srgbClr val="E5C575"/>
                </a:solidFill>
                <a:latin typeface="Abril Fatface"/>
                <a:ea typeface="Abril Fatface"/>
                <a:cs typeface="Abril Fatface"/>
                <a:sym typeface="Abril Fatface"/>
              </a:defRPr>
            </a:lvl9pPr>
          </a:lstStyle>
          <a:p>
            <a:fld id="{6144E515-3AC0-4E64-98ED-D1BE3C1233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799254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1" r:id="rId10"/>
  </p:sldLayoutIdLst>
  <p:transition>
    <p:fade thruBlk="1"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1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g"/><Relationship Id="rId18" Type="http://schemas.openxmlformats.org/officeDocument/2006/relationships/image" Target="../media/image19.jpg"/><Relationship Id="rId26" Type="http://schemas.openxmlformats.org/officeDocument/2006/relationships/image" Target="../media/image27.jpe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jpg"/><Relationship Id="rId12" Type="http://schemas.openxmlformats.org/officeDocument/2006/relationships/image" Target="../media/image13.jpg"/><Relationship Id="rId17" Type="http://schemas.openxmlformats.org/officeDocument/2006/relationships/image" Target="../media/image18.jpeg"/><Relationship Id="rId25" Type="http://schemas.openxmlformats.org/officeDocument/2006/relationships/image" Target="../media/image26.jpg"/><Relationship Id="rId2" Type="http://schemas.openxmlformats.org/officeDocument/2006/relationships/image" Target="../media/image3.png"/><Relationship Id="rId16" Type="http://schemas.openxmlformats.org/officeDocument/2006/relationships/image" Target="../media/image17.jpg"/><Relationship Id="rId20" Type="http://schemas.openxmlformats.org/officeDocument/2006/relationships/image" Target="../media/image21.jpg"/><Relationship Id="rId29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g"/><Relationship Id="rId24" Type="http://schemas.openxmlformats.org/officeDocument/2006/relationships/image" Target="../media/image25.jpg"/><Relationship Id="rId5" Type="http://schemas.openxmlformats.org/officeDocument/2006/relationships/image" Target="../media/image6.jpg"/><Relationship Id="rId15" Type="http://schemas.openxmlformats.org/officeDocument/2006/relationships/image" Target="../media/image16.jpg"/><Relationship Id="rId23" Type="http://schemas.openxmlformats.org/officeDocument/2006/relationships/image" Target="../media/image24.png"/><Relationship Id="rId28" Type="http://schemas.openxmlformats.org/officeDocument/2006/relationships/image" Target="../media/image29.jpg"/><Relationship Id="rId10" Type="http://schemas.openxmlformats.org/officeDocument/2006/relationships/image" Target="../media/image11.jpg"/><Relationship Id="rId19" Type="http://schemas.openxmlformats.org/officeDocument/2006/relationships/image" Target="../media/image20.jpg"/><Relationship Id="rId4" Type="http://schemas.openxmlformats.org/officeDocument/2006/relationships/image" Target="../media/image5.jpg"/><Relationship Id="rId9" Type="http://schemas.openxmlformats.org/officeDocument/2006/relationships/image" Target="../media/image10.jpg"/><Relationship Id="rId14" Type="http://schemas.openxmlformats.org/officeDocument/2006/relationships/image" Target="../media/image15.jpg"/><Relationship Id="rId22" Type="http://schemas.openxmlformats.org/officeDocument/2006/relationships/image" Target="../media/image23.jpg"/><Relationship Id="rId27" Type="http://schemas.openxmlformats.org/officeDocument/2006/relationships/image" Target="../media/image28.jpg"/><Relationship Id="rId30" Type="http://schemas.openxmlformats.org/officeDocument/2006/relationships/image" Target="../media/image31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82409BE-568D-011A-BB25-C43CE201D4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918" y="1820091"/>
            <a:ext cx="7140163" cy="4176517"/>
          </a:xfr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en-GB" sz="32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Hotel Placement-Food and Beverages</a:t>
            </a:r>
          </a:p>
          <a:p>
            <a:r>
              <a:rPr lang="en-GB" sz="28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BMIH4002</a:t>
            </a:r>
          </a:p>
          <a:p>
            <a:r>
              <a:rPr lang="en-GB" sz="24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Christmas Menu Trinity Hotel</a:t>
            </a:r>
          </a:p>
          <a:p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3822" indent="0">
              <a:buNone/>
            </a:pPr>
            <a:endParaRPr lang="en-GB" sz="2400" b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id:</a:t>
            </a:r>
          </a:p>
          <a:p>
            <a:r>
              <a:rPr lang="en-GB" sz="24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Name:</a:t>
            </a: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6AC1F49E-DEF8-8B45-3C8E-996F92E889C7}"/>
              </a:ext>
            </a:extLst>
          </p:cNvPr>
          <p:cNvSpPr txBox="1"/>
          <p:nvPr/>
        </p:nvSpPr>
        <p:spPr>
          <a:xfrm>
            <a:off x="5453271" y="5397995"/>
            <a:ext cx="256429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300" b="1" i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accent1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+mn-lt"/>
              </a:rPr>
              <a:t>2213956</a:t>
            </a:r>
            <a:endParaRPr lang="ro-RO" sz="2300" b="1" i="1" dirty="0">
              <a:ln w="13462">
                <a:solidFill>
                  <a:schemeClr val="bg1"/>
                </a:solidFill>
                <a:prstDash val="solid"/>
              </a:ln>
              <a:solidFill>
                <a:schemeClr val="accent1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+mn-lt"/>
            </a:endParaRP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40EAE60F-562C-8E4B-1EF6-F2D221D77AD9}"/>
              </a:ext>
            </a:extLst>
          </p:cNvPr>
          <p:cNvSpPr txBox="1"/>
          <p:nvPr/>
        </p:nvSpPr>
        <p:spPr>
          <a:xfrm>
            <a:off x="5706166" y="4814771"/>
            <a:ext cx="270896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 spc="50" dirty="0">
                <a:ln w="0"/>
                <a:solidFill>
                  <a:schemeClr val="accent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Vijaya" panose="02020604020202020204" pitchFamily="18" charset="0"/>
                <a:cs typeface="Vijaya" panose="02020604020202020204" pitchFamily="18" charset="0"/>
              </a:rPr>
              <a:t>Petru </a:t>
            </a:r>
            <a:r>
              <a:rPr lang="en-US" sz="2800" b="1" spc="50" dirty="0" err="1">
                <a:ln w="0"/>
                <a:solidFill>
                  <a:schemeClr val="accent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Vijaya" panose="02020604020202020204" pitchFamily="18" charset="0"/>
                <a:cs typeface="Vijaya" panose="02020604020202020204" pitchFamily="18" charset="0"/>
              </a:rPr>
              <a:t>Cucu</a:t>
            </a:r>
            <a:endParaRPr lang="ro-RO" sz="2800" b="1" spc="50" dirty="0">
              <a:ln w="0"/>
              <a:solidFill>
                <a:schemeClr val="accent1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Vijaya" panose="02020604020202020204" pitchFamily="18" charset="0"/>
              <a:cs typeface="Vijaya" panose="02020604020202020204" pitchFamily="18" charset="0"/>
            </a:endParaRPr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939B42F7-758E-90A9-46F2-0B38B3706C0F}"/>
              </a:ext>
            </a:extLst>
          </p:cNvPr>
          <p:cNvSpPr txBox="1"/>
          <p:nvPr/>
        </p:nvSpPr>
        <p:spPr>
          <a:xfrm>
            <a:off x="4038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 dirty="0"/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DCD1E615-3F52-9B11-590F-3A24E5935D48}"/>
              </a:ext>
            </a:extLst>
          </p:cNvPr>
          <p:cNvSpPr txBox="1"/>
          <p:nvPr/>
        </p:nvSpPr>
        <p:spPr>
          <a:xfrm>
            <a:off x="4038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 dirty="0"/>
          </a:p>
        </p:txBody>
      </p:sp>
      <p:sp>
        <p:nvSpPr>
          <p:cNvPr id="13" name="CasetăText 12">
            <a:extLst>
              <a:ext uri="{FF2B5EF4-FFF2-40B4-BE49-F238E27FC236}">
                <a16:creationId xmlns:a16="http://schemas.microsoft.com/office/drawing/2014/main" id="{B847BD2D-8B6C-3811-7E59-08B036C39B10}"/>
              </a:ext>
            </a:extLst>
          </p:cNvPr>
          <p:cNvSpPr txBox="1"/>
          <p:nvPr/>
        </p:nvSpPr>
        <p:spPr>
          <a:xfrm>
            <a:off x="4038600" y="4355709"/>
            <a:ext cx="5083313" cy="55399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sp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/>
            <a:r>
              <a:rPr lang="en-US" sz="2900" b="1" spc="50" dirty="0">
                <a:ln w="0"/>
                <a:solidFill>
                  <a:schemeClr val="accent1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Vijaya" panose="020B0604020202020204" pitchFamily="34" charset="0"/>
                <a:cs typeface="Vijaya" panose="020B0604020202020204" pitchFamily="34" charset="0"/>
              </a:rPr>
              <a:t>Tutor : Tristan Hawkins</a:t>
            </a:r>
            <a:endParaRPr lang="ro-RO" sz="2900" b="1" spc="50" dirty="0">
              <a:ln w="0"/>
              <a:solidFill>
                <a:schemeClr val="accent1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  <a:latin typeface="Vijaya" panose="020B0604020202020204" pitchFamily="34" charset="0"/>
              <a:cs typeface="Vijay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7089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ubtitle 2">
            <a:extLst>
              <a:ext uri="{FF2B5EF4-FFF2-40B4-BE49-F238E27FC236}">
                <a16:creationId xmlns:a16="http://schemas.microsoft.com/office/drawing/2014/main" id="{45430149-1F8A-EA20-E814-94E05325A0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39862" y="137442"/>
            <a:ext cx="3361757" cy="483243"/>
          </a:xfrm>
          <a:scene3d>
            <a:camera prst="obliqueTopLeft"/>
            <a:lightRig rig="threePt" dir="t"/>
          </a:scene3d>
        </p:spPr>
        <p:txBody>
          <a:bodyPr/>
          <a:lstStyle/>
          <a:p>
            <a:r>
              <a:rPr lang="en-US" sz="1950" b="1" dirty="0"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TRINITY HOTEL</a:t>
            </a:r>
          </a:p>
          <a:p>
            <a:r>
              <a:rPr lang="en-US" sz="1463" b="1" dirty="0">
                <a:solidFill>
                  <a:schemeClr val="tx1"/>
                </a:solidFill>
                <a:highlight>
                  <a:srgbClr val="FF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Christmas Menu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3F8205B-28D3-603B-9E74-7C644BE233BA}"/>
              </a:ext>
            </a:extLst>
          </p:cNvPr>
          <p:cNvSpPr txBox="1"/>
          <p:nvPr/>
        </p:nvSpPr>
        <p:spPr>
          <a:xfrm>
            <a:off x="361499" y="1711674"/>
            <a:ext cx="3361757" cy="186268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38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Starters:</a:t>
            </a:r>
          </a:p>
          <a:p>
            <a:endParaRPr lang="en-GB" sz="1138" b="1" dirty="0">
              <a:solidFill>
                <a:schemeClr val="tx1"/>
              </a:solidFill>
              <a:highlight>
                <a:srgbClr val="0080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32172" indent="-232172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Oysters Rockefeller </a:t>
            </a:r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served with Spinach and Bacon       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£12</a:t>
            </a:r>
          </a:p>
          <a:p>
            <a:pPr marL="232172" indent="-232172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King Prawn Cocktail </a:t>
            </a:r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served with Marie Rose Sauce  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    £14</a:t>
            </a:r>
          </a:p>
          <a:p>
            <a:pPr marL="232172" indent="-232172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Smoked Salmon </a:t>
            </a:r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served with Caviar Tartlet                     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£17</a:t>
            </a:r>
          </a:p>
          <a:p>
            <a:pPr marL="232172" indent="-232172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Foie Gras Terrine </a:t>
            </a:r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served with Mixed Berry Compote    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£12</a:t>
            </a:r>
          </a:p>
          <a:p>
            <a:pPr marL="232172" indent="-232172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GB" sz="900" b="1" dirty="0">
              <a:solidFill>
                <a:schemeClr val="tx1"/>
              </a:solidFill>
              <a:highlight>
                <a:srgbClr val="0080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32172" indent="-232172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Free beverages with the starters (coffee/tea/non-alcoholic drink).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1EA50A-D05F-51B2-1543-48D60DCF9F24}"/>
              </a:ext>
            </a:extLst>
          </p:cNvPr>
          <p:cNvSpPr txBox="1"/>
          <p:nvPr/>
        </p:nvSpPr>
        <p:spPr>
          <a:xfrm>
            <a:off x="361498" y="3783801"/>
            <a:ext cx="3361757" cy="137941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38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Mains:</a:t>
            </a:r>
          </a:p>
          <a:p>
            <a:r>
              <a:rPr lang="en-GB" sz="1138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(GFA)</a:t>
            </a:r>
          </a:p>
          <a:p>
            <a:endParaRPr lang="en-GB" sz="1138" b="1" dirty="0">
              <a:solidFill>
                <a:schemeClr val="tx1"/>
              </a:solidFill>
              <a:highlight>
                <a:srgbClr val="0080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Roast Turkey breast </a:t>
            </a:r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with Chesnutt and Herbs Stuffing     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£35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Grilled Rack of Lamb </a:t>
            </a:r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with Rosemary Jus                           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£30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Pan-Seared Sea Bas with </a:t>
            </a:r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Lemon Beurre Blanc                   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£32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endParaRPr lang="en-GB" sz="900" b="1" dirty="0">
              <a:solidFill>
                <a:schemeClr val="tx1">
                  <a:lumMod val="85000"/>
                </a:schemeClr>
              </a:solidFill>
              <a:highlight>
                <a:srgbClr val="0080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Free alcoholic drink with the mains (Rose Wine/ Red Wine)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DFC53B-6C82-E101-DA1C-24CA0C637DE4}"/>
              </a:ext>
            </a:extLst>
          </p:cNvPr>
          <p:cNvSpPr txBox="1"/>
          <p:nvPr/>
        </p:nvSpPr>
        <p:spPr>
          <a:xfrm>
            <a:off x="3976595" y="1711674"/>
            <a:ext cx="2866656" cy="156889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38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Deserts: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Dark Chocolate </a:t>
            </a:r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Mouse with Peppermint Chantilly Cream                                                                      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£10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Apple Crumble </a:t>
            </a:r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with custard                                 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£8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Baked Apple Tart </a:t>
            </a:r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with Cinnamon Ice Cream    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£10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Gingerbread Pannacotta </a:t>
            </a:r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with eggnog Anglaise  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£12      </a:t>
            </a:r>
          </a:p>
          <a:p>
            <a:endParaRPr lang="en-GB" sz="1138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846EB7-FBB5-A2C1-D802-C0579D1BE881}"/>
              </a:ext>
            </a:extLst>
          </p:cNvPr>
          <p:cNvSpPr txBox="1"/>
          <p:nvPr/>
        </p:nvSpPr>
        <p:spPr>
          <a:xfrm>
            <a:off x="3976594" y="3428998"/>
            <a:ext cx="2866657" cy="338772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38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Vegan and Vegetarians :</a:t>
            </a:r>
          </a:p>
          <a:p>
            <a:pPr>
              <a:lnSpc>
                <a:spcPct val="150000"/>
              </a:lnSpc>
            </a:pPr>
            <a:r>
              <a:rPr lang="en-GB" sz="1138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Starters: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Roasted vegetables  served with mushroom gravy(VE)                                                               £12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Stuffed Squash(V)                                                  £14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Lentil Loaf (VE/V)                                                 £17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Mains:</a:t>
            </a:r>
          </a:p>
          <a:p>
            <a:pPr marL="228600" indent="-2286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Stuffed bell peppers (V/VE)                                £27</a:t>
            </a:r>
          </a:p>
          <a:p>
            <a:pPr marL="228600" indent="-2286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Quiche (V)                                                            £25</a:t>
            </a:r>
          </a:p>
          <a:p>
            <a:pPr marL="228600" indent="-2286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Baked Mac and Cheese(V)                                  £25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Deserts: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Vegan Eggnog(VE/V)                                            £12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Cheesecake(V)                                                        £15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Fruit Sorbet(V/VE)                                                £15</a:t>
            </a:r>
          </a:p>
          <a:p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Free beverages with </a:t>
            </a:r>
            <a:r>
              <a:rPr lang="en-GB" sz="900" b="1" dirty="0" err="1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straters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and mains!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A31FA8-2251-81B8-D586-E2296CD9D714}"/>
              </a:ext>
            </a:extLst>
          </p:cNvPr>
          <p:cNvSpPr txBox="1"/>
          <p:nvPr/>
        </p:nvSpPr>
        <p:spPr>
          <a:xfrm>
            <a:off x="7095380" y="1176258"/>
            <a:ext cx="2312882" cy="49764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138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Beverages:</a:t>
            </a:r>
          </a:p>
          <a:p>
            <a:pPr algn="ctr"/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House special: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Mulled wine with cinnamon, cloves and orange                                                    £8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Hot </a:t>
            </a:r>
            <a:r>
              <a:rPr lang="en-GB" sz="900" b="1" dirty="0" err="1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Cidder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with Caramel and Whipped Cream                                                    £9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endParaRPr lang="en-GB" sz="900" b="1" dirty="0">
              <a:solidFill>
                <a:schemeClr val="tx1"/>
              </a:solidFill>
              <a:highlight>
                <a:srgbClr val="0080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Fizzy drinks (330ml):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Coke                                            £7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Pepsi                                            £7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Dr Pepper                                   £8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Sparkling water                         £5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Red Bull                                      £8</a:t>
            </a:r>
          </a:p>
          <a:p>
            <a:pPr algn="ctr"/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Beer (330ml):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Heineken                                     £8 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 err="1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Birra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Moretti                              £8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Desperados                                  £8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Corona                                         £9</a:t>
            </a:r>
          </a:p>
          <a:p>
            <a:pPr algn="ctr"/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Wine (750ml)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Chardonnay                                £11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 err="1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Pinnot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Noir                                 £11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 err="1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Nyetimber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£15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 err="1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Pinnot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 Grigio                              £13</a:t>
            </a:r>
          </a:p>
          <a:p>
            <a:pPr algn="ctr"/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Spirts (50ml):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Jack Daniels                               £12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Gordon Rose Gin                       £10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Chase Vodka                              £12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Bayles                                          £14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endParaRPr lang="en-GB" sz="900" b="1" dirty="0">
              <a:solidFill>
                <a:schemeClr val="tx1"/>
              </a:solidFill>
              <a:highlight>
                <a:srgbClr val="008000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Cocktails(100ml):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Martini                                        £14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Manhattan                                  £14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Cosmopolitan                             £16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Margarita                                   £16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29C7C6-0FEA-6922-6ACE-91508062F1B9}"/>
              </a:ext>
            </a:extLst>
          </p:cNvPr>
          <p:cNvSpPr txBox="1"/>
          <p:nvPr/>
        </p:nvSpPr>
        <p:spPr>
          <a:xfrm>
            <a:off x="361498" y="5402842"/>
            <a:ext cx="3361757" cy="122078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Sides</a:t>
            </a:r>
            <a:r>
              <a:rPr lang="en-GB" b="1" dirty="0">
                <a:solidFill>
                  <a:schemeClr val="tx1"/>
                </a:solidFill>
                <a:highlight>
                  <a:srgbClr val="008000"/>
                </a:highlight>
              </a:rPr>
              <a:t>:</a:t>
            </a:r>
            <a:endParaRPr lang="en-GB" sz="900" b="1" dirty="0">
              <a:solidFill>
                <a:schemeClr val="tx1"/>
              </a:solidFill>
              <a:highlight>
                <a:srgbClr val="008000"/>
              </a:highlight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</a:rPr>
              <a:t>Wiped Sweet potatoes </a:t>
            </a:r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</a:rPr>
              <a:t>with Maple Syrup and          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</a:rPr>
              <a:t>£8 </a:t>
            </a:r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</a:rPr>
              <a:t>Cinnamon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</a:rPr>
              <a:t>Grilled Asparagus </a:t>
            </a:r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</a:rPr>
              <a:t>with Parmesan and Balsamic     </a:t>
            </a:r>
            <a:r>
              <a:rPr lang="en-GB" sz="900" b="1" dirty="0">
                <a:solidFill>
                  <a:schemeClr val="tx1"/>
                </a:solidFill>
                <a:highlight>
                  <a:srgbClr val="008000"/>
                </a:highlight>
              </a:rPr>
              <a:t>£6 </a:t>
            </a:r>
            <a:r>
              <a:rPr lang="en-GB" sz="900" b="1" dirty="0">
                <a:solidFill>
                  <a:schemeClr val="tx1">
                    <a:lumMod val="85000"/>
                  </a:schemeClr>
                </a:solidFill>
                <a:highlight>
                  <a:srgbClr val="008000"/>
                </a:highlight>
              </a:rPr>
              <a:t>Glaze</a:t>
            </a:r>
          </a:p>
        </p:txBody>
      </p:sp>
      <p:pic>
        <p:nvPicPr>
          <p:cNvPr id="11" name="Picture 10" descr="A christmas tree decorated with ornaments and lights&#10;&#10;Description automatically generated with medium confidence">
            <a:extLst>
              <a:ext uri="{FF2B5EF4-FFF2-40B4-BE49-F238E27FC236}">
                <a16:creationId xmlns:a16="http://schemas.microsoft.com/office/drawing/2014/main" id="{E29D9B95-41EF-38BB-3C93-5693B80FAC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638" y="160232"/>
            <a:ext cx="2131124" cy="103788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2E08F9F-100B-8035-83A3-E6277BD24AD1}"/>
              </a:ext>
            </a:extLst>
          </p:cNvPr>
          <p:cNvSpPr/>
          <p:nvPr/>
        </p:nvSpPr>
        <p:spPr>
          <a:xfrm>
            <a:off x="-901349" y="1343326"/>
            <a:ext cx="4947920" cy="40011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prstTxWarp prst="textArchUp">
              <a:avLst/>
            </a:prstTxWarp>
            <a:spAutoFit/>
            <a:scene3d>
              <a:camera prst="isometricOffAxis1Right"/>
              <a:lightRig rig="threePt" dir="t"/>
            </a:scene3d>
          </a:bodyPr>
          <a:lstStyle/>
          <a:p>
            <a:pPr algn="ctr"/>
            <a:r>
              <a:rPr lang="en-US" sz="2000" b="1" cap="none" spc="0" dirty="0">
                <a:ln w="9525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Have a jolly Merry Christmas!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9A2E468-0ECC-D6D7-B7A3-3A71FACC97CD}"/>
              </a:ext>
            </a:extLst>
          </p:cNvPr>
          <p:cNvSpPr txBox="1"/>
          <p:nvPr/>
        </p:nvSpPr>
        <p:spPr>
          <a:xfrm>
            <a:off x="8336546" y="0"/>
            <a:ext cx="1480963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For Booking call 02034567854 or 07524978625.</a:t>
            </a:r>
          </a:p>
          <a:p>
            <a:r>
              <a:rPr lang="en-GB" sz="12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Menu Availability till 26/12/2023</a:t>
            </a:r>
          </a:p>
        </p:txBody>
      </p:sp>
      <p:pic>
        <p:nvPicPr>
          <p:cNvPr id="16" name="Picture 15" descr="Graphical user interface&#10;&#10;Description automatically generated">
            <a:extLst>
              <a:ext uri="{FF2B5EF4-FFF2-40B4-BE49-F238E27FC236}">
                <a16:creationId xmlns:a16="http://schemas.microsoft.com/office/drawing/2014/main" id="{6657614C-3BD7-FB93-6513-C88FCA80CC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1351" y="6287660"/>
            <a:ext cx="968316" cy="4343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B3D8FA4-54A1-8085-C389-3E05A57CDD47}"/>
              </a:ext>
            </a:extLst>
          </p:cNvPr>
          <p:cNvSpPr txBox="1"/>
          <p:nvPr/>
        </p:nvSpPr>
        <p:spPr>
          <a:xfrm rot="16200000">
            <a:off x="-1216249" y="4965022"/>
            <a:ext cx="2795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VE-Vegan </a:t>
            </a:r>
            <a:r>
              <a:rPr lang="en-GB" sz="105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Friendly</a:t>
            </a:r>
            <a:endParaRPr lang="en-GB" sz="12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V- Vegetarian Friendly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A78F4BC-2BB9-7550-8354-4C98224F4F4F}"/>
              </a:ext>
            </a:extLst>
          </p:cNvPr>
          <p:cNvSpPr txBox="1"/>
          <p:nvPr/>
        </p:nvSpPr>
        <p:spPr>
          <a:xfrm rot="16200000">
            <a:off x="-898616" y="3313134"/>
            <a:ext cx="226689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GFA- Gluten Free Adaptable</a:t>
            </a:r>
          </a:p>
        </p:txBody>
      </p:sp>
      <p:pic>
        <p:nvPicPr>
          <p:cNvPr id="20" name="Picture 1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95FDC51-B88D-4926-A02D-ADDD352705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7768" y="6152685"/>
            <a:ext cx="1981200" cy="613380"/>
          </a:xfrm>
          <a:prstGeom prst="rect">
            <a:avLst/>
          </a:prstGeom>
        </p:spPr>
      </p:pic>
      <p:pic>
        <p:nvPicPr>
          <p:cNvPr id="22" name="Picture 21" descr="Logo, company name&#10;&#10;Description automatically generated">
            <a:extLst>
              <a:ext uri="{FF2B5EF4-FFF2-40B4-BE49-F238E27FC236}">
                <a16:creationId xmlns:a16="http://schemas.microsoft.com/office/drawing/2014/main" id="{5849B558-3361-6A89-6A36-E07C5B10B9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7891" y="5759528"/>
            <a:ext cx="601077" cy="393157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69AA0E86-C7B8-C8BA-855C-DE814D791085}"/>
              </a:ext>
            </a:extLst>
          </p:cNvPr>
          <p:cNvSpPr txBox="1"/>
          <p:nvPr/>
        </p:nvSpPr>
        <p:spPr>
          <a:xfrm>
            <a:off x="88491" y="-18144"/>
            <a:ext cx="2526890" cy="27699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/>
                </a:solidFill>
                <a:highlight>
                  <a:srgbClr val="008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Music theme :Christmas Jazz Music</a:t>
            </a:r>
          </a:p>
        </p:txBody>
      </p:sp>
      <p:pic>
        <p:nvPicPr>
          <p:cNvPr id="25" name="Picture 24" descr="A picture containing food, sushi, dish, toppings&#10;&#10;Description automatically generated">
            <a:extLst>
              <a:ext uri="{FF2B5EF4-FFF2-40B4-BE49-F238E27FC236}">
                <a16:creationId xmlns:a16="http://schemas.microsoft.com/office/drawing/2014/main" id="{0B5E82E8-A389-E4D3-11AC-0BBDFBC1BA9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8026" y="1725964"/>
            <a:ext cx="404464" cy="4044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7" name="Picture 26" descr="A picture containing meal&#10;&#10;Description automatically generated">
            <a:extLst>
              <a:ext uri="{FF2B5EF4-FFF2-40B4-BE49-F238E27FC236}">
                <a16:creationId xmlns:a16="http://schemas.microsoft.com/office/drawing/2014/main" id="{FC82B330-FC47-D537-8B12-21FA1E385D9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3027" y="1725964"/>
            <a:ext cx="487724" cy="4044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" name="Picture 28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0C229B8D-0DED-C086-178E-FFBD5D37761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1288" y="1743436"/>
            <a:ext cx="487724" cy="4044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1" name="Picture 30" descr="A picture containing plate, cake, piece, slice&#10;&#10;Description automatically generated">
            <a:extLst>
              <a:ext uri="{FF2B5EF4-FFF2-40B4-BE49-F238E27FC236}">
                <a16:creationId xmlns:a16="http://schemas.microsoft.com/office/drawing/2014/main" id="{D2CDE090-5B30-51F4-143E-B888BBB5043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9549" y="1738570"/>
            <a:ext cx="398001" cy="4044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342F0858-CAF6-8564-0903-749C7909D19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795" y="3816907"/>
            <a:ext cx="707856" cy="5308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5" name="Picture 34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91F41AB1-B700-99F8-33D0-F12005DDC93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2942" y="3813987"/>
            <a:ext cx="754058" cy="5316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7" name="Picture 36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39C5108F-0B88-DA95-7D13-31FE46427D5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8291" y="3813987"/>
            <a:ext cx="778508" cy="5316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9" name="Picture 38" descr="A bowl of food&#10;&#10;Description automatically generated with medium confidence">
            <a:extLst>
              <a:ext uri="{FF2B5EF4-FFF2-40B4-BE49-F238E27FC236}">
                <a16:creationId xmlns:a16="http://schemas.microsoft.com/office/drawing/2014/main" id="{D24DA559-8956-391E-952F-63E95303F3C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2828459" y="5443978"/>
            <a:ext cx="241991" cy="362314"/>
          </a:xfrm>
          <a:prstGeom prst="rect">
            <a:avLst/>
          </a:prstGeom>
        </p:spPr>
      </p:pic>
      <p:pic>
        <p:nvPicPr>
          <p:cNvPr id="41" name="Picture 40" descr="A picture containing food, dish, pan, fresh&#10;&#10;Description automatically generated">
            <a:extLst>
              <a:ext uri="{FF2B5EF4-FFF2-40B4-BE49-F238E27FC236}">
                <a16:creationId xmlns:a16="http://schemas.microsoft.com/office/drawing/2014/main" id="{533B00BE-738E-C8C4-C012-FEBF029530D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2297" y="5443978"/>
            <a:ext cx="241392" cy="3623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3" name="Picture 42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9A95563E-242A-1D42-5CE9-56B1BD534DBA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5269" y="3813972"/>
            <a:ext cx="373396" cy="410735"/>
          </a:xfrm>
          <a:prstGeom prst="rect">
            <a:avLst/>
          </a:prstGeom>
        </p:spPr>
      </p:pic>
      <p:pic>
        <p:nvPicPr>
          <p:cNvPr id="45" name="Picture 44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796A2981-1617-D76D-758B-D59342DB912D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52506">
            <a:off x="5806946" y="3359338"/>
            <a:ext cx="517055" cy="727109"/>
          </a:xfrm>
          <a:prstGeom prst="rect">
            <a:avLst/>
          </a:prstGeom>
        </p:spPr>
      </p:pic>
      <p:pic>
        <p:nvPicPr>
          <p:cNvPr id="47" name="Picture 46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06504486-5CCB-0398-78EC-69ECA4B46E6C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6333" y="3475442"/>
            <a:ext cx="442332" cy="294352"/>
          </a:xfrm>
          <a:prstGeom prst="rect">
            <a:avLst/>
          </a:prstGeom>
        </p:spPr>
      </p:pic>
      <p:pic>
        <p:nvPicPr>
          <p:cNvPr id="49" name="Picture 48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7D99B15E-DB3F-F5F4-0189-7F7A4982953A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3000" y="4820316"/>
            <a:ext cx="469790" cy="313193"/>
          </a:xfrm>
          <a:prstGeom prst="rect">
            <a:avLst/>
          </a:prstGeom>
        </p:spPr>
      </p:pic>
      <p:pic>
        <p:nvPicPr>
          <p:cNvPr id="51" name="Picture 50" descr="A picture containing food, plate, paper, piece&#10;&#10;Description automatically generated">
            <a:extLst>
              <a:ext uri="{FF2B5EF4-FFF2-40B4-BE49-F238E27FC236}">
                <a16:creationId xmlns:a16="http://schemas.microsoft.com/office/drawing/2014/main" id="{CA580BC3-1766-2C5D-4F0E-506BC7ED8401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632494" flipV="1">
            <a:off x="5555281" y="4800304"/>
            <a:ext cx="372659" cy="329892"/>
          </a:xfrm>
          <a:prstGeom prst="rect">
            <a:avLst/>
          </a:prstGeom>
        </p:spPr>
      </p:pic>
      <p:pic>
        <p:nvPicPr>
          <p:cNvPr id="53" name="Picture 52" descr="A bowl of food&#10;&#10;Description automatically generated with medium confidence">
            <a:extLst>
              <a:ext uri="{FF2B5EF4-FFF2-40B4-BE49-F238E27FC236}">
                <a16:creationId xmlns:a16="http://schemas.microsoft.com/office/drawing/2014/main" id="{77847DFF-1D05-E7E7-D161-2F5374A21D57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33681" y="4744488"/>
            <a:ext cx="294350" cy="441525"/>
          </a:xfrm>
          <a:prstGeom prst="rect">
            <a:avLst/>
          </a:prstGeom>
        </p:spPr>
      </p:pic>
      <p:pic>
        <p:nvPicPr>
          <p:cNvPr id="55" name="Picture 54" descr="A person pouring a drink into a glass&#10;&#10;Description automatically generated with low confidence">
            <a:extLst>
              <a:ext uri="{FF2B5EF4-FFF2-40B4-BE49-F238E27FC236}">
                <a16:creationId xmlns:a16="http://schemas.microsoft.com/office/drawing/2014/main" id="{07773BAB-74BC-2C40-4612-C10809A1DFCD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432" y="1198526"/>
            <a:ext cx="458830" cy="344855"/>
          </a:xfrm>
          <a:prstGeom prst="rect">
            <a:avLst/>
          </a:prstGeom>
        </p:spPr>
      </p:pic>
      <p:pic>
        <p:nvPicPr>
          <p:cNvPr id="57" name="Picture 56" descr="A cup of coffee with a spoon&#10;&#10;Description automatically generated with low confidence">
            <a:extLst>
              <a:ext uri="{FF2B5EF4-FFF2-40B4-BE49-F238E27FC236}">
                <a16:creationId xmlns:a16="http://schemas.microsoft.com/office/drawing/2014/main" id="{857D45D8-B62A-2F23-4668-4166961C10D1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7686" y="5786339"/>
            <a:ext cx="220816" cy="220816"/>
          </a:xfrm>
          <a:prstGeom prst="rect">
            <a:avLst/>
          </a:prstGeom>
        </p:spPr>
      </p:pic>
      <p:pic>
        <p:nvPicPr>
          <p:cNvPr id="59" name="Picture 58" descr="A cake with cherries on top&#10;&#10;Description automatically generated with low confidence">
            <a:extLst>
              <a:ext uri="{FF2B5EF4-FFF2-40B4-BE49-F238E27FC236}">
                <a16:creationId xmlns:a16="http://schemas.microsoft.com/office/drawing/2014/main" id="{9BC282C6-E00B-F9B1-D3A2-319AEBABAB52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9874" y="5721487"/>
            <a:ext cx="388285" cy="258857"/>
          </a:xfrm>
          <a:prstGeom prst="rect">
            <a:avLst/>
          </a:prstGeom>
        </p:spPr>
      </p:pic>
      <p:pic>
        <p:nvPicPr>
          <p:cNvPr id="61" name="Picture 60" descr="A group of desserts on a table&#10;&#10;Description automatically generated with low confidence">
            <a:extLst>
              <a:ext uri="{FF2B5EF4-FFF2-40B4-BE49-F238E27FC236}">
                <a16:creationId xmlns:a16="http://schemas.microsoft.com/office/drawing/2014/main" id="{C70F8DFE-2A80-B5F3-8A52-D935F0B03AB1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9822" y="5732444"/>
            <a:ext cx="253273" cy="253273"/>
          </a:xfrm>
          <a:prstGeom prst="rect">
            <a:avLst/>
          </a:prstGeom>
        </p:spPr>
      </p:pic>
      <p:sp>
        <p:nvSpPr>
          <p:cNvPr id="62" name="Star: 5 Points 61">
            <a:extLst>
              <a:ext uri="{FF2B5EF4-FFF2-40B4-BE49-F238E27FC236}">
                <a16:creationId xmlns:a16="http://schemas.microsoft.com/office/drawing/2014/main" id="{FD8DDC96-8A6B-7569-70F6-97BD6198FBB5}"/>
              </a:ext>
            </a:extLst>
          </p:cNvPr>
          <p:cNvSpPr/>
          <p:nvPr/>
        </p:nvSpPr>
        <p:spPr>
          <a:xfrm>
            <a:off x="6004084" y="192356"/>
            <a:ext cx="235991" cy="197257"/>
          </a:xfrm>
          <a:prstGeom prst="star5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Star: 5 Points 62">
            <a:extLst>
              <a:ext uri="{FF2B5EF4-FFF2-40B4-BE49-F238E27FC236}">
                <a16:creationId xmlns:a16="http://schemas.microsoft.com/office/drawing/2014/main" id="{6AAE723A-FDC4-816E-E943-FD148C6ED8D5}"/>
              </a:ext>
            </a:extLst>
          </p:cNvPr>
          <p:cNvSpPr/>
          <p:nvPr/>
        </p:nvSpPr>
        <p:spPr>
          <a:xfrm>
            <a:off x="6279874" y="192358"/>
            <a:ext cx="235991" cy="197256"/>
          </a:xfrm>
          <a:prstGeom prst="star5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Star: 5 Points 63">
            <a:extLst>
              <a:ext uri="{FF2B5EF4-FFF2-40B4-BE49-F238E27FC236}">
                <a16:creationId xmlns:a16="http://schemas.microsoft.com/office/drawing/2014/main" id="{793DAB4B-07F7-2AB8-8CC9-55630D189B38}"/>
              </a:ext>
            </a:extLst>
          </p:cNvPr>
          <p:cNvSpPr/>
          <p:nvPr/>
        </p:nvSpPr>
        <p:spPr>
          <a:xfrm>
            <a:off x="6541418" y="192356"/>
            <a:ext cx="237461" cy="197257"/>
          </a:xfrm>
          <a:prstGeom prst="star5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Star: 5 Points 64">
            <a:extLst>
              <a:ext uri="{FF2B5EF4-FFF2-40B4-BE49-F238E27FC236}">
                <a16:creationId xmlns:a16="http://schemas.microsoft.com/office/drawing/2014/main" id="{102F3C15-0556-3C77-4E2A-8F0043D638FE}"/>
              </a:ext>
            </a:extLst>
          </p:cNvPr>
          <p:cNvSpPr/>
          <p:nvPr/>
        </p:nvSpPr>
        <p:spPr>
          <a:xfrm>
            <a:off x="6804432" y="192356"/>
            <a:ext cx="237461" cy="197258"/>
          </a:xfrm>
          <a:prstGeom prst="star5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7" name="Picture 66" descr="A group of glasses with liquid in them&#10;&#10;Description automatically generated with low confidence">
            <a:extLst>
              <a:ext uri="{FF2B5EF4-FFF2-40B4-BE49-F238E27FC236}">
                <a16:creationId xmlns:a16="http://schemas.microsoft.com/office/drawing/2014/main" id="{4060EAAE-FA18-8318-5163-B44E53D284F8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 flipV="1">
            <a:off x="8653345" y="1207331"/>
            <a:ext cx="282493" cy="316846"/>
          </a:xfrm>
          <a:prstGeom prst="rect">
            <a:avLst/>
          </a:prstGeom>
        </p:spPr>
      </p:pic>
      <p:pic>
        <p:nvPicPr>
          <p:cNvPr id="69" name="Picture 68" descr="A picture containing wooden, beverage, glass&#10;&#10;Description automatically generated">
            <a:extLst>
              <a:ext uri="{FF2B5EF4-FFF2-40B4-BE49-F238E27FC236}">
                <a16:creationId xmlns:a16="http://schemas.microsoft.com/office/drawing/2014/main" id="{B2DFF82E-7A96-477E-9A25-C0D5D09EB00A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9410" y="1196951"/>
            <a:ext cx="282493" cy="211869"/>
          </a:xfrm>
          <a:prstGeom prst="rect">
            <a:avLst/>
          </a:prstGeom>
        </p:spPr>
      </p:pic>
      <p:pic>
        <p:nvPicPr>
          <p:cNvPr id="71" name="Picture 70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558BB5EE-AF15-7AEB-1CB8-E23F2853D911}"/>
              </a:ext>
            </a:extLst>
          </p:cNvPr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4515" y="1729916"/>
            <a:ext cx="261556" cy="276586"/>
          </a:xfrm>
          <a:prstGeom prst="rect">
            <a:avLst/>
          </a:prstGeom>
        </p:spPr>
      </p:pic>
      <p:pic>
        <p:nvPicPr>
          <p:cNvPr id="73" name="Picture 72" descr="A bowl of ice cream&#10;&#10;Description automatically generated with medium confidence">
            <a:extLst>
              <a:ext uri="{FF2B5EF4-FFF2-40B4-BE49-F238E27FC236}">
                <a16:creationId xmlns:a16="http://schemas.microsoft.com/office/drawing/2014/main" id="{223037D1-9103-CC2D-B6B4-D22300740707}"/>
              </a:ext>
            </a:extLst>
          </p:cNvPr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6333" y="1731805"/>
            <a:ext cx="415996" cy="276954"/>
          </a:xfrm>
          <a:prstGeom prst="rect">
            <a:avLst/>
          </a:prstGeom>
        </p:spPr>
      </p:pic>
      <p:pic>
        <p:nvPicPr>
          <p:cNvPr id="75" name="Picture 74" descr="A picture containing cake, table, cup, plate&#10;&#10;Description automatically generated">
            <a:extLst>
              <a:ext uri="{FF2B5EF4-FFF2-40B4-BE49-F238E27FC236}">
                <a16:creationId xmlns:a16="http://schemas.microsoft.com/office/drawing/2014/main" id="{3ECBF939-0420-F413-187C-4A43BDFEE671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0557" y="1743271"/>
            <a:ext cx="177725" cy="266588"/>
          </a:xfrm>
          <a:prstGeom prst="rect">
            <a:avLst/>
          </a:prstGeom>
        </p:spPr>
      </p:pic>
      <p:pic>
        <p:nvPicPr>
          <p:cNvPr id="77" name="Picture 76" descr="A picture containing food, cup, plate, doughnut&#10;&#10;Description automatically generated">
            <a:extLst>
              <a:ext uri="{FF2B5EF4-FFF2-40B4-BE49-F238E27FC236}">
                <a16:creationId xmlns:a16="http://schemas.microsoft.com/office/drawing/2014/main" id="{B7014E62-42C4-6808-F802-8C30CF61955A}"/>
              </a:ext>
            </a:extLst>
          </p:cNvPr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3896" y="1730757"/>
            <a:ext cx="261556" cy="276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258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EBDC9BE-F949-5FFD-B349-2716B1E451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102330"/>
            <a:ext cx="8229600" cy="5152104"/>
          </a:xfrm>
        </p:spPr>
        <p:txBody>
          <a:bodyPr/>
          <a:lstStyle/>
          <a:p>
            <a:r>
              <a:rPr lang="en-GB" dirty="0"/>
              <a:t>References:</a:t>
            </a:r>
          </a:p>
          <a:p>
            <a:endParaRPr lang="en-GB" dirty="0"/>
          </a:p>
          <a:p>
            <a:endParaRPr lang="en-GB" sz="1400" b="1" i="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1400" b="1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Cousins, J.,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Foskett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D., Graham, D. and Hollier, A., 2019. Food and beverage operations and management.</a:t>
            </a:r>
          </a:p>
          <a:p>
            <a:pPr algn="just"/>
            <a:r>
              <a:rPr lang="en-GB" sz="1400" b="1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Day, B., 2022. Christmas Day. New Years Day, Canada Day.</a:t>
            </a:r>
          </a:p>
          <a:p>
            <a:pPr algn="just"/>
            <a:r>
              <a:rPr lang="en-GB" sz="1400" b="1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Dhont, K. and Hodson, G., 2020. Dreaming of a Vegan Christmas?. The Vegan Society-The Expert Series 2020 (Jan).</a:t>
            </a:r>
          </a:p>
          <a:p>
            <a:pPr algn="just"/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Fedosova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K., 2022. Development of an effective restaurant menu. Research and recommendations. Research and Recommendations (February 22, 2022). Technology Audit and Production Reserves, 1(4), p.63.</a:t>
            </a:r>
          </a:p>
          <a:p>
            <a:pPr algn="just"/>
            <a:r>
              <a:rPr lang="en-GB" sz="1400" b="1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Gray, A., 2021. At Christmas We Feast: Festive Food Through the Ages. Profile Books.</a:t>
            </a:r>
          </a:p>
          <a:p>
            <a:pPr algn="just"/>
            <a:r>
              <a:rPr lang="en-GB" sz="1400" b="1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Noone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B.M. and Cachia, G., 2020. Menu engineering re-engineered: Accounting for menu item substitutes in pricing and menu placement decisions. International journal of hospitality management, 87, p.102504.</a:t>
            </a:r>
          </a:p>
          <a:p>
            <a:pPr algn="just"/>
            <a:r>
              <a:rPr lang="en-GB" sz="1400" b="1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Ramzani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R.,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Pranita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D. and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Auliya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A., ANALYSIS OF MENU AND MENU ENGINEERING PLANNING IN PASTRY DEPARTMENTS IN MERCURE HOTEL JAKARTA SIMATUPANG.</a:t>
            </a:r>
            <a:endParaRPr lang="en-GB" sz="1400" b="1" i="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2379300"/>
      </p:ext>
    </p:extLst>
  </p:cSld>
  <p:clrMapOvr>
    <a:masterClrMapping/>
  </p:clrMapOvr>
</p:sld>
</file>

<file path=ppt/theme/theme1.xml><?xml version="1.0" encoding="utf-8"?>
<a:theme xmlns:a="http://schemas.openxmlformats.org/drawingml/2006/main" name="Christmas 2020 special template">
  <a:themeElements>
    <a:clrScheme name="Custom 347">
      <a:dk1>
        <a:srgbClr val="FFFFFF"/>
      </a:dk1>
      <a:lt1>
        <a:srgbClr val="122443"/>
      </a:lt1>
      <a:dk2>
        <a:srgbClr val="E1E3EA"/>
      </a:dk2>
      <a:lt2>
        <a:srgbClr val="4E5572"/>
      </a:lt2>
      <a:accent1>
        <a:srgbClr val="D42835"/>
      </a:accent1>
      <a:accent2>
        <a:srgbClr val="691221"/>
      </a:accent2>
      <a:accent3>
        <a:srgbClr val="134E92"/>
      </a:accent3>
      <a:accent4>
        <a:srgbClr val="050D3F"/>
      </a:accent4>
      <a:accent5>
        <a:srgbClr val="789759"/>
      </a:accent5>
      <a:accent6>
        <a:srgbClr val="163A25"/>
      </a:accent6>
      <a:hlink>
        <a:srgbClr val="FFFFFF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Christmas2020 · SlidesCarnival</Template>
  <TotalTime>218</TotalTime>
  <Words>618</Words>
  <Application>Microsoft Office PowerPoint</Application>
  <PresentationFormat>Hârtie A4 (210x297 mm)</PresentationFormat>
  <Paragraphs>96</Paragraphs>
  <Slides>3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3</vt:i4>
      </vt:variant>
    </vt:vector>
  </HeadingPairs>
  <TitlesOfParts>
    <vt:vector size="4" baseType="lpstr">
      <vt:lpstr>Christmas 2020 special template</vt:lpstr>
      <vt:lpstr>Prezentare PowerPoint</vt:lpstr>
      <vt:lpstr>Prezentare PowerPoint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Georgiana Cucu (2213957)</cp:lastModifiedBy>
  <cp:revision>2</cp:revision>
  <dcterms:created xsi:type="dcterms:W3CDTF">2023-02-13T21:42:43Z</dcterms:created>
  <dcterms:modified xsi:type="dcterms:W3CDTF">2023-02-16T20:56:53Z</dcterms:modified>
</cp:coreProperties>
</file>