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21393150" cy="3027045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F3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5DD8D4-8CE7-C78C-CFDA-80066D572220}" v="3" dt="2026-07-16T11:37:41.308"/>
    <p1510:client id="{5DAB1F80-ADED-1862-DD76-F6372328169A}" v="1259" dt="2026-07-16T13:34:54.444"/>
    <p1510:client id="{783DD08B-1193-ADA7-B5E2-1DC7D4E8385D}" v="827" dt="2026-07-15T13:13:49.298"/>
    <p1510:client id="{B2A36D6D-C644-685B-DF4C-A1B2F0725129}" v="2133" dt="2026-07-16T23:38:02.435"/>
    <p1510:client id="{FEB141ED-D274-BA0A-ED26-AE35E1D017D4}" v="534" dt="2026-07-17T00:44:57.9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cy Bibiana Dias (2428281)" userId="S::2428281@student.uwtsd.ac.uk::c2792f0f-06bd-4570-aaa1-7eaf800b5e04" providerId="AD" clId="Web-{316CAACE-B57C-EDC1-F506-73CA38568497}"/>
    <pc:docChg chg="modSld">
      <pc:chgData name="Kacy Bibiana Dias (2428281)" userId="S::2428281@student.uwtsd.ac.uk::c2792f0f-06bd-4570-aaa1-7eaf800b5e04" providerId="AD" clId="Web-{316CAACE-B57C-EDC1-F506-73CA38568497}" dt="2026-07-14T18:33:57.169" v="3" actId="20577"/>
      <pc:docMkLst>
        <pc:docMk/>
      </pc:docMkLst>
      <pc:sldChg chg="modSp">
        <pc:chgData name="Kacy Bibiana Dias (2428281)" userId="S::2428281@student.uwtsd.ac.uk::c2792f0f-06bd-4570-aaa1-7eaf800b5e04" providerId="AD" clId="Web-{316CAACE-B57C-EDC1-F506-73CA38568497}" dt="2026-07-14T18:33:57.169" v="3" actId="20577"/>
        <pc:sldMkLst>
          <pc:docMk/>
          <pc:sldMk cId="109857222" sldId="256"/>
        </pc:sldMkLst>
      </pc:sldChg>
    </pc:docChg>
  </pc:docChgLst>
  <pc:docChgLst>
    <pc:chgData name="Kacy Bibiana Dias (2428281)" userId="S::2428281@student.uwtsd.ac.uk::c2792f0f-06bd-4570-aaa1-7eaf800b5e04" providerId="AD" clId="Web-{FE2B0977-31BF-83D8-A482-F9D197CF4CE7}"/>
    <pc:docChg chg="mod modSld modMainMaster setSldSz">
      <pc:chgData name="Kacy Bibiana Dias (2428281)" userId="S::2428281@student.uwtsd.ac.uk::c2792f0f-06bd-4570-aaa1-7eaf800b5e04" providerId="AD" clId="Web-{FE2B0977-31BF-83D8-A482-F9D197CF4CE7}" dt="2026-07-14T13:54:28.752" v="2275" actId="1076"/>
      <pc:docMkLst>
        <pc:docMk/>
      </pc:docMkLst>
      <pc:sldChg chg="addSp delSp modSp">
        <pc:chgData name="Kacy Bibiana Dias (2428281)" userId="S::2428281@student.uwtsd.ac.uk::c2792f0f-06bd-4570-aaa1-7eaf800b5e04" providerId="AD" clId="Web-{FE2B0977-31BF-83D8-A482-F9D197CF4CE7}" dt="2026-07-14T13:54:28.752" v="2275" actId="1076"/>
        <pc:sldMkLst>
          <pc:docMk/>
          <pc:sldMk cId="109857222" sldId="256"/>
        </pc:sldMkLst>
        <pc:spChg chg="add mod">
          <ac:chgData name="Kacy Bibiana Dias (2428281)" userId="S::2428281@student.uwtsd.ac.uk::c2792f0f-06bd-4570-aaa1-7eaf800b5e04" providerId="AD" clId="Web-{FE2B0977-31BF-83D8-A482-F9D197CF4CE7}" dt="2026-07-14T13:54:28.752" v="2275" actId="1076"/>
          <ac:spMkLst>
            <pc:docMk/>
            <pc:sldMk cId="109857222" sldId="256"/>
            <ac:spMk id="6" creationId="{07A9CAE8-177D-34B1-36D1-D1B44AA4EA0C}"/>
          </ac:spMkLst>
        </pc:spChg>
        <pc:spChg chg="add mod">
          <ac:chgData name="Kacy Bibiana Dias (2428281)" userId="S::2428281@student.uwtsd.ac.uk::c2792f0f-06bd-4570-aaa1-7eaf800b5e04" providerId="AD" clId="Web-{FE2B0977-31BF-83D8-A482-F9D197CF4CE7}" dt="2026-07-14T13:44:55.822" v="2003" actId="20577"/>
          <ac:spMkLst>
            <pc:docMk/>
            <pc:sldMk cId="109857222" sldId="256"/>
            <ac:spMk id="11" creationId="{B3DDB955-A65F-B76F-D591-249F7912F544}"/>
          </ac:spMkLst>
        </pc:spChg>
        <pc:picChg chg="add mod">
          <ac:chgData name="Kacy Bibiana Dias (2428281)" userId="S::2428281@student.uwtsd.ac.uk::c2792f0f-06bd-4570-aaa1-7eaf800b5e04" providerId="AD" clId="Web-{FE2B0977-31BF-83D8-A482-F9D197CF4CE7}" dt="2026-07-14T13:53:31.937" v="2270" actId="14100"/>
          <ac:picMkLst>
            <pc:docMk/>
            <pc:sldMk cId="109857222" sldId="256"/>
            <ac:picMk id="5" creationId="{791CE939-BB8E-52C0-2272-7E94474EC5B4}"/>
          </ac:picMkLst>
        </pc:picChg>
      </pc:sldChg>
      <pc:sldMasterChg chg="modSp modSldLayout">
        <pc:chgData name="Kacy Bibiana Dias (2428281)" userId="S::2428281@student.uwtsd.ac.uk::c2792f0f-06bd-4570-aaa1-7eaf800b5e04" providerId="AD" clId="Web-{FE2B0977-31BF-83D8-A482-F9D197CF4CE7}" dt="2026-07-14T11:16:49.185" v="0"/>
        <pc:sldMasterMkLst>
          <pc:docMk/>
          <pc:sldMasterMk cId="2460954070" sldId="2147483660"/>
        </pc:sldMasterMkLst>
        <pc:spChg chg="mod">
          <ac:chgData name="Kacy Bibiana Dias (2428281)" userId="S::2428281@student.uwtsd.ac.uk::c2792f0f-06bd-4570-aaa1-7eaf800b5e04" providerId="AD" clId="Web-{FE2B0977-31BF-83D8-A482-F9D197CF4CE7}" dt="2026-07-14T11:16:49.185" v="0"/>
          <ac:spMkLst>
            <pc:docMk/>
            <pc:sldMasterMk cId="2460954070" sldId="2147483660"/>
            <ac:spMk id="2"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ac:spMk id="3"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ac:spMk id="4"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ac:spMk id="5"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ac:spMk id="6" creationId="{00000000-0000-0000-0000-000000000000}"/>
          </ac:spMkLst>
        </pc:spChg>
        <pc:sldLayoutChg chg="modSp">
          <pc:chgData name="Kacy Bibiana Dias (2428281)" userId="S::2428281@student.uwtsd.ac.uk::c2792f0f-06bd-4570-aaa1-7eaf800b5e04" providerId="AD" clId="Web-{FE2B0977-31BF-83D8-A482-F9D197CF4CE7}" dt="2026-07-14T11:16:49.185" v="0"/>
          <pc:sldLayoutMkLst>
            <pc:docMk/>
            <pc:sldMasterMk cId="2460954070" sldId="2147483660"/>
            <pc:sldLayoutMk cId="2385387890" sldId="2147483661"/>
          </pc:sldLayoutMkLst>
          <pc:spChg chg="mod">
            <ac:chgData name="Kacy Bibiana Dias (2428281)" userId="S::2428281@student.uwtsd.ac.uk::c2792f0f-06bd-4570-aaa1-7eaf800b5e04" providerId="AD" clId="Web-{FE2B0977-31BF-83D8-A482-F9D197CF4CE7}" dt="2026-07-14T11:16:49.185" v="0"/>
            <ac:spMkLst>
              <pc:docMk/>
              <pc:sldMasterMk cId="2460954070" sldId="2147483660"/>
              <pc:sldLayoutMk cId="2385387890" sldId="2147483661"/>
              <ac:spMk id="2"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2385387890" sldId="2147483661"/>
              <ac:spMk id="3" creationId="{00000000-0000-0000-0000-000000000000}"/>
            </ac:spMkLst>
          </pc:spChg>
        </pc:sldLayoutChg>
        <pc:sldLayoutChg chg="modSp">
          <pc:chgData name="Kacy Bibiana Dias (2428281)" userId="S::2428281@student.uwtsd.ac.uk::c2792f0f-06bd-4570-aaa1-7eaf800b5e04" providerId="AD" clId="Web-{FE2B0977-31BF-83D8-A482-F9D197CF4CE7}" dt="2026-07-14T11:16:49.185" v="0"/>
          <pc:sldLayoutMkLst>
            <pc:docMk/>
            <pc:sldMasterMk cId="2460954070" sldId="2147483660"/>
            <pc:sldLayoutMk cId="2591524520" sldId="2147483663"/>
          </pc:sldLayoutMkLst>
          <pc:spChg chg="mod">
            <ac:chgData name="Kacy Bibiana Dias (2428281)" userId="S::2428281@student.uwtsd.ac.uk::c2792f0f-06bd-4570-aaa1-7eaf800b5e04" providerId="AD" clId="Web-{FE2B0977-31BF-83D8-A482-F9D197CF4CE7}" dt="2026-07-14T11:16:49.185" v="0"/>
            <ac:spMkLst>
              <pc:docMk/>
              <pc:sldMasterMk cId="2460954070" sldId="2147483660"/>
              <pc:sldLayoutMk cId="2591524520" sldId="2147483663"/>
              <ac:spMk id="2"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2591524520" sldId="2147483663"/>
              <ac:spMk id="3" creationId="{00000000-0000-0000-0000-000000000000}"/>
            </ac:spMkLst>
          </pc:spChg>
        </pc:sldLayoutChg>
        <pc:sldLayoutChg chg="modSp">
          <pc:chgData name="Kacy Bibiana Dias (2428281)" userId="S::2428281@student.uwtsd.ac.uk::c2792f0f-06bd-4570-aaa1-7eaf800b5e04" providerId="AD" clId="Web-{FE2B0977-31BF-83D8-A482-F9D197CF4CE7}" dt="2026-07-14T11:16:49.185" v="0"/>
          <pc:sldLayoutMkLst>
            <pc:docMk/>
            <pc:sldMasterMk cId="2460954070" sldId="2147483660"/>
            <pc:sldLayoutMk cId="1203092039" sldId="2147483664"/>
          </pc:sldLayoutMkLst>
          <pc:spChg chg="mod">
            <ac:chgData name="Kacy Bibiana Dias (2428281)" userId="S::2428281@student.uwtsd.ac.uk::c2792f0f-06bd-4570-aaa1-7eaf800b5e04" providerId="AD" clId="Web-{FE2B0977-31BF-83D8-A482-F9D197CF4CE7}" dt="2026-07-14T11:16:49.185" v="0"/>
            <ac:spMkLst>
              <pc:docMk/>
              <pc:sldMasterMk cId="2460954070" sldId="2147483660"/>
              <pc:sldLayoutMk cId="1203092039" sldId="2147483664"/>
              <ac:spMk id="3"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1203092039" sldId="2147483664"/>
              <ac:spMk id="4" creationId="{00000000-0000-0000-0000-000000000000}"/>
            </ac:spMkLst>
          </pc:spChg>
        </pc:sldLayoutChg>
        <pc:sldLayoutChg chg="modSp">
          <pc:chgData name="Kacy Bibiana Dias (2428281)" userId="S::2428281@student.uwtsd.ac.uk::c2792f0f-06bd-4570-aaa1-7eaf800b5e04" providerId="AD" clId="Web-{FE2B0977-31BF-83D8-A482-F9D197CF4CE7}" dt="2026-07-14T11:16:49.185" v="0"/>
          <pc:sldLayoutMkLst>
            <pc:docMk/>
            <pc:sldMasterMk cId="2460954070" sldId="2147483660"/>
            <pc:sldLayoutMk cId="3733172339" sldId="2147483665"/>
          </pc:sldLayoutMkLst>
          <pc:spChg chg="mod">
            <ac:chgData name="Kacy Bibiana Dias (2428281)" userId="S::2428281@student.uwtsd.ac.uk::c2792f0f-06bd-4570-aaa1-7eaf800b5e04" providerId="AD" clId="Web-{FE2B0977-31BF-83D8-A482-F9D197CF4CE7}" dt="2026-07-14T11:16:49.185" v="0"/>
            <ac:spMkLst>
              <pc:docMk/>
              <pc:sldMasterMk cId="2460954070" sldId="2147483660"/>
              <pc:sldLayoutMk cId="3733172339" sldId="2147483665"/>
              <ac:spMk id="2"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3733172339" sldId="2147483665"/>
              <ac:spMk id="3"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3733172339" sldId="2147483665"/>
              <ac:spMk id="4"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3733172339" sldId="2147483665"/>
              <ac:spMk id="5"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3733172339" sldId="2147483665"/>
              <ac:spMk id="6" creationId="{00000000-0000-0000-0000-000000000000}"/>
            </ac:spMkLst>
          </pc:spChg>
        </pc:sldLayoutChg>
        <pc:sldLayoutChg chg="modSp">
          <pc:chgData name="Kacy Bibiana Dias (2428281)" userId="S::2428281@student.uwtsd.ac.uk::c2792f0f-06bd-4570-aaa1-7eaf800b5e04" providerId="AD" clId="Web-{FE2B0977-31BF-83D8-A482-F9D197CF4CE7}" dt="2026-07-14T11:16:49.185" v="0"/>
          <pc:sldLayoutMkLst>
            <pc:docMk/>
            <pc:sldMasterMk cId="2460954070" sldId="2147483660"/>
            <pc:sldLayoutMk cId="3171841454" sldId="2147483668"/>
          </pc:sldLayoutMkLst>
          <pc:spChg chg="mod">
            <ac:chgData name="Kacy Bibiana Dias (2428281)" userId="S::2428281@student.uwtsd.ac.uk::c2792f0f-06bd-4570-aaa1-7eaf800b5e04" providerId="AD" clId="Web-{FE2B0977-31BF-83D8-A482-F9D197CF4CE7}" dt="2026-07-14T11:16:49.185" v="0"/>
            <ac:spMkLst>
              <pc:docMk/>
              <pc:sldMasterMk cId="2460954070" sldId="2147483660"/>
              <pc:sldLayoutMk cId="3171841454" sldId="2147483668"/>
              <ac:spMk id="2"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3171841454" sldId="2147483668"/>
              <ac:spMk id="3"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3171841454" sldId="2147483668"/>
              <ac:spMk id="4" creationId="{00000000-0000-0000-0000-000000000000}"/>
            </ac:spMkLst>
          </pc:spChg>
        </pc:sldLayoutChg>
        <pc:sldLayoutChg chg="modSp">
          <pc:chgData name="Kacy Bibiana Dias (2428281)" userId="S::2428281@student.uwtsd.ac.uk::c2792f0f-06bd-4570-aaa1-7eaf800b5e04" providerId="AD" clId="Web-{FE2B0977-31BF-83D8-A482-F9D197CF4CE7}" dt="2026-07-14T11:16:49.185" v="0"/>
          <pc:sldLayoutMkLst>
            <pc:docMk/>
            <pc:sldMasterMk cId="2460954070" sldId="2147483660"/>
            <pc:sldLayoutMk cId="1718958274" sldId="2147483669"/>
          </pc:sldLayoutMkLst>
          <pc:spChg chg="mod">
            <ac:chgData name="Kacy Bibiana Dias (2428281)" userId="S::2428281@student.uwtsd.ac.uk::c2792f0f-06bd-4570-aaa1-7eaf800b5e04" providerId="AD" clId="Web-{FE2B0977-31BF-83D8-A482-F9D197CF4CE7}" dt="2026-07-14T11:16:49.185" v="0"/>
            <ac:spMkLst>
              <pc:docMk/>
              <pc:sldMasterMk cId="2460954070" sldId="2147483660"/>
              <pc:sldLayoutMk cId="1718958274" sldId="2147483669"/>
              <ac:spMk id="2"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1718958274" sldId="2147483669"/>
              <ac:spMk id="3"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1718958274" sldId="2147483669"/>
              <ac:spMk id="4" creationId="{00000000-0000-0000-0000-000000000000}"/>
            </ac:spMkLst>
          </pc:spChg>
        </pc:sldLayoutChg>
        <pc:sldLayoutChg chg="modSp">
          <pc:chgData name="Kacy Bibiana Dias (2428281)" userId="S::2428281@student.uwtsd.ac.uk::c2792f0f-06bd-4570-aaa1-7eaf800b5e04" providerId="AD" clId="Web-{FE2B0977-31BF-83D8-A482-F9D197CF4CE7}" dt="2026-07-14T11:16:49.185" v="0"/>
          <pc:sldLayoutMkLst>
            <pc:docMk/>
            <pc:sldMasterMk cId="2460954070" sldId="2147483660"/>
            <pc:sldLayoutMk cId="3479445657" sldId="2147483671"/>
          </pc:sldLayoutMkLst>
          <pc:spChg chg="mod">
            <ac:chgData name="Kacy Bibiana Dias (2428281)" userId="S::2428281@student.uwtsd.ac.uk::c2792f0f-06bd-4570-aaa1-7eaf800b5e04" providerId="AD" clId="Web-{FE2B0977-31BF-83D8-A482-F9D197CF4CE7}" dt="2026-07-14T11:16:49.185" v="0"/>
            <ac:spMkLst>
              <pc:docMk/>
              <pc:sldMasterMk cId="2460954070" sldId="2147483660"/>
              <pc:sldLayoutMk cId="3479445657" sldId="2147483671"/>
              <ac:spMk id="2" creationId="{00000000-0000-0000-0000-000000000000}"/>
            </ac:spMkLst>
          </pc:spChg>
          <pc:spChg chg="mod">
            <ac:chgData name="Kacy Bibiana Dias (2428281)" userId="S::2428281@student.uwtsd.ac.uk::c2792f0f-06bd-4570-aaa1-7eaf800b5e04" providerId="AD" clId="Web-{FE2B0977-31BF-83D8-A482-F9D197CF4CE7}" dt="2026-07-14T11:16:49.185" v="0"/>
            <ac:spMkLst>
              <pc:docMk/>
              <pc:sldMasterMk cId="2460954070" sldId="2147483660"/>
              <pc:sldLayoutMk cId="3479445657" sldId="2147483671"/>
              <ac:spMk id="3" creationId="{00000000-0000-0000-0000-000000000000}"/>
            </ac:spMkLst>
          </pc:spChg>
        </pc:sldLayoutChg>
      </pc:sldMasterChg>
    </pc:docChg>
  </pc:docChgLst>
  <pc:docChgLst>
    <pc:chgData name="Kacy Bibiana Dias (2428281)" userId="S::2428281@student.uwtsd.ac.uk::c2792f0f-06bd-4570-aaa1-7eaf800b5e04" providerId="AD" clId="Web-{4C5DD8D4-8CE7-C78C-CFDA-80066D572220}"/>
    <pc:docChg chg="modSld">
      <pc:chgData name="Kacy Bibiana Dias (2428281)" userId="S::2428281@student.uwtsd.ac.uk::c2792f0f-06bd-4570-aaa1-7eaf800b5e04" providerId="AD" clId="Web-{4C5DD8D4-8CE7-C78C-CFDA-80066D572220}" dt="2026-07-16T11:37:41.308" v="2" actId="1076"/>
      <pc:docMkLst>
        <pc:docMk/>
      </pc:docMkLst>
      <pc:sldChg chg="modSp">
        <pc:chgData name="Kacy Bibiana Dias (2428281)" userId="S::2428281@student.uwtsd.ac.uk::c2792f0f-06bd-4570-aaa1-7eaf800b5e04" providerId="AD" clId="Web-{4C5DD8D4-8CE7-C78C-CFDA-80066D572220}" dt="2026-07-16T11:37:41.308" v="2" actId="1076"/>
        <pc:sldMkLst>
          <pc:docMk/>
          <pc:sldMk cId="109857222" sldId="256"/>
        </pc:sldMkLst>
        <pc:graphicFrameChg chg="mod modGraphic">
          <ac:chgData name="Kacy Bibiana Dias (2428281)" userId="S::2428281@student.uwtsd.ac.uk::c2792f0f-06bd-4570-aaa1-7eaf800b5e04" providerId="AD" clId="Web-{4C5DD8D4-8CE7-C78C-CFDA-80066D572220}" dt="2026-07-16T11:37:41.308" v="2" actId="1076"/>
          <ac:graphicFrameMkLst>
            <pc:docMk/>
            <pc:sldMk cId="109857222" sldId="256"/>
            <ac:graphicFrameMk id="19" creationId="{840F3657-416B-C1C4-C82E-D0AE07F27CC2}"/>
          </ac:graphicFrameMkLst>
        </pc:graphicFrameChg>
      </pc:sldChg>
    </pc:docChg>
  </pc:docChgLst>
  <pc:docChgLst>
    <pc:chgData name="Kacy Bibiana Dias (2428281)" userId="S::2428281@student.uwtsd.ac.uk::c2792f0f-06bd-4570-aaa1-7eaf800b5e04" providerId="AD" clId="Web-{DA934427-D8FA-8D02-4C62-5785E0D40CF8}"/>
    <pc:docChg chg="modSld">
      <pc:chgData name="Kacy Bibiana Dias (2428281)" userId="S::2428281@student.uwtsd.ac.uk::c2792f0f-06bd-4570-aaa1-7eaf800b5e04" providerId="AD" clId="Web-{DA934427-D8FA-8D02-4C62-5785E0D40CF8}" dt="2026-07-13T14:40:10.819" v="444" actId="20577"/>
      <pc:docMkLst>
        <pc:docMk/>
      </pc:docMkLst>
    </pc:docChg>
  </pc:docChgLst>
  <pc:docChgLst>
    <pc:chgData name="Kacy Bibiana Dias (2428281)" userId="S::2428281@student.uwtsd.ac.uk::c2792f0f-06bd-4570-aaa1-7eaf800b5e04" providerId="AD" clId="Web-{A02A6E3A-53CD-0BCE-8E39-C2B1B3FAA5A6}"/>
    <pc:docChg chg="mod addSld delSld modSld modMainMaster setSldSz">
      <pc:chgData name="Kacy Bibiana Dias (2428281)" userId="S::2428281@student.uwtsd.ac.uk::c2792f0f-06bd-4570-aaa1-7eaf800b5e04" providerId="AD" clId="Web-{A02A6E3A-53CD-0BCE-8E39-C2B1B3FAA5A6}" dt="2026-07-14T16:51:31.968" v="1297"/>
      <pc:docMkLst>
        <pc:docMk/>
      </pc:docMkLst>
      <pc:sldChg chg="addSp delSp modSp add del mod setBg">
        <pc:chgData name="Kacy Bibiana Dias (2428281)" userId="S::2428281@student.uwtsd.ac.uk::c2792f0f-06bd-4570-aaa1-7eaf800b5e04" providerId="AD" clId="Web-{A02A6E3A-53CD-0BCE-8E39-C2B1B3FAA5A6}" dt="2026-07-14T16:51:31.968" v="1297"/>
        <pc:sldMkLst>
          <pc:docMk/>
          <pc:sldMk cId="109857222" sldId="256"/>
        </pc:sldMkLst>
        <pc:spChg chg="mod">
          <ac:chgData name="Kacy Bibiana Dias (2428281)" userId="S::2428281@student.uwtsd.ac.uk::c2792f0f-06bd-4570-aaa1-7eaf800b5e04" providerId="AD" clId="Web-{A02A6E3A-53CD-0BCE-8E39-C2B1B3FAA5A6}" dt="2026-07-14T16:19:10.868" v="1178" actId="1076"/>
          <ac:spMkLst>
            <pc:docMk/>
            <pc:sldMk cId="109857222" sldId="256"/>
            <ac:spMk id="6" creationId="{07A9CAE8-177D-34B1-36D1-D1B44AA4EA0C}"/>
          </ac:spMkLst>
        </pc:spChg>
        <pc:spChg chg="mod">
          <ac:chgData name="Kacy Bibiana Dias (2428281)" userId="S::2428281@student.uwtsd.ac.uk::c2792f0f-06bd-4570-aaa1-7eaf800b5e04" providerId="AD" clId="Web-{A02A6E3A-53CD-0BCE-8E39-C2B1B3FAA5A6}" dt="2026-07-14T16:19:02.133" v="1176" actId="1076"/>
          <ac:spMkLst>
            <pc:docMk/>
            <pc:sldMk cId="109857222" sldId="256"/>
            <ac:spMk id="11" creationId="{B3DDB955-A65F-B76F-D591-249F7912F544}"/>
          </ac:spMkLst>
        </pc:spChg>
        <pc:graphicFrameChg chg="add mod modGraphic">
          <ac:chgData name="Kacy Bibiana Dias (2428281)" userId="S::2428281@student.uwtsd.ac.uk::c2792f0f-06bd-4570-aaa1-7eaf800b5e04" providerId="AD" clId="Web-{A02A6E3A-53CD-0BCE-8E39-C2B1B3FAA5A6}" dt="2026-07-14T16:35:45.613" v="1215" actId="1076"/>
          <ac:graphicFrameMkLst>
            <pc:docMk/>
            <pc:sldMk cId="109857222" sldId="256"/>
            <ac:graphicFrameMk id="7" creationId="{8A34EBAA-71ED-9E65-305C-4600BAF00880}"/>
          </ac:graphicFrameMkLst>
        </pc:graphicFrameChg>
        <pc:graphicFrameChg chg="add mod modGraphic">
          <ac:chgData name="Kacy Bibiana Dias (2428281)" userId="S::2428281@student.uwtsd.ac.uk::c2792f0f-06bd-4570-aaa1-7eaf800b5e04" providerId="AD" clId="Web-{A02A6E3A-53CD-0BCE-8E39-C2B1B3FAA5A6}" dt="2026-07-14T16:51:31.968" v="1297"/>
          <ac:graphicFrameMkLst>
            <pc:docMk/>
            <pc:sldMk cId="109857222" sldId="256"/>
            <ac:graphicFrameMk id="13" creationId="{FC42DD41-3B90-5F67-B1BF-5ACC99BC41D0}"/>
          </ac:graphicFrameMkLst>
        </pc:graphicFrameChg>
        <pc:picChg chg="mod">
          <ac:chgData name="Kacy Bibiana Dias (2428281)" userId="S::2428281@student.uwtsd.ac.uk::c2792f0f-06bd-4570-aaa1-7eaf800b5e04" providerId="AD" clId="Web-{A02A6E3A-53CD-0BCE-8E39-C2B1B3FAA5A6}" dt="2026-07-14T16:35:20.971" v="1212" actId="1076"/>
          <ac:picMkLst>
            <pc:docMk/>
            <pc:sldMk cId="109857222" sldId="256"/>
            <ac:picMk id="5" creationId="{791CE939-BB8E-52C0-2272-7E94474EC5B4}"/>
          </ac:picMkLst>
        </pc:picChg>
      </pc:sldChg>
      <pc:sldMasterChg chg="modSp modSldLayout">
        <pc:chgData name="Kacy Bibiana Dias (2428281)" userId="S::2428281@student.uwtsd.ac.uk::c2792f0f-06bd-4570-aaa1-7eaf800b5e04" providerId="AD" clId="Web-{A02A6E3A-53CD-0BCE-8E39-C2B1B3FAA5A6}" dt="2026-07-14T16:17:38.126" v="1169"/>
        <pc:sldMasterMkLst>
          <pc:docMk/>
          <pc:sldMasterMk cId="2460954070" sldId="2147483660"/>
        </pc:sldMasterMkLst>
        <pc:spChg chg="mod">
          <ac:chgData name="Kacy Bibiana Dias (2428281)" userId="S::2428281@student.uwtsd.ac.uk::c2792f0f-06bd-4570-aaa1-7eaf800b5e04" providerId="AD" clId="Web-{A02A6E3A-53CD-0BCE-8E39-C2B1B3FAA5A6}" dt="2026-07-14T16:17:38.126" v="1169"/>
          <ac:spMkLst>
            <pc:docMk/>
            <pc:sldMasterMk cId="2460954070" sldId="2147483660"/>
            <ac:spMk id="2"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ac:spMk id="3"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ac:spMk id="4"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ac:spMk id="5"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ac:spMk id="6" creationId="{00000000-0000-0000-0000-000000000000}"/>
          </ac:spMkLst>
        </pc:spChg>
        <pc:sldLayoutChg chg="modSp">
          <pc:chgData name="Kacy Bibiana Dias (2428281)" userId="S::2428281@student.uwtsd.ac.uk::c2792f0f-06bd-4570-aaa1-7eaf800b5e04" providerId="AD" clId="Web-{A02A6E3A-53CD-0BCE-8E39-C2B1B3FAA5A6}" dt="2026-07-14T16:17:38.126" v="1169"/>
          <pc:sldLayoutMkLst>
            <pc:docMk/>
            <pc:sldMasterMk cId="2460954070" sldId="2147483660"/>
            <pc:sldLayoutMk cId="2385387890" sldId="2147483661"/>
          </pc:sldLayoutMkLst>
          <pc:spChg chg="mod">
            <ac:chgData name="Kacy Bibiana Dias (2428281)" userId="S::2428281@student.uwtsd.ac.uk::c2792f0f-06bd-4570-aaa1-7eaf800b5e04" providerId="AD" clId="Web-{A02A6E3A-53CD-0BCE-8E39-C2B1B3FAA5A6}" dt="2026-07-14T16:17:38.126" v="1169"/>
            <ac:spMkLst>
              <pc:docMk/>
              <pc:sldMasterMk cId="2460954070" sldId="2147483660"/>
              <pc:sldLayoutMk cId="2385387890" sldId="2147483661"/>
              <ac:spMk id="2"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2385387890" sldId="2147483661"/>
              <ac:spMk id="3" creationId="{00000000-0000-0000-0000-000000000000}"/>
            </ac:spMkLst>
          </pc:spChg>
        </pc:sldLayoutChg>
        <pc:sldLayoutChg chg="modSp">
          <pc:chgData name="Kacy Bibiana Dias (2428281)" userId="S::2428281@student.uwtsd.ac.uk::c2792f0f-06bd-4570-aaa1-7eaf800b5e04" providerId="AD" clId="Web-{A02A6E3A-53CD-0BCE-8E39-C2B1B3FAA5A6}" dt="2026-07-14T16:17:38.126" v="1169"/>
          <pc:sldLayoutMkLst>
            <pc:docMk/>
            <pc:sldMasterMk cId="2460954070" sldId="2147483660"/>
            <pc:sldLayoutMk cId="2591524520" sldId="2147483663"/>
          </pc:sldLayoutMkLst>
          <pc:spChg chg="mod">
            <ac:chgData name="Kacy Bibiana Dias (2428281)" userId="S::2428281@student.uwtsd.ac.uk::c2792f0f-06bd-4570-aaa1-7eaf800b5e04" providerId="AD" clId="Web-{A02A6E3A-53CD-0BCE-8E39-C2B1B3FAA5A6}" dt="2026-07-14T16:17:38.126" v="1169"/>
            <ac:spMkLst>
              <pc:docMk/>
              <pc:sldMasterMk cId="2460954070" sldId="2147483660"/>
              <pc:sldLayoutMk cId="2591524520" sldId="2147483663"/>
              <ac:spMk id="2"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2591524520" sldId="2147483663"/>
              <ac:spMk id="3" creationId="{00000000-0000-0000-0000-000000000000}"/>
            </ac:spMkLst>
          </pc:spChg>
        </pc:sldLayoutChg>
        <pc:sldLayoutChg chg="modSp">
          <pc:chgData name="Kacy Bibiana Dias (2428281)" userId="S::2428281@student.uwtsd.ac.uk::c2792f0f-06bd-4570-aaa1-7eaf800b5e04" providerId="AD" clId="Web-{A02A6E3A-53CD-0BCE-8E39-C2B1B3FAA5A6}" dt="2026-07-14T16:17:38.126" v="1169"/>
          <pc:sldLayoutMkLst>
            <pc:docMk/>
            <pc:sldMasterMk cId="2460954070" sldId="2147483660"/>
            <pc:sldLayoutMk cId="1203092039" sldId="2147483664"/>
          </pc:sldLayoutMkLst>
          <pc:spChg chg="mod">
            <ac:chgData name="Kacy Bibiana Dias (2428281)" userId="S::2428281@student.uwtsd.ac.uk::c2792f0f-06bd-4570-aaa1-7eaf800b5e04" providerId="AD" clId="Web-{A02A6E3A-53CD-0BCE-8E39-C2B1B3FAA5A6}" dt="2026-07-14T16:17:38.126" v="1169"/>
            <ac:spMkLst>
              <pc:docMk/>
              <pc:sldMasterMk cId="2460954070" sldId="2147483660"/>
              <pc:sldLayoutMk cId="1203092039" sldId="2147483664"/>
              <ac:spMk id="3"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1203092039" sldId="2147483664"/>
              <ac:spMk id="4" creationId="{00000000-0000-0000-0000-000000000000}"/>
            </ac:spMkLst>
          </pc:spChg>
        </pc:sldLayoutChg>
        <pc:sldLayoutChg chg="modSp">
          <pc:chgData name="Kacy Bibiana Dias (2428281)" userId="S::2428281@student.uwtsd.ac.uk::c2792f0f-06bd-4570-aaa1-7eaf800b5e04" providerId="AD" clId="Web-{A02A6E3A-53CD-0BCE-8E39-C2B1B3FAA5A6}" dt="2026-07-14T16:17:38.126" v="1169"/>
          <pc:sldLayoutMkLst>
            <pc:docMk/>
            <pc:sldMasterMk cId="2460954070" sldId="2147483660"/>
            <pc:sldLayoutMk cId="3733172339" sldId="2147483665"/>
          </pc:sldLayoutMkLst>
          <pc:spChg chg="mod">
            <ac:chgData name="Kacy Bibiana Dias (2428281)" userId="S::2428281@student.uwtsd.ac.uk::c2792f0f-06bd-4570-aaa1-7eaf800b5e04" providerId="AD" clId="Web-{A02A6E3A-53CD-0BCE-8E39-C2B1B3FAA5A6}" dt="2026-07-14T16:17:38.126" v="1169"/>
            <ac:spMkLst>
              <pc:docMk/>
              <pc:sldMasterMk cId="2460954070" sldId="2147483660"/>
              <pc:sldLayoutMk cId="3733172339" sldId="2147483665"/>
              <ac:spMk id="2"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3733172339" sldId="2147483665"/>
              <ac:spMk id="3"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3733172339" sldId="2147483665"/>
              <ac:spMk id="4"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3733172339" sldId="2147483665"/>
              <ac:spMk id="5"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3733172339" sldId="2147483665"/>
              <ac:spMk id="6" creationId="{00000000-0000-0000-0000-000000000000}"/>
            </ac:spMkLst>
          </pc:spChg>
        </pc:sldLayoutChg>
        <pc:sldLayoutChg chg="modSp">
          <pc:chgData name="Kacy Bibiana Dias (2428281)" userId="S::2428281@student.uwtsd.ac.uk::c2792f0f-06bd-4570-aaa1-7eaf800b5e04" providerId="AD" clId="Web-{A02A6E3A-53CD-0BCE-8E39-C2B1B3FAA5A6}" dt="2026-07-14T16:17:38.126" v="1169"/>
          <pc:sldLayoutMkLst>
            <pc:docMk/>
            <pc:sldMasterMk cId="2460954070" sldId="2147483660"/>
            <pc:sldLayoutMk cId="3171841454" sldId="2147483668"/>
          </pc:sldLayoutMkLst>
          <pc:spChg chg="mod">
            <ac:chgData name="Kacy Bibiana Dias (2428281)" userId="S::2428281@student.uwtsd.ac.uk::c2792f0f-06bd-4570-aaa1-7eaf800b5e04" providerId="AD" clId="Web-{A02A6E3A-53CD-0BCE-8E39-C2B1B3FAA5A6}" dt="2026-07-14T16:17:38.126" v="1169"/>
            <ac:spMkLst>
              <pc:docMk/>
              <pc:sldMasterMk cId="2460954070" sldId="2147483660"/>
              <pc:sldLayoutMk cId="3171841454" sldId="2147483668"/>
              <ac:spMk id="2"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3171841454" sldId="2147483668"/>
              <ac:spMk id="3"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3171841454" sldId="2147483668"/>
              <ac:spMk id="4" creationId="{00000000-0000-0000-0000-000000000000}"/>
            </ac:spMkLst>
          </pc:spChg>
        </pc:sldLayoutChg>
        <pc:sldLayoutChg chg="modSp">
          <pc:chgData name="Kacy Bibiana Dias (2428281)" userId="S::2428281@student.uwtsd.ac.uk::c2792f0f-06bd-4570-aaa1-7eaf800b5e04" providerId="AD" clId="Web-{A02A6E3A-53CD-0BCE-8E39-C2B1B3FAA5A6}" dt="2026-07-14T16:17:38.126" v="1169"/>
          <pc:sldLayoutMkLst>
            <pc:docMk/>
            <pc:sldMasterMk cId="2460954070" sldId="2147483660"/>
            <pc:sldLayoutMk cId="1718958274" sldId="2147483669"/>
          </pc:sldLayoutMkLst>
          <pc:spChg chg="mod">
            <ac:chgData name="Kacy Bibiana Dias (2428281)" userId="S::2428281@student.uwtsd.ac.uk::c2792f0f-06bd-4570-aaa1-7eaf800b5e04" providerId="AD" clId="Web-{A02A6E3A-53CD-0BCE-8E39-C2B1B3FAA5A6}" dt="2026-07-14T16:17:38.126" v="1169"/>
            <ac:spMkLst>
              <pc:docMk/>
              <pc:sldMasterMk cId="2460954070" sldId="2147483660"/>
              <pc:sldLayoutMk cId="1718958274" sldId="2147483669"/>
              <ac:spMk id="2"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1718958274" sldId="2147483669"/>
              <ac:spMk id="3"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1718958274" sldId="2147483669"/>
              <ac:spMk id="4" creationId="{00000000-0000-0000-0000-000000000000}"/>
            </ac:spMkLst>
          </pc:spChg>
        </pc:sldLayoutChg>
        <pc:sldLayoutChg chg="modSp">
          <pc:chgData name="Kacy Bibiana Dias (2428281)" userId="S::2428281@student.uwtsd.ac.uk::c2792f0f-06bd-4570-aaa1-7eaf800b5e04" providerId="AD" clId="Web-{A02A6E3A-53CD-0BCE-8E39-C2B1B3FAA5A6}" dt="2026-07-14T16:17:38.126" v="1169"/>
          <pc:sldLayoutMkLst>
            <pc:docMk/>
            <pc:sldMasterMk cId="2460954070" sldId="2147483660"/>
            <pc:sldLayoutMk cId="3479445657" sldId="2147483671"/>
          </pc:sldLayoutMkLst>
          <pc:spChg chg="mod">
            <ac:chgData name="Kacy Bibiana Dias (2428281)" userId="S::2428281@student.uwtsd.ac.uk::c2792f0f-06bd-4570-aaa1-7eaf800b5e04" providerId="AD" clId="Web-{A02A6E3A-53CD-0BCE-8E39-C2B1B3FAA5A6}" dt="2026-07-14T16:17:38.126" v="1169"/>
            <ac:spMkLst>
              <pc:docMk/>
              <pc:sldMasterMk cId="2460954070" sldId="2147483660"/>
              <pc:sldLayoutMk cId="3479445657" sldId="2147483671"/>
              <ac:spMk id="2" creationId="{00000000-0000-0000-0000-000000000000}"/>
            </ac:spMkLst>
          </pc:spChg>
          <pc:spChg chg="mod">
            <ac:chgData name="Kacy Bibiana Dias (2428281)" userId="S::2428281@student.uwtsd.ac.uk::c2792f0f-06bd-4570-aaa1-7eaf800b5e04" providerId="AD" clId="Web-{A02A6E3A-53CD-0BCE-8E39-C2B1B3FAA5A6}" dt="2026-07-14T16:17:38.126" v="1169"/>
            <ac:spMkLst>
              <pc:docMk/>
              <pc:sldMasterMk cId="2460954070" sldId="2147483660"/>
              <pc:sldLayoutMk cId="3479445657" sldId="2147483671"/>
              <ac:spMk id="3" creationId="{00000000-0000-0000-0000-000000000000}"/>
            </ac:spMkLst>
          </pc:spChg>
        </pc:sldLayoutChg>
      </pc:sldMasterChg>
    </pc:docChg>
  </pc:docChgLst>
  <pc:docChgLst>
    <pc:chgData name="Kacy Bibiana Dias (2428281)" userId="S::2428281@student.uwtsd.ac.uk::c2792f0f-06bd-4570-aaa1-7eaf800b5e04" providerId="AD" clId="Web-{FEB141ED-D274-BA0A-ED26-AE35E1D017D4}"/>
    <pc:docChg chg="modSld">
      <pc:chgData name="Kacy Bibiana Dias (2428281)" userId="S::2428281@student.uwtsd.ac.uk::c2792f0f-06bd-4570-aaa1-7eaf800b5e04" providerId="AD" clId="Web-{FEB141ED-D274-BA0A-ED26-AE35E1D017D4}" dt="2026-07-17T00:44:57.912" v="419" actId="1076"/>
      <pc:docMkLst>
        <pc:docMk/>
      </pc:docMkLst>
      <pc:sldChg chg="addSp delSp modSp">
        <pc:chgData name="Kacy Bibiana Dias (2428281)" userId="S::2428281@student.uwtsd.ac.uk::c2792f0f-06bd-4570-aaa1-7eaf800b5e04" providerId="AD" clId="Web-{FEB141ED-D274-BA0A-ED26-AE35E1D017D4}" dt="2026-07-17T00:44:57.912" v="419" actId="1076"/>
        <pc:sldMkLst>
          <pc:docMk/>
          <pc:sldMk cId="109857222" sldId="256"/>
        </pc:sldMkLst>
        <pc:spChg chg="del">
          <ac:chgData name="Kacy Bibiana Dias (2428281)" userId="S::2428281@student.uwtsd.ac.uk::c2792f0f-06bd-4570-aaa1-7eaf800b5e04" providerId="AD" clId="Web-{FEB141ED-D274-BA0A-ED26-AE35E1D017D4}" dt="2026-07-17T00:32:35.080" v="361"/>
          <ac:spMkLst>
            <pc:docMk/>
            <pc:sldMk cId="109857222" sldId="256"/>
            <ac:spMk id="6" creationId="{07A9CAE8-177D-34B1-36D1-D1B44AA4EA0C}"/>
          </ac:spMkLst>
        </pc:spChg>
        <pc:spChg chg="mod">
          <ac:chgData name="Kacy Bibiana Dias (2428281)" userId="S::2428281@student.uwtsd.ac.uk::c2792f0f-06bd-4570-aaa1-7eaf800b5e04" providerId="AD" clId="Web-{FEB141ED-D274-BA0A-ED26-AE35E1D017D4}" dt="2026-07-17T00:04:49.680" v="131" actId="1076"/>
          <ac:spMkLst>
            <pc:docMk/>
            <pc:sldMk cId="109857222" sldId="256"/>
            <ac:spMk id="9" creationId="{8C5A5600-66F0-CFD8-C82C-0C723D0CB1E8}"/>
          </ac:spMkLst>
        </pc:spChg>
        <pc:spChg chg="mod">
          <ac:chgData name="Kacy Bibiana Dias (2428281)" userId="S::2428281@student.uwtsd.ac.uk::c2792f0f-06bd-4570-aaa1-7eaf800b5e04" providerId="AD" clId="Web-{FEB141ED-D274-BA0A-ED26-AE35E1D017D4}" dt="2026-07-17T00:03:50.443" v="128" actId="1076"/>
          <ac:spMkLst>
            <pc:docMk/>
            <pc:sldMk cId="109857222" sldId="256"/>
            <ac:spMk id="10" creationId="{97BE5991-2CD6-5FCB-40C7-E7AFFF64163D}"/>
          </ac:spMkLst>
        </pc:spChg>
        <pc:spChg chg="mod">
          <ac:chgData name="Kacy Bibiana Dias (2428281)" userId="S::2428281@student.uwtsd.ac.uk::c2792f0f-06bd-4570-aaa1-7eaf800b5e04" providerId="AD" clId="Web-{FEB141ED-D274-BA0A-ED26-AE35E1D017D4}" dt="2026-07-16T23:52:37.877" v="60" actId="1076"/>
          <ac:spMkLst>
            <pc:docMk/>
            <pc:sldMk cId="109857222" sldId="256"/>
            <ac:spMk id="30" creationId="{FA2589A2-F8EF-8A1F-1715-11980AF3E3AA}"/>
          </ac:spMkLst>
        </pc:spChg>
        <pc:spChg chg="del mod">
          <ac:chgData name="Kacy Bibiana Dias (2428281)" userId="S::2428281@student.uwtsd.ac.uk::c2792f0f-06bd-4570-aaa1-7eaf800b5e04" providerId="AD" clId="Web-{FEB141ED-D274-BA0A-ED26-AE35E1D017D4}" dt="2026-07-17T00:02:17.447" v="121"/>
          <ac:spMkLst>
            <pc:docMk/>
            <pc:sldMk cId="109857222" sldId="256"/>
            <ac:spMk id="32" creationId="{83C11CEF-2CF8-A944-D84E-22E69AF9D875}"/>
          </ac:spMkLst>
        </pc:spChg>
        <pc:spChg chg="add mod">
          <ac:chgData name="Kacy Bibiana Dias (2428281)" userId="S::2428281@student.uwtsd.ac.uk::c2792f0f-06bd-4570-aaa1-7eaf800b5e04" providerId="AD" clId="Web-{FEB141ED-D274-BA0A-ED26-AE35E1D017D4}" dt="2026-07-17T00:42:56.579" v="396" actId="14100"/>
          <ac:spMkLst>
            <pc:docMk/>
            <pc:sldMk cId="109857222" sldId="256"/>
            <ac:spMk id="34" creationId="{A734FB15-B17C-B5D6-F4EC-98B1C48C175F}"/>
          </ac:spMkLst>
        </pc:spChg>
        <pc:spChg chg="add mod">
          <ac:chgData name="Kacy Bibiana Dias (2428281)" userId="S::2428281@student.uwtsd.ac.uk::c2792f0f-06bd-4570-aaa1-7eaf800b5e04" providerId="AD" clId="Web-{FEB141ED-D274-BA0A-ED26-AE35E1D017D4}" dt="2026-07-17T00:41:20.482" v="372" actId="1076"/>
          <ac:spMkLst>
            <pc:docMk/>
            <pc:sldMk cId="109857222" sldId="256"/>
            <ac:spMk id="35" creationId="{1F0405FB-F18E-DDAB-220E-B8B3CAA3C63F}"/>
          </ac:spMkLst>
        </pc:spChg>
        <pc:spChg chg="add mod">
          <ac:chgData name="Kacy Bibiana Dias (2428281)" userId="S::2428281@student.uwtsd.ac.uk::c2792f0f-06bd-4570-aaa1-7eaf800b5e04" providerId="AD" clId="Web-{FEB141ED-D274-BA0A-ED26-AE35E1D017D4}" dt="2026-07-17T00:43:47.097" v="401" actId="1076"/>
          <ac:spMkLst>
            <pc:docMk/>
            <pc:sldMk cId="109857222" sldId="256"/>
            <ac:spMk id="36" creationId="{D388715E-6D3C-B65A-A1F5-CCAA579BBD45}"/>
          </ac:spMkLst>
        </pc:spChg>
        <pc:spChg chg="del">
          <ac:chgData name="Kacy Bibiana Dias (2428281)" userId="S::2428281@student.uwtsd.ac.uk::c2792f0f-06bd-4570-aaa1-7eaf800b5e04" providerId="AD" clId="Web-{FEB141ED-D274-BA0A-ED26-AE35E1D017D4}" dt="2026-07-16T23:48:59.697" v="35"/>
          <ac:spMkLst>
            <pc:docMk/>
            <pc:sldMk cId="109857222" sldId="256"/>
            <ac:spMk id="39" creationId="{3D44DBDE-8A3D-E7B1-3FE2-4EF1F9B89731}"/>
          </ac:spMkLst>
        </pc:spChg>
        <pc:spChg chg="del">
          <ac:chgData name="Kacy Bibiana Dias (2428281)" userId="S::2428281@student.uwtsd.ac.uk::c2792f0f-06bd-4570-aaa1-7eaf800b5e04" providerId="AD" clId="Web-{FEB141ED-D274-BA0A-ED26-AE35E1D017D4}" dt="2026-07-16T23:51:39.766" v="57"/>
          <ac:spMkLst>
            <pc:docMk/>
            <pc:sldMk cId="109857222" sldId="256"/>
            <ac:spMk id="40" creationId="{841CD8B9-D4AE-B61A-482F-C108D60EBD7F}"/>
          </ac:spMkLst>
        </pc:spChg>
        <pc:spChg chg="add mod">
          <ac:chgData name="Kacy Bibiana Dias (2428281)" userId="S::2428281@student.uwtsd.ac.uk::c2792f0f-06bd-4570-aaa1-7eaf800b5e04" providerId="AD" clId="Web-{FEB141ED-D274-BA0A-ED26-AE35E1D017D4}" dt="2026-07-17T00:44:57.912" v="419" actId="1076"/>
          <ac:spMkLst>
            <pc:docMk/>
            <pc:sldMk cId="109857222" sldId="256"/>
            <ac:spMk id="42" creationId="{01299E4F-641E-62DA-5482-F3798545AFF1}"/>
          </ac:spMkLst>
        </pc:spChg>
        <pc:spChg chg="add mod">
          <ac:chgData name="Kacy Bibiana Dias (2428281)" userId="S::2428281@student.uwtsd.ac.uk::c2792f0f-06bd-4570-aaa1-7eaf800b5e04" providerId="AD" clId="Web-{FEB141ED-D274-BA0A-ED26-AE35E1D017D4}" dt="2026-07-17T00:16:46.915" v="222" actId="1076"/>
          <ac:spMkLst>
            <pc:docMk/>
            <pc:sldMk cId="109857222" sldId="256"/>
            <ac:spMk id="43" creationId="{8ED6F051-D75C-CB85-EE6C-1BE3BBEE6851}"/>
          </ac:spMkLst>
        </pc:spChg>
        <pc:spChg chg="add mod">
          <ac:chgData name="Kacy Bibiana Dias (2428281)" userId="S::2428281@student.uwtsd.ac.uk::c2792f0f-06bd-4570-aaa1-7eaf800b5e04" providerId="AD" clId="Web-{FEB141ED-D274-BA0A-ED26-AE35E1D017D4}" dt="2026-07-17T00:19:08.671" v="258" actId="20577"/>
          <ac:spMkLst>
            <pc:docMk/>
            <pc:sldMk cId="109857222" sldId="256"/>
            <ac:spMk id="44" creationId="{4B1009F0-C876-7CE9-A0F9-9D53FF3A066B}"/>
          </ac:spMkLst>
        </pc:spChg>
        <pc:spChg chg="mod">
          <ac:chgData name="Kacy Bibiana Dias (2428281)" userId="S::2428281@student.uwtsd.ac.uk::c2792f0f-06bd-4570-aaa1-7eaf800b5e04" providerId="AD" clId="Web-{FEB141ED-D274-BA0A-ED26-AE35E1D017D4}" dt="2026-07-17T00:00:18.630" v="113" actId="14100"/>
          <ac:spMkLst>
            <pc:docMk/>
            <pc:sldMk cId="109857222" sldId="256"/>
            <ac:spMk id="45" creationId="{42CFD297-00AE-745E-38F5-BA4A92099022}"/>
          </ac:spMkLst>
        </pc:spChg>
        <pc:spChg chg="add mod">
          <ac:chgData name="Kacy Bibiana Dias (2428281)" userId="S::2428281@student.uwtsd.ac.uk::c2792f0f-06bd-4570-aaa1-7eaf800b5e04" providerId="AD" clId="Web-{FEB141ED-D274-BA0A-ED26-AE35E1D017D4}" dt="2026-07-17T00:26:55.488" v="351" actId="14100"/>
          <ac:spMkLst>
            <pc:docMk/>
            <pc:sldMk cId="109857222" sldId="256"/>
            <ac:spMk id="46" creationId="{DC94B6EF-9578-D11A-ECC6-64C24B44A71F}"/>
          </ac:spMkLst>
        </pc:spChg>
        <pc:graphicFrameChg chg="modGraphic">
          <ac:chgData name="Kacy Bibiana Dias (2428281)" userId="S::2428281@student.uwtsd.ac.uk::c2792f0f-06bd-4570-aaa1-7eaf800b5e04" providerId="AD" clId="Web-{FEB141ED-D274-BA0A-ED26-AE35E1D017D4}" dt="2026-07-17T00:33:34.269" v="364"/>
          <ac:graphicFrameMkLst>
            <pc:docMk/>
            <pc:sldMk cId="109857222" sldId="256"/>
            <ac:graphicFrameMk id="2" creationId="{FBC53399-0EC0-DAAE-CB62-56454B60EC9D}"/>
          </ac:graphicFrameMkLst>
        </pc:graphicFrameChg>
        <pc:graphicFrameChg chg="modGraphic">
          <ac:chgData name="Kacy Bibiana Dias (2428281)" userId="S::2428281@student.uwtsd.ac.uk::c2792f0f-06bd-4570-aaa1-7eaf800b5e04" providerId="AD" clId="Web-{FEB141ED-D274-BA0A-ED26-AE35E1D017D4}" dt="2026-07-17T00:28:49.618" v="357"/>
          <ac:graphicFrameMkLst>
            <pc:docMk/>
            <pc:sldMk cId="109857222" sldId="256"/>
            <ac:graphicFrameMk id="12" creationId="{DCD2B4B7-754E-73A1-5573-E78C9C075187}"/>
          </ac:graphicFrameMkLst>
        </pc:graphicFrameChg>
        <pc:graphicFrameChg chg="mod modGraphic">
          <ac:chgData name="Kacy Bibiana Dias (2428281)" userId="S::2428281@student.uwtsd.ac.uk::c2792f0f-06bd-4570-aaa1-7eaf800b5e04" providerId="AD" clId="Web-{FEB141ED-D274-BA0A-ED26-AE35E1D017D4}" dt="2026-07-17T00:00:13.536" v="112"/>
          <ac:graphicFrameMkLst>
            <pc:docMk/>
            <pc:sldMk cId="109857222" sldId="256"/>
            <ac:graphicFrameMk id="14" creationId="{64A7E699-F90C-CC2E-3CF5-BA1FCC38780F}"/>
          </ac:graphicFrameMkLst>
        </pc:graphicFrameChg>
        <pc:graphicFrameChg chg="mod modGraphic">
          <ac:chgData name="Kacy Bibiana Dias (2428281)" userId="S::2428281@student.uwtsd.ac.uk::c2792f0f-06bd-4570-aaa1-7eaf800b5e04" providerId="AD" clId="Web-{FEB141ED-D274-BA0A-ED26-AE35E1D017D4}" dt="2026-07-17T00:33:48.301" v="365"/>
          <ac:graphicFrameMkLst>
            <pc:docMk/>
            <pc:sldMk cId="109857222" sldId="256"/>
            <ac:graphicFrameMk id="18" creationId="{8E73C141-E0CA-631E-F715-C10D622ED86A}"/>
          </ac:graphicFrameMkLst>
        </pc:graphicFrameChg>
        <pc:picChg chg="add del mod">
          <ac:chgData name="Kacy Bibiana Dias (2428281)" userId="S::2428281@student.uwtsd.ac.uk::c2792f0f-06bd-4570-aaa1-7eaf800b5e04" providerId="AD" clId="Web-{FEB141ED-D274-BA0A-ED26-AE35E1D017D4}" dt="2026-07-16T23:47:36.741" v="29"/>
          <ac:picMkLst>
            <pc:docMk/>
            <pc:sldMk cId="109857222" sldId="256"/>
            <ac:picMk id="4" creationId="{4DE6C6C4-F079-9F5C-C39D-E1252F270B53}"/>
          </ac:picMkLst>
        </pc:picChg>
        <pc:picChg chg="mod">
          <ac:chgData name="Kacy Bibiana Dias (2428281)" userId="S::2428281@student.uwtsd.ac.uk::c2792f0f-06bd-4570-aaa1-7eaf800b5e04" providerId="AD" clId="Web-{FEB141ED-D274-BA0A-ED26-AE35E1D017D4}" dt="2026-07-16T23:51:03.171" v="45" actId="14100"/>
          <ac:picMkLst>
            <pc:docMk/>
            <pc:sldMk cId="109857222" sldId="256"/>
            <ac:picMk id="5" creationId="{791CE939-BB8E-52C0-2272-7E94474EC5B4}"/>
          </ac:picMkLst>
        </pc:picChg>
        <pc:picChg chg="mod">
          <ac:chgData name="Kacy Bibiana Dias (2428281)" userId="S::2428281@student.uwtsd.ac.uk::c2792f0f-06bd-4570-aaa1-7eaf800b5e04" providerId="AD" clId="Web-{FEB141ED-D274-BA0A-ED26-AE35E1D017D4}" dt="2026-07-17T00:28:16.101" v="355" actId="1076"/>
          <ac:picMkLst>
            <pc:docMk/>
            <pc:sldMk cId="109857222" sldId="256"/>
            <ac:picMk id="8" creationId="{1EF4B8F1-FDF3-8BBA-F50C-550FE0F914FF}"/>
          </ac:picMkLst>
        </pc:picChg>
        <pc:picChg chg="add del mod modCrop">
          <ac:chgData name="Kacy Bibiana Dias (2428281)" userId="S::2428281@student.uwtsd.ac.uk::c2792f0f-06bd-4570-aaa1-7eaf800b5e04" providerId="AD" clId="Web-{FEB141ED-D274-BA0A-ED26-AE35E1D017D4}" dt="2026-07-16T23:48:47.884" v="34"/>
          <ac:picMkLst>
            <pc:docMk/>
            <pc:sldMk cId="109857222" sldId="256"/>
            <ac:picMk id="22" creationId="{BEFFC5B7-69DD-2CD2-6844-9277FFE68622}"/>
          </ac:picMkLst>
        </pc:picChg>
        <pc:picChg chg="add mod modCrop">
          <ac:chgData name="Kacy Bibiana Dias (2428281)" userId="S::2428281@student.uwtsd.ac.uk::c2792f0f-06bd-4570-aaa1-7eaf800b5e04" providerId="AD" clId="Web-{FEB141ED-D274-BA0A-ED26-AE35E1D017D4}" dt="2026-07-17T00:30:42.388" v="360" actId="1076"/>
          <ac:picMkLst>
            <pc:docMk/>
            <pc:sldMk cId="109857222" sldId="256"/>
            <ac:picMk id="31" creationId="{A1DA253C-40D5-6AC1-0013-32600BB54C8E}"/>
          </ac:picMkLst>
        </pc:picChg>
        <pc:picChg chg="add del mod">
          <ac:chgData name="Kacy Bibiana Dias (2428281)" userId="S::2428281@student.uwtsd.ac.uk::c2792f0f-06bd-4570-aaa1-7eaf800b5e04" providerId="AD" clId="Web-{FEB141ED-D274-BA0A-ED26-AE35E1D017D4}" dt="2026-07-17T00:07:00.372" v="140"/>
          <ac:picMkLst>
            <pc:docMk/>
            <pc:sldMk cId="109857222" sldId="256"/>
            <ac:picMk id="33" creationId="{04F881D4-78F6-285A-AC0D-11002E92E041}"/>
          </ac:picMkLst>
        </pc:picChg>
        <pc:picChg chg="add mod">
          <ac:chgData name="Kacy Bibiana Dias (2428281)" userId="S::2428281@student.uwtsd.ac.uk::c2792f0f-06bd-4570-aaa1-7eaf800b5e04" providerId="AD" clId="Web-{FEB141ED-D274-BA0A-ED26-AE35E1D017D4}" dt="2026-07-17T00:42:59.236" v="397" actId="1076"/>
          <ac:picMkLst>
            <pc:docMk/>
            <pc:sldMk cId="109857222" sldId="256"/>
            <ac:picMk id="37" creationId="{26484D9F-6F09-89DF-409A-5D5397D8987D}"/>
          </ac:picMkLst>
        </pc:picChg>
        <pc:picChg chg="add mod">
          <ac:chgData name="Kacy Bibiana Dias (2428281)" userId="S::2428281@student.uwtsd.ac.uk::c2792f0f-06bd-4570-aaa1-7eaf800b5e04" providerId="AD" clId="Web-{FEB141ED-D274-BA0A-ED26-AE35E1D017D4}" dt="2026-07-17T00:44:00.394" v="404" actId="1076"/>
          <ac:picMkLst>
            <pc:docMk/>
            <pc:sldMk cId="109857222" sldId="256"/>
            <ac:picMk id="38" creationId="{584D7553-3934-8429-7C3B-7E7C8D9B7CE4}"/>
          </ac:picMkLst>
        </pc:picChg>
        <pc:picChg chg="add mod">
          <ac:chgData name="Kacy Bibiana Dias (2428281)" userId="S::2428281@student.uwtsd.ac.uk::c2792f0f-06bd-4570-aaa1-7eaf800b5e04" providerId="AD" clId="Web-{FEB141ED-D274-BA0A-ED26-AE35E1D017D4}" dt="2026-07-17T00:42:10.984" v="389" actId="1076"/>
          <ac:picMkLst>
            <pc:docMk/>
            <pc:sldMk cId="109857222" sldId="256"/>
            <ac:picMk id="41" creationId="{6382EB55-C355-0830-179B-29693E0FA6F8}"/>
          </ac:picMkLst>
        </pc:picChg>
      </pc:sldChg>
    </pc:docChg>
  </pc:docChgLst>
  <pc:docChgLst>
    <pc:chgData name="Kacy Bibiana Dias (2428281)" userId="S::2428281@student.uwtsd.ac.uk::c2792f0f-06bd-4570-aaa1-7eaf800b5e04" providerId="AD" clId="Web-{5DAB1F80-ADED-1862-DD76-F6372328169A}"/>
    <pc:docChg chg="modSld">
      <pc:chgData name="Kacy Bibiana Dias (2428281)" userId="S::2428281@student.uwtsd.ac.uk::c2792f0f-06bd-4570-aaa1-7eaf800b5e04" providerId="AD" clId="Web-{5DAB1F80-ADED-1862-DD76-F6372328169A}" dt="2026-07-16T13:34:54.444" v="1246"/>
      <pc:docMkLst>
        <pc:docMk/>
      </pc:docMkLst>
      <pc:sldChg chg="addSp delSp modSp">
        <pc:chgData name="Kacy Bibiana Dias (2428281)" userId="S::2428281@student.uwtsd.ac.uk::c2792f0f-06bd-4570-aaa1-7eaf800b5e04" providerId="AD" clId="Web-{5DAB1F80-ADED-1862-DD76-F6372328169A}" dt="2026-07-16T13:34:54.444" v="1246"/>
        <pc:sldMkLst>
          <pc:docMk/>
          <pc:sldMk cId="109857222" sldId="256"/>
        </pc:sldMkLst>
        <pc:graphicFrameChg chg="add del mod modGraphic">
          <ac:chgData name="Kacy Bibiana Dias (2428281)" userId="S::2428281@student.uwtsd.ac.uk::c2792f0f-06bd-4570-aaa1-7eaf800b5e04" providerId="AD" clId="Web-{5DAB1F80-ADED-1862-DD76-F6372328169A}" dt="2026-07-16T12:18:36.426" v="660" actId="1076"/>
          <ac:graphicFrameMkLst>
            <pc:docMk/>
            <pc:sldMk cId="109857222" sldId="256"/>
            <ac:graphicFrameMk id="12" creationId="{DCD2B4B7-754E-73A1-5573-E78C9C075187}"/>
          </ac:graphicFrameMkLst>
        </pc:graphicFrameChg>
        <pc:graphicFrameChg chg="mod modGraphic">
          <ac:chgData name="Kacy Bibiana Dias (2428281)" userId="S::2428281@student.uwtsd.ac.uk::c2792f0f-06bd-4570-aaa1-7eaf800b5e04" providerId="AD" clId="Web-{5DAB1F80-ADED-1862-DD76-F6372328169A}" dt="2026-07-16T13:34:54.444" v="1246"/>
          <ac:graphicFrameMkLst>
            <pc:docMk/>
            <pc:sldMk cId="109857222" sldId="256"/>
            <ac:graphicFrameMk id="17" creationId="{C678B3DF-4999-E61F-00F3-2FAA666428C5}"/>
          </ac:graphicFrameMkLst>
        </pc:graphicFrameChg>
        <pc:graphicFrameChg chg="add mod modGraphic">
          <ac:chgData name="Kacy Bibiana Dias (2428281)" userId="S::2428281@student.uwtsd.ac.uk::c2792f0f-06bd-4570-aaa1-7eaf800b5e04" providerId="AD" clId="Web-{5DAB1F80-ADED-1862-DD76-F6372328169A}" dt="2026-07-16T12:51:28.807" v="1171" actId="1076"/>
          <ac:graphicFrameMkLst>
            <pc:docMk/>
            <pc:sldMk cId="109857222" sldId="256"/>
            <ac:graphicFrameMk id="18" creationId="{8E73C141-E0CA-631E-F715-C10D622ED86A}"/>
          </ac:graphicFrameMkLst>
        </pc:graphicFrameChg>
        <pc:graphicFrameChg chg="mod modGraphic">
          <ac:chgData name="Kacy Bibiana Dias (2428281)" userId="S::2428281@student.uwtsd.ac.uk::c2792f0f-06bd-4570-aaa1-7eaf800b5e04" providerId="AD" clId="Web-{5DAB1F80-ADED-1862-DD76-F6372328169A}" dt="2026-07-16T11:54:21.907" v="4" actId="1076"/>
          <ac:graphicFrameMkLst>
            <pc:docMk/>
            <pc:sldMk cId="109857222" sldId="256"/>
            <ac:graphicFrameMk id="19" creationId="{840F3657-416B-C1C4-C82E-D0AE07F27CC2}"/>
          </ac:graphicFrameMkLst>
        </pc:graphicFrameChg>
        <pc:graphicFrameChg chg="add mod modGraphic">
          <ac:chgData name="Kacy Bibiana Dias (2428281)" userId="S::2428281@student.uwtsd.ac.uk::c2792f0f-06bd-4570-aaa1-7eaf800b5e04" providerId="AD" clId="Web-{5DAB1F80-ADED-1862-DD76-F6372328169A}" dt="2026-07-16T13:14:07.744" v="1230" actId="1076"/>
          <ac:graphicFrameMkLst>
            <pc:docMk/>
            <pc:sldMk cId="109857222" sldId="256"/>
            <ac:graphicFrameMk id="22" creationId="{DA49951D-85B9-C695-C934-BDB17CC0E2E6}"/>
          </ac:graphicFrameMkLst>
        </pc:graphicFrameChg>
        <pc:picChg chg="add mod">
          <ac:chgData name="Kacy Bibiana Dias (2428281)" userId="S::2428281@student.uwtsd.ac.uk::c2792f0f-06bd-4570-aaa1-7eaf800b5e04" providerId="AD" clId="Web-{5DAB1F80-ADED-1862-DD76-F6372328169A}" dt="2026-07-16T12:52:50.356" v="1174" actId="14100"/>
          <ac:picMkLst>
            <pc:docMk/>
            <pc:sldMk cId="109857222" sldId="256"/>
            <ac:picMk id="20" creationId="{1AC48242-C6AC-83F5-EC3B-F4A222F0553C}"/>
          </ac:picMkLst>
        </pc:picChg>
        <pc:picChg chg="add mod">
          <ac:chgData name="Kacy Bibiana Dias (2428281)" userId="S::2428281@student.uwtsd.ac.uk::c2792f0f-06bd-4570-aaa1-7eaf800b5e04" providerId="AD" clId="Web-{5DAB1F80-ADED-1862-DD76-F6372328169A}" dt="2026-07-16T12:59:23.979" v="1175" actId="1076"/>
          <ac:picMkLst>
            <pc:docMk/>
            <pc:sldMk cId="109857222" sldId="256"/>
            <ac:picMk id="21" creationId="{4E359055-6FAF-873F-27E0-07B765C80245}"/>
          </ac:picMkLst>
        </pc:picChg>
        <pc:picChg chg="add del mod">
          <ac:chgData name="Kacy Bibiana Dias (2428281)" userId="S::2428281@student.uwtsd.ac.uk::c2792f0f-06bd-4570-aaa1-7eaf800b5e04" providerId="AD" clId="Web-{5DAB1F80-ADED-1862-DD76-F6372328169A}" dt="2026-07-16T13:30:20.184" v="1245"/>
          <ac:picMkLst>
            <pc:docMk/>
            <pc:sldMk cId="109857222" sldId="256"/>
            <ac:picMk id="23" creationId="{C8E6DE32-0984-CBB1-93A3-0B36967C1E86}"/>
          </ac:picMkLst>
        </pc:picChg>
      </pc:sldChg>
    </pc:docChg>
  </pc:docChgLst>
  <pc:docChgLst>
    <pc:chgData name="Kacy Bibiana Dias (2428281)" userId="S::2428281@student.uwtsd.ac.uk::c2792f0f-06bd-4570-aaa1-7eaf800b5e04" providerId="AD" clId="Web-{2442E30D-E5C5-F0C8-FC05-1D8FAFCAD50E}"/>
    <pc:docChg chg="modSld">
      <pc:chgData name="Kacy Bibiana Dias (2428281)" userId="S::2428281@student.uwtsd.ac.uk::c2792f0f-06bd-4570-aaa1-7eaf800b5e04" providerId="AD" clId="Web-{2442E30D-E5C5-F0C8-FC05-1D8FAFCAD50E}" dt="2026-07-14T22:40:06.162" v="3559"/>
      <pc:docMkLst>
        <pc:docMk/>
      </pc:docMkLst>
      <pc:sldChg chg="addSp delSp modSp">
        <pc:chgData name="Kacy Bibiana Dias (2428281)" userId="S::2428281@student.uwtsd.ac.uk::c2792f0f-06bd-4570-aaa1-7eaf800b5e04" providerId="AD" clId="Web-{2442E30D-E5C5-F0C8-FC05-1D8FAFCAD50E}" dt="2026-07-14T22:40:06.162" v="3559"/>
        <pc:sldMkLst>
          <pc:docMk/>
          <pc:sldMk cId="109857222" sldId="256"/>
        </pc:sldMkLst>
        <pc:spChg chg="mod">
          <ac:chgData name="Kacy Bibiana Dias (2428281)" userId="S::2428281@student.uwtsd.ac.uk::c2792f0f-06bd-4570-aaa1-7eaf800b5e04" providerId="AD" clId="Web-{2442E30D-E5C5-F0C8-FC05-1D8FAFCAD50E}" dt="2026-07-14T20:26:23.053" v="2172" actId="1076"/>
          <ac:spMkLst>
            <pc:docMk/>
            <pc:sldMk cId="109857222" sldId="256"/>
            <ac:spMk id="6" creationId="{07A9CAE8-177D-34B1-36D1-D1B44AA4EA0C}"/>
          </ac:spMkLst>
        </pc:spChg>
        <pc:spChg chg="mod">
          <ac:chgData name="Kacy Bibiana Dias (2428281)" userId="S::2428281@student.uwtsd.ac.uk::c2792f0f-06bd-4570-aaa1-7eaf800b5e04" providerId="AD" clId="Web-{2442E30D-E5C5-F0C8-FC05-1D8FAFCAD50E}" dt="2026-07-14T21:05:03.850" v="2981" actId="1076"/>
          <ac:spMkLst>
            <pc:docMk/>
            <pc:sldMk cId="109857222" sldId="256"/>
            <ac:spMk id="11" creationId="{B3DDB955-A65F-B76F-D591-249F7912F544}"/>
          </ac:spMkLst>
        </pc:spChg>
        <pc:graphicFrameChg chg="add mod modGraphic">
          <ac:chgData name="Kacy Bibiana Dias (2428281)" userId="S::2428281@student.uwtsd.ac.uk::c2792f0f-06bd-4570-aaa1-7eaf800b5e04" providerId="AD" clId="Web-{2442E30D-E5C5-F0C8-FC05-1D8FAFCAD50E}" dt="2026-07-14T20:25:39.504" v="2169" actId="1076"/>
          <ac:graphicFrameMkLst>
            <pc:docMk/>
            <pc:sldMk cId="109857222" sldId="256"/>
            <ac:graphicFrameMk id="2" creationId="{FBC53399-0EC0-DAAE-CB62-56454B60EC9D}"/>
          </ac:graphicFrameMkLst>
        </pc:graphicFrameChg>
        <pc:graphicFrameChg chg="add del mod modGraphic">
          <ac:chgData name="Kacy Bibiana Dias (2428281)" userId="S::2428281@student.uwtsd.ac.uk::c2792f0f-06bd-4570-aaa1-7eaf800b5e04" providerId="AD" clId="Web-{2442E30D-E5C5-F0C8-FC05-1D8FAFCAD50E}" dt="2026-07-14T20:24:55.737" v="2165"/>
          <ac:graphicFrameMkLst>
            <pc:docMk/>
            <pc:sldMk cId="109857222" sldId="256"/>
            <ac:graphicFrameMk id="3" creationId="{28AA0E60-70EC-A5E7-BFAD-CAACF9E70C44}"/>
          </ac:graphicFrameMkLst>
        </pc:graphicFrameChg>
        <pc:graphicFrameChg chg="mod modGraphic">
          <ac:chgData name="Kacy Bibiana Dias (2428281)" userId="S::2428281@student.uwtsd.ac.uk::c2792f0f-06bd-4570-aaa1-7eaf800b5e04" providerId="AD" clId="Web-{2442E30D-E5C5-F0C8-FC05-1D8FAFCAD50E}" dt="2026-07-14T20:25:30.691" v="2168" actId="1076"/>
          <ac:graphicFrameMkLst>
            <pc:docMk/>
            <pc:sldMk cId="109857222" sldId="256"/>
            <ac:graphicFrameMk id="7" creationId="{8A34EBAA-71ED-9E65-305C-4600BAF00880}"/>
          </ac:graphicFrameMkLst>
        </pc:graphicFrameChg>
        <pc:graphicFrameChg chg="mod modGraphic">
          <ac:chgData name="Kacy Bibiana Dias (2428281)" userId="S::2428281@student.uwtsd.ac.uk::c2792f0f-06bd-4570-aaa1-7eaf800b5e04" providerId="AD" clId="Web-{2442E30D-E5C5-F0C8-FC05-1D8FAFCAD50E}" dt="2026-07-14T19:23:29.910" v="29" actId="1076"/>
          <ac:graphicFrameMkLst>
            <pc:docMk/>
            <pc:sldMk cId="109857222" sldId="256"/>
            <ac:graphicFrameMk id="13" creationId="{FC42DD41-3B90-5F67-B1BF-5ACC99BC41D0}"/>
          </ac:graphicFrameMkLst>
        </pc:graphicFrameChg>
        <pc:graphicFrameChg chg="add mod modGraphic">
          <ac:chgData name="Kacy Bibiana Dias (2428281)" userId="S::2428281@student.uwtsd.ac.uk::c2792f0f-06bd-4570-aaa1-7eaf800b5e04" providerId="AD" clId="Web-{2442E30D-E5C5-F0C8-FC05-1D8FAFCAD50E}" dt="2026-07-14T20:25:25.847" v="2167" actId="1076"/>
          <ac:graphicFrameMkLst>
            <pc:docMk/>
            <pc:sldMk cId="109857222" sldId="256"/>
            <ac:graphicFrameMk id="14" creationId="{64A7E699-F90C-CC2E-3CF5-BA1FCC38780F}"/>
          </ac:graphicFrameMkLst>
        </pc:graphicFrameChg>
        <pc:graphicFrameChg chg="add del mod modGraphic">
          <ac:chgData name="Kacy Bibiana Dias (2428281)" userId="S::2428281@student.uwtsd.ac.uk::c2792f0f-06bd-4570-aaa1-7eaf800b5e04" providerId="AD" clId="Web-{2442E30D-E5C5-F0C8-FC05-1D8FAFCAD50E}" dt="2026-07-14T20:53:24.868" v="2980" actId="1076"/>
          <ac:graphicFrameMkLst>
            <pc:docMk/>
            <pc:sldMk cId="109857222" sldId="256"/>
            <ac:graphicFrameMk id="15" creationId="{7423848F-8EDA-A92F-8431-149D5E0AA080}"/>
          </ac:graphicFrameMkLst>
        </pc:graphicFrameChg>
        <pc:graphicFrameChg chg="add mod modGraphic">
          <ac:chgData name="Kacy Bibiana Dias (2428281)" userId="S::2428281@student.uwtsd.ac.uk::c2792f0f-06bd-4570-aaa1-7eaf800b5e04" providerId="AD" clId="Web-{2442E30D-E5C5-F0C8-FC05-1D8FAFCAD50E}" dt="2026-07-14T21:56:44.589" v="3233" actId="1076"/>
          <ac:graphicFrameMkLst>
            <pc:docMk/>
            <pc:sldMk cId="109857222" sldId="256"/>
            <ac:graphicFrameMk id="16" creationId="{2BC29B75-07BA-8370-3FFF-9A141E9CD656}"/>
          </ac:graphicFrameMkLst>
        </pc:graphicFrameChg>
        <pc:graphicFrameChg chg="add mod modGraphic">
          <ac:chgData name="Kacy Bibiana Dias (2428281)" userId="S::2428281@student.uwtsd.ac.uk::c2792f0f-06bd-4570-aaa1-7eaf800b5e04" providerId="AD" clId="Web-{2442E30D-E5C5-F0C8-FC05-1D8FAFCAD50E}" dt="2026-07-14T22:40:06.162" v="3559"/>
          <ac:graphicFrameMkLst>
            <pc:docMk/>
            <pc:sldMk cId="109857222" sldId="256"/>
            <ac:graphicFrameMk id="17" creationId="{C678B3DF-4999-E61F-00F3-2FAA666428C5}"/>
          </ac:graphicFrameMkLst>
        </pc:graphicFrameChg>
        <pc:picChg chg="mod">
          <ac:chgData name="Kacy Bibiana Dias (2428281)" userId="S::2428281@student.uwtsd.ac.uk::c2792f0f-06bd-4570-aaa1-7eaf800b5e04" providerId="AD" clId="Web-{2442E30D-E5C5-F0C8-FC05-1D8FAFCAD50E}" dt="2026-07-14T19:23:43.645" v="32" actId="1076"/>
          <ac:picMkLst>
            <pc:docMk/>
            <pc:sldMk cId="109857222" sldId="256"/>
            <ac:picMk id="5" creationId="{791CE939-BB8E-52C0-2272-7E94474EC5B4}"/>
          </ac:picMkLst>
        </pc:picChg>
      </pc:sldChg>
    </pc:docChg>
  </pc:docChgLst>
  <pc:docChgLst>
    <pc:chgData name="Kacy Bibiana Dias (2428281)" userId="S::2428281@student.uwtsd.ac.uk::c2792f0f-06bd-4570-aaa1-7eaf800b5e04" providerId="AD" clId="Web-{783DD08B-1193-ADA7-B5E2-1DC7D4E8385D}"/>
    <pc:docChg chg="modSld">
      <pc:chgData name="Kacy Bibiana Dias (2428281)" userId="S::2428281@student.uwtsd.ac.uk::c2792f0f-06bd-4570-aaa1-7eaf800b5e04" providerId="AD" clId="Web-{783DD08B-1193-ADA7-B5E2-1DC7D4E8385D}" dt="2026-07-15T13:13:49.298" v="832" actId="1076"/>
      <pc:docMkLst>
        <pc:docMk/>
      </pc:docMkLst>
      <pc:sldChg chg="addSp delSp modSp">
        <pc:chgData name="Kacy Bibiana Dias (2428281)" userId="S::2428281@student.uwtsd.ac.uk::c2792f0f-06bd-4570-aaa1-7eaf800b5e04" providerId="AD" clId="Web-{783DD08B-1193-ADA7-B5E2-1DC7D4E8385D}" dt="2026-07-15T13:13:49.298" v="832" actId="1076"/>
        <pc:sldMkLst>
          <pc:docMk/>
          <pc:sldMk cId="109857222" sldId="256"/>
        </pc:sldMkLst>
        <pc:graphicFrameChg chg="add del mod">
          <ac:chgData name="Kacy Bibiana Dias (2428281)" userId="S::2428281@student.uwtsd.ac.uk::c2792f0f-06bd-4570-aaa1-7eaf800b5e04" providerId="AD" clId="Web-{783DD08B-1193-ADA7-B5E2-1DC7D4E8385D}" dt="2026-07-15T12:52:54.074" v="17"/>
          <ac:graphicFrameMkLst>
            <pc:docMk/>
            <pc:sldMk cId="109857222" sldId="256"/>
            <ac:graphicFrameMk id="12" creationId="{3400A6C1-0ECC-16EC-8C32-6827A39F0762}"/>
          </ac:graphicFrameMkLst>
        </pc:graphicFrameChg>
        <pc:graphicFrameChg chg="add del mod">
          <ac:chgData name="Kacy Bibiana Dias (2428281)" userId="S::2428281@student.uwtsd.ac.uk::c2792f0f-06bd-4570-aaa1-7eaf800b5e04" providerId="AD" clId="Web-{783DD08B-1193-ADA7-B5E2-1DC7D4E8385D}" dt="2026-07-15T12:52:17.604" v="8"/>
          <ac:graphicFrameMkLst>
            <pc:docMk/>
            <pc:sldMk cId="109857222" sldId="256"/>
            <ac:graphicFrameMk id="18" creationId="{F37D9FEE-0652-CF0A-81AC-F5E89F110B6A}"/>
          </ac:graphicFrameMkLst>
        </pc:graphicFrameChg>
        <pc:graphicFrameChg chg="add mod modGraphic">
          <ac:chgData name="Kacy Bibiana Dias (2428281)" userId="S::2428281@student.uwtsd.ac.uk::c2792f0f-06bd-4570-aaa1-7eaf800b5e04" providerId="AD" clId="Web-{783DD08B-1193-ADA7-B5E2-1DC7D4E8385D}" dt="2026-07-15T13:13:49.298" v="832" actId="1076"/>
          <ac:graphicFrameMkLst>
            <pc:docMk/>
            <pc:sldMk cId="109857222" sldId="256"/>
            <ac:graphicFrameMk id="19" creationId="{840F3657-416B-C1C4-C82E-D0AE07F27CC2}"/>
          </ac:graphicFrameMkLst>
        </pc:graphicFrameChg>
      </pc:sldChg>
    </pc:docChg>
  </pc:docChgLst>
  <pc:docChgLst>
    <pc:chgData name="Kacy Bibiana Dias (2428281)" userId="S::2428281@student.uwtsd.ac.uk::c2792f0f-06bd-4570-aaa1-7eaf800b5e04" providerId="AD" clId="Web-{DC3695B7-2E17-36FE-9993-9AA3D79CAC21}"/>
    <pc:docChg chg="mod modSld modMainMaster setSldSz">
      <pc:chgData name="Kacy Bibiana Dias (2428281)" userId="S::2428281@student.uwtsd.ac.uk::c2792f0f-06bd-4570-aaa1-7eaf800b5e04" providerId="AD" clId="Web-{DC3695B7-2E17-36FE-9993-9AA3D79CAC21}" dt="2026-07-08T22:28:07.682" v="1"/>
      <pc:docMkLst>
        <pc:docMk/>
      </pc:docMkLst>
      <pc:sldChg chg="modSp">
        <pc:chgData name="Kacy Bibiana Dias (2428281)" userId="S::2428281@student.uwtsd.ac.uk::c2792f0f-06bd-4570-aaa1-7eaf800b5e04" providerId="AD" clId="Web-{DC3695B7-2E17-36FE-9993-9AA3D79CAC21}" dt="2026-07-08T22:26:28.116" v="0"/>
        <pc:sldMkLst>
          <pc:docMk/>
          <pc:sldMk cId="109857222" sldId="256"/>
        </pc:sldMkLst>
      </pc:sldChg>
      <pc:sldMasterChg chg="modSp modSldLayout">
        <pc:chgData name="Kacy Bibiana Dias (2428281)" userId="S::2428281@student.uwtsd.ac.uk::c2792f0f-06bd-4570-aaa1-7eaf800b5e04" providerId="AD" clId="Web-{DC3695B7-2E17-36FE-9993-9AA3D79CAC21}" dt="2026-07-08T22:28:07.682" v="1"/>
        <pc:sldMasterMkLst>
          <pc:docMk/>
          <pc:sldMasterMk cId="2460954070" sldId="2147483660"/>
        </pc:sldMasterMkLst>
        <pc:spChg chg="mod">
          <ac:chgData name="Kacy Bibiana Dias (2428281)" userId="S::2428281@student.uwtsd.ac.uk::c2792f0f-06bd-4570-aaa1-7eaf800b5e04" providerId="AD" clId="Web-{DC3695B7-2E17-36FE-9993-9AA3D79CAC21}" dt="2026-07-08T22:28:07.682" v="1"/>
          <ac:spMkLst>
            <pc:docMk/>
            <pc:sldMasterMk cId="2460954070" sldId="2147483660"/>
            <ac:spMk id="2"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ac:spMk id="3"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ac:spMk id="4"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ac:spMk id="5"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ac:spMk id="6" creationId="{00000000-0000-0000-0000-000000000000}"/>
          </ac:spMkLst>
        </pc:spChg>
        <pc:sldLayoutChg chg="modSp">
          <pc:chgData name="Kacy Bibiana Dias (2428281)" userId="S::2428281@student.uwtsd.ac.uk::c2792f0f-06bd-4570-aaa1-7eaf800b5e04" providerId="AD" clId="Web-{DC3695B7-2E17-36FE-9993-9AA3D79CAC21}" dt="2026-07-08T22:28:07.682" v="1"/>
          <pc:sldLayoutMkLst>
            <pc:docMk/>
            <pc:sldMasterMk cId="2460954070" sldId="2147483660"/>
            <pc:sldLayoutMk cId="2385387890" sldId="2147483661"/>
          </pc:sldLayoutMkLst>
          <pc:spChg chg="mod">
            <ac:chgData name="Kacy Bibiana Dias (2428281)" userId="S::2428281@student.uwtsd.ac.uk::c2792f0f-06bd-4570-aaa1-7eaf800b5e04" providerId="AD" clId="Web-{DC3695B7-2E17-36FE-9993-9AA3D79CAC21}" dt="2026-07-08T22:28:07.682" v="1"/>
            <ac:spMkLst>
              <pc:docMk/>
              <pc:sldMasterMk cId="2460954070" sldId="2147483660"/>
              <pc:sldLayoutMk cId="2385387890" sldId="2147483661"/>
              <ac:spMk id="2"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2385387890" sldId="2147483661"/>
              <ac:spMk id="3" creationId="{00000000-0000-0000-0000-000000000000}"/>
            </ac:spMkLst>
          </pc:spChg>
        </pc:sldLayoutChg>
        <pc:sldLayoutChg chg="modSp">
          <pc:chgData name="Kacy Bibiana Dias (2428281)" userId="S::2428281@student.uwtsd.ac.uk::c2792f0f-06bd-4570-aaa1-7eaf800b5e04" providerId="AD" clId="Web-{DC3695B7-2E17-36FE-9993-9AA3D79CAC21}" dt="2026-07-08T22:28:07.682" v="1"/>
          <pc:sldLayoutMkLst>
            <pc:docMk/>
            <pc:sldMasterMk cId="2460954070" sldId="2147483660"/>
            <pc:sldLayoutMk cId="2591524520" sldId="2147483663"/>
          </pc:sldLayoutMkLst>
          <pc:spChg chg="mod">
            <ac:chgData name="Kacy Bibiana Dias (2428281)" userId="S::2428281@student.uwtsd.ac.uk::c2792f0f-06bd-4570-aaa1-7eaf800b5e04" providerId="AD" clId="Web-{DC3695B7-2E17-36FE-9993-9AA3D79CAC21}" dt="2026-07-08T22:28:07.682" v="1"/>
            <ac:spMkLst>
              <pc:docMk/>
              <pc:sldMasterMk cId="2460954070" sldId="2147483660"/>
              <pc:sldLayoutMk cId="2591524520" sldId="2147483663"/>
              <ac:spMk id="2"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2591524520" sldId="2147483663"/>
              <ac:spMk id="3" creationId="{00000000-0000-0000-0000-000000000000}"/>
            </ac:spMkLst>
          </pc:spChg>
        </pc:sldLayoutChg>
        <pc:sldLayoutChg chg="modSp">
          <pc:chgData name="Kacy Bibiana Dias (2428281)" userId="S::2428281@student.uwtsd.ac.uk::c2792f0f-06bd-4570-aaa1-7eaf800b5e04" providerId="AD" clId="Web-{DC3695B7-2E17-36FE-9993-9AA3D79CAC21}" dt="2026-07-08T22:28:07.682" v="1"/>
          <pc:sldLayoutMkLst>
            <pc:docMk/>
            <pc:sldMasterMk cId="2460954070" sldId="2147483660"/>
            <pc:sldLayoutMk cId="1203092039" sldId="2147483664"/>
          </pc:sldLayoutMkLst>
          <pc:spChg chg="mod">
            <ac:chgData name="Kacy Bibiana Dias (2428281)" userId="S::2428281@student.uwtsd.ac.uk::c2792f0f-06bd-4570-aaa1-7eaf800b5e04" providerId="AD" clId="Web-{DC3695B7-2E17-36FE-9993-9AA3D79CAC21}" dt="2026-07-08T22:28:07.682" v="1"/>
            <ac:spMkLst>
              <pc:docMk/>
              <pc:sldMasterMk cId="2460954070" sldId="2147483660"/>
              <pc:sldLayoutMk cId="1203092039" sldId="2147483664"/>
              <ac:spMk id="3"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1203092039" sldId="2147483664"/>
              <ac:spMk id="4" creationId="{00000000-0000-0000-0000-000000000000}"/>
            </ac:spMkLst>
          </pc:spChg>
        </pc:sldLayoutChg>
        <pc:sldLayoutChg chg="modSp">
          <pc:chgData name="Kacy Bibiana Dias (2428281)" userId="S::2428281@student.uwtsd.ac.uk::c2792f0f-06bd-4570-aaa1-7eaf800b5e04" providerId="AD" clId="Web-{DC3695B7-2E17-36FE-9993-9AA3D79CAC21}" dt="2026-07-08T22:28:07.682" v="1"/>
          <pc:sldLayoutMkLst>
            <pc:docMk/>
            <pc:sldMasterMk cId="2460954070" sldId="2147483660"/>
            <pc:sldLayoutMk cId="3733172339" sldId="2147483665"/>
          </pc:sldLayoutMkLst>
          <pc:spChg chg="mod">
            <ac:chgData name="Kacy Bibiana Dias (2428281)" userId="S::2428281@student.uwtsd.ac.uk::c2792f0f-06bd-4570-aaa1-7eaf800b5e04" providerId="AD" clId="Web-{DC3695B7-2E17-36FE-9993-9AA3D79CAC21}" dt="2026-07-08T22:28:07.682" v="1"/>
            <ac:spMkLst>
              <pc:docMk/>
              <pc:sldMasterMk cId="2460954070" sldId="2147483660"/>
              <pc:sldLayoutMk cId="3733172339" sldId="2147483665"/>
              <ac:spMk id="2"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3733172339" sldId="2147483665"/>
              <ac:spMk id="3"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3733172339" sldId="2147483665"/>
              <ac:spMk id="4"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3733172339" sldId="2147483665"/>
              <ac:spMk id="5"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3733172339" sldId="2147483665"/>
              <ac:spMk id="6" creationId="{00000000-0000-0000-0000-000000000000}"/>
            </ac:spMkLst>
          </pc:spChg>
        </pc:sldLayoutChg>
        <pc:sldLayoutChg chg="modSp">
          <pc:chgData name="Kacy Bibiana Dias (2428281)" userId="S::2428281@student.uwtsd.ac.uk::c2792f0f-06bd-4570-aaa1-7eaf800b5e04" providerId="AD" clId="Web-{DC3695B7-2E17-36FE-9993-9AA3D79CAC21}" dt="2026-07-08T22:28:07.682" v="1"/>
          <pc:sldLayoutMkLst>
            <pc:docMk/>
            <pc:sldMasterMk cId="2460954070" sldId="2147483660"/>
            <pc:sldLayoutMk cId="3171841454" sldId="2147483668"/>
          </pc:sldLayoutMkLst>
          <pc:spChg chg="mod">
            <ac:chgData name="Kacy Bibiana Dias (2428281)" userId="S::2428281@student.uwtsd.ac.uk::c2792f0f-06bd-4570-aaa1-7eaf800b5e04" providerId="AD" clId="Web-{DC3695B7-2E17-36FE-9993-9AA3D79CAC21}" dt="2026-07-08T22:28:07.682" v="1"/>
            <ac:spMkLst>
              <pc:docMk/>
              <pc:sldMasterMk cId="2460954070" sldId="2147483660"/>
              <pc:sldLayoutMk cId="3171841454" sldId="2147483668"/>
              <ac:spMk id="2"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3171841454" sldId="2147483668"/>
              <ac:spMk id="3"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3171841454" sldId="2147483668"/>
              <ac:spMk id="4" creationId="{00000000-0000-0000-0000-000000000000}"/>
            </ac:spMkLst>
          </pc:spChg>
        </pc:sldLayoutChg>
        <pc:sldLayoutChg chg="modSp">
          <pc:chgData name="Kacy Bibiana Dias (2428281)" userId="S::2428281@student.uwtsd.ac.uk::c2792f0f-06bd-4570-aaa1-7eaf800b5e04" providerId="AD" clId="Web-{DC3695B7-2E17-36FE-9993-9AA3D79CAC21}" dt="2026-07-08T22:28:07.682" v="1"/>
          <pc:sldLayoutMkLst>
            <pc:docMk/>
            <pc:sldMasterMk cId="2460954070" sldId="2147483660"/>
            <pc:sldLayoutMk cId="1718958274" sldId="2147483669"/>
          </pc:sldLayoutMkLst>
          <pc:spChg chg="mod">
            <ac:chgData name="Kacy Bibiana Dias (2428281)" userId="S::2428281@student.uwtsd.ac.uk::c2792f0f-06bd-4570-aaa1-7eaf800b5e04" providerId="AD" clId="Web-{DC3695B7-2E17-36FE-9993-9AA3D79CAC21}" dt="2026-07-08T22:28:07.682" v="1"/>
            <ac:spMkLst>
              <pc:docMk/>
              <pc:sldMasterMk cId="2460954070" sldId="2147483660"/>
              <pc:sldLayoutMk cId="1718958274" sldId="2147483669"/>
              <ac:spMk id="2"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1718958274" sldId="2147483669"/>
              <ac:spMk id="3"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1718958274" sldId="2147483669"/>
              <ac:spMk id="4" creationId="{00000000-0000-0000-0000-000000000000}"/>
            </ac:spMkLst>
          </pc:spChg>
        </pc:sldLayoutChg>
        <pc:sldLayoutChg chg="modSp">
          <pc:chgData name="Kacy Bibiana Dias (2428281)" userId="S::2428281@student.uwtsd.ac.uk::c2792f0f-06bd-4570-aaa1-7eaf800b5e04" providerId="AD" clId="Web-{DC3695B7-2E17-36FE-9993-9AA3D79CAC21}" dt="2026-07-08T22:28:07.682" v="1"/>
          <pc:sldLayoutMkLst>
            <pc:docMk/>
            <pc:sldMasterMk cId="2460954070" sldId="2147483660"/>
            <pc:sldLayoutMk cId="3479445657" sldId="2147483671"/>
          </pc:sldLayoutMkLst>
          <pc:spChg chg="mod">
            <ac:chgData name="Kacy Bibiana Dias (2428281)" userId="S::2428281@student.uwtsd.ac.uk::c2792f0f-06bd-4570-aaa1-7eaf800b5e04" providerId="AD" clId="Web-{DC3695B7-2E17-36FE-9993-9AA3D79CAC21}" dt="2026-07-08T22:28:07.682" v="1"/>
            <ac:spMkLst>
              <pc:docMk/>
              <pc:sldMasterMk cId="2460954070" sldId="2147483660"/>
              <pc:sldLayoutMk cId="3479445657" sldId="2147483671"/>
              <ac:spMk id="2" creationId="{00000000-0000-0000-0000-000000000000}"/>
            </ac:spMkLst>
          </pc:spChg>
          <pc:spChg chg="mod">
            <ac:chgData name="Kacy Bibiana Dias (2428281)" userId="S::2428281@student.uwtsd.ac.uk::c2792f0f-06bd-4570-aaa1-7eaf800b5e04" providerId="AD" clId="Web-{DC3695B7-2E17-36FE-9993-9AA3D79CAC21}" dt="2026-07-08T22:28:07.682" v="1"/>
            <ac:spMkLst>
              <pc:docMk/>
              <pc:sldMasterMk cId="2460954070" sldId="2147483660"/>
              <pc:sldLayoutMk cId="3479445657" sldId="2147483671"/>
              <ac:spMk id="3" creationId="{00000000-0000-0000-0000-000000000000}"/>
            </ac:spMkLst>
          </pc:spChg>
        </pc:sldLayoutChg>
      </pc:sldMasterChg>
    </pc:docChg>
  </pc:docChgLst>
  <pc:docChgLst>
    <pc:chgData name="Kacy Bibiana Dias (2428281)" userId="S::2428281@student.uwtsd.ac.uk::c2792f0f-06bd-4570-aaa1-7eaf800b5e04" providerId="AD" clId="Web-{CC4E948F-DCAD-69D6-A3C6-13F16D5FD99B}"/>
    <pc:docChg chg="modSld">
      <pc:chgData name="Kacy Bibiana Dias (2428281)" userId="S::2428281@student.uwtsd.ac.uk::c2792f0f-06bd-4570-aaa1-7eaf800b5e04" providerId="AD" clId="Web-{CC4E948F-DCAD-69D6-A3C6-13F16D5FD99B}" dt="2026-07-14T18:27:29.685" v="1176" actId="1076"/>
      <pc:docMkLst>
        <pc:docMk/>
      </pc:docMkLst>
      <pc:sldChg chg="addSp delSp modSp">
        <pc:chgData name="Kacy Bibiana Dias (2428281)" userId="S::2428281@student.uwtsd.ac.uk::c2792f0f-06bd-4570-aaa1-7eaf800b5e04" providerId="AD" clId="Web-{CC4E948F-DCAD-69D6-A3C6-13F16D5FD99B}" dt="2026-07-14T18:27:29.685" v="1176" actId="1076"/>
        <pc:sldMkLst>
          <pc:docMk/>
          <pc:sldMk cId="109857222" sldId="256"/>
        </pc:sldMkLst>
        <pc:graphicFrameChg chg="add mod modGraphic">
          <ac:chgData name="Kacy Bibiana Dias (2428281)" userId="S::2428281@student.uwtsd.ac.uk::c2792f0f-06bd-4570-aaa1-7eaf800b5e04" providerId="AD" clId="Web-{CC4E948F-DCAD-69D6-A3C6-13F16D5FD99B}" dt="2026-07-14T18:27:29.685" v="1176" actId="1076"/>
          <ac:graphicFrameMkLst>
            <pc:docMk/>
            <pc:sldMk cId="109857222" sldId="256"/>
            <ac:graphicFrameMk id="3" creationId="{28AA0E60-70EC-A5E7-BFAD-CAACF9E70C44}"/>
          </ac:graphicFrameMkLst>
        </pc:graphicFrameChg>
      </pc:sldChg>
    </pc:docChg>
  </pc:docChgLst>
  <pc:docChgLst>
    <pc:chgData name="Kacy Bibiana Dias (2428281)" userId="S::2428281@student.uwtsd.ac.uk::c2792f0f-06bd-4570-aaa1-7eaf800b5e04" providerId="AD" clId="Web-{5038D2CF-C201-380D-6124-7A9963F193C6}"/>
    <pc:docChg chg="modSld">
      <pc:chgData name="Kacy Bibiana Dias (2428281)" userId="S::2428281@student.uwtsd.ac.uk::c2792f0f-06bd-4570-aaa1-7eaf800b5e04" providerId="AD" clId="Web-{5038D2CF-C201-380D-6124-7A9963F193C6}" dt="2026-07-13T12:04:07.978" v="1" actId="14100"/>
      <pc:docMkLst>
        <pc:docMk/>
      </pc:docMkLst>
    </pc:docChg>
  </pc:docChgLst>
  <pc:docChgLst>
    <pc:chgData name="Kacy Bibiana Dias (2428281)" userId="S::2428281@student.uwtsd.ac.uk::c2792f0f-06bd-4570-aaa1-7eaf800b5e04" providerId="AD" clId="Web-{14F48407-CAB7-B6DA-7D46-99006AC3B7C5}"/>
    <pc:docChg chg="modSld">
      <pc:chgData name="Kacy Bibiana Dias (2428281)" userId="S::2428281@student.uwtsd.ac.uk::c2792f0f-06bd-4570-aaa1-7eaf800b5e04" providerId="AD" clId="Web-{14F48407-CAB7-B6DA-7D46-99006AC3B7C5}" dt="2026-07-14T17:49:43.137" v="2299"/>
      <pc:docMkLst>
        <pc:docMk/>
      </pc:docMkLst>
    </pc:docChg>
  </pc:docChgLst>
  <pc:docChgLst>
    <pc:chgData name="Kacy Bibiana Dias (2428281)" userId="S::2428281@student.uwtsd.ac.uk::c2792f0f-06bd-4570-aaa1-7eaf800b5e04" providerId="AD" clId="Web-{F71F5B22-54A6-5FAE-B063-0AD0FD3A2924}"/>
    <pc:docChg chg="modSld">
      <pc:chgData name="Kacy Bibiana Dias (2428281)" userId="S::2428281@student.uwtsd.ac.uk::c2792f0f-06bd-4570-aaa1-7eaf800b5e04" providerId="AD" clId="Web-{F71F5B22-54A6-5FAE-B063-0AD0FD3A2924}" dt="2026-07-10T13:25:12.707" v="149" actId="20577"/>
      <pc:docMkLst>
        <pc:docMk/>
      </pc:docMkLst>
    </pc:docChg>
  </pc:docChgLst>
  <pc:docChgLst>
    <pc:chgData name="Kacy Bibiana Dias (2428281)" userId="S::2428281@student.uwtsd.ac.uk::c2792f0f-06bd-4570-aaa1-7eaf800b5e04" providerId="AD" clId="Web-{B2A36D6D-C644-685B-DF4C-A1B2F0725129}"/>
    <pc:docChg chg="modSld">
      <pc:chgData name="Kacy Bibiana Dias (2428281)" userId="S::2428281@student.uwtsd.ac.uk::c2792f0f-06bd-4570-aaa1-7eaf800b5e04" providerId="AD" clId="Web-{B2A36D6D-C644-685B-DF4C-A1B2F0725129}" dt="2026-07-16T23:38:02.435" v="1870" actId="20577"/>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74144" y="4953986"/>
            <a:ext cx="16044863" cy="10538601"/>
          </a:xfrm>
        </p:spPr>
        <p:txBody>
          <a:bodyPr anchor="b"/>
          <a:lstStyle>
            <a:lvl1pPr algn="ctr">
              <a:defRPr sz="2411"/>
            </a:lvl1pPr>
          </a:lstStyle>
          <a:p>
            <a:r>
              <a:rPr lang="en-GB"/>
              <a:t>Click to edit Master title style</a:t>
            </a:r>
          </a:p>
        </p:txBody>
      </p:sp>
      <p:sp>
        <p:nvSpPr>
          <p:cNvPr id="3" name="Subtitle 2"/>
          <p:cNvSpPr>
            <a:spLocks noGrp="1"/>
          </p:cNvSpPr>
          <p:nvPr>
            <p:ph type="subTitle" idx="1"/>
          </p:nvPr>
        </p:nvSpPr>
        <p:spPr>
          <a:xfrm>
            <a:off x="2674144" y="15898996"/>
            <a:ext cx="16044863" cy="7308349"/>
          </a:xfrm>
        </p:spPr>
        <p:txBody>
          <a:bodyPr/>
          <a:lstStyle>
            <a:lvl1pPr marL="0" indent="0" algn="ctr">
              <a:buNone/>
              <a:defRPr sz="964"/>
            </a:lvl1pPr>
            <a:lvl2pPr marL="183692" indent="0" algn="ctr">
              <a:buNone/>
              <a:defRPr sz="804"/>
            </a:lvl2pPr>
            <a:lvl3pPr marL="367383" indent="0" algn="ctr">
              <a:buNone/>
              <a:defRPr sz="723"/>
            </a:lvl3pPr>
            <a:lvl4pPr marL="551075" indent="0" algn="ctr">
              <a:buNone/>
              <a:defRPr sz="643"/>
            </a:lvl4pPr>
            <a:lvl5pPr marL="734766" indent="0" algn="ctr">
              <a:buNone/>
              <a:defRPr sz="643"/>
            </a:lvl5pPr>
            <a:lvl6pPr marL="918458" indent="0" algn="ctr">
              <a:buNone/>
              <a:defRPr sz="643"/>
            </a:lvl6pPr>
            <a:lvl7pPr marL="1102149" indent="0" algn="ctr">
              <a:buNone/>
              <a:defRPr sz="643"/>
            </a:lvl7pPr>
            <a:lvl8pPr marL="1285841" indent="0" algn="ctr">
              <a:buNone/>
              <a:defRPr sz="643"/>
            </a:lvl8pPr>
            <a:lvl9pPr marL="1469532" indent="0" algn="ctr">
              <a:buNone/>
              <a:defRPr sz="643"/>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9638" y="7546600"/>
            <a:ext cx="18451592" cy="12591664"/>
          </a:xfrm>
        </p:spPr>
        <p:txBody>
          <a:bodyPr anchor="b"/>
          <a:lstStyle>
            <a:lvl1pPr>
              <a:defRPr sz="2411"/>
            </a:lvl1pPr>
          </a:lstStyle>
          <a:p>
            <a:r>
              <a:rPr lang="en-GB"/>
              <a:t>Click to edit Master title style</a:t>
            </a:r>
          </a:p>
        </p:txBody>
      </p:sp>
      <p:sp>
        <p:nvSpPr>
          <p:cNvPr id="3" name="Text Placeholder 2"/>
          <p:cNvSpPr>
            <a:spLocks noGrp="1"/>
          </p:cNvSpPr>
          <p:nvPr>
            <p:ph type="body" idx="1"/>
          </p:nvPr>
        </p:nvSpPr>
        <p:spPr>
          <a:xfrm>
            <a:off x="1459638" y="20257386"/>
            <a:ext cx="18451592" cy="6621659"/>
          </a:xfrm>
        </p:spPr>
        <p:txBody>
          <a:bodyPr/>
          <a:lstStyle>
            <a:lvl1pPr marL="0" indent="0">
              <a:buNone/>
              <a:defRPr sz="964">
                <a:solidFill>
                  <a:schemeClr val="tx1">
                    <a:tint val="82000"/>
                  </a:schemeClr>
                </a:solidFill>
              </a:defRPr>
            </a:lvl1pPr>
            <a:lvl2pPr marL="183692" indent="0">
              <a:buNone/>
              <a:defRPr sz="804">
                <a:solidFill>
                  <a:schemeClr val="tx1">
                    <a:tint val="82000"/>
                  </a:schemeClr>
                </a:solidFill>
              </a:defRPr>
            </a:lvl2pPr>
            <a:lvl3pPr marL="367383" indent="0">
              <a:buNone/>
              <a:defRPr sz="723">
                <a:solidFill>
                  <a:schemeClr val="tx1">
                    <a:tint val="82000"/>
                  </a:schemeClr>
                </a:solidFill>
              </a:defRPr>
            </a:lvl3pPr>
            <a:lvl4pPr marL="551075" indent="0">
              <a:buNone/>
              <a:defRPr sz="643">
                <a:solidFill>
                  <a:schemeClr val="tx1">
                    <a:tint val="82000"/>
                  </a:schemeClr>
                </a:solidFill>
              </a:defRPr>
            </a:lvl4pPr>
            <a:lvl5pPr marL="734766" indent="0">
              <a:buNone/>
              <a:defRPr sz="643">
                <a:solidFill>
                  <a:schemeClr val="tx1">
                    <a:tint val="82000"/>
                  </a:schemeClr>
                </a:solidFill>
              </a:defRPr>
            </a:lvl5pPr>
            <a:lvl6pPr marL="918458" indent="0">
              <a:buNone/>
              <a:defRPr sz="643">
                <a:solidFill>
                  <a:schemeClr val="tx1">
                    <a:tint val="82000"/>
                  </a:schemeClr>
                </a:solidFill>
              </a:defRPr>
            </a:lvl6pPr>
            <a:lvl7pPr marL="1102149" indent="0">
              <a:buNone/>
              <a:defRPr sz="643">
                <a:solidFill>
                  <a:schemeClr val="tx1">
                    <a:tint val="82000"/>
                  </a:schemeClr>
                </a:solidFill>
              </a:defRPr>
            </a:lvl7pPr>
            <a:lvl8pPr marL="1285841" indent="0">
              <a:buNone/>
              <a:defRPr sz="643">
                <a:solidFill>
                  <a:schemeClr val="tx1">
                    <a:tint val="82000"/>
                  </a:schemeClr>
                </a:solidFill>
              </a:defRPr>
            </a:lvl8pPr>
            <a:lvl9pPr marL="1469532" indent="0">
              <a:buNone/>
              <a:defRPr sz="643">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470781" y="8058106"/>
            <a:ext cx="9092089" cy="192063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10830284" y="8058106"/>
            <a:ext cx="9092089" cy="192063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3567" y="1611628"/>
            <a:ext cx="18451592" cy="5850888"/>
          </a:xfrm>
        </p:spPr>
        <p:txBody>
          <a:bodyPr/>
          <a:lstStyle/>
          <a:p>
            <a:r>
              <a:rPr lang="en-GB"/>
              <a:t>Click to edit Master title style</a:t>
            </a:r>
          </a:p>
        </p:txBody>
      </p:sp>
      <p:sp>
        <p:nvSpPr>
          <p:cNvPr id="3" name="Text Placeholder 2"/>
          <p:cNvSpPr>
            <a:spLocks noGrp="1"/>
          </p:cNvSpPr>
          <p:nvPr>
            <p:ph type="body" idx="1"/>
          </p:nvPr>
        </p:nvSpPr>
        <p:spPr>
          <a:xfrm>
            <a:off x="1473570" y="7420471"/>
            <a:ext cx="9050304" cy="3636656"/>
          </a:xfrm>
        </p:spPr>
        <p:txBody>
          <a:bodyPr anchor="b"/>
          <a:lstStyle>
            <a:lvl1pPr marL="0" indent="0">
              <a:buNone/>
              <a:defRPr sz="964" b="1"/>
            </a:lvl1pPr>
            <a:lvl2pPr marL="183692" indent="0">
              <a:buNone/>
              <a:defRPr sz="804" b="1"/>
            </a:lvl2pPr>
            <a:lvl3pPr marL="367383" indent="0">
              <a:buNone/>
              <a:defRPr sz="723" b="1"/>
            </a:lvl3pPr>
            <a:lvl4pPr marL="551075" indent="0">
              <a:buNone/>
              <a:defRPr sz="643" b="1"/>
            </a:lvl4pPr>
            <a:lvl5pPr marL="734766" indent="0">
              <a:buNone/>
              <a:defRPr sz="643" b="1"/>
            </a:lvl5pPr>
            <a:lvl6pPr marL="918458" indent="0">
              <a:buNone/>
              <a:defRPr sz="643" b="1"/>
            </a:lvl6pPr>
            <a:lvl7pPr marL="1102149" indent="0">
              <a:buNone/>
              <a:defRPr sz="643" b="1"/>
            </a:lvl7pPr>
            <a:lvl8pPr marL="1285841" indent="0">
              <a:buNone/>
              <a:defRPr sz="643" b="1"/>
            </a:lvl8pPr>
            <a:lvl9pPr marL="1469532" indent="0">
              <a:buNone/>
              <a:defRPr sz="643" b="1"/>
            </a:lvl9pPr>
          </a:lstStyle>
          <a:p>
            <a:pPr lvl="0"/>
            <a:r>
              <a:rPr lang="en-GB"/>
              <a:t>Click to edit Master text styles</a:t>
            </a:r>
          </a:p>
        </p:txBody>
      </p:sp>
      <p:sp>
        <p:nvSpPr>
          <p:cNvPr id="4" name="Content Placeholder 3"/>
          <p:cNvSpPr>
            <a:spLocks noGrp="1"/>
          </p:cNvSpPr>
          <p:nvPr>
            <p:ph sz="half" idx="2"/>
          </p:nvPr>
        </p:nvSpPr>
        <p:spPr>
          <a:xfrm>
            <a:off x="1473570" y="11057127"/>
            <a:ext cx="9050304" cy="162633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10830285" y="7420471"/>
            <a:ext cx="9094873" cy="3636656"/>
          </a:xfrm>
        </p:spPr>
        <p:txBody>
          <a:bodyPr anchor="b"/>
          <a:lstStyle>
            <a:lvl1pPr marL="0" indent="0">
              <a:buNone/>
              <a:defRPr sz="964" b="1"/>
            </a:lvl1pPr>
            <a:lvl2pPr marL="183692" indent="0">
              <a:buNone/>
              <a:defRPr sz="804" b="1"/>
            </a:lvl2pPr>
            <a:lvl3pPr marL="367383" indent="0">
              <a:buNone/>
              <a:defRPr sz="723" b="1"/>
            </a:lvl3pPr>
            <a:lvl4pPr marL="551075" indent="0">
              <a:buNone/>
              <a:defRPr sz="643" b="1"/>
            </a:lvl4pPr>
            <a:lvl5pPr marL="734766" indent="0">
              <a:buNone/>
              <a:defRPr sz="643" b="1"/>
            </a:lvl5pPr>
            <a:lvl6pPr marL="918458" indent="0">
              <a:buNone/>
              <a:defRPr sz="643" b="1"/>
            </a:lvl6pPr>
            <a:lvl7pPr marL="1102149" indent="0">
              <a:buNone/>
              <a:defRPr sz="643" b="1"/>
            </a:lvl7pPr>
            <a:lvl8pPr marL="1285841" indent="0">
              <a:buNone/>
              <a:defRPr sz="643" b="1"/>
            </a:lvl8pPr>
            <a:lvl9pPr marL="1469532" indent="0">
              <a:buNone/>
              <a:defRPr sz="643" b="1"/>
            </a:lvl9pPr>
          </a:lstStyle>
          <a:p>
            <a:pPr lvl="0"/>
            <a:r>
              <a:rPr lang="en-GB"/>
              <a:t>Click to edit Master text styles</a:t>
            </a:r>
          </a:p>
        </p:txBody>
      </p:sp>
      <p:sp>
        <p:nvSpPr>
          <p:cNvPr id="6" name="Content Placeholder 5"/>
          <p:cNvSpPr>
            <a:spLocks noGrp="1"/>
          </p:cNvSpPr>
          <p:nvPr>
            <p:ph sz="quarter" idx="4"/>
          </p:nvPr>
        </p:nvSpPr>
        <p:spPr>
          <a:xfrm>
            <a:off x="10830285" y="11057127"/>
            <a:ext cx="9094873" cy="162633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570" y="2018030"/>
            <a:ext cx="6899847" cy="7063105"/>
          </a:xfrm>
        </p:spPr>
        <p:txBody>
          <a:bodyPr anchor="b"/>
          <a:lstStyle>
            <a:lvl1pPr>
              <a:defRPr sz="1286"/>
            </a:lvl1pPr>
          </a:lstStyle>
          <a:p>
            <a:r>
              <a:rPr lang="en-GB"/>
              <a:t>Click to edit Master title style</a:t>
            </a:r>
          </a:p>
        </p:txBody>
      </p:sp>
      <p:sp>
        <p:nvSpPr>
          <p:cNvPr id="3" name="Content Placeholder 2"/>
          <p:cNvSpPr>
            <a:spLocks noGrp="1"/>
          </p:cNvSpPr>
          <p:nvPr>
            <p:ph idx="1"/>
          </p:nvPr>
        </p:nvSpPr>
        <p:spPr>
          <a:xfrm>
            <a:off x="9094874" y="4358395"/>
            <a:ext cx="10830284" cy="21511639"/>
          </a:xfrm>
        </p:spPr>
        <p:txBody>
          <a:bodyPr/>
          <a:lstStyle>
            <a:lvl1pPr>
              <a:defRPr sz="1286"/>
            </a:lvl1pPr>
            <a:lvl2pPr>
              <a:defRPr sz="1125"/>
            </a:lvl2pPr>
            <a:lvl3pPr>
              <a:defRPr sz="964"/>
            </a:lvl3pPr>
            <a:lvl4pPr>
              <a:defRPr sz="804"/>
            </a:lvl4pPr>
            <a:lvl5pPr>
              <a:defRPr sz="804"/>
            </a:lvl5pPr>
            <a:lvl6pPr>
              <a:defRPr sz="804"/>
            </a:lvl6pPr>
            <a:lvl7pPr>
              <a:defRPr sz="804"/>
            </a:lvl7pPr>
            <a:lvl8pPr>
              <a:defRPr sz="804"/>
            </a:lvl8pPr>
            <a:lvl9pPr>
              <a:defRPr sz="804"/>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1473570" y="9081135"/>
            <a:ext cx="6899847" cy="16823926"/>
          </a:xfrm>
        </p:spPr>
        <p:txBody>
          <a:bodyPr/>
          <a:lstStyle>
            <a:lvl1pPr marL="0" indent="0">
              <a:buNone/>
              <a:defRPr sz="643"/>
            </a:lvl1pPr>
            <a:lvl2pPr marL="183692" indent="0">
              <a:buNone/>
              <a:defRPr sz="562"/>
            </a:lvl2pPr>
            <a:lvl3pPr marL="367383" indent="0">
              <a:buNone/>
              <a:defRPr sz="482"/>
            </a:lvl3pPr>
            <a:lvl4pPr marL="551075" indent="0">
              <a:buNone/>
              <a:defRPr sz="402"/>
            </a:lvl4pPr>
            <a:lvl5pPr marL="734766" indent="0">
              <a:buNone/>
              <a:defRPr sz="402"/>
            </a:lvl5pPr>
            <a:lvl6pPr marL="918458" indent="0">
              <a:buNone/>
              <a:defRPr sz="402"/>
            </a:lvl6pPr>
            <a:lvl7pPr marL="1102149" indent="0">
              <a:buNone/>
              <a:defRPr sz="402"/>
            </a:lvl7pPr>
            <a:lvl8pPr marL="1285841" indent="0">
              <a:buNone/>
              <a:defRPr sz="402"/>
            </a:lvl8pPr>
            <a:lvl9pPr marL="1469532" indent="0">
              <a:buNone/>
              <a:defRPr sz="402"/>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3570" y="2018030"/>
            <a:ext cx="6899847" cy="7063105"/>
          </a:xfrm>
        </p:spPr>
        <p:txBody>
          <a:bodyPr anchor="b"/>
          <a:lstStyle>
            <a:lvl1pPr>
              <a:defRPr sz="1286"/>
            </a:lvl1pPr>
          </a:lstStyle>
          <a:p>
            <a:r>
              <a:rPr lang="en-GB"/>
              <a:t>Click to edit Master title style</a:t>
            </a:r>
          </a:p>
        </p:txBody>
      </p:sp>
      <p:sp>
        <p:nvSpPr>
          <p:cNvPr id="3" name="Picture Placeholder 2"/>
          <p:cNvSpPr>
            <a:spLocks noGrp="1" noChangeAspect="1"/>
          </p:cNvSpPr>
          <p:nvPr>
            <p:ph type="pic" idx="1"/>
          </p:nvPr>
        </p:nvSpPr>
        <p:spPr>
          <a:xfrm>
            <a:off x="9094874" y="4358395"/>
            <a:ext cx="10830284" cy="21511639"/>
          </a:xfrm>
        </p:spPr>
        <p:txBody>
          <a:bodyPr anchor="t"/>
          <a:lstStyle>
            <a:lvl1pPr marL="0" indent="0">
              <a:buNone/>
              <a:defRPr sz="1286"/>
            </a:lvl1pPr>
            <a:lvl2pPr marL="183692" indent="0">
              <a:buNone/>
              <a:defRPr sz="1125"/>
            </a:lvl2pPr>
            <a:lvl3pPr marL="367383" indent="0">
              <a:buNone/>
              <a:defRPr sz="964"/>
            </a:lvl3pPr>
            <a:lvl4pPr marL="551075" indent="0">
              <a:buNone/>
              <a:defRPr sz="804"/>
            </a:lvl4pPr>
            <a:lvl5pPr marL="734766" indent="0">
              <a:buNone/>
              <a:defRPr sz="804"/>
            </a:lvl5pPr>
            <a:lvl6pPr marL="918458" indent="0">
              <a:buNone/>
              <a:defRPr sz="804"/>
            </a:lvl6pPr>
            <a:lvl7pPr marL="1102149" indent="0">
              <a:buNone/>
              <a:defRPr sz="804"/>
            </a:lvl7pPr>
            <a:lvl8pPr marL="1285841" indent="0">
              <a:buNone/>
              <a:defRPr sz="804"/>
            </a:lvl8pPr>
            <a:lvl9pPr marL="1469532" indent="0">
              <a:buNone/>
              <a:defRPr sz="804"/>
            </a:lvl9pPr>
          </a:lstStyle>
          <a:p>
            <a:r>
              <a:rPr lang="en-GB"/>
              <a:t>Click icon to add picture</a:t>
            </a:r>
          </a:p>
        </p:txBody>
      </p:sp>
      <p:sp>
        <p:nvSpPr>
          <p:cNvPr id="4" name="Text Placeholder 3"/>
          <p:cNvSpPr>
            <a:spLocks noGrp="1"/>
          </p:cNvSpPr>
          <p:nvPr>
            <p:ph type="body" sz="half" idx="2"/>
          </p:nvPr>
        </p:nvSpPr>
        <p:spPr>
          <a:xfrm>
            <a:off x="1473570" y="9081135"/>
            <a:ext cx="6899847" cy="16823926"/>
          </a:xfrm>
        </p:spPr>
        <p:txBody>
          <a:bodyPr/>
          <a:lstStyle>
            <a:lvl1pPr marL="0" indent="0">
              <a:buNone/>
              <a:defRPr sz="643"/>
            </a:lvl1pPr>
            <a:lvl2pPr marL="183692" indent="0">
              <a:buNone/>
              <a:defRPr sz="562"/>
            </a:lvl2pPr>
            <a:lvl3pPr marL="367383" indent="0">
              <a:buNone/>
              <a:defRPr sz="482"/>
            </a:lvl3pPr>
            <a:lvl4pPr marL="551075" indent="0">
              <a:buNone/>
              <a:defRPr sz="402"/>
            </a:lvl4pPr>
            <a:lvl5pPr marL="734766" indent="0">
              <a:buNone/>
              <a:defRPr sz="402"/>
            </a:lvl5pPr>
            <a:lvl6pPr marL="918458" indent="0">
              <a:buNone/>
              <a:defRPr sz="402"/>
            </a:lvl6pPr>
            <a:lvl7pPr marL="1102149" indent="0">
              <a:buNone/>
              <a:defRPr sz="402"/>
            </a:lvl7pPr>
            <a:lvl8pPr marL="1285841" indent="0">
              <a:buNone/>
              <a:defRPr sz="402"/>
            </a:lvl8pPr>
            <a:lvl9pPr marL="1469532" indent="0">
              <a:buNone/>
              <a:defRPr sz="402"/>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9475" y="1611621"/>
            <a:ext cx="4612898" cy="25652807"/>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1470781" y="1611621"/>
            <a:ext cx="13571280" cy="256528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781" y="1611628"/>
            <a:ext cx="18451592" cy="5850888"/>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1470781" y="8058106"/>
            <a:ext cx="18451592" cy="1920632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1470781" y="28056234"/>
            <a:ext cx="4813459" cy="1611621"/>
          </a:xfrm>
          <a:prstGeom prst="rect">
            <a:avLst/>
          </a:prstGeom>
        </p:spPr>
        <p:txBody>
          <a:bodyPr vert="horz" lIns="91440" tIns="45720" rIns="91440" bIns="45720" rtlCol="0" anchor="ctr"/>
          <a:lstStyle>
            <a:lvl1pPr algn="l">
              <a:defRPr sz="482">
                <a:solidFill>
                  <a:schemeClr val="tx1">
                    <a:tint val="82000"/>
                  </a:schemeClr>
                </a:solidFill>
              </a:defRPr>
            </a:lvl1pPr>
          </a:lstStyle>
          <a:p>
            <a:fld id="{846CE7D5-CF57-46EF-B807-FDD0502418D4}" type="datetimeFigureOut">
              <a:rPr lang="en-GB" smtClean="0"/>
              <a:t>16/07/2026</a:t>
            </a:fld>
            <a:endParaRPr lang="en-GB"/>
          </a:p>
        </p:txBody>
      </p:sp>
      <p:sp>
        <p:nvSpPr>
          <p:cNvPr id="5" name="Footer Placeholder 4"/>
          <p:cNvSpPr>
            <a:spLocks noGrp="1"/>
          </p:cNvSpPr>
          <p:nvPr>
            <p:ph type="ftr" sz="quarter" idx="3"/>
          </p:nvPr>
        </p:nvSpPr>
        <p:spPr>
          <a:xfrm>
            <a:off x="7086483" y="28056234"/>
            <a:ext cx="7220188" cy="1611621"/>
          </a:xfrm>
          <a:prstGeom prst="rect">
            <a:avLst/>
          </a:prstGeom>
        </p:spPr>
        <p:txBody>
          <a:bodyPr vert="horz" lIns="91440" tIns="45720" rIns="91440" bIns="45720" rtlCol="0" anchor="ctr"/>
          <a:lstStyle>
            <a:lvl1pPr algn="ctr">
              <a:defRPr sz="48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5108914" y="28056234"/>
            <a:ext cx="4813459" cy="1611621"/>
          </a:xfrm>
          <a:prstGeom prst="rect">
            <a:avLst/>
          </a:prstGeom>
        </p:spPr>
        <p:txBody>
          <a:bodyPr vert="horz" lIns="91440" tIns="45720" rIns="91440" bIns="45720" rtlCol="0" anchor="ctr"/>
          <a:lstStyle>
            <a:lvl1pPr algn="r">
              <a:defRPr sz="482">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google.com/url?sa=t&amp;source=web&amp;rct=j&amp;opi=89978449&amp;url=https://instituteprojectmanagement.com/blog/work-breakdown-structure/&amp;ved=2ahukewj0lqrq59kvaxxxa0eahwyjltqqfnoecciqaq&amp;usg=aovvaw2zjx7titdwdirv3zg2ezl5" TargetMode="External"/><Relationship Id="rId13" Type="http://schemas.openxmlformats.org/officeDocument/2006/relationships/image" Target="../media/image9.png"/><Relationship Id="rId18" Type="http://schemas.openxmlformats.org/officeDocument/2006/relationships/image" Target="../media/image14.svg"/><Relationship Id="rId3" Type="http://schemas.openxmlformats.org/officeDocument/2006/relationships/image" Target="../media/image2.svg"/><Relationship Id="rId7" Type="http://schemas.openxmlformats.org/officeDocument/2006/relationships/hyperlink" Target="https://www.google.com/url?sa=t&amp;source=web&amp;rct=j&amp;opi=89978449&amp;url=https://projectmanagementacademy.net/resources/blog/risk-assessment-in-project-management/&amp;ved=2ahukewiz7poq5tkvaxwdxueahuejmxiqfnoecdwqaq&amp;usg=aovvaw22jt3dwfdsur9srgm9xmib" TargetMode="External"/><Relationship Id="rId12" Type="http://schemas.openxmlformats.org/officeDocument/2006/relationships/image" Target="../media/image8.svg"/><Relationship Id="rId17" Type="http://schemas.openxmlformats.org/officeDocument/2006/relationships/image" Target="../media/image13.svg"/><Relationship Id="rId2" Type="http://schemas.openxmlformats.org/officeDocument/2006/relationships/image" Target="../media/image1.jpeg"/><Relationship Id="rId16" Type="http://schemas.openxmlformats.org/officeDocument/2006/relationships/image" Target="../media/image12.sv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7.svg"/><Relationship Id="rId5" Type="http://schemas.openxmlformats.org/officeDocument/2006/relationships/image" Target="../media/image4.png"/><Relationship Id="rId15" Type="http://schemas.openxmlformats.org/officeDocument/2006/relationships/image" Target="../media/image11.png"/><Relationship Id="rId10" Type="http://schemas.openxmlformats.org/officeDocument/2006/relationships/image" Target="../media/image6.svg"/><Relationship Id="rId4" Type="http://schemas.openxmlformats.org/officeDocument/2006/relationships/image" Target="../media/image3.svg"/><Relationship Id="rId9" Type="http://schemas.openxmlformats.org/officeDocument/2006/relationships/hyperlink" Target="https://www.google.com/url?sa=t&amp;source=web&amp;rct=j&amp;opi=89978449&amp;url=https://www.investopedia.com/terms/f/feasibility-study.asp&amp;ved=2ahukewiwgbys6nkvaxxfvkeahszgkq8qfnoecdgqaq&amp;usg=aovvaw0okxrbaxtbjetduuog9cpz" TargetMode="External"/><Relationship Id="rId1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B3DDB955-A65F-B76F-D591-249F7912F544}"/>
              </a:ext>
            </a:extLst>
          </p:cNvPr>
          <p:cNvSpPr txBox="1"/>
          <p:nvPr/>
        </p:nvSpPr>
        <p:spPr>
          <a:xfrm>
            <a:off x="11517082" y="4836753"/>
            <a:ext cx="9666544" cy="1813125"/>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GB"/>
            </a:defPPr>
            <a:lvl1pPr marL="0" algn="l" defTabSz="2479853" rtl="0" eaLnBrk="1" latinLnBrk="0" hangingPunct="1">
              <a:defRPr sz="4882" kern="1200">
                <a:solidFill>
                  <a:schemeClr val="tx1"/>
                </a:solidFill>
                <a:latin typeface="+mn-lt"/>
                <a:ea typeface="+mn-ea"/>
                <a:cs typeface="+mn-cs"/>
              </a:defRPr>
            </a:lvl1pPr>
            <a:lvl2pPr marL="1239926" algn="l" defTabSz="2479853" rtl="0" eaLnBrk="1" latinLnBrk="0" hangingPunct="1">
              <a:defRPr sz="4882" kern="1200">
                <a:solidFill>
                  <a:schemeClr val="tx1"/>
                </a:solidFill>
                <a:latin typeface="+mn-lt"/>
                <a:ea typeface="+mn-ea"/>
                <a:cs typeface="+mn-cs"/>
              </a:defRPr>
            </a:lvl2pPr>
            <a:lvl3pPr marL="2479853" algn="l" defTabSz="2479853" rtl="0" eaLnBrk="1" latinLnBrk="0" hangingPunct="1">
              <a:defRPr sz="4882" kern="1200">
                <a:solidFill>
                  <a:schemeClr val="tx1"/>
                </a:solidFill>
                <a:latin typeface="+mn-lt"/>
                <a:ea typeface="+mn-ea"/>
                <a:cs typeface="+mn-cs"/>
              </a:defRPr>
            </a:lvl3pPr>
            <a:lvl4pPr marL="3719779" algn="l" defTabSz="2479853" rtl="0" eaLnBrk="1" latinLnBrk="0" hangingPunct="1">
              <a:defRPr sz="4882" kern="1200">
                <a:solidFill>
                  <a:schemeClr val="tx1"/>
                </a:solidFill>
                <a:latin typeface="+mn-lt"/>
                <a:ea typeface="+mn-ea"/>
                <a:cs typeface="+mn-cs"/>
              </a:defRPr>
            </a:lvl4pPr>
            <a:lvl5pPr marL="4959706" algn="l" defTabSz="2479853" rtl="0" eaLnBrk="1" latinLnBrk="0" hangingPunct="1">
              <a:defRPr sz="4882" kern="1200">
                <a:solidFill>
                  <a:schemeClr val="tx1"/>
                </a:solidFill>
                <a:latin typeface="+mn-lt"/>
                <a:ea typeface="+mn-ea"/>
                <a:cs typeface="+mn-cs"/>
              </a:defRPr>
            </a:lvl5pPr>
            <a:lvl6pPr marL="6199632" algn="l" defTabSz="2479853" rtl="0" eaLnBrk="1" latinLnBrk="0" hangingPunct="1">
              <a:defRPr sz="4882" kern="1200">
                <a:solidFill>
                  <a:schemeClr val="tx1"/>
                </a:solidFill>
                <a:latin typeface="+mn-lt"/>
                <a:ea typeface="+mn-ea"/>
                <a:cs typeface="+mn-cs"/>
              </a:defRPr>
            </a:lvl6pPr>
            <a:lvl7pPr marL="7439558" algn="l" defTabSz="2479853" rtl="0" eaLnBrk="1" latinLnBrk="0" hangingPunct="1">
              <a:defRPr sz="4882" kern="1200">
                <a:solidFill>
                  <a:schemeClr val="tx1"/>
                </a:solidFill>
                <a:latin typeface="+mn-lt"/>
                <a:ea typeface="+mn-ea"/>
                <a:cs typeface="+mn-cs"/>
              </a:defRPr>
            </a:lvl7pPr>
            <a:lvl8pPr marL="8679485" algn="l" defTabSz="2479853" rtl="0" eaLnBrk="1" latinLnBrk="0" hangingPunct="1">
              <a:defRPr sz="4882" kern="1200">
                <a:solidFill>
                  <a:schemeClr val="tx1"/>
                </a:solidFill>
                <a:latin typeface="+mn-lt"/>
                <a:ea typeface="+mn-ea"/>
                <a:cs typeface="+mn-cs"/>
              </a:defRPr>
            </a:lvl8pPr>
            <a:lvl9pPr marL="9919411" algn="l" defTabSz="2479853" rtl="0" eaLnBrk="1" latinLnBrk="0" hangingPunct="1">
              <a:defRPr sz="4882" kern="1200">
                <a:solidFill>
                  <a:schemeClr val="tx1"/>
                </a:solidFill>
                <a:latin typeface="+mn-lt"/>
                <a:ea typeface="+mn-ea"/>
                <a:cs typeface="+mn-cs"/>
              </a:defRPr>
            </a:lvl9pPr>
          </a:lstStyle>
          <a:p>
            <a:r>
              <a:rPr lang="en-GB" sz="4882"/>
              <a:t>Project description</a:t>
            </a:r>
            <a:endParaRPr lang="en-US" sz="4882"/>
          </a:p>
          <a:p>
            <a:pPr algn="just"/>
            <a:r>
              <a:rPr lang="en-GB" sz="1050">
                <a:latin typeface="Aptos"/>
                <a:ea typeface="Calibri"/>
                <a:cs typeface="Calibri"/>
              </a:rPr>
              <a:t>Sustainable development project that seeks to convert the existing transport hub into an efficient and environmentally friendly transport gateway. The project is aimed at addressing the problems arising from the old infrastructure, increasing demands of passengers, and meeting the UK's goals of achieving net- zero transportation.  Among the features of the project are energy- efficient  structures, incorporation of renewable  energy sources, digitalization of transport system, and provision for accessibility. other aspects of the project will include EV charging stations, sustainable drainage systems, green spaces cycling lanes and pedestrian pathways for encouraging low carbon mode of transport.</a:t>
            </a:r>
          </a:p>
          <a:p>
            <a:endParaRPr lang="en-GB" sz="1050">
              <a:latin typeface="Aptos"/>
              <a:ea typeface="Calibri"/>
              <a:cs typeface="Calibri"/>
            </a:endParaRPr>
          </a:p>
        </p:txBody>
      </p:sp>
      <p:pic>
        <p:nvPicPr>
          <p:cNvPr id="5" name="Picture 4" descr="A diagram of a work breakdown structure&#10;&#10;AI-generated content may be incorrect.">
            <a:extLst>
              <a:ext uri="{FF2B5EF4-FFF2-40B4-BE49-F238E27FC236}">
                <a16:creationId xmlns:a16="http://schemas.microsoft.com/office/drawing/2014/main" id="{791CE939-BB8E-52C0-2272-7E94474EC5B4}"/>
              </a:ext>
            </a:extLst>
          </p:cNvPr>
          <p:cNvPicPr>
            <a:picLocks noChangeAspect="1"/>
          </p:cNvPicPr>
          <p:nvPr/>
        </p:nvPicPr>
        <p:blipFill>
          <a:blip r:embed="rId2"/>
          <a:srcRect t="9282" r="-209"/>
          <a:stretch>
            <a:fillRect/>
          </a:stretch>
        </p:blipFill>
        <p:spPr>
          <a:xfrm>
            <a:off x="-11376" y="16819659"/>
            <a:ext cx="9660016" cy="5552419"/>
          </a:xfrm>
          <a:prstGeom prst="rect">
            <a:avLst/>
          </a:prstGeom>
        </p:spPr>
      </p:pic>
      <p:graphicFrame>
        <p:nvGraphicFramePr>
          <p:cNvPr id="7" name="Table 6">
            <a:extLst>
              <a:ext uri="{FF2B5EF4-FFF2-40B4-BE49-F238E27FC236}">
                <a16:creationId xmlns:a16="http://schemas.microsoft.com/office/drawing/2014/main" id="{8A34EBAA-71ED-9E65-305C-4600BAF00880}"/>
              </a:ext>
            </a:extLst>
          </p:cNvPr>
          <p:cNvGraphicFramePr>
            <a:graphicFrameLocks noGrp="1"/>
          </p:cNvGraphicFramePr>
          <p:nvPr>
            <p:extLst>
              <p:ext uri="{D42A27DB-BD31-4B8C-83A1-F6EECF244321}">
                <p14:modId xmlns:p14="http://schemas.microsoft.com/office/powerpoint/2010/main" val="48730873"/>
              </p:ext>
            </p:extLst>
          </p:nvPr>
        </p:nvGraphicFramePr>
        <p:xfrm>
          <a:off x="193060" y="22975351"/>
          <a:ext cx="7590607" cy="4698403"/>
        </p:xfrm>
        <a:graphic>
          <a:graphicData uri="http://schemas.openxmlformats.org/drawingml/2006/table">
            <a:tbl>
              <a:tblPr firstRow="1" bandRow="1">
                <a:tableStyleId>{ED083AE6-46FA-4A59-8FB0-9F97EB10719F}</a:tableStyleId>
              </a:tblPr>
              <a:tblGrid>
                <a:gridCol w="1476361">
                  <a:extLst>
                    <a:ext uri="{9D8B030D-6E8A-4147-A177-3AD203B41FA5}">
                      <a16:colId xmlns:a16="http://schemas.microsoft.com/office/drawing/2014/main" val="3549949484"/>
                    </a:ext>
                  </a:extLst>
                </a:gridCol>
                <a:gridCol w="824634">
                  <a:extLst>
                    <a:ext uri="{9D8B030D-6E8A-4147-A177-3AD203B41FA5}">
                      <a16:colId xmlns:a16="http://schemas.microsoft.com/office/drawing/2014/main" val="2313679693"/>
                    </a:ext>
                  </a:extLst>
                </a:gridCol>
                <a:gridCol w="1586973">
                  <a:extLst>
                    <a:ext uri="{9D8B030D-6E8A-4147-A177-3AD203B41FA5}">
                      <a16:colId xmlns:a16="http://schemas.microsoft.com/office/drawing/2014/main" val="434358782"/>
                    </a:ext>
                  </a:extLst>
                </a:gridCol>
                <a:gridCol w="1702389">
                  <a:extLst>
                    <a:ext uri="{9D8B030D-6E8A-4147-A177-3AD203B41FA5}">
                      <a16:colId xmlns:a16="http://schemas.microsoft.com/office/drawing/2014/main" val="3050701012"/>
                    </a:ext>
                  </a:extLst>
                </a:gridCol>
                <a:gridCol w="2000250">
                  <a:extLst>
                    <a:ext uri="{9D8B030D-6E8A-4147-A177-3AD203B41FA5}">
                      <a16:colId xmlns:a16="http://schemas.microsoft.com/office/drawing/2014/main" val="2808447877"/>
                    </a:ext>
                  </a:extLst>
                </a:gridCol>
              </a:tblGrid>
              <a:tr h="369093">
                <a:tc gridSpan="5">
                  <a:txBody>
                    <a:bodyPr/>
                    <a:lstStyle/>
                    <a:p>
                      <a:r>
                        <a:rPr lang="en-GB"/>
                        <a:t> </a:t>
                      </a:r>
                      <a:r>
                        <a:rPr lang="en-GB">
                          <a:solidFill>
                            <a:schemeClr val="bg1"/>
                          </a:solidFill>
                        </a:rPr>
                        <a:t>RACI  MATRIX</a:t>
                      </a:r>
                    </a:p>
                  </a:txBody>
                  <a:tcPr>
                    <a:solidFill>
                      <a:schemeClr val="tx2">
                        <a:lumMod val="75000"/>
                        <a:lumOff val="25000"/>
                      </a:schemeClr>
                    </a:solidFill>
                  </a:tcPr>
                </a:tc>
                <a:tc hMerge="1">
                  <a:txBody>
                    <a:bodyPr/>
                    <a:lstStyle/>
                    <a:p>
                      <a:endParaRPr lang="en-US"/>
                    </a:p>
                  </a:txBody>
                  <a:tcPr marL="0" marR="0" marT="0" marB="0" horzOverflow="overflow"/>
                </a:tc>
                <a:tc hMerge="1">
                  <a:txBody>
                    <a:bodyPr/>
                    <a:lstStyle/>
                    <a:p>
                      <a:endParaRPr lang="en-US"/>
                    </a:p>
                  </a:txBody>
                  <a:tcPr marL="0" marR="0" marT="0" marB="0" horzOverflow="overflow"/>
                </a:tc>
                <a:tc hMerge="1">
                  <a:txBody>
                    <a:bodyPr/>
                    <a:lstStyle/>
                    <a:p>
                      <a:endParaRPr lang="en-US"/>
                    </a:p>
                  </a:txBody>
                  <a:tcPr marL="0" marR="0" marT="0" marB="0" horzOverflow="overflow"/>
                </a:tc>
                <a:tc hMerge="1">
                  <a:txBody>
                    <a:bodyPr/>
                    <a:lstStyle/>
                    <a:p>
                      <a:endParaRPr lang="en-US"/>
                    </a:p>
                  </a:txBody>
                  <a:tcPr marL="0" marR="0" marT="0" marB="0" horzOverflow="overflow"/>
                </a:tc>
                <a:extLst>
                  <a:ext uri="{0D108BD9-81ED-4DB2-BD59-A6C34878D82A}">
                    <a16:rowId xmlns:a16="http://schemas.microsoft.com/office/drawing/2014/main" val="1866054236"/>
                  </a:ext>
                </a:extLst>
              </a:tr>
              <a:tr h="370840">
                <a:tc>
                  <a:txBody>
                    <a:bodyPr/>
                    <a:lstStyle/>
                    <a:p>
                      <a:r>
                        <a:rPr lang="en-GB"/>
                        <a:t>Activity</a:t>
                      </a:r>
                    </a:p>
                  </a:txBody>
                  <a:tcPr/>
                </a:tc>
                <a:tc>
                  <a:txBody>
                    <a:bodyPr/>
                    <a:lstStyle/>
                    <a:p>
                      <a:r>
                        <a:rPr lang="en-GB"/>
                        <a:t>  PM </a:t>
                      </a:r>
                    </a:p>
                  </a:txBody>
                  <a:tcPr/>
                </a:tc>
                <a:tc>
                  <a:txBody>
                    <a:bodyPr/>
                    <a:lstStyle/>
                    <a:p>
                      <a:r>
                        <a:rPr lang="en-GB"/>
                        <a:t> Contractor</a:t>
                      </a:r>
                      <a:endParaRPr lang="en-GB" err="1"/>
                    </a:p>
                  </a:txBody>
                  <a:tcPr/>
                </a:tc>
                <a:tc>
                  <a:txBody>
                    <a:bodyPr/>
                    <a:lstStyle/>
                    <a:p>
                      <a:r>
                        <a:rPr lang="en-GB"/>
                        <a:t> Local Authority   </a:t>
                      </a:r>
                    </a:p>
                  </a:txBody>
                  <a:tcPr/>
                </a:tc>
                <a:tc>
                  <a:txBody>
                    <a:bodyPr/>
                    <a:lstStyle/>
                    <a:p>
                      <a:r>
                        <a:rPr lang="en-GB"/>
                        <a:t>   Stakeholders</a:t>
                      </a:r>
                    </a:p>
                  </a:txBody>
                  <a:tcPr/>
                </a:tc>
                <a:extLst>
                  <a:ext uri="{0D108BD9-81ED-4DB2-BD59-A6C34878D82A}">
                    <a16:rowId xmlns:a16="http://schemas.microsoft.com/office/drawing/2014/main" val="322277988"/>
                  </a:ext>
                </a:extLst>
              </a:tr>
              <a:tr h="632603">
                <a:tc>
                  <a:txBody>
                    <a:bodyPr/>
                    <a:lstStyle/>
                    <a:p>
                      <a:r>
                        <a:rPr lang="en-GB"/>
                        <a:t>Project planning </a:t>
                      </a:r>
                    </a:p>
                  </a:txBody>
                  <a:tcPr/>
                </a:tc>
                <a:tc>
                  <a:txBody>
                    <a:bodyPr/>
                    <a:lstStyle/>
                    <a:p>
                      <a:endParaRPr lang="en-GB"/>
                    </a:p>
                    <a:p>
                      <a:pPr lvl="0">
                        <a:buNone/>
                      </a:pPr>
                      <a:r>
                        <a:rPr lang="en-GB"/>
                        <a:t> </a:t>
                      </a:r>
                      <a:r>
                        <a:rPr lang="en-GB">
                          <a:solidFill>
                            <a:srgbClr val="E97132"/>
                          </a:solidFill>
                        </a:rPr>
                        <a:t> A</a:t>
                      </a:r>
                    </a:p>
                  </a:txBody>
                  <a:tcPr/>
                </a:tc>
                <a:tc>
                  <a:txBody>
                    <a:bodyPr/>
                    <a:lstStyle/>
                    <a:p>
                      <a:endParaRPr lang="en-GB"/>
                    </a:p>
                    <a:p>
                      <a:pPr lvl="0">
                        <a:buNone/>
                      </a:pPr>
                      <a:r>
                        <a:rPr lang="en-GB"/>
                        <a:t>         </a:t>
                      </a:r>
                      <a:r>
                        <a:rPr lang="en-GB">
                          <a:solidFill>
                            <a:srgbClr val="7030A0"/>
                          </a:solidFill>
                        </a:rPr>
                        <a:t>C</a:t>
                      </a:r>
                    </a:p>
                  </a:txBody>
                  <a:tcPr/>
                </a:tc>
                <a:tc>
                  <a:txBody>
                    <a:bodyPr/>
                    <a:lstStyle/>
                    <a:p>
                      <a:endParaRPr lang="en-GB"/>
                    </a:p>
                    <a:p>
                      <a:pPr lvl="0">
                        <a:buNone/>
                      </a:pPr>
                      <a:r>
                        <a:rPr lang="en-GB"/>
                        <a:t>          </a:t>
                      </a:r>
                      <a:r>
                        <a:rPr lang="en-GB">
                          <a:solidFill>
                            <a:srgbClr val="196B24"/>
                          </a:solidFill>
                        </a:rPr>
                        <a:t>   R</a:t>
                      </a:r>
                    </a:p>
                  </a:txBody>
                  <a:tcPr/>
                </a:tc>
                <a:tc>
                  <a:txBody>
                    <a:bodyPr/>
                    <a:lstStyle/>
                    <a:p>
                      <a:endParaRPr lang="en-GB"/>
                    </a:p>
                    <a:p>
                      <a:pPr lvl="0">
                        <a:buNone/>
                      </a:pPr>
                      <a:r>
                        <a:rPr lang="en-GB"/>
                        <a:t>           </a:t>
                      </a:r>
                      <a:r>
                        <a:rPr lang="en-GB">
                          <a:solidFill>
                            <a:srgbClr val="7D340D"/>
                          </a:solidFill>
                        </a:rPr>
                        <a:t> I</a:t>
                      </a:r>
                    </a:p>
                  </a:txBody>
                  <a:tcPr/>
                </a:tc>
                <a:extLst>
                  <a:ext uri="{0D108BD9-81ED-4DB2-BD59-A6C34878D82A}">
                    <a16:rowId xmlns:a16="http://schemas.microsoft.com/office/drawing/2014/main" val="2972226440"/>
                  </a:ext>
                </a:extLst>
              </a:tr>
              <a:tr h="632603">
                <a:tc>
                  <a:txBody>
                    <a:bodyPr/>
                    <a:lstStyle/>
                    <a:p>
                      <a:r>
                        <a:rPr lang="en-GB"/>
                        <a:t>Design Approval</a:t>
                      </a:r>
                    </a:p>
                  </a:txBody>
                  <a:tcPr/>
                </a:tc>
                <a:tc>
                  <a:txBody>
                    <a:bodyPr/>
                    <a:lstStyle/>
                    <a:p>
                      <a:endParaRPr lang="en-GB"/>
                    </a:p>
                    <a:p>
                      <a:pPr lvl="0">
                        <a:buNone/>
                      </a:pPr>
                      <a:r>
                        <a:rPr lang="en-GB"/>
                        <a:t> </a:t>
                      </a:r>
                      <a:r>
                        <a:rPr lang="en-GB">
                          <a:solidFill>
                            <a:srgbClr val="7030A0"/>
                          </a:solidFill>
                        </a:rPr>
                        <a:t> C</a:t>
                      </a:r>
                    </a:p>
                  </a:txBody>
                  <a:tcPr/>
                </a:tc>
                <a:tc>
                  <a:txBody>
                    <a:bodyPr/>
                    <a:lstStyle/>
                    <a:p>
                      <a:endParaRPr lang="en-GB"/>
                    </a:p>
                    <a:p>
                      <a:pPr lvl="0">
                        <a:buNone/>
                      </a:pPr>
                      <a:r>
                        <a:rPr lang="en-GB"/>
                        <a:t>         </a:t>
                      </a:r>
                      <a:r>
                        <a:rPr lang="en-GB">
                          <a:solidFill>
                            <a:srgbClr val="7D340D"/>
                          </a:solidFill>
                        </a:rPr>
                        <a:t> I</a:t>
                      </a:r>
                    </a:p>
                  </a:txBody>
                  <a:tcPr/>
                </a:tc>
                <a:tc>
                  <a:txBody>
                    <a:bodyPr/>
                    <a:lstStyle/>
                    <a:p>
                      <a:r>
                        <a:rPr lang="en-GB"/>
                        <a:t>             </a:t>
                      </a:r>
                      <a:endParaRPr lang="en-US"/>
                    </a:p>
                    <a:p>
                      <a:pPr lvl="0">
                        <a:buNone/>
                      </a:pPr>
                      <a:r>
                        <a:rPr lang="en-GB"/>
                        <a:t>            </a:t>
                      </a:r>
                      <a:r>
                        <a:rPr lang="en-GB">
                          <a:solidFill>
                            <a:srgbClr val="E97132"/>
                          </a:solidFill>
                        </a:rPr>
                        <a:t> A</a:t>
                      </a:r>
                    </a:p>
                  </a:txBody>
                  <a:tcPr/>
                </a:tc>
                <a:tc>
                  <a:txBody>
                    <a:bodyPr/>
                    <a:lstStyle/>
                    <a:p>
                      <a:endParaRPr lang="en-GB"/>
                    </a:p>
                    <a:p>
                      <a:pPr lvl="0">
                        <a:buNone/>
                      </a:pPr>
                      <a:r>
                        <a:rPr lang="en-GB"/>
                        <a:t>           </a:t>
                      </a:r>
                      <a:r>
                        <a:rPr lang="en-GB">
                          <a:solidFill>
                            <a:srgbClr val="196B24"/>
                          </a:solidFill>
                        </a:rPr>
                        <a:t>R</a:t>
                      </a:r>
                    </a:p>
                  </a:txBody>
                  <a:tcPr/>
                </a:tc>
                <a:extLst>
                  <a:ext uri="{0D108BD9-81ED-4DB2-BD59-A6C34878D82A}">
                    <a16:rowId xmlns:a16="http://schemas.microsoft.com/office/drawing/2014/main" val="3767302221"/>
                  </a:ext>
                </a:extLst>
              </a:tr>
              <a:tr h="370840">
                <a:tc>
                  <a:txBody>
                    <a:bodyPr/>
                    <a:lstStyle/>
                    <a:p>
                      <a:r>
                        <a:rPr lang="en-GB"/>
                        <a:t>Construction</a:t>
                      </a:r>
                    </a:p>
                  </a:txBody>
                  <a:tcPr/>
                </a:tc>
                <a:tc>
                  <a:txBody>
                    <a:bodyPr/>
                    <a:lstStyle/>
                    <a:p>
                      <a:r>
                        <a:rPr lang="en-GB"/>
                        <a:t>  </a:t>
                      </a:r>
                      <a:r>
                        <a:rPr lang="en-GB">
                          <a:solidFill>
                            <a:srgbClr val="E97132"/>
                          </a:solidFill>
                        </a:rPr>
                        <a:t>A</a:t>
                      </a:r>
                    </a:p>
                  </a:txBody>
                  <a:tcPr/>
                </a:tc>
                <a:tc>
                  <a:txBody>
                    <a:bodyPr/>
                    <a:lstStyle/>
                    <a:p>
                      <a:r>
                        <a:rPr lang="en-GB"/>
                        <a:t>        </a:t>
                      </a:r>
                      <a:r>
                        <a:rPr lang="en-GB">
                          <a:solidFill>
                            <a:srgbClr val="196B24"/>
                          </a:solidFill>
                        </a:rPr>
                        <a:t> R</a:t>
                      </a:r>
                    </a:p>
                  </a:txBody>
                  <a:tcPr/>
                </a:tc>
                <a:tc>
                  <a:txBody>
                    <a:bodyPr/>
                    <a:lstStyle/>
                    <a:p>
                      <a:r>
                        <a:rPr lang="en-GB"/>
                        <a:t>             </a:t>
                      </a:r>
                      <a:r>
                        <a:rPr lang="en-GB">
                          <a:solidFill>
                            <a:srgbClr val="7030A0"/>
                          </a:solidFill>
                        </a:rPr>
                        <a:t>C</a:t>
                      </a:r>
                    </a:p>
                  </a:txBody>
                  <a:tcPr/>
                </a:tc>
                <a:tc>
                  <a:txBody>
                    <a:bodyPr/>
                    <a:lstStyle/>
                    <a:p>
                      <a:r>
                        <a:rPr lang="en-GB"/>
                        <a:t>         </a:t>
                      </a:r>
                      <a:r>
                        <a:rPr lang="en-GB">
                          <a:solidFill>
                            <a:srgbClr val="7D340D"/>
                          </a:solidFill>
                        </a:rPr>
                        <a:t>   I</a:t>
                      </a:r>
                    </a:p>
                  </a:txBody>
                  <a:tcPr/>
                </a:tc>
                <a:extLst>
                  <a:ext uri="{0D108BD9-81ED-4DB2-BD59-A6C34878D82A}">
                    <a16:rowId xmlns:a16="http://schemas.microsoft.com/office/drawing/2014/main" val="3726387812"/>
                  </a:ext>
                </a:extLst>
              </a:tr>
              <a:tr h="370840">
                <a:tc>
                  <a:txBody>
                    <a:bodyPr/>
                    <a:lstStyle/>
                    <a:p>
                      <a:r>
                        <a:rPr lang="en-GB"/>
                        <a:t>Quality checks</a:t>
                      </a:r>
                    </a:p>
                  </a:txBody>
                  <a:tcPr/>
                </a:tc>
                <a:tc>
                  <a:txBody>
                    <a:bodyPr/>
                    <a:lstStyle/>
                    <a:p>
                      <a:endParaRPr lang="en-GB"/>
                    </a:p>
                    <a:p>
                      <a:pPr lvl="0">
                        <a:buNone/>
                      </a:pPr>
                      <a:r>
                        <a:rPr lang="en-GB">
                          <a:solidFill>
                            <a:srgbClr val="E97132"/>
                          </a:solidFill>
                        </a:rPr>
                        <a:t>  A</a:t>
                      </a:r>
                    </a:p>
                  </a:txBody>
                  <a:tcPr/>
                </a:tc>
                <a:tc>
                  <a:txBody>
                    <a:bodyPr/>
                    <a:lstStyle/>
                    <a:p>
                      <a:r>
                        <a:rPr lang="en-GB"/>
                        <a:t> </a:t>
                      </a:r>
                      <a:endParaRPr lang="en-US"/>
                    </a:p>
                    <a:p>
                      <a:pPr lvl="0">
                        <a:buNone/>
                      </a:pPr>
                      <a:r>
                        <a:rPr lang="en-GB"/>
                        <a:t>       </a:t>
                      </a:r>
                      <a:r>
                        <a:rPr lang="en-GB">
                          <a:solidFill>
                            <a:srgbClr val="196B24"/>
                          </a:solidFill>
                        </a:rPr>
                        <a:t>  R</a:t>
                      </a:r>
                    </a:p>
                  </a:txBody>
                  <a:tcPr/>
                </a:tc>
                <a:tc>
                  <a:txBody>
                    <a:bodyPr/>
                    <a:lstStyle/>
                    <a:p>
                      <a:endParaRPr lang="en-GB"/>
                    </a:p>
                    <a:p>
                      <a:pPr lvl="0">
                        <a:buNone/>
                      </a:pPr>
                      <a:r>
                        <a:rPr lang="en-GB"/>
                        <a:t>             </a:t>
                      </a:r>
                      <a:r>
                        <a:rPr lang="en-GB">
                          <a:solidFill>
                            <a:srgbClr val="7030A0"/>
                          </a:solidFill>
                        </a:rPr>
                        <a:t>C</a:t>
                      </a:r>
                    </a:p>
                  </a:txBody>
                  <a:tcPr/>
                </a:tc>
                <a:tc>
                  <a:txBody>
                    <a:bodyPr/>
                    <a:lstStyle/>
                    <a:p>
                      <a:endParaRPr lang="en-GB"/>
                    </a:p>
                    <a:p>
                      <a:pPr lvl="0">
                        <a:buNone/>
                      </a:pPr>
                      <a:r>
                        <a:rPr lang="en-GB"/>
                        <a:t>           </a:t>
                      </a:r>
                      <a:r>
                        <a:rPr lang="en-GB">
                          <a:solidFill>
                            <a:srgbClr val="7D340D"/>
                          </a:solidFill>
                        </a:rPr>
                        <a:t> I</a:t>
                      </a:r>
                    </a:p>
                  </a:txBody>
                  <a:tcPr/>
                </a:tc>
                <a:extLst>
                  <a:ext uri="{0D108BD9-81ED-4DB2-BD59-A6C34878D82A}">
                    <a16:rowId xmlns:a16="http://schemas.microsoft.com/office/drawing/2014/main" val="270941729"/>
                  </a:ext>
                </a:extLst>
              </a:tr>
              <a:tr h="370840">
                <a:tc>
                  <a:txBody>
                    <a:bodyPr/>
                    <a:lstStyle/>
                    <a:p>
                      <a:r>
                        <a:rPr lang="en-GB"/>
                        <a:t>Final handover</a:t>
                      </a:r>
                    </a:p>
                  </a:txBody>
                  <a:tcPr/>
                </a:tc>
                <a:tc>
                  <a:txBody>
                    <a:bodyPr/>
                    <a:lstStyle/>
                    <a:p>
                      <a:endParaRPr lang="en-GB"/>
                    </a:p>
                    <a:p>
                      <a:pPr lvl="0">
                        <a:buNone/>
                      </a:pPr>
                      <a:r>
                        <a:rPr lang="en-GB">
                          <a:solidFill>
                            <a:srgbClr val="196B24"/>
                          </a:solidFill>
                        </a:rPr>
                        <a:t>  R</a:t>
                      </a:r>
                    </a:p>
                  </a:txBody>
                  <a:tcPr/>
                </a:tc>
                <a:tc>
                  <a:txBody>
                    <a:bodyPr/>
                    <a:lstStyle/>
                    <a:p>
                      <a:endParaRPr lang="en-GB"/>
                    </a:p>
                    <a:p>
                      <a:pPr lvl="0">
                        <a:buNone/>
                      </a:pPr>
                      <a:r>
                        <a:rPr lang="en-GB"/>
                        <a:t>        </a:t>
                      </a:r>
                      <a:r>
                        <a:rPr lang="en-GB">
                          <a:solidFill>
                            <a:srgbClr val="7030A0"/>
                          </a:solidFill>
                        </a:rPr>
                        <a:t> C</a:t>
                      </a:r>
                    </a:p>
                  </a:txBody>
                  <a:tcPr/>
                </a:tc>
                <a:tc>
                  <a:txBody>
                    <a:bodyPr/>
                    <a:lstStyle/>
                    <a:p>
                      <a:endParaRPr lang="en-GB">
                        <a:solidFill>
                          <a:srgbClr val="E97132"/>
                        </a:solidFill>
                      </a:endParaRPr>
                    </a:p>
                    <a:p>
                      <a:pPr lvl="0">
                        <a:buNone/>
                      </a:pPr>
                      <a:r>
                        <a:rPr lang="en-GB">
                          <a:solidFill>
                            <a:srgbClr val="E97132"/>
                          </a:solidFill>
                        </a:rPr>
                        <a:t>              A</a:t>
                      </a:r>
                    </a:p>
                  </a:txBody>
                  <a:tcPr/>
                </a:tc>
                <a:tc>
                  <a:txBody>
                    <a:bodyPr/>
                    <a:lstStyle/>
                    <a:p>
                      <a:r>
                        <a:rPr lang="en-GB"/>
                        <a:t>            </a:t>
                      </a:r>
                      <a:endParaRPr lang="en-US"/>
                    </a:p>
                    <a:p>
                      <a:pPr lvl="0">
                        <a:buNone/>
                      </a:pPr>
                      <a:r>
                        <a:rPr lang="en-GB"/>
                        <a:t>           </a:t>
                      </a:r>
                      <a:r>
                        <a:rPr lang="en-GB">
                          <a:solidFill>
                            <a:srgbClr val="7D340D"/>
                          </a:solidFill>
                        </a:rPr>
                        <a:t> I</a:t>
                      </a:r>
                    </a:p>
                  </a:txBody>
                  <a:tcPr/>
                </a:tc>
                <a:extLst>
                  <a:ext uri="{0D108BD9-81ED-4DB2-BD59-A6C34878D82A}">
                    <a16:rowId xmlns:a16="http://schemas.microsoft.com/office/drawing/2014/main" val="1646911791"/>
                  </a:ext>
                </a:extLst>
              </a:tr>
              <a:tr h="488830">
                <a:tc gridSpan="5">
                  <a:txBody>
                    <a:bodyPr/>
                    <a:lstStyle/>
                    <a:p>
                      <a:pPr lvl="0">
                        <a:buNone/>
                      </a:pPr>
                      <a:r>
                        <a:rPr lang="en-GB">
                          <a:solidFill>
                            <a:srgbClr val="FFFFFF"/>
                          </a:solidFill>
                        </a:rPr>
                        <a:t>  </a:t>
                      </a:r>
                      <a:r>
                        <a:rPr lang="en-GB">
                          <a:solidFill>
                            <a:srgbClr val="196B24"/>
                          </a:solidFill>
                        </a:rPr>
                        <a:t>R= Responsible  </a:t>
                      </a:r>
                      <a:r>
                        <a:rPr lang="en-GB">
                          <a:solidFill>
                            <a:srgbClr val="FFFFFF"/>
                          </a:solidFill>
                        </a:rPr>
                        <a:t>      </a:t>
                      </a:r>
                      <a:r>
                        <a:rPr lang="en-GB">
                          <a:solidFill>
                            <a:srgbClr val="E97132"/>
                          </a:solidFill>
                        </a:rPr>
                        <a:t> A= Accountable   </a:t>
                      </a:r>
                      <a:r>
                        <a:rPr lang="en-GB">
                          <a:solidFill>
                            <a:srgbClr val="FFFFFF"/>
                          </a:solidFill>
                        </a:rPr>
                        <a:t>       </a:t>
                      </a:r>
                      <a:r>
                        <a:rPr lang="en-GB">
                          <a:solidFill>
                            <a:srgbClr val="7030A0"/>
                          </a:solidFill>
                        </a:rPr>
                        <a:t>C= Consulted    </a:t>
                      </a:r>
                      <a:r>
                        <a:rPr lang="en-GB">
                          <a:solidFill>
                            <a:srgbClr val="FFFFFF"/>
                          </a:solidFill>
                        </a:rPr>
                        <a:t>           </a:t>
                      </a:r>
                      <a:r>
                        <a:rPr lang="en-GB">
                          <a:solidFill>
                            <a:srgbClr val="7D340D"/>
                          </a:solidFill>
                        </a:rPr>
                        <a:t>I= Informed</a:t>
                      </a:r>
                      <a:endParaRPr lang="en-US">
                        <a:solidFill>
                          <a:srgbClr val="7D340D"/>
                        </a:solidFill>
                      </a:endParaRPr>
                    </a:p>
                  </a:txBody>
                  <a:tcPr/>
                </a:tc>
                <a:tc hMerge="1">
                  <a:txBody>
                    <a:bodyPr/>
                    <a:lstStyle/>
                    <a:p>
                      <a:endParaRPr lang="en-US"/>
                    </a:p>
                  </a:txBody>
                  <a:tcPr marL="0" marR="0" marT="0" marB="0" horzOverflow="overflow"/>
                </a:tc>
                <a:tc hMerge="1">
                  <a:txBody>
                    <a:bodyPr/>
                    <a:lstStyle/>
                    <a:p>
                      <a:endParaRPr lang="en-US"/>
                    </a:p>
                  </a:txBody>
                  <a:tcPr marL="0" marR="0" marT="0" marB="0" horzOverflow="overflow"/>
                </a:tc>
                <a:tc hMerge="1">
                  <a:txBody>
                    <a:bodyPr/>
                    <a:lstStyle/>
                    <a:p>
                      <a:endParaRPr lang="en-US"/>
                    </a:p>
                  </a:txBody>
                  <a:tcPr marL="0" marR="0" marT="0" marB="0" horzOverflow="overflow"/>
                </a:tc>
                <a:tc hMerge="1">
                  <a:txBody>
                    <a:bodyPr/>
                    <a:lstStyle/>
                    <a:p>
                      <a:endParaRPr lang="en-US"/>
                    </a:p>
                  </a:txBody>
                  <a:tcPr marL="0" marR="0" marT="0" marB="0" horzOverflow="overflow"/>
                </a:tc>
                <a:extLst>
                  <a:ext uri="{0D108BD9-81ED-4DB2-BD59-A6C34878D82A}">
                    <a16:rowId xmlns:a16="http://schemas.microsoft.com/office/drawing/2014/main" val="930263468"/>
                  </a:ext>
                </a:extLst>
              </a:tr>
            </a:tbl>
          </a:graphicData>
        </a:graphic>
      </p:graphicFrame>
      <p:graphicFrame>
        <p:nvGraphicFramePr>
          <p:cNvPr id="13" name="Table 12">
            <a:extLst>
              <a:ext uri="{FF2B5EF4-FFF2-40B4-BE49-F238E27FC236}">
                <a16:creationId xmlns:a16="http://schemas.microsoft.com/office/drawing/2014/main" id="{FC42DD41-3B90-5F67-B1BF-5ACC99BC41D0}"/>
              </a:ext>
            </a:extLst>
          </p:cNvPr>
          <p:cNvGraphicFramePr>
            <a:graphicFrameLocks noGrp="1"/>
          </p:cNvGraphicFramePr>
          <p:nvPr>
            <p:extLst>
              <p:ext uri="{D42A27DB-BD31-4B8C-83A1-F6EECF244321}">
                <p14:modId xmlns:p14="http://schemas.microsoft.com/office/powerpoint/2010/main" val="1670355135"/>
              </p:ext>
            </p:extLst>
          </p:nvPr>
        </p:nvGraphicFramePr>
        <p:xfrm>
          <a:off x="198343" y="8090123"/>
          <a:ext cx="7500940" cy="6795672"/>
        </p:xfrm>
        <a:graphic>
          <a:graphicData uri="http://schemas.openxmlformats.org/drawingml/2006/table">
            <a:tbl>
              <a:tblPr firstRow="1" bandRow="1">
                <a:tableStyleId>{5C22544A-7EE6-4342-B048-85BDC9FD1C3A}</a:tableStyleId>
              </a:tblPr>
              <a:tblGrid>
                <a:gridCol w="3680574">
                  <a:extLst>
                    <a:ext uri="{9D8B030D-6E8A-4147-A177-3AD203B41FA5}">
                      <a16:colId xmlns:a16="http://schemas.microsoft.com/office/drawing/2014/main" val="226986898"/>
                    </a:ext>
                  </a:extLst>
                </a:gridCol>
                <a:gridCol w="3820366">
                  <a:extLst>
                    <a:ext uri="{9D8B030D-6E8A-4147-A177-3AD203B41FA5}">
                      <a16:colId xmlns:a16="http://schemas.microsoft.com/office/drawing/2014/main" val="2449258134"/>
                    </a:ext>
                  </a:extLst>
                </a:gridCol>
              </a:tblGrid>
              <a:tr h="338514">
                <a:tc gridSpan="2">
                  <a:txBody>
                    <a:bodyPr/>
                    <a:lstStyle/>
                    <a:p>
                      <a:r>
                        <a:rPr lang="en-GB"/>
                        <a:t> QUAD CHART</a:t>
                      </a:r>
                    </a:p>
                  </a:txBody>
                  <a:tcPr>
                    <a:solidFill>
                      <a:schemeClr val="tx2">
                        <a:lumMod val="75000"/>
                        <a:lumOff val="25000"/>
                      </a:schemeClr>
                    </a:solidFill>
                  </a:tcPr>
                </a:tc>
                <a:tc hMerge="1">
                  <a:txBody>
                    <a:bodyPr/>
                    <a:lstStyle/>
                    <a:p>
                      <a:endParaRPr lang="en-US"/>
                    </a:p>
                  </a:txBody>
                  <a:tcPr/>
                </a:tc>
                <a:extLst>
                  <a:ext uri="{0D108BD9-81ED-4DB2-BD59-A6C34878D82A}">
                    <a16:rowId xmlns:a16="http://schemas.microsoft.com/office/drawing/2014/main" val="1998908697"/>
                  </a:ext>
                </a:extLst>
              </a:tr>
              <a:tr h="2877375">
                <a:tc>
                  <a:txBody>
                    <a:bodyPr/>
                    <a:lstStyle/>
                    <a:p>
                      <a:pPr lvl="0">
                        <a:buNone/>
                      </a:pPr>
                      <a:r>
                        <a:rPr lang="en-GB" b="1">
                          <a:solidFill>
                            <a:schemeClr val="accent1">
                              <a:lumMod val="76000"/>
                            </a:schemeClr>
                          </a:solidFill>
                        </a:rPr>
                        <a:t>PROJECT OVERVIEW</a:t>
                      </a:r>
                    </a:p>
                    <a:p>
                      <a:pPr lvl="0">
                        <a:buNone/>
                      </a:pPr>
                      <a:endParaRPr lang="en-GB"/>
                    </a:p>
                    <a:p>
                      <a:pPr marL="285750" lvl="0" indent="-285750">
                        <a:buFont typeface="Arial"/>
                        <a:buChar char="•"/>
                      </a:pPr>
                      <a:r>
                        <a:rPr lang="en-GB"/>
                        <a:t>Project for sustainable transport hub in carbon emissions</a:t>
                      </a:r>
                    </a:p>
                    <a:p>
                      <a:pPr marL="285750" lvl="0" indent="-285750">
                        <a:buFont typeface="Arial"/>
                        <a:buChar char="•"/>
                      </a:pPr>
                      <a:r>
                        <a:rPr lang="en-GB"/>
                        <a:t>Modernises old infrastructure </a:t>
                      </a:r>
                    </a:p>
                    <a:p>
                      <a:pPr marL="285750" lvl="0" indent="-285750">
                        <a:buFont typeface="Arial"/>
                        <a:buChar char="•"/>
                      </a:pPr>
                      <a:r>
                        <a:rPr lang="en-GB"/>
                        <a:t>Creates an efficient mobility gateway</a:t>
                      </a:r>
                    </a:p>
                    <a:p>
                      <a:pPr marL="285750" lvl="0" indent="-285750">
                        <a:buFont typeface="Arial"/>
                        <a:buChar char="•"/>
                      </a:pPr>
                      <a:r>
                        <a:rPr lang="en-GB"/>
                        <a:t>Improve accessibility for all users</a:t>
                      </a:r>
                    </a:p>
                    <a:p>
                      <a:pPr marL="285750" lvl="0" indent="-285750">
                        <a:buFont typeface="Arial"/>
                        <a:buChar char="•"/>
                      </a:pPr>
                      <a:r>
                        <a:rPr lang="en-GB"/>
                        <a:t>Promotion of low carbon travel</a:t>
                      </a:r>
                    </a:p>
                    <a:p>
                      <a:pPr marL="285750" lvl="0" indent="-285750">
                        <a:buFont typeface="Arial"/>
                        <a:buChar char="•"/>
                      </a:pPr>
                      <a:r>
                        <a:rPr lang="en-GB"/>
                        <a:t>36- month project duration </a:t>
                      </a:r>
                    </a:p>
                    <a:p>
                      <a:pPr marL="0" lvl="0" indent="0">
                        <a:buNone/>
                      </a:pPr>
                      <a:endParaRPr lang="en-GB"/>
                    </a:p>
                  </a:txBody>
                  <a:tcPr>
                    <a:solidFill>
                      <a:schemeClr val="accent1">
                        <a:lumMod val="20000"/>
                        <a:lumOff val="80000"/>
                      </a:schemeClr>
                    </a:solidFill>
                  </a:tcPr>
                </a:tc>
                <a:tc>
                  <a:txBody>
                    <a:bodyPr/>
                    <a:lstStyle/>
                    <a:p>
                      <a:pPr lvl="0" algn="l">
                        <a:lnSpc>
                          <a:spcPct val="100000"/>
                        </a:lnSpc>
                        <a:spcBef>
                          <a:spcPts val="0"/>
                        </a:spcBef>
                        <a:spcAft>
                          <a:spcPts val="0"/>
                        </a:spcAft>
                        <a:buNone/>
                      </a:pPr>
                      <a:r>
                        <a:rPr lang="en-GB" sz="1800" b="1" i="0" u="none" strike="noStrike" noProof="0">
                          <a:solidFill>
                            <a:schemeClr val="accent1">
                              <a:lumMod val="76000"/>
                            </a:schemeClr>
                          </a:solidFill>
                          <a:latin typeface="Aptos"/>
                        </a:rPr>
                        <a:t>PROJECT  OBJECTIVES</a:t>
                      </a:r>
                    </a:p>
                    <a:p>
                      <a:pPr lvl="0" algn="l">
                        <a:lnSpc>
                          <a:spcPct val="100000"/>
                        </a:lnSpc>
                        <a:spcBef>
                          <a:spcPts val="0"/>
                        </a:spcBef>
                        <a:spcAft>
                          <a:spcPts val="0"/>
                        </a:spcAft>
                        <a:buNone/>
                      </a:pPr>
                      <a:endParaRPr lang="en-GB" sz="1800" b="0" i="0" u="none" strike="noStrike" noProof="0">
                        <a:latin typeface="Aptos"/>
                      </a:endParaRPr>
                    </a:p>
                    <a:p>
                      <a:pPr marL="285750" lvl="0" indent="-285750" algn="l">
                        <a:lnSpc>
                          <a:spcPct val="100000"/>
                        </a:lnSpc>
                        <a:spcBef>
                          <a:spcPts val="0"/>
                        </a:spcBef>
                        <a:spcAft>
                          <a:spcPts val="0"/>
                        </a:spcAft>
                        <a:buFont typeface="Arial"/>
                        <a:buChar char="•"/>
                      </a:pPr>
                      <a:r>
                        <a:rPr lang="en-GB" sz="1800" b="0" i="0" u="none" strike="noStrike" noProof="0">
                          <a:latin typeface="Aptos"/>
                        </a:rPr>
                        <a:t>Reduction in carbon emissions</a:t>
                      </a:r>
                    </a:p>
                    <a:p>
                      <a:pPr marL="285750" lvl="0" indent="-285750" algn="l">
                        <a:lnSpc>
                          <a:spcPct val="100000"/>
                        </a:lnSpc>
                        <a:spcBef>
                          <a:spcPts val="0"/>
                        </a:spcBef>
                        <a:spcAft>
                          <a:spcPts val="0"/>
                        </a:spcAft>
                        <a:buFont typeface="Arial"/>
                        <a:buChar char="•"/>
                      </a:pPr>
                      <a:r>
                        <a:rPr lang="en-GB" sz="1800" b="0" i="0" u="none" strike="noStrike" noProof="0">
                          <a:latin typeface="Aptos"/>
                        </a:rPr>
                        <a:t>Contribution to UK net zero transport</a:t>
                      </a:r>
                    </a:p>
                    <a:p>
                      <a:pPr marL="285750" lvl="0" indent="-285750" algn="l">
                        <a:lnSpc>
                          <a:spcPct val="100000"/>
                        </a:lnSpc>
                        <a:spcBef>
                          <a:spcPts val="0"/>
                        </a:spcBef>
                        <a:spcAft>
                          <a:spcPts val="0"/>
                        </a:spcAft>
                        <a:buFont typeface="Arial"/>
                        <a:buChar char="•"/>
                      </a:pPr>
                      <a:r>
                        <a:rPr lang="en-GB" sz="1800" b="0" i="0" u="none" strike="noStrike" noProof="0">
                          <a:latin typeface="Aptos"/>
                        </a:rPr>
                        <a:t>Adoption of electric vehicles</a:t>
                      </a:r>
                    </a:p>
                    <a:p>
                      <a:pPr marL="285750" lvl="0" indent="-285750" algn="l">
                        <a:lnSpc>
                          <a:spcPct val="100000"/>
                        </a:lnSpc>
                        <a:spcBef>
                          <a:spcPts val="0"/>
                        </a:spcBef>
                        <a:spcAft>
                          <a:spcPts val="0"/>
                        </a:spcAft>
                        <a:buFont typeface="Arial"/>
                        <a:buChar char="•"/>
                      </a:pPr>
                      <a:r>
                        <a:rPr lang="en-GB" sz="1800" b="0" i="0" u="none" strike="noStrike" noProof="0">
                          <a:latin typeface="Aptos"/>
                        </a:rPr>
                        <a:t>Accessibility for  all users </a:t>
                      </a:r>
                    </a:p>
                    <a:p>
                      <a:pPr marL="285750" lvl="0" indent="-285750" algn="l">
                        <a:lnSpc>
                          <a:spcPct val="100000"/>
                        </a:lnSpc>
                        <a:spcBef>
                          <a:spcPts val="0"/>
                        </a:spcBef>
                        <a:spcAft>
                          <a:spcPts val="0"/>
                        </a:spcAft>
                        <a:buFont typeface="Arial"/>
                        <a:buChar char="•"/>
                      </a:pPr>
                      <a:r>
                        <a:rPr lang="en-GB" sz="1800" b="0" i="0" u="none" strike="noStrike" noProof="0">
                          <a:latin typeface="Aptos"/>
                        </a:rPr>
                        <a:t>Encourage walking and cycling</a:t>
                      </a:r>
                    </a:p>
                    <a:p>
                      <a:pPr marL="285750" lvl="0" indent="-285750" algn="l">
                        <a:lnSpc>
                          <a:spcPct val="100000"/>
                        </a:lnSpc>
                        <a:spcBef>
                          <a:spcPts val="0"/>
                        </a:spcBef>
                        <a:spcAft>
                          <a:spcPts val="0"/>
                        </a:spcAft>
                        <a:buFont typeface="Arial"/>
                        <a:buChar char="•"/>
                      </a:pPr>
                      <a:r>
                        <a:rPr lang="en-GB" sz="1800" b="0" i="0" u="none" strike="noStrike" noProof="0">
                          <a:latin typeface="Aptos"/>
                        </a:rPr>
                        <a:t>Efficient transport system</a:t>
                      </a:r>
                    </a:p>
                    <a:p>
                      <a:pPr marL="285750" lvl="0" indent="-285750" algn="l">
                        <a:lnSpc>
                          <a:spcPct val="100000"/>
                        </a:lnSpc>
                        <a:spcBef>
                          <a:spcPts val="0"/>
                        </a:spcBef>
                        <a:spcAft>
                          <a:spcPts val="0"/>
                        </a:spcAft>
                        <a:buFont typeface="Arial"/>
                        <a:buChar char="•"/>
                      </a:pPr>
                      <a:endParaRPr lang="en-GB" sz="1800" b="0" i="0" u="none" strike="noStrike" noProof="0">
                        <a:latin typeface="Aptos"/>
                      </a:endParaRPr>
                    </a:p>
                  </a:txBody>
                  <a:tcPr>
                    <a:solidFill>
                      <a:schemeClr val="accent1">
                        <a:lumMod val="20000"/>
                        <a:lumOff val="80000"/>
                      </a:schemeClr>
                    </a:solidFill>
                  </a:tcPr>
                </a:tc>
                <a:extLst>
                  <a:ext uri="{0D108BD9-81ED-4DB2-BD59-A6C34878D82A}">
                    <a16:rowId xmlns:a16="http://schemas.microsoft.com/office/drawing/2014/main" val="2517892294"/>
                  </a:ext>
                </a:extLst>
              </a:tr>
              <a:tr h="3046632">
                <a:tc>
                  <a:txBody>
                    <a:bodyPr/>
                    <a:lstStyle/>
                    <a:p>
                      <a:r>
                        <a:rPr lang="en-GB" b="1">
                          <a:solidFill>
                            <a:schemeClr val="accent1">
                              <a:lumMod val="76000"/>
                            </a:schemeClr>
                          </a:solidFill>
                        </a:rPr>
                        <a:t>KEY DELIVERABLES </a:t>
                      </a:r>
                    </a:p>
                    <a:p>
                      <a:pPr marL="285750" lvl="0" indent="-285750">
                        <a:buFont typeface="Arial"/>
                        <a:buChar char="•"/>
                      </a:pPr>
                      <a:endParaRPr lang="en-GB"/>
                    </a:p>
                    <a:p>
                      <a:pPr marL="285750" lvl="0" indent="-285750">
                        <a:buFont typeface="Arial"/>
                        <a:buChar char="•"/>
                      </a:pPr>
                      <a:r>
                        <a:rPr lang="en-GB"/>
                        <a:t>Energy efficient station buildings</a:t>
                      </a:r>
                    </a:p>
                    <a:p>
                      <a:pPr marL="285750" lvl="0" indent="-285750">
                        <a:buFont typeface="Arial"/>
                        <a:buChar char="•"/>
                      </a:pPr>
                      <a:r>
                        <a:rPr lang="en-GB"/>
                        <a:t>Solar panels and other renewable energy </a:t>
                      </a:r>
                    </a:p>
                    <a:p>
                      <a:pPr marL="285750" lvl="0" indent="-285750">
                        <a:buFont typeface="Arial"/>
                        <a:buChar char="•"/>
                      </a:pPr>
                      <a:r>
                        <a:rPr lang="en-GB"/>
                        <a:t>Smart transport systems</a:t>
                      </a:r>
                    </a:p>
                    <a:p>
                      <a:pPr marL="285750" lvl="0" indent="-285750">
                        <a:buFont typeface="Arial"/>
                        <a:buChar char="•"/>
                      </a:pPr>
                      <a:r>
                        <a:rPr lang="en-GB"/>
                        <a:t>Electric vehicle charging stations</a:t>
                      </a:r>
                    </a:p>
                    <a:p>
                      <a:pPr marL="285750" lvl="0" indent="-285750">
                        <a:buFont typeface="Arial"/>
                        <a:buChar char="•"/>
                      </a:pPr>
                      <a:r>
                        <a:rPr lang="en-GB"/>
                        <a:t>Sustainable drainage systems reduction</a:t>
                      </a:r>
                    </a:p>
                  </a:txBody>
                  <a:tcPr>
                    <a:solidFill>
                      <a:schemeClr val="accent1">
                        <a:lumMod val="20000"/>
                        <a:lumOff val="80000"/>
                      </a:schemeClr>
                    </a:solidFill>
                  </a:tcPr>
                </a:tc>
                <a:tc>
                  <a:txBody>
                    <a:bodyPr/>
                    <a:lstStyle/>
                    <a:p>
                      <a:r>
                        <a:rPr lang="en-GB" b="1">
                          <a:solidFill>
                            <a:schemeClr val="accent1">
                              <a:lumMod val="76000"/>
                            </a:schemeClr>
                          </a:solidFill>
                        </a:rPr>
                        <a:t>BENEFITS</a:t>
                      </a:r>
                    </a:p>
                    <a:p>
                      <a:pPr marL="285750" lvl="0" indent="-285750">
                        <a:buFont typeface="Arial"/>
                        <a:buChar char="•"/>
                      </a:pPr>
                      <a:endParaRPr lang="en-GB"/>
                    </a:p>
                    <a:p>
                      <a:pPr marL="285750" lvl="0" indent="-285750">
                        <a:buFont typeface="Arial"/>
                        <a:buChar char="•"/>
                      </a:pPr>
                      <a:r>
                        <a:rPr lang="en-GB"/>
                        <a:t>Reduced carbon footprint</a:t>
                      </a:r>
                    </a:p>
                    <a:p>
                      <a:pPr marL="285750" lvl="0" indent="-285750">
                        <a:buFont typeface="Arial"/>
                        <a:buChar char="•"/>
                      </a:pPr>
                      <a:r>
                        <a:rPr lang="en-GB"/>
                        <a:t>Reduced energy usage</a:t>
                      </a:r>
                    </a:p>
                    <a:p>
                      <a:pPr marL="285750" lvl="0" indent="-285750">
                        <a:buFont typeface="Arial"/>
                        <a:buChar char="•"/>
                      </a:pPr>
                      <a:r>
                        <a:rPr lang="en-GB"/>
                        <a:t>Satisfaction  of passengers</a:t>
                      </a:r>
                    </a:p>
                    <a:p>
                      <a:pPr marL="285750" lvl="0" indent="-285750">
                        <a:buFont typeface="Arial"/>
                        <a:buChar char="•"/>
                      </a:pPr>
                      <a:r>
                        <a:rPr lang="en-GB"/>
                        <a:t>Public  transport usage increase</a:t>
                      </a:r>
                    </a:p>
                    <a:p>
                      <a:pPr marL="285750" lvl="0" indent="-285750">
                        <a:buFont typeface="Arial"/>
                        <a:buChar char="•"/>
                      </a:pPr>
                      <a:r>
                        <a:rPr lang="en-GB"/>
                        <a:t>Traffic reduction</a:t>
                      </a:r>
                    </a:p>
                    <a:p>
                      <a:pPr lvl="0">
                        <a:buNone/>
                      </a:pPr>
                      <a:endParaRPr lang="en-GB"/>
                    </a:p>
                  </a:txBody>
                  <a:tcPr>
                    <a:solidFill>
                      <a:schemeClr val="accent1">
                        <a:lumMod val="20000"/>
                        <a:lumOff val="80000"/>
                      </a:schemeClr>
                    </a:solidFill>
                  </a:tcPr>
                </a:tc>
                <a:extLst>
                  <a:ext uri="{0D108BD9-81ED-4DB2-BD59-A6C34878D82A}">
                    <a16:rowId xmlns:a16="http://schemas.microsoft.com/office/drawing/2014/main" val="840935742"/>
                  </a:ext>
                </a:extLst>
              </a:tr>
            </a:tbl>
          </a:graphicData>
        </a:graphic>
      </p:graphicFrame>
      <p:graphicFrame>
        <p:nvGraphicFramePr>
          <p:cNvPr id="3" name="Table 2">
            <a:extLst>
              <a:ext uri="{FF2B5EF4-FFF2-40B4-BE49-F238E27FC236}">
                <a16:creationId xmlns:a16="http://schemas.microsoft.com/office/drawing/2014/main" id="{28AA0E60-70EC-A5E7-BFAD-CAACF9E70C44}"/>
              </a:ext>
            </a:extLst>
          </p:cNvPr>
          <p:cNvGraphicFramePr>
            <a:graphicFrameLocks noGrp="1"/>
          </p:cNvGraphicFramePr>
          <p:nvPr>
            <p:extLst>
              <p:ext uri="{D42A27DB-BD31-4B8C-83A1-F6EECF244321}">
                <p14:modId xmlns:p14="http://schemas.microsoft.com/office/powerpoint/2010/main" val="3128418395"/>
              </p:ext>
            </p:extLst>
          </p:nvPr>
        </p:nvGraphicFramePr>
        <p:xfrm>
          <a:off x="12997766" y="21100450"/>
          <a:ext cx="8203657" cy="6492240"/>
        </p:xfrm>
        <a:graphic>
          <a:graphicData uri="http://schemas.openxmlformats.org/drawingml/2006/table">
            <a:tbl>
              <a:tblPr firstRow="1" bandRow="1">
                <a:tableStyleId>{5C22544A-7EE6-4342-B048-85BDC9FD1C3A}</a:tableStyleId>
              </a:tblPr>
              <a:tblGrid>
                <a:gridCol w="1668541">
                  <a:extLst>
                    <a:ext uri="{9D8B030D-6E8A-4147-A177-3AD203B41FA5}">
                      <a16:colId xmlns:a16="http://schemas.microsoft.com/office/drawing/2014/main" val="4057820157"/>
                    </a:ext>
                  </a:extLst>
                </a:gridCol>
                <a:gridCol w="1877109">
                  <a:extLst>
                    <a:ext uri="{9D8B030D-6E8A-4147-A177-3AD203B41FA5}">
                      <a16:colId xmlns:a16="http://schemas.microsoft.com/office/drawing/2014/main" val="1371459654"/>
                    </a:ext>
                  </a:extLst>
                </a:gridCol>
                <a:gridCol w="1599017">
                  <a:extLst>
                    <a:ext uri="{9D8B030D-6E8A-4147-A177-3AD203B41FA5}">
                      <a16:colId xmlns:a16="http://schemas.microsoft.com/office/drawing/2014/main" val="466543336"/>
                    </a:ext>
                  </a:extLst>
                </a:gridCol>
                <a:gridCol w="1529495">
                  <a:extLst>
                    <a:ext uri="{9D8B030D-6E8A-4147-A177-3AD203B41FA5}">
                      <a16:colId xmlns:a16="http://schemas.microsoft.com/office/drawing/2014/main" val="2793587564"/>
                    </a:ext>
                  </a:extLst>
                </a:gridCol>
                <a:gridCol w="1529495">
                  <a:extLst>
                    <a:ext uri="{9D8B030D-6E8A-4147-A177-3AD203B41FA5}">
                      <a16:colId xmlns:a16="http://schemas.microsoft.com/office/drawing/2014/main" val="4244918243"/>
                    </a:ext>
                  </a:extLst>
                </a:gridCol>
              </a:tblGrid>
              <a:tr h="452437">
                <a:tc gridSpan="4">
                  <a:txBody>
                    <a:bodyPr/>
                    <a:lstStyle/>
                    <a:p>
                      <a:pPr lvl="0">
                        <a:buNone/>
                      </a:pPr>
                      <a:r>
                        <a:rPr lang="en-GB" sz="2400"/>
                        <a:t> RISK ASSESSMENT </a:t>
                      </a:r>
                    </a:p>
                  </a:txBody>
                  <a:tcPr>
                    <a:solidFill>
                      <a:schemeClr val="tx1"/>
                    </a:solidFill>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lvl="0">
                        <a:buNone/>
                      </a:pPr>
                      <a:endParaRPr lang="en-GB" sz="2400"/>
                    </a:p>
                  </a:txBody>
                  <a:tcPr>
                    <a:solidFill>
                      <a:schemeClr val="tx1"/>
                    </a:solidFill>
                  </a:tcPr>
                </a:tc>
                <a:extLst>
                  <a:ext uri="{0D108BD9-81ED-4DB2-BD59-A6C34878D82A}">
                    <a16:rowId xmlns:a16="http://schemas.microsoft.com/office/drawing/2014/main" val="2194774430"/>
                  </a:ext>
                </a:extLst>
              </a:tr>
              <a:tr h="357355">
                <a:tc>
                  <a:txBody>
                    <a:bodyPr/>
                    <a:lstStyle/>
                    <a:p>
                      <a:pPr lvl="0">
                        <a:buNone/>
                      </a:pPr>
                      <a:r>
                        <a:rPr lang="en-GB"/>
                        <a:t>RISK</a:t>
                      </a:r>
                    </a:p>
                  </a:txBody>
                  <a:tcPr>
                    <a:solidFill>
                      <a:schemeClr val="bg1">
                        <a:lumMod val="95000"/>
                      </a:schemeClr>
                    </a:solidFill>
                  </a:tcPr>
                </a:tc>
                <a:tc>
                  <a:txBody>
                    <a:bodyPr/>
                    <a:lstStyle/>
                    <a:p>
                      <a:r>
                        <a:rPr lang="en-GB"/>
                        <a:t>IMPACT</a:t>
                      </a:r>
                    </a:p>
                  </a:txBody>
                  <a:tcPr>
                    <a:solidFill>
                      <a:schemeClr val="bg1">
                        <a:lumMod val="95000"/>
                      </a:schemeClr>
                    </a:solidFill>
                  </a:tcPr>
                </a:tc>
                <a:tc>
                  <a:txBody>
                    <a:bodyPr/>
                    <a:lstStyle/>
                    <a:p>
                      <a:r>
                        <a:rPr lang="en-GB"/>
                        <a:t>LIKELLHOOD</a:t>
                      </a:r>
                    </a:p>
                  </a:txBody>
                  <a:tcPr>
                    <a:solidFill>
                      <a:schemeClr val="bg1">
                        <a:lumMod val="95000"/>
                      </a:schemeClr>
                    </a:solidFill>
                  </a:tcPr>
                </a:tc>
                <a:tc>
                  <a:txBody>
                    <a:bodyPr/>
                    <a:lstStyle/>
                    <a:p>
                      <a:r>
                        <a:rPr lang="en-GB"/>
                        <a:t> RISK LEVEL </a:t>
                      </a:r>
                    </a:p>
                  </a:txBody>
                  <a:tcPr>
                    <a:solidFill>
                      <a:schemeClr val="bg1">
                        <a:lumMod val="95000"/>
                      </a:schemeClr>
                    </a:solidFill>
                  </a:tcPr>
                </a:tc>
                <a:tc>
                  <a:txBody>
                    <a:bodyPr/>
                    <a:lstStyle/>
                    <a:p>
                      <a:pPr lvl="0">
                        <a:buNone/>
                      </a:pPr>
                      <a:r>
                        <a:rPr lang="en-GB"/>
                        <a:t>SEVERITY</a:t>
                      </a:r>
                    </a:p>
                  </a:txBody>
                  <a:tcPr>
                    <a:solidFill>
                      <a:schemeClr val="bg1">
                        <a:lumMod val="95000"/>
                      </a:schemeClr>
                    </a:solidFill>
                  </a:tcPr>
                </a:tc>
                <a:extLst>
                  <a:ext uri="{0D108BD9-81ED-4DB2-BD59-A6C34878D82A}">
                    <a16:rowId xmlns:a16="http://schemas.microsoft.com/office/drawing/2014/main" val="382240642"/>
                  </a:ext>
                </a:extLst>
              </a:tr>
              <a:tr h="1161405">
                <a:tc>
                  <a:txBody>
                    <a:bodyPr/>
                    <a:lstStyle/>
                    <a:p>
                      <a:pPr lvl="0">
                        <a:buNone/>
                      </a:pPr>
                      <a:r>
                        <a:rPr lang="en-GB"/>
                        <a:t>Traffic disruption during  construction</a:t>
                      </a:r>
                    </a:p>
                  </a:txBody>
                  <a:tcPr/>
                </a:tc>
                <a:tc>
                  <a:txBody>
                    <a:bodyPr/>
                    <a:lstStyle/>
                    <a:p>
                      <a:r>
                        <a:rPr lang="en-GB">
                          <a:solidFill>
                            <a:schemeClr val="tx1"/>
                          </a:solidFill>
                        </a:rPr>
                        <a:t>High </a:t>
                      </a:r>
                    </a:p>
                  </a:txBody>
                  <a:tcPr>
                    <a:solidFill>
                      <a:srgbClr val="FF0000"/>
                    </a:solidFill>
                  </a:tcPr>
                </a:tc>
                <a:tc>
                  <a:txBody>
                    <a:bodyPr/>
                    <a:lstStyle/>
                    <a:p>
                      <a:r>
                        <a:rPr lang="en-GB"/>
                        <a:t>Medium</a:t>
                      </a:r>
                    </a:p>
                  </a:txBody>
                  <a:tcPr>
                    <a:solidFill>
                      <a:srgbClr val="FFC000"/>
                    </a:solidFill>
                  </a:tcPr>
                </a:tc>
                <a:tc>
                  <a:txBody>
                    <a:bodyPr/>
                    <a:lstStyle/>
                    <a:p>
                      <a:r>
                        <a:rPr lang="en-GB"/>
                        <a:t>High</a:t>
                      </a:r>
                    </a:p>
                  </a:txBody>
                  <a:tcPr>
                    <a:solidFill>
                      <a:srgbClr val="FF0000"/>
                    </a:solidFill>
                  </a:tcPr>
                </a:tc>
                <a:tc>
                  <a:txBody>
                    <a:bodyPr/>
                    <a:lstStyle/>
                    <a:p>
                      <a:pPr lvl="0">
                        <a:buNone/>
                      </a:pPr>
                      <a:r>
                        <a:rPr lang="en-GB"/>
                        <a:t>Detailed  Traffic management plan</a:t>
                      </a:r>
                    </a:p>
                  </a:txBody>
                  <a:tcPr/>
                </a:tc>
                <a:extLst>
                  <a:ext uri="{0D108BD9-81ED-4DB2-BD59-A6C34878D82A}">
                    <a16:rowId xmlns:a16="http://schemas.microsoft.com/office/drawing/2014/main" val="1897508965"/>
                  </a:ext>
                </a:extLst>
              </a:tr>
              <a:tr h="893388">
                <a:tc>
                  <a:txBody>
                    <a:bodyPr/>
                    <a:lstStyle/>
                    <a:p>
                      <a:pPr lvl="0">
                        <a:buNone/>
                      </a:pPr>
                      <a:r>
                        <a:rPr lang="en-GB"/>
                        <a:t>Budget </a:t>
                      </a:r>
                      <a:r>
                        <a:rPr lang="en-GB" err="1"/>
                        <a:t>Overuns</a:t>
                      </a:r>
                    </a:p>
                  </a:txBody>
                  <a:tcPr/>
                </a:tc>
                <a:tc>
                  <a:txBody>
                    <a:bodyPr/>
                    <a:lstStyle/>
                    <a:p>
                      <a:r>
                        <a:rPr lang="en-GB">
                          <a:solidFill>
                            <a:schemeClr val="tx1"/>
                          </a:solidFill>
                        </a:rPr>
                        <a:t>High</a:t>
                      </a:r>
                    </a:p>
                  </a:txBody>
                  <a:tcPr>
                    <a:solidFill>
                      <a:srgbClr val="FF0000"/>
                    </a:solidFill>
                  </a:tcPr>
                </a:tc>
                <a:tc>
                  <a:txBody>
                    <a:bodyPr/>
                    <a:lstStyle/>
                    <a:p>
                      <a:r>
                        <a:rPr lang="en-GB"/>
                        <a:t>Medium</a:t>
                      </a:r>
                    </a:p>
                  </a:txBody>
                  <a:tcPr>
                    <a:solidFill>
                      <a:srgbClr val="FFC000"/>
                    </a:solidFill>
                  </a:tcPr>
                </a:tc>
                <a:tc>
                  <a:txBody>
                    <a:bodyPr/>
                    <a:lstStyle/>
                    <a:p>
                      <a:r>
                        <a:rPr lang="en-GB"/>
                        <a:t>High</a:t>
                      </a:r>
                    </a:p>
                  </a:txBody>
                  <a:tcPr>
                    <a:solidFill>
                      <a:srgbClr val="FF0000"/>
                    </a:solidFill>
                  </a:tcPr>
                </a:tc>
                <a:tc>
                  <a:txBody>
                    <a:bodyPr/>
                    <a:lstStyle/>
                    <a:p>
                      <a:pPr lvl="0">
                        <a:buNone/>
                      </a:pPr>
                      <a:r>
                        <a:rPr lang="en-GB"/>
                        <a:t>Contingency fund, cost monitoring</a:t>
                      </a:r>
                    </a:p>
                  </a:txBody>
                  <a:tcPr/>
                </a:tc>
                <a:extLst>
                  <a:ext uri="{0D108BD9-81ED-4DB2-BD59-A6C34878D82A}">
                    <a16:rowId xmlns:a16="http://schemas.microsoft.com/office/drawing/2014/main" val="1658483333"/>
                  </a:ext>
                </a:extLst>
              </a:tr>
              <a:tr h="1161405">
                <a:tc>
                  <a:txBody>
                    <a:bodyPr/>
                    <a:lstStyle/>
                    <a:p>
                      <a:pPr lvl="0">
                        <a:buNone/>
                      </a:pPr>
                      <a:r>
                        <a:rPr lang="en-GB"/>
                        <a:t>Technology Integration failure</a:t>
                      </a:r>
                    </a:p>
                  </a:txBody>
                  <a:tcPr/>
                </a:tc>
                <a:tc>
                  <a:txBody>
                    <a:bodyPr/>
                    <a:lstStyle/>
                    <a:p>
                      <a:r>
                        <a:rPr lang="en-GB"/>
                        <a:t>Medium</a:t>
                      </a:r>
                    </a:p>
                  </a:txBody>
                  <a:tcPr>
                    <a:solidFill>
                      <a:srgbClr val="FFC000"/>
                    </a:solidFill>
                  </a:tcPr>
                </a:tc>
                <a:tc>
                  <a:txBody>
                    <a:bodyPr/>
                    <a:lstStyle/>
                    <a:p>
                      <a:r>
                        <a:rPr lang="en-GB"/>
                        <a:t>Medium</a:t>
                      </a:r>
                    </a:p>
                  </a:txBody>
                  <a:tcPr>
                    <a:solidFill>
                      <a:srgbClr val="FFC000"/>
                    </a:solidFill>
                  </a:tcPr>
                </a:tc>
                <a:tc>
                  <a:txBody>
                    <a:bodyPr/>
                    <a:lstStyle/>
                    <a:p>
                      <a:r>
                        <a:rPr lang="en-GB"/>
                        <a:t>Medium</a:t>
                      </a:r>
                    </a:p>
                  </a:txBody>
                  <a:tcPr>
                    <a:solidFill>
                      <a:srgbClr val="FFC000"/>
                    </a:solidFill>
                  </a:tcPr>
                </a:tc>
                <a:tc>
                  <a:txBody>
                    <a:bodyPr/>
                    <a:lstStyle/>
                    <a:p>
                      <a:pPr lvl="0">
                        <a:buNone/>
                      </a:pPr>
                      <a:r>
                        <a:rPr lang="en-GB"/>
                        <a:t>Phased testing, expert support</a:t>
                      </a:r>
                    </a:p>
                  </a:txBody>
                  <a:tcPr/>
                </a:tc>
                <a:extLst>
                  <a:ext uri="{0D108BD9-81ED-4DB2-BD59-A6C34878D82A}">
                    <a16:rowId xmlns:a16="http://schemas.microsoft.com/office/drawing/2014/main" val="3691067530"/>
                  </a:ext>
                </a:extLst>
              </a:tr>
              <a:tr h="1161405">
                <a:tc>
                  <a:txBody>
                    <a:bodyPr/>
                    <a:lstStyle/>
                    <a:p>
                      <a:pPr lvl="0">
                        <a:buNone/>
                      </a:pPr>
                      <a:r>
                        <a:rPr lang="en-GB"/>
                        <a:t>Supply chain delays</a:t>
                      </a:r>
                    </a:p>
                  </a:txBody>
                  <a:tcPr/>
                </a:tc>
                <a:tc>
                  <a:txBody>
                    <a:bodyPr/>
                    <a:lstStyle/>
                    <a:p>
                      <a:r>
                        <a:rPr lang="en-GB"/>
                        <a:t>High</a:t>
                      </a:r>
                    </a:p>
                  </a:txBody>
                  <a:tcPr>
                    <a:solidFill>
                      <a:srgbClr val="FF0000"/>
                    </a:solidFill>
                  </a:tcPr>
                </a:tc>
                <a:tc>
                  <a:txBody>
                    <a:bodyPr/>
                    <a:lstStyle/>
                    <a:p>
                      <a:r>
                        <a:rPr lang="en-GB"/>
                        <a:t>Medium</a:t>
                      </a:r>
                    </a:p>
                  </a:txBody>
                  <a:tcPr>
                    <a:solidFill>
                      <a:srgbClr val="FFC000"/>
                    </a:solidFill>
                  </a:tcPr>
                </a:tc>
                <a:tc>
                  <a:txBody>
                    <a:bodyPr/>
                    <a:lstStyle/>
                    <a:p>
                      <a:r>
                        <a:rPr lang="en-GB"/>
                        <a:t>High</a:t>
                      </a:r>
                    </a:p>
                  </a:txBody>
                  <a:tcPr>
                    <a:solidFill>
                      <a:srgbClr val="FF0000"/>
                    </a:solidFill>
                  </a:tcPr>
                </a:tc>
                <a:tc>
                  <a:txBody>
                    <a:bodyPr/>
                    <a:lstStyle/>
                    <a:p>
                      <a:pPr lvl="0">
                        <a:buNone/>
                      </a:pPr>
                      <a:r>
                        <a:rPr lang="en-GB"/>
                        <a:t>Multiple suppliers, early procurement</a:t>
                      </a:r>
                    </a:p>
                  </a:txBody>
                  <a:tcPr/>
                </a:tc>
                <a:extLst>
                  <a:ext uri="{0D108BD9-81ED-4DB2-BD59-A6C34878D82A}">
                    <a16:rowId xmlns:a16="http://schemas.microsoft.com/office/drawing/2014/main" val="2005641215"/>
                  </a:ext>
                </a:extLst>
              </a:tr>
              <a:tr h="1161405">
                <a:tc>
                  <a:txBody>
                    <a:bodyPr/>
                    <a:lstStyle/>
                    <a:p>
                      <a:pPr lvl="0">
                        <a:buNone/>
                      </a:pPr>
                      <a:r>
                        <a:rPr lang="en-GB" err="1"/>
                        <a:t>Enviromental</a:t>
                      </a:r>
                      <a:r>
                        <a:rPr lang="en-GB"/>
                        <a:t> compliance risks </a:t>
                      </a:r>
                    </a:p>
                  </a:txBody>
                  <a:tcPr/>
                </a:tc>
                <a:tc>
                  <a:txBody>
                    <a:bodyPr/>
                    <a:lstStyle/>
                    <a:p>
                      <a:r>
                        <a:rPr lang="en-GB"/>
                        <a:t>Medium</a:t>
                      </a:r>
                    </a:p>
                  </a:txBody>
                  <a:tcPr>
                    <a:solidFill>
                      <a:srgbClr val="FFC000"/>
                    </a:solidFill>
                  </a:tcPr>
                </a:tc>
                <a:tc>
                  <a:txBody>
                    <a:bodyPr/>
                    <a:lstStyle/>
                    <a:p>
                      <a:r>
                        <a:rPr lang="en-GB"/>
                        <a:t>Low</a:t>
                      </a:r>
                    </a:p>
                  </a:txBody>
                  <a:tcPr>
                    <a:solidFill>
                      <a:srgbClr val="00B050"/>
                    </a:solidFill>
                  </a:tcPr>
                </a:tc>
                <a:tc>
                  <a:txBody>
                    <a:bodyPr/>
                    <a:lstStyle/>
                    <a:p>
                      <a:r>
                        <a:rPr lang="en-GB"/>
                        <a:t>Low </a:t>
                      </a:r>
                      <a:endParaRPr lang="en-US"/>
                    </a:p>
                  </a:txBody>
                  <a:tcPr>
                    <a:solidFill>
                      <a:srgbClr val="00B050"/>
                    </a:solidFill>
                  </a:tcPr>
                </a:tc>
                <a:tc>
                  <a:txBody>
                    <a:bodyPr/>
                    <a:lstStyle/>
                    <a:p>
                      <a:pPr lvl="0">
                        <a:buNone/>
                      </a:pPr>
                      <a:r>
                        <a:rPr lang="en-GB"/>
                        <a:t>Regular audits, compliance checks</a:t>
                      </a:r>
                    </a:p>
                  </a:txBody>
                  <a:tcPr/>
                </a:tc>
                <a:extLst>
                  <a:ext uri="{0D108BD9-81ED-4DB2-BD59-A6C34878D82A}">
                    <a16:rowId xmlns:a16="http://schemas.microsoft.com/office/drawing/2014/main" val="4260034094"/>
                  </a:ext>
                </a:extLst>
              </a:tr>
            </a:tbl>
          </a:graphicData>
        </a:graphic>
      </p:graphicFrame>
      <p:graphicFrame>
        <p:nvGraphicFramePr>
          <p:cNvPr id="2" name="Table 1">
            <a:extLst>
              <a:ext uri="{FF2B5EF4-FFF2-40B4-BE49-F238E27FC236}">
                <a16:creationId xmlns:a16="http://schemas.microsoft.com/office/drawing/2014/main" id="{FBC53399-0EC0-DAAE-CB62-56454B60EC9D}"/>
              </a:ext>
            </a:extLst>
          </p:cNvPr>
          <p:cNvGraphicFramePr>
            <a:graphicFrameLocks noGrp="1"/>
          </p:cNvGraphicFramePr>
          <p:nvPr>
            <p:extLst>
              <p:ext uri="{D42A27DB-BD31-4B8C-83A1-F6EECF244321}">
                <p14:modId xmlns:p14="http://schemas.microsoft.com/office/powerpoint/2010/main" val="2814772969"/>
              </p:ext>
            </p:extLst>
          </p:nvPr>
        </p:nvGraphicFramePr>
        <p:xfrm>
          <a:off x="11537700" y="2411482"/>
          <a:ext cx="9653381" cy="2411765"/>
        </p:xfrm>
        <a:graphic>
          <a:graphicData uri="http://schemas.openxmlformats.org/drawingml/2006/table">
            <a:tbl>
              <a:tblPr firstRow="1" bandRow="1">
                <a:tableStyleId>{5C22544A-7EE6-4342-B048-85BDC9FD1C3A}</a:tableStyleId>
              </a:tblPr>
              <a:tblGrid>
                <a:gridCol w="9653381">
                  <a:extLst>
                    <a:ext uri="{9D8B030D-6E8A-4147-A177-3AD203B41FA5}">
                      <a16:colId xmlns:a16="http://schemas.microsoft.com/office/drawing/2014/main" val="2361970475"/>
                    </a:ext>
                  </a:extLst>
                </a:gridCol>
              </a:tblGrid>
              <a:tr h="590561">
                <a:tc>
                  <a:txBody>
                    <a:bodyPr/>
                    <a:lstStyle/>
                    <a:p>
                      <a:endParaRPr lang="en-GB"/>
                    </a:p>
                    <a:p>
                      <a:pPr lvl="0">
                        <a:buNone/>
                      </a:pPr>
                      <a:r>
                        <a:rPr lang="en-GB"/>
                        <a:t>INTRODUCTION</a:t>
                      </a:r>
                    </a:p>
                  </a:txBody>
                  <a:tcPr>
                    <a:solidFill>
                      <a:schemeClr val="tx2">
                        <a:lumMod val="90000"/>
                        <a:lumOff val="10000"/>
                      </a:schemeClr>
                    </a:solidFill>
                  </a:tcPr>
                </a:tc>
                <a:extLst>
                  <a:ext uri="{0D108BD9-81ED-4DB2-BD59-A6C34878D82A}">
                    <a16:rowId xmlns:a16="http://schemas.microsoft.com/office/drawing/2014/main" val="2663595019"/>
                  </a:ext>
                </a:extLst>
              </a:tr>
              <a:tr h="1771685">
                <a:tc>
                  <a:txBody>
                    <a:bodyPr/>
                    <a:lstStyle/>
                    <a:p>
                      <a:pPr marL="0" marR="0" lvl="0" indent="0" algn="just">
                        <a:lnSpc>
                          <a:spcPct val="100000"/>
                        </a:lnSpc>
                        <a:spcBef>
                          <a:spcPts val="0"/>
                        </a:spcBef>
                        <a:spcAft>
                          <a:spcPts val="0"/>
                        </a:spcAft>
                        <a:buNone/>
                      </a:pPr>
                      <a:r>
                        <a:rPr lang="en-GB" sz="1200" b="1" i="0" u="none" strike="noStrike" noProof="0">
                          <a:solidFill>
                            <a:schemeClr val="tx1"/>
                          </a:solidFill>
                          <a:latin typeface="Aptos"/>
                        </a:rPr>
                        <a:t>In November 2025, a major UK metropolitan City announced the closure of its central transport hub after a structural inspection identified significant safety, accessibility and environmental deficiencies. The closure </a:t>
                      </a:r>
                      <a:r>
                        <a:rPr lang="en-GB" sz="1200" b="1" i="0" u="none" strike="noStrike" noProof="0" err="1">
                          <a:solidFill>
                            <a:schemeClr val="tx1"/>
                          </a:solidFill>
                          <a:latin typeface="Aptos"/>
                        </a:rPr>
                        <a:t>distrupted</a:t>
                      </a:r>
                      <a:r>
                        <a:rPr lang="en-GB" sz="1200" b="1" i="0" u="none" strike="noStrike" noProof="0">
                          <a:solidFill>
                            <a:schemeClr val="tx1"/>
                          </a:solidFill>
                          <a:latin typeface="Aptos"/>
                        </a:rPr>
                        <a:t>  commuter travel, local businesses and supply chains, creating economic and social challenges for the region .</a:t>
                      </a:r>
                      <a:endParaRPr lang="en-US" sz="1200" b="0" i="0" u="none" strike="noStrike" noProof="0">
                        <a:latin typeface="Aptos"/>
                      </a:endParaRPr>
                    </a:p>
                    <a:p>
                      <a:pPr marL="0" marR="0" lvl="0" indent="0" algn="just">
                        <a:lnSpc>
                          <a:spcPct val="100000"/>
                        </a:lnSpc>
                        <a:spcBef>
                          <a:spcPts val="0"/>
                        </a:spcBef>
                        <a:spcAft>
                          <a:spcPts val="0"/>
                        </a:spcAft>
                        <a:buNone/>
                      </a:pPr>
                      <a:endParaRPr lang="en-GB" sz="1200" b="0" i="0" u="none" strike="noStrike" noProof="0">
                        <a:latin typeface="Aptos"/>
                      </a:endParaRPr>
                    </a:p>
                    <a:p>
                      <a:pPr marL="0" marR="0" lvl="0" indent="0" algn="just">
                        <a:lnSpc>
                          <a:spcPct val="100000"/>
                        </a:lnSpc>
                        <a:spcBef>
                          <a:spcPts val="0"/>
                        </a:spcBef>
                        <a:spcAft>
                          <a:spcPts val="0"/>
                        </a:spcAft>
                        <a:buNone/>
                      </a:pPr>
                      <a:r>
                        <a:rPr lang="en-GB" sz="1200" b="1" i="0" u="none" strike="noStrike" noProof="0">
                          <a:solidFill>
                            <a:schemeClr val="tx1"/>
                          </a:solidFill>
                          <a:latin typeface="Aptos"/>
                        </a:rPr>
                        <a:t>This project proposes the sustainable redesign and redevelopment of the transport hub to restore transport capacity while supporting the UK's Net- Zero Strategy. The project will integrate renewable energy technologies, smart digital systems , sustainable infrastructure and inclusive design principles to create a modern, efficient and environmentally responsible transport facility.</a:t>
                      </a:r>
                    </a:p>
                    <a:p>
                      <a:pPr marL="0" marR="0" lvl="0" indent="0" algn="just">
                        <a:lnSpc>
                          <a:spcPct val="100000"/>
                        </a:lnSpc>
                        <a:spcBef>
                          <a:spcPts val="0"/>
                        </a:spcBef>
                        <a:spcAft>
                          <a:spcPts val="0"/>
                        </a:spcAft>
                        <a:buNone/>
                      </a:pPr>
                      <a:endParaRPr lang="en-GB" sz="1100" b="1" i="0" u="none" strike="noStrike" noProof="0">
                        <a:solidFill>
                          <a:schemeClr val="tx1"/>
                        </a:solidFill>
                        <a:latin typeface="Aptos"/>
                      </a:endParaRPr>
                    </a:p>
                  </a:txBody>
                  <a:tcPr>
                    <a:solidFill>
                      <a:schemeClr val="accent1">
                        <a:lumMod val="20000"/>
                        <a:lumOff val="80000"/>
                      </a:schemeClr>
                    </a:solidFill>
                  </a:tcPr>
                </a:tc>
                <a:extLst>
                  <a:ext uri="{0D108BD9-81ED-4DB2-BD59-A6C34878D82A}">
                    <a16:rowId xmlns:a16="http://schemas.microsoft.com/office/drawing/2014/main" val="2222831459"/>
                  </a:ext>
                </a:extLst>
              </a:tr>
            </a:tbl>
          </a:graphicData>
        </a:graphic>
      </p:graphicFrame>
      <p:graphicFrame>
        <p:nvGraphicFramePr>
          <p:cNvPr id="14" name="Table 13">
            <a:extLst>
              <a:ext uri="{FF2B5EF4-FFF2-40B4-BE49-F238E27FC236}">
                <a16:creationId xmlns:a16="http://schemas.microsoft.com/office/drawing/2014/main" id="{64A7E699-F90C-CC2E-3CF5-BA1FCC38780F}"/>
              </a:ext>
            </a:extLst>
          </p:cNvPr>
          <p:cNvGraphicFramePr>
            <a:graphicFrameLocks noGrp="1"/>
          </p:cNvGraphicFramePr>
          <p:nvPr>
            <p:extLst>
              <p:ext uri="{D42A27DB-BD31-4B8C-83A1-F6EECF244321}">
                <p14:modId xmlns:p14="http://schemas.microsoft.com/office/powerpoint/2010/main" val="1674162763"/>
              </p:ext>
            </p:extLst>
          </p:nvPr>
        </p:nvGraphicFramePr>
        <p:xfrm>
          <a:off x="14588710" y="16165986"/>
          <a:ext cx="6362707" cy="4310077"/>
        </p:xfrm>
        <a:graphic>
          <a:graphicData uri="http://schemas.openxmlformats.org/drawingml/2006/table">
            <a:tbl>
              <a:tblPr firstRow="1" bandRow="1">
                <a:tableStyleId>{5C22544A-7EE6-4342-B048-85BDC9FD1C3A}</a:tableStyleId>
              </a:tblPr>
              <a:tblGrid>
                <a:gridCol w="3278941">
                  <a:extLst>
                    <a:ext uri="{9D8B030D-6E8A-4147-A177-3AD203B41FA5}">
                      <a16:colId xmlns:a16="http://schemas.microsoft.com/office/drawing/2014/main" val="2438342422"/>
                    </a:ext>
                  </a:extLst>
                </a:gridCol>
                <a:gridCol w="3083766">
                  <a:extLst>
                    <a:ext uri="{9D8B030D-6E8A-4147-A177-3AD203B41FA5}">
                      <a16:colId xmlns:a16="http://schemas.microsoft.com/office/drawing/2014/main" val="293996293"/>
                    </a:ext>
                  </a:extLst>
                </a:gridCol>
              </a:tblGrid>
              <a:tr h="1810626">
                <a:tc>
                  <a:txBody>
                    <a:bodyPr/>
                    <a:lstStyle/>
                    <a:p>
                      <a:r>
                        <a:rPr lang="en-GB"/>
                        <a:t>      </a:t>
                      </a:r>
                      <a:r>
                        <a:rPr lang="en-GB" b="1">
                          <a:solidFill>
                            <a:schemeClr val="tx1"/>
                          </a:solidFill>
                        </a:rPr>
                        <a:t>         KEEP SATISFIED</a:t>
                      </a:r>
                    </a:p>
                    <a:p>
                      <a:pPr lvl="0">
                        <a:buNone/>
                      </a:pPr>
                      <a:endParaRPr lang="en-GB" b="1">
                        <a:solidFill>
                          <a:schemeClr val="tx1"/>
                        </a:solidFill>
                      </a:endParaRPr>
                    </a:p>
                    <a:p>
                      <a:pPr lvl="0">
                        <a:buNone/>
                      </a:pPr>
                      <a:r>
                        <a:rPr lang="en-GB"/>
                        <a:t>    </a:t>
                      </a:r>
                      <a:r>
                        <a:rPr lang="en-GB">
                          <a:solidFill>
                            <a:srgbClr val="00B050"/>
                          </a:solidFill>
                        </a:rPr>
                        <a:t> (High Power /Low Interest)</a:t>
                      </a:r>
                      <a:endParaRPr lang="en-GB"/>
                    </a:p>
                    <a:p>
                      <a:pPr marL="285750" lvl="0" indent="-285750">
                        <a:buFont typeface="Arial"/>
                        <a:buChar char="•"/>
                      </a:pPr>
                      <a:r>
                        <a:rPr lang="en-GB" b="0">
                          <a:solidFill>
                            <a:schemeClr val="tx1"/>
                          </a:solidFill>
                        </a:rPr>
                        <a:t>Government Regulators</a:t>
                      </a:r>
                    </a:p>
                    <a:p>
                      <a:pPr marL="285750" lvl="0" indent="-285750">
                        <a:buFont typeface="Arial"/>
                        <a:buChar char="•"/>
                      </a:pPr>
                      <a:r>
                        <a:rPr lang="en-GB" b="0">
                          <a:solidFill>
                            <a:schemeClr val="tx1"/>
                          </a:solidFill>
                        </a:rPr>
                        <a:t>Environmental Agencies</a:t>
                      </a:r>
                    </a:p>
                  </a:txBody>
                  <a:tcPr>
                    <a:solidFill>
                      <a:schemeClr val="bg2"/>
                    </a:solidFill>
                  </a:tcPr>
                </a:tc>
                <a:tc>
                  <a:txBody>
                    <a:bodyPr/>
                    <a:lstStyle/>
                    <a:p>
                      <a:r>
                        <a:rPr lang="en-GB"/>
                        <a:t>       </a:t>
                      </a:r>
                      <a:r>
                        <a:rPr lang="en-GB">
                          <a:solidFill>
                            <a:schemeClr val="tx1"/>
                          </a:solidFill>
                        </a:rPr>
                        <a:t> </a:t>
                      </a:r>
                      <a:r>
                        <a:rPr lang="en-GB" b="1">
                          <a:solidFill>
                            <a:schemeClr val="tx1"/>
                          </a:solidFill>
                        </a:rPr>
                        <a:t>MANAGE CLOSELY</a:t>
                      </a:r>
                    </a:p>
                    <a:p>
                      <a:pPr lvl="0">
                        <a:buNone/>
                      </a:pPr>
                      <a:endParaRPr lang="en-GB" b="1">
                        <a:solidFill>
                          <a:schemeClr val="tx1"/>
                        </a:solidFill>
                      </a:endParaRPr>
                    </a:p>
                    <a:p>
                      <a:pPr lvl="0">
                        <a:buNone/>
                      </a:pPr>
                      <a:r>
                        <a:rPr lang="en-GB">
                          <a:solidFill>
                            <a:srgbClr val="00B050"/>
                          </a:solidFill>
                        </a:rPr>
                        <a:t>(High Power/ High Interest)</a:t>
                      </a:r>
                    </a:p>
                    <a:p>
                      <a:pPr marL="285750" lvl="0" indent="-285750">
                        <a:buFont typeface="Arial"/>
                        <a:buChar char="•"/>
                      </a:pPr>
                      <a:r>
                        <a:rPr lang="en-GB" b="0">
                          <a:solidFill>
                            <a:schemeClr val="tx1"/>
                          </a:solidFill>
                        </a:rPr>
                        <a:t>Local Authority</a:t>
                      </a:r>
                    </a:p>
                    <a:p>
                      <a:pPr marL="285750" lvl="0" indent="-285750">
                        <a:buFont typeface="Arial"/>
                        <a:buChar char="•"/>
                      </a:pPr>
                      <a:r>
                        <a:rPr lang="en-GB" b="0">
                          <a:solidFill>
                            <a:schemeClr val="tx1"/>
                          </a:solidFill>
                        </a:rPr>
                        <a:t>Transport Operators</a:t>
                      </a:r>
                    </a:p>
                    <a:p>
                      <a:pPr marL="285750" lvl="0" indent="-285750">
                        <a:buFont typeface="Arial"/>
                        <a:buChar char="•"/>
                      </a:pPr>
                      <a:r>
                        <a:rPr lang="en-GB" b="0">
                          <a:solidFill>
                            <a:schemeClr val="tx1"/>
                          </a:solidFill>
                        </a:rPr>
                        <a:t>Project Delivery team</a:t>
                      </a:r>
                    </a:p>
                  </a:txBody>
                  <a:tcPr>
                    <a:solidFill>
                      <a:schemeClr val="bg2"/>
                    </a:solidFill>
                  </a:tcPr>
                </a:tc>
                <a:extLst>
                  <a:ext uri="{0D108BD9-81ED-4DB2-BD59-A6C34878D82A}">
                    <a16:rowId xmlns:a16="http://schemas.microsoft.com/office/drawing/2014/main" val="1676284451"/>
                  </a:ext>
                </a:extLst>
              </a:tr>
              <a:tr h="2499451">
                <a:tc>
                  <a:txBody>
                    <a:bodyPr/>
                    <a:lstStyle/>
                    <a:p>
                      <a:r>
                        <a:rPr lang="en-GB"/>
                        <a:t>              </a:t>
                      </a:r>
                      <a:r>
                        <a:rPr lang="en-GB" b="1"/>
                        <a:t>        MONITOR</a:t>
                      </a:r>
                    </a:p>
                    <a:p>
                      <a:pPr lvl="0">
                        <a:buNone/>
                      </a:pPr>
                      <a:endParaRPr lang="en-GB" b="1"/>
                    </a:p>
                    <a:p>
                      <a:pPr lvl="0">
                        <a:buNone/>
                      </a:pPr>
                      <a:r>
                        <a:rPr lang="en-GB"/>
                        <a:t>       </a:t>
                      </a:r>
                      <a:r>
                        <a:rPr lang="en-GB">
                          <a:solidFill>
                            <a:srgbClr val="00B050"/>
                          </a:solidFill>
                        </a:rPr>
                        <a:t> (Low Power/ Low Interest)</a:t>
                      </a:r>
                    </a:p>
                    <a:p>
                      <a:pPr marL="285750" lvl="0" indent="-285750">
                        <a:buFont typeface="Arial"/>
                        <a:buChar char="•"/>
                      </a:pPr>
                      <a:r>
                        <a:rPr lang="en-GB"/>
                        <a:t>General Public</a:t>
                      </a:r>
                    </a:p>
                    <a:p>
                      <a:pPr marL="285750" lvl="0" indent="-285750">
                        <a:buFont typeface="Arial"/>
                        <a:buChar char="•"/>
                      </a:pPr>
                      <a:r>
                        <a:rPr lang="en-GB"/>
                        <a:t>External Interest groups</a:t>
                      </a:r>
                    </a:p>
                  </a:txBody>
                  <a:tcPr/>
                </a:tc>
                <a:tc>
                  <a:txBody>
                    <a:bodyPr/>
                    <a:lstStyle/>
                    <a:p>
                      <a:r>
                        <a:rPr lang="en-GB"/>
                        <a:t>            </a:t>
                      </a:r>
                      <a:r>
                        <a:rPr lang="en-GB" b="1"/>
                        <a:t> KEEP INFORMED</a:t>
                      </a:r>
                    </a:p>
                    <a:p>
                      <a:pPr lvl="0">
                        <a:buNone/>
                      </a:pPr>
                      <a:endParaRPr lang="en-GB" b="1"/>
                    </a:p>
                    <a:p>
                      <a:pPr lvl="0">
                        <a:buNone/>
                      </a:pPr>
                      <a:r>
                        <a:rPr lang="en-GB"/>
                        <a:t>     </a:t>
                      </a:r>
                      <a:r>
                        <a:rPr lang="en-GB">
                          <a:solidFill>
                            <a:srgbClr val="00B050"/>
                          </a:solidFill>
                        </a:rPr>
                        <a:t>(Low Power/ High Interest)</a:t>
                      </a:r>
                    </a:p>
                    <a:p>
                      <a:pPr marL="285750" lvl="0" indent="-285750">
                        <a:buFont typeface="Arial"/>
                        <a:buChar char="•"/>
                      </a:pPr>
                      <a:r>
                        <a:rPr lang="en-GB"/>
                        <a:t>Passengers</a:t>
                      </a:r>
                    </a:p>
                    <a:p>
                      <a:pPr marL="285750" lvl="0" indent="-285750">
                        <a:buFont typeface="Arial"/>
                        <a:buChar char="•"/>
                      </a:pPr>
                      <a:r>
                        <a:rPr lang="en-GB"/>
                        <a:t>Local businesses</a:t>
                      </a:r>
                    </a:p>
                    <a:p>
                      <a:pPr marL="285750" lvl="0" indent="-285750">
                        <a:buFont typeface="Arial"/>
                        <a:buChar char="•"/>
                      </a:pPr>
                      <a:r>
                        <a:rPr lang="en-GB"/>
                        <a:t>Community groups</a:t>
                      </a:r>
                    </a:p>
                  </a:txBody>
                  <a:tcPr/>
                </a:tc>
                <a:extLst>
                  <a:ext uri="{0D108BD9-81ED-4DB2-BD59-A6C34878D82A}">
                    <a16:rowId xmlns:a16="http://schemas.microsoft.com/office/drawing/2014/main" val="3599635556"/>
                  </a:ext>
                </a:extLst>
              </a:tr>
            </a:tbl>
          </a:graphicData>
        </a:graphic>
      </p:graphicFrame>
      <p:graphicFrame>
        <p:nvGraphicFramePr>
          <p:cNvPr id="15" name="Table 14">
            <a:extLst>
              <a:ext uri="{FF2B5EF4-FFF2-40B4-BE49-F238E27FC236}">
                <a16:creationId xmlns:a16="http://schemas.microsoft.com/office/drawing/2014/main" id="{7423848F-8EDA-A92F-8431-149D5E0AA080}"/>
              </a:ext>
            </a:extLst>
          </p:cNvPr>
          <p:cNvGraphicFramePr>
            <a:graphicFrameLocks noGrp="1"/>
          </p:cNvGraphicFramePr>
          <p:nvPr>
            <p:extLst>
              <p:ext uri="{D42A27DB-BD31-4B8C-83A1-F6EECF244321}">
                <p14:modId xmlns:p14="http://schemas.microsoft.com/office/powerpoint/2010/main" val="3053301953"/>
              </p:ext>
            </p:extLst>
          </p:nvPr>
        </p:nvGraphicFramePr>
        <p:xfrm>
          <a:off x="190443" y="28017617"/>
          <a:ext cx="8834491" cy="2142597"/>
        </p:xfrm>
        <a:graphic>
          <a:graphicData uri="http://schemas.openxmlformats.org/drawingml/2006/table">
            <a:tbl>
              <a:tblPr firstRow="1" bandRow="1">
                <a:tableStyleId>{5C22544A-7EE6-4342-B048-85BDC9FD1C3A}</a:tableStyleId>
              </a:tblPr>
              <a:tblGrid>
                <a:gridCol w="8834491">
                  <a:extLst>
                    <a:ext uri="{9D8B030D-6E8A-4147-A177-3AD203B41FA5}">
                      <a16:colId xmlns:a16="http://schemas.microsoft.com/office/drawing/2014/main" val="2232300383"/>
                    </a:ext>
                  </a:extLst>
                </a:gridCol>
              </a:tblGrid>
              <a:tr h="722804">
                <a:tc>
                  <a:txBody>
                    <a:bodyPr/>
                    <a:lstStyle/>
                    <a:p>
                      <a:endParaRPr lang="en-GB"/>
                    </a:p>
                    <a:p>
                      <a:pPr lvl="0">
                        <a:buNone/>
                      </a:pPr>
                      <a:r>
                        <a:rPr lang="en-GB"/>
                        <a:t>CONCLUSION</a:t>
                      </a:r>
                    </a:p>
                  </a:txBody>
                  <a:tcPr>
                    <a:solidFill>
                      <a:schemeClr val="accent1">
                        <a:lumMod val="75000"/>
                      </a:schemeClr>
                    </a:solidFill>
                  </a:tcPr>
                </a:tc>
                <a:extLst>
                  <a:ext uri="{0D108BD9-81ED-4DB2-BD59-A6C34878D82A}">
                    <a16:rowId xmlns:a16="http://schemas.microsoft.com/office/drawing/2014/main" val="1255826818"/>
                  </a:ext>
                </a:extLst>
              </a:tr>
              <a:tr h="1419793">
                <a:tc>
                  <a:txBody>
                    <a:bodyPr/>
                    <a:lstStyle/>
                    <a:p>
                      <a:r>
                        <a:rPr lang="en-GB"/>
                        <a:t>This  will  transform the existing transport hub into a world class, sustainable mobility gateway that support's the UK's net zero ambitions. The project will deliver long term  environmental, economic and social benefits by improving  connectivity, promoting sustainable travel and building resilient  infrastructure for future  generations.</a:t>
                      </a:r>
                    </a:p>
                  </a:txBody>
                  <a:tcPr>
                    <a:solidFill>
                      <a:schemeClr val="bg1">
                        <a:lumMod val="95000"/>
                      </a:schemeClr>
                    </a:solidFill>
                  </a:tcPr>
                </a:tc>
                <a:extLst>
                  <a:ext uri="{0D108BD9-81ED-4DB2-BD59-A6C34878D82A}">
                    <a16:rowId xmlns:a16="http://schemas.microsoft.com/office/drawing/2014/main" val="2094851695"/>
                  </a:ext>
                </a:extLst>
              </a:tr>
            </a:tbl>
          </a:graphicData>
        </a:graphic>
      </p:graphicFrame>
      <p:graphicFrame>
        <p:nvGraphicFramePr>
          <p:cNvPr id="16" name="Table 15">
            <a:extLst>
              <a:ext uri="{FF2B5EF4-FFF2-40B4-BE49-F238E27FC236}">
                <a16:creationId xmlns:a16="http://schemas.microsoft.com/office/drawing/2014/main" id="{2BC29B75-07BA-8370-3FFF-9A141E9CD656}"/>
              </a:ext>
            </a:extLst>
          </p:cNvPr>
          <p:cNvGraphicFramePr>
            <a:graphicFrameLocks noGrp="1"/>
          </p:cNvGraphicFramePr>
          <p:nvPr>
            <p:extLst>
              <p:ext uri="{D42A27DB-BD31-4B8C-83A1-F6EECF244321}">
                <p14:modId xmlns:p14="http://schemas.microsoft.com/office/powerpoint/2010/main" val="3266143561"/>
              </p:ext>
            </p:extLst>
          </p:nvPr>
        </p:nvGraphicFramePr>
        <p:xfrm>
          <a:off x="1872" y="650"/>
          <a:ext cx="13373597" cy="2346960"/>
        </p:xfrm>
        <a:graphic>
          <a:graphicData uri="http://schemas.openxmlformats.org/drawingml/2006/table">
            <a:tbl>
              <a:tblPr firstRow="1" bandRow="1">
                <a:tableStyleId>{5C22544A-7EE6-4342-B048-85BDC9FD1C3A}</a:tableStyleId>
              </a:tblPr>
              <a:tblGrid>
                <a:gridCol w="13373597">
                  <a:extLst>
                    <a:ext uri="{9D8B030D-6E8A-4147-A177-3AD203B41FA5}">
                      <a16:colId xmlns:a16="http://schemas.microsoft.com/office/drawing/2014/main" val="1040321695"/>
                    </a:ext>
                  </a:extLst>
                </a:gridCol>
              </a:tblGrid>
              <a:tr h="1272542">
                <a:tc>
                  <a:txBody>
                    <a:bodyPr/>
                    <a:lstStyle/>
                    <a:p>
                      <a:r>
                        <a:rPr lang="en-GB" sz="2800">
                          <a:solidFill>
                            <a:schemeClr val="tx1"/>
                          </a:solidFill>
                        </a:rPr>
                        <a:t>PROJECT MANAGEMENT  - LCLM 5003</a:t>
                      </a:r>
                    </a:p>
                    <a:p>
                      <a:pPr lvl="0">
                        <a:buNone/>
                      </a:pPr>
                      <a:r>
                        <a:rPr lang="en-GB" sz="2800">
                          <a:solidFill>
                            <a:schemeClr val="tx1"/>
                          </a:solidFill>
                        </a:rPr>
                        <a:t>Poster Presentation Part A</a:t>
                      </a:r>
                    </a:p>
                    <a:p>
                      <a:pPr marL="457200" lvl="0" indent="-457200">
                        <a:buFont typeface="Arial"/>
                        <a:buChar char="•"/>
                      </a:pPr>
                      <a:endParaRPr lang="en-GB" sz="2800" b="1">
                        <a:solidFill>
                          <a:schemeClr val="tx1"/>
                        </a:solidFill>
                      </a:endParaRPr>
                    </a:p>
                    <a:p>
                      <a:pPr marL="0" lvl="0" indent="0">
                        <a:buNone/>
                      </a:pPr>
                      <a:r>
                        <a:rPr lang="en-GB" sz="3200" b="1">
                          <a:solidFill>
                            <a:schemeClr val="tx2">
                              <a:lumMod val="76000"/>
                              <a:lumOff val="24000"/>
                            </a:schemeClr>
                          </a:solidFill>
                        </a:rPr>
                        <a:t>SUSTAINABLE REDESIGN TO MEET NET- ZERO TRANSPORT OBJECTIVES</a:t>
                      </a:r>
                    </a:p>
                    <a:p>
                      <a:pPr marL="0" lvl="0" indent="0">
                        <a:buNone/>
                      </a:pPr>
                      <a:endParaRPr lang="en-GB" sz="3200" b="1">
                        <a:solidFill>
                          <a:schemeClr val="tx2">
                            <a:lumMod val="76000"/>
                            <a:lumOff val="24000"/>
                          </a:schemeClr>
                        </a:solidFill>
                      </a:endParaRPr>
                    </a:p>
                  </a:txBody>
                  <a:tcPr>
                    <a:solidFill>
                      <a:schemeClr val="bg2"/>
                    </a:solidFill>
                  </a:tcPr>
                </a:tc>
                <a:extLst>
                  <a:ext uri="{0D108BD9-81ED-4DB2-BD59-A6C34878D82A}">
                    <a16:rowId xmlns:a16="http://schemas.microsoft.com/office/drawing/2014/main" val="1147157770"/>
                  </a:ext>
                </a:extLst>
              </a:tr>
            </a:tbl>
          </a:graphicData>
        </a:graphic>
      </p:graphicFrame>
      <p:graphicFrame>
        <p:nvGraphicFramePr>
          <p:cNvPr id="17" name="Table 16">
            <a:extLst>
              <a:ext uri="{FF2B5EF4-FFF2-40B4-BE49-F238E27FC236}">
                <a16:creationId xmlns:a16="http://schemas.microsoft.com/office/drawing/2014/main" id="{C678B3DF-4999-E61F-00F3-2FAA666428C5}"/>
              </a:ext>
            </a:extLst>
          </p:cNvPr>
          <p:cNvGraphicFramePr>
            <a:graphicFrameLocks noGrp="1"/>
          </p:cNvGraphicFramePr>
          <p:nvPr>
            <p:extLst>
              <p:ext uri="{D42A27DB-BD31-4B8C-83A1-F6EECF244321}">
                <p14:modId xmlns:p14="http://schemas.microsoft.com/office/powerpoint/2010/main" val="3239031696"/>
              </p:ext>
            </p:extLst>
          </p:nvPr>
        </p:nvGraphicFramePr>
        <p:xfrm>
          <a:off x="13340769" y="0"/>
          <a:ext cx="8033370" cy="2400503"/>
        </p:xfrm>
        <a:graphic>
          <a:graphicData uri="http://schemas.openxmlformats.org/drawingml/2006/table">
            <a:tbl>
              <a:tblPr firstRow="1" bandRow="1">
                <a:tableStyleId>{5C22544A-7EE6-4342-B048-85BDC9FD1C3A}</a:tableStyleId>
              </a:tblPr>
              <a:tblGrid>
                <a:gridCol w="8033370">
                  <a:extLst>
                    <a:ext uri="{9D8B030D-6E8A-4147-A177-3AD203B41FA5}">
                      <a16:colId xmlns:a16="http://schemas.microsoft.com/office/drawing/2014/main" val="1170877883"/>
                    </a:ext>
                  </a:extLst>
                </a:gridCol>
              </a:tblGrid>
              <a:tr h="2400503">
                <a:tc>
                  <a:txBody>
                    <a:bodyPr/>
                    <a:lstStyle/>
                    <a:p>
                      <a:endParaRPr lang="en-GB" sz="2400">
                        <a:solidFill>
                          <a:schemeClr val="tx1"/>
                        </a:solidFill>
                      </a:endParaRPr>
                    </a:p>
                    <a:p>
                      <a:pPr lvl="0">
                        <a:buNone/>
                      </a:pPr>
                      <a:endParaRPr lang="en-GB" sz="2400">
                        <a:solidFill>
                          <a:schemeClr val="tx1"/>
                        </a:solidFill>
                      </a:endParaRPr>
                    </a:p>
                    <a:p>
                      <a:pPr lvl="0">
                        <a:buNone/>
                      </a:pPr>
                      <a:r>
                        <a:rPr lang="en-GB" sz="2400">
                          <a:solidFill>
                            <a:schemeClr val="tx1"/>
                          </a:solidFill>
                        </a:rPr>
                        <a:t>Present by: Kacy Bibiana Dias</a:t>
                      </a:r>
                      <a:endParaRPr lang="en-GB"/>
                    </a:p>
                    <a:p>
                      <a:pPr lvl="0">
                        <a:buNone/>
                      </a:pPr>
                      <a:r>
                        <a:rPr lang="en-GB" sz="2400">
                          <a:solidFill>
                            <a:schemeClr val="tx1"/>
                          </a:solidFill>
                        </a:rPr>
                        <a:t>Student Number: 2428281                         </a:t>
                      </a:r>
                      <a:endParaRPr lang="en-GB" sz="2400" b="0" i="0" u="none" strike="noStrike" noProof="0">
                        <a:solidFill>
                          <a:schemeClr val="tx1"/>
                        </a:solidFill>
                        <a:latin typeface="Aptos"/>
                      </a:endParaRPr>
                    </a:p>
                    <a:p>
                      <a:pPr lvl="0">
                        <a:buNone/>
                      </a:pPr>
                      <a:r>
                        <a:rPr lang="en-GB" sz="2400">
                          <a:solidFill>
                            <a:schemeClr val="tx1"/>
                          </a:solidFill>
                        </a:rPr>
                        <a:t>Lecturer Name:  Dr.  Xavier  </a:t>
                      </a:r>
                      <a:r>
                        <a:rPr lang="en-GB" sz="2400" err="1">
                          <a:solidFill>
                            <a:schemeClr val="tx1"/>
                          </a:solidFill>
                        </a:rPr>
                        <a:t>Matieni</a:t>
                      </a:r>
                    </a:p>
                    <a:p>
                      <a:pPr lvl="0">
                        <a:buNone/>
                      </a:pPr>
                      <a:endParaRPr lang="en-GB" sz="2400">
                        <a:solidFill>
                          <a:schemeClr val="tx1"/>
                        </a:solidFill>
                      </a:endParaRPr>
                    </a:p>
                  </a:txBody>
                  <a:tcPr>
                    <a:solidFill>
                      <a:schemeClr val="bg2"/>
                    </a:solidFill>
                  </a:tcPr>
                </a:tc>
                <a:extLst>
                  <a:ext uri="{0D108BD9-81ED-4DB2-BD59-A6C34878D82A}">
                    <a16:rowId xmlns:a16="http://schemas.microsoft.com/office/drawing/2014/main" val="508993359"/>
                  </a:ext>
                </a:extLst>
              </a:tr>
            </a:tbl>
          </a:graphicData>
        </a:graphic>
      </p:graphicFrame>
      <p:graphicFrame>
        <p:nvGraphicFramePr>
          <p:cNvPr id="19" name="Table 18">
            <a:extLst>
              <a:ext uri="{FF2B5EF4-FFF2-40B4-BE49-F238E27FC236}">
                <a16:creationId xmlns:a16="http://schemas.microsoft.com/office/drawing/2014/main" id="{840F3657-416B-C1C4-C82E-D0AE07F27CC2}"/>
              </a:ext>
            </a:extLst>
          </p:cNvPr>
          <p:cNvGraphicFramePr>
            <a:graphicFrameLocks noGrp="1"/>
          </p:cNvGraphicFramePr>
          <p:nvPr>
            <p:extLst>
              <p:ext uri="{D42A27DB-BD31-4B8C-83A1-F6EECF244321}">
                <p14:modId xmlns:p14="http://schemas.microsoft.com/office/powerpoint/2010/main" val="3124568782"/>
              </p:ext>
            </p:extLst>
          </p:nvPr>
        </p:nvGraphicFramePr>
        <p:xfrm>
          <a:off x="7978528" y="21104131"/>
          <a:ext cx="4837580" cy="6530415"/>
        </p:xfrm>
        <a:graphic>
          <a:graphicData uri="http://schemas.openxmlformats.org/drawingml/2006/table">
            <a:tbl>
              <a:tblPr firstRow="1" bandRow="1">
                <a:tableStyleId>{5C22544A-7EE6-4342-B048-85BDC9FD1C3A}</a:tableStyleId>
              </a:tblPr>
              <a:tblGrid>
                <a:gridCol w="2418790">
                  <a:extLst>
                    <a:ext uri="{9D8B030D-6E8A-4147-A177-3AD203B41FA5}">
                      <a16:colId xmlns:a16="http://schemas.microsoft.com/office/drawing/2014/main" val="2508845789"/>
                    </a:ext>
                  </a:extLst>
                </a:gridCol>
                <a:gridCol w="2418790">
                  <a:extLst>
                    <a:ext uri="{9D8B030D-6E8A-4147-A177-3AD203B41FA5}">
                      <a16:colId xmlns:a16="http://schemas.microsoft.com/office/drawing/2014/main" val="2986689030"/>
                    </a:ext>
                  </a:extLst>
                </a:gridCol>
              </a:tblGrid>
              <a:tr h="390565">
                <a:tc gridSpan="2">
                  <a:txBody>
                    <a:bodyPr/>
                    <a:lstStyle/>
                    <a:p>
                      <a:r>
                        <a:rPr lang="en-GB" sz="2000"/>
                        <a:t>BENEFITS OF REALISATION  MAP</a:t>
                      </a:r>
                    </a:p>
                  </a:txBody>
                  <a:tcPr>
                    <a:solidFill>
                      <a:schemeClr val="tx1"/>
                    </a:solidFill>
                  </a:tcPr>
                </a:tc>
                <a:tc hMerge="1">
                  <a:txBody>
                    <a:bodyPr/>
                    <a:lstStyle/>
                    <a:p>
                      <a:endParaRPr lang="en-US"/>
                    </a:p>
                  </a:txBody>
                  <a:tcPr/>
                </a:tc>
                <a:extLst>
                  <a:ext uri="{0D108BD9-81ED-4DB2-BD59-A6C34878D82A}">
                    <a16:rowId xmlns:a16="http://schemas.microsoft.com/office/drawing/2014/main" val="3019031467"/>
                  </a:ext>
                </a:extLst>
              </a:tr>
              <a:tr h="2848830">
                <a:tc>
                  <a:txBody>
                    <a:bodyPr/>
                    <a:lstStyle/>
                    <a:p>
                      <a:r>
                        <a:rPr lang="en-GB"/>
                        <a:t>ENVIRONMENTAL</a:t>
                      </a:r>
                    </a:p>
                    <a:p>
                      <a:pPr lvl="0">
                        <a:buNone/>
                      </a:pPr>
                      <a:endParaRPr lang="en-GB"/>
                    </a:p>
                    <a:p>
                      <a:pPr marL="285750" lvl="0" indent="-285750">
                        <a:buFont typeface="Arial"/>
                        <a:buChar char="•"/>
                      </a:pPr>
                      <a:r>
                        <a:rPr lang="en-GB"/>
                        <a:t>Lower emission</a:t>
                      </a:r>
                    </a:p>
                    <a:p>
                      <a:pPr marL="285750" lvl="0" indent="-285750">
                        <a:buFont typeface="Arial"/>
                        <a:buChar char="•"/>
                      </a:pPr>
                      <a:r>
                        <a:rPr lang="en-GB"/>
                        <a:t>Cleaner air</a:t>
                      </a:r>
                    </a:p>
                    <a:p>
                      <a:pPr marL="285750" lvl="0" indent="-285750">
                        <a:buFont typeface="Arial"/>
                        <a:buChar char="•"/>
                      </a:pPr>
                      <a:r>
                        <a:rPr lang="en-GB"/>
                        <a:t>Biodiversity conservation</a:t>
                      </a:r>
                    </a:p>
                    <a:p>
                      <a:pPr marL="285750" lvl="0" indent="-285750">
                        <a:buFont typeface="Arial"/>
                        <a:buChar char="•"/>
                      </a:pPr>
                      <a:r>
                        <a:rPr lang="en-GB"/>
                        <a:t>Resource efficiency</a:t>
                      </a:r>
                    </a:p>
                    <a:p>
                      <a:pPr lvl="0">
                        <a:buNone/>
                      </a:pPr>
                      <a:endParaRPr lang="en-GB"/>
                    </a:p>
                  </a:txBody>
                  <a:tcPr>
                    <a:solidFill>
                      <a:schemeClr val="accent5">
                        <a:lumMod val="20000"/>
                        <a:lumOff val="80000"/>
                      </a:schemeClr>
                    </a:solidFill>
                  </a:tcPr>
                </a:tc>
                <a:tc>
                  <a:txBody>
                    <a:bodyPr/>
                    <a:lstStyle/>
                    <a:p>
                      <a:r>
                        <a:rPr lang="en-GB"/>
                        <a:t>ECONOMIC</a:t>
                      </a:r>
                    </a:p>
                    <a:p>
                      <a:pPr lvl="0">
                        <a:buNone/>
                      </a:pPr>
                      <a:endParaRPr lang="en-GB"/>
                    </a:p>
                    <a:p>
                      <a:pPr marL="285750" lvl="0" indent="-285750">
                        <a:buFont typeface="Arial"/>
                        <a:buChar char="•"/>
                      </a:pPr>
                      <a:r>
                        <a:rPr lang="en-GB"/>
                        <a:t>Job creation</a:t>
                      </a:r>
                    </a:p>
                    <a:p>
                      <a:pPr marL="285750" lvl="0" indent="-285750">
                        <a:buFont typeface="Arial"/>
                        <a:buChar char="•"/>
                      </a:pPr>
                      <a:r>
                        <a:rPr lang="en-GB"/>
                        <a:t>Local businesses growth</a:t>
                      </a:r>
                    </a:p>
                    <a:p>
                      <a:pPr marL="285750" lvl="0" indent="-285750">
                        <a:buFont typeface="Arial"/>
                        <a:buChar char="•"/>
                      </a:pPr>
                      <a:r>
                        <a:rPr lang="en-GB"/>
                        <a:t>Increased investment</a:t>
                      </a:r>
                    </a:p>
                    <a:p>
                      <a:pPr marL="285750" lvl="0" indent="-285750">
                        <a:buFont typeface="Arial"/>
                        <a:buChar char="•"/>
                      </a:pPr>
                      <a:r>
                        <a:rPr lang="en-GB"/>
                        <a:t>Reduced operating costs</a:t>
                      </a:r>
                    </a:p>
                    <a:p>
                      <a:pPr lvl="0">
                        <a:buNone/>
                      </a:pPr>
                      <a:endParaRPr lang="en-GB"/>
                    </a:p>
                  </a:txBody>
                  <a:tcPr>
                    <a:solidFill>
                      <a:schemeClr val="accent4">
                        <a:lumMod val="20000"/>
                        <a:lumOff val="80000"/>
                      </a:schemeClr>
                    </a:solidFill>
                  </a:tcPr>
                </a:tc>
                <a:extLst>
                  <a:ext uri="{0D108BD9-81ED-4DB2-BD59-A6C34878D82A}">
                    <a16:rowId xmlns:a16="http://schemas.microsoft.com/office/drawing/2014/main" val="2985601194"/>
                  </a:ext>
                </a:extLst>
              </a:tr>
              <a:tr h="3285345">
                <a:tc>
                  <a:txBody>
                    <a:bodyPr/>
                    <a:lstStyle/>
                    <a:p>
                      <a:r>
                        <a:rPr lang="en-GB"/>
                        <a:t>SOCIAL</a:t>
                      </a:r>
                    </a:p>
                    <a:p>
                      <a:pPr marL="285750" lvl="0" indent="-285750">
                        <a:buFont typeface="Arial"/>
                        <a:buChar char="•"/>
                      </a:pPr>
                      <a:endParaRPr lang="en-GB"/>
                    </a:p>
                    <a:p>
                      <a:pPr marL="285750" lvl="0" indent="-285750">
                        <a:buFont typeface="Arial"/>
                        <a:buChar char="•"/>
                      </a:pPr>
                      <a:r>
                        <a:rPr lang="en-GB"/>
                        <a:t>Better connectivity</a:t>
                      </a:r>
                    </a:p>
                    <a:p>
                      <a:pPr marL="285750" lvl="0" indent="-285750">
                        <a:buFont typeface="Arial"/>
                        <a:buChar char="•"/>
                      </a:pPr>
                      <a:r>
                        <a:rPr lang="en-GB"/>
                        <a:t>Improved accessibility</a:t>
                      </a:r>
                    </a:p>
                    <a:p>
                      <a:pPr marL="285750" lvl="0" indent="-285750">
                        <a:buFont typeface="Arial"/>
                        <a:buChar char="•"/>
                      </a:pPr>
                      <a:r>
                        <a:rPr lang="en-GB"/>
                        <a:t>Healthier communities</a:t>
                      </a:r>
                    </a:p>
                    <a:p>
                      <a:pPr marL="285750" lvl="0" indent="-285750">
                        <a:buFont typeface="Arial"/>
                        <a:buChar char="•"/>
                      </a:pPr>
                      <a:r>
                        <a:rPr lang="en-GB"/>
                        <a:t>Enhanced passenger experience</a:t>
                      </a:r>
                    </a:p>
                  </a:txBody>
                  <a:tcPr>
                    <a:solidFill>
                      <a:schemeClr val="accent6">
                        <a:lumMod val="40000"/>
                        <a:lumOff val="60000"/>
                      </a:schemeClr>
                    </a:solidFill>
                  </a:tcPr>
                </a:tc>
                <a:tc>
                  <a:txBody>
                    <a:bodyPr/>
                    <a:lstStyle/>
                    <a:p>
                      <a:r>
                        <a:rPr lang="en-GB"/>
                        <a:t>TECHNOLOGICAL</a:t>
                      </a:r>
                    </a:p>
                    <a:p>
                      <a:pPr lvl="0">
                        <a:buNone/>
                      </a:pPr>
                      <a:endParaRPr lang="en-GB"/>
                    </a:p>
                    <a:p>
                      <a:pPr marL="285750" lvl="0" indent="-285750">
                        <a:buFont typeface="Arial"/>
                        <a:buChar char="•"/>
                      </a:pPr>
                      <a:r>
                        <a:rPr lang="en-GB"/>
                        <a:t>Smart mobility</a:t>
                      </a:r>
                    </a:p>
                    <a:p>
                      <a:pPr marL="285750" lvl="0" indent="-285750">
                        <a:buFont typeface="Arial"/>
                        <a:buChar char="•"/>
                      </a:pPr>
                      <a:r>
                        <a:rPr lang="en-GB"/>
                        <a:t>Digital  integration</a:t>
                      </a:r>
                    </a:p>
                    <a:p>
                      <a:pPr marL="285750" lvl="0" indent="-285750">
                        <a:buFont typeface="Arial"/>
                        <a:buChar char="•"/>
                      </a:pPr>
                      <a:r>
                        <a:rPr lang="en-GB"/>
                        <a:t>Real time information</a:t>
                      </a:r>
                    </a:p>
                    <a:p>
                      <a:pPr marL="285750" lvl="0" indent="-285750">
                        <a:buFont typeface="Arial"/>
                        <a:buChar char="•"/>
                      </a:pPr>
                      <a:r>
                        <a:rPr lang="en-GB"/>
                        <a:t>Innovative infrastructure</a:t>
                      </a:r>
                    </a:p>
                    <a:p>
                      <a:pPr marL="285750" lvl="0" indent="-285750">
                        <a:buFont typeface="Arial"/>
                        <a:buChar char="•"/>
                      </a:pPr>
                      <a:r>
                        <a:rPr lang="en-GB"/>
                        <a:t>Future ready systems</a:t>
                      </a:r>
                    </a:p>
                    <a:p>
                      <a:pPr marL="0" lvl="0" indent="0">
                        <a:buNone/>
                      </a:pPr>
                      <a:endParaRPr lang="en-GB"/>
                    </a:p>
                  </a:txBody>
                  <a:tcPr>
                    <a:solidFill>
                      <a:schemeClr val="accent2">
                        <a:lumMod val="60000"/>
                        <a:lumOff val="40000"/>
                      </a:schemeClr>
                    </a:solidFill>
                  </a:tcPr>
                </a:tc>
                <a:extLst>
                  <a:ext uri="{0D108BD9-81ED-4DB2-BD59-A6C34878D82A}">
                    <a16:rowId xmlns:a16="http://schemas.microsoft.com/office/drawing/2014/main" val="3280133771"/>
                  </a:ext>
                </a:extLst>
              </a:tr>
            </a:tbl>
          </a:graphicData>
        </a:graphic>
      </p:graphicFrame>
      <p:graphicFrame>
        <p:nvGraphicFramePr>
          <p:cNvPr id="12" name="Table 11">
            <a:extLst>
              <a:ext uri="{FF2B5EF4-FFF2-40B4-BE49-F238E27FC236}">
                <a16:creationId xmlns:a16="http://schemas.microsoft.com/office/drawing/2014/main" id="{DCD2B4B7-754E-73A1-5573-E78C9C075187}"/>
              </a:ext>
            </a:extLst>
          </p:cNvPr>
          <p:cNvGraphicFramePr>
            <a:graphicFrameLocks noGrp="1"/>
          </p:cNvGraphicFramePr>
          <p:nvPr>
            <p:extLst>
              <p:ext uri="{D42A27DB-BD31-4B8C-83A1-F6EECF244321}">
                <p14:modId xmlns:p14="http://schemas.microsoft.com/office/powerpoint/2010/main" val="3083921841"/>
              </p:ext>
            </p:extLst>
          </p:nvPr>
        </p:nvGraphicFramePr>
        <p:xfrm>
          <a:off x="95221" y="14833789"/>
          <a:ext cx="12281762" cy="2035204"/>
        </p:xfrm>
        <a:graphic>
          <a:graphicData uri="http://schemas.openxmlformats.org/drawingml/2006/table">
            <a:tbl>
              <a:tblPr firstRow="1" bandRow="1">
                <a:tableStyleId>{5C22544A-7EE6-4342-B048-85BDC9FD1C3A}</a:tableStyleId>
              </a:tblPr>
              <a:tblGrid>
                <a:gridCol w="1814641">
                  <a:extLst>
                    <a:ext uri="{9D8B030D-6E8A-4147-A177-3AD203B41FA5}">
                      <a16:colId xmlns:a16="http://schemas.microsoft.com/office/drawing/2014/main" val="998654334"/>
                    </a:ext>
                  </a:extLst>
                </a:gridCol>
                <a:gridCol w="1814641">
                  <a:extLst>
                    <a:ext uri="{9D8B030D-6E8A-4147-A177-3AD203B41FA5}">
                      <a16:colId xmlns:a16="http://schemas.microsoft.com/office/drawing/2014/main" val="3886430054"/>
                    </a:ext>
                  </a:extLst>
                </a:gridCol>
                <a:gridCol w="1814641">
                  <a:extLst>
                    <a:ext uri="{9D8B030D-6E8A-4147-A177-3AD203B41FA5}">
                      <a16:colId xmlns:a16="http://schemas.microsoft.com/office/drawing/2014/main" val="2102123564"/>
                    </a:ext>
                  </a:extLst>
                </a:gridCol>
                <a:gridCol w="1814641">
                  <a:extLst>
                    <a:ext uri="{9D8B030D-6E8A-4147-A177-3AD203B41FA5}">
                      <a16:colId xmlns:a16="http://schemas.microsoft.com/office/drawing/2014/main" val="2083873682"/>
                    </a:ext>
                  </a:extLst>
                </a:gridCol>
                <a:gridCol w="221690">
                  <a:extLst>
                    <a:ext uri="{9D8B030D-6E8A-4147-A177-3AD203B41FA5}">
                      <a16:colId xmlns:a16="http://schemas.microsoft.com/office/drawing/2014/main" val="1385254255"/>
                    </a:ext>
                  </a:extLst>
                </a:gridCol>
                <a:gridCol w="2850389">
                  <a:extLst>
                    <a:ext uri="{9D8B030D-6E8A-4147-A177-3AD203B41FA5}">
                      <a16:colId xmlns:a16="http://schemas.microsoft.com/office/drawing/2014/main" val="4158728119"/>
                    </a:ext>
                  </a:extLst>
                </a:gridCol>
                <a:gridCol w="1951119">
                  <a:extLst>
                    <a:ext uri="{9D8B030D-6E8A-4147-A177-3AD203B41FA5}">
                      <a16:colId xmlns:a16="http://schemas.microsoft.com/office/drawing/2014/main" val="936336517"/>
                    </a:ext>
                  </a:extLst>
                </a:gridCol>
              </a:tblGrid>
              <a:tr h="572164">
                <a:tc gridSpan="7">
                  <a:txBody>
                    <a:bodyPr/>
                    <a:lstStyle/>
                    <a:p>
                      <a:r>
                        <a:rPr lang="en-GB"/>
                        <a:t>PROJECT OBJECTIVES</a:t>
                      </a:r>
                      <a:endParaRPr lang="en-US"/>
                    </a:p>
                  </a:txBody>
                  <a:tcPr>
                    <a:solidFill>
                      <a:schemeClr val="tx2"/>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GB"/>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04597544"/>
                  </a:ext>
                </a:extLst>
              </a:tr>
              <a:tr h="1307805">
                <a:tc>
                  <a:txBody>
                    <a:bodyPr/>
                    <a:lstStyle/>
                    <a:p>
                      <a:r>
                        <a:rPr lang="en-GB"/>
                        <a:t>Reduce Operational carbon emissions by  50% in 5 years</a:t>
                      </a:r>
                    </a:p>
                  </a:txBody>
                  <a:tcPr>
                    <a:solidFill>
                      <a:schemeClr val="accent4">
                        <a:lumMod val="40000"/>
                        <a:lumOff val="60000"/>
                      </a:schemeClr>
                    </a:solidFill>
                  </a:tcPr>
                </a:tc>
                <a:tc>
                  <a:txBody>
                    <a:bodyPr/>
                    <a:lstStyle/>
                    <a:p>
                      <a:r>
                        <a:rPr lang="en-GB"/>
                        <a:t>Deliver a fully accessible and Inclusive  transport hub </a:t>
                      </a:r>
                    </a:p>
                  </a:txBody>
                  <a:tcPr>
                    <a:solidFill>
                      <a:schemeClr val="accent5">
                        <a:lumMod val="20000"/>
                        <a:lumOff val="80000"/>
                      </a:schemeClr>
                    </a:solidFill>
                  </a:tcPr>
                </a:tc>
                <a:tc>
                  <a:txBody>
                    <a:bodyPr/>
                    <a:lstStyle/>
                    <a:p>
                      <a:r>
                        <a:rPr lang="en-GB"/>
                        <a:t>Integrate smart digital systems for efficient  operations</a:t>
                      </a:r>
                    </a:p>
                  </a:txBody>
                  <a:tcPr>
                    <a:solidFill>
                      <a:schemeClr val="accent3">
                        <a:lumMod val="20000"/>
                        <a:lumOff val="80000"/>
                      </a:schemeClr>
                    </a:solidFill>
                  </a:tcPr>
                </a:tc>
                <a:tc>
                  <a:txBody>
                    <a:bodyPr/>
                    <a:lstStyle/>
                    <a:p>
                      <a:r>
                        <a:rPr lang="en-GB"/>
                        <a:t>Improve transport efficiency &amp; passenger  experience </a:t>
                      </a:r>
                    </a:p>
                  </a:txBody>
                  <a:tcPr>
                    <a:solidFill>
                      <a:schemeClr val="accent1">
                        <a:lumMod val="20000"/>
                        <a:lumOff val="80000"/>
                      </a:schemeClr>
                    </a:solidFill>
                  </a:tcPr>
                </a:tc>
                <a:tc>
                  <a:txBody>
                    <a:bodyPr/>
                    <a:lstStyle/>
                    <a:p>
                      <a:pPr lvl="0">
                        <a:buNone/>
                      </a:pPr>
                      <a:endParaRPr lang="en-US"/>
                    </a:p>
                  </a:txBody>
                  <a:tcPr>
                    <a:solidFill>
                      <a:schemeClr val="accent1">
                        <a:lumMod val="20000"/>
                        <a:lumOff val="80000"/>
                      </a:schemeClr>
                    </a:solidFill>
                  </a:tcPr>
                </a:tc>
                <a:tc>
                  <a:txBody>
                    <a:bodyPr/>
                    <a:lstStyle/>
                    <a:p>
                      <a:r>
                        <a:rPr lang="en-GB"/>
                        <a:t>Use renewable  energy  &amp; sustainable  materials</a:t>
                      </a:r>
                    </a:p>
                  </a:txBody>
                  <a:tcPr>
                    <a:solidFill>
                      <a:srgbClr val="FCF386"/>
                    </a:solidFill>
                  </a:tcPr>
                </a:tc>
                <a:tc>
                  <a:txBody>
                    <a:bodyPr/>
                    <a:lstStyle/>
                    <a:p>
                      <a:r>
                        <a:rPr lang="en-GB"/>
                        <a:t>Enhance green </a:t>
                      </a:r>
                    </a:p>
                    <a:p>
                      <a:pPr lvl="0">
                        <a:buNone/>
                      </a:pPr>
                      <a:r>
                        <a:rPr lang="en-GB"/>
                        <a:t>Infrastructure and biodiversity</a:t>
                      </a:r>
                    </a:p>
                  </a:txBody>
                  <a:tcPr>
                    <a:solidFill>
                      <a:schemeClr val="accent3">
                        <a:lumMod val="40000"/>
                        <a:lumOff val="60000"/>
                      </a:schemeClr>
                    </a:solidFill>
                  </a:tcPr>
                </a:tc>
                <a:extLst>
                  <a:ext uri="{0D108BD9-81ED-4DB2-BD59-A6C34878D82A}">
                    <a16:rowId xmlns:a16="http://schemas.microsoft.com/office/drawing/2014/main" val="295163080"/>
                  </a:ext>
                </a:extLst>
              </a:tr>
            </a:tbl>
          </a:graphicData>
        </a:graphic>
      </p:graphicFrame>
      <p:graphicFrame>
        <p:nvGraphicFramePr>
          <p:cNvPr id="18" name="Table 17">
            <a:extLst>
              <a:ext uri="{FF2B5EF4-FFF2-40B4-BE49-F238E27FC236}">
                <a16:creationId xmlns:a16="http://schemas.microsoft.com/office/drawing/2014/main" id="{8E73C141-E0CA-631E-F715-C10D622ED86A}"/>
              </a:ext>
            </a:extLst>
          </p:cNvPr>
          <p:cNvGraphicFramePr>
            <a:graphicFrameLocks noGrp="1"/>
          </p:cNvGraphicFramePr>
          <p:nvPr>
            <p:extLst>
              <p:ext uri="{D42A27DB-BD31-4B8C-83A1-F6EECF244321}">
                <p14:modId xmlns:p14="http://schemas.microsoft.com/office/powerpoint/2010/main" val="3527297471"/>
              </p:ext>
            </p:extLst>
          </p:nvPr>
        </p:nvGraphicFramePr>
        <p:xfrm>
          <a:off x="11474219" y="6758496"/>
          <a:ext cx="9681130" cy="2834640"/>
        </p:xfrm>
        <a:graphic>
          <a:graphicData uri="http://schemas.openxmlformats.org/drawingml/2006/table">
            <a:tbl>
              <a:tblPr firstRow="1" bandRow="1">
                <a:tableStyleId>{5C22544A-7EE6-4342-B048-85BDC9FD1C3A}</a:tableStyleId>
              </a:tblPr>
              <a:tblGrid>
                <a:gridCol w="1632052">
                  <a:extLst>
                    <a:ext uri="{9D8B030D-6E8A-4147-A177-3AD203B41FA5}">
                      <a16:colId xmlns:a16="http://schemas.microsoft.com/office/drawing/2014/main" val="1077933112"/>
                    </a:ext>
                  </a:extLst>
                </a:gridCol>
                <a:gridCol w="1632052">
                  <a:extLst>
                    <a:ext uri="{9D8B030D-6E8A-4147-A177-3AD203B41FA5}">
                      <a16:colId xmlns:a16="http://schemas.microsoft.com/office/drawing/2014/main" val="1152438166"/>
                    </a:ext>
                  </a:extLst>
                </a:gridCol>
                <a:gridCol w="1632052">
                  <a:extLst>
                    <a:ext uri="{9D8B030D-6E8A-4147-A177-3AD203B41FA5}">
                      <a16:colId xmlns:a16="http://schemas.microsoft.com/office/drawing/2014/main" val="144617493"/>
                    </a:ext>
                  </a:extLst>
                </a:gridCol>
                <a:gridCol w="1632052">
                  <a:extLst>
                    <a:ext uri="{9D8B030D-6E8A-4147-A177-3AD203B41FA5}">
                      <a16:colId xmlns:a16="http://schemas.microsoft.com/office/drawing/2014/main" val="3833498055"/>
                    </a:ext>
                  </a:extLst>
                </a:gridCol>
                <a:gridCol w="1632052">
                  <a:extLst>
                    <a:ext uri="{9D8B030D-6E8A-4147-A177-3AD203B41FA5}">
                      <a16:colId xmlns:a16="http://schemas.microsoft.com/office/drawing/2014/main" val="970148498"/>
                    </a:ext>
                  </a:extLst>
                </a:gridCol>
                <a:gridCol w="1520870">
                  <a:extLst>
                    <a:ext uri="{9D8B030D-6E8A-4147-A177-3AD203B41FA5}">
                      <a16:colId xmlns:a16="http://schemas.microsoft.com/office/drawing/2014/main" val="3524878419"/>
                    </a:ext>
                  </a:extLst>
                </a:gridCol>
              </a:tblGrid>
              <a:tr h="353565">
                <a:tc gridSpan="6">
                  <a:txBody>
                    <a:bodyPr/>
                    <a:lstStyle/>
                    <a:p>
                      <a:r>
                        <a:rPr lang="en-GB"/>
                        <a:t> SUSTAINABILITY   IMPACT  DASHBOARD </a:t>
                      </a:r>
                    </a:p>
                  </a:txBody>
                  <a:tcPr>
                    <a:solidFill>
                      <a:schemeClr val="tx2">
                        <a:lumMod val="90000"/>
                        <a:lumOff val="1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739713320"/>
                  </a:ext>
                </a:extLst>
              </a:tr>
              <a:tr h="2408665">
                <a:tc>
                  <a:txBody>
                    <a:bodyPr/>
                    <a:lstStyle/>
                    <a:p>
                      <a:endParaRPr lang="en-GB" sz="2800"/>
                    </a:p>
                    <a:p>
                      <a:pPr lvl="0">
                        <a:buNone/>
                      </a:pPr>
                      <a:endParaRPr lang="en-GB" sz="2800"/>
                    </a:p>
                    <a:p>
                      <a:pPr lvl="0">
                        <a:buNone/>
                      </a:pPr>
                      <a:r>
                        <a:rPr lang="en-GB" sz="2800"/>
                        <a:t>   50%</a:t>
                      </a:r>
                    </a:p>
                    <a:p>
                      <a:pPr lvl="0">
                        <a:buNone/>
                      </a:pPr>
                      <a:r>
                        <a:rPr lang="en-GB"/>
                        <a:t>Reduction in  carbon emissions</a:t>
                      </a:r>
                    </a:p>
                  </a:txBody>
                  <a:tcPr>
                    <a:solidFill>
                      <a:schemeClr val="bg1">
                        <a:lumMod val="95000"/>
                      </a:schemeClr>
                    </a:solidFill>
                  </a:tcPr>
                </a:tc>
                <a:tc>
                  <a:txBody>
                    <a:bodyPr/>
                    <a:lstStyle/>
                    <a:p>
                      <a:endParaRPr lang="en-GB" sz="2800"/>
                    </a:p>
                    <a:p>
                      <a:pPr lvl="0">
                        <a:buNone/>
                      </a:pPr>
                      <a:endParaRPr lang="en-GB" sz="2800"/>
                    </a:p>
                    <a:p>
                      <a:pPr lvl="0">
                        <a:buNone/>
                      </a:pPr>
                      <a:r>
                        <a:rPr lang="en-GB" sz="2800"/>
                        <a:t>   40%</a:t>
                      </a:r>
                      <a:endParaRPr lang="en-GB"/>
                    </a:p>
                    <a:p>
                      <a:pPr lvl="0">
                        <a:buNone/>
                      </a:pPr>
                      <a:r>
                        <a:rPr lang="en-GB"/>
                        <a:t>Lower Energy </a:t>
                      </a:r>
                    </a:p>
                    <a:p>
                      <a:pPr lvl="0">
                        <a:buNone/>
                      </a:pPr>
                      <a:r>
                        <a:rPr lang="en-GB"/>
                        <a:t>consumption</a:t>
                      </a:r>
                    </a:p>
                  </a:txBody>
                  <a:tcPr/>
                </a:tc>
                <a:tc>
                  <a:txBody>
                    <a:bodyPr/>
                    <a:lstStyle/>
                    <a:p>
                      <a:endParaRPr lang="en-GB" sz="2800"/>
                    </a:p>
                    <a:p>
                      <a:pPr lvl="0">
                        <a:buNone/>
                      </a:pPr>
                      <a:endParaRPr lang="en-GB" sz="2800"/>
                    </a:p>
                    <a:p>
                      <a:pPr lvl="0">
                        <a:buNone/>
                      </a:pPr>
                      <a:r>
                        <a:rPr lang="en-GB" sz="2800"/>
                        <a:t>    30%</a:t>
                      </a:r>
                      <a:endParaRPr lang="en-GB"/>
                    </a:p>
                    <a:p>
                      <a:pPr lvl="0">
                        <a:buNone/>
                      </a:pPr>
                      <a:r>
                        <a:rPr lang="en-GB"/>
                        <a:t>Increase  in public </a:t>
                      </a:r>
                    </a:p>
                    <a:p>
                      <a:pPr lvl="0">
                        <a:buNone/>
                      </a:pPr>
                      <a:r>
                        <a:rPr lang="en-GB"/>
                        <a:t>Transport use</a:t>
                      </a:r>
                    </a:p>
                    <a:p>
                      <a:pPr lvl="0">
                        <a:buNone/>
                      </a:pPr>
                      <a:endParaRPr lang="en-GB"/>
                    </a:p>
                  </a:txBody>
                  <a:tcPr>
                    <a:solidFill>
                      <a:schemeClr val="bg1">
                        <a:lumMod val="95000"/>
                      </a:schemeClr>
                    </a:solidFill>
                  </a:tcPr>
                </a:tc>
                <a:tc>
                  <a:txBody>
                    <a:bodyPr/>
                    <a:lstStyle/>
                    <a:p>
                      <a:endParaRPr lang="en-GB" sz="2800"/>
                    </a:p>
                    <a:p>
                      <a:pPr lvl="0">
                        <a:buNone/>
                      </a:pPr>
                      <a:endParaRPr lang="en-GB" sz="2800"/>
                    </a:p>
                    <a:p>
                      <a:pPr lvl="0">
                        <a:buNone/>
                      </a:pPr>
                      <a:r>
                        <a:rPr lang="en-GB" sz="2800"/>
                        <a:t>    25%</a:t>
                      </a:r>
                      <a:endParaRPr lang="en-GB"/>
                    </a:p>
                    <a:p>
                      <a:pPr lvl="0">
                        <a:buNone/>
                      </a:pPr>
                      <a:r>
                        <a:rPr lang="en-GB"/>
                        <a:t>Increase in Cycling </a:t>
                      </a:r>
                    </a:p>
                    <a:p>
                      <a:pPr lvl="0">
                        <a:buNone/>
                      </a:pPr>
                      <a:r>
                        <a:rPr lang="en-GB"/>
                        <a:t>access</a:t>
                      </a:r>
                    </a:p>
                  </a:txBody>
                  <a:tcPr/>
                </a:tc>
                <a:tc>
                  <a:txBody>
                    <a:bodyPr/>
                    <a:lstStyle/>
                    <a:p>
                      <a:endParaRPr lang="en-GB" sz="2800"/>
                    </a:p>
                    <a:p>
                      <a:pPr lvl="0">
                        <a:buNone/>
                      </a:pPr>
                      <a:endParaRPr lang="en-GB" sz="2800"/>
                    </a:p>
                    <a:p>
                      <a:pPr lvl="0">
                        <a:buNone/>
                      </a:pPr>
                      <a:r>
                        <a:rPr lang="en-GB" sz="2800"/>
                        <a:t>   100%</a:t>
                      </a:r>
                      <a:endParaRPr lang="en-GB"/>
                    </a:p>
                    <a:p>
                      <a:pPr lvl="0">
                        <a:buNone/>
                      </a:pPr>
                      <a:r>
                        <a:rPr lang="en-GB"/>
                        <a:t>Accessibility </a:t>
                      </a:r>
                    </a:p>
                    <a:p>
                      <a:pPr lvl="0">
                        <a:buNone/>
                      </a:pPr>
                      <a:r>
                        <a:rPr lang="en-GB"/>
                        <a:t>Compliance </a:t>
                      </a:r>
                    </a:p>
                    <a:p>
                      <a:pPr lvl="0">
                        <a:buNone/>
                      </a:pPr>
                      <a:endParaRPr lang="en-GB"/>
                    </a:p>
                  </a:txBody>
                  <a:tcPr>
                    <a:solidFill>
                      <a:schemeClr val="bg1">
                        <a:lumMod val="95000"/>
                      </a:schemeClr>
                    </a:solidFill>
                  </a:tcPr>
                </a:tc>
                <a:tc>
                  <a:txBody>
                    <a:bodyPr/>
                    <a:lstStyle/>
                    <a:p>
                      <a:endParaRPr lang="en-GB" sz="2800"/>
                    </a:p>
                    <a:p>
                      <a:pPr lvl="0">
                        <a:buNone/>
                      </a:pPr>
                      <a:endParaRPr lang="en-GB" sz="2800"/>
                    </a:p>
                    <a:p>
                      <a:pPr lvl="0">
                        <a:buNone/>
                      </a:pPr>
                      <a:r>
                        <a:rPr lang="en-GB" sz="2800"/>
                        <a:t>  500+</a:t>
                      </a:r>
                      <a:endParaRPr lang="en-GB"/>
                    </a:p>
                    <a:p>
                      <a:pPr lvl="0">
                        <a:buNone/>
                      </a:pPr>
                      <a:r>
                        <a:rPr lang="en-GB"/>
                        <a:t>New trees and green spaces </a:t>
                      </a:r>
                    </a:p>
                  </a:txBody>
                  <a:tcPr/>
                </a:tc>
                <a:extLst>
                  <a:ext uri="{0D108BD9-81ED-4DB2-BD59-A6C34878D82A}">
                    <a16:rowId xmlns:a16="http://schemas.microsoft.com/office/drawing/2014/main" val="2880845942"/>
                  </a:ext>
                </a:extLst>
              </a:tr>
            </a:tbl>
          </a:graphicData>
        </a:graphic>
      </p:graphicFrame>
      <p:pic>
        <p:nvPicPr>
          <p:cNvPr id="20" name="Graphic 19">
            <a:extLst>
              <a:ext uri="{FF2B5EF4-FFF2-40B4-BE49-F238E27FC236}">
                <a16:creationId xmlns:a16="http://schemas.microsoft.com/office/drawing/2014/main" id="{1AC48242-C6AC-83F5-EC3B-F4A222F0553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3453986" y="7179160"/>
            <a:ext cx="977881" cy="819210"/>
          </a:xfrm>
          <a:prstGeom prst="rect">
            <a:avLst/>
          </a:prstGeom>
        </p:spPr>
      </p:pic>
      <p:pic>
        <p:nvPicPr>
          <p:cNvPr id="21" name="Graphic 20">
            <a:extLst>
              <a:ext uri="{FF2B5EF4-FFF2-40B4-BE49-F238E27FC236}">
                <a16:creationId xmlns:a16="http://schemas.microsoft.com/office/drawing/2014/main" id="{4E359055-6FAF-873F-27E0-07B765C8024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4990175" y="7163114"/>
            <a:ext cx="996318" cy="932380"/>
          </a:xfrm>
          <a:prstGeom prst="rect">
            <a:avLst/>
          </a:prstGeom>
        </p:spPr>
      </p:pic>
      <p:pic>
        <p:nvPicPr>
          <p:cNvPr id="26" name="Picture 25">
            <a:extLst>
              <a:ext uri="{FF2B5EF4-FFF2-40B4-BE49-F238E27FC236}">
                <a16:creationId xmlns:a16="http://schemas.microsoft.com/office/drawing/2014/main" id="{4840CCEE-D35A-40D6-B9FE-456AE28457C7}"/>
              </a:ext>
            </a:extLst>
          </p:cNvPr>
          <p:cNvPicPr>
            <a:picLocks noChangeAspect="1"/>
          </p:cNvPicPr>
          <p:nvPr/>
        </p:nvPicPr>
        <p:blipFill>
          <a:blip r:embed="rId5"/>
          <a:stretch>
            <a:fillRect/>
          </a:stretch>
        </p:blipFill>
        <p:spPr>
          <a:xfrm>
            <a:off x="-2691" y="2410644"/>
            <a:ext cx="11428305" cy="5562399"/>
          </a:xfrm>
          <a:prstGeom prst="rect">
            <a:avLst/>
          </a:prstGeom>
        </p:spPr>
      </p:pic>
      <p:pic>
        <p:nvPicPr>
          <p:cNvPr id="27" name="Picture 26">
            <a:extLst>
              <a:ext uri="{FF2B5EF4-FFF2-40B4-BE49-F238E27FC236}">
                <a16:creationId xmlns:a16="http://schemas.microsoft.com/office/drawing/2014/main" id="{45053BBC-8712-D431-8FB4-BB5E636FC80D}"/>
              </a:ext>
            </a:extLst>
          </p:cNvPr>
          <p:cNvPicPr>
            <a:picLocks noChangeAspect="1"/>
          </p:cNvPicPr>
          <p:nvPr/>
        </p:nvPicPr>
        <p:blipFill>
          <a:blip r:embed="rId6"/>
          <a:stretch>
            <a:fillRect/>
          </a:stretch>
        </p:blipFill>
        <p:spPr>
          <a:xfrm>
            <a:off x="17583733" y="5675"/>
            <a:ext cx="3795390" cy="1463840"/>
          </a:xfrm>
          <a:prstGeom prst="rect">
            <a:avLst/>
          </a:prstGeom>
        </p:spPr>
      </p:pic>
      <p:graphicFrame>
        <p:nvGraphicFramePr>
          <p:cNvPr id="23" name="Table 22">
            <a:extLst>
              <a:ext uri="{FF2B5EF4-FFF2-40B4-BE49-F238E27FC236}">
                <a16:creationId xmlns:a16="http://schemas.microsoft.com/office/drawing/2014/main" id="{7FBB6552-7F1D-0765-68B5-424681EBF519}"/>
              </a:ext>
            </a:extLst>
          </p:cNvPr>
          <p:cNvGraphicFramePr>
            <a:graphicFrameLocks noGrp="1"/>
          </p:cNvGraphicFramePr>
          <p:nvPr>
            <p:extLst>
              <p:ext uri="{D42A27DB-BD31-4B8C-83A1-F6EECF244321}">
                <p14:modId xmlns:p14="http://schemas.microsoft.com/office/powerpoint/2010/main" val="976210505"/>
              </p:ext>
            </p:extLst>
          </p:nvPr>
        </p:nvGraphicFramePr>
        <p:xfrm>
          <a:off x="9068653" y="28015099"/>
          <a:ext cx="12223687" cy="2191578"/>
        </p:xfrm>
        <a:graphic>
          <a:graphicData uri="http://schemas.openxmlformats.org/drawingml/2006/table">
            <a:tbl>
              <a:tblPr firstRow="1" bandRow="1">
                <a:tableStyleId>{5C22544A-7EE6-4342-B048-85BDC9FD1C3A}</a:tableStyleId>
              </a:tblPr>
              <a:tblGrid>
                <a:gridCol w="12223687">
                  <a:extLst>
                    <a:ext uri="{9D8B030D-6E8A-4147-A177-3AD203B41FA5}">
                      <a16:colId xmlns:a16="http://schemas.microsoft.com/office/drawing/2014/main" val="2846094926"/>
                    </a:ext>
                  </a:extLst>
                </a:gridCol>
              </a:tblGrid>
              <a:tr h="365163">
                <a:tc>
                  <a:txBody>
                    <a:bodyPr/>
                    <a:lstStyle/>
                    <a:p>
                      <a:r>
                        <a:rPr lang="en-GB"/>
                        <a:t>REFERENCES</a:t>
                      </a:r>
                    </a:p>
                  </a:txBody>
                  <a:tcPr/>
                </a:tc>
                <a:extLst>
                  <a:ext uri="{0D108BD9-81ED-4DB2-BD59-A6C34878D82A}">
                    <a16:rowId xmlns:a16="http://schemas.microsoft.com/office/drawing/2014/main" val="3342734376"/>
                  </a:ext>
                </a:extLst>
              </a:tr>
              <a:tr h="1825818">
                <a:tc>
                  <a:txBody>
                    <a:bodyPr/>
                    <a:lstStyle/>
                    <a:p>
                      <a:pPr marL="171450" marR="0" lvl="0" indent="-171450" algn="l">
                        <a:lnSpc>
                          <a:spcPct val="100000"/>
                        </a:lnSpc>
                        <a:spcBef>
                          <a:spcPts val="0"/>
                        </a:spcBef>
                        <a:spcAft>
                          <a:spcPts val="0"/>
                        </a:spcAft>
                        <a:buFont typeface="Arial"/>
                        <a:buChar char="•"/>
                      </a:pPr>
                      <a:r>
                        <a:rPr lang="en-GB" sz="1200" b="0" i="0" u="none" strike="noStrike" noProof="0">
                          <a:solidFill>
                            <a:srgbClr val="000000"/>
                          </a:solidFill>
                          <a:latin typeface="Calibri"/>
                          <a:ea typeface="Calibri"/>
                          <a:cs typeface="Calibri"/>
                        </a:rPr>
                        <a:t>Google.com. (2026). </a:t>
                      </a:r>
                      <a:r>
                        <a:rPr lang="en-GB" sz="1200" b="0" i="1" u="none" strike="noStrike" noProof="0">
                          <a:solidFill>
                            <a:srgbClr val="000000"/>
                          </a:solidFill>
                          <a:latin typeface="Calibri"/>
                          <a:ea typeface="Calibri"/>
                          <a:cs typeface="Calibri"/>
                        </a:rPr>
                        <a:t>Redirect Notice</a:t>
                      </a:r>
                      <a:r>
                        <a:rPr lang="en-GB" sz="1200" b="0" i="0" u="none" strike="noStrike" noProof="0">
                          <a:solidFill>
                            <a:srgbClr val="000000"/>
                          </a:solidFill>
                          <a:latin typeface="Calibri"/>
                          <a:ea typeface="Calibri"/>
                          <a:cs typeface="Calibri"/>
                        </a:rPr>
                        <a:t>. [online] Available at: </a:t>
                      </a:r>
                      <a:r>
                        <a:rPr lang="en-GB" sz="1200" b="0" i="0" u="none" strike="noStrike" noProof="0">
                          <a:latin typeface="Calibri"/>
                          <a:ea typeface="Calibri"/>
                          <a:cs typeface="Calibri"/>
                          <a:hlinkClick r:id="rId7"/>
                        </a:rPr>
                        <a:t>https://www.google.com/url?sa=t&amp;source=web&amp;rct=j&amp;opi=89978449&amp;url=https://projectmanagementacademy.net/resources/blog/risk-assessment-in-project-management/&amp;ved=2ahukewiz7poq5tkvaxwdxueahuejmxiqfnoecdwqaq&amp;usg=aovvaw22jt3dwfdsur9srgm9xmib</a:t>
                      </a:r>
                      <a:r>
                        <a:rPr lang="en-GB" sz="1200" b="0" i="0" u="none" strike="noStrike" noProof="0">
                          <a:solidFill>
                            <a:srgbClr val="000000"/>
                          </a:solidFill>
                          <a:latin typeface="Calibri"/>
                          <a:ea typeface="Calibri"/>
                          <a:cs typeface="Calibri"/>
                        </a:rPr>
                        <a:t> [Accessed 14 July 2026].</a:t>
                      </a:r>
                      <a:endParaRPr lang="en-GB" sz="1200" b="0" i="0" u="none" strike="noStrike" noProof="0">
                        <a:latin typeface="Calibri"/>
                        <a:ea typeface="Calibri"/>
                        <a:cs typeface="Calibri"/>
                      </a:endParaRPr>
                    </a:p>
                    <a:p>
                      <a:pPr marL="171450" marR="0" lvl="0" indent="-171450" algn="l">
                        <a:lnSpc>
                          <a:spcPct val="100000"/>
                        </a:lnSpc>
                        <a:spcBef>
                          <a:spcPts val="0"/>
                        </a:spcBef>
                        <a:spcAft>
                          <a:spcPts val="0"/>
                        </a:spcAft>
                        <a:buFont typeface="Arial"/>
                        <a:buChar char="•"/>
                      </a:pPr>
                      <a:endParaRPr lang="en-GB" sz="1200" b="0" i="0" u="none" strike="noStrike" noProof="0">
                        <a:latin typeface="Aptos"/>
                      </a:endParaRPr>
                    </a:p>
                    <a:p>
                      <a:pPr marL="171450" marR="0" lvl="0" indent="-171450" algn="l">
                        <a:lnSpc>
                          <a:spcPct val="100000"/>
                        </a:lnSpc>
                        <a:spcBef>
                          <a:spcPts val="0"/>
                        </a:spcBef>
                        <a:spcAft>
                          <a:spcPts val="0"/>
                        </a:spcAft>
                        <a:buFont typeface="Arial"/>
                        <a:buChar char="•"/>
                      </a:pPr>
                      <a:r>
                        <a:rPr lang="en-GB" sz="1200" b="0" i="0" u="none" strike="noStrike" noProof="0">
                          <a:solidFill>
                            <a:srgbClr val="000000"/>
                          </a:solidFill>
                          <a:latin typeface="Calibri"/>
                          <a:ea typeface="Calibri"/>
                          <a:cs typeface="Calibri"/>
                        </a:rPr>
                        <a:t>Google.com. (2026). </a:t>
                      </a:r>
                      <a:r>
                        <a:rPr lang="en-GB" sz="1200" b="0" i="1" u="none" strike="noStrike" noProof="0">
                          <a:solidFill>
                            <a:srgbClr val="000000"/>
                          </a:solidFill>
                          <a:latin typeface="Calibri"/>
                          <a:ea typeface="Calibri"/>
                          <a:cs typeface="Calibri"/>
                        </a:rPr>
                        <a:t>Redirect Notice</a:t>
                      </a:r>
                      <a:r>
                        <a:rPr lang="en-GB" sz="1200" b="0" i="0" u="none" strike="noStrike" noProof="0">
                          <a:solidFill>
                            <a:srgbClr val="000000"/>
                          </a:solidFill>
                          <a:latin typeface="Calibri"/>
                          <a:ea typeface="Calibri"/>
                          <a:cs typeface="Calibri"/>
                        </a:rPr>
                        <a:t>. [online] Available at: </a:t>
                      </a:r>
                      <a:r>
                        <a:rPr lang="en-GB" sz="1200" b="0" i="0" u="none" strike="noStrike" noProof="0">
                          <a:latin typeface="Calibri"/>
                          <a:ea typeface="Calibri"/>
                          <a:cs typeface="Calibri"/>
                          <a:hlinkClick r:id="rId8"/>
                        </a:rPr>
                        <a:t>https://www.google.com/url?sa=t&amp;source=web&amp;rct=j&amp;opi=89978449&amp;url=https://instituteprojectmanagement.com/blog/work-breakdown-structure/&amp;ved=2ahukewj0lqrq59kvaxxxa0eahwyjltqqfnoecciqaq&amp;usg=aovvaw2zjx7titdwdirv3zg2ezl5</a:t>
                      </a:r>
                      <a:r>
                        <a:rPr lang="en-GB" sz="1200" b="0" i="0" u="none" strike="noStrike" noProof="0">
                          <a:solidFill>
                            <a:srgbClr val="000000"/>
                          </a:solidFill>
                          <a:latin typeface="Calibri"/>
                          <a:ea typeface="Calibri"/>
                          <a:cs typeface="Calibri"/>
                        </a:rPr>
                        <a:t> [Accessed 14 July 2026].</a:t>
                      </a:r>
                      <a:endParaRPr lang="en-GB" sz="1200" b="0" i="0" u="none" strike="noStrike" noProof="0">
                        <a:latin typeface="Calibri"/>
                        <a:ea typeface="Calibri"/>
                        <a:cs typeface="Calibri"/>
                      </a:endParaRPr>
                    </a:p>
                    <a:p>
                      <a:pPr marL="171450" marR="0" lvl="0" indent="-171450" algn="l">
                        <a:lnSpc>
                          <a:spcPct val="100000"/>
                        </a:lnSpc>
                        <a:spcBef>
                          <a:spcPts val="0"/>
                        </a:spcBef>
                        <a:spcAft>
                          <a:spcPts val="0"/>
                        </a:spcAft>
                        <a:buFont typeface="Arial"/>
                        <a:buChar char="•"/>
                      </a:pPr>
                      <a:endParaRPr lang="en-GB" sz="1200" b="0" i="0" u="none" strike="noStrike" noProof="0">
                        <a:latin typeface="Aptos"/>
                      </a:endParaRPr>
                    </a:p>
                    <a:p>
                      <a:pPr marL="171450" marR="0" lvl="0" indent="-171450" algn="l">
                        <a:lnSpc>
                          <a:spcPct val="100000"/>
                        </a:lnSpc>
                        <a:spcBef>
                          <a:spcPts val="0"/>
                        </a:spcBef>
                        <a:spcAft>
                          <a:spcPts val="0"/>
                        </a:spcAft>
                        <a:buFont typeface="Arial"/>
                        <a:buChar char="•"/>
                      </a:pPr>
                      <a:r>
                        <a:rPr lang="en-GB" sz="1200" b="0" i="0" u="none" strike="noStrike" noProof="0">
                          <a:solidFill>
                            <a:srgbClr val="000000"/>
                          </a:solidFill>
                          <a:latin typeface="Calibri"/>
                          <a:ea typeface="Calibri"/>
                          <a:cs typeface="Calibri"/>
                        </a:rPr>
                        <a:t>Google.com. (2026). </a:t>
                      </a:r>
                      <a:r>
                        <a:rPr lang="en-GB" sz="1200" b="0" i="1" u="none" strike="noStrike" noProof="0">
                          <a:solidFill>
                            <a:srgbClr val="000000"/>
                          </a:solidFill>
                          <a:latin typeface="Calibri"/>
                          <a:ea typeface="Calibri"/>
                          <a:cs typeface="Calibri"/>
                        </a:rPr>
                        <a:t>Redirect Notice</a:t>
                      </a:r>
                      <a:r>
                        <a:rPr lang="en-GB" sz="1200" b="0" i="0" u="none" strike="noStrike" noProof="0">
                          <a:solidFill>
                            <a:srgbClr val="000000"/>
                          </a:solidFill>
                          <a:latin typeface="Calibri"/>
                          <a:ea typeface="Calibri"/>
                          <a:cs typeface="Calibri"/>
                        </a:rPr>
                        <a:t>. [online] Available at: </a:t>
                      </a:r>
                      <a:r>
                        <a:rPr lang="en-GB" sz="1200" b="0" i="0" u="none" strike="noStrike" noProof="0">
                          <a:latin typeface="Calibri"/>
                          <a:ea typeface="Calibri"/>
                          <a:cs typeface="Calibri"/>
                          <a:hlinkClick r:id="rId9"/>
                        </a:rPr>
                        <a:t>https://www.google.com/url?sa=t&amp;source=web&amp;rct=j&amp;opi=89978449&amp;url=https://www.investopedia.com/terms/f/feasibility-study.asp&amp;ved=2ahukewiwgbys6nkvaxxfvkeahszgkq8qfnoecdgqaq&amp;usg=aovvaw0okxrbaxtbjetduuog9cpz</a:t>
                      </a:r>
                      <a:r>
                        <a:rPr lang="en-GB" sz="1200" b="0" i="0" u="none" strike="noStrike" noProof="0">
                          <a:solidFill>
                            <a:srgbClr val="000000"/>
                          </a:solidFill>
                          <a:latin typeface="Calibri"/>
                          <a:ea typeface="Calibri"/>
                          <a:cs typeface="Calibri"/>
                        </a:rPr>
                        <a:t> [Accessed 14 July 2026].</a:t>
                      </a:r>
                    </a:p>
                  </a:txBody>
                  <a:tcPr>
                    <a:solidFill>
                      <a:schemeClr val="bg2"/>
                    </a:solidFill>
                  </a:tcPr>
                </a:tc>
                <a:extLst>
                  <a:ext uri="{0D108BD9-81ED-4DB2-BD59-A6C34878D82A}">
                    <a16:rowId xmlns:a16="http://schemas.microsoft.com/office/drawing/2014/main" val="1738044811"/>
                  </a:ext>
                </a:extLst>
              </a:tr>
            </a:tbl>
          </a:graphicData>
        </a:graphic>
      </p:graphicFrame>
      <p:pic>
        <p:nvPicPr>
          <p:cNvPr id="24" name="Graphic 23">
            <a:extLst>
              <a:ext uri="{FF2B5EF4-FFF2-40B4-BE49-F238E27FC236}">
                <a16:creationId xmlns:a16="http://schemas.microsoft.com/office/drawing/2014/main" id="{EA0F7C68-6660-A351-9FB7-5976605AD071}"/>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9721254" y="7192401"/>
            <a:ext cx="850919" cy="803345"/>
          </a:xfrm>
          <a:prstGeom prst="rect">
            <a:avLst/>
          </a:prstGeom>
        </p:spPr>
      </p:pic>
      <p:pic>
        <p:nvPicPr>
          <p:cNvPr id="25" name="Graphic 24">
            <a:extLst>
              <a:ext uri="{FF2B5EF4-FFF2-40B4-BE49-F238E27FC236}">
                <a16:creationId xmlns:a16="http://schemas.microsoft.com/office/drawing/2014/main" id="{6F6E61ED-5061-9944-F403-30858A9E3427}"/>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18235488" y="7176219"/>
            <a:ext cx="914400" cy="787480"/>
          </a:xfrm>
          <a:prstGeom prst="rect">
            <a:avLst/>
          </a:prstGeom>
        </p:spPr>
      </p:pic>
      <p:pic>
        <p:nvPicPr>
          <p:cNvPr id="28" name="Graphic 27">
            <a:extLst>
              <a:ext uri="{FF2B5EF4-FFF2-40B4-BE49-F238E27FC236}">
                <a16:creationId xmlns:a16="http://schemas.microsoft.com/office/drawing/2014/main" id="{83987A6D-63AA-F052-B0C3-A72F4B5CA149}"/>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16633088" y="7176239"/>
            <a:ext cx="898530" cy="803345"/>
          </a:xfrm>
          <a:prstGeom prst="rect">
            <a:avLst/>
          </a:prstGeom>
        </p:spPr>
      </p:pic>
      <p:pic>
        <p:nvPicPr>
          <p:cNvPr id="29" name="Picture 28">
            <a:extLst>
              <a:ext uri="{FF2B5EF4-FFF2-40B4-BE49-F238E27FC236}">
                <a16:creationId xmlns:a16="http://schemas.microsoft.com/office/drawing/2014/main" id="{A51C8A51-32E9-E587-7E97-F3309397729F}"/>
              </a:ext>
            </a:extLst>
          </p:cNvPr>
          <p:cNvPicPr>
            <a:picLocks noChangeAspect="1"/>
          </p:cNvPicPr>
          <p:nvPr/>
        </p:nvPicPr>
        <p:blipFill>
          <a:blip r:embed="rId13"/>
          <a:stretch>
            <a:fillRect/>
          </a:stretch>
        </p:blipFill>
        <p:spPr>
          <a:xfrm>
            <a:off x="11880705" y="7178791"/>
            <a:ext cx="1111690" cy="882421"/>
          </a:xfrm>
          <a:prstGeom prst="rect">
            <a:avLst/>
          </a:prstGeom>
        </p:spPr>
      </p:pic>
      <p:sp>
        <p:nvSpPr>
          <p:cNvPr id="10" name="TextBox 9">
            <a:extLst>
              <a:ext uri="{FF2B5EF4-FFF2-40B4-BE49-F238E27FC236}">
                <a16:creationId xmlns:a16="http://schemas.microsoft.com/office/drawing/2014/main" id="{97BE5991-2CD6-5FCB-40C7-E7AFFF64163D}"/>
              </a:ext>
            </a:extLst>
          </p:cNvPr>
          <p:cNvSpPr txBox="1"/>
          <p:nvPr/>
        </p:nvSpPr>
        <p:spPr>
          <a:xfrm>
            <a:off x="14341388" y="20025385"/>
            <a:ext cx="70840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endParaRPr lang="en-GB"/>
          </a:p>
          <a:p>
            <a:r>
              <a:rPr lang="en-GB" b="1"/>
              <a:t>LOW </a:t>
            </a:r>
            <a:r>
              <a:rPr lang="en-GB"/>
              <a:t> </a:t>
            </a:r>
            <a:r>
              <a:rPr lang="en-GB" b="1">
                <a:solidFill>
                  <a:srgbClr val="00B050"/>
                </a:solidFill>
              </a:rPr>
              <a:t>&lt;---------------------</a:t>
            </a:r>
            <a:r>
              <a:rPr lang="en-GB" b="1"/>
              <a:t>  INTEREST</a:t>
            </a:r>
            <a:r>
              <a:rPr lang="en-GB" b="1">
                <a:solidFill>
                  <a:srgbClr val="00B050"/>
                </a:solidFill>
              </a:rPr>
              <a:t> -----------------------------&gt; </a:t>
            </a:r>
            <a:r>
              <a:rPr lang="en-GB" b="1"/>
              <a:t> HIGH</a:t>
            </a:r>
          </a:p>
        </p:txBody>
      </p:sp>
      <p:sp>
        <p:nvSpPr>
          <p:cNvPr id="30" name="TextBox 29">
            <a:extLst>
              <a:ext uri="{FF2B5EF4-FFF2-40B4-BE49-F238E27FC236}">
                <a16:creationId xmlns:a16="http://schemas.microsoft.com/office/drawing/2014/main" id="{FA2589A2-F8EF-8A1F-1715-11980AF3E3AA}"/>
              </a:ext>
            </a:extLst>
          </p:cNvPr>
          <p:cNvSpPr txBox="1"/>
          <p:nvPr/>
        </p:nvSpPr>
        <p:spPr>
          <a:xfrm rot="16200000">
            <a:off x="11516824" y="17449653"/>
            <a:ext cx="56522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LOW </a:t>
            </a:r>
            <a:r>
              <a:rPr lang="en-GB" b="1">
                <a:solidFill>
                  <a:srgbClr val="00B050"/>
                </a:solidFill>
              </a:rPr>
              <a:t>&lt;--------------</a:t>
            </a:r>
            <a:r>
              <a:rPr lang="en-GB" b="1">
                <a:solidFill>
                  <a:srgbClr val="000000"/>
                </a:solidFill>
              </a:rPr>
              <a:t> </a:t>
            </a:r>
            <a:r>
              <a:rPr lang="en-GB" b="1"/>
              <a:t>POWER </a:t>
            </a:r>
            <a:r>
              <a:rPr lang="en-GB" b="1">
                <a:solidFill>
                  <a:srgbClr val="000000"/>
                </a:solidFill>
              </a:rPr>
              <a:t> --</a:t>
            </a:r>
            <a:r>
              <a:rPr lang="en-GB" b="1">
                <a:solidFill>
                  <a:srgbClr val="00B050"/>
                </a:solidFill>
              </a:rPr>
              <a:t>----------------&gt; </a:t>
            </a:r>
            <a:r>
              <a:rPr lang="en-GB" b="1"/>
              <a:t>HIGH</a:t>
            </a:r>
          </a:p>
        </p:txBody>
      </p:sp>
      <p:pic>
        <p:nvPicPr>
          <p:cNvPr id="8" name="Picture 7">
            <a:extLst>
              <a:ext uri="{FF2B5EF4-FFF2-40B4-BE49-F238E27FC236}">
                <a16:creationId xmlns:a16="http://schemas.microsoft.com/office/drawing/2014/main" id="{1EF4B8F1-FDF3-8BBA-F50C-550FE0F914FF}"/>
              </a:ext>
            </a:extLst>
          </p:cNvPr>
          <p:cNvPicPr>
            <a:picLocks noChangeAspect="1"/>
          </p:cNvPicPr>
          <p:nvPr/>
        </p:nvPicPr>
        <p:blipFill>
          <a:blip r:embed="rId14"/>
          <a:srcRect l="9776" r="4408" b="319"/>
          <a:stretch>
            <a:fillRect/>
          </a:stretch>
        </p:blipFill>
        <p:spPr>
          <a:xfrm>
            <a:off x="12435795" y="9691649"/>
            <a:ext cx="8937481" cy="6084636"/>
          </a:xfrm>
          <a:prstGeom prst="rect">
            <a:avLst/>
          </a:prstGeom>
        </p:spPr>
      </p:pic>
      <p:sp>
        <p:nvSpPr>
          <p:cNvPr id="9" name="Isosceles Triangle 8">
            <a:extLst>
              <a:ext uri="{FF2B5EF4-FFF2-40B4-BE49-F238E27FC236}">
                <a16:creationId xmlns:a16="http://schemas.microsoft.com/office/drawing/2014/main" id="{8C5A5600-66F0-CFD8-C82C-0C723D0CB1E8}"/>
              </a:ext>
            </a:extLst>
          </p:cNvPr>
          <p:cNvSpPr/>
          <p:nvPr/>
        </p:nvSpPr>
        <p:spPr>
          <a:xfrm>
            <a:off x="7996552" y="9550213"/>
            <a:ext cx="3655441" cy="3536073"/>
          </a:xfrm>
          <a:prstGeom prst="triangl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b="1">
                <a:solidFill>
                  <a:schemeClr val="tx2">
                    <a:lumMod val="90000"/>
                    <a:lumOff val="10000"/>
                  </a:schemeClr>
                </a:solidFill>
              </a:rPr>
              <a:t>SCOPE</a:t>
            </a:r>
          </a:p>
          <a:p>
            <a:pPr algn="ctr"/>
            <a:r>
              <a:rPr lang="en-GB"/>
              <a:t>Sustainable redesign of the transport hub with net zero transport objectives </a:t>
            </a:r>
          </a:p>
          <a:p>
            <a:pPr algn="ctr"/>
            <a:endParaRPr lang="en-GB"/>
          </a:p>
        </p:txBody>
      </p:sp>
      <p:sp>
        <p:nvSpPr>
          <p:cNvPr id="45" name="TextBox 44">
            <a:extLst>
              <a:ext uri="{FF2B5EF4-FFF2-40B4-BE49-F238E27FC236}">
                <a16:creationId xmlns:a16="http://schemas.microsoft.com/office/drawing/2014/main" id="{42CFD297-00AE-745E-38F5-BA4A92099022}"/>
              </a:ext>
            </a:extLst>
          </p:cNvPr>
          <p:cNvSpPr txBox="1"/>
          <p:nvPr/>
        </p:nvSpPr>
        <p:spPr>
          <a:xfrm>
            <a:off x="14584843" y="15830609"/>
            <a:ext cx="6373139" cy="369332"/>
          </a:xfrm>
          <a:prstGeom prst="rect">
            <a:avLst/>
          </a:prstGeom>
          <a:solidFill>
            <a:schemeClr val="tx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rPr>
              <a:t>Stakeh</a:t>
            </a:r>
            <a:r>
              <a:rPr lang="en-GB" b="1">
                <a:solidFill>
                  <a:schemeClr val="bg1"/>
                </a:solidFill>
                <a:latin typeface="Aptos"/>
              </a:rPr>
              <a:t>older</a:t>
            </a:r>
            <a:r>
              <a:rPr lang="en-GB" b="1">
                <a:solidFill>
                  <a:schemeClr val="bg1"/>
                </a:solidFill>
              </a:rPr>
              <a:t> Analysis</a:t>
            </a:r>
          </a:p>
        </p:txBody>
      </p:sp>
      <p:pic>
        <p:nvPicPr>
          <p:cNvPr id="31" name="Picture 30">
            <a:extLst>
              <a:ext uri="{FF2B5EF4-FFF2-40B4-BE49-F238E27FC236}">
                <a16:creationId xmlns:a16="http://schemas.microsoft.com/office/drawing/2014/main" id="{A1DA253C-40D5-6AC1-0013-32600BB54C8E}"/>
              </a:ext>
            </a:extLst>
          </p:cNvPr>
          <p:cNvPicPr>
            <a:picLocks noChangeAspect="1"/>
          </p:cNvPicPr>
          <p:nvPr/>
        </p:nvPicPr>
        <p:blipFill>
          <a:blip r:embed="rId15"/>
          <a:srcRect l="9670" t="-1118" b="5678"/>
          <a:stretch>
            <a:fillRect/>
          </a:stretch>
        </p:blipFill>
        <p:spPr>
          <a:xfrm>
            <a:off x="9609645" y="16959961"/>
            <a:ext cx="4538433" cy="3983767"/>
          </a:xfrm>
          <a:prstGeom prst="rect">
            <a:avLst/>
          </a:prstGeom>
        </p:spPr>
      </p:pic>
      <p:sp>
        <p:nvSpPr>
          <p:cNvPr id="34" name="Flowchart: Connector 33">
            <a:extLst>
              <a:ext uri="{FF2B5EF4-FFF2-40B4-BE49-F238E27FC236}">
                <a16:creationId xmlns:a16="http://schemas.microsoft.com/office/drawing/2014/main" id="{A734FB15-B17C-B5D6-F4EC-98B1C48C175F}"/>
              </a:ext>
            </a:extLst>
          </p:cNvPr>
          <p:cNvSpPr/>
          <p:nvPr/>
        </p:nvSpPr>
        <p:spPr>
          <a:xfrm>
            <a:off x="7788419" y="12188729"/>
            <a:ext cx="1272671" cy="1251300"/>
          </a:xfrm>
          <a:prstGeom prst="flowChartConnector">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lowchart: Connector 34">
            <a:extLst>
              <a:ext uri="{FF2B5EF4-FFF2-40B4-BE49-F238E27FC236}">
                <a16:creationId xmlns:a16="http://schemas.microsoft.com/office/drawing/2014/main" id="{1F0405FB-F18E-DDAB-220E-B8B3CAA3C63F}"/>
              </a:ext>
            </a:extLst>
          </p:cNvPr>
          <p:cNvSpPr/>
          <p:nvPr/>
        </p:nvSpPr>
        <p:spPr>
          <a:xfrm>
            <a:off x="10692726" y="12283885"/>
            <a:ext cx="1256801" cy="1203705"/>
          </a:xfrm>
          <a:prstGeom prst="flowChartConnector">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lowchart: Connector 35">
            <a:extLst>
              <a:ext uri="{FF2B5EF4-FFF2-40B4-BE49-F238E27FC236}">
                <a16:creationId xmlns:a16="http://schemas.microsoft.com/office/drawing/2014/main" id="{D388715E-6D3C-B65A-A1F5-CCAA579BBD45}"/>
              </a:ext>
            </a:extLst>
          </p:cNvPr>
          <p:cNvSpPr/>
          <p:nvPr/>
        </p:nvSpPr>
        <p:spPr>
          <a:xfrm>
            <a:off x="9170719" y="9006466"/>
            <a:ext cx="1288540" cy="1314760"/>
          </a:xfrm>
          <a:prstGeom prst="flowChartConnector">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7" name="Graphic 36">
            <a:extLst>
              <a:ext uri="{FF2B5EF4-FFF2-40B4-BE49-F238E27FC236}">
                <a16:creationId xmlns:a16="http://schemas.microsoft.com/office/drawing/2014/main" id="{26484D9F-6F09-89DF-409A-5D5397D8987D}"/>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8075007" y="12425815"/>
            <a:ext cx="682427" cy="862832"/>
          </a:xfrm>
          <a:prstGeom prst="rect">
            <a:avLst/>
          </a:prstGeom>
        </p:spPr>
      </p:pic>
      <p:pic>
        <p:nvPicPr>
          <p:cNvPr id="38" name="Graphic 37">
            <a:extLst>
              <a:ext uri="{FF2B5EF4-FFF2-40B4-BE49-F238E27FC236}">
                <a16:creationId xmlns:a16="http://schemas.microsoft.com/office/drawing/2014/main" id="{584D7553-3934-8429-7C3B-7E7C8D9B7CE4}"/>
              </a:ext>
            </a:extLst>
          </p:cNvPr>
          <p:cNvPicPr>
            <a:picLocks noChangeAspect="1"/>
          </p:cNvPicPr>
          <p:nvPr/>
        </p:nvPicPr>
        <p:blipFill>
          <a:blip>
            <a:extLst>
              <a:ext uri="{96DAC541-7B7A-43D3-8B79-37D633B846F1}">
                <asvg:svgBlip xmlns:asvg="http://schemas.microsoft.com/office/drawing/2016/SVG/main" r:embed="rId17"/>
              </a:ext>
            </a:extLst>
          </a:blip>
          <a:stretch>
            <a:fillRect/>
          </a:stretch>
        </p:blipFill>
        <p:spPr>
          <a:xfrm flipH="1">
            <a:off x="9282028" y="9170221"/>
            <a:ext cx="1070267" cy="983806"/>
          </a:xfrm>
          <a:prstGeom prst="rect">
            <a:avLst/>
          </a:prstGeom>
        </p:spPr>
      </p:pic>
      <p:pic>
        <p:nvPicPr>
          <p:cNvPr id="41" name="Graphic 40">
            <a:extLst>
              <a:ext uri="{FF2B5EF4-FFF2-40B4-BE49-F238E27FC236}">
                <a16:creationId xmlns:a16="http://schemas.microsoft.com/office/drawing/2014/main" id="{6382EB55-C355-0830-179B-29693E0FA6F8}"/>
              </a:ext>
            </a:extLst>
          </p:cNvPr>
          <p:cNvPicPr>
            <a:picLocks noChangeAspect="1"/>
          </p:cNvPicPr>
          <p:nvPr/>
        </p:nvPicPr>
        <p:blipFill>
          <a:blip>
            <a:extLst>
              <a:ext uri="{96DAC541-7B7A-43D3-8B79-37D633B846F1}">
                <asvg:svgBlip xmlns:asvg="http://schemas.microsoft.com/office/drawing/2016/SVG/main" r:embed="rId18"/>
              </a:ext>
            </a:extLst>
          </a:blip>
          <a:stretch>
            <a:fillRect/>
          </a:stretch>
        </p:blipFill>
        <p:spPr>
          <a:xfrm rot="12120000" flipV="1">
            <a:off x="10851918" y="12376189"/>
            <a:ext cx="892677" cy="987455"/>
          </a:xfrm>
          <a:prstGeom prst="rect">
            <a:avLst/>
          </a:prstGeom>
        </p:spPr>
      </p:pic>
      <p:sp>
        <p:nvSpPr>
          <p:cNvPr id="42" name="TextBox 41">
            <a:extLst>
              <a:ext uri="{FF2B5EF4-FFF2-40B4-BE49-F238E27FC236}">
                <a16:creationId xmlns:a16="http://schemas.microsoft.com/office/drawing/2014/main" id="{01299E4F-641E-62DA-5482-F3798545AFF1}"/>
              </a:ext>
            </a:extLst>
          </p:cNvPr>
          <p:cNvSpPr txBox="1"/>
          <p:nvPr/>
        </p:nvSpPr>
        <p:spPr>
          <a:xfrm>
            <a:off x="9370157" y="8422093"/>
            <a:ext cx="124096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t>TIME</a:t>
            </a:r>
          </a:p>
        </p:txBody>
      </p:sp>
      <p:sp>
        <p:nvSpPr>
          <p:cNvPr id="43" name="TextBox 42">
            <a:extLst>
              <a:ext uri="{FF2B5EF4-FFF2-40B4-BE49-F238E27FC236}">
                <a16:creationId xmlns:a16="http://schemas.microsoft.com/office/drawing/2014/main" id="{8ED6F051-D75C-CB85-EE6C-1BE3BBEE6851}"/>
              </a:ext>
            </a:extLst>
          </p:cNvPr>
          <p:cNvSpPr txBox="1"/>
          <p:nvPr/>
        </p:nvSpPr>
        <p:spPr>
          <a:xfrm>
            <a:off x="10275896" y="9551852"/>
            <a:ext cx="173355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       </a:t>
            </a:r>
            <a:r>
              <a:rPr lang="en-GB" sz="2400" b="1"/>
              <a:t>36 MONTHS</a:t>
            </a:r>
          </a:p>
        </p:txBody>
      </p:sp>
      <p:sp>
        <p:nvSpPr>
          <p:cNvPr id="44" name="TextBox 43">
            <a:extLst>
              <a:ext uri="{FF2B5EF4-FFF2-40B4-BE49-F238E27FC236}">
                <a16:creationId xmlns:a16="http://schemas.microsoft.com/office/drawing/2014/main" id="{4B1009F0-C876-7CE9-A0F9-9D53FF3A066B}"/>
              </a:ext>
            </a:extLst>
          </p:cNvPr>
          <p:cNvSpPr txBox="1"/>
          <p:nvPr/>
        </p:nvSpPr>
        <p:spPr>
          <a:xfrm>
            <a:off x="7796006" y="13495163"/>
            <a:ext cx="15609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   COST </a:t>
            </a:r>
          </a:p>
          <a:p>
            <a:r>
              <a:rPr lang="en-GB" sz="2400" b="1"/>
              <a:t>    £250 </a:t>
            </a:r>
          </a:p>
          <a:p>
            <a:r>
              <a:rPr lang="en-GB" sz="2400" b="1"/>
              <a:t>MILLION </a:t>
            </a:r>
          </a:p>
        </p:txBody>
      </p:sp>
      <p:sp>
        <p:nvSpPr>
          <p:cNvPr id="46" name="TextBox 45">
            <a:extLst>
              <a:ext uri="{FF2B5EF4-FFF2-40B4-BE49-F238E27FC236}">
                <a16:creationId xmlns:a16="http://schemas.microsoft.com/office/drawing/2014/main" id="{DC94B6EF-9578-D11A-ECC6-64C24B44A71F}"/>
              </a:ext>
            </a:extLst>
          </p:cNvPr>
          <p:cNvSpPr txBox="1"/>
          <p:nvPr/>
        </p:nvSpPr>
        <p:spPr>
          <a:xfrm>
            <a:off x="9907128" y="13487398"/>
            <a:ext cx="29191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t>Complience</a:t>
            </a:r>
            <a:r>
              <a:rPr lang="en-GB" b="1"/>
              <a:t> with safety, </a:t>
            </a:r>
            <a:r>
              <a:rPr lang="en-GB" b="1" err="1"/>
              <a:t>enviromental</a:t>
            </a:r>
            <a:r>
              <a:rPr lang="en-GB" b="1"/>
              <a:t> </a:t>
            </a:r>
            <a:r>
              <a:rPr lang="en-GB" b="1" err="1"/>
              <a:t>regualation</a:t>
            </a:r>
            <a:r>
              <a:rPr lang="en-GB" b="1"/>
              <a:t> and stakeholder expectations.</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2026-07-08T22:18:15Z</dcterms:created>
  <dcterms:modified xsi:type="dcterms:W3CDTF">2026-07-17T00:45:37Z</dcterms:modified>
</cp:coreProperties>
</file>