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22"/>
  </p:notesMasterIdLst>
  <p:sldIdLst>
    <p:sldId id="257" r:id="rId6"/>
    <p:sldId id="348" r:id="rId7"/>
    <p:sldId id="351" r:id="rId8"/>
    <p:sldId id="352" r:id="rId9"/>
    <p:sldId id="353" r:id="rId10"/>
    <p:sldId id="368" r:id="rId11"/>
    <p:sldId id="369" r:id="rId12"/>
    <p:sldId id="354" r:id="rId13"/>
    <p:sldId id="356" r:id="rId14"/>
    <p:sldId id="355" r:id="rId15"/>
    <p:sldId id="363" r:id="rId16"/>
    <p:sldId id="364" r:id="rId17"/>
    <p:sldId id="365" r:id="rId18"/>
    <p:sldId id="366" r:id="rId19"/>
    <p:sldId id="367" r:id="rId20"/>
    <p:sldId id="371" r:id="rId21"/>
  </p:sldIdLst>
  <p:sldSz cx="12192000" cy="6858000"/>
  <p:notesSz cx="12192000" cy="6858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69FF25-56C5-4D95-BF52-9685D9490127}" v="95" dt="2026-03-04T12:08:07.95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786" y="432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112" d="100"/>
          <a:sy n="112" d="100"/>
        </p:scale>
        <p:origin x="327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gs" Target="tags/tag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delSld modSld">
      <pc:chgData name="Simona Ferraraccio" userId="c9694aeb-2f50-401b-8abf-67f8a7106701" providerId="ADAL" clId="{728671C3-614E-440E-8F04-5DA1EFA065FD}" dt="2026-03-04T12:08:23.451" v="688" actId="1076"/>
      <pc:docMkLst>
        <pc:docMk/>
      </pc:docMkLst>
      <pc:sldChg chg="addSp delSp modSp mod">
        <pc:chgData name="Simona Ferraraccio" userId="c9694aeb-2f50-401b-8abf-67f8a7106701" providerId="ADAL" clId="{728671C3-614E-440E-8F04-5DA1EFA065FD}" dt="2026-03-04T12:08:23.451" v="688" actId="1076"/>
        <pc:sldMkLst>
          <pc:docMk/>
          <pc:sldMk cId="0" sldId="257"/>
        </pc:sldMkLst>
        <pc:spChg chg="add mod">
          <ac:chgData name="Simona Ferraraccio" userId="c9694aeb-2f50-401b-8abf-67f8a7106701" providerId="ADAL" clId="{728671C3-614E-440E-8F04-5DA1EFA065FD}" dt="2026-03-03T10:48:52.965" v="31"/>
          <ac:spMkLst>
            <pc:docMk/>
            <pc:sldMk cId="0" sldId="257"/>
            <ac:spMk id="2" creationId="{41EC6643-880F-683D-7046-B0A86D263E4E}"/>
          </ac:spMkLst>
        </pc:spChg>
        <pc:spChg chg="add mod">
          <ac:chgData name="Simona Ferraraccio" userId="c9694aeb-2f50-401b-8abf-67f8a7106701" providerId="ADAL" clId="{728671C3-614E-440E-8F04-5DA1EFA065FD}" dt="2026-03-04T12:08:07.954" v="684"/>
          <ac:spMkLst>
            <pc:docMk/>
            <pc:sldMk cId="0" sldId="257"/>
            <ac:spMk id="5" creationId="{80FC83C7-31E5-BD32-F42E-D0DAF5FCA2EE}"/>
          </ac:spMkLst>
        </pc:spChg>
        <pc:spChg chg="mod">
          <ac:chgData name="Simona Ferraraccio" userId="c9694aeb-2f50-401b-8abf-67f8a7106701" providerId="ADAL" clId="{728671C3-614E-440E-8F04-5DA1EFA065FD}" dt="2026-03-04T12:08:15.047" v="686" actId="1076"/>
          <ac:spMkLst>
            <pc:docMk/>
            <pc:sldMk cId="0" sldId="257"/>
            <ac:spMk id="13" creationId="{30D63588-E878-4FB7-9EF3-335C6E12A9AA}"/>
          </ac:spMkLst>
        </pc:spChg>
        <pc:spChg chg="mod">
          <ac:chgData name="Simona Ferraraccio" userId="c9694aeb-2f50-401b-8abf-67f8a7106701" providerId="ADAL" clId="{728671C3-614E-440E-8F04-5DA1EFA065FD}" dt="2026-03-04T12:08:23.451" v="688" actId="1076"/>
          <ac:spMkLst>
            <pc:docMk/>
            <pc:sldMk cId="0" sldId="257"/>
            <ac:spMk id="22" creationId="{F109E95A-F05A-4D88-AAD9-A23B9CCA97AB}"/>
          </ac:spMkLst>
        </pc:spChg>
        <pc:picChg chg="del mod">
          <ac:chgData name="Simona Ferraraccio" userId="c9694aeb-2f50-401b-8abf-67f8a7106701" providerId="ADAL" clId="{728671C3-614E-440E-8F04-5DA1EFA065FD}" dt="2026-03-04T11:20:03.511" v="79" actId="478"/>
          <ac:picMkLst>
            <pc:docMk/>
            <pc:sldMk cId="0" sldId="257"/>
            <ac:picMk id="17" creationId="{C4AA8867-288B-4947-BD6B-DB5D4F6CBDBB}"/>
          </ac:picMkLst>
        </pc:picChg>
        <pc:picChg chg="mod">
          <ac:chgData name="Simona Ferraraccio" userId="c9694aeb-2f50-401b-8abf-67f8a7106701" providerId="ADAL" clId="{728671C3-614E-440E-8F04-5DA1EFA065FD}" dt="2026-03-04T12:08:12.590" v="685" actId="1076"/>
          <ac:picMkLst>
            <pc:docMk/>
            <pc:sldMk cId="0" sldId="257"/>
            <ac:picMk id="21" creationId="{FD9D1804-ACF9-4FA3-A2C8-0612C276CA06}"/>
          </ac:picMkLst>
        </pc:picChg>
      </pc:sldChg>
      <pc:sldChg chg="del">
        <pc:chgData name="Simona Ferraraccio" userId="c9694aeb-2f50-401b-8abf-67f8a7106701" providerId="ADAL" clId="{728671C3-614E-440E-8F04-5DA1EFA065FD}" dt="2026-03-03T17:09:47.300" v="65" actId="47"/>
        <pc:sldMkLst>
          <pc:docMk/>
          <pc:sldMk cId="4065797247" sldId="317"/>
        </pc:sldMkLst>
      </pc:sldChg>
      <pc:sldChg chg="delSp modSp del mod">
        <pc:chgData name="Simona Ferraraccio" userId="c9694aeb-2f50-401b-8abf-67f8a7106701" providerId="ADAL" clId="{728671C3-614E-440E-8F04-5DA1EFA065FD}" dt="2026-03-03T16:35:33.703" v="64" actId="47"/>
        <pc:sldMkLst>
          <pc:docMk/>
          <pc:sldMk cId="0" sldId="340"/>
        </pc:sldMkLst>
        <pc:grpChg chg="del">
          <ac:chgData name="Simona Ferraraccio" userId="c9694aeb-2f50-401b-8abf-67f8a7106701" providerId="ADAL" clId="{728671C3-614E-440E-8F04-5DA1EFA065FD}" dt="2026-03-03T16:33:54.767" v="53" actId="21"/>
          <ac:grpSpMkLst>
            <pc:docMk/>
            <pc:sldMk cId="0" sldId="340"/>
            <ac:grpSpMk id="5" creationId="{0B43F80A-A712-4972-9D2A-0B059CC4EDC9}"/>
          </ac:grpSpMkLst>
        </pc:grpChg>
        <pc:cxnChg chg="mod">
          <ac:chgData name="Simona Ferraraccio" userId="c9694aeb-2f50-401b-8abf-67f8a7106701" providerId="ADAL" clId="{728671C3-614E-440E-8F04-5DA1EFA065FD}" dt="2026-03-03T16:33:54.767" v="53" actId="21"/>
          <ac:cxnSpMkLst>
            <pc:docMk/>
            <pc:sldMk cId="0" sldId="340"/>
            <ac:cxnSpMk id="70" creationId="{00000000-0000-0000-0000-000000000000}"/>
          </ac:cxnSpMkLst>
        </pc:cxnChg>
      </pc:sldChg>
      <pc:sldChg chg="addSp modSp mod">
        <pc:chgData name="Simona Ferraraccio" userId="c9694aeb-2f50-401b-8abf-67f8a7106701" providerId="ADAL" clId="{728671C3-614E-440E-8F04-5DA1EFA065FD}" dt="2026-03-03T11:01:52.877" v="42" actId="1076"/>
        <pc:sldMkLst>
          <pc:docMk/>
          <pc:sldMk cId="23739126" sldId="348"/>
        </pc:sldMkLst>
        <pc:spChg chg="mod">
          <ac:chgData name="Simona Ferraraccio" userId="c9694aeb-2f50-401b-8abf-67f8a7106701" providerId="ADAL" clId="{728671C3-614E-440E-8F04-5DA1EFA065FD}" dt="2026-03-03T11:01:52.877" v="42" actId="1076"/>
          <ac:spMkLst>
            <pc:docMk/>
            <pc:sldMk cId="23739126" sldId="348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3T11:01:47.958" v="41" actId="14100"/>
          <ac:spMkLst>
            <pc:docMk/>
            <pc:sldMk cId="23739126" sldId="348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03T11:01:41.509" v="39"/>
          <ac:picMkLst>
            <pc:docMk/>
            <pc:sldMk cId="23739126" sldId="348"/>
            <ac:picMk id="5" creationId="{87098094-AADF-D447-D944-B279F517E321}"/>
          </ac:picMkLst>
        </pc:picChg>
      </pc:sldChg>
      <pc:sldChg chg="modSp mod modAnim">
        <pc:chgData name="Simona Ferraraccio" userId="c9694aeb-2f50-401b-8abf-67f8a7106701" providerId="ADAL" clId="{728671C3-614E-440E-8F04-5DA1EFA065FD}" dt="2026-03-04T11:22:15.742" v="90"/>
        <pc:sldMkLst>
          <pc:docMk/>
          <pc:sldMk cId="4259597196" sldId="351"/>
        </pc:sldMkLst>
        <pc:spChg chg="mod">
          <ac:chgData name="Simona Ferraraccio" userId="c9694aeb-2f50-401b-8abf-67f8a7106701" providerId="ADAL" clId="{728671C3-614E-440E-8F04-5DA1EFA065FD}" dt="2026-03-03T12:04:05.419" v="43" actId="1076"/>
          <ac:spMkLst>
            <pc:docMk/>
            <pc:sldMk cId="4259597196" sldId="351"/>
            <ac:spMk id="20" creationId="{95C42512-BAE1-4937-B87C-6D1FCC319533}"/>
          </ac:spMkLst>
        </pc:spChg>
      </pc:sldChg>
      <pc:sldChg chg="addSp modSp mod">
        <pc:chgData name="Simona Ferraraccio" userId="c9694aeb-2f50-401b-8abf-67f8a7106701" providerId="ADAL" clId="{728671C3-614E-440E-8F04-5DA1EFA065FD}" dt="2026-03-04T11:28:11.129" v="198" actId="2710"/>
        <pc:sldMkLst>
          <pc:docMk/>
          <pc:sldMk cId="1935431986" sldId="352"/>
        </pc:sldMkLst>
        <pc:spChg chg="mod">
          <ac:chgData name="Simona Ferraraccio" userId="c9694aeb-2f50-401b-8abf-67f8a7106701" providerId="ADAL" clId="{728671C3-614E-440E-8F04-5DA1EFA065FD}" dt="2026-03-04T11:26:09.165" v="141" actId="1076"/>
          <ac:spMkLst>
            <pc:docMk/>
            <pc:sldMk cId="1935431986" sldId="352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1:28:11.129" v="198" actId="2710"/>
          <ac:spMkLst>
            <pc:docMk/>
            <pc:sldMk cId="1935431986" sldId="352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04T11:25:54.972" v="139"/>
          <ac:picMkLst>
            <pc:docMk/>
            <pc:sldMk cId="1935431986" sldId="352"/>
            <ac:picMk id="6" creationId="{4B4C1B77-D7C5-AB77-967F-A3FFFC0317E6}"/>
          </ac:picMkLst>
        </pc:picChg>
      </pc:sldChg>
      <pc:sldChg chg="addSp delSp modSp mod">
        <pc:chgData name="Simona Ferraraccio" userId="c9694aeb-2f50-401b-8abf-67f8a7106701" providerId="ADAL" clId="{728671C3-614E-440E-8F04-5DA1EFA065FD}" dt="2026-03-04T11:33:58.307" v="312" actId="1035"/>
        <pc:sldMkLst>
          <pc:docMk/>
          <pc:sldMk cId="2580709974" sldId="353"/>
        </pc:sldMkLst>
        <pc:spChg chg="mod">
          <ac:chgData name="Simona Ferraraccio" userId="c9694aeb-2f50-401b-8abf-67f8a7106701" providerId="ADAL" clId="{728671C3-614E-440E-8F04-5DA1EFA065FD}" dt="2026-03-04T11:28:46.431" v="201" actId="1076"/>
          <ac:spMkLst>
            <pc:docMk/>
            <pc:sldMk cId="2580709974" sldId="353"/>
            <ac:spMk id="2" creationId="{00000000-0000-0000-0000-000000000000}"/>
          </ac:spMkLst>
        </pc:spChg>
        <pc:spChg chg="del mod">
          <ac:chgData name="Simona Ferraraccio" userId="c9694aeb-2f50-401b-8abf-67f8a7106701" providerId="ADAL" clId="{728671C3-614E-440E-8F04-5DA1EFA065FD}" dt="2026-03-04T11:30:43.707" v="247" actId="478"/>
          <ac:spMkLst>
            <pc:docMk/>
            <pc:sldMk cId="2580709974" sldId="353"/>
            <ac:spMk id="3" creationId="{00000000-0000-0000-0000-000000000000}"/>
          </ac:spMkLst>
        </pc:spChg>
        <pc:spChg chg="add del mod">
          <ac:chgData name="Simona Ferraraccio" userId="c9694aeb-2f50-401b-8abf-67f8a7106701" providerId="ADAL" clId="{728671C3-614E-440E-8F04-5DA1EFA065FD}" dt="2026-03-04T11:30:45.830" v="248" actId="478"/>
          <ac:spMkLst>
            <pc:docMk/>
            <pc:sldMk cId="2580709974" sldId="353"/>
            <ac:spMk id="8" creationId="{445926E3-4DDE-F61A-8C5E-A924B42CFB5C}"/>
          </ac:spMkLst>
        </pc:spChg>
        <pc:spChg chg="mod">
          <ac:chgData name="Simona Ferraraccio" userId="c9694aeb-2f50-401b-8abf-67f8a7106701" providerId="ADAL" clId="{728671C3-614E-440E-8F04-5DA1EFA065FD}" dt="2026-03-04T11:32:08.125" v="271" actId="18245"/>
          <ac:spMkLst>
            <pc:docMk/>
            <pc:sldMk cId="2580709974" sldId="353"/>
            <ac:spMk id="22" creationId="{203F05EA-AF4C-DEAA-CF36-7B91C0FD37B3}"/>
          </ac:spMkLst>
        </pc:spChg>
        <pc:spChg chg="mod">
          <ac:chgData name="Simona Ferraraccio" userId="c9694aeb-2f50-401b-8abf-67f8a7106701" providerId="ADAL" clId="{728671C3-614E-440E-8F04-5DA1EFA065FD}" dt="2026-03-04T11:32:08.125" v="271" actId="18245"/>
          <ac:spMkLst>
            <pc:docMk/>
            <pc:sldMk cId="2580709974" sldId="353"/>
            <ac:spMk id="23" creationId="{FA07B2C3-BC16-340C-36BB-0FC82435FC16}"/>
          </ac:spMkLst>
        </pc:spChg>
        <pc:spChg chg="del mod">
          <ac:chgData name="Simona Ferraraccio" userId="c9694aeb-2f50-401b-8abf-67f8a7106701" providerId="ADAL" clId="{728671C3-614E-440E-8F04-5DA1EFA065FD}" dt="2026-03-04T11:32:10.211" v="272" actId="478"/>
          <ac:spMkLst>
            <pc:docMk/>
            <pc:sldMk cId="2580709974" sldId="353"/>
            <ac:spMk id="24" creationId="{E040BB09-0D47-B828-F5F4-81BA68F38306}"/>
          </ac:spMkLst>
        </pc:spChg>
        <pc:spChg chg="del mod">
          <ac:chgData name="Simona Ferraraccio" userId="c9694aeb-2f50-401b-8abf-67f8a7106701" providerId="ADAL" clId="{728671C3-614E-440E-8F04-5DA1EFA065FD}" dt="2026-03-04T11:32:18.526" v="275" actId="478"/>
          <ac:spMkLst>
            <pc:docMk/>
            <pc:sldMk cId="2580709974" sldId="353"/>
            <ac:spMk id="26" creationId="{96002062-5B8C-CEBB-AE37-838800F27B05}"/>
          </ac:spMkLst>
        </pc:spChg>
        <pc:spChg chg="mod">
          <ac:chgData name="Simona Ferraraccio" userId="c9694aeb-2f50-401b-8abf-67f8a7106701" providerId="ADAL" clId="{728671C3-614E-440E-8F04-5DA1EFA065FD}" dt="2026-03-04T11:32:08.125" v="271" actId="18245"/>
          <ac:spMkLst>
            <pc:docMk/>
            <pc:sldMk cId="2580709974" sldId="353"/>
            <ac:spMk id="27" creationId="{E12809B0-D895-8A88-5FDB-7D76EB198800}"/>
          </ac:spMkLst>
        </pc:spChg>
        <pc:spChg chg="del mod">
          <ac:chgData name="Simona Ferraraccio" userId="c9694aeb-2f50-401b-8abf-67f8a7106701" providerId="ADAL" clId="{728671C3-614E-440E-8F04-5DA1EFA065FD}" dt="2026-03-04T11:32:31.179" v="280" actId="478"/>
          <ac:spMkLst>
            <pc:docMk/>
            <pc:sldMk cId="2580709974" sldId="353"/>
            <ac:spMk id="28" creationId="{F3CF4335-300E-2F57-31DB-152115A9D2B8}"/>
          </ac:spMkLst>
        </pc:spChg>
        <pc:spChg chg="del mod">
          <ac:chgData name="Simona Ferraraccio" userId="c9694aeb-2f50-401b-8abf-67f8a7106701" providerId="ADAL" clId="{728671C3-614E-440E-8F04-5DA1EFA065FD}" dt="2026-03-04T11:32:40.509" v="283" actId="478"/>
          <ac:spMkLst>
            <pc:docMk/>
            <pc:sldMk cId="2580709974" sldId="353"/>
            <ac:spMk id="30" creationId="{162B9AE6-965C-5517-37DC-D93713C65CF0}"/>
          </ac:spMkLst>
        </pc:spChg>
        <pc:spChg chg="mod">
          <ac:chgData name="Simona Ferraraccio" userId="c9694aeb-2f50-401b-8abf-67f8a7106701" providerId="ADAL" clId="{728671C3-614E-440E-8F04-5DA1EFA065FD}" dt="2026-03-04T11:32:08.125" v="271" actId="18245"/>
          <ac:spMkLst>
            <pc:docMk/>
            <pc:sldMk cId="2580709974" sldId="353"/>
            <ac:spMk id="31" creationId="{2418B9E8-79E4-A55A-32A4-5947FD8A902C}"/>
          </ac:spMkLst>
        </pc:spChg>
        <pc:spChg chg="del mod">
          <ac:chgData name="Simona Ferraraccio" userId="c9694aeb-2f50-401b-8abf-67f8a7106701" providerId="ADAL" clId="{728671C3-614E-440E-8F04-5DA1EFA065FD}" dt="2026-03-04T11:32:47.310" v="286" actId="478"/>
          <ac:spMkLst>
            <pc:docMk/>
            <pc:sldMk cId="2580709974" sldId="353"/>
            <ac:spMk id="32" creationId="{DEBE2632-0E43-D16E-EDE2-ACFCDA39D2F8}"/>
          </ac:spMkLst>
        </pc:spChg>
        <pc:spChg chg="del mod">
          <ac:chgData name="Simona Ferraraccio" userId="c9694aeb-2f50-401b-8abf-67f8a7106701" providerId="ADAL" clId="{728671C3-614E-440E-8F04-5DA1EFA065FD}" dt="2026-03-04T11:33:05.336" v="293" actId="478"/>
          <ac:spMkLst>
            <pc:docMk/>
            <pc:sldMk cId="2580709974" sldId="353"/>
            <ac:spMk id="34" creationId="{E70DE98F-8FCB-6023-A1D7-5CE5D8D0414D}"/>
          </ac:spMkLst>
        </pc:spChg>
        <pc:grpChg chg="mod">
          <ac:chgData name="Simona Ferraraccio" userId="c9694aeb-2f50-401b-8abf-67f8a7106701" providerId="ADAL" clId="{728671C3-614E-440E-8F04-5DA1EFA065FD}" dt="2026-03-04T11:33:58.307" v="312" actId="1035"/>
          <ac:grpSpMkLst>
            <pc:docMk/>
            <pc:sldMk cId="2580709974" sldId="353"/>
            <ac:grpSpMk id="21" creationId="{8DC252D3-9C82-1E76-6766-491EE4BE16B2}"/>
          </ac:grpSpMkLst>
        </pc:grpChg>
        <pc:graphicFrameChg chg="add mod modGraphic">
          <ac:chgData name="Simona Ferraraccio" userId="c9694aeb-2f50-401b-8abf-67f8a7106701" providerId="ADAL" clId="{728671C3-614E-440E-8F04-5DA1EFA065FD}" dt="2026-03-04T11:32:02.748" v="270"/>
          <ac:graphicFrameMkLst>
            <pc:docMk/>
            <pc:sldMk cId="2580709974" sldId="353"/>
            <ac:graphicFrameMk id="6" creationId="{F3EBA123-0B2C-BF72-8A89-CAE33ECF49B5}"/>
          </ac:graphicFrameMkLst>
        </pc:graphicFrameChg>
        <pc:picChg chg="add mod">
          <ac:chgData name="Simona Ferraraccio" userId="c9694aeb-2f50-401b-8abf-67f8a7106701" providerId="ADAL" clId="{728671C3-614E-440E-8F04-5DA1EFA065FD}" dt="2026-03-04T11:33:58.307" v="312" actId="1035"/>
          <ac:picMkLst>
            <pc:docMk/>
            <pc:sldMk cId="2580709974" sldId="353"/>
            <ac:picMk id="10" creationId="{E266811C-F247-2C8F-B1E7-D6677AE3D804}"/>
          </ac:picMkLst>
        </pc:picChg>
        <pc:picChg chg="add mod">
          <ac:chgData name="Simona Ferraraccio" userId="c9694aeb-2f50-401b-8abf-67f8a7106701" providerId="ADAL" clId="{728671C3-614E-440E-8F04-5DA1EFA065FD}" dt="2026-03-04T11:33:58.307" v="312" actId="1035"/>
          <ac:picMkLst>
            <pc:docMk/>
            <pc:sldMk cId="2580709974" sldId="353"/>
            <ac:picMk id="12" creationId="{DBA8C529-C7E0-B34F-D9D8-EC7643FE72CD}"/>
          </ac:picMkLst>
        </pc:picChg>
        <pc:picChg chg="add mod">
          <ac:chgData name="Simona Ferraraccio" userId="c9694aeb-2f50-401b-8abf-67f8a7106701" providerId="ADAL" clId="{728671C3-614E-440E-8F04-5DA1EFA065FD}" dt="2026-03-04T11:33:58.307" v="312" actId="1035"/>
          <ac:picMkLst>
            <pc:docMk/>
            <pc:sldMk cId="2580709974" sldId="353"/>
            <ac:picMk id="14" creationId="{B397F8B3-A0C9-3809-185F-3A549E9E24ED}"/>
          </ac:picMkLst>
        </pc:picChg>
        <pc:picChg chg="add mod">
          <ac:chgData name="Simona Ferraraccio" userId="c9694aeb-2f50-401b-8abf-67f8a7106701" providerId="ADAL" clId="{728671C3-614E-440E-8F04-5DA1EFA065FD}" dt="2026-03-04T11:33:58.307" v="312" actId="1035"/>
          <ac:picMkLst>
            <pc:docMk/>
            <pc:sldMk cId="2580709974" sldId="353"/>
            <ac:picMk id="16" creationId="{72BCCAEF-A9BF-AC3C-AE4D-562F00BF7C72}"/>
          </ac:picMkLst>
        </pc:picChg>
        <pc:picChg chg="add mod">
          <ac:chgData name="Simona Ferraraccio" userId="c9694aeb-2f50-401b-8abf-67f8a7106701" providerId="ADAL" clId="{728671C3-614E-440E-8F04-5DA1EFA065FD}" dt="2026-03-04T11:33:58.307" v="312" actId="1035"/>
          <ac:picMkLst>
            <pc:docMk/>
            <pc:sldMk cId="2580709974" sldId="353"/>
            <ac:picMk id="18" creationId="{AA36F279-6CC5-4713-28FE-E4EA1C0DFF2C}"/>
          </ac:picMkLst>
        </pc:picChg>
        <pc:picChg chg="add mod">
          <ac:chgData name="Simona Ferraraccio" userId="c9694aeb-2f50-401b-8abf-67f8a7106701" providerId="ADAL" clId="{728671C3-614E-440E-8F04-5DA1EFA065FD}" dt="2026-03-04T11:33:58.307" v="312" actId="1035"/>
          <ac:picMkLst>
            <pc:docMk/>
            <pc:sldMk cId="2580709974" sldId="353"/>
            <ac:picMk id="20" creationId="{991B0FE0-34F1-C7B3-1FA0-6FFD2FA7F8F0}"/>
          </ac:picMkLst>
        </pc:picChg>
        <pc:picChg chg="add mod">
          <ac:chgData name="Simona Ferraraccio" userId="c9694aeb-2f50-401b-8abf-67f8a7106701" providerId="ADAL" clId="{728671C3-614E-440E-8F04-5DA1EFA065FD}" dt="2026-03-04T11:33:13.084" v="295"/>
          <ac:picMkLst>
            <pc:docMk/>
            <pc:sldMk cId="2580709974" sldId="353"/>
            <ac:picMk id="35" creationId="{B59C9BBA-0FB3-311D-8CF3-4A4EE81792E8}"/>
          </ac:picMkLst>
        </pc:picChg>
      </pc:sldChg>
      <pc:sldChg chg="addSp modSp mod">
        <pc:chgData name="Simona Ferraraccio" userId="c9694aeb-2f50-401b-8abf-67f8a7106701" providerId="ADAL" clId="{728671C3-614E-440E-8F04-5DA1EFA065FD}" dt="2026-03-04T11:39:22.489" v="380" actId="1076"/>
        <pc:sldMkLst>
          <pc:docMk/>
          <pc:sldMk cId="3734138118" sldId="354"/>
        </pc:sldMkLst>
        <pc:spChg chg="mod">
          <ac:chgData name="Simona Ferraraccio" userId="c9694aeb-2f50-401b-8abf-67f8a7106701" providerId="ADAL" clId="{728671C3-614E-440E-8F04-5DA1EFA065FD}" dt="2026-03-04T11:39:22.489" v="380" actId="1076"/>
          <ac:spMkLst>
            <pc:docMk/>
            <pc:sldMk cId="3734138118" sldId="354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1:39:18.876" v="379" actId="14100"/>
          <ac:spMkLst>
            <pc:docMk/>
            <pc:sldMk cId="3734138118" sldId="354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04T11:39:07.009" v="376"/>
          <ac:picMkLst>
            <pc:docMk/>
            <pc:sldMk cId="3734138118" sldId="354"/>
            <ac:picMk id="6" creationId="{36997628-76D3-187D-9844-31E7E66801B4}"/>
          </ac:picMkLst>
        </pc:picChg>
      </pc:sldChg>
      <pc:sldChg chg="addSp modSp mod modAnim">
        <pc:chgData name="Simona Ferraraccio" userId="c9694aeb-2f50-401b-8abf-67f8a7106701" providerId="ADAL" clId="{728671C3-614E-440E-8F04-5DA1EFA065FD}" dt="2026-03-04T11:41:30.644" v="397" actId="14100"/>
        <pc:sldMkLst>
          <pc:docMk/>
          <pc:sldMk cId="1465488843" sldId="355"/>
        </pc:sldMkLst>
        <pc:spChg chg="mod">
          <ac:chgData name="Simona Ferraraccio" userId="c9694aeb-2f50-401b-8abf-67f8a7106701" providerId="ADAL" clId="{728671C3-614E-440E-8F04-5DA1EFA065FD}" dt="2026-03-03T16:35:31.642" v="63" actId="1076"/>
          <ac:spMkLst>
            <pc:docMk/>
            <pc:sldMk cId="1465488843" sldId="355"/>
            <ac:spMk id="9" creationId="{D33F6BDD-CD49-4FD5-B42E-33AFC796C277}"/>
          </ac:spMkLst>
        </pc:spChg>
        <pc:spChg chg="add mod">
          <ac:chgData name="Simona Ferraraccio" userId="c9694aeb-2f50-401b-8abf-67f8a7106701" providerId="ADAL" clId="{728671C3-614E-440E-8F04-5DA1EFA065FD}" dt="2026-03-04T11:40:21.516" v="390" actId="403"/>
          <ac:spMkLst>
            <pc:docMk/>
            <pc:sldMk cId="1465488843" sldId="355"/>
            <ac:spMk id="11" creationId="{10B2B88C-7FA4-8AEA-2560-D9AB12A635D6}"/>
          </ac:spMkLst>
        </pc:spChg>
        <pc:spChg chg="mod">
          <ac:chgData name="Simona Ferraraccio" userId="c9694aeb-2f50-401b-8abf-67f8a7106701" providerId="ADAL" clId="{728671C3-614E-440E-8F04-5DA1EFA065FD}" dt="2026-03-03T16:33:58.106" v="54"/>
          <ac:spMkLst>
            <pc:docMk/>
            <pc:sldMk cId="1465488843" sldId="355"/>
            <ac:spMk id="61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3T16:33:58.106" v="54"/>
          <ac:spMkLst>
            <pc:docMk/>
            <pc:sldMk cId="1465488843" sldId="355"/>
            <ac:spMk id="6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3T16:33:58.106" v="54"/>
          <ac:spMkLst>
            <pc:docMk/>
            <pc:sldMk cId="1465488843" sldId="355"/>
            <ac:spMk id="7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3T16:33:58.106" v="54"/>
          <ac:spMkLst>
            <pc:docMk/>
            <pc:sldMk cId="1465488843" sldId="355"/>
            <ac:spMk id="74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1:41:30.644" v="397" actId="14100"/>
          <ac:spMkLst>
            <pc:docMk/>
            <pc:sldMk cId="1465488843" sldId="355"/>
            <ac:spMk id="77" creationId="{00000000-0000-0000-0000-000000000000}"/>
          </ac:spMkLst>
        </pc:spChg>
        <pc:grpChg chg="mod">
          <ac:chgData name="Simona Ferraraccio" userId="c9694aeb-2f50-401b-8abf-67f8a7106701" providerId="ADAL" clId="{728671C3-614E-440E-8F04-5DA1EFA065FD}" dt="2026-03-03T16:33:58.106" v="54"/>
          <ac:grpSpMkLst>
            <pc:docMk/>
            <pc:sldMk cId="1465488843" sldId="355"/>
            <ac:grpSpMk id="3" creationId="{4266B698-6CC2-406A-9846-1B2FF33E9245}"/>
          </ac:grpSpMkLst>
        </pc:grpChg>
        <pc:grpChg chg="add mod">
          <ac:chgData name="Simona Ferraraccio" userId="c9694aeb-2f50-401b-8abf-67f8a7106701" providerId="ADAL" clId="{728671C3-614E-440E-8F04-5DA1EFA065FD}" dt="2026-03-04T11:40:11.768" v="383" actId="1076"/>
          <ac:grpSpMkLst>
            <pc:docMk/>
            <pc:sldMk cId="1465488843" sldId="355"/>
            <ac:grpSpMk id="5" creationId="{0B43F80A-A712-4972-9D2A-0B059CC4EDC9}"/>
          </ac:grpSpMkLst>
        </pc:grpChg>
        <pc:cxnChg chg="mod">
          <ac:chgData name="Simona Ferraraccio" userId="c9694aeb-2f50-401b-8abf-67f8a7106701" providerId="ADAL" clId="{728671C3-614E-440E-8F04-5DA1EFA065FD}" dt="2026-03-03T16:33:58.106" v="54"/>
          <ac:cxnSpMkLst>
            <pc:docMk/>
            <pc:sldMk cId="1465488843" sldId="355"/>
            <ac:cxnSpMk id="70" creationId="{00000000-0000-0000-0000-000000000000}"/>
          </ac:cxnSpMkLst>
        </pc:cxnChg>
      </pc:sldChg>
      <pc:sldChg chg="modSp mod">
        <pc:chgData name="Simona Ferraraccio" userId="c9694aeb-2f50-401b-8abf-67f8a7106701" providerId="ADAL" clId="{728671C3-614E-440E-8F04-5DA1EFA065FD}" dt="2026-03-04T11:39:28.817" v="381" actId="1076"/>
        <pc:sldMkLst>
          <pc:docMk/>
          <pc:sldMk cId="4289257561" sldId="356"/>
        </pc:sldMkLst>
        <pc:spChg chg="mod">
          <ac:chgData name="Simona Ferraraccio" userId="c9694aeb-2f50-401b-8abf-67f8a7106701" providerId="ADAL" clId="{728671C3-614E-440E-8F04-5DA1EFA065FD}" dt="2026-03-04T11:39:28.817" v="381" actId="1076"/>
          <ac:spMkLst>
            <pc:docMk/>
            <pc:sldMk cId="4289257561" sldId="356"/>
            <ac:spMk id="2" creationId="{00000000-0000-0000-0000-000000000000}"/>
          </ac:spMkLst>
        </pc:spChg>
      </pc:sldChg>
      <pc:sldChg chg="del">
        <pc:chgData name="Simona Ferraraccio" userId="c9694aeb-2f50-401b-8abf-67f8a7106701" providerId="ADAL" clId="{728671C3-614E-440E-8F04-5DA1EFA065FD}" dt="2026-03-03T17:09:47.300" v="65" actId="47"/>
        <pc:sldMkLst>
          <pc:docMk/>
          <pc:sldMk cId="0" sldId="359"/>
        </pc:sldMkLst>
      </pc:sldChg>
      <pc:sldChg chg="del">
        <pc:chgData name="Simona Ferraraccio" userId="c9694aeb-2f50-401b-8abf-67f8a7106701" providerId="ADAL" clId="{728671C3-614E-440E-8F04-5DA1EFA065FD}" dt="2026-03-03T17:09:47.300" v="65" actId="47"/>
        <pc:sldMkLst>
          <pc:docMk/>
          <pc:sldMk cId="0" sldId="360"/>
        </pc:sldMkLst>
      </pc:sldChg>
      <pc:sldChg chg="addSp modSp mod">
        <pc:chgData name="Simona Ferraraccio" userId="c9694aeb-2f50-401b-8abf-67f8a7106701" providerId="ADAL" clId="{728671C3-614E-440E-8F04-5DA1EFA065FD}" dt="2026-03-04T11:19:37.510" v="77" actId="20577"/>
        <pc:sldMkLst>
          <pc:docMk/>
          <pc:sldMk cId="4275778754" sldId="364"/>
        </pc:sldMkLst>
        <pc:spChg chg="mod">
          <ac:chgData name="Simona Ferraraccio" userId="c9694aeb-2f50-401b-8abf-67f8a7106701" providerId="ADAL" clId="{728671C3-614E-440E-8F04-5DA1EFA065FD}" dt="2026-03-04T11:19:37.510" v="77" actId="20577"/>
          <ac:spMkLst>
            <pc:docMk/>
            <pc:sldMk cId="4275778754" sldId="364"/>
            <ac:spMk id="2" creationId="{00000000-0000-0000-0000-000000000000}"/>
          </ac:spMkLst>
        </pc:spChg>
        <pc:spChg chg="add mod">
          <ac:chgData name="Simona Ferraraccio" userId="c9694aeb-2f50-401b-8abf-67f8a7106701" providerId="ADAL" clId="{728671C3-614E-440E-8F04-5DA1EFA065FD}" dt="2026-03-04T11:19:31.147" v="71" actId="1076"/>
          <ac:spMkLst>
            <pc:docMk/>
            <pc:sldMk cId="4275778754" sldId="364"/>
            <ac:spMk id="6" creationId="{FAC68AAA-28D2-A5B9-CA23-66A72AE566D3}"/>
          </ac:spMkLst>
        </pc:spChg>
        <pc:picChg chg="add mod">
          <ac:chgData name="Simona Ferraraccio" userId="c9694aeb-2f50-401b-8abf-67f8a7106701" providerId="ADAL" clId="{728671C3-614E-440E-8F04-5DA1EFA065FD}" dt="2026-03-04T11:19:31.147" v="71" actId="1076"/>
          <ac:picMkLst>
            <pc:docMk/>
            <pc:sldMk cId="4275778754" sldId="364"/>
            <ac:picMk id="5" creationId="{8B45C866-002C-2D51-8A6D-BCDEEB548A7E}"/>
          </ac:picMkLst>
        </pc:picChg>
      </pc:sldChg>
      <pc:sldChg chg="addSp modSp mod modAnim">
        <pc:chgData name="Simona Ferraraccio" userId="c9694aeb-2f50-401b-8abf-67f8a7106701" providerId="ADAL" clId="{728671C3-614E-440E-8F04-5DA1EFA065FD}" dt="2026-03-04T11:44:57.119" v="453"/>
        <pc:sldMkLst>
          <pc:docMk/>
          <pc:sldMk cId="3041555791" sldId="365"/>
        </pc:sldMkLst>
        <pc:spChg chg="mod">
          <ac:chgData name="Simona Ferraraccio" userId="c9694aeb-2f50-401b-8abf-67f8a7106701" providerId="ADAL" clId="{728671C3-614E-440E-8F04-5DA1EFA065FD}" dt="2026-03-04T11:43:35.690" v="436" actId="1076"/>
          <ac:spMkLst>
            <pc:docMk/>
            <pc:sldMk cId="3041555791" sldId="365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1:44:39.488" v="451" actId="14100"/>
          <ac:spMkLst>
            <pc:docMk/>
            <pc:sldMk cId="3041555791" sldId="365"/>
            <ac:spMk id="3" creationId="{00000000-0000-0000-0000-000000000000}"/>
          </ac:spMkLst>
        </pc:spChg>
        <pc:spChg chg="add mod">
          <ac:chgData name="Simona Ferraraccio" userId="c9694aeb-2f50-401b-8abf-67f8a7106701" providerId="ADAL" clId="{728671C3-614E-440E-8F04-5DA1EFA065FD}" dt="2026-03-04T11:44:42.127" v="452" actId="1076"/>
          <ac:spMkLst>
            <pc:docMk/>
            <pc:sldMk cId="3041555791" sldId="365"/>
            <ac:spMk id="6" creationId="{A95C27D6-E86B-1200-6FDE-B6CE9E7564C5}"/>
          </ac:spMkLst>
        </pc:spChg>
        <pc:spChg chg="add mod">
          <ac:chgData name="Simona Ferraraccio" userId="c9694aeb-2f50-401b-8abf-67f8a7106701" providerId="ADAL" clId="{728671C3-614E-440E-8F04-5DA1EFA065FD}" dt="2026-03-04T11:43:31.128" v="435" actId="1076"/>
          <ac:spMkLst>
            <pc:docMk/>
            <pc:sldMk cId="3041555791" sldId="365"/>
            <ac:spMk id="8" creationId="{189885E1-55D5-8B7D-AB96-5A6526917C8B}"/>
          </ac:spMkLst>
        </pc:spChg>
        <pc:picChg chg="add mod">
          <ac:chgData name="Simona Ferraraccio" userId="c9694aeb-2f50-401b-8abf-67f8a7106701" providerId="ADAL" clId="{728671C3-614E-440E-8F04-5DA1EFA065FD}" dt="2026-03-04T11:43:59.793" v="444" actId="1038"/>
          <ac:picMkLst>
            <pc:docMk/>
            <pc:sldMk cId="3041555791" sldId="365"/>
            <ac:picMk id="10" creationId="{C3214447-4369-4FE4-4555-D2BFB33DDE08}"/>
          </ac:picMkLst>
        </pc:picChg>
      </pc:sldChg>
      <pc:sldChg chg="addSp delSp modSp mod delAnim">
        <pc:chgData name="Simona Ferraraccio" userId="c9694aeb-2f50-401b-8abf-67f8a7106701" providerId="ADAL" clId="{728671C3-614E-440E-8F04-5DA1EFA065FD}" dt="2026-03-04T11:47:43.596" v="541" actId="1076"/>
        <pc:sldMkLst>
          <pc:docMk/>
          <pc:sldMk cId="2700197398" sldId="366"/>
        </pc:sldMkLst>
        <pc:spChg chg="mod">
          <ac:chgData name="Simona Ferraraccio" userId="c9694aeb-2f50-401b-8abf-67f8a7106701" providerId="ADAL" clId="{728671C3-614E-440E-8F04-5DA1EFA065FD}" dt="2026-03-04T11:47:43.596" v="541" actId="1076"/>
          <ac:spMkLst>
            <pc:docMk/>
            <pc:sldMk cId="2700197398" sldId="366"/>
            <ac:spMk id="2" creationId="{00000000-0000-0000-0000-000000000000}"/>
          </ac:spMkLst>
        </pc:spChg>
        <pc:spChg chg="del mod">
          <ac:chgData name="Simona Ferraraccio" userId="c9694aeb-2f50-401b-8abf-67f8a7106701" providerId="ADAL" clId="{728671C3-614E-440E-8F04-5DA1EFA065FD}" dt="2026-03-04T11:46:48.149" v="525" actId="478"/>
          <ac:spMkLst>
            <pc:docMk/>
            <pc:sldMk cId="2700197398" sldId="366"/>
            <ac:spMk id="3" creationId="{00000000-0000-0000-0000-000000000000}"/>
          </ac:spMkLst>
        </pc:spChg>
        <pc:spChg chg="add del mod">
          <ac:chgData name="Simona Ferraraccio" userId="c9694aeb-2f50-401b-8abf-67f8a7106701" providerId="ADAL" clId="{728671C3-614E-440E-8F04-5DA1EFA065FD}" dt="2026-03-04T11:46:51.619" v="526" actId="478"/>
          <ac:spMkLst>
            <pc:docMk/>
            <pc:sldMk cId="2700197398" sldId="366"/>
            <ac:spMk id="8" creationId="{BDE3ED73-C12C-CBEF-EE84-DE07EFD9E89E}"/>
          </ac:spMkLst>
        </pc:spChg>
        <pc:graphicFrameChg chg="add mod modGraphic">
          <ac:chgData name="Simona Ferraraccio" userId="c9694aeb-2f50-401b-8abf-67f8a7106701" providerId="ADAL" clId="{728671C3-614E-440E-8F04-5DA1EFA065FD}" dt="2026-03-04T11:47:16.704" v="533" actId="12269"/>
          <ac:graphicFrameMkLst>
            <pc:docMk/>
            <pc:sldMk cId="2700197398" sldId="366"/>
            <ac:graphicFrameMk id="6" creationId="{D281E76A-C6BC-BCF1-242A-23156F5C1359}"/>
          </ac:graphicFrameMkLst>
        </pc:graphicFrameChg>
        <pc:picChg chg="add mod">
          <ac:chgData name="Simona Ferraraccio" userId="c9694aeb-2f50-401b-8abf-67f8a7106701" providerId="ADAL" clId="{728671C3-614E-440E-8F04-5DA1EFA065FD}" dt="2026-03-04T11:47:25.926" v="534"/>
          <ac:picMkLst>
            <pc:docMk/>
            <pc:sldMk cId="2700197398" sldId="366"/>
            <ac:picMk id="9" creationId="{F7CE99D2-3412-F42B-7DBA-35E141B7EED8}"/>
          </ac:picMkLst>
        </pc:picChg>
      </pc:sldChg>
      <pc:sldChg chg="addSp delSp modSp mod">
        <pc:chgData name="Simona Ferraraccio" userId="c9694aeb-2f50-401b-8abf-67f8a7106701" providerId="ADAL" clId="{728671C3-614E-440E-8F04-5DA1EFA065FD}" dt="2026-03-04T11:49:29.764" v="585" actId="404"/>
        <pc:sldMkLst>
          <pc:docMk/>
          <pc:sldMk cId="2825920433" sldId="367"/>
        </pc:sldMkLst>
        <pc:spChg chg="del">
          <ac:chgData name="Simona Ferraraccio" userId="c9694aeb-2f50-401b-8abf-67f8a7106701" providerId="ADAL" clId="{728671C3-614E-440E-8F04-5DA1EFA065FD}" dt="2026-03-04T11:48:15.363" v="542" actId="478"/>
          <ac:spMkLst>
            <pc:docMk/>
            <pc:sldMk cId="2825920433" sldId="367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1:48:55.616" v="557" actId="14100"/>
          <ac:spMkLst>
            <pc:docMk/>
            <pc:sldMk cId="2825920433" sldId="367"/>
            <ac:spMk id="3" creationId="{00000000-0000-0000-0000-000000000000}"/>
          </ac:spMkLst>
        </pc:spChg>
        <pc:spChg chg="add del mod">
          <ac:chgData name="Simona Ferraraccio" userId="c9694aeb-2f50-401b-8abf-67f8a7106701" providerId="ADAL" clId="{728671C3-614E-440E-8F04-5DA1EFA065FD}" dt="2026-03-04T11:48:19.094" v="543" actId="478"/>
          <ac:spMkLst>
            <pc:docMk/>
            <pc:sldMk cId="2825920433" sldId="367"/>
            <ac:spMk id="7" creationId="{98158F65-C0F4-DDAE-6145-177B7B4B3EBD}"/>
          </ac:spMkLst>
        </pc:spChg>
        <pc:spChg chg="add mod">
          <ac:chgData name="Simona Ferraraccio" userId="c9694aeb-2f50-401b-8abf-67f8a7106701" providerId="ADAL" clId="{728671C3-614E-440E-8F04-5DA1EFA065FD}" dt="2026-03-04T11:49:29.764" v="585" actId="404"/>
          <ac:spMkLst>
            <pc:docMk/>
            <pc:sldMk cId="2825920433" sldId="367"/>
            <ac:spMk id="8" creationId="{58EDFDDE-5B83-43C6-F8B6-5DFAEE7E514F}"/>
          </ac:spMkLst>
        </pc:spChg>
        <pc:picChg chg="add mod">
          <ac:chgData name="Simona Ferraraccio" userId="c9694aeb-2f50-401b-8abf-67f8a7106701" providerId="ADAL" clId="{728671C3-614E-440E-8F04-5DA1EFA065FD}" dt="2026-03-04T11:48:44.394" v="555"/>
          <ac:picMkLst>
            <pc:docMk/>
            <pc:sldMk cId="2825920433" sldId="367"/>
            <ac:picMk id="9" creationId="{E1800943-DB9C-D4FF-56D8-5C228A501504}"/>
          </ac:picMkLst>
        </pc:picChg>
      </pc:sldChg>
      <pc:sldChg chg="addSp modSp mod">
        <pc:chgData name="Simona Ferraraccio" userId="c9694aeb-2f50-401b-8abf-67f8a7106701" providerId="ADAL" clId="{728671C3-614E-440E-8F04-5DA1EFA065FD}" dt="2026-03-04T11:35:15.282" v="330" actId="1076"/>
        <pc:sldMkLst>
          <pc:docMk/>
          <pc:sldMk cId="3284734163" sldId="368"/>
        </pc:sldMkLst>
        <pc:spChg chg="mod">
          <ac:chgData name="Simona Ferraraccio" userId="c9694aeb-2f50-401b-8abf-67f8a7106701" providerId="ADAL" clId="{728671C3-614E-440E-8F04-5DA1EFA065FD}" dt="2026-03-04T11:34:53.435" v="326" actId="403"/>
          <ac:spMkLst>
            <pc:docMk/>
            <pc:sldMk cId="3284734163" sldId="368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1:34:59.150" v="328" actId="404"/>
          <ac:spMkLst>
            <pc:docMk/>
            <pc:sldMk cId="3284734163" sldId="368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04T11:35:15.282" v="330" actId="1076"/>
          <ac:picMkLst>
            <pc:docMk/>
            <pc:sldMk cId="3284734163" sldId="368"/>
            <ac:picMk id="6" creationId="{5F8A0112-1DA8-DD81-5EBE-15B90E4B25F8}"/>
          </ac:picMkLst>
        </pc:picChg>
      </pc:sldChg>
      <pc:sldChg chg="addSp modSp mod">
        <pc:chgData name="Simona Ferraraccio" userId="c9694aeb-2f50-401b-8abf-67f8a7106701" providerId="ADAL" clId="{728671C3-614E-440E-8F04-5DA1EFA065FD}" dt="2026-03-04T11:36:41.798" v="361" actId="1076"/>
        <pc:sldMkLst>
          <pc:docMk/>
          <pc:sldMk cId="1672188099" sldId="369"/>
        </pc:sldMkLst>
        <pc:spChg chg="mod">
          <ac:chgData name="Simona Ferraraccio" userId="c9694aeb-2f50-401b-8abf-67f8a7106701" providerId="ADAL" clId="{728671C3-614E-440E-8F04-5DA1EFA065FD}" dt="2026-03-04T11:35:44.569" v="358" actId="403"/>
          <ac:spMkLst>
            <pc:docMk/>
            <pc:sldMk cId="1672188099" sldId="369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1:35:41.166" v="356" actId="2711"/>
          <ac:spMkLst>
            <pc:docMk/>
            <pc:sldMk cId="1672188099" sldId="369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04T11:36:41.798" v="361" actId="1076"/>
          <ac:picMkLst>
            <pc:docMk/>
            <pc:sldMk cId="1672188099" sldId="369"/>
            <ac:picMk id="7" creationId="{4CEA8481-073B-54E4-B983-980D7EFA58E3}"/>
          </ac:picMkLst>
        </pc:picChg>
      </pc:sldChg>
      <pc:sldChg chg="del">
        <pc:chgData name="Simona Ferraraccio" userId="c9694aeb-2f50-401b-8abf-67f8a7106701" providerId="ADAL" clId="{728671C3-614E-440E-8F04-5DA1EFA065FD}" dt="2026-03-03T17:27:18.277" v="67" actId="47"/>
        <pc:sldMkLst>
          <pc:docMk/>
          <pc:sldMk cId="2319519970" sldId="370"/>
        </pc:sldMkLst>
      </pc:sldChg>
      <pc:sldChg chg="addSp modSp mod">
        <pc:chgData name="Simona Ferraraccio" userId="c9694aeb-2f50-401b-8abf-67f8a7106701" providerId="ADAL" clId="{728671C3-614E-440E-8F04-5DA1EFA065FD}" dt="2026-03-04T12:01:41.725" v="681" actId="20577"/>
        <pc:sldMkLst>
          <pc:docMk/>
          <pc:sldMk cId="1026516277" sldId="371"/>
        </pc:sldMkLst>
        <pc:spChg chg="mod">
          <ac:chgData name="Simona Ferraraccio" userId="c9694aeb-2f50-401b-8abf-67f8a7106701" providerId="ADAL" clId="{728671C3-614E-440E-8F04-5DA1EFA065FD}" dt="2026-03-04T12:01:41.725" v="681" actId="20577"/>
          <ac:spMkLst>
            <pc:docMk/>
            <pc:sldMk cId="1026516277" sldId="371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4T12:01:37.396" v="676" actId="1076"/>
          <ac:spMkLst>
            <pc:docMk/>
            <pc:sldMk cId="1026516277" sldId="371"/>
            <ac:spMk id="3" creationId="{00000000-0000-0000-0000-000000000000}"/>
          </ac:spMkLst>
        </pc:spChg>
        <pc:spChg chg="add mod">
          <ac:chgData name="Simona Ferraraccio" userId="c9694aeb-2f50-401b-8abf-67f8a7106701" providerId="ADAL" clId="{728671C3-614E-440E-8F04-5DA1EFA065FD}" dt="2026-03-04T11:51:46.217" v="624" actId="1076"/>
          <ac:spMkLst>
            <pc:docMk/>
            <pc:sldMk cId="1026516277" sldId="371"/>
            <ac:spMk id="8" creationId="{EB5E73AC-7C9D-F3AD-5E25-7E9347208422}"/>
          </ac:spMkLst>
        </pc:spChg>
        <pc:picChg chg="add mod">
          <ac:chgData name="Simona Ferraraccio" userId="c9694aeb-2f50-401b-8abf-67f8a7106701" providerId="ADAL" clId="{728671C3-614E-440E-8F04-5DA1EFA065FD}" dt="2026-03-04T11:51:46.217" v="624" actId="1076"/>
          <ac:picMkLst>
            <pc:docMk/>
            <pc:sldMk cId="1026516277" sldId="371"/>
            <ac:picMk id="7" creationId="{E86CBD78-2FD1-4129-ED5F-9587D6259201}"/>
          </ac:picMkLst>
        </pc:picChg>
      </pc:sldChg>
      <pc:sldChg chg="del">
        <pc:chgData name="Simona Ferraraccio" userId="c9694aeb-2f50-401b-8abf-67f8a7106701" providerId="ADAL" clId="{728671C3-614E-440E-8F04-5DA1EFA065FD}" dt="2026-03-04T12:01:57.378" v="682" actId="47"/>
        <pc:sldMkLst>
          <pc:docMk/>
          <pc:sldMk cId="413518590" sldId="372"/>
        </pc:sldMkLst>
      </pc:sldChg>
      <pc:sldChg chg="del">
        <pc:chgData name="Simona Ferraraccio" userId="c9694aeb-2f50-401b-8abf-67f8a7106701" providerId="ADAL" clId="{728671C3-614E-440E-8F04-5DA1EFA065FD}" dt="2026-03-03T17:27:16.742" v="66" actId="47"/>
        <pc:sldMkLst>
          <pc:docMk/>
          <pc:sldMk cId="4070325377" sldId="37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AF6083-3FB8-4245-8615-88985F001625}" type="doc">
      <dgm:prSet loTypeId="urn:microsoft.com/office/officeart/2005/8/layout/hierarchy3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841FA6-C32A-42E2-BB84-7485CB66AEF2}">
      <dgm:prSet phldrT="[Text]" phldr="0" custT="1"/>
      <dgm:spPr/>
      <dgm:t>
        <a:bodyPr/>
        <a:lstStyle/>
        <a:p>
          <a:r>
            <a:rPr lang="en-GB" sz="2400" dirty="0"/>
            <a:t>Prospectively</a:t>
          </a:r>
        </a:p>
      </dgm:t>
    </dgm:pt>
    <dgm:pt modelId="{C1269592-F7EA-4D7D-8DE0-2AF7FFF0D379}" type="parTrans" cxnId="{921C2FAA-56FE-4E7A-AC86-A06963EC0303}">
      <dgm:prSet/>
      <dgm:spPr/>
      <dgm:t>
        <a:bodyPr/>
        <a:lstStyle/>
        <a:p>
          <a:endParaRPr lang="en-GB" sz="1800"/>
        </a:p>
      </dgm:t>
    </dgm:pt>
    <dgm:pt modelId="{8C92237E-1710-400B-9093-FB4115296B21}" type="sibTrans" cxnId="{921C2FAA-56FE-4E7A-AC86-A06963EC0303}">
      <dgm:prSet/>
      <dgm:spPr/>
      <dgm:t>
        <a:bodyPr/>
        <a:lstStyle/>
        <a:p>
          <a:endParaRPr lang="en-GB" sz="1800"/>
        </a:p>
      </dgm:t>
    </dgm:pt>
    <dgm:pt modelId="{9A507538-A008-48CC-899D-3879F5478D34}">
      <dgm:prSet phldrT="[Text]" custT="1"/>
      <dgm:spPr/>
      <dgm:t>
        <a:bodyPr/>
        <a:lstStyle/>
        <a:p>
          <a:r>
            <a:rPr lang="en-GB" sz="1400" dirty="0"/>
            <a:t>External/independent review</a:t>
          </a:r>
        </a:p>
      </dgm:t>
    </dgm:pt>
    <dgm:pt modelId="{2C1528A4-5FFB-4709-BE4C-0D6A3DE4F8A9}" type="parTrans" cxnId="{292E784C-499B-4C37-BD13-FF4F48D09C2C}">
      <dgm:prSet/>
      <dgm:spPr/>
      <dgm:t>
        <a:bodyPr/>
        <a:lstStyle/>
        <a:p>
          <a:endParaRPr lang="en-GB" sz="1800"/>
        </a:p>
      </dgm:t>
    </dgm:pt>
    <dgm:pt modelId="{773C768E-9D81-4194-BAE9-9C800D9335C7}" type="sibTrans" cxnId="{292E784C-499B-4C37-BD13-FF4F48D09C2C}">
      <dgm:prSet/>
      <dgm:spPr/>
      <dgm:t>
        <a:bodyPr/>
        <a:lstStyle/>
        <a:p>
          <a:endParaRPr lang="en-GB" sz="1800"/>
        </a:p>
      </dgm:t>
    </dgm:pt>
    <dgm:pt modelId="{EAE7B783-03BF-4B4C-BBEA-402DAB7990FB}">
      <dgm:prSet phldrT="[Text]" custT="1"/>
      <dgm:spPr/>
      <dgm:t>
        <a:bodyPr/>
        <a:lstStyle/>
        <a:p>
          <a:pPr>
            <a:buSzPct val="75000"/>
            <a:buFont typeface="Courier New" pitchFamily="49" charset="0"/>
            <a:buChar char="o"/>
          </a:pPr>
          <a:r>
            <a:rPr lang="en-GB" sz="1400" dirty="0"/>
            <a:t>Industry benchmarks</a:t>
          </a:r>
        </a:p>
      </dgm:t>
    </dgm:pt>
    <dgm:pt modelId="{92FF8590-B9C6-4730-A7F7-079F1B539919}" type="parTrans" cxnId="{C6248FA6-8F2C-4DF3-97E1-73753E9A42BA}">
      <dgm:prSet/>
      <dgm:spPr/>
      <dgm:t>
        <a:bodyPr/>
        <a:lstStyle/>
        <a:p>
          <a:endParaRPr lang="en-GB" sz="1800"/>
        </a:p>
      </dgm:t>
    </dgm:pt>
    <dgm:pt modelId="{B210B2C9-A0CB-4168-AA44-8BFF2340EACD}" type="sibTrans" cxnId="{C6248FA6-8F2C-4DF3-97E1-73753E9A42BA}">
      <dgm:prSet/>
      <dgm:spPr/>
      <dgm:t>
        <a:bodyPr/>
        <a:lstStyle/>
        <a:p>
          <a:endParaRPr lang="en-GB" sz="1800"/>
        </a:p>
      </dgm:t>
    </dgm:pt>
    <dgm:pt modelId="{0A2D2088-0F71-44A5-B711-E54924CC27F3}">
      <dgm:prSet phldrT="[Text]" phldr="0" custT="1"/>
      <dgm:spPr/>
      <dgm:t>
        <a:bodyPr/>
        <a:lstStyle/>
        <a:p>
          <a:r>
            <a:rPr lang="en-GB" sz="2400" dirty="0"/>
            <a:t>Retrospectively</a:t>
          </a:r>
        </a:p>
      </dgm:t>
    </dgm:pt>
    <dgm:pt modelId="{F6496872-3406-4824-96B2-481A526186FC}" type="parTrans" cxnId="{D2C03DAA-1718-4D1E-A82B-791AA8A9E2BF}">
      <dgm:prSet/>
      <dgm:spPr/>
      <dgm:t>
        <a:bodyPr/>
        <a:lstStyle/>
        <a:p>
          <a:endParaRPr lang="en-GB" sz="1800"/>
        </a:p>
      </dgm:t>
    </dgm:pt>
    <dgm:pt modelId="{56B78304-139E-408E-A91F-45D97007A5A7}" type="sibTrans" cxnId="{D2C03DAA-1718-4D1E-A82B-791AA8A9E2BF}">
      <dgm:prSet/>
      <dgm:spPr/>
      <dgm:t>
        <a:bodyPr/>
        <a:lstStyle/>
        <a:p>
          <a:endParaRPr lang="en-GB" sz="1800"/>
        </a:p>
      </dgm:t>
    </dgm:pt>
    <dgm:pt modelId="{6802967A-B559-4628-8E2C-D6B09AAAE22B}">
      <dgm:prSet phldrT="[Text]" custT="1"/>
      <dgm:spPr/>
      <dgm:t>
        <a:bodyPr/>
        <a:lstStyle/>
        <a:p>
          <a:pPr>
            <a:buSzPct val="75000"/>
            <a:buFont typeface="Courier New" pitchFamily="49" charset="0"/>
            <a:buChar char="o"/>
          </a:pPr>
          <a:r>
            <a:rPr lang="en-GB" sz="1400" dirty="0"/>
            <a:t>Return On Investment (ROI: quant and qual)</a:t>
          </a:r>
        </a:p>
      </dgm:t>
    </dgm:pt>
    <dgm:pt modelId="{25DBAF00-DDC6-4BBD-A9A1-78EDB8C71FA8}" type="parTrans" cxnId="{B0511B91-AD85-4DC1-AD75-F49DED93ECCA}">
      <dgm:prSet/>
      <dgm:spPr/>
      <dgm:t>
        <a:bodyPr/>
        <a:lstStyle/>
        <a:p>
          <a:endParaRPr lang="en-GB" sz="1800"/>
        </a:p>
      </dgm:t>
    </dgm:pt>
    <dgm:pt modelId="{5F90FE5F-802B-4520-9160-FED168BF3103}" type="sibTrans" cxnId="{B0511B91-AD85-4DC1-AD75-F49DED93ECCA}">
      <dgm:prSet/>
      <dgm:spPr/>
      <dgm:t>
        <a:bodyPr/>
        <a:lstStyle/>
        <a:p>
          <a:endParaRPr lang="en-GB" sz="1800"/>
        </a:p>
      </dgm:t>
    </dgm:pt>
    <dgm:pt modelId="{57ACD4E4-C3E5-4E7E-88A3-A267621050B0}">
      <dgm:prSet phldrT="[Text]" custT="1"/>
      <dgm:spPr/>
      <dgm:t>
        <a:bodyPr/>
        <a:lstStyle/>
        <a:p>
          <a:pPr>
            <a:buSzPct val="75000"/>
            <a:buFont typeface="Courier New" pitchFamily="49" charset="0"/>
            <a:buChar char="o"/>
          </a:pPr>
          <a:r>
            <a:rPr lang="en-GB" sz="1400" dirty="0"/>
            <a:t>Service and process outcomes (cost, quality, satisfaction, capability enhancement, efficiency)</a:t>
          </a:r>
        </a:p>
      </dgm:t>
    </dgm:pt>
    <dgm:pt modelId="{AD51A34E-EFDA-4EF4-9773-6400A40B863E}" type="parTrans" cxnId="{3873273D-12BE-4E77-9F36-ED0034D89281}">
      <dgm:prSet/>
      <dgm:spPr/>
      <dgm:t>
        <a:bodyPr/>
        <a:lstStyle/>
        <a:p>
          <a:endParaRPr lang="en-GB" sz="1800"/>
        </a:p>
      </dgm:t>
    </dgm:pt>
    <dgm:pt modelId="{85A614E2-444D-46AF-B9AC-965C35399455}" type="sibTrans" cxnId="{3873273D-12BE-4E77-9F36-ED0034D89281}">
      <dgm:prSet/>
      <dgm:spPr/>
      <dgm:t>
        <a:bodyPr/>
        <a:lstStyle/>
        <a:p>
          <a:endParaRPr lang="en-GB" sz="1800"/>
        </a:p>
      </dgm:t>
    </dgm:pt>
    <dgm:pt modelId="{086C571B-D116-466F-80FE-F296D0F7F7B5}">
      <dgm:prSet custT="1"/>
      <dgm:spPr/>
      <dgm:t>
        <a:bodyPr/>
        <a:lstStyle/>
        <a:p>
          <a:r>
            <a:rPr lang="en-GB" sz="1400"/>
            <a:t>Common frameworks</a:t>
          </a:r>
          <a:endParaRPr lang="en-GB" sz="1400" dirty="0"/>
        </a:p>
      </dgm:t>
    </dgm:pt>
    <dgm:pt modelId="{00B99D86-B179-4333-A990-388B65F089E4}" type="parTrans" cxnId="{8509EFE7-FCFC-4E13-90A8-8EE1FD49AAF7}">
      <dgm:prSet/>
      <dgm:spPr/>
      <dgm:t>
        <a:bodyPr/>
        <a:lstStyle/>
        <a:p>
          <a:endParaRPr lang="en-GB" sz="1800"/>
        </a:p>
      </dgm:t>
    </dgm:pt>
    <dgm:pt modelId="{CDC79B71-0FAC-45F2-889F-0F4FB249BB7F}" type="sibTrans" cxnId="{8509EFE7-FCFC-4E13-90A8-8EE1FD49AAF7}">
      <dgm:prSet/>
      <dgm:spPr/>
      <dgm:t>
        <a:bodyPr/>
        <a:lstStyle/>
        <a:p>
          <a:endParaRPr lang="en-GB" sz="1800"/>
        </a:p>
      </dgm:t>
    </dgm:pt>
    <dgm:pt modelId="{1C9F29B5-9767-4CF2-A187-21CEE1F07820}">
      <dgm:prSet custT="1"/>
      <dgm:spPr/>
      <dgm:t>
        <a:bodyPr/>
        <a:lstStyle/>
        <a:p>
          <a:pPr>
            <a:buSzPct val="75000"/>
            <a:buFont typeface="Courier New" pitchFamily="49" charset="0"/>
            <a:buChar char="o"/>
          </a:pPr>
          <a:r>
            <a:rPr lang="en-GB" sz="1400"/>
            <a:t>User feedback</a:t>
          </a:r>
          <a:endParaRPr lang="en-GB" sz="1400" dirty="0"/>
        </a:p>
      </dgm:t>
    </dgm:pt>
    <dgm:pt modelId="{B03CBE48-37AA-466F-810D-0B600C84338A}" type="parTrans" cxnId="{E5F85E55-19AE-446C-BD0B-96A7C3BEA6DC}">
      <dgm:prSet/>
      <dgm:spPr/>
      <dgm:t>
        <a:bodyPr/>
        <a:lstStyle/>
        <a:p>
          <a:endParaRPr lang="en-GB" sz="1800"/>
        </a:p>
      </dgm:t>
    </dgm:pt>
    <dgm:pt modelId="{66020870-04FD-4E27-88D9-7B487F7B2E34}" type="sibTrans" cxnId="{E5F85E55-19AE-446C-BD0B-96A7C3BEA6DC}">
      <dgm:prSet/>
      <dgm:spPr/>
      <dgm:t>
        <a:bodyPr/>
        <a:lstStyle/>
        <a:p>
          <a:endParaRPr lang="en-GB" sz="1800"/>
        </a:p>
      </dgm:t>
    </dgm:pt>
    <dgm:pt modelId="{AA4C3C65-2A9F-4F86-994F-D9F7F14B052B}" type="pres">
      <dgm:prSet presAssocID="{C9AF6083-3FB8-4245-8615-88985F00162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AC0D76-464F-4AD8-A8FB-3E371AC4DC6B}" type="pres">
      <dgm:prSet presAssocID="{05841FA6-C32A-42E2-BB84-7485CB66AEF2}" presName="root" presStyleCnt="0"/>
      <dgm:spPr/>
    </dgm:pt>
    <dgm:pt modelId="{F7B47962-6C5D-4024-82BC-568149A689EA}" type="pres">
      <dgm:prSet presAssocID="{05841FA6-C32A-42E2-BB84-7485CB66AEF2}" presName="rootComposite" presStyleCnt="0"/>
      <dgm:spPr/>
    </dgm:pt>
    <dgm:pt modelId="{085B0611-7D59-4155-84D0-EB012A37EEFC}" type="pres">
      <dgm:prSet presAssocID="{05841FA6-C32A-42E2-BB84-7485CB66AEF2}" presName="rootText" presStyleLbl="node1" presStyleIdx="0" presStyleCnt="2"/>
      <dgm:spPr/>
    </dgm:pt>
    <dgm:pt modelId="{7BED17AF-C098-4815-A764-F09FD8B19DAC}" type="pres">
      <dgm:prSet presAssocID="{05841FA6-C32A-42E2-BB84-7485CB66AEF2}" presName="rootConnector" presStyleLbl="node1" presStyleIdx="0" presStyleCnt="2"/>
      <dgm:spPr/>
    </dgm:pt>
    <dgm:pt modelId="{29672CF7-017F-4250-A061-C016FC507500}" type="pres">
      <dgm:prSet presAssocID="{05841FA6-C32A-42E2-BB84-7485CB66AEF2}" presName="childShape" presStyleCnt="0"/>
      <dgm:spPr/>
    </dgm:pt>
    <dgm:pt modelId="{AA0392FA-1029-493E-A3CF-D64D399F7CC8}" type="pres">
      <dgm:prSet presAssocID="{2C1528A4-5FFB-4709-BE4C-0D6A3DE4F8A9}" presName="Name13" presStyleLbl="parChTrans1D2" presStyleIdx="0" presStyleCnt="6"/>
      <dgm:spPr/>
    </dgm:pt>
    <dgm:pt modelId="{179776C2-8959-4479-8408-3C83ECC367E2}" type="pres">
      <dgm:prSet presAssocID="{9A507538-A008-48CC-899D-3879F5478D34}" presName="childText" presStyleLbl="bgAcc1" presStyleIdx="0" presStyleCnt="6">
        <dgm:presLayoutVars>
          <dgm:bulletEnabled val="1"/>
        </dgm:presLayoutVars>
      </dgm:prSet>
      <dgm:spPr/>
    </dgm:pt>
    <dgm:pt modelId="{2B2C49E9-4455-4CEB-B8D8-ECDC16F3D595}" type="pres">
      <dgm:prSet presAssocID="{92FF8590-B9C6-4730-A7F7-079F1B539919}" presName="Name13" presStyleLbl="parChTrans1D2" presStyleIdx="1" presStyleCnt="6"/>
      <dgm:spPr/>
    </dgm:pt>
    <dgm:pt modelId="{05714707-0649-4D7C-85B2-234F8614C10D}" type="pres">
      <dgm:prSet presAssocID="{EAE7B783-03BF-4B4C-BBEA-402DAB7990FB}" presName="childText" presStyleLbl="bgAcc1" presStyleIdx="1" presStyleCnt="6">
        <dgm:presLayoutVars>
          <dgm:bulletEnabled val="1"/>
        </dgm:presLayoutVars>
      </dgm:prSet>
      <dgm:spPr/>
    </dgm:pt>
    <dgm:pt modelId="{34F81638-7CA5-42D1-A5F8-861807F08352}" type="pres">
      <dgm:prSet presAssocID="{00B99D86-B179-4333-A990-388B65F089E4}" presName="Name13" presStyleLbl="parChTrans1D2" presStyleIdx="2" presStyleCnt="6"/>
      <dgm:spPr/>
    </dgm:pt>
    <dgm:pt modelId="{911EAF12-F80B-48B6-80DA-CB18F2A1C74F}" type="pres">
      <dgm:prSet presAssocID="{086C571B-D116-466F-80FE-F296D0F7F7B5}" presName="childText" presStyleLbl="bgAcc1" presStyleIdx="2" presStyleCnt="6">
        <dgm:presLayoutVars>
          <dgm:bulletEnabled val="1"/>
        </dgm:presLayoutVars>
      </dgm:prSet>
      <dgm:spPr/>
    </dgm:pt>
    <dgm:pt modelId="{AB2D0DAF-EC52-4DEF-B46F-D14B2DD73B70}" type="pres">
      <dgm:prSet presAssocID="{0A2D2088-0F71-44A5-B711-E54924CC27F3}" presName="root" presStyleCnt="0"/>
      <dgm:spPr/>
    </dgm:pt>
    <dgm:pt modelId="{6489251E-A0CE-4D18-929A-94CC1CB1A4FD}" type="pres">
      <dgm:prSet presAssocID="{0A2D2088-0F71-44A5-B711-E54924CC27F3}" presName="rootComposite" presStyleCnt="0"/>
      <dgm:spPr/>
    </dgm:pt>
    <dgm:pt modelId="{5AAC07E9-9529-41DB-8587-2D3998F28818}" type="pres">
      <dgm:prSet presAssocID="{0A2D2088-0F71-44A5-B711-E54924CC27F3}" presName="rootText" presStyleLbl="node1" presStyleIdx="1" presStyleCnt="2"/>
      <dgm:spPr/>
    </dgm:pt>
    <dgm:pt modelId="{0E56E506-1974-49A0-8F57-A970C4B2A3B4}" type="pres">
      <dgm:prSet presAssocID="{0A2D2088-0F71-44A5-B711-E54924CC27F3}" presName="rootConnector" presStyleLbl="node1" presStyleIdx="1" presStyleCnt="2"/>
      <dgm:spPr/>
    </dgm:pt>
    <dgm:pt modelId="{1CD2C463-7AF8-4053-9D14-C87CAA9F48D7}" type="pres">
      <dgm:prSet presAssocID="{0A2D2088-0F71-44A5-B711-E54924CC27F3}" presName="childShape" presStyleCnt="0"/>
      <dgm:spPr/>
    </dgm:pt>
    <dgm:pt modelId="{5F3BDB51-C4AC-4456-9A4C-A452861C2681}" type="pres">
      <dgm:prSet presAssocID="{25DBAF00-DDC6-4BBD-A9A1-78EDB8C71FA8}" presName="Name13" presStyleLbl="parChTrans1D2" presStyleIdx="3" presStyleCnt="6"/>
      <dgm:spPr/>
    </dgm:pt>
    <dgm:pt modelId="{326E79F2-0D57-4813-B534-8D8556573806}" type="pres">
      <dgm:prSet presAssocID="{6802967A-B559-4628-8E2C-D6B09AAAE22B}" presName="childText" presStyleLbl="bgAcc1" presStyleIdx="3" presStyleCnt="6">
        <dgm:presLayoutVars>
          <dgm:bulletEnabled val="1"/>
        </dgm:presLayoutVars>
      </dgm:prSet>
      <dgm:spPr/>
    </dgm:pt>
    <dgm:pt modelId="{6A97D054-5F20-416D-9786-259DF7BEF937}" type="pres">
      <dgm:prSet presAssocID="{AD51A34E-EFDA-4EF4-9773-6400A40B863E}" presName="Name13" presStyleLbl="parChTrans1D2" presStyleIdx="4" presStyleCnt="6"/>
      <dgm:spPr/>
    </dgm:pt>
    <dgm:pt modelId="{DDB54EDB-125D-4F9F-9D4C-5F419546E67A}" type="pres">
      <dgm:prSet presAssocID="{57ACD4E4-C3E5-4E7E-88A3-A267621050B0}" presName="childText" presStyleLbl="bgAcc1" presStyleIdx="4" presStyleCnt="6">
        <dgm:presLayoutVars>
          <dgm:bulletEnabled val="1"/>
        </dgm:presLayoutVars>
      </dgm:prSet>
      <dgm:spPr/>
    </dgm:pt>
    <dgm:pt modelId="{EAA428E9-9088-43AA-96A5-EC6376C5417F}" type="pres">
      <dgm:prSet presAssocID="{B03CBE48-37AA-466F-810D-0B600C84338A}" presName="Name13" presStyleLbl="parChTrans1D2" presStyleIdx="5" presStyleCnt="6"/>
      <dgm:spPr/>
    </dgm:pt>
    <dgm:pt modelId="{BAFF2333-47A6-463C-BF61-7DB4F95F3A0C}" type="pres">
      <dgm:prSet presAssocID="{1C9F29B5-9767-4CF2-A187-21CEE1F07820}" presName="childText" presStyleLbl="bgAcc1" presStyleIdx="5" presStyleCnt="6">
        <dgm:presLayoutVars>
          <dgm:bulletEnabled val="1"/>
        </dgm:presLayoutVars>
      </dgm:prSet>
      <dgm:spPr/>
    </dgm:pt>
  </dgm:ptLst>
  <dgm:cxnLst>
    <dgm:cxn modelId="{E9D79C0E-0E2B-45DC-B6E0-B6A5AD47A62C}" type="presOf" srcId="{AD51A34E-EFDA-4EF4-9773-6400A40B863E}" destId="{6A97D054-5F20-416D-9786-259DF7BEF937}" srcOrd="0" destOrd="0" presId="urn:microsoft.com/office/officeart/2005/8/layout/hierarchy3"/>
    <dgm:cxn modelId="{A499F515-3489-4C4F-AC0F-93F7A207336A}" type="presOf" srcId="{1C9F29B5-9767-4CF2-A187-21CEE1F07820}" destId="{BAFF2333-47A6-463C-BF61-7DB4F95F3A0C}" srcOrd="0" destOrd="0" presId="urn:microsoft.com/office/officeart/2005/8/layout/hierarchy3"/>
    <dgm:cxn modelId="{B7EADE18-70CD-452B-8B2D-319DF2663799}" type="presOf" srcId="{00B99D86-B179-4333-A990-388B65F089E4}" destId="{34F81638-7CA5-42D1-A5F8-861807F08352}" srcOrd="0" destOrd="0" presId="urn:microsoft.com/office/officeart/2005/8/layout/hierarchy3"/>
    <dgm:cxn modelId="{538A5B1A-95F1-4B66-B61D-DE98C12936B0}" type="presOf" srcId="{6802967A-B559-4628-8E2C-D6B09AAAE22B}" destId="{326E79F2-0D57-4813-B534-8D8556573806}" srcOrd="0" destOrd="0" presId="urn:microsoft.com/office/officeart/2005/8/layout/hierarchy3"/>
    <dgm:cxn modelId="{B20C2E33-3D94-465E-9DC4-83438933F165}" type="presOf" srcId="{05841FA6-C32A-42E2-BB84-7485CB66AEF2}" destId="{7BED17AF-C098-4815-A764-F09FD8B19DAC}" srcOrd="1" destOrd="0" presId="urn:microsoft.com/office/officeart/2005/8/layout/hierarchy3"/>
    <dgm:cxn modelId="{3873273D-12BE-4E77-9F36-ED0034D89281}" srcId="{0A2D2088-0F71-44A5-B711-E54924CC27F3}" destId="{57ACD4E4-C3E5-4E7E-88A3-A267621050B0}" srcOrd="1" destOrd="0" parTransId="{AD51A34E-EFDA-4EF4-9773-6400A40B863E}" sibTransId="{85A614E2-444D-46AF-B9AC-965C35399455}"/>
    <dgm:cxn modelId="{500C7048-DC77-477C-9BEE-9AFEA40D7A17}" type="presOf" srcId="{92FF8590-B9C6-4730-A7F7-079F1B539919}" destId="{2B2C49E9-4455-4CEB-B8D8-ECDC16F3D595}" srcOrd="0" destOrd="0" presId="urn:microsoft.com/office/officeart/2005/8/layout/hierarchy3"/>
    <dgm:cxn modelId="{00C2B56B-7463-47BE-BCE9-6E4A86780A23}" type="presOf" srcId="{EAE7B783-03BF-4B4C-BBEA-402DAB7990FB}" destId="{05714707-0649-4D7C-85B2-234F8614C10D}" srcOrd="0" destOrd="0" presId="urn:microsoft.com/office/officeart/2005/8/layout/hierarchy3"/>
    <dgm:cxn modelId="{292E784C-499B-4C37-BD13-FF4F48D09C2C}" srcId="{05841FA6-C32A-42E2-BB84-7485CB66AEF2}" destId="{9A507538-A008-48CC-899D-3879F5478D34}" srcOrd="0" destOrd="0" parTransId="{2C1528A4-5FFB-4709-BE4C-0D6A3DE4F8A9}" sibTransId="{773C768E-9D81-4194-BAE9-9C800D9335C7}"/>
    <dgm:cxn modelId="{0632E650-99D3-4E43-9CEF-160F08AAB771}" type="presOf" srcId="{B03CBE48-37AA-466F-810D-0B600C84338A}" destId="{EAA428E9-9088-43AA-96A5-EC6376C5417F}" srcOrd="0" destOrd="0" presId="urn:microsoft.com/office/officeart/2005/8/layout/hierarchy3"/>
    <dgm:cxn modelId="{D56B0D51-82BC-4378-9EF3-C7611D776DF8}" type="presOf" srcId="{0A2D2088-0F71-44A5-B711-E54924CC27F3}" destId="{0E56E506-1974-49A0-8F57-A970C4B2A3B4}" srcOrd="1" destOrd="0" presId="urn:microsoft.com/office/officeart/2005/8/layout/hierarchy3"/>
    <dgm:cxn modelId="{E5F85E55-19AE-446C-BD0B-96A7C3BEA6DC}" srcId="{0A2D2088-0F71-44A5-B711-E54924CC27F3}" destId="{1C9F29B5-9767-4CF2-A187-21CEE1F07820}" srcOrd="2" destOrd="0" parTransId="{B03CBE48-37AA-466F-810D-0B600C84338A}" sibTransId="{66020870-04FD-4E27-88D9-7B487F7B2E34}"/>
    <dgm:cxn modelId="{641C697D-51BF-49DC-A9E4-6F58B2F04D18}" type="presOf" srcId="{086C571B-D116-466F-80FE-F296D0F7F7B5}" destId="{911EAF12-F80B-48B6-80DA-CB18F2A1C74F}" srcOrd="0" destOrd="0" presId="urn:microsoft.com/office/officeart/2005/8/layout/hierarchy3"/>
    <dgm:cxn modelId="{3D860882-5E5D-4F47-9473-73F0091DA2FF}" type="presOf" srcId="{05841FA6-C32A-42E2-BB84-7485CB66AEF2}" destId="{085B0611-7D59-4155-84D0-EB012A37EEFC}" srcOrd="0" destOrd="0" presId="urn:microsoft.com/office/officeart/2005/8/layout/hierarchy3"/>
    <dgm:cxn modelId="{B0511B91-AD85-4DC1-AD75-F49DED93ECCA}" srcId="{0A2D2088-0F71-44A5-B711-E54924CC27F3}" destId="{6802967A-B559-4628-8E2C-D6B09AAAE22B}" srcOrd="0" destOrd="0" parTransId="{25DBAF00-DDC6-4BBD-A9A1-78EDB8C71FA8}" sibTransId="{5F90FE5F-802B-4520-9160-FED168BF3103}"/>
    <dgm:cxn modelId="{AFEFE191-9972-47A4-84D1-911E881B99A2}" type="presOf" srcId="{9A507538-A008-48CC-899D-3879F5478D34}" destId="{179776C2-8959-4479-8408-3C83ECC367E2}" srcOrd="0" destOrd="0" presId="urn:microsoft.com/office/officeart/2005/8/layout/hierarchy3"/>
    <dgm:cxn modelId="{4CD5559B-E101-4793-A764-C37629DD632B}" type="presOf" srcId="{0A2D2088-0F71-44A5-B711-E54924CC27F3}" destId="{5AAC07E9-9529-41DB-8587-2D3998F28818}" srcOrd="0" destOrd="0" presId="urn:microsoft.com/office/officeart/2005/8/layout/hierarchy3"/>
    <dgm:cxn modelId="{C6248FA6-8F2C-4DF3-97E1-73753E9A42BA}" srcId="{05841FA6-C32A-42E2-BB84-7485CB66AEF2}" destId="{EAE7B783-03BF-4B4C-BBEA-402DAB7990FB}" srcOrd="1" destOrd="0" parTransId="{92FF8590-B9C6-4730-A7F7-079F1B539919}" sibTransId="{B210B2C9-A0CB-4168-AA44-8BFF2340EACD}"/>
    <dgm:cxn modelId="{921C2FAA-56FE-4E7A-AC86-A06963EC0303}" srcId="{C9AF6083-3FB8-4245-8615-88985F001625}" destId="{05841FA6-C32A-42E2-BB84-7485CB66AEF2}" srcOrd="0" destOrd="0" parTransId="{C1269592-F7EA-4D7D-8DE0-2AF7FFF0D379}" sibTransId="{8C92237E-1710-400B-9093-FB4115296B21}"/>
    <dgm:cxn modelId="{D2C03DAA-1718-4D1E-A82B-791AA8A9E2BF}" srcId="{C9AF6083-3FB8-4245-8615-88985F001625}" destId="{0A2D2088-0F71-44A5-B711-E54924CC27F3}" srcOrd="1" destOrd="0" parTransId="{F6496872-3406-4824-96B2-481A526186FC}" sibTransId="{56B78304-139E-408E-A91F-45D97007A5A7}"/>
    <dgm:cxn modelId="{EC1CC4AC-4886-47BE-89F4-E6EEF0CA0A37}" type="presOf" srcId="{C9AF6083-3FB8-4245-8615-88985F001625}" destId="{AA4C3C65-2A9F-4F86-994F-D9F7F14B052B}" srcOrd="0" destOrd="0" presId="urn:microsoft.com/office/officeart/2005/8/layout/hierarchy3"/>
    <dgm:cxn modelId="{C74998B8-76F6-4DA7-B152-4B3C99A8B012}" type="presOf" srcId="{25DBAF00-DDC6-4BBD-A9A1-78EDB8C71FA8}" destId="{5F3BDB51-C4AC-4456-9A4C-A452861C2681}" srcOrd="0" destOrd="0" presId="urn:microsoft.com/office/officeart/2005/8/layout/hierarchy3"/>
    <dgm:cxn modelId="{116E67DA-5316-4BAA-AAF1-93D677A57DA7}" type="presOf" srcId="{57ACD4E4-C3E5-4E7E-88A3-A267621050B0}" destId="{DDB54EDB-125D-4F9F-9D4C-5F419546E67A}" srcOrd="0" destOrd="0" presId="urn:microsoft.com/office/officeart/2005/8/layout/hierarchy3"/>
    <dgm:cxn modelId="{8509EFE7-FCFC-4E13-90A8-8EE1FD49AAF7}" srcId="{05841FA6-C32A-42E2-BB84-7485CB66AEF2}" destId="{086C571B-D116-466F-80FE-F296D0F7F7B5}" srcOrd="2" destOrd="0" parTransId="{00B99D86-B179-4333-A990-388B65F089E4}" sibTransId="{CDC79B71-0FAC-45F2-889F-0F4FB249BB7F}"/>
    <dgm:cxn modelId="{99CBE0F2-B599-4AAD-A293-B160DD9DEA5A}" type="presOf" srcId="{2C1528A4-5FFB-4709-BE4C-0D6A3DE4F8A9}" destId="{AA0392FA-1029-493E-A3CF-D64D399F7CC8}" srcOrd="0" destOrd="0" presId="urn:microsoft.com/office/officeart/2005/8/layout/hierarchy3"/>
    <dgm:cxn modelId="{A5346017-DD7F-4E10-A1F9-728798BD202B}" type="presParOf" srcId="{AA4C3C65-2A9F-4F86-994F-D9F7F14B052B}" destId="{DCAC0D76-464F-4AD8-A8FB-3E371AC4DC6B}" srcOrd="0" destOrd="0" presId="urn:microsoft.com/office/officeart/2005/8/layout/hierarchy3"/>
    <dgm:cxn modelId="{8DC67E36-4C45-403B-B169-D1BC6060B34C}" type="presParOf" srcId="{DCAC0D76-464F-4AD8-A8FB-3E371AC4DC6B}" destId="{F7B47962-6C5D-4024-82BC-568149A689EA}" srcOrd="0" destOrd="0" presId="urn:microsoft.com/office/officeart/2005/8/layout/hierarchy3"/>
    <dgm:cxn modelId="{0C4AE946-3464-4E7E-8EFE-B3646727FA4A}" type="presParOf" srcId="{F7B47962-6C5D-4024-82BC-568149A689EA}" destId="{085B0611-7D59-4155-84D0-EB012A37EEFC}" srcOrd="0" destOrd="0" presId="urn:microsoft.com/office/officeart/2005/8/layout/hierarchy3"/>
    <dgm:cxn modelId="{CFC48998-BAFA-4E03-8E1F-91BC1021C8CE}" type="presParOf" srcId="{F7B47962-6C5D-4024-82BC-568149A689EA}" destId="{7BED17AF-C098-4815-A764-F09FD8B19DAC}" srcOrd="1" destOrd="0" presId="urn:microsoft.com/office/officeart/2005/8/layout/hierarchy3"/>
    <dgm:cxn modelId="{2A485EEA-9B35-4AEA-A568-2C2DAED797C6}" type="presParOf" srcId="{DCAC0D76-464F-4AD8-A8FB-3E371AC4DC6B}" destId="{29672CF7-017F-4250-A061-C016FC507500}" srcOrd="1" destOrd="0" presId="urn:microsoft.com/office/officeart/2005/8/layout/hierarchy3"/>
    <dgm:cxn modelId="{4032A406-4F8D-4ED0-A7FC-67C42023E477}" type="presParOf" srcId="{29672CF7-017F-4250-A061-C016FC507500}" destId="{AA0392FA-1029-493E-A3CF-D64D399F7CC8}" srcOrd="0" destOrd="0" presId="urn:microsoft.com/office/officeart/2005/8/layout/hierarchy3"/>
    <dgm:cxn modelId="{E7E9EF20-EBA9-4F96-9F84-211F08E25A25}" type="presParOf" srcId="{29672CF7-017F-4250-A061-C016FC507500}" destId="{179776C2-8959-4479-8408-3C83ECC367E2}" srcOrd="1" destOrd="0" presId="urn:microsoft.com/office/officeart/2005/8/layout/hierarchy3"/>
    <dgm:cxn modelId="{F1B364CE-B4D0-4AC5-B910-04FBDB47C9E7}" type="presParOf" srcId="{29672CF7-017F-4250-A061-C016FC507500}" destId="{2B2C49E9-4455-4CEB-B8D8-ECDC16F3D595}" srcOrd="2" destOrd="0" presId="urn:microsoft.com/office/officeart/2005/8/layout/hierarchy3"/>
    <dgm:cxn modelId="{F33C9391-FED6-4B73-9B0B-8D6EA9812DB4}" type="presParOf" srcId="{29672CF7-017F-4250-A061-C016FC507500}" destId="{05714707-0649-4D7C-85B2-234F8614C10D}" srcOrd="3" destOrd="0" presId="urn:microsoft.com/office/officeart/2005/8/layout/hierarchy3"/>
    <dgm:cxn modelId="{0D8AA0CE-13C0-4B64-8E09-D71EC96E08A5}" type="presParOf" srcId="{29672CF7-017F-4250-A061-C016FC507500}" destId="{34F81638-7CA5-42D1-A5F8-861807F08352}" srcOrd="4" destOrd="0" presId="urn:microsoft.com/office/officeart/2005/8/layout/hierarchy3"/>
    <dgm:cxn modelId="{3FCB0A1F-E5D7-41FE-9F03-C0371F6A20F3}" type="presParOf" srcId="{29672CF7-017F-4250-A061-C016FC507500}" destId="{911EAF12-F80B-48B6-80DA-CB18F2A1C74F}" srcOrd="5" destOrd="0" presId="urn:microsoft.com/office/officeart/2005/8/layout/hierarchy3"/>
    <dgm:cxn modelId="{7D0B77E3-23E0-4B03-B1F9-BE0A079B8982}" type="presParOf" srcId="{AA4C3C65-2A9F-4F86-994F-D9F7F14B052B}" destId="{AB2D0DAF-EC52-4DEF-B46F-D14B2DD73B70}" srcOrd="1" destOrd="0" presId="urn:microsoft.com/office/officeart/2005/8/layout/hierarchy3"/>
    <dgm:cxn modelId="{82AF14EE-1465-46EF-9184-511DDDCD99DE}" type="presParOf" srcId="{AB2D0DAF-EC52-4DEF-B46F-D14B2DD73B70}" destId="{6489251E-A0CE-4D18-929A-94CC1CB1A4FD}" srcOrd="0" destOrd="0" presId="urn:microsoft.com/office/officeart/2005/8/layout/hierarchy3"/>
    <dgm:cxn modelId="{89F60394-F7B9-4B20-84B2-3BF349738B6F}" type="presParOf" srcId="{6489251E-A0CE-4D18-929A-94CC1CB1A4FD}" destId="{5AAC07E9-9529-41DB-8587-2D3998F28818}" srcOrd="0" destOrd="0" presId="urn:microsoft.com/office/officeart/2005/8/layout/hierarchy3"/>
    <dgm:cxn modelId="{AFCA54ED-F056-4752-8061-3A0C5E050E80}" type="presParOf" srcId="{6489251E-A0CE-4D18-929A-94CC1CB1A4FD}" destId="{0E56E506-1974-49A0-8F57-A970C4B2A3B4}" srcOrd="1" destOrd="0" presId="urn:microsoft.com/office/officeart/2005/8/layout/hierarchy3"/>
    <dgm:cxn modelId="{DF1E9FC5-A145-4AF6-813A-BBB27D92149C}" type="presParOf" srcId="{AB2D0DAF-EC52-4DEF-B46F-D14B2DD73B70}" destId="{1CD2C463-7AF8-4053-9D14-C87CAA9F48D7}" srcOrd="1" destOrd="0" presId="urn:microsoft.com/office/officeart/2005/8/layout/hierarchy3"/>
    <dgm:cxn modelId="{FD1602E2-AA08-48DB-BB5F-8E2A980D549F}" type="presParOf" srcId="{1CD2C463-7AF8-4053-9D14-C87CAA9F48D7}" destId="{5F3BDB51-C4AC-4456-9A4C-A452861C2681}" srcOrd="0" destOrd="0" presId="urn:microsoft.com/office/officeart/2005/8/layout/hierarchy3"/>
    <dgm:cxn modelId="{68F2CFFB-3ED8-4CCF-87D7-350F4A38D4C0}" type="presParOf" srcId="{1CD2C463-7AF8-4053-9D14-C87CAA9F48D7}" destId="{326E79F2-0D57-4813-B534-8D8556573806}" srcOrd="1" destOrd="0" presId="urn:microsoft.com/office/officeart/2005/8/layout/hierarchy3"/>
    <dgm:cxn modelId="{815A2A69-9E5B-4541-A794-16EC204FAD7F}" type="presParOf" srcId="{1CD2C463-7AF8-4053-9D14-C87CAA9F48D7}" destId="{6A97D054-5F20-416D-9786-259DF7BEF937}" srcOrd="2" destOrd="0" presId="urn:microsoft.com/office/officeart/2005/8/layout/hierarchy3"/>
    <dgm:cxn modelId="{7955303F-5CAD-4B94-97E7-56BE9ECAFBA6}" type="presParOf" srcId="{1CD2C463-7AF8-4053-9D14-C87CAA9F48D7}" destId="{DDB54EDB-125D-4F9F-9D4C-5F419546E67A}" srcOrd="3" destOrd="0" presId="urn:microsoft.com/office/officeart/2005/8/layout/hierarchy3"/>
    <dgm:cxn modelId="{9C5A5D5B-34DC-4167-B763-E9F8D2497845}" type="presParOf" srcId="{1CD2C463-7AF8-4053-9D14-C87CAA9F48D7}" destId="{EAA428E9-9088-43AA-96A5-EC6376C5417F}" srcOrd="4" destOrd="0" presId="urn:microsoft.com/office/officeart/2005/8/layout/hierarchy3"/>
    <dgm:cxn modelId="{FB40C898-8276-41CD-B9A8-3E5375983936}" type="presParOf" srcId="{1CD2C463-7AF8-4053-9D14-C87CAA9F48D7}" destId="{BAFF2333-47A6-463C-BF61-7DB4F95F3A0C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B0611-7D59-4155-84D0-EB012A37EEFC}">
      <dsp:nvSpPr>
        <dsp:cNvPr id="0" name=""/>
        <dsp:cNvSpPr/>
      </dsp:nvSpPr>
      <dsp:spPr>
        <a:xfrm>
          <a:off x="1420812" y="3734"/>
          <a:ext cx="2349500" cy="1174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Prospectively</a:t>
          </a:r>
        </a:p>
      </dsp:txBody>
      <dsp:txXfrm>
        <a:off x="1455219" y="38141"/>
        <a:ext cx="2280686" cy="1105936"/>
      </dsp:txXfrm>
    </dsp:sp>
    <dsp:sp modelId="{AA0392FA-1029-493E-A3CF-D64D399F7CC8}">
      <dsp:nvSpPr>
        <dsp:cNvPr id="0" name=""/>
        <dsp:cNvSpPr/>
      </dsp:nvSpPr>
      <dsp:spPr>
        <a:xfrm>
          <a:off x="1655762" y="1178484"/>
          <a:ext cx="234950" cy="8810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1062"/>
              </a:lnTo>
              <a:lnTo>
                <a:pt x="234950" y="881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9776C2-8959-4479-8408-3C83ECC367E2}">
      <dsp:nvSpPr>
        <dsp:cNvPr id="0" name=""/>
        <dsp:cNvSpPr/>
      </dsp:nvSpPr>
      <dsp:spPr>
        <a:xfrm>
          <a:off x="1890712" y="1472172"/>
          <a:ext cx="1879600" cy="1174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External/independent review</a:t>
          </a:r>
        </a:p>
      </dsp:txBody>
      <dsp:txXfrm>
        <a:off x="1925119" y="1506579"/>
        <a:ext cx="1810786" cy="1105936"/>
      </dsp:txXfrm>
    </dsp:sp>
    <dsp:sp modelId="{2B2C49E9-4455-4CEB-B8D8-ECDC16F3D595}">
      <dsp:nvSpPr>
        <dsp:cNvPr id="0" name=""/>
        <dsp:cNvSpPr/>
      </dsp:nvSpPr>
      <dsp:spPr>
        <a:xfrm>
          <a:off x="1655762" y="1178484"/>
          <a:ext cx="234950" cy="23495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49500"/>
              </a:lnTo>
              <a:lnTo>
                <a:pt x="234950" y="234950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714707-0649-4D7C-85B2-234F8614C10D}">
      <dsp:nvSpPr>
        <dsp:cNvPr id="0" name=""/>
        <dsp:cNvSpPr/>
      </dsp:nvSpPr>
      <dsp:spPr>
        <a:xfrm>
          <a:off x="1890712" y="2940609"/>
          <a:ext cx="1879600" cy="1174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ct val="75000"/>
            <a:buFont typeface="Courier New" pitchFamily="49" charset="0"/>
            <a:buNone/>
          </a:pPr>
          <a:r>
            <a:rPr lang="en-GB" sz="1400" kern="1200" dirty="0"/>
            <a:t>Industry benchmarks</a:t>
          </a:r>
        </a:p>
      </dsp:txBody>
      <dsp:txXfrm>
        <a:off x="1925119" y="2975016"/>
        <a:ext cx="1810786" cy="1105936"/>
      </dsp:txXfrm>
    </dsp:sp>
    <dsp:sp modelId="{34F81638-7CA5-42D1-A5F8-861807F08352}">
      <dsp:nvSpPr>
        <dsp:cNvPr id="0" name=""/>
        <dsp:cNvSpPr/>
      </dsp:nvSpPr>
      <dsp:spPr>
        <a:xfrm>
          <a:off x="1655762" y="1178484"/>
          <a:ext cx="234950" cy="38179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7937"/>
              </a:lnTo>
              <a:lnTo>
                <a:pt x="234950" y="381793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1EAF12-F80B-48B6-80DA-CB18F2A1C74F}">
      <dsp:nvSpPr>
        <dsp:cNvPr id="0" name=""/>
        <dsp:cNvSpPr/>
      </dsp:nvSpPr>
      <dsp:spPr>
        <a:xfrm>
          <a:off x="1890712" y="4409047"/>
          <a:ext cx="1879600" cy="1174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Common frameworks</a:t>
          </a:r>
          <a:endParaRPr lang="en-GB" sz="1400" kern="1200" dirty="0"/>
        </a:p>
      </dsp:txBody>
      <dsp:txXfrm>
        <a:off x="1925119" y="4443454"/>
        <a:ext cx="1810786" cy="1105936"/>
      </dsp:txXfrm>
    </dsp:sp>
    <dsp:sp modelId="{5AAC07E9-9529-41DB-8587-2D3998F28818}">
      <dsp:nvSpPr>
        <dsp:cNvPr id="0" name=""/>
        <dsp:cNvSpPr/>
      </dsp:nvSpPr>
      <dsp:spPr>
        <a:xfrm>
          <a:off x="4357687" y="3734"/>
          <a:ext cx="2349500" cy="1174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Retrospectively</a:t>
          </a:r>
        </a:p>
      </dsp:txBody>
      <dsp:txXfrm>
        <a:off x="4392094" y="38141"/>
        <a:ext cx="2280686" cy="1105936"/>
      </dsp:txXfrm>
    </dsp:sp>
    <dsp:sp modelId="{5F3BDB51-C4AC-4456-9A4C-A452861C2681}">
      <dsp:nvSpPr>
        <dsp:cNvPr id="0" name=""/>
        <dsp:cNvSpPr/>
      </dsp:nvSpPr>
      <dsp:spPr>
        <a:xfrm>
          <a:off x="4592637" y="1178484"/>
          <a:ext cx="234950" cy="8810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1062"/>
              </a:lnTo>
              <a:lnTo>
                <a:pt x="234950" y="881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6E79F2-0D57-4813-B534-8D8556573806}">
      <dsp:nvSpPr>
        <dsp:cNvPr id="0" name=""/>
        <dsp:cNvSpPr/>
      </dsp:nvSpPr>
      <dsp:spPr>
        <a:xfrm>
          <a:off x="4827587" y="1472172"/>
          <a:ext cx="1879600" cy="1174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ct val="75000"/>
            <a:buFont typeface="Courier New" pitchFamily="49" charset="0"/>
            <a:buNone/>
          </a:pPr>
          <a:r>
            <a:rPr lang="en-GB" sz="1400" kern="1200" dirty="0"/>
            <a:t>Return On Investment (ROI: quant and qual)</a:t>
          </a:r>
        </a:p>
      </dsp:txBody>
      <dsp:txXfrm>
        <a:off x="4861994" y="1506579"/>
        <a:ext cx="1810786" cy="1105936"/>
      </dsp:txXfrm>
    </dsp:sp>
    <dsp:sp modelId="{6A97D054-5F20-416D-9786-259DF7BEF937}">
      <dsp:nvSpPr>
        <dsp:cNvPr id="0" name=""/>
        <dsp:cNvSpPr/>
      </dsp:nvSpPr>
      <dsp:spPr>
        <a:xfrm>
          <a:off x="4592637" y="1178484"/>
          <a:ext cx="234950" cy="23495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49500"/>
              </a:lnTo>
              <a:lnTo>
                <a:pt x="234950" y="234950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B54EDB-125D-4F9F-9D4C-5F419546E67A}">
      <dsp:nvSpPr>
        <dsp:cNvPr id="0" name=""/>
        <dsp:cNvSpPr/>
      </dsp:nvSpPr>
      <dsp:spPr>
        <a:xfrm>
          <a:off x="4827587" y="2940609"/>
          <a:ext cx="1879600" cy="1174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ct val="75000"/>
            <a:buFont typeface="Courier New" pitchFamily="49" charset="0"/>
            <a:buNone/>
          </a:pPr>
          <a:r>
            <a:rPr lang="en-GB" sz="1400" kern="1200" dirty="0"/>
            <a:t>Service and process outcomes (cost, quality, satisfaction, capability enhancement, efficiency)</a:t>
          </a:r>
        </a:p>
      </dsp:txBody>
      <dsp:txXfrm>
        <a:off x="4861994" y="2975016"/>
        <a:ext cx="1810786" cy="1105936"/>
      </dsp:txXfrm>
    </dsp:sp>
    <dsp:sp modelId="{EAA428E9-9088-43AA-96A5-EC6376C5417F}">
      <dsp:nvSpPr>
        <dsp:cNvPr id="0" name=""/>
        <dsp:cNvSpPr/>
      </dsp:nvSpPr>
      <dsp:spPr>
        <a:xfrm>
          <a:off x="4592637" y="1178484"/>
          <a:ext cx="234950" cy="38179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7937"/>
              </a:lnTo>
              <a:lnTo>
                <a:pt x="234950" y="381793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FF2333-47A6-463C-BF61-7DB4F95F3A0C}">
      <dsp:nvSpPr>
        <dsp:cNvPr id="0" name=""/>
        <dsp:cNvSpPr/>
      </dsp:nvSpPr>
      <dsp:spPr>
        <a:xfrm>
          <a:off x="4827587" y="4409047"/>
          <a:ext cx="1879600" cy="1174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ct val="75000"/>
            <a:buFont typeface="Courier New" pitchFamily="49" charset="0"/>
            <a:buNone/>
          </a:pPr>
          <a:r>
            <a:rPr lang="en-GB" sz="1400" kern="1200"/>
            <a:t>User feedback</a:t>
          </a:r>
          <a:endParaRPr lang="en-GB" sz="1400" kern="1200" dirty="0"/>
        </a:p>
      </dsp:txBody>
      <dsp:txXfrm>
        <a:off x="4861994" y="4443454"/>
        <a:ext cx="1810786" cy="11059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03/03/2026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9212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7898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3756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43996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3512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913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7364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8670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3476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2362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57731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49218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67535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7746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BMDS7007</a:t>
            </a:r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5D1F6B-3D79-4FBA-A4D9-54B3C886B035}" type="datetime1">
              <a:rPr lang="en-GB" smtClean="0"/>
              <a:t>04/03/2026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BMDS7007</a:t>
            </a:r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4EF219-7F48-47BE-B158-7B0A1CB1AF8E}" type="datetime1">
              <a:rPr lang="en-GB" smtClean="0"/>
              <a:t>04/03/2026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BMDS7007</a:t>
            </a:r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CBB545-B9BD-476C-9BF5-AD421FED17A4}" type="datetime1">
              <a:rPr lang="en-GB" smtClean="0"/>
              <a:t>04/03/2026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BMDS7007</a:t>
            </a:r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0D3073-CC10-4000-816F-65B72F587F4E}" type="datetime1">
              <a:rPr lang="en-GB" smtClean="0"/>
              <a:t>04/03/2026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BMDS7007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87819-1809-44C5-9CB2-F97144C140FB}" type="datetime1">
              <a:rPr lang="en-GB" smtClean="0"/>
              <a:t>04/03/2026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fld id="{477A296E-A146-45F1-9909-CC77C8D679F1}" type="datetime1">
              <a:rPr lang="en-GB" sz="2000" smtClean="0">
                <a:solidFill>
                  <a:srgbClr val="FFFFFF"/>
                </a:solidFill>
              </a:rPr>
              <a:t>04/03/2026</a:t>
            </a:fld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/>
                </a:solidFill>
              </a:rPr>
              <a:t>BMDS7007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C6E19-485F-4761-9C19-3AB6B0BACD2C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BMDS7007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C27D5-D8AD-4E8D-882D-57F6FD3F17DF}" type="datetime1">
              <a:rPr lang="en-GB" smtClean="0"/>
              <a:t>04/03/2026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0B1C7-88E0-4D8D-84AD-393B5723FB98}" type="datetime1">
              <a:rPr lang="en-GB" smtClean="0"/>
              <a:t>04/03/2026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ADE55-5C40-45DD-A25E-19800DC868C5}" type="datetime1">
              <a:rPr lang="en-GB" smtClean="0"/>
              <a:t>04/03/2026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AE9B-0168-4AB1-808F-8FC098BB78DC}" type="datetime1">
              <a:rPr lang="en-GB" smtClean="0"/>
              <a:t>04/03/2026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3018-32B7-4212-893D-3A7E2B2A6EEA}" type="datetime1">
              <a:rPr lang="en-GB" smtClean="0"/>
              <a:t>04/03/2026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42CBC-D7A1-4051-B517-F72FEF094217}" type="datetime1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66343-8C80-4656-AF2D-B61802671EB3}" type="datetime1">
              <a:rPr lang="en-GB" smtClean="0"/>
              <a:t>04/03/2026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AE6F6-D009-4F2A-910B-4D9B26A9AA40}" type="datetime1">
              <a:rPr lang="en-GB" smtClean="0"/>
              <a:t>04/03/2026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C678E-1F3B-4E65-B609-BF0736BD2E8C}" type="datetime1">
              <a:rPr lang="en-GB" smtClean="0"/>
              <a:t>04/03/2026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fld id="{92DEBED2-B8D9-49CB-BDD3-10F436FF1074}" type="datetime1">
              <a:rPr lang="en-GB" smtClean="0"/>
              <a:t>04/03/2026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BMDS7007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BMDS7007</a:t>
            </a:r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C51D1-58C8-4EB1-AEC6-31074F671AC5}" type="datetime1">
              <a:rPr lang="en-GB" smtClean="0"/>
              <a:t>04/03/2026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A12D7-DBE6-494A-AF60-9FC7B543A694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business/gap-analysis-template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s://hgs.uhb.nhs.uk/wp-content/uploads/HIMSS-FOI-0190.pdf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6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hbw.nhs.uk/assets/1/uhbw_five_year_digital_strategy_published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de/suchen-finden-internet-lupe-cache-1013910/" TargetMode="External"/><Relationship Id="rId5" Type="http://schemas.openxmlformats.org/officeDocument/2006/relationships/image" Target="../media/image19.jpg"/><Relationship Id="rId4" Type="http://schemas.openxmlformats.org/officeDocument/2006/relationships/hyperlink" Target="https://www.wsh.nhs.uk/CMS-Documents/Trust-Publications/Strategy/Digital-strategy-2022-2026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government/uploads/system/uploads/attachment_data/file/1002673/1195-APS-CCS0521656700-001-Project-Delivery-standard_Web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government/uploads/system/uploads/attachment_data/file/1002673/1195-APS-CCS0521656700-001-Project-Delivery-standard_Web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educatormusing.blogspot.com/2012/05/parent-revolutions-two-petition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assets.publishing.service.gov.uk/government/uploads/system/uploads/attachment_data/file/602058/Template_6_-_PESTLE_analysis.docx" TargetMode="External"/><Relationship Id="rId7" Type="http://schemas.openxmlformats.org/officeDocument/2006/relationships/hyperlink" Target="https://www.oecd.org/digital/measurement-roadmap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books.iospress.nl/volumearticle/42820" TargetMode="External"/><Relationship Id="rId5" Type="http://schemas.openxmlformats.org/officeDocument/2006/relationships/hyperlink" Target="https://www.sciencedirect.com/science/article/abs/pii/S000768131930093X" TargetMode="External"/><Relationship Id="rId4" Type="http://schemas.openxmlformats.org/officeDocument/2006/relationships/hyperlink" Target="https://nhsproviders.org/building-a-digital-strategy/about-this-guid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blog.patentology.com.au/2017/01/the-importance-of-continu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625" y="5028193"/>
            <a:ext cx="2692400" cy="1036638"/>
          </a:xfrm>
          <a:prstGeom prst="rect">
            <a:avLst/>
          </a:prstGeom>
        </p:spPr>
      </p:pic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10584" y="1440550"/>
            <a:ext cx="4581230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algn="ctr"/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Developing and evaluating strategy for digital transformation</a:t>
            </a:r>
            <a:endParaRPr lang="en-GB" sz="32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467600" y="3778946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Simona Ferraraccio MSc, PhD</a:t>
            </a:r>
            <a:endParaRPr lang="en-GB" dirty="0"/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41EC6643-880F-683D-7046-B0A86D263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81700"/>
            <a:ext cx="6297963" cy="2215991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Managing Digital Strategy to Enhance Health and Care</a:t>
            </a:r>
            <a:endParaRPr lang="en-GB" sz="36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A9B35B-9B38-86AC-402D-BB907B875E1A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BMDS7007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28EA4B-7DF3-4E85-1CEF-F304261BEF7A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FC83C7-31E5-BD32-F42E-D0DAF5FCA2EE}"/>
              </a:ext>
            </a:extLst>
          </p:cNvPr>
          <p:cNvSpPr txBox="1"/>
          <p:nvPr/>
        </p:nvSpPr>
        <p:spPr>
          <a:xfrm>
            <a:off x="8464510" y="420366"/>
            <a:ext cx="227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BMDS7007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14116" y="841552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057400" y="2667000"/>
            <a:ext cx="9906000" cy="31242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>
                <a:latin typeface="Aptos" panose="020B0004020202020204" pitchFamily="34" charset="0"/>
              </a:rPr>
              <a:t>Understand the role of a strategy in achieving digital transformation.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>
                <a:latin typeface="Aptos" panose="020B0004020202020204" pitchFamily="34" charset="0"/>
              </a:rPr>
              <a:t>Differentiate key concepts: digital strategy, policy, objectives, business case development, design principles, programme management, project management, information system lifecycles, and service management.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>
                <a:latin typeface="Aptos" panose="020B0004020202020204" pitchFamily="34" charset="0"/>
              </a:rPr>
              <a:t>Illustrate the difference between strategy and tactics, and between plans and planning.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>
                <a:latin typeface="Aptos" panose="020B0004020202020204" pitchFamily="34" charset="0"/>
              </a:rPr>
              <a:t>Outline methods to assess a digital transformation strategy.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>
                <a:latin typeface="Aptos" panose="020B0004020202020204" pitchFamily="34" charset="0"/>
              </a:rPr>
              <a:t>Reflect on how you can use these concepts in the coursework.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5" name="Picture 4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87098094-AADF-D447-D944-B279F517E32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A19CD-CBFF-049C-5D0E-6E315F625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554819" y="6416675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BMDS7007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1770CAB-B83F-495A-B7DE-E1A3449C3DE2}"/>
              </a:ext>
            </a:extLst>
          </p:cNvPr>
          <p:cNvGrpSpPr/>
          <p:nvPr/>
        </p:nvGrpSpPr>
        <p:grpSpPr>
          <a:xfrm>
            <a:off x="586973" y="3767674"/>
            <a:ext cx="1912340" cy="1415572"/>
            <a:chOff x="2599060" y="1478518"/>
            <a:chExt cx="1907173" cy="969212"/>
          </a:xfrm>
        </p:grpSpPr>
        <p:sp>
          <p:nvSpPr>
            <p:cNvPr id="11" name="Thought Bubble: Cloud 10">
              <a:extLst>
                <a:ext uri="{FF2B5EF4-FFF2-40B4-BE49-F238E27FC236}">
                  <a16:creationId xmlns:a16="http://schemas.microsoft.com/office/drawing/2014/main" id="{FCF6F42E-0F77-4624-AC0C-01B6BA491B7C}"/>
                </a:ext>
              </a:extLst>
            </p:cNvPr>
            <p:cNvSpPr/>
            <p:nvPr/>
          </p:nvSpPr>
          <p:spPr>
            <a:xfrm rot="10800000">
              <a:off x="2599060" y="1478518"/>
              <a:ext cx="1907173" cy="969212"/>
            </a:xfrm>
            <a:prstGeom prst="cloudCallout">
              <a:avLst>
                <a:gd name="adj1" fmla="val -145870"/>
                <a:gd name="adj2" fmla="val 58432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1B90757-FE94-4035-85E4-07E8778FD595}"/>
                </a:ext>
              </a:extLst>
            </p:cNvPr>
            <p:cNvSpPr txBox="1"/>
            <p:nvPr/>
          </p:nvSpPr>
          <p:spPr>
            <a:xfrm>
              <a:off x="2882399" y="1778457"/>
              <a:ext cx="1524000" cy="4425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Strategic objectives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8B6F8C7-B1CC-4CBD-8F32-E4AF19AF2EFF}"/>
              </a:ext>
            </a:extLst>
          </p:cNvPr>
          <p:cNvGrpSpPr/>
          <p:nvPr/>
        </p:nvGrpSpPr>
        <p:grpSpPr>
          <a:xfrm>
            <a:off x="6215101" y="4883401"/>
            <a:ext cx="1907173" cy="1380389"/>
            <a:chOff x="5103227" y="2162270"/>
            <a:chExt cx="1907173" cy="969212"/>
          </a:xfrm>
        </p:grpSpPr>
        <p:sp>
          <p:nvSpPr>
            <p:cNvPr id="15" name="Thought Bubble: Cloud 14">
              <a:extLst>
                <a:ext uri="{FF2B5EF4-FFF2-40B4-BE49-F238E27FC236}">
                  <a16:creationId xmlns:a16="http://schemas.microsoft.com/office/drawing/2014/main" id="{2A0C175F-40D6-46CE-9289-8DD8C7A9A6B6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43579"/>
                <a:gd name="adj2" fmla="val 94404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275B23D-DDB2-4211-AEBE-1DBFF6589ED9}"/>
                </a:ext>
              </a:extLst>
            </p:cNvPr>
            <p:cNvSpPr txBox="1"/>
            <p:nvPr/>
          </p:nvSpPr>
          <p:spPr>
            <a:xfrm>
              <a:off x="5330888" y="2407999"/>
              <a:ext cx="1524000" cy="4538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Design principles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5F801C-C5E3-4A2B-8D0E-8A2A603489E9}"/>
              </a:ext>
            </a:extLst>
          </p:cNvPr>
          <p:cNvGrpSpPr/>
          <p:nvPr/>
        </p:nvGrpSpPr>
        <p:grpSpPr>
          <a:xfrm>
            <a:off x="7472346" y="486450"/>
            <a:ext cx="1907173" cy="969212"/>
            <a:chOff x="6366224" y="2406483"/>
            <a:chExt cx="1907173" cy="969212"/>
          </a:xfrm>
        </p:grpSpPr>
        <p:sp>
          <p:nvSpPr>
            <p:cNvPr id="18" name="Thought Bubble: Cloud 17">
              <a:extLst>
                <a:ext uri="{FF2B5EF4-FFF2-40B4-BE49-F238E27FC236}">
                  <a16:creationId xmlns:a16="http://schemas.microsoft.com/office/drawing/2014/main" id="{41A22437-6004-4EFA-9A86-C6016C3ED724}"/>
                </a:ext>
              </a:extLst>
            </p:cNvPr>
            <p:cNvSpPr/>
            <p:nvPr/>
          </p:nvSpPr>
          <p:spPr>
            <a:xfrm rot="10800000">
              <a:off x="6366224" y="2406483"/>
              <a:ext cx="1907173" cy="969212"/>
            </a:xfrm>
            <a:prstGeom prst="cloudCallout">
              <a:avLst>
                <a:gd name="adj1" fmla="val 97174"/>
                <a:gd name="adj2" fmla="val -116313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3C58F39-25AB-4AA9-9B29-869C79D8D6B9}"/>
                </a:ext>
              </a:extLst>
            </p:cNvPr>
            <p:cNvSpPr txBox="1"/>
            <p:nvPr/>
          </p:nvSpPr>
          <p:spPr>
            <a:xfrm>
              <a:off x="6823426" y="2706423"/>
              <a:ext cx="11581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IS lifecycle</a:t>
              </a:r>
            </a:p>
          </p:txBody>
        </p:sp>
      </p:grpSp>
      <p:sp>
        <p:nvSpPr>
          <p:cNvPr id="20" name="Rectangle 1">
            <a:extLst>
              <a:ext uri="{FF2B5EF4-FFF2-40B4-BE49-F238E27FC236}">
                <a16:creationId xmlns:a16="http://schemas.microsoft.com/office/drawing/2014/main" id="{95C42512-BAE1-4937-B87C-6D1FCC319533}"/>
              </a:ext>
            </a:extLst>
          </p:cNvPr>
          <p:cNvSpPr txBox="1">
            <a:spLocks/>
          </p:cNvSpPr>
          <p:nvPr/>
        </p:nvSpPr>
        <p:spPr>
          <a:xfrm>
            <a:off x="-19529" y="-94694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Differentiating core concepts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AD3D654-1B77-4D06-9D6B-F70B17B17234}"/>
              </a:ext>
            </a:extLst>
          </p:cNvPr>
          <p:cNvGrpSpPr/>
          <p:nvPr/>
        </p:nvGrpSpPr>
        <p:grpSpPr>
          <a:xfrm>
            <a:off x="3105509" y="4692904"/>
            <a:ext cx="1907173" cy="1497182"/>
            <a:chOff x="5103227" y="2162270"/>
            <a:chExt cx="1907173" cy="969212"/>
          </a:xfrm>
        </p:grpSpPr>
        <p:sp>
          <p:nvSpPr>
            <p:cNvPr id="24" name="Thought Bubble: Cloud 23">
              <a:extLst>
                <a:ext uri="{FF2B5EF4-FFF2-40B4-BE49-F238E27FC236}">
                  <a16:creationId xmlns:a16="http://schemas.microsoft.com/office/drawing/2014/main" id="{93BB379C-8B71-4387-AAE1-51BD06630F27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50814"/>
                <a:gd name="adj2" fmla="val 87159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4A4BBF55-5387-410B-B129-AAD675F25E14}"/>
                </a:ext>
              </a:extLst>
            </p:cNvPr>
            <p:cNvSpPr txBox="1"/>
            <p:nvPr/>
          </p:nvSpPr>
          <p:spPr>
            <a:xfrm>
              <a:off x="5376088" y="2601809"/>
              <a:ext cx="1524000" cy="2390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Business case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C0194DC-9856-4B3D-9947-F1DC83A168B8}"/>
              </a:ext>
            </a:extLst>
          </p:cNvPr>
          <p:cNvGrpSpPr/>
          <p:nvPr/>
        </p:nvGrpSpPr>
        <p:grpSpPr>
          <a:xfrm>
            <a:off x="8458200" y="4044307"/>
            <a:ext cx="1913722" cy="969212"/>
            <a:chOff x="5103227" y="2162270"/>
            <a:chExt cx="1913722" cy="969212"/>
          </a:xfrm>
        </p:grpSpPr>
        <p:sp>
          <p:nvSpPr>
            <p:cNvPr id="27" name="Thought Bubble: Cloud 26">
              <a:extLst>
                <a:ext uri="{FF2B5EF4-FFF2-40B4-BE49-F238E27FC236}">
                  <a16:creationId xmlns:a16="http://schemas.microsoft.com/office/drawing/2014/main" id="{D162B6DF-FAFF-49B2-B4AE-937D3495BA1B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98780"/>
                <a:gd name="adj2" fmla="val 7632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9AE7E17-03FB-4F0D-83A8-9F3A29A50E54}"/>
                </a:ext>
              </a:extLst>
            </p:cNvPr>
            <p:cNvSpPr txBox="1"/>
            <p:nvPr/>
          </p:nvSpPr>
          <p:spPr>
            <a:xfrm>
              <a:off x="5492949" y="2503681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Programmes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C54370-0D70-42FB-8D9F-9EFBCE980594}"/>
              </a:ext>
            </a:extLst>
          </p:cNvPr>
          <p:cNvGrpSpPr/>
          <p:nvPr/>
        </p:nvGrpSpPr>
        <p:grpSpPr>
          <a:xfrm>
            <a:off x="1445624" y="1217592"/>
            <a:ext cx="1907173" cy="969212"/>
            <a:chOff x="5103227" y="2162270"/>
            <a:chExt cx="1907173" cy="969212"/>
          </a:xfrm>
        </p:grpSpPr>
        <p:sp>
          <p:nvSpPr>
            <p:cNvPr id="30" name="Thought Bubble: Cloud 29">
              <a:extLst>
                <a:ext uri="{FF2B5EF4-FFF2-40B4-BE49-F238E27FC236}">
                  <a16:creationId xmlns:a16="http://schemas.microsoft.com/office/drawing/2014/main" id="{BD2376EB-D514-42AE-9C17-4D5886580AC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10260"/>
                <a:gd name="adj2" fmla="val -6871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F13995C-6CA8-4780-A15A-45BB238CC29E}"/>
                </a:ext>
              </a:extLst>
            </p:cNvPr>
            <p:cNvSpPr txBox="1"/>
            <p:nvPr/>
          </p:nvSpPr>
          <p:spPr>
            <a:xfrm>
              <a:off x="5636627" y="2507448"/>
              <a:ext cx="92304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Policy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DCA6D35-39E0-4F3E-83D0-3EB4E5722B9C}"/>
              </a:ext>
            </a:extLst>
          </p:cNvPr>
          <p:cNvGrpSpPr/>
          <p:nvPr/>
        </p:nvGrpSpPr>
        <p:grpSpPr>
          <a:xfrm>
            <a:off x="9755777" y="2146072"/>
            <a:ext cx="1981200" cy="1472920"/>
            <a:chOff x="5103227" y="2162270"/>
            <a:chExt cx="1981200" cy="969212"/>
          </a:xfrm>
        </p:grpSpPr>
        <p:sp>
          <p:nvSpPr>
            <p:cNvPr id="33" name="Thought Bubble: Cloud 32">
              <a:extLst>
                <a:ext uri="{FF2B5EF4-FFF2-40B4-BE49-F238E27FC236}">
                  <a16:creationId xmlns:a16="http://schemas.microsoft.com/office/drawing/2014/main" id="{C9E4C423-7CC0-45B1-BF68-5D1462403E9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149930"/>
                <a:gd name="adj2" fmla="val -16242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9A59198C-57CE-4AA1-BD8A-B4D21C20D413}"/>
                </a:ext>
              </a:extLst>
            </p:cNvPr>
            <p:cNvSpPr txBox="1"/>
            <p:nvPr/>
          </p:nvSpPr>
          <p:spPr>
            <a:xfrm>
              <a:off x="5560427" y="2525362"/>
              <a:ext cx="1524000" cy="2430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Projects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1C2FCF7-096C-8024-BFBE-33EF905A7A70}"/>
              </a:ext>
            </a:extLst>
          </p:cNvPr>
          <p:cNvGrpSpPr/>
          <p:nvPr/>
        </p:nvGrpSpPr>
        <p:grpSpPr>
          <a:xfrm>
            <a:off x="4366249" y="2253803"/>
            <a:ext cx="3276600" cy="1812441"/>
            <a:chOff x="4366249" y="2048678"/>
            <a:chExt cx="3276600" cy="1812441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ACDC06C0-4724-70E9-9352-E1F177DDB03A}"/>
                </a:ext>
              </a:extLst>
            </p:cNvPr>
            <p:cNvSpPr/>
            <p:nvPr/>
          </p:nvSpPr>
          <p:spPr>
            <a:xfrm>
              <a:off x="4366249" y="2048678"/>
              <a:ext cx="3276600" cy="1812441"/>
            </a:xfrm>
            <a:prstGeom prst="ellipse">
              <a:avLst/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18BE3C0-78E7-A77E-2EC0-4E0FB42781CA}"/>
                </a:ext>
              </a:extLst>
            </p:cNvPr>
            <p:cNvSpPr txBox="1"/>
            <p:nvPr/>
          </p:nvSpPr>
          <p:spPr>
            <a:xfrm>
              <a:off x="4823449" y="2637967"/>
              <a:ext cx="2362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Digital strategy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3D413AD6-290F-B634-D734-4433AE961B7C}"/>
              </a:ext>
            </a:extLst>
          </p:cNvPr>
          <p:cNvGrpSpPr/>
          <p:nvPr/>
        </p:nvGrpSpPr>
        <p:grpSpPr>
          <a:xfrm>
            <a:off x="1048816" y="2441268"/>
            <a:ext cx="1913722" cy="969212"/>
            <a:chOff x="5103227" y="2162270"/>
            <a:chExt cx="1913722" cy="969212"/>
          </a:xfrm>
        </p:grpSpPr>
        <p:sp>
          <p:nvSpPr>
            <p:cNvPr id="10" name="Thought Bubble: Cloud 9">
              <a:extLst>
                <a:ext uri="{FF2B5EF4-FFF2-40B4-BE49-F238E27FC236}">
                  <a16:creationId xmlns:a16="http://schemas.microsoft.com/office/drawing/2014/main" id="{320A5A4B-6BDF-CB9B-0268-3E75E7F20EEE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16765"/>
                <a:gd name="adj2" fmla="val -17205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E40DE11-74F4-4FCF-A03E-8F7620A1D6BE}"/>
                </a:ext>
              </a:extLst>
            </p:cNvPr>
            <p:cNvSpPr txBox="1"/>
            <p:nvPr/>
          </p:nvSpPr>
          <p:spPr>
            <a:xfrm>
              <a:off x="5492949" y="2503681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Context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7565F89-5D0E-8D23-9ED2-E724F06B685D}"/>
              </a:ext>
            </a:extLst>
          </p:cNvPr>
          <p:cNvGrpSpPr/>
          <p:nvPr/>
        </p:nvGrpSpPr>
        <p:grpSpPr>
          <a:xfrm>
            <a:off x="9843638" y="662109"/>
            <a:ext cx="2288542" cy="1173240"/>
            <a:chOff x="6677735" y="2228075"/>
            <a:chExt cx="1907173" cy="969212"/>
          </a:xfrm>
        </p:grpSpPr>
        <p:sp>
          <p:nvSpPr>
            <p:cNvPr id="36" name="Thought Bubble: Cloud 35">
              <a:extLst>
                <a:ext uri="{FF2B5EF4-FFF2-40B4-BE49-F238E27FC236}">
                  <a16:creationId xmlns:a16="http://schemas.microsoft.com/office/drawing/2014/main" id="{DD783565-B360-5831-873D-20A40EC54D5B}"/>
                </a:ext>
              </a:extLst>
            </p:cNvPr>
            <p:cNvSpPr/>
            <p:nvPr/>
          </p:nvSpPr>
          <p:spPr>
            <a:xfrm rot="10800000">
              <a:off x="6677735" y="2228075"/>
              <a:ext cx="1907173" cy="969212"/>
            </a:xfrm>
            <a:prstGeom prst="cloudCallout">
              <a:avLst>
                <a:gd name="adj1" fmla="val 156376"/>
                <a:gd name="adj2" fmla="val -122876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F3714EF-2B9A-6B3C-4B7C-EA8F1F452B3B}"/>
                </a:ext>
              </a:extLst>
            </p:cNvPr>
            <p:cNvSpPr txBox="1"/>
            <p:nvPr/>
          </p:nvSpPr>
          <p:spPr>
            <a:xfrm>
              <a:off x="6916457" y="2458563"/>
              <a:ext cx="149877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Service management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D4D5B9E-3CBF-846C-EDBF-D7BC679B4AD3}"/>
              </a:ext>
            </a:extLst>
          </p:cNvPr>
          <p:cNvGrpSpPr/>
          <p:nvPr/>
        </p:nvGrpSpPr>
        <p:grpSpPr>
          <a:xfrm>
            <a:off x="4719793" y="914401"/>
            <a:ext cx="1978499" cy="969212"/>
            <a:chOff x="5103227" y="1965575"/>
            <a:chExt cx="1978499" cy="969212"/>
          </a:xfrm>
        </p:grpSpPr>
        <p:sp>
          <p:nvSpPr>
            <p:cNvPr id="39" name="Thought Bubble: Cloud 38">
              <a:extLst>
                <a:ext uri="{FF2B5EF4-FFF2-40B4-BE49-F238E27FC236}">
                  <a16:creationId xmlns:a16="http://schemas.microsoft.com/office/drawing/2014/main" id="{679E56E7-BBCF-98D2-E77C-0509573EAA30}"/>
                </a:ext>
              </a:extLst>
            </p:cNvPr>
            <p:cNvSpPr/>
            <p:nvPr/>
          </p:nvSpPr>
          <p:spPr>
            <a:xfrm rot="10800000">
              <a:off x="5103227" y="1965575"/>
              <a:ext cx="1907173" cy="969212"/>
            </a:xfrm>
            <a:prstGeom prst="cloudCallout">
              <a:avLst>
                <a:gd name="adj1" fmla="val -7494"/>
                <a:gd name="adj2" fmla="val -7937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494FE16-EC4D-899A-BD8E-728A9383FBD0}"/>
                </a:ext>
              </a:extLst>
            </p:cNvPr>
            <p:cNvSpPr txBox="1"/>
            <p:nvPr/>
          </p:nvSpPr>
          <p:spPr>
            <a:xfrm>
              <a:off x="5557726" y="2246069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Evaluation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ED46C9-3C29-D2F4-74C3-5A16EF88F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59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405309" y="2940403"/>
            <a:ext cx="9906000" cy="990600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ptos" panose="020B0004020202020204" pitchFamily="34" charset="0"/>
              </a:rPr>
              <a:t>Strategy drivers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5714999" y="685800"/>
            <a:ext cx="6250075" cy="533400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SzPct val="75000"/>
              <a:buNone/>
            </a:pPr>
            <a:r>
              <a:rPr lang="en-GB" sz="2400" b="1" dirty="0">
                <a:latin typeface="Aptos" panose="020B0004020202020204" pitchFamily="34" charset="0"/>
              </a:rPr>
              <a:t>1. Policy</a:t>
            </a:r>
            <a:endParaRPr lang="en-GB" sz="2000" b="1" dirty="0">
              <a:latin typeface="Aptos" panose="020B0004020202020204" pitchFamily="34" charset="0"/>
            </a:endParaRPr>
          </a:p>
          <a:p>
            <a:pPr lvl="1">
              <a:lnSpc>
                <a:spcPct val="100000"/>
              </a:lnSpc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Should state or imply required digital capabilities</a:t>
            </a:r>
          </a:p>
          <a:p>
            <a:pPr marL="0" indent="0">
              <a:lnSpc>
                <a:spcPct val="100000"/>
              </a:lnSpc>
              <a:buSzPct val="75000"/>
              <a:buNone/>
            </a:pPr>
            <a:r>
              <a:rPr lang="en-GB" sz="2400" b="1" dirty="0">
                <a:latin typeface="Aptos" panose="020B0004020202020204" pitchFamily="34" charset="0"/>
              </a:rPr>
              <a:t>2. Industry benchmarks</a:t>
            </a:r>
          </a:p>
          <a:p>
            <a:pPr marL="0" indent="0">
              <a:lnSpc>
                <a:spcPct val="100000"/>
              </a:lnSpc>
              <a:buSzPct val="75000"/>
              <a:buNone/>
            </a:pPr>
            <a:r>
              <a:rPr lang="en-GB" sz="2400" b="1" dirty="0">
                <a:latin typeface="Aptos" panose="020B0004020202020204" pitchFamily="34" charset="0"/>
              </a:rPr>
              <a:t>3.</a:t>
            </a:r>
            <a:r>
              <a:rPr lang="en-GB" sz="2000" b="1" dirty="0">
                <a:latin typeface="Aptos" panose="020B0004020202020204" pitchFamily="34" charset="0"/>
              </a:rPr>
              <a:t> </a:t>
            </a:r>
            <a:r>
              <a:rPr lang="en-GB" sz="2400" b="1" dirty="0">
                <a:latin typeface="Aptos" panose="020B0004020202020204" pitchFamily="34" charset="0"/>
              </a:rPr>
              <a:t>Context</a:t>
            </a:r>
            <a:endParaRPr lang="en-GB" sz="2000" b="1" dirty="0">
              <a:latin typeface="Aptos" panose="020B0004020202020204" pitchFamily="34" charset="0"/>
            </a:endParaRPr>
          </a:p>
          <a:p>
            <a:pPr lvl="1">
              <a:lnSpc>
                <a:spcPct val="100000"/>
              </a:lnSpc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Population need</a:t>
            </a:r>
          </a:p>
          <a:p>
            <a:pPr lvl="1">
              <a:lnSpc>
                <a:spcPct val="100000"/>
              </a:lnSpc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Service performance</a:t>
            </a:r>
          </a:p>
          <a:p>
            <a:pPr lvl="1">
              <a:lnSpc>
                <a:spcPct val="100000"/>
              </a:lnSpc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Existing digital capabilities</a:t>
            </a:r>
          </a:p>
          <a:p>
            <a:pPr marL="0" indent="0">
              <a:lnSpc>
                <a:spcPct val="100000"/>
              </a:lnSpc>
              <a:buSzPct val="75000"/>
              <a:buNone/>
            </a:pPr>
            <a:r>
              <a:rPr lang="en-GB" sz="2400" b="1" dirty="0">
                <a:latin typeface="Aptos" panose="020B0004020202020204" pitchFamily="34" charset="0"/>
              </a:rPr>
              <a:t>4. Gap analysis</a:t>
            </a:r>
            <a:r>
              <a:rPr lang="en-GB" sz="2000" b="1" dirty="0">
                <a:latin typeface="Aptos" panose="020B0004020202020204" pitchFamily="34" charset="0"/>
              </a:rPr>
              <a:t> </a:t>
            </a:r>
            <a:r>
              <a:rPr lang="en-GB" sz="2000" dirty="0">
                <a:latin typeface="Aptos" panose="020B0004020202020204" pitchFamily="34" charset="0"/>
              </a:rPr>
              <a:t>(</a:t>
            </a:r>
            <a:r>
              <a:rPr lang="en-GB" sz="2000" dirty="0">
                <a:latin typeface="Aptos" panose="020B0004020202020204" pitchFamily="34" charset="0"/>
                <a:hlinkClick r:id="rId3"/>
              </a:rPr>
              <a:t>Forbes template</a:t>
            </a:r>
            <a:r>
              <a:rPr lang="en-GB" sz="2000" dirty="0">
                <a:latin typeface="Aptos" panose="020B0004020202020204" pitchFamily="34" charset="0"/>
              </a:rPr>
              <a:t>, </a:t>
            </a:r>
            <a:r>
              <a:rPr lang="en-GB" sz="2000" dirty="0">
                <a:latin typeface="Aptos" panose="020B0004020202020204" pitchFamily="34" charset="0"/>
                <a:hlinkClick r:id="rId4"/>
              </a:rPr>
              <a:t>HIMSS example</a:t>
            </a:r>
            <a:r>
              <a:rPr lang="en-GB" sz="2000" dirty="0">
                <a:latin typeface="Aptos" panose="020B0004020202020204" pitchFamily="34" charset="0"/>
              </a:rPr>
              <a:t>)</a:t>
            </a:r>
          </a:p>
          <a:p>
            <a:pPr lvl="1">
              <a:lnSpc>
                <a:spcPct val="100000"/>
              </a:lnSpc>
            </a:pPr>
            <a:r>
              <a:rPr lang="en-GB" sz="1600" dirty="0">
                <a:latin typeface="Aptos" panose="020B0004020202020204" pitchFamily="34" charset="0"/>
              </a:rPr>
              <a:t>Current state</a:t>
            </a:r>
          </a:p>
          <a:p>
            <a:pPr lvl="1">
              <a:lnSpc>
                <a:spcPct val="100000"/>
              </a:lnSpc>
            </a:pPr>
            <a:r>
              <a:rPr lang="en-GB" sz="1600" dirty="0">
                <a:latin typeface="Aptos" panose="020B0004020202020204" pitchFamily="34" charset="0"/>
              </a:rPr>
              <a:t>Future state</a:t>
            </a:r>
          </a:p>
          <a:p>
            <a:pPr lvl="1">
              <a:lnSpc>
                <a:spcPct val="100000"/>
              </a:lnSpc>
            </a:pPr>
            <a:r>
              <a:rPr lang="en-GB" sz="1600" dirty="0">
                <a:latin typeface="Aptos" panose="020B0004020202020204" pitchFamily="34" charset="0"/>
              </a:rPr>
              <a:t>Gap</a:t>
            </a:r>
          </a:p>
          <a:p>
            <a:pPr lvl="1">
              <a:lnSpc>
                <a:spcPct val="100000"/>
              </a:lnSpc>
            </a:pPr>
            <a:r>
              <a:rPr lang="en-GB" sz="1600" dirty="0">
                <a:latin typeface="Aptos" panose="020B0004020202020204" pitchFamily="34" charset="0"/>
              </a:rPr>
              <a:t>Ideas and improvement.</a:t>
            </a:r>
            <a:endParaRPr lang="en-GB" sz="2500" dirty="0"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SzPct val="75000"/>
              <a:buNone/>
            </a:pPr>
            <a:r>
              <a:rPr lang="en-GB" sz="2400" b="1" dirty="0">
                <a:latin typeface="Aptos" panose="020B0004020202020204" pitchFamily="34" charset="0"/>
              </a:rPr>
              <a:t>5. Strategic objectives</a:t>
            </a:r>
            <a:endParaRPr lang="en-GB" sz="2000" b="1" dirty="0">
              <a:latin typeface="Aptos" panose="020B00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509A4E-9A52-F2CF-DB2A-AD6ECCBD9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4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4B4C1B77-D7C5-AB77-967F-A3FFFC0317E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431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28600" y="25908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Strategy constraints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B60DD-7D20-6DDB-7976-1E639848E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5</a:t>
            </a:fld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DC252D3-9C82-1E76-6766-491EE4BE16B2}"/>
              </a:ext>
            </a:extLst>
          </p:cNvPr>
          <p:cNvGrpSpPr/>
          <p:nvPr/>
        </p:nvGrpSpPr>
        <p:grpSpPr>
          <a:xfrm>
            <a:off x="-2268972" y="-533400"/>
            <a:ext cx="14178398" cy="7293488"/>
            <a:chOff x="-2268972" y="-656085"/>
            <a:chExt cx="14178398" cy="7293488"/>
          </a:xfrm>
        </p:grpSpPr>
        <p:sp>
          <p:nvSpPr>
            <p:cNvPr id="22" name="Block Arc 21">
              <a:extLst>
                <a:ext uri="{FF2B5EF4-FFF2-40B4-BE49-F238E27FC236}">
                  <a16:creationId xmlns:a16="http://schemas.microsoft.com/office/drawing/2014/main" id="{203F05EA-AF4C-DEAA-CF36-7B91C0FD37B3}"/>
                </a:ext>
              </a:extLst>
            </p:cNvPr>
            <p:cNvSpPr/>
            <p:nvPr/>
          </p:nvSpPr>
          <p:spPr>
            <a:xfrm>
              <a:off x="-2268972" y="-656085"/>
              <a:ext cx="7293488" cy="7293488"/>
            </a:xfrm>
            <a:prstGeom prst="blockArc">
              <a:avLst>
                <a:gd name="adj1" fmla="val 18900000"/>
                <a:gd name="adj2" fmla="val 2700000"/>
                <a:gd name="adj3" fmla="val 296"/>
              </a:avLst>
            </a:prstGeom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A07B2C3-BC16-340C-36BB-0FC82435FC16}"/>
                </a:ext>
              </a:extLst>
            </p:cNvPr>
            <p:cNvSpPr/>
            <p:nvPr/>
          </p:nvSpPr>
          <p:spPr>
            <a:xfrm>
              <a:off x="4292407" y="566672"/>
              <a:ext cx="7617019" cy="570477"/>
            </a:xfrm>
            <a:custGeom>
              <a:avLst/>
              <a:gdLst>
                <a:gd name="csX0" fmla="*/ 0 w 7617019"/>
                <a:gd name="csY0" fmla="*/ 0 h 570477"/>
                <a:gd name="csX1" fmla="*/ 7617019 w 7617019"/>
                <a:gd name="csY1" fmla="*/ 0 h 570477"/>
                <a:gd name="csX2" fmla="*/ 7617019 w 7617019"/>
                <a:gd name="csY2" fmla="*/ 570477 h 570477"/>
                <a:gd name="csX3" fmla="*/ 0 w 7617019"/>
                <a:gd name="csY3" fmla="*/ 570477 h 570477"/>
                <a:gd name="csX4" fmla="*/ 0 w 7617019"/>
                <a:gd name="csY4" fmla="*/ 0 h 5704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617019" h="570477">
                  <a:moveTo>
                    <a:pt x="0" y="0"/>
                  </a:moveTo>
                  <a:lnTo>
                    <a:pt x="7617019" y="0"/>
                  </a:lnTo>
                  <a:lnTo>
                    <a:pt x="7617019" y="570477"/>
                  </a:lnTo>
                  <a:lnTo>
                    <a:pt x="0" y="570477"/>
                  </a:lnTo>
                  <a:lnTo>
                    <a:pt x="0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452816" tIns="73660" rIns="73660" bIns="7366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ct val="75000"/>
                <a:buFont typeface="Courier New" pitchFamily="49" charset="0"/>
                <a:buNone/>
              </a:pPr>
              <a:r>
                <a:rPr lang="en-GB" sz="2900" kern="1200" dirty="0"/>
                <a:t>Policy / legislation / regulation</a:t>
              </a: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A23847F-B376-930E-BC6F-9A40358F323C}"/>
                </a:ext>
              </a:extLst>
            </p:cNvPr>
            <p:cNvSpPr/>
            <p:nvPr/>
          </p:nvSpPr>
          <p:spPr>
            <a:xfrm>
              <a:off x="4761663" y="1422279"/>
              <a:ext cx="7147763" cy="570477"/>
            </a:xfrm>
            <a:custGeom>
              <a:avLst/>
              <a:gdLst>
                <a:gd name="csX0" fmla="*/ 0 w 7147763"/>
                <a:gd name="csY0" fmla="*/ 0 h 570477"/>
                <a:gd name="csX1" fmla="*/ 7147763 w 7147763"/>
                <a:gd name="csY1" fmla="*/ 0 h 570477"/>
                <a:gd name="csX2" fmla="*/ 7147763 w 7147763"/>
                <a:gd name="csY2" fmla="*/ 570477 h 570477"/>
                <a:gd name="csX3" fmla="*/ 0 w 7147763"/>
                <a:gd name="csY3" fmla="*/ 570477 h 570477"/>
                <a:gd name="csX4" fmla="*/ 0 w 7147763"/>
                <a:gd name="csY4" fmla="*/ 0 h 5704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147763" h="570477">
                  <a:moveTo>
                    <a:pt x="0" y="0"/>
                  </a:moveTo>
                  <a:lnTo>
                    <a:pt x="7147763" y="0"/>
                  </a:lnTo>
                  <a:lnTo>
                    <a:pt x="7147763" y="570477"/>
                  </a:lnTo>
                  <a:lnTo>
                    <a:pt x="0" y="570477"/>
                  </a:lnTo>
                  <a:lnTo>
                    <a:pt x="0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452816" tIns="73660" rIns="73660" bIns="7366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Funding</a:t>
              </a: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12809B0-D895-8A88-5FDB-7D76EB198800}"/>
                </a:ext>
              </a:extLst>
            </p:cNvPr>
            <p:cNvSpPr/>
            <p:nvPr/>
          </p:nvSpPr>
          <p:spPr>
            <a:xfrm>
              <a:off x="4976242" y="2277887"/>
              <a:ext cx="6933183" cy="570477"/>
            </a:xfrm>
            <a:custGeom>
              <a:avLst/>
              <a:gdLst>
                <a:gd name="csX0" fmla="*/ 0 w 6933183"/>
                <a:gd name="csY0" fmla="*/ 0 h 570477"/>
                <a:gd name="csX1" fmla="*/ 6933183 w 6933183"/>
                <a:gd name="csY1" fmla="*/ 0 h 570477"/>
                <a:gd name="csX2" fmla="*/ 6933183 w 6933183"/>
                <a:gd name="csY2" fmla="*/ 570477 h 570477"/>
                <a:gd name="csX3" fmla="*/ 0 w 6933183"/>
                <a:gd name="csY3" fmla="*/ 570477 h 570477"/>
                <a:gd name="csX4" fmla="*/ 0 w 6933183"/>
                <a:gd name="csY4" fmla="*/ 0 h 5704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6933183" h="570477">
                  <a:moveTo>
                    <a:pt x="0" y="0"/>
                  </a:moveTo>
                  <a:lnTo>
                    <a:pt x="6933183" y="0"/>
                  </a:lnTo>
                  <a:lnTo>
                    <a:pt x="6933183" y="570477"/>
                  </a:lnTo>
                  <a:lnTo>
                    <a:pt x="0" y="570477"/>
                  </a:lnTo>
                  <a:lnTo>
                    <a:pt x="0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452816" tIns="73660" rIns="73660" bIns="7366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ct val="75000"/>
                <a:buFont typeface="Courier New" pitchFamily="49" charset="0"/>
                <a:buNone/>
              </a:pPr>
              <a:r>
                <a:rPr lang="en-GB" sz="2900" kern="1200" dirty="0"/>
                <a:t>Workforce</a:t>
              </a: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B03795F-E587-2993-C2E9-50D80EC3E528}"/>
                </a:ext>
              </a:extLst>
            </p:cNvPr>
            <p:cNvSpPr/>
            <p:nvPr/>
          </p:nvSpPr>
          <p:spPr>
            <a:xfrm>
              <a:off x="4976242" y="3132952"/>
              <a:ext cx="6933183" cy="570477"/>
            </a:xfrm>
            <a:custGeom>
              <a:avLst/>
              <a:gdLst>
                <a:gd name="csX0" fmla="*/ 0 w 6933183"/>
                <a:gd name="csY0" fmla="*/ 0 h 570477"/>
                <a:gd name="csX1" fmla="*/ 6933183 w 6933183"/>
                <a:gd name="csY1" fmla="*/ 0 h 570477"/>
                <a:gd name="csX2" fmla="*/ 6933183 w 6933183"/>
                <a:gd name="csY2" fmla="*/ 570477 h 570477"/>
                <a:gd name="csX3" fmla="*/ 0 w 6933183"/>
                <a:gd name="csY3" fmla="*/ 570477 h 570477"/>
                <a:gd name="csX4" fmla="*/ 0 w 6933183"/>
                <a:gd name="csY4" fmla="*/ 0 h 5704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6933183" h="570477">
                  <a:moveTo>
                    <a:pt x="0" y="0"/>
                  </a:moveTo>
                  <a:lnTo>
                    <a:pt x="6933183" y="0"/>
                  </a:lnTo>
                  <a:lnTo>
                    <a:pt x="6933183" y="570477"/>
                  </a:lnTo>
                  <a:lnTo>
                    <a:pt x="0" y="570477"/>
                  </a:lnTo>
                  <a:lnTo>
                    <a:pt x="0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452816" tIns="73660" rIns="73660" bIns="7366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ct val="75000"/>
                <a:buFont typeface="Courier New" pitchFamily="49" charset="0"/>
                <a:buNone/>
              </a:pPr>
              <a:r>
                <a:rPr lang="en-GB" sz="2900" kern="1200" dirty="0"/>
                <a:t>Legacy infrastructure</a:t>
              </a: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418B9E8-79E4-A55A-32A4-5947FD8A902C}"/>
                </a:ext>
              </a:extLst>
            </p:cNvPr>
            <p:cNvSpPr/>
            <p:nvPr/>
          </p:nvSpPr>
          <p:spPr>
            <a:xfrm>
              <a:off x="4761663" y="3988560"/>
              <a:ext cx="7147763" cy="570477"/>
            </a:xfrm>
            <a:custGeom>
              <a:avLst/>
              <a:gdLst>
                <a:gd name="csX0" fmla="*/ 0 w 7147763"/>
                <a:gd name="csY0" fmla="*/ 0 h 570477"/>
                <a:gd name="csX1" fmla="*/ 7147763 w 7147763"/>
                <a:gd name="csY1" fmla="*/ 0 h 570477"/>
                <a:gd name="csX2" fmla="*/ 7147763 w 7147763"/>
                <a:gd name="csY2" fmla="*/ 570477 h 570477"/>
                <a:gd name="csX3" fmla="*/ 0 w 7147763"/>
                <a:gd name="csY3" fmla="*/ 570477 h 570477"/>
                <a:gd name="csX4" fmla="*/ 0 w 7147763"/>
                <a:gd name="csY4" fmla="*/ 0 h 5704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147763" h="570477">
                  <a:moveTo>
                    <a:pt x="0" y="0"/>
                  </a:moveTo>
                  <a:lnTo>
                    <a:pt x="7147763" y="0"/>
                  </a:lnTo>
                  <a:lnTo>
                    <a:pt x="7147763" y="570477"/>
                  </a:lnTo>
                  <a:lnTo>
                    <a:pt x="0" y="570477"/>
                  </a:lnTo>
                  <a:lnTo>
                    <a:pt x="0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452816" tIns="73660" rIns="73660" bIns="7366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/>
                <a:t>Organisational culture</a:t>
              </a:r>
              <a:endParaRPr lang="en-GB" sz="2900" kern="120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6F95A31-CDE5-9B66-56DA-6E7FD51D5CEA}"/>
                </a:ext>
              </a:extLst>
            </p:cNvPr>
            <p:cNvSpPr/>
            <p:nvPr/>
          </p:nvSpPr>
          <p:spPr>
            <a:xfrm>
              <a:off x="4292407" y="4844167"/>
              <a:ext cx="7617019" cy="570477"/>
            </a:xfrm>
            <a:custGeom>
              <a:avLst/>
              <a:gdLst>
                <a:gd name="csX0" fmla="*/ 0 w 7617019"/>
                <a:gd name="csY0" fmla="*/ 0 h 570477"/>
                <a:gd name="csX1" fmla="*/ 7617019 w 7617019"/>
                <a:gd name="csY1" fmla="*/ 0 h 570477"/>
                <a:gd name="csX2" fmla="*/ 7617019 w 7617019"/>
                <a:gd name="csY2" fmla="*/ 570477 h 570477"/>
                <a:gd name="csX3" fmla="*/ 0 w 7617019"/>
                <a:gd name="csY3" fmla="*/ 570477 h 570477"/>
                <a:gd name="csX4" fmla="*/ 0 w 7617019"/>
                <a:gd name="csY4" fmla="*/ 0 h 5704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7617019" h="570477">
                  <a:moveTo>
                    <a:pt x="0" y="0"/>
                  </a:moveTo>
                  <a:lnTo>
                    <a:pt x="7617019" y="0"/>
                  </a:lnTo>
                  <a:lnTo>
                    <a:pt x="7617019" y="570477"/>
                  </a:lnTo>
                  <a:lnTo>
                    <a:pt x="0" y="570477"/>
                  </a:lnTo>
                  <a:lnTo>
                    <a:pt x="0" y="0"/>
                  </a:ln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452816" tIns="73660" rIns="73660" bIns="73660" numCol="1" spcCol="1270" anchor="ctr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Leadership</a:t>
              </a:r>
            </a:p>
          </p:txBody>
        </p:sp>
      </p:grpSp>
      <p:pic>
        <p:nvPicPr>
          <p:cNvPr id="10" name="Graphic 9" descr="Badge 6 outline">
            <a:extLst>
              <a:ext uri="{FF2B5EF4-FFF2-40B4-BE49-F238E27FC236}">
                <a16:creationId xmlns:a16="http://schemas.microsoft.com/office/drawing/2014/main" id="{E266811C-F247-2C8F-B1E7-D6677AE3D8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52916" y="4830519"/>
            <a:ext cx="914400" cy="914400"/>
          </a:xfrm>
          <a:prstGeom prst="rect">
            <a:avLst/>
          </a:prstGeom>
        </p:spPr>
      </p:pic>
      <p:pic>
        <p:nvPicPr>
          <p:cNvPr id="12" name="Graphic 11" descr="Badge 5 outline">
            <a:extLst>
              <a:ext uri="{FF2B5EF4-FFF2-40B4-BE49-F238E27FC236}">
                <a16:creationId xmlns:a16="http://schemas.microsoft.com/office/drawing/2014/main" id="{DBA8C529-C7E0-B34F-D9D8-EC7643FE72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110116" y="3942548"/>
            <a:ext cx="914400" cy="914400"/>
          </a:xfrm>
          <a:prstGeom prst="rect">
            <a:avLst/>
          </a:prstGeom>
        </p:spPr>
      </p:pic>
      <p:pic>
        <p:nvPicPr>
          <p:cNvPr id="14" name="Graphic 13" descr="Badge 4 outline">
            <a:extLst>
              <a:ext uri="{FF2B5EF4-FFF2-40B4-BE49-F238E27FC236}">
                <a16:creationId xmlns:a16="http://schemas.microsoft.com/office/drawing/2014/main" id="{B397F8B3-A0C9-3809-185F-3A549E9E24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82609" y="3090687"/>
            <a:ext cx="914400" cy="914400"/>
          </a:xfrm>
          <a:prstGeom prst="rect">
            <a:avLst/>
          </a:prstGeom>
        </p:spPr>
      </p:pic>
      <p:pic>
        <p:nvPicPr>
          <p:cNvPr id="16" name="Graphic 15" descr="Badge 3 outline">
            <a:extLst>
              <a:ext uri="{FF2B5EF4-FFF2-40B4-BE49-F238E27FC236}">
                <a16:creationId xmlns:a16="http://schemas.microsoft.com/office/drawing/2014/main" id="{72BCCAEF-A9BF-AC3C-AE4D-562F00BF7C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47922" y="2224347"/>
            <a:ext cx="914400" cy="914400"/>
          </a:xfrm>
          <a:prstGeom prst="rect">
            <a:avLst/>
          </a:prstGeom>
        </p:spPr>
      </p:pic>
      <p:pic>
        <p:nvPicPr>
          <p:cNvPr id="18" name="Graphic 17" descr="Badge outline">
            <a:extLst>
              <a:ext uri="{FF2B5EF4-FFF2-40B4-BE49-F238E27FC236}">
                <a16:creationId xmlns:a16="http://schemas.microsoft.com/office/drawing/2014/main" id="{AA36F279-6CC5-4713-28FE-E4EA1C0DFF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110116" y="1358451"/>
            <a:ext cx="914400" cy="914400"/>
          </a:xfrm>
          <a:prstGeom prst="rect">
            <a:avLst/>
          </a:prstGeom>
        </p:spPr>
      </p:pic>
      <p:pic>
        <p:nvPicPr>
          <p:cNvPr id="20" name="Graphic 19" descr="Badge 1 outline">
            <a:extLst>
              <a:ext uri="{FF2B5EF4-FFF2-40B4-BE49-F238E27FC236}">
                <a16:creationId xmlns:a16="http://schemas.microsoft.com/office/drawing/2014/main" id="{991B0FE0-34F1-C7B3-1FA0-6FFD2FA7F8F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730162" y="519564"/>
            <a:ext cx="914400" cy="914400"/>
          </a:xfrm>
          <a:prstGeom prst="rect">
            <a:avLst/>
          </a:prstGeom>
        </p:spPr>
      </p:pic>
      <p:pic>
        <p:nvPicPr>
          <p:cNvPr id="35" name="Picture 34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B59C9BBA-0FB3-311D-8CF3-4A4EE81792E8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709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Aptos" panose="020B0004020202020204" pitchFamily="34" charset="0"/>
              </a:rPr>
              <a:t>Strategy content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0" y="1447800"/>
            <a:ext cx="9525000" cy="4191000"/>
          </a:xfrm>
        </p:spPr>
        <p:txBody>
          <a:bodyPr>
            <a:normAutofit/>
          </a:bodyPr>
          <a:lstStyle/>
          <a:p>
            <a:pPr>
              <a:buSzPct val="75000"/>
              <a:buFont typeface="Wingdings" panose="05000000000000000000" pitchFamily="2" charset="2"/>
              <a:buChar char="ü"/>
            </a:pPr>
            <a:r>
              <a:rPr lang="en-GB" sz="3200" dirty="0">
                <a:latin typeface="Aptos" panose="020B0004020202020204" pitchFamily="34" charset="0"/>
              </a:rPr>
              <a:t> Exec summary</a:t>
            </a:r>
          </a:p>
          <a:p>
            <a:pPr>
              <a:buSzPct val="75000"/>
              <a:buFont typeface="Wingdings" panose="05000000000000000000" pitchFamily="2" charset="2"/>
              <a:buChar char="ü"/>
            </a:pPr>
            <a:r>
              <a:rPr lang="en-GB" sz="3200" dirty="0">
                <a:latin typeface="Aptos" panose="020B0004020202020204" pitchFamily="34" charset="0"/>
              </a:rPr>
              <a:t> Vision</a:t>
            </a:r>
          </a:p>
          <a:p>
            <a:pPr>
              <a:buSzPct val="75000"/>
              <a:buFont typeface="Wingdings" panose="05000000000000000000" pitchFamily="2" charset="2"/>
              <a:buChar char="ü"/>
            </a:pPr>
            <a:r>
              <a:rPr lang="en-GB" sz="3200" dirty="0">
                <a:latin typeface="Aptos" panose="020B0004020202020204" pitchFamily="34" charset="0"/>
              </a:rPr>
              <a:t> Landscape / case for change</a:t>
            </a:r>
          </a:p>
          <a:p>
            <a:pPr>
              <a:buSzPct val="75000"/>
              <a:buFont typeface="Wingdings" panose="05000000000000000000" pitchFamily="2" charset="2"/>
              <a:buChar char="ü"/>
            </a:pPr>
            <a:r>
              <a:rPr lang="en-GB" sz="3200" dirty="0">
                <a:latin typeface="Aptos" panose="020B0004020202020204" pitchFamily="34" charset="0"/>
              </a:rPr>
              <a:t> Strategic objectives</a:t>
            </a:r>
          </a:p>
          <a:p>
            <a:pPr>
              <a:buSzPct val="75000"/>
              <a:buFont typeface="Wingdings" panose="05000000000000000000" pitchFamily="2" charset="2"/>
              <a:buChar char="ü"/>
            </a:pPr>
            <a:r>
              <a:rPr lang="en-GB" sz="3200" dirty="0">
                <a:latin typeface="Aptos" panose="020B0004020202020204" pitchFamily="34" charset="0"/>
              </a:rPr>
              <a:t> Principles / Approach</a:t>
            </a:r>
          </a:p>
          <a:p>
            <a:pPr>
              <a:buSzPct val="75000"/>
              <a:buFont typeface="Wingdings" panose="05000000000000000000" pitchFamily="2" charset="2"/>
              <a:buChar char="ü"/>
            </a:pPr>
            <a:r>
              <a:rPr lang="en-GB" sz="3200" dirty="0">
                <a:latin typeface="Aptos" panose="020B0004020202020204" pitchFamily="34" charset="0"/>
              </a:rPr>
              <a:t> Timeframe</a:t>
            </a:r>
          </a:p>
          <a:p>
            <a:pPr>
              <a:buSzPct val="75000"/>
              <a:buFont typeface="Wingdings" panose="05000000000000000000" pitchFamily="2" charset="2"/>
              <a:buChar char="ü"/>
            </a:pPr>
            <a:r>
              <a:rPr lang="en-GB" sz="3200" dirty="0">
                <a:latin typeface="Aptos" panose="020B0004020202020204" pitchFamily="34" charset="0"/>
              </a:rPr>
              <a:t> Next steps / portfolio / programmes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BE65DC-1770-F060-1D9A-5128BE8DE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6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5F8A0112-1DA8-DD81-5EBE-15B90E4B25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330052" y="0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73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9906000" cy="990600"/>
          </a:xfrm>
        </p:spPr>
        <p:txBody>
          <a:bodyPr>
            <a:normAutofit/>
          </a:bodyPr>
          <a:lstStyle/>
          <a:p>
            <a:r>
              <a:rPr lang="en-US" sz="4000" b="1" dirty="0"/>
              <a:t>Digital strategy examples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0" y="2177550"/>
            <a:ext cx="11004698" cy="32766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>
                <a:latin typeface="Aptos" panose="020B0004020202020204" pitchFamily="34" charset="0"/>
                <a:hlinkClick r:id="rId3"/>
              </a:rPr>
              <a:t>UHBW digital strategy</a:t>
            </a:r>
            <a:endParaRPr lang="en-GB" sz="3500" dirty="0">
              <a:latin typeface="Aptos" panose="020B0004020202020204" pitchFamily="34" charset="0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>
                <a:latin typeface="Aptos" panose="020B0004020202020204" pitchFamily="34" charset="0"/>
                <a:hlinkClick r:id="rId4"/>
              </a:rPr>
              <a:t>WSH digital strategy</a:t>
            </a:r>
            <a:r>
              <a:rPr lang="en-GB" sz="3500" dirty="0">
                <a:latin typeface="Aptos" panose="020B0004020202020204" pitchFamily="34" charset="0"/>
              </a:rPr>
              <a:t> </a:t>
            </a:r>
          </a:p>
          <a:p>
            <a:pPr marL="0" indent="0">
              <a:buSzPct val="75000"/>
              <a:buNone/>
            </a:pPr>
            <a:endParaRPr lang="en-GB" sz="35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endParaRPr lang="en-GB" sz="3500" dirty="0">
              <a:latin typeface="Aptos" panose="020B0004020202020204" pitchFamily="34" charset="0"/>
            </a:endParaRPr>
          </a:p>
          <a:p>
            <a:pPr marL="0" indent="0" algn="r">
              <a:buSzPct val="75000"/>
              <a:buNone/>
            </a:pPr>
            <a:r>
              <a:rPr lang="en-GB" sz="3500" dirty="0">
                <a:latin typeface="Aptos" panose="020B0004020202020204" pitchFamily="34" charset="0"/>
              </a:rPr>
              <a:t>And more online!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500" dirty="0">
              <a:latin typeface="Aptos" panose="020B0004020202020204" pitchFamily="34" charset="0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500" dirty="0">
              <a:latin typeface="Aptos" panose="020B00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FBC44-D6AF-8D34-3BF2-649B714C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7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EA8481-073B-54E4-B983-980D7EFA58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848600" y="196055"/>
            <a:ext cx="37338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88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086268" y="64829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Why do we need a business case?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086268" y="2209799"/>
            <a:ext cx="9953331" cy="3504611"/>
          </a:xfrm>
        </p:spPr>
        <p:txBody>
          <a:bodyPr>
            <a:normAutofit/>
          </a:bodyPr>
          <a:lstStyle/>
          <a:p>
            <a:pPr marL="457200" indent="-45720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Demonstrate optimum net benefit for: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</a:rPr>
              <a:t>Strategic fit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</a:rPr>
              <a:t>Economic outcomes (net present value)</a:t>
            </a:r>
          </a:p>
          <a:p>
            <a:pPr marL="457200" indent="-45720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Demonstrate preferential outcome against other options for affordability and achievability</a:t>
            </a:r>
          </a:p>
          <a:p>
            <a:pPr marL="457200" indent="-45720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Demonstrate capability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</a:rPr>
              <a:t>Market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</a:rPr>
              <a:t>Internal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400" dirty="0">
              <a:latin typeface="Aptos" panose="020B0004020202020204" pitchFamily="34" charset="0"/>
            </a:endParaRP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2400" dirty="0">
              <a:latin typeface="Aptos" panose="020B00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75AF43-D770-2965-7815-F16E4B3C0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8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36997628-76D3-187D-9844-31E7E66801B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13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066800" y="56147"/>
            <a:ext cx="10058400" cy="990600"/>
          </a:xfrm>
        </p:spPr>
        <p:txBody>
          <a:bodyPr>
            <a:normAutofit/>
          </a:bodyPr>
          <a:lstStyle/>
          <a:p>
            <a:r>
              <a:rPr lang="en-US" b="1" dirty="0"/>
              <a:t>Programme, project and work package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4D323F-14B3-46EC-95EF-358DD7AFA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1800" y="990600"/>
            <a:ext cx="5520458" cy="45626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51187F-5568-4CFE-AEEA-4ECF9771239D}"/>
              </a:ext>
            </a:extLst>
          </p:cNvPr>
          <p:cNvSpPr txBox="1"/>
          <p:nvPr/>
        </p:nvSpPr>
        <p:spPr>
          <a:xfrm>
            <a:off x="838200" y="5529590"/>
            <a:ext cx="10515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https://assets.publishing.service.gov.uk/government/uploads/system/uploads/attachment_data/file/1002673/1195-APS-CCS0521656700-001-Project-Delivery-standard_Web.pdf</a:t>
            </a:r>
            <a:endParaRPr lang="en-GB" sz="11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A45285-2657-9274-9B67-A7A181172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9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2575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b="1" dirty="0"/>
              <a:t>Programme, project and work package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EB10D-E30A-440D-B5B5-E87C97C13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5302" y="1066800"/>
            <a:ext cx="6301396" cy="43163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33F6BDD-CD49-4FD5-B42E-33AFC796C277}"/>
              </a:ext>
            </a:extLst>
          </p:cNvPr>
          <p:cNvSpPr txBox="1"/>
          <p:nvPr/>
        </p:nvSpPr>
        <p:spPr>
          <a:xfrm>
            <a:off x="838200" y="5771392"/>
            <a:ext cx="10515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https://assets.publishing.service.gov.uk/government/uploads/system/uploads/attachment_data/file/1002673/1195-APS-CCS0521656700-001-Project-Delivery-standard_Web.pdf</a:t>
            </a:r>
            <a:endParaRPr lang="en-GB" sz="1100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8DDA1CF9-1080-4E58-85A8-D672EC55C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00200"/>
            <a:ext cx="8839200" cy="838200"/>
          </a:xfrm>
        </p:spPr>
        <p:txBody>
          <a:bodyPr>
            <a:normAutofit fontScale="92500"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Projects deliver </a:t>
            </a:r>
            <a:r>
              <a:rPr lang="en-US" b="1" dirty="0"/>
              <a:t>products</a:t>
            </a:r>
            <a:r>
              <a:rPr lang="en-US" dirty="0"/>
              <a:t>, outputs, “things”.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 err="1"/>
              <a:t>Programmes</a:t>
            </a:r>
            <a:r>
              <a:rPr lang="en-US" dirty="0"/>
              <a:t> are ‘sets’ of projects that collectively deliver </a:t>
            </a:r>
            <a:r>
              <a:rPr lang="en-US" b="1" dirty="0"/>
              <a:t>beneficial</a:t>
            </a:r>
            <a:r>
              <a:rPr lang="en-US" dirty="0"/>
              <a:t> </a:t>
            </a:r>
            <a:r>
              <a:rPr lang="en-US" b="1" dirty="0"/>
              <a:t>outcomes.</a:t>
            </a:r>
            <a:endParaRPr lang="en-US" sz="2000" b="1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B43F80A-A712-4972-9D2A-0B059CC4EDC9}"/>
              </a:ext>
            </a:extLst>
          </p:cNvPr>
          <p:cNvGrpSpPr/>
          <p:nvPr/>
        </p:nvGrpSpPr>
        <p:grpSpPr>
          <a:xfrm>
            <a:off x="6932058" y="2418781"/>
            <a:ext cx="4629279" cy="3741856"/>
            <a:chOff x="3048000" y="1643050"/>
            <a:chExt cx="4976826" cy="4138653"/>
          </a:xfrm>
        </p:grpSpPr>
        <p:sp>
          <p:nvSpPr>
            <p:cNvPr id="62" name="Isosceles Triangle 61"/>
            <p:cNvSpPr/>
            <p:nvPr/>
          </p:nvSpPr>
          <p:spPr>
            <a:xfrm>
              <a:off x="3238480" y="3714752"/>
              <a:ext cx="4714908" cy="1357322"/>
            </a:xfrm>
            <a:prstGeom prst="triangle">
              <a:avLst/>
            </a:prstGeom>
            <a:solidFill>
              <a:schemeClr val="accent6">
                <a:lumMod val="75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>
              <a:stCxn id="61" idx="0"/>
              <a:endCxn id="62" idx="0"/>
            </p:cNvCxnSpPr>
            <p:nvPr/>
          </p:nvCxnSpPr>
          <p:spPr>
            <a:xfrm>
              <a:off x="5595934" y="1643050"/>
              <a:ext cx="0" cy="2071702"/>
            </a:xfrm>
            <a:prstGeom prst="line">
              <a:avLst/>
            </a:prstGeom>
            <a:ln w="31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4266B698-6CC2-406A-9846-1B2FF33E9245}"/>
                </a:ext>
              </a:extLst>
            </p:cNvPr>
            <p:cNvGrpSpPr/>
            <p:nvPr/>
          </p:nvGrpSpPr>
          <p:grpSpPr>
            <a:xfrm>
              <a:off x="3048000" y="1643050"/>
              <a:ext cx="4976826" cy="4138653"/>
              <a:chOff x="3048000" y="1643050"/>
              <a:chExt cx="4976826" cy="4138653"/>
            </a:xfrm>
          </p:grpSpPr>
          <p:sp>
            <p:nvSpPr>
              <p:cNvPr id="61" name="Isosceles Triangle 60"/>
              <p:cNvSpPr/>
              <p:nvPr/>
            </p:nvSpPr>
            <p:spPr>
              <a:xfrm>
                <a:off x="3167042" y="1643050"/>
                <a:ext cx="4857784" cy="3429024"/>
              </a:xfrm>
              <a:prstGeom prst="triangle">
                <a:avLst/>
              </a:prstGeom>
              <a:solidFill>
                <a:schemeClr val="accent6">
                  <a:lumMod val="60000"/>
                  <a:lumOff val="4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2" name="TextBox 71"/>
              <p:cNvSpPr txBox="1"/>
              <p:nvPr/>
            </p:nvSpPr>
            <p:spPr>
              <a:xfrm>
                <a:off x="7134246" y="2478846"/>
                <a:ext cx="81914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Time</a:t>
                </a: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3048000" y="2478846"/>
                <a:ext cx="71437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Cost</a:t>
                </a:r>
              </a:p>
            </p:txBody>
          </p:sp>
          <p:sp>
            <p:nvSpPr>
              <p:cNvPr id="77" name="TextBox 76"/>
              <p:cNvSpPr txBox="1"/>
              <p:nvPr/>
            </p:nvSpPr>
            <p:spPr>
              <a:xfrm>
                <a:off x="4748202" y="5339164"/>
                <a:ext cx="2070456" cy="4425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Quality/Scope</a:t>
                </a:r>
              </a:p>
            </p:txBody>
          </p:sp>
        </p:grp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9EB64-6823-6FCA-FEF0-098D5F588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B2B88C-7FA4-8AEA-2560-D9AB12A635D6}"/>
              </a:ext>
            </a:extLst>
          </p:cNvPr>
          <p:cNvSpPr txBox="1"/>
          <p:nvPr/>
        </p:nvSpPr>
        <p:spPr>
          <a:xfrm>
            <a:off x="3046997" y="3244334"/>
            <a:ext cx="609399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/>
              <a:t>“Iron triangle”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6548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uiExpand="1" build="p"/>
      <p:bldP spid="11" grpId="0"/>
      <p:bldP spid="11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/>
              <a:t>ITSM lifecycle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US" dirty="0"/>
          </a:p>
        </p:txBody>
      </p:sp>
      <p:pic>
        <p:nvPicPr>
          <p:cNvPr id="7" name="Picture 6" descr="C:\Documents and Settings\ScottP\My Documents\Teaching\ITOSM\Graphics\itil_v3 lifecycle.jpg">
            <a:extLst>
              <a:ext uri="{FF2B5EF4-FFF2-40B4-BE49-F238E27FC236}">
                <a16:creationId xmlns:a16="http://schemas.microsoft.com/office/drawing/2014/main" id="{D5324D79-D22C-48C2-8C05-7109F5E8D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281325"/>
            <a:ext cx="5638800" cy="563880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A6A1-0BC2-80A7-9B72-DD6F6EF73DC4}"/>
              </a:ext>
            </a:extLst>
          </p:cNvPr>
          <p:cNvSpPr txBox="1"/>
          <p:nvPr/>
        </p:nvSpPr>
        <p:spPr>
          <a:xfrm>
            <a:off x="381000" y="2133600"/>
            <a:ext cx="35052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does this fit with IS lifecycle(s)?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Acquisition choices: procurement or development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E890F5-7D3D-9512-48A7-5E57F254F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11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795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-22185" y="2667000"/>
            <a:ext cx="9906000" cy="990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Questions / comments so far?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45C866-002C-2D51-8A6D-BCDEEB548A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382000" y="1447800"/>
            <a:ext cx="3314700" cy="3810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C68AAA-28D2-A5B9-CA23-66A72AE566D3}"/>
              </a:ext>
            </a:extLst>
          </p:cNvPr>
          <p:cNvSpPr txBox="1"/>
          <p:nvPr/>
        </p:nvSpPr>
        <p:spPr>
          <a:xfrm>
            <a:off x="8382000" y="5257800"/>
            <a:ext cx="33147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educatormusing.blogspot.com/2012/05/parent-revolutions-two-peti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95A5C9-B390-BC84-AD1D-0AD76BE45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12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778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30619" y="228600"/>
            <a:ext cx="51816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Plans versus planning 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0751" y="2971800"/>
            <a:ext cx="11690498" cy="3808394"/>
          </a:xfrm>
        </p:spPr>
        <p:txBody>
          <a:bodyPr>
            <a:normAutofit/>
          </a:bodyPr>
          <a:lstStyle/>
          <a:p>
            <a:pPr marL="0" indent="0">
              <a:buSzPct val="75000"/>
              <a:buNone/>
            </a:pPr>
            <a:r>
              <a:rPr lang="en-GB" sz="2400" dirty="0">
                <a:latin typeface="Aptos" panose="020B0004020202020204" pitchFamily="34" charset="0"/>
              </a:rPr>
              <a:t>How do you manage the tension?</a:t>
            </a:r>
          </a:p>
          <a:p>
            <a:pPr marL="0" indent="0">
              <a:buSzPct val="75000"/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lvl="1">
              <a:buSzPct val="75000"/>
            </a:pPr>
            <a:r>
              <a:rPr lang="en-GB" sz="2400" dirty="0">
                <a:latin typeface="Aptos" panose="020B0004020202020204" pitchFamily="34" charset="0"/>
              </a:rPr>
              <a:t>Principles</a:t>
            </a:r>
          </a:p>
          <a:p>
            <a:pPr lvl="1">
              <a:buSzPct val="75000"/>
            </a:pPr>
            <a:r>
              <a:rPr lang="en-GB" sz="2400" dirty="0">
                <a:latin typeface="Aptos" panose="020B0004020202020204" pitchFamily="34" charset="0"/>
              </a:rPr>
              <a:t>Governance</a:t>
            </a:r>
          </a:p>
          <a:p>
            <a:pPr lvl="1">
              <a:buSzPct val="75000"/>
            </a:pPr>
            <a:r>
              <a:rPr lang="en-GB" sz="2400" dirty="0">
                <a:latin typeface="Aptos" panose="020B0004020202020204" pitchFamily="34" charset="0"/>
              </a:rPr>
              <a:t>Managed autonomy (‘field commanders’)</a:t>
            </a:r>
          </a:p>
          <a:p>
            <a:pPr lvl="1">
              <a:buSzPct val="75000"/>
            </a:pPr>
            <a:r>
              <a:rPr lang="en-GB" sz="2400" dirty="0">
                <a:latin typeface="Aptos" panose="020B0004020202020204" pitchFamily="34" charset="0"/>
              </a:rPr>
              <a:t>Sometimes retreat is the best (or only) option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2400" dirty="0">
              <a:latin typeface="Aptos" panose="020B00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CA63B4-7ABF-E088-6C6C-48DE5BEFF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5C27D6-E86B-1200-6FDE-B6CE9E7564C5}"/>
              </a:ext>
            </a:extLst>
          </p:cNvPr>
          <p:cNvSpPr txBox="1"/>
          <p:nvPr/>
        </p:nvSpPr>
        <p:spPr>
          <a:xfrm>
            <a:off x="3200400" y="1726898"/>
            <a:ext cx="5791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latin typeface="Aptos" panose="020B0004020202020204" pitchFamily="34" charset="0"/>
              </a:rPr>
              <a:t>‘Plans are useless, planning is vital’</a:t>
            </a:r>
          </a:p>
          <a:p>
            <a:pPr algn="r"/>
            <a:r>
              <a:rPr lang="en-GB" sz="2800" i="1" dirty="0"/>
              <a:t>- Eisenhower -</a:t>
            </a:r>
            <a:endParaRPr lang="en-GB" sz="2800" i="1" dirty="0">
              <a:latin typeface="Aptos" panose="020B00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9885E1-55D5-8B7D-AB96-5A6526917C8B}"/>
              </a:ext>
            </a:extLst>
          </p:cNvPr>
          <p:cNvSpPr txBox="1"/>
          <p:nvPr/>
        </p:nvSpPr>
        <p:spPr>
          <a:xfrm>
            <a:off x="6316581" y="400735"/>
            <a:ext cx="60939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GB" sz="3600" b="1" dirty="0">
                <a:latin typeface="Aptos" panose="020B0004020202020204" pitchFamily="34" charset="0"/>
              </a:rPr>
              <a:t>Strategy versus tactics</a:t>
            </a:r>
          </a:p>
        </p:txBody>
      </p:sp>
      <p:pic>
        <p:nvPicPr>
          <p:cNvPr id="10" name="Graphic 9" descr="Arrow Right with solid fill">
            <a:extLst>
              <a:ext uri="{FF2B5EF4-FFF2-40B4-BE49-F238E27FC236}">
                <a16:creationId xmlns:a16="http://schemas.microsoft.com/office/drawing/2014/main" id="{C3214447-4369-4FE4-4555-D2BFB33DDE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57800" y="28132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55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2933700"/>
            <a:ext cx="9296400" cy="9906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ptos" panose="020B0004020202020204" pitchFamily="34" charset="0"/>
              </a:rPr>
              <a:t>Evaluation of a digital strategy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A825F2-A050-F0BE-9DBC-DF404A11C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14</a:t>
            </a:fld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281E76A-C6BC-BCF1-242A-23156F5C13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4747435"/>
              </p:ext>
            </p:extLst>
          </p:nvPr>
        </p:nvGraphicFramePr>
        <p:xfrm>
          <a:off x="4800600" y="220955"/>
          <a:ext cx="8128000" cy="55875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F7CE99D2-3412-F42B-7DBA-35E141B7EED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197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096000" y="1340203"/>
            <a:ext cx="6057228" cy="4191000"/>
          </a:xfrm>
        </p:spPr>
        <p:txBody>
          <a:bodyPr>
            <a:normAutofit/>
          </a:bodyPr>
          <a:lstStyle/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Industry benchmarks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</a:rPr>
              <a:t>HIMSS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</a:rPr>
              <a:t>KLAS</a:t>
            </a:r>
          </a:p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Common frameworks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  <a:hlinkClick r:id="rId3"/>
              </a:rPr>
              <a:t>PESTLE</a:t>
            </a:r>
            <a:endParaRPr lang="en-GB" sz="2400" dirty="0">
              <a:latin typeface="Aptos" panose="020B0004020202020204" pitchFamily="34" charset="0"/>
            </a:endParaRP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  <a:hlinkClick r:id="rId4"/>
              </a:rPr>
              <a:t>NHS Providers guidance</a:t>
            </a:r>
            <a:endParaRPr lang="en-GB" sz="2400" dirty="0">
              <a:latin typeface="Aptos" panose="020B0004020202020204" pitchFamily="34" charset="0"/>
            </a:endParaRP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</a:rPr>
              <a:t>Academic (e.g. </a:t>
            </a:r>
            <a:r>
              <a:rPr lang="en-GB" sz="2400" dirty="0">
                <a:latin typeface="Aptos" panose="020B0004020202020204" pitchFamily="34" charset="0"/>
                <a:hlinkClick r:id="rId5"/>
              </a:rPr>
              <a:t>Tekic &amp; </a:t>
            </a:r>
            <a:r>
              <a:rPr lang="en-GB" sz="2400" dirty="0" err="1">
                <a:latin typeface="Aptos" panose="020B0004020202020204" pitchFamily="34" charset="0"/>
                <a:hlinkClick r:id="rId5"/>
              </a:rPr>
              <a:t>Koroteev</a:t>
            </a:r>
            <a:r>
              <a:rPr lang="en-GB" sz="2400" dirty="0">
                <a:latin typeface="Aptos" panose="020B0004020202020204" pitchFamily="34" charset="0"/>
                <a:hlinkClick r:id="rId5"/>
              </a:rPr>
              <a:t>, 2019</a:t>
            </a:r>
            <a:r>
              <a:rPr lang="en-GB" sz="2400" dirty="0">
                <a:latin typeface="Aptos" panose="020B0004020202020204" pitchFamily="34" charset="0"/>
              </a:rPr>
              <a:t>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latin typeface="Aptos" panose="020B0004020202020204" pitchFamily="34" charset="0"/>
                <a:hlinkClick r:id="rId6"/>
              </a:rPr>
              <a:t>Theory of Change</a:t>
            </a:r>
            <a:r>
              <a:rPr lang="en-GB" sz="2400" dirty="0">
                <a:latin typeface="Aptos" panose="020B0004020202020204" pitchFamily="34" charset="0"/>
              </a:rPr>
              <a:t> (section 5.2 of chapter)</a:t>
            </a:r>
          </a:p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See also </a:t>
            </a:r>
            <a:r>
              <a:rPr lang="en-GB" sz="2400" dirty="0">
                <a:latin typeface="Aptos" panose="020B0004020202020204" pitchFamily="34" charset="0"/>
                <a:hlinkClick r:id="rId7"/>
              </a:rPr>
              <a:t>OECD proposals</a:t>
            </a:r>
            <a:endParaRPr lang="en-GB" sz="2400" dirty="0">
              <a:latin typeface="Aptos" panose="020B0004020202020204" pitchFamily="34" charset="0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400" dirty="0">
              <a:latin typeface="Aptos" panose="020B0004020202020204" pitchFamily="34" charset="0"/>
            </a:endParaRP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2400" dirty="0">
              <a:latin typeface="Aptos" panose="020B00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05593B-C9A4-51CB-4895-AFDB8EBF5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58EDFDDE-5B83-43C6-F8B6-5DFAEE7E5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933700"/>
            <a:ext cx="4191000" cy="9906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ptos" panose="020B0004020202020204" pitchFamily="34" charset="0"/>
              </a:rPr>
              <a:t>Evaluation methods</a:t>
            </a:r>
            <a:br>
              <a:rPr lang="en-US" sz="3200" b="1" dirty="0">
                <a:latin typeface="Aptos" panose="020B0004020202020204" pitchFamily="34" charset="0"/>
              </a:rPr>
            </a:br>
            <a:r>
              <a:rPr lang="en-US" sz="2400" dirty="0">
                <a:latin typeface="Aptos" panose="020B0004020202020204" pitchFamily="34" charset="0"/>
              </a:rPr>
              <a:t>(examples)</a:t>
            </a:r>
            <a:endParaRPr lang="en-US" sz="3200" dirty="0">
              <a:latin typeface="Aptos" panose="020B0004020202020204" pitchFamily="34" charset="0"/>
            </a:endParaRPr>
          </a:p>
        </p:txBody>
      </p:sp>
      <p:pic>
        <p:nvPicPr>
          <p:cNvPr id="9" name="Picture 8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E1800943-DB9C-D4FF-56D8-5C228A50150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920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59219" y="297367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Group activity: applying to the coursework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0" y="2136313"/>
            <a:ext cx="8229600" cy="3009900"/>
          </a:xfrm>
        </p:spPr>
        <p:txBody>
          <a:bodyPr>
            <a:normAutofit/>
          </a:bodyPr>
          <a:lstStyle/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What digital strategy will you evaluate?</a:t>
            </a:r>
          </a:p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What are the business drivers? How much do they differ across organisations in your group?</a:t>
            </a:r>
          </a:p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How can you determine the current tech status?</a:t>
            </a:r>
          </a:p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What are the key aims and principles?</a:t>
            </a:r>
          </a:p>
          <a:p>
            <a:pPr marL="514350" indent="-514350">
              <a:buSzPct val="75000"/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What evaluation tools can you consider?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BMDS7007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0B6BD-DA28-C7D4-521E-E8FE0027E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16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6CBD78-2FD1-4129-ED5F-9587D62592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503181" y="3429000"/>
            <a:ext cx="2124075" cy="21526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5E73AC-7C9D-F3AD-5E25-7E9347208422}"/>
              </a:ext>
            </a:extLst>
          </p:cNvPr>
          <p:cNvSpPr txBox="1"/>
          <p:nvPr/>
        </p:nvSpPr>
        <p:spPr>
          <a:xfrm>
            <a:off x="9503181" y="5581650"/>
            <a:ext cx="2124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blog.patentology.com.au/2017/01/the-importance-of-continuing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02651627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647</Words>
  <Application>Microsoft Office PowerPoint</Application>
  <PresentationFormat>Widescreen</PresentationFormat>
  <Paragraphs>164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Courier New</vt:lpstr>
      <vt:lpstr>Wingdings</vt:lpstr>
      <vt:lpstr>Office Theme</vt:lpstr>
      <vt:lpstr>1_Office Theme</vt:lpstr>
      <vt:lpstr>Managing Digital Strategy to Enhance Health and Care</vt:lpstr>
      <vt:lpstr>Lecture learning outcomes</vt:lpstr>
      <vt:lpstr>PowerPoint Presentation</vt:lpstr>
      <vt:lpstr>Strategy drivers</vt:lpstr>
      <vt:lpstr>Strategy constraints</vt:lpstr>
      <vt:lpstr>Strategy content</vt:lpstr>
      <vt:lpstr>Digital strategy examples</vt:lpstr>
      <vt:lpstr>Why do we need a business case?</vt:lpstr>
      <vt:lpstr>Programme, project and work package management</vt:lpstr>
      <vt:lpstr>Programme, project and work package management</vt:lpstr>
      <vt:lpstr>ITSM lifecycle</vt:lpstr>
      <vt:lpstr>Questions / comments so far?</vt:lpstr>
      <vt:lpstr>Plans versus planning </vt:lpstr>
      <vt:lpstr>Evaluation of a digital strategy</vt:lpstr>
      <vt:lpstr>Evaluation methods (examples)</vt:lpstr>
      <vt:lpstr>Group activity: applying to the coursework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Simona Ferraraccio</cp:lastModifiedBy>
  <cp:revision>70</cp:revision>
  <dcterms:created xsi:type="dcterms:W3CDTF">2021-02-08T08:08:49Z</dcterms:created>
  <dcterms:modified xsi:type="dcterms:W3CDTF">2026-03-04T12:08:24Z</dcterms:modified>
</cp:coreProperties>
</file>