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Lst>
  <p:sldIdLst>
    <p:sldId id="257" r:id="rId5"/>
  </p:sldIdLst>
  <p:sldSz cx="12911138" cy="183245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260" autoAdjust="0"/>
    <p:restoredTop sz="94660"/>
  </p:normalViewPr>
  <p:slideViewPr>
    <p:cSldViewPr snapToGrid="0">
      <p:cViewPr>
        <p:scale>
          <a:sx n="60" d="100"/>
          <a:sy n="60" d="100"/>
        </p:scale>
        <p:origin x="536"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8336" y="2998944"/>
            <a:ext cx="10974467" cy="6379645"/>
          </a:xfrm>
        </p:spPr>
        <p:txBody>
          <a:bodyPr anchor="b"/>
          <a:lstStyle>
            <a:lvl1pPr algn="ctr">
              <a:defRPr sz="8472"/>
            </a:lvl1pPr>
          </a:lstStyle>
          <a:p>
            <a:r>
              <a:rPr lang="en-US"/>
              <a:t>Click to edit Master title style</a:t>
            </a:r>
            <a:endParaRPr lang="en-US" dirty="0"/>
          </a:p>
        </p:txBody>
      </p:sp>
      <p:sp>
        <p:nvSpPr>
          <p:cNvPr id="3" name="Subtitle 2"/>
          <p:cNvSpPr>
            <a:spLocks noGrp="1"/>
          </p:cNvSpPr>
          <p:nvPr>
            <p:ph type="subTitle" idx="1"/>
          </p:nvPr>
        </p:nvSpPr>
        <p:spPr>
          <a:xfrm>
            <a:off x="1613892" y="9624612"/>
            <a:ext cx="9683354" cy="4424181"/>
          </a:xfrm>
        </p:spPr>
        <p:txBody>
          <a:bodyPr/>
          <a:lstStyle>
            <a:lvl1pPr marL="0" indent="0" algn="ctr">
              <a:buNone/>
              <a:defRPr sz="3389"/>
            </a:lvl1pPr>
            <a:lvl2pPr marL="645566" indent="0" algn="ctr">
              <a:buNone/>
              <a:defRPr sz="2824"/>
            </a:lvl2pPr>
            <a:lvl3pPr marL="1291133" indent="0" algn="ctr">
              <a:buNone/>
              <a:defRPr sz="2542"/>
            </a:lvl3pPr>
            <a:lvl4pPr marL="1936699" indent="0" algn="ctr">
              <a:buNone/>
              <a:defRPr sz="2259"/>
            </a:lvl4pPr>
            <a:lvl5pPr marL="2582266" indent="0" algn="ctr">
              <a:buNone/>
              <a:defRPr sz="2259"/>
            </a:lvl5pPr>
            <a:lvl6pPr marL="3227832" indent="0" algn="ctr">
              <a:buNone/>
              <a:defRPr sz="2259"/>
            </a:lvl6pPr>
            <a:lvl7pPr marL="3873398" indent="0" algn="ctr">
              <a:buNone/>
              <a:defRPr sz="2259"/>
            </a:lvl7pPr>
            <a:lvl8pPr marL="4518965" indent="0" algn="ctr">
              <a:buNone/>
              <a:defRPr sz="2259"/>
            </a:lvl8pPr>
            <a:lvl9pPr marL="5164531" indent="0" algn="ctr">
              <a:buNone/>
              <a:defRPr sz="225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C7531FA-D149-4FF7-BE98-9409346123F4}" type="datetimeFigureOut">
              <a:rPr lang="en-GB" smtClean="0"/>
              <a:t>21/10/2025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C537EA2-30EC-426F-834B-A39CB9327B93}" type="slidenum">
              <a:rPr lang="en-GB" smtClean="0"/>
              <a:t>‹#›</a:t>
            </a:fld>
            <a:endParaRPr lang="en-GB" dirty="0"/>
          </a:p>
        </p:txBody>
      </p:sp>
    </p:spTree>
    <p:extLst>
      <p:ext uri="{BB962C8B-B14F-4D97-AF65-F5344CB8AC3E}">
        <p14:creationId xmlns:p14="http://schemas.microsoft.com/office/powerpoint/2010/main" val="10138143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7531FA-D149-4FF7-BE98-9409346123F4}" type="datetimeFigureOut">
              <a:rPr lang="en-GB" smtClean="0"/>
              <a:t>21/10/2025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C537EA2-30EC-426F-834B-A39CB9327B93}" type="slidenum">
              <a:rPr lang="en-GB" smtClean="0"/>
              <a:t>‹#›</a:t>
            </a:fld>
            <a:endParaRPr lang="en-GB" dirty="0"/>
          </a:p>
        </p:txBody>
      </p:sp>
    </p:spTree>
    <p:extLst>
      <p:ext uri="{BB962C8B-B14F-4D97-AF65-F5344CB8AC3E}">
        <p14:creationId xmlns:p14="http://schemas.microsoft.com/office/powerpoint/2010/main" val="36648488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80917" y="4568408"/>
            <a:ext cx="11135857" cy="7622487"/>
          </a:xfrm>
        </p:spPr>
        <p:txBody>
          <a:bodyPr anchor="b"/>
          <a:lstStyle>
            <a:lvl1pPr>
              <a:defRPr sz="8472"/>
            </a:lvl1pPr>
          </a:lstStyle>
          <a:p>
            <a:r>
              <a:rPr lang="en-US"/>
              <a:t>Click to edit Master title style</a:t>
            </a:r>
            <a:endParaRPr lang="en-US" dirty="0"/>
          </a:p>
        </p:txBody>
      </p:sp>
      <p:sp>
        <p:nvSpPr>
          <p:cNvPr id="3" name="Text Placeholder 2"/>
          <p:cNvSpPr>
            <a:spLocks noGrp="1"/>
          </p:cNvSpPr>
          <p:nvPr>
            <p:ph type="body" idx="1"/>
          </p:nvPr>
        </p:nvSpPr>
        <p:spPr>
          <a:xfrm>
            <a:off x="880917" y="12263007"/>
            <a:ext cx="11135857" cy="4008486"/>
          </a:xfrm>
        </p:spPr>
        <p:txBody>
          <a:bodyPr/>
          <a:lstStyle>
            <a:lvl1pPr marL="0" indent="0">
              <a:buNone/>
              <a:defRPr sz="3389">
                <a:solidFill>
                  <a:schemeClr val="tx1">
                    <a:tint val="82000"/>
                  </a:schemeClr>
                </a:solidFill>
              </a:defRPr>
            </a:lvl1pPr>
            <a:lvl2pPr marL="645566" indent="0">
              <a:buNone/>
              <a:defRPr sz="2824">
                <a:solidFill>
                  <a:schemeClr val="tx1">
                    <a:tint val="82000"/>
                  </a:schemeClr>
                </a:solidFill>
              </a:defRPr>
            </a:lvl2pPr>
            <a:lvl3pPr marL="1291133" indent="0">
              <a:buNone/>
              <a:defRPr sz="2542">
                <a:solidFill>
                  <a:schemeClr val="tx1">
                    <a:tint val="82000"/>
                  </a:schemeClr>
                </a:solidFill>
              </a:defRPr>
            </a:lvl3pPr>
            <a:lvl4pPr marL="1936699" indent="0">
              <a:buNone/>
              <a:defRPr sz="2259">
                <a:solidFill>
                  <a:schemeClr val="tx1">
                    <a:tint val="82000"/>
                  </a:schemeClr>
                </a:solidFill>
              </a:defRPr>
            </a:lvl4pPr>
            <a:lvl5pPr marL="2582266" indent="0">
              <a:buNone/>
              <a:defRPr sz="2259">
                <a:solidFill>
                  <a:schemeClr val="tx1">
                    <a:tint val="82000"/>
                  </a:schemeClr>
                </a:solidFill>
              </a:defRPr>
            </a:lvl5pPr>
            <a:lvl6pPr marL="3227832" indent="0">
              <a:buNone/>
              <a:defRPr sz="2259">
                <a:solidFill>
                  <a:schemeClr val="tx1">
                    <a:tint val="82000"/>
                  </a:schemeClr>
                </a:solidFill>
              </a:defRPr>
            </a:lvl6pPr>
            <a:lvl7pPr marL="3873398" indent="0">
              <a:buNone/>
              <a:defRPr sz="2259">
                <a:solidFill>
                  <a:schemeClr val="tx1">
                    <a:tint val="82000"/>
                  </a:schemeClr>
                </a:solidFill>
              </a:defRPr>
            </a:lvl7pPr>
            <a:lvl8pPr marL="4518965" indent="0">
              <a:buNone/>
              <a:defRPr sz="2259">
                <a:solidFill>
                  <a:schemeClr val="tx1">
                    <a:tint val="82000"/>
                  </a:schemeClr>
                </a:solidFill>
              </a:defRPr>
            </a:lvl8pPr>
            <a:lvl9pPr marL="5164531" indent="0">
              <a:buNone/>
              <a:defRPr sz="2259">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7531FA-D149-4FF7-BE98-9409346123F4}" type="datetimeFigureOut">
              <a:rPr lang="en-GB" smtClean="0"/>
              <a:t>21/10/2025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C537EA2-30EC-426F-834B-A39CB9327B93}" type="slidenum">
              <a:rPr lang="en-GB" smtClean="0"/>
              <a:t>‹#›</a:t>
            </a:fld>
            <a:endParaRPr lang="en-GB" dirty="0"/>
          </a:p>
        </p:txBody>
      </p:sp>
    </p:spTree>
    <p:extLst>
      <p:ext uri="{BB962C8B-B14F-4D97-AF65-F5344CB8AC3E}">
        <p14:creationId xmlns:p14="http://schemas.microsoft.com/office/powerpoint/2010/main" val="34038007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7641" y="4878053"/>
            <a:ext cx="5487234" cy="11626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6263" y="4878053"/>
            <a:ext cx="5487234" cy="11626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C7531FA-D149-4FF7-BE98-9409346123F4}" type="datetimeFigureOut">
              <a:rPr lang="en-GB" smtClean="0"/>
              <a:t>21/10/2025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C537EA2-30EC-426F-834B-A39CB9327B93}" type="slidenum">
              <a:rPr lang="en-GB" smtClean="0"/>
              <a:t>‹#›</a:t>
            </a:fld>
            <a:endParaRPr lang="en-GB" dirty="0"/>
          </a:p>
        </p:txBody>
      </p:sp>
    </p:spTree>
    <p:extLst>
      <p:ext uri="{BB962C8B-B14F-4D97-AF65-F5344CB8AC3E}">
        <p14:creationId xmlns:p14="http://schemas.microsoft.com/office/powerpoint/2010/main" val="4053740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9322" y="975615"/>
            <a:ext cx="11135857" cy="354189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9324" y="4492052"/>
            <a:ext cx="5462016" cy="2201485"/>
          </a:xfrm>
        </p:spPr>
        <p:txBody>
          <a:bodyPr anchor="b"/>
          <a:lstStyle>
            <a:lvl1pPr marL="0" indent="0">
              <a:buNone/>
              <a:defRPr sz="3389" b="1"/>
            </a:lvl1pPr>
            <a:lvl2pPr marL="645566" indent="0">
              <a:buNone/>
              <a:defRPr sz="2824" b="1"/>
            </a:lvl2pPr>
            <a:lvl3pPr marL="1291133" indent="0">
              <a:buNone/>
              <a:defRPr sz="2542" b="1"/>
            </a:lvl3pPr>
            <a:lvl4pPr marL="1936699" indent="0">
              <a:buNone/>
              <a:defRPr sz="2259" b="1"/>
            </a:lvl4pPr>
            <a:lvl5pPr marL="2582266" indent="0">
              <a:buNone/>
              <a:defRPr sz="2259" b="1"/>
            </a:lvl5pPr>
            <a:lvl6pPr marL="3227832" indent="0">
              <a:buNone/>
              <a:defRPr sz="2259" b="1"/>
            </a:lvl6pPr>
            <a:lvl7pPr marL="3873398" indent="0">
              <a:buNone/>
              <a:defRPr sz="2259" b="1"/>
            </a:lvl7pPr>
            <a:lvl8pPr marL="4518965" indent="0">
              <a:buNone/>
              <a:defRPr sz="2259" b="1"/>
            </a:lvl8pPr>
            <a:lvl9pPr marL="5164531" indent="0">
              <a:buNone/>
              <a:defRPr sz="2259" b="1"/>
            </a:lvl9pPr>
          </a:lstStyle>
          <a:p>
            <a:pPr lvl="0"/>
            <a:r>
              <a:rPr lang="en-US"/>
              <a:t>Click to edit Master text styles</a:t>
            </a:r>
          </a:p>
        </p:txBody>
      </p:sp>
      <p:sp>
        <p:nvSpPr>
          <p:cNvPr id="4" name="Content Placeholder 3"/>
          <p:cNvSpPr>
            <a:spLocks noGrp="1"/>
          </p:cNvSpPr>
          <p:nvPr>
            <p:ph sz="half" idx="2"/>
          </p:nvPr>
        </p:nvSpPr>
        <p:spPr>
          <a:xfrm>
            <a:off x="889324" y="6693538"/>
            <a:ext cx="5462016" cy="9845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6264" y="4492052"/>
            <a:ext cx="5488915" cy="2201485"/>
          </a:xfrm>
        </p:spPr>
        <p:txBody>
          <a:bodyPr anchor="b"/>
          <a:lstStyle>
            <a:lvl1pPr marL="0" indent="0">
              <a:buNone/>
              <a:defRPr sz="3389" b="1"/>
            </a:lvl1pPr>
            <a:lvl2pPr marL="645566" indent="0">
              <a:buNone/>
              <a:defRPr sz="2824" b="1"/>
            </a:lvl2pPr>
            <a:lvl3pPr marL="1291133" indent="0">
              <a:buNone/>
              <a:defRPr sz="2542" b="1"/>
            </a:lvl3pPr>
            <a:lvl4pPr marL="1936699" indent="0">
              <a:buNone/>
              <a:defRPr sz="2259" b="1"/>
            </a:lvl4pPr>
            <a:lvl5pPr marL="2582266" indent="0">
              <a:buNone/>
              <a:defRPr sz="2259" b="1"/>
            </a:lvl5pPr>
            <a:lvl6pPr marL="3227832" indent="0">
              <a:buNone/>
              <a:defRPr sz="2259" b="1"/>
            </a:lvl6pPr>
            <a:lvl7pPr marL="3873398" indent="0">
              <a:buNone/>
              <a:defRPr sz="2259" b="1"/>
            </a:lvl7pPr>
            <a:lvl8pPr marL="4518965" indent="0">
              <a:buNone/>
              <a:defRPr sz="2259" b="1"/>
            </a:lvl8pPr>
            <a:lvl9pPr marL="5164531" indent="0">
              <a:buNone/>
              <a:defRPr sz="2259" b="1"/>
            </a:lvl9pPr>
          </a:lstStyle>
          <a:p>
            <a:pPr lvl="0"/>
            <a:r>
              <a:rPr lang="en-US"/>
              <a:t>Click to edit Master text styles</a:t>
            </a:r>
          </a:p>
        </p:txBody>
      </p:sp>
      <p:sp>
        <p:nvSpPr>
          <p:cNvPr id="6" name="Content Placeholder 5"/>
          <p:cNvSpPr>
            <a:spLocks noGrp="1"/>
          </p:cNvSpPr>
          <p:nvPr>
            <p:ph sz="quarter" idx="4"/>
          </p:nvPr>
        </p:nvSpPr>
        <p:spPr>
          <a:xfrm>
            <a:off x="6536264" y="6693538"/>
            <a:ext cx="5488915" cy="9845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7531FA-D149-4FF7-BE98-9409346123F4}" type="datetimeFigureOut">
              <a:rPr lang="en-GB" smtClean="0"/>
              <a:t>21/10/2025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C537EA2-30EC-426F-834B-A39CB9327B93}" type="slidenum">
              <a:rPr lang="en-GB" smtClean="0"/>
              <a:t>‹#›</a:t>
            </a:fld>
            <a:endParaRPr lang="en-GB" dirty="0"/>
          </a:p>
        </p:txBody>
      </p:sp>
    </p:spTree>
    <p:extLst>
      <p:ext uri="{BB962C8B-B14F-4D97-AF65-F5344CB8AC3E}">
        <p14:creationId xmlns:p14="http://schemas.microsoft.com/office/powerpoint/2010/main" val="17565820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C7531FA-D149-4FF7-BE98-9409346123F4}" type="datetimeFigureOut">
              <a:rPr lang="en-GB" smtClean="0"/>
              <a:t>21/10/2025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C537EA2-30EC-426F-834B-A39CB9327B93}" type="slidenum">
              <a:rPr lang="en-GB" smtClean="0"/>
              <a:t>‹#›</a:t>
            </a:fld>
            <a:endParaRPr lang="en-GB" dirty="0"/>
          </a:p>
        </p:txBody>
      </p:sp>
    </p:spTree>
    <p:extLst>
      <p:ext uri="{BB962C8B-B14F-4D97-AF65-F5344CB8AC3E}">
        <p14:creationId xmlns:p14="http://schemas.microsoft.com/office/powerpoint/2010/main" val="42792626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7531FA-D149-4FF7-BE98-9409346123F4}" type="datetimeFigureOut">
              <a:rPr lang="en-GB" smtClean="0"/>
              <a:t>21/10/2025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C537EA2-30EC-426F-834B-A39CB9327B93}" type="slidenum">
              <a:rPr lang="en-GB" smtClean="0"/>
              <a:t>‹#›</a:t>
            </a:fld>
            <a:endParaRPr lang="en-GB" dirty="0"/>
          </a:p>
        </p:txBody>
      </p:sp>
    </p:spTree>
    <p:extLst>
      <p:ext uri="{BB962C8B-B14F-4D97-AF65-F5344CB8AC3E}">
        <p14:creationId xmlns:p14="http://schemas.microsoft.com/office/powerpoint/2010/main" val="23060435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9322" y="1221634"/>
            <a:ext cx="4164178" cy="4275720"/>
          </a:xfrm>
        </p:spPr>
        <p:txBody>
          <a:bodyPr anchor="b"/>
          <a:lstStyle>
            <a:lvl1pPr>
              <a:defRPr sz="4518"/>
            </a:lvl1pPr>
          </a:lstStyle>
          <a:p>
            <a:r>
              <a:rPr lang="en-US"/>
              <a:t>Click to edit Master title style</a:t>
            </a:r>
            <a:endParaRPr lang="en-US" dirty="0"/>
          </a:p>
        </p:txBody>
      </p:sp>
      <p:sp>
        <p:nvSpPr>
          <p:cNvPr id="3" name="Content Placeholder 2"/>
          <p:cNvSpPr>
            <a:spLocks noGrp="1"/>
          </p:cNvSpPr>
          <p:nvPr>
            <p:ph idx="1"/>
          </p:nvPr>
        </p:nvSpPr>
        <p:spPr>
          <a:xfrm>
            <a:off x="5488915" y="2638395"/>
            <a:ext cx="6536264" cy="13022281"/>
          </a:xfrm>
        </p:spPr>
        <p:txBody>
          <a:bodyPr/>
          <a:lstStyle>
            <a:lvl1pPr>
              <a:defRPr sz="4518"/>
            </a:lvl1pPr>
            <a:lvl2pPr>
              <a:defRPr sz="3954"/>
            </a:lvl2pPr>
            <a:lvl3pPr>
              <a:defRPr sz="3389"/>
            </a:lvl3pPr>
            <a:lvl4pPr>
              <a:defRPr sz="2824"/>
            </a:lvl4pPr>
            <a:lvl5pPr>
              <a:defRPr sz="2824"/>
            </a:lvl5pPr>
            <a:lvl6pPr>
              <a:defRPr sz="2824"/>
            </a:lvl6pPr>
            <a:lvl7pPr>
              <a:defRPr sz="2824"/>
            </a:lvl7pPr>
            <a:lvl8pPr>
              <a:defRPr sz="2824"/>
            </a:lvl8pPr>
            <a:lvl9pPr>
              <a:defRPr sz="282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9322" y="5497354"/>
            <a:ext cx="4164178" cy="10184528"/>
          </a:xfrm>
        </p:spPr>
        <p:txBody>
          <a:bodyPr/>
          <a:lstStyle>
            <a:lvl1pPr marL="0" indent="0">
              <a:buNone/>
              <a:defRPr sz="2259"/>
            </a:lvl1pPr>
            <a:lvl2pPr marL="645566" indent="0">
              <a:buNone/>
              <a:defRPr sz="1977"/>
            </a:lvl2pPr>
            <a:lvl3pPr marL="1291133" indent="0">
              <a:buNone/>
              <a:defRPr sz="1694"/>
            </a:lvl3pPr>
            <a:lvl4pPr marL="1936699" indent="0">
              <a:buNone/>
              <a:defRPr sz="1412"/>
            </a:lvl4pPr>
            <a:lvl5pPr marL="2582266" indent="0">
              <a:buNone/>
              <a:defRPr sz="1412"/>
            </a:lvl5pPr>
            <a:lvl6pPr marL="3227832" indent="0">
              <a:buNone/>
              <a:defRPr sz="1412"/>
            </a:lvl6pPr>
            <a:lvl7pPr marL="3873398" indent="0">
              <a:buNone/>
              <a:defRPr sz="1412"/>
            </a:lvl7pPr>
            <a:lvl8pPr marL="4518965" indent="0">
              <a:buNone/>
              <a:defRPr sz="1412"/>
            </a:lvl8pPr>
            <a:lvl9pPr marL="5164531" indent="0">
              <a:buNone/>
              <a:defRPr sz="1412"/>
            </a:lvl9pPr>
          </a:lstStyle>
          <a:p>
            <a:pPr lvl="0"/>
            <a:r>
              <a:rPr lang="en-US"/>
              <a:t>Click to edit Master text styles</a:t>
            </a:r>
          </a:p>
        </p:txBody>
      </p:sp>
      <p:sp>
        <p:nvSpPr>
          <p:cNvPr id="5" name="Date Placeholder 4"/>
          <p:cNvSpPr>
            <a:spLocks noGrp="1"/>
          </p:cNvSpPr>
          <p:nvPr>
            <p:ph type="dt" sz="half" idx="10"/>
          </p:nvPr>
        </p:nvSpPr>
        <p:spPr/>
        <p:txBody>
          <a:bodyPr/>
          <a:lstStyle/>
          <a:p>
            <a:fld id="{4C7531FA-D149-4FF7-BE98-9409346123F4}" type="datetimeFigureOut">
              <a:rPr lang="en-GB" smtClean="0"/>
              <a:t>21/10/2025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C537EA2-30EC-426F-834B-A39CB9327B93}" type="slidenum">
              <a:rPr lang="en-GB" smtClean="0"/>
              <a:t>‹#›</a:t>
            </a:fld>
            <a:endParaRPr lang="en-GB" dirty="0"/>
          </a:p>
        </p:txBody>
      </p:sp>
    </p:spTree>
    <p:extLst>
      <p:ext uri="{BB962C8B-B14F-4D97-AF65-F5344CB8AC3E}">
        <p14:creationId xmlns:p14="http://schemas.microsoft.com/office/powerpoint/2010/main" val="25590432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9322" y="1221634"/>
            <a:ext cx="4164178" cy="4275720"/>
          </a:xfrm>
        </p:spPr>
        <p:txBody>
          <a:bodyPr anchor="b"/>
          <a:lstStyle>
            <a:lvl1pPr>
              <a:defRPr sz="4518"/>
            </a:lvl1pPr>
          </a:lstStyle>
          <a:p>
            <a:r>
              <a:rPr lang="en-US"/>
              <a:t>Click to edit Master title style</a:t>
            </a:r>
            <a:endParaRPr lang="en-US" dirty="0"/>
          </a:p>
        </p:txBody>
      </p:sp>
      <p:sp>
        <p:nvSpPr>
          <p:cNvPr id="3" name="Picture Placeholder 2"/>
          <p:cNvSpPr>
            <a:spLocks noGrp="1" noChangeAspect="1"/>
          </p:cNvSpPr>
          <p:nvPr>
            <p:ph type="pic" idx="1"/>
          </p:nvPr>
        </p:nvSpPr>
        <p:spPr>
          <a:xfrm>
            <a:off x="5488915" y="2638395"/>
            <a:ext cx="6536264" cy="13022281"/>
          </a:xfrm>
        </p:spPr>
        <p:txBody>
          <a:bodyPr anchor="t"/>
          <a:lstStyle>
            <a:lvl1pPr marL="0" indent="0">
              <a:buNone/>
              <a:defRPr sz="4518"/>
            </a:lvl1pPr>
            <a:lvl2pPr marL="645566" indent="0">
              <a:buNone/>
              <a:defRPr sz="3954"/>
            </a:lvl2pPr>
            <a:lvl3pPr marL="1291133" indent="0">
              <a:buNone/>
              <a:defRPr sz="3389"/>
            </a:lvl3pPr>
            <a:lvl4pPr marL="1936699" indent="0">
              <a:buNone/>
              <a:defRPr sz="2824"/>
            </a:lvl4pPr>
            <a:lvl5pPr marL="2582266" indent="0">
              <a:buNone/>
              <a:defRPr sz="2824"/>
            </a:lvl5pPr>
            <a:lvl6pPr marL="3227832" indent="0">
              <a:buNone/>
              <a:defRPr sz="2824"/>
            </a:lvl6pPr>
            <a:lvl7pPr marL="3873398" indent="0">
              <a:buNone/>
              <a:defRPr sz="2824"/>
            </a:lvl7pPr>
            <a:lvl8pPr marL="4518965" indent="0">
              <a:buNone/>
              <a:defRPr sz="2824"/>
            </a:lvl8pPr>
            <a:lvl9pPr marL="5164531" indent="0">
              <a:buNone/>
              <a:defRPr sz="2824"/>
            </a:lvl9pPr>
          </a:lstStyle>
          <a:p>
            <a:r>
              <a:rPr lang="en-US" dirty="0"/>
              <a:t>Click icon to add picture</a:t>
            </a:r>
          </a:p>
        </p:txBody>
      </p:sp>
      <p:sp>
        <p:nvSpPr>
          <p:cNvPr id="4" name="Text Placeholder 3"/>
          <p:cNvSpPr>
            <a:spLocks noGrp="1"/>
          </p:cNvSpPr>
          <p:nvPr>
            <p:ph type="body" sz="half" idx="2"/>
          </p:nvPr>
        </p:nvSpPr>
        <p:spPr>
          <a:xfrm>
            <a:off x="889322" y="5497354"/>
            <a:ext cx="4164178" cy="10184528"/>
          </a:xfrm>
        </p:spPr>
        <p:txBody>
          <a:bodyPr/>
          <a:lstStyle>
            <a:lvl1pPr marL="0" indent="0">
              <a:buNone/>
              <a:defRPr sz="2259"/>
            </a:lvl1pPr>
            <a:lvl2pPr marL="645566" indent="0">
              <a:buNone/>
              <a:defRPr sz="1977"/>
            </a:lvl2pPr>
            <a:lvl3pPr marL="1291133" indent="0">
              <a:buNone/>
              <a:defRPr sz="1694"/>
            </a:lvl3pPr>
            <a:lvl4pPr marL="1936699" indent="0">
              <a:buNone/>
              <a:defRPr sz="1412"/>
            </a:lvl4pPr>
            <a:lvl5pPr marL="2582266" indent="0">
              <a:buNone/>
              <a:defRPr sz="1412"/>
            </a:lvl5pPr>
            <a:lvl6pPr marL="3227832" indent="0">
              <a:buNone/>
              <a:defRPr sz="1412"/>
            </a:lvl6pPr>
            <a:lvl7pPr marL="3873398" indent="0">
              <a:buNone/>
              <a:defRPr sz="1412"/>
            </a:lvl7pPr>
            <a:lvl8pPr marL="4518965" indent="0">
              <a:buNone/>
              <a:defRPr sz="1412"/>
            </a:lvl8pPr>
            <a:lvl9pPr marL="5164531" indent="0">
              <a:buNone/>
              <a:defRPr sz="1412"/>
            </a:lvl9pPr>
          </a:lstStyle>
          <a:p>
            <a:pPr lvl="0"/>
            <a:r>
              <a:rPr lang="en-US"/>
              <a:t>Click to edit Master text styles</a:t>
            </a:r>
          </a:p>
        </p:txBody>
      </p:sp>
      <p:sp>
        <p:nvSpPr>
          <p:cNvPr id="5" name="Date Placeholder 4"/>
          <p:cNvSpPr>
            <a:spLocks noGrp="1"/>
          </p:cNvSpPr>
          <p:nvPr>
            <p:ph type="dt" sz="half" idx="10"/>
          </p:nvPr>
        </p:nvSpPr>
        <p:spPr/>
        <p:txBody>
          <a:bodyPr/>
          <a:lstStyle/>
          <a:p>
            <a:fld id="{4C7531FA-D149-4FF7-BE98-9409346123F4}" type="datetimeFigureOut">
              <a:rPr lang="en-GB" smtClean="0"/>
              <a:t>21/10/2025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C537EA2-30EC-426F-834B-A39CB9327B93}" type="slidenum">
              <a:rPr lang="en-GB" smtClean="0"/>
              <a:t>‹#›</a:t>
            </a:fld>
            <a:endParaRPr lang="en-GB" dirty="0"/>
          </a:p>
        </p:txBody>
      </p:sp>
    </p:spTree>
    <p:extLst>
      <p:ext uri="{BB962C8B-B14F-4D97-AF65-F5344CB8AC3E}">
        <p14:creationId xmlns:p14="http://schemas.microsoft.com/office/powerpoint/2010/main" val="4289719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7531FA-D149-4FF7-BE98-9409346123F4}" type="datetimeFigureOut">
              <a:rPr lang="en-GB" smtClean="0"/>
              <a:t>21/10/2025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C537EA2-30EC-426F-834B-A39CB9327B93}" type="slidenum">
              <a:rPr lang="en-GB" smtClean="0"/>
              <a:t>‹#›</a:t>
            </a:fld>
            <a:endParaRPr lang="en-GB" dirty="0"/>
          </a:p>
        </p:txBody>
      </p:sp>
    </p:spTree>
    <p:extLst>
      <p:ext uri="{BB962C8B-B14F-4D97-AF65-F5344CB8AC3E}">
        <p14:creationId xmlns:p14="http://schemas.microsoft.com/office/powerpoint/2010/main" val="37880136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39534" y="975611"/>
            <a:ext cx="2783964" cy="1552917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7642" y="975611"/>
            <a:ext cx="8190503" cy="1552917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7531FA-D149-4FF7-BE98-9409346123F4}" type="datetimeFigureOut">
              <a:rPr lang="en-GB" smtClean="0"/>
              <a:t>21/10/2025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C537EA2-30EC-426F-834B-A39CB9327B93}" type="slidenum">
              <a:rPr lang="en-GB" smtClean="0"/>
              <a:t>‹#›</a:t>
            </a:fld>
            <a:endParaRPr lang="en-GB" dirty="0"/>
          </a:p>
        </p:txBody>
      </p:sp>
    </p:spTree>
    <p:extLst>
      <p:ext uri="{BB962C8B-B14F-4D97-AF65-F5344CB8AC3E}">
        <p14:creationId xmlns:p14="http://schemas.microsoft.com/office/powerpoint/2010/main" val="913653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7641" y="975615"/>
            <a:ext cx="11135857" cy="354189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7641" y="4878053"/>
            <a:ext cx="11135857" cy="1162673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7641" y="16984113"/>
            <a:ext cx="2905006" cy="975611"/>
          </a:xfrm>
          <a:prstGeom prst="rect">
            <a:avLst/>
          </a:prstGeom>
        </p:spPr>
        <p:txBody>
          <a:bodyPr vert="horz" lIns="91440" tIns="45720" rIns="91440" bIns="45720" rtlCol="0" anchor="ctr"/>
          <a:lstStyle>
            <a:lvl1pPr algn="l">
              <a:defRPr sz="1694">
                <a:solidFill>
                  <a:schemeClr val="tx1">
                    <a:tint val="82000"/>
                  </a:schemeClr>
                </a:solidFill>
              </a:defRPr>
            </a:lvl1pPr>
          </a:lstStyle>
          <a:p>
            <a:fld id="{4C7531FA-D149-4FF7-BE98-9409346123F4}" type="datetimeFigureOut">
              <a:rPr lang="en-GB" smtClean="0"/>
              <a:t>21/10/2025</a:t>
            </a:fld>
            <a:endParaRPr lang="en-GB" dirty="0"/>
          </a:p>
        </p:txBody>
      </p:sp>
      <p:sp>
        <p:nvSpPr>
          <p:cNvPr id="5" name="Footer Placeholder 4"/>
          <p:cNvSpPr>
            <a:spLocks noGrp="1"/>
          </p:cNvSpPr>
          <p:nvPr>
            <p:ph type="ftr" sz="quarter" idx="3"/>
          </p:nvPr>
        </p:nvSpPr>
        <p:spPr>
          <a:xfrm>
            <a:off x="4276815" y="16984113"/>
            <a:ext cx="4357509" cy="975611"/>
          </a:xfrm>
          <a:prstGeom prst="rect">
            <a:avLst/>
          </a:prstGeom>
        </p:spPr>
        <p:txBody>
          <a:bodyPr vert="horz" lIns="91440" tIns="45720" rIns="91440" bIns="45720" rtlCol="0" anchor="ctr"/>
          <a:lstStyle>
            <a:lvl1pPr algn="ctr">
              <a:defRPr sz="1694">
                <a:solidFill>
                  <a:schemeClr val="tx1">
                    <a:tint val="82000"/>
                  </a:schemeClr>
                </a:solidFill>
              </a:defRPr>
            </a:lvl1pPr>
          </a:lstStyle>
          <a:p>
            <a:endParaRPr lang="en-GB" dirty="0"/>
          </a:p>
        </p:txBody>
      </p:sp>
      <p:sp>
        <p:nvSpPr>
          <p:cNvPr id="6" name="Slide Number Placeholder 5"/>
          <p:cNvSpPr>
            <a:spLocks noGrp="1"/>
          </p:cNvSpPr>
          <p:nvPr>
            <p:ph type="sldNum" sz="quarter" idx="4"/>
          </p:nvPr>
        </p:nvSpPr>
        <p:spPr>
          <a:xfrm>
            <a:off x="9118491" y="16984113"/>
            <a:ext cx="2905006" cy="975611"/>
          </a:xfrm>
          <a:prstGeom prst="rect">
            <a:avLst/>
          </a:prstGeom>
        </p:spPr>
        <p:txBody>
          <a:bodyPr vert="horz" lIns="91440" tIns="45720" rIns="91440" bIns="45720" rtlCol="0" anchor="ctr"/>
          <a:lstStyle>
            <a:lvl1pPr algn="r">
              <a:defRPr sz="1694">
                <a:solidFill>
                  <a:schemeClr val="tx1">
                    <a:tint val="82000"/>
                  </a:schemeClr>
                </a:solidFill>
              </a:defRPr>
            </a:lvl1pPr>
          </a:lstStyle>
          <a:p>
            <a:fld id="{5C537EA2-30EC-426F-834B-A39CB9327B93}" type="slidenum">
              <a:rPr lang="en-GB" smtClean="0"/>
              <a:t>‹#›</a:t>
            </a:fld>
            <a:endParaRPr lang="en-GB" dirty="0"/>
          </a:p>
        </p:txBody>
      </p:sp>
    </p:spTree>
    <p:extLst>
      <p:ext uri="{BB962C8B-B14F-4D97-AF65-F5344CB8AC3E}">
        <p14:creationId xmlns:p14="http://schemas.microsoft.com/office/powerpoint/2010/main" val="1043665761"/>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1291133" rtl="0" eaLnBrk="1" latinLnBrk="0" hangingPunct="1">
        <a:lnSpc>
          <a:spcPct val="90000"/>
        </a:lnSpc>
        <a:spcBef>
          <a:spcPct val="0"/>
        </a:spcBef>
        <a:buNone/>
        <a:defRPr sz="6213" kern="1200">
          <a:solidFill>
            <a:schemeClr val="tx1"/>
          </a:solidFill>
          <a:latin typeface="+mj-lt"/>
          <a:ea typeface="+mj-ea"/>
          <a:cs typeface="+mj-cs"/>
        </a:defRPr>
      </a:lvl1pPr>
    </p:titleStyle>
    <p:bodyStyle>
      <a:lvl1pPr marL="322783" indent="-322783" algn="l" defTabSz="1291133" rtl="0" eaLnBrk="1" latinLnBrk="0" hangingPunct="1">
        <a:lnSpc>
          <a:spcPct val="90000"/>
        </a:lnSpc>
        <a:spcBef>
          <a:spcPts val="1412"/>
        </a:spcBef>
        <a:buFont typeface="Arial" panose="020B0604020202020204" pitchFamily="34" charset="0"/>
        <a:buChar char="•"/>
        <a:defRPr sz="3954" kern="1200">
          <a:solidFill>
            <a:schemeClr val="tx1"/>
          </a:solidFill>
          <a:latin typeface="+mn-lt"/>
          <a:ea typeface="+mn-ea"/>
          <a:cs typeface="+mn-cs"/>
        </a:defRPr>
      </a:lvl1pPr>
      <a:lvl2pPr marL="968350" indent="-322783" algn="l" defTabSz="1291133" rtl="0" eaLnBrk="1" latinLnBrk="0" hangingPunct="1">
        <a:lnSpc>
          <a:spcPct val="90000"/>
        </a:lnSpc>
        <a:spcBef>
          <a:spcPts val="706"/>
        </a:spcBef>
        <a:buFont typeface="Arial" panose="020B0604020202020204" pitchFamily="34" charset="0"/>
        <a:buChar char="•"/>
        <a:defRPr sz="3389" kern="1200">
          <a:solidFill>
            <a:schemeClr val="tx1"/>
          </a:solidFill>
          <a:latin typeface="+mn-lt"/>
          <a:ea typeface="+mn-ea"/>
          <a:cs typeface="+mn-cs"/>
        </a:defRPr>
      </a:lvl2pPr>
      <a:lvl3pPr marL="1613916" indent="-322783" algn="l" defTabSz="1291133" rtl="0" eaLnBrk="1" latinLnBrk="0" hangingPunct="1">
        <a:lnSpc>
          <a:spcPct val="90000"/>
        </a:lnSpc>
        <a:spcBef>
          <a:spcPts val="706"/>
        </a:spcBef>
        <a:buFont typeface="Arial" panose="020B0604020202020204" pitchFamily="34" charset="0"/>
        <a:buChar char="•"/>
        <a:defRPr sz="2824" kern="1200">
          <a:solidFill>
            <a:schemeClr val="tx1"/>
          </a:solidFill>
          <a:latin typeface="+mn-lt"/>
          <a:ea typeface="+mn-ea"/>
          <a:cs typeface="+mn-cs"/>
        </a:defRPr>
      </a:lvl3pPr>
      <a:lvl4pPr marL="2259482" indent="-322783" algn="l" defTabSz="1291133" rtl="0" eaLnBrk="1" latinLnBrk="0" hangingPunct="1">
        <a:lnSpc>
          <a:spcPct val="90000"/>
        </a:lnSpc>
        <a:spcBef>
          <a:spcPts val="706"/>
        </a:spcBef>
        <a:buFont typeface="Arial" panose="020B0604020202020204" pitchFamily="34" charset="0"/>
        <a:buChar char="•"/>
        <a:defRPr sz="2542" kern="1200">
          <a:solidFill>
            <a:schemeClr val="tx1"/>
          </a:solidFill>
          <a:latin typeface="+mn-lt"/>
          <a:ea typeface="+mn-ea"/>
          <a:cs typeface="+mn-cs"/>
        </a:defRPr>
      </a:lvl4pPr>
      <a:lvl5pPr marL="2905049" indent="-322783" algn="l" defTabSz="1291133" rtl="0" eaLnBrk="1" latinLnBrk="0" hangingPunct="1">
        <a:lnSpc>
          <a:spcPct val="90000"/>
        </a:lnSpc>
        <a:spcBef>
          <a:spcPts val="706"/>
        </a:spcBef>
        <a:buFont typeface="Arial" panose="020B0604020202020204" pitchFamily="34" charset="0"/>
        <a:buChar char="•"/>
        <a:defRPr sz="2542" kern="1200">
          <a:solidFill>
            <a:schemeClr val="tx1"/>
          </a:solidFill>
          <a:latin typeface="+mn-lt"/>
          <a:ea typeface="+mn-ea"/>
          <a:cs typeface="+mn-cs"/>
        </a:defRPr>
      </a:lvl5pPr>
      <a:lvl6pPr marL="3550615" indent="-322783" algn="l" defTabSz="1291133" rtl="0" eaLnBrk="1" latinLnBrk="0" hangingPunct="1">
        <a:lnSpc>
          <a:spcPct val="90000"/>
        </a:lnSpc>
        <a:spcBef>
          <a:spcPts val="706"/>
        </a:spcBef>
        <a:buFont typeface="Arial" panose="020B0604020202020204" pitchFamily="34" charset="0"/>
        <a:buChar char="•"/>
        <a:defRPr sz="2542" kern="1200">
          <a:solidFill>
            <a:schemeClr val="tx1"/>
          </a:solidFill>
          <a:latin typeface="+mn-lt"/>
          <a:ea typeface="+mn-ea"/>
          <a:cs typeface="+mn-cs"/>
        </a:defRPr>
      </a:lvl6pPr>
      <a:lvl7pPr marL="4196182" indent="-322783" algn="l" defTabSz="1291133" rtl="0" eaLnBrk="1" latinLnBrk="0" hangingPunct="1">
        <a:lnSpc>
          <a:spcPct val="90000"/>
        </a:lnSpc>
        <a:spcBef>
          <a:spcPts val="706"/>
        </a:spcBef>
        <a:buFont typeface="Arial" panose="020B0604020202020204" pitchFamily="34" charset="0"/>
        <a:buChar char="•"/>
        <a:defRPr sz="2542" kern="1200">
          <a:solidFill>
            <a:schemeClr val="tx1"/>
          </a:solidFill>
          <a:latin typeface="+mn-lt"/>
          <a:ea typeface="+mn-ea"/>
          <a:cs typeface="+mn-cs"/>
        </a:defRPr>
      </a:lvl7pPr>
      <a:lvl8pPr marL="4841748" indent="-322783" algn="l" defTabSz="1291133" rtl="0" eaLnBrk="1" latinLnBrk="0" hangingPunct="1">
        <a:lnSpc>
          <a:spcPct val="90000"/>
        </a:lnSpc>
        <a:spcBef>
          <a:spcPts val="706"/>
        </a:spcBef>
        <a:buFont typeface="Arial" panose="020B0604020202020204" pitchFamily="34" charset="0"/>
        <a:buChar char="•"/>
        <a:defRPr sz="2542" kern="1200">
          <a:solidFill>
            <a:schemeClr val="tx1"/>
          </a:solidFill>
          <a:latin typeface="+mn-lt"/>
          <a:ea typeface="+mn-ea"/>
          <a:cs typeface="+mn-cs"/>
        </a:defRPr>
      </a:lvl8pPr>
      <a:lvl9pPr marL="5487314" indent="-322783" algn="l" defTabSz="1291133" rtl="0" eaLnBrk="1" latinLnBrk="0" hangingPunct="1">
        <a:lnSpc>
          <a:spcPct val="90000"/>
        </a:lnSpc>
        <a:spcBef>
          <a:spcPts val="706"/>
        </a:spcBef>
        <a:buFont typeface="Arial" panose="020B0604020202020204" pitchFamily="34" charset="0"/>
        <a:buChar char="•"/>
        <a:defRPr sz="2542" kern="1200">
          <a:solidFill>
            <a:schemeClr val="tx1"/>
          </a:solidFill>
          <a:latin typeface="+mn-lt"/>
          <a:ea typeface="+mn-ea"/>
          <a:cs typeface="+mn-cs"/>
        </a:defRPr>
      </a:lvl9pPr>
    </p:bodyStyle>
    <p:otherStyle>
      <a:defPPr>
        <a:defRPr lang="en-US"/>
      </a:defPPr>
      <a:lvl1pPr marL="0" algn="l" defTabSz="1291133" rtl="0" eaLnBrk="1" latinLnBrk="0" hangingPunct="1">
        <a:defRPr sz="2542" kern="1200">
          <a:solidFill>
            <a:schemeClr val="tx1"/>
          </a:solidFill>
          <a:latin typeface="+mn-lt"/>
          <a:ea typeface="+mn-ea"/>
          <a:cs typeface="+mn-cs"/>
        </a:defRPr>
      </a:lvl1pPr>
      <a:lvl2pPr marL="645566" algn="l" defTabSz="1291133" rtl="0" eaLnBrk="1" latinLnBrk="0" hangingPunct="1">
        <a:defRPr sz="2542" kern="1200">
          <a:solidFill>
            <a:schemeClr val="tx1"/>
          </a:solidFill>
          <a:latin typeface="+mn-lt"/>
          <a:ea typeface="+mn-ea"/>
          <a:cs typeface="+mn-cs"/>
        </a:defRPr>
      </a:lvl2pPr>
      <a:lvl3pPr marL="1291133" algn="l" defTabSz="1291133" rtl="0" eaLnBrk="1" latinLnBrk="0" hangingPunct="1">
        <a:defRPr sz="2542" kern="1200">
          <a:solidFill>
            <a:schemeClr val="tx1"/>
          </a:solidFill>
          <a:latin typeface="+mn-lt"/>
          <a:ea typeface="+mn-ea"/>
          <a:cs typeface="+mn-cs"/>
        </a:defRPr>
      </a:lvl3pPr>
      <a:lvl4pPr marL="1936699" algn="l" defTabSz="1291133" rtl="0" eaLnBrk="1" latinLnBrk="0" hangingPunct="1">
        <a:defRPr sz="2542" kern="1200">
          <a:solidFill>
            <a:schemeClr val="tx1"/>
          </a:solidFill>
          <a:latin typeface="+mn-lt"/>
          <a:ea typeface="+mn-ea"/>
          <a:cs typeface="+mn-cs"/>
        </a:defRPr>
      </a:lvl4pPr>
      <a:lvl5pPr marL="2582266" algn="l" defTabSz="1291133" rtl="0" eaLnBrk="1" latinLnBrk="0" hangingPunct="1">
        <a:defRPr sz="2542" kern="1200">
          <a:solidFill>
            <a:schemeClr val="tx1"/>
          </a:solidFill>
          <a:latin typeface="+mn-lt"/>
          <a:ea typeface="+mn-ea"/>
          <a:cs typeface="+mn-cs"/>
        </a:defRPr>
      </a:lvl5pPr>
      <a:lvl6pPr marL="3227832" algn="l" defTabSz="1291133" rtl="0" eaLnBrk="1" latinLnBrk="0" hangingPunct="1">
        <a:defRPr sz="2542" kern="1200">
          <a:solidFill>
            <a:schemeClr val="tx1"/>
          </a:solidFill>
          <a:latin typeface="+mn-lt"/>
          <a:ea typeface="+mn-ea"/>
          <a:cs typeface="+mn-cs"/>
        </a:defRPr>
      </a:lvl6pPr>
      <a:lvl7pPr marL="3873398" algn="l" defTabSz="1291133" rtl="0" eaLnBrk="1" latinLnBrk="0" hangingPunct="1">
        <a:defRPr sz="2542" kern="1200">
          <a:solidFill>
            <a:schemeClr val="tx1"/>
          </a:solidFill>
          <a:latin typeface="+mn-lt"/>
          <a:ea typeface="+mn-ea"/>
          <a:cs typeface="+mn-cs"/>
        </a:defRPr>
      </a:lvl7pPr>
      <a:lvl8pPr marL="4518965" algn="l" defTabSz="1291133" rtl="0" eaLnBrk="1" latinLnBrk="0" hangingPunct="1">
        <a:defRPr sz="2542" kern="1200">
          <a:solidFill>
            <a:schemeClr val="tx1"/>
          </a:solidFill>
          <a:latin typeface="+mn-lt"/>
          <a:ea typeface="+mn-ea"/>
          <a:cs typeface="+mn-cs"/>
        </a:defRPr>
      </a:lvl8pPr>
      <a:lvl9pPr marL="5164531" algn="l" defTabSz="1291133" rtl="0" eaLnBrk="1" latinLnBrk="0" hangingPunct="1">
        <a:defRPr sz="254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news-medical.net/news/20240801/Study-highlights-barriers-to-exercise-for-people-with-disabilities.aspx" TargetMode="External"/><Relationship Id="rId13" Type="http://schemas.openxmlformats.org/officeDocument/2006/relationships/image" Target="../media/image11.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0.png"/><Relationship Id="rId2" Type="http://schemas.openxmlformats.org/officeDocument/2006/relationships/image" Target="../media/image1.png"/><Relationship Id="rId16"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9.svg"/><Relationship Id="rId5" Type="http://schemas.openxmlformats.org/officeDocument/2006/relationships/image" Target="../media/image4.png"/><Relationship Id="rId15" Type="http://schemas.openxmlformats.org/officeDocument/2006/relationships/image" Target="../media/image13.jpeg"/><Relationship Id="rId10" Type="http://schemas.openxmlformats.org/officeDocument/2006/relationships/image" Target="../media/image8.png"/><Relationship Id="rId4" Type="http://schemas.openxmlformats.org/officeDocument/2006/relationships/image" Target="../media/image3.png"/><Relationship Id="rId9" Type="http://schemas.openxmlformats.org/officeDocument/2006/relationships/image" Target="../media/image7.jpeg"/><Relationship Id="rId1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up of a sign">
            <a:extLst>
              <a:ext uri="{FF2B5EF4-FFF2-40B4-BE49-F238E27FC236}">
                <a16:creationId xmlns:a16="http://schemas.microsoft.com/office/drawing/2014/main" id="{7268F91C-5890-0276-C7AB-D18AED01F8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4660" y="80688"/>
            <a:ext cx="3287491" cy="1007352"/>
          </a:xfrm>
          <a:prstGeom prst="rect">
            <a:avLst/>
          </a:prstGeom>
        </p:spPr>
      </p:pic>
      <p:pic>
        <p:nvPicPr>
          <p:cNvPr id="8" name="Picture 7" descr="A logo for a gym&#10;&#10;AI-generated content may be incorrect.">
            <a:extLst>
              <a:ext uri="{FF2B5EF4-FFF2-40B4-BE49-F238E27FC236}">
                <a16:creationId xmlns:a16="http://schemas.microsoft.com/office/drawing/2014/main" id="{2C4B4D88-A4FD-29B5-50F4-2DA1D3FDC08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12277" y="-30705"/>
            <a:ext cx="2516298" cy="1307592"/>
          </a:xfrm>
          <a:prstGeom prst="rect">
            <a:avLst/>
          </a:prstGeom>
        </p:spPr>
      </p:pic>
      <p:sp>
        <p:nvSpPr>
          <p:cNvPr id="11" name="Rectangle 2">
            <a:extLst>
              <a:ext uri="{FF2B5EF4-FFF2-40B4-BE49-F238E27FC236}">
                <a16:creationId xmlns:a16="http://schemas.microsoft.com/office/drawing/2014/main" id="{CDCCE595-FE85-2274-8AD6-BECB969D299E}"/>
              </a:ext>
            </a:extLst>
          </p:cNvPr>
          <p:cNvSpPr>
            <a:spLocks noChangeArrowheads="1"/>
          </p:cNvSpPr>
          <p:nvPr/>
        </p:nvSpPr>
        <p:spPr bwMode="auto">
          <a:xfrm>
            <a:off x="156024" y="4949855"/>
            <a:ext cx="5652250" cy="21775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74295" tIns="37148" rIns="74295" bIns="37148" numCol="1" anchor="ctr" anchorCtr="0" compatLnSpc="1">
            <a:prstTxWarp prst="textNoShape">
              <a:avLst/>
            </a:prstTxWarp>
            <a:spAutoFit/>
          </a:bodyPr>
          <a:lstStyle/>
          <a:p>
            <a:pPr defTabSz="742904" eaLnBrk="0" fontAlgn="base" hangingPunct="0">
              <a:spcBef>
                <a:spcPct val="0"/>
              </a:spcBef>
              <a:spcAft>
                <a:spcPct val="0"/>
              </a:spcAft>
            </a:pPr>
            <a:r>
              <a:rPr lang="en-US" altLang="en-US" b="1" dirty="0">
                <a:latin typeface="Times New Roman" panose="02020603050405020304" pitchFamily="18" charset="0"/>
                <a:cs typeface="Times New Roman" panose="02020603050405020304" pitchFamily="18" charset="0"/>
              </a:rPr>
              <a:t>INTRODUCTION:</a:t>
            </a:r>
          </a:p>
          <a:p>
            <a:pPr algn="just" defTabSz="742904" eaLnBrk="0" fontAlgn="base" hangingPunct="0">
              <a:spcBef>
                <a:spcPct val="0"/>
              </a:spcBef>
              <a:spcAft>
                <a:spcPct val="0"/>
              </a:spcAft>
            </a:pPr>
            <a:r>
              <a:rPr lang="en-US" altLang="en-US" dirty="0">
                <a:latin typeface="Times New Roman" panose="02020603050405020304" pitchFamily="18" charset="0"/>
                <a:cs typeface="Times New Roman" panose="02020603050405020304" pitchFamily="18" charset="0"/>
              </a:rPr>
              <a:t>Creating an inclusive atmosphere where everyone feels accepted, protected and encouraged to reach Their fitness objectives are more important than simply adhering to rules when It comes to improving accessibility in gym Increasing the inclusivity of fitness spaces[1].</a:t>
            </a:r>
          </a:p>
          <a:p>
            <a:pPr defTabSz="742904" eaLnBrk="0" fontAlgn="base" hangingPunct="0">
              <a:spcBef>
                <a:spcPct val="0"/>
              </a:spcBef>
              <a:spcAft>
                <a:spcPct val="0"/>
              </a:spcAft>
            </a:pPr>
            <a:endParaRPr lang="en-US" altLang="en-US" sz="1400" dirty="0">
              <a:latin typeface="Times New Roman" panose="02020603050405020304" pitchFamily="18" charset="0"/>
              <a:cs typeface="Times New Roman" panose="02020603050405020304" pitchFamily="18" charset="0"/>
            </a:endParaRPr>
          </a:p>
          <a:p>
            <a:pPr defTabSz="742904" eaLnBrk="0" fontAlgn="base" hangingPunct="0">
              <a:spcBef>
                <a:spcPct val="0"/>
              </a:spcBef>
              <a:spcAft>
                <a:spcPct val="0"/>
              </a:spcAft>
            </a:pPr>
            <a:endParaRPr lang="en-US" altLang="en-US" sz="1463" dirty="0">
              <a:latin typeface="Arial" panose="020B0604020202020204" pitchFamily="34" charset="0"/>
            </a:endParaRPr>
          </a:p>
        </p:txBody>
      </p:sp>
      <p:sp>
        <p:nvSpPr>
          <p:cNvPr id="15" name="TextBox 14">
            <a:extLst>
              <a:ext uri="{FF2B5EF4-FFF2-40B4-BE49-F238E27FC236}">
                <a16:creationId xmlns:a16="http://schemas.microsoft.com/office/drawing/2014/main" id="{0A2F59AA-198F-E9C6-4F9A-C57DD991FFD7}"/>
              </a:ext>
            </a:extLst>
          </p:cNvPr>
          <p:cNvSpPr txBox="1"/>
          <p:nvPr/>
        </p:nvSpPr>
        <p:spPr>
          <a:xfrm>
            <a:off x="109208" y="6981400"/>
            <a:ext cx="2151230" cy="369332"/>
          </a:xfrm>
          <a:prstGeom prst="rect">
            <a:avLst/>
          </a:prstGeom>
          <a:noFill/>
        </p:spPr>
        <p:txBody>
          <a:bodyPr wrap="none" rtlCol="0">
            <a:spAutoFit/>
          </a:bodyPr>
          <a:lstStyle/>
          <a:p>
            <a:r>
              <a:rPr lang="en-GB"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METHODOLOGY:</a:t>
            </a:r>
            <a:endParaRPr lang="en-GB" b="1" dirty="0"/>
          </a:p>
        </p:txBody>
      </p:sp>
      <p:sp>
        <p:nvSpPr>
          <p:cNvPr id="16" name="TextBox 15">
            <a:extLst>
              <a:ext uri="{FF2B5EF4-FFF2-40B4-BE49-F238E27FC236}">
                <a16:creationId xmlns:a16="http://schemas.microsoft.com/office/drawing/2014/main" id="{1F390B51-419A-640F-B3CE-6418D4F0713B}"/>
              </a:ext>
            </a:extLst>
          </p:cNvPr>
          <p:cNvSpPr txBox="1"/>
          <p:nvPr/>
        </p:nvSpPr>
        <p:spPr>
          <a:xfrm>
            <a:off x="145176" y="11742846"/>
            <a:ext cx="3812262" cy="369332"/>
          </a:xfrm>
          <a:prstGeom prst="rect">
            <a:avLst/>
          </a:prstGeom>
          <a:noFill/>
        </p:spPr>
        <p:txBody>
          <a:bodyPr wrap="none" rtlCol="0">
            <a:spAutoFit/>
          </a:bodyPr>
          <a:lstStyle/>
          <a:p>
            <a:r>
              <a:rPr lang="en-GB" sz="1400" dirty="0">
                <a:latin typeface="Times New Roman" panose="02020603050405020304" pitchFamily="18" charset="0"/>
                <a:cs typeface="Times New Roman" panose="02020603050405020304" pitchFamily="18" charset="0"/>
              </a:rPr>
              <a:t>Figure 1: Methodology for the </a:t>
            </a:r>
            <a:r>
              <a:rPr lang="en-GB" dirty="0">
                <a:latin typeface="Times New Roman" panose="02020603050405020304" pitchFamily="18" charset="0"/>
                <a:cs typeface="Times New Roman" panose="02020603050405020304" pitchFamily="18" charset="0"/>
              </a:rPr>
              <a:t>proposed</a:t>
            </a:r>
            <a:r>
              <a:rPr lang="en-GB" sz="1400" dirty="0">
                <a:latin typeface="Times New Roman" panose="02020603050405020304" pitchFamily="18" charset="0"/>
                <a:cs typeface="Times New Roman" panose="02020603050405020304" pitchFamily="18" charset="0"/>
              </a:rPr>
              <a:t> Project</a:t>
            </a:r>
          </a:p>
        </p:txBody>
      </p:sp>
      <p:grpSp>
        <p:nvGrpSpPr>
          <p:cNvPr id="17" name="Group 16">
            <a:extLst>
              <a:ext uri="{FF2B5EF4-FFF2-40B4-BE49-F238E27FC236}">
                <a16:creationId xmlns:a16="http://schemas.microsoft.com/office/drawing/2014/main" id="{272DC364-AC36-3E64-65FB-E562604E0C26}"/>
              </a:ext>
            </a:extLst>
          </p:cNvPr>
          <p:cNvGrpSpPr/>
          <p:nvPr/>
        </p:nvGrpSpPr>
        <p:grpSpPr>
          <a:xfrm>
            <a:off x="6150388" y="9870035"/>
            <a:ext cx="5135216" cy="1457907"/>
            <a:chOff x="1029770" y="19957406"/>
            <a:chExt cx="9443583" cy="2940183"/>
          </a:xfrm>
        </p:grpSpPr>
        <p:pic>
          <p:nvPicPr>
            <p:cNvPr id="18" name="Picture 17">
              <a:extLst>
                <a:ext uri="{FF2B5EF4-FFF2-40B4-BE49-F238E27FC236}">
                  <a16:creationId xmlns:a16="http://schemas.microsoft.com/office/drawing/2014/main" id="{D57F98CC-F397-5D37-5F96-E7886D7BF94D}"/>
                </a:ext>
              </a:extLst>
            </p:cNvPr>
            <p:cNvPicPr>
              <a:picLocks noChangeAspect="1"/>
            </p:cNvPicPr>
            <p:nvPr/>
          </p:nvPicPr>
          <p:blipFill>
            <a:blip r:embed="rId4"/>
            <a:stretch>
              <a:fillRect/>
            </a:stretch>
          </p:blipFill>
          <p:spPr>
            <a:xfrm>
              <a:off x="6147895" y="19989155"/>
              <a:ext cx="2304394" cy="2787573"/>
            </a:xfrm>
            <a:prstGeom prst="rect">
              <a:avLst/>
            </a:prstGeom>
          </p:spPr>
        </p:pic>
        <p:pic>
          <p:nvPicPr>
            <p:cNvPr id="19" name="Picture 18">
              <a:extLst>
                <a:ext uri="{FF2B5EF4-FFF2-40B4-BE49-F238E27FC236}">
                  <a16:creationId xmlns:a16="http://schemas.microsoft.com/office/drawing/2014/main" id="{4AEEEFCB-5037-BC65-52BE-F2EB46F63608}"/>
                </a:ext>
              </a:extLst>
            </p:cNvPr>
            <p:cNvPicPr>
              <a:picLocks noChangeAspect="1"/>
            </p:cNvPicPr>
            <p:nvPr/>
          </p:nvPicPr>
          <p:blipFill>
            <a:blip r:embed="rId5"/>
            <a:stretch>
              <a:fillRect/>
            </a:stretch>
          </p:blipFill>
          <p:spPr>
            <a:xfrm>
              <a:off x="8351907" y="19989155"/>
              <a:ext cx="2121446" cy="2908434"/>
            </a:xfrm>
            <a:prstGeom prst="rect">
              <a:avLst/>
            </a:prstGeom>
          </p:spPr>
        </p:pic>
        <p:pic>
          <p:nvPicPr>
            <p:cNvPr id="20" name="Picture 19">
              <a:extLst>
                <a:ext uri="{FF2B5EF4-FFF2-40B4-BE49-F238E27FC236}">
                  <a16:creationId xmlns:a16="http://schemas.microsoft.com/office/drawing/2014/main" id="{5EAC6373-B9B5-8EE7-7D81-EBEAED556431}"/>
                </a:ext>
              </a:extLst>
            </p:cNvPr>
            <p:cNvPicPr>
              <a:picLocks noChangeAspect="1"/>
            </p:cNvPicPr>
            <p:nvPr/>
          </p:nvPicPr>
          <p:blipFill>
            <a:blip r:embed="rId6"/>
            <a:stretch>
              <a:fillRect/>
            </a:stretch>
          </p:blipFill>
          <p:spPr>
            <a:xfrm>
              <a:off x="2765469" y="19957406"/>
              <a:ext cx="3173089" cy="2787173"/>
            </a:xfrm>
            <a:prstGeom prst="rect">
              <a:avLst/>
            </a:prstGeom>
          </p:spPr>
        </p:pic>
        <p:pic>
          <p:nvPicPr>
            <p:cNvPr id="21" name="Picture 20">
              <a:extLst>
                <a:ext uri="{FF2B5EF4-FFF2-40B4-BE49-F238E27FC236}">
                  <a16:creationId xmlns:a16="http://schemas.microsoft.com/office/drawing/2014/main" id="{9850795C-F07A-970B-38EB-AF023A0F8171}"/>
                </a:ext>
              </a:extLst>
            </p:cNvPr>
            <p:cNvPicPr>
              <a:picLocks noChangeAspect="1"/>
            </p:cNvPicPr>
            <p:nvPr/>
          </p:nvPicPr>
          <p:blipFill>
            <a:blip r:embed="rId7"/>
            <a:stretch>
              <a:fillRect/>
            </a:stretch>
          </p:blipFill>
          <p:spPr>
            <a:xfrm>
              <a:off x="1029770" y="19989155"/>
              <a:ext cx="2760482" cy="2723675"/>
            </a:xfrm>
            <a:prstGeom prst="rect">
              <a:avLst/>
            </a:prstGeom>
          </p:spPr>
        </p:pic>
      </p:grpSp>
      <p:sp>
        <p:nvSpPr>
          <p:cNvPr id="23" name="TextBox 22">
            <a:extLst>
              <a:ext uri="{FF2B5EF4-FFF2-40B4-BE49-F238E27FC236}">
                <a16:creationId xmlns:a16="http://schemas.microsoft.com/office/drawing/2014/main" id="{09376E1F-754B-255D-2A69-43724DBE3C04}"/>
              </a:ext>
            </a:extLst>
          </p:cNvPr>
          <p:cNvSpPr txBox="1"/>
          <p:nvPr/>
        </p:nvSpPr>
        <p:spPr>
          <a:xfrm>
            <a:off x="5851575" y="9533500"/>
            <a:ext cx="6477000" cy="369332"/>
          </a:xfrm>
          <a:prstGeom prst="rect">
            <a:avLst/>
          </a:prstGeom>
          <a:noFill/>
        </p:spPr>
        <p:txBody>
          <a:bodyPr wrap="square">
            <a:spAutoFit/>
          </a:bodyPr>
          <a:lstStyle/>
          <a:p>
            <a:r>
              <a:rPr lang="en-GB"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TECHNICAL TOOLS:</a:t>
            </a:r>
          </a:p>
        </p:txBody>
      </p:sp>
      <p:sp>
        <p:nvSpPr>
          <p:cNvPr id="25" name="TextBox 24">
            <a:extLst>
              <a:ext uri="{FF2B5EF4-FFF2-40B4-BE49-F238E27FC236}">
                <a16:creationId xmlns:a16="http://schemas.microsoft.com/office/drawing/2014/main" id="{2FC6372F-173E-D666-90E6-62D97C5B0EA7}"/>
              </a:ext>
            </a:extLst>
          </p:cNvPr>
          <p:cNvSpPr txBox="1"/>
          <p:nvPr/>
        </p:nvSpPr>
        <p:spPr>
          <a:xfrm>
            <a:off x="6150388" y="12031077"/>
            <a:ext cx="6477000" cy="369332"/>
          </a:xfrm>
          <a:prstGeom prst="rect">
            <a:avLst/>
          </a:prstGeom>
          <a:noFill/>
        </p:spPr>
        <p:txBody>
          <a:bodyPr wrap="square">
            <a:spAutoFit/>
          </a:bodyPr>
          <a:lstStyle/>
          <a:p>
            <a:r>
              <a:rPr lang="en-GB"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FURTHER ENHANCEMENT:</a:t>
            </a:r>
          </a:p>
        </p:txBody>
      </p:sp>
      <p:sp>
        <p:nvSpPr>
          <p:cNvPr id="27" name="Rectangle 4">
            <a:extLst>
              <a:ext uri="{FF2B5EF4-FFF2-40B4-BE49-F238E27FC236}">
                <a16:creationId xmlns:a16="http://schemas.microsoft.com/office/drawing/2014/main" id="{30D0E84D-5492-E619-4CFA-79AB4586251F}"/>
              </a:ext>
            </a:extLst>
          </p:cNvPr>
          <p:cNvSpPr>
            <a:spLocks noChangeArrowheads="1"/>
          </p:cNvSpPr>
          <p:nvPr/>
        </p:nvSpPr>
        <p:spPr bwMode="auto">
          <a:xfrm>
            <a:off x="6054461" y="12398784"/>
            <a:ext cx="6006773"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342900" marR="0" lvl="0" indent="-342900" algn="just" defTabSz="914400" rtl="0" eaLnBrk="0" fontAlgn="base" latinLnBrk="0" hangingPunct="0">
              <a:lnSpc>
                <a:spcPct val="100000"/>
              </a:lnSpc>
              <a:spcBef>
                <a:spcPct val="0"/>
              </a:spcBef>
              <a:spcAft>
                <a:spcPct val="0"/>
              </a:spcAft>
              <a:buClrTx/>
              <a:buSzTx/>
              <a:buFont typeface="+mj-lt"/>
              <a:buAutoNum type="arabicPeriod"/>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Implementation of an administrator interface to filter users.</a:t>
            </a:r>
          </a:p>
          <a:p>
            <a:pPr marL="342900" marR="0" lvl="0" indent="-342900" algn="just" defTabSz="914400" rtl="0" eaLnBrk="0" fontAlgn="base" latinLnBrk="0" hangingPunct="0">
              <a:lnSpc>
                <a:spcPct val="100000"/>
              </a:lnSpc>
              <a:spcBef>
                <a:spcPct val="0"/>
              </a:spcBef>
              <a:spcAft>
                <a:spcPct val="0"/>
              </a:spcAft>
              <a:buClrTx/>
              <a:buSzTx/>
              <a:buFont typeface="+mj-lt"/>
              <a:buAutoNum type="arabicPeriod"/>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Bar searches for convenient data access</a:t>
            </a:r>
            <a:endParaRPr lang="en-US" altLang="en-US" dirty="0">
              <a:latin typeface="Times New Roman" panose="02020603050405020304" pitchFamily="18" charset="0"/>
              <a:cs typeface="Times New Roman" panose="02020603050405020304" pitchFamily="18" charset="0"/>
            </a:endParaRPr>
          </a:p>
          <a:p>
            <a:pPr marL="342900" marR="0" lvl="0" indent="-342900" algn="just" defTabSz="914400" rtl="0" eaLnBrk="0" fontAlgn="base" latinLnBrk="0" hangingPunct="0">
              <a:lnSpc>
                <a:spcPct val="100000"/>
              </a:lnSpc>
              <a:spcBef>
                <a:spcPct val="0"/>
              </a:spcBef>
              <a:spcAft>
                <a:spcPct val="0"/>
              </a:spcAft>
              <a:buClrTx/>
              <a:buSzTx/>
              <a:buFont typeface="+mj-lt"/>
              <a:buAutoNum type="arabicPeriod"/>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Including several users</a:t>
            </a:r>
          </a:p>
          <a:p>
            <a:pPr marL="342900" marR="0" lvl="0" indent="-342900" algn="just" defTabSz="914400" rtl="0" eaLnBrk="0" fontAlgn="base" latinLnBrk="0" hangingPunct="0">
              <a:lnSpc>
                <a:spcPct val="100000"/>
              </a:lnSpc>
              <a:spcBef>
                <a:spcPct val="0"/>
              </a:spcBef>
              <a:spcAft>
                <a:spcPct val="0"/>
              </a:spcAft>
              <a:buClrTx/>
              <a:buSzTx/>
              <a:buFont typeface="+mj-lt"/>
              <a:buAutoNum type="arabicPeriod"/>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Using a QR code to add essential tools</a:t>
            </a:r>
          </a:p>
        </p:txBody>
      </p:sp>
      <p:sp>
        <p:nvSpPr>
          <p:cNvPr id="32" name="Rectangle 31">
            <a:extLst>
              <a:ext uri="{FF2B5EF4-FFF2-40B4-BE49-F238E27FC236}">
                <a16:creationId xmlns:a16="http://schemas.microsoft.com/office/drawing/2014/main" id="{9DBCEC73-4463-DBA4-8787-AD9A4E2B2109}"/>
              </a:ext>
            </a:extLst>
          </p:cNvPr>
          <p:cNvSpPr/>
          <p:nvPr/>
        </p:nvSpPr>
        <p:spPr>
          <a:xfrm>
            <a:off x="1587996" y="310306"/>
            <a:ext cx="10232393" cy="892552"/>
          </a:xfrm>
          <a:prstGeom prst="rect">
            <a:avLst/>
          </a:prstGeom>
          <a:noFill/>
        </p:spPr>
        <p:txBody>
          <a:bodyPr wrap="square" lIns="91440" tIns="45720" rIns="91440" bIns="45720">
            <a:spAutoFit/>
          </a:bodyPr>
          <a:lstStyle/>
          <a:p>
            <a:pPr algn="ctr"/>
            <a:r>
              <a:rPr lang="en-US" sz="28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INCLUSIVE FITNESS </a:t>
            </a:r>
            <a:r>
              <a:rPr lang="en-US" sz="28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ACCESSIBILTY</a:t>
            </a:r>
          </a:p>
          <a:p>
            <a:pPr algn="ctr"/>
            <a:r>
              <a:rPr lang="en-US" sz="2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SHAKIL A</a:t>
            </a:r>
            <a:r>
              <a:rPr lang="en-US" sz="24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KHTAR</a:t>
            </a:r>
          </a:p>
        </p:txBody>
      </p:sp>
      <p:sp>
        <p:nvSpPr>
          <p:cNvPr id="33" name="TextBox 32">
            <a:extLst>
              <a:ext uri="{FF2B5EF4-FFF2-40B4-BE49-F238E27FC236}">
                <a16:creationId xmlns:a16="http://schemas.microsoft.com/office/drawing/2014/main" id="{66B1EA85-320B-91E9-28C4-653395030B37}"/>
              </a:ext>
            </a:extLst>
          </p:cNvPr>
          <p:cNvSpPr txBox="1"/>
          <p:nvPr/>
        </p:nvSpPr>
        <p:spPr>
          <a:xfrm>
            <a:off x="5955474" y="13784883"/>
            <a:ext cx="3670126" cy="369332"/>
          </a:xfrm>
          <a:prstGeom prst="rect">
            <a:avLst/>
          </a:prstGeom>
          <a:noFill/>
        </p:spPr>
        <p:txBody>
          <a:bodyPr wrap="square" rtlCol="0">
            <a:spAutoFit/>
          </a:bodyPr>
          <a:lstStyle/>
          <a:p>
            <a:r>
              <a:rPr lang="en-GB"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GB" b="1" dirty="0">
                <a:latin typeface="Times New Roman" panose="02020603050405020304" pitchFamily="18" charset="0"/>
                <a:cs typeface="Times New Roman" panose="02020603050405020304" pitchFamily="18" charset="0"/>
              </a:rPr>
              <a:t>CONCLUSION:</a:t>
            </a:r>
          </a:p>
        </p:txBody>
      </p:sp>
      <p:sp>
        <p:nvSpPr>
          <p:cNvPr id="35" name="Rectangle 7">
            <a:extLst>
              <a:ext uri="{FF2B5EF4-FFF2-40B4-BE49-F238E27FC236}">
                <a16:creationId xmlns:a16="http://schemas.microsoft.com/office/drawing/2014/main" id="{F99DEB77-9A6F-D4DA-BDB3-15F9919A674C}"/>
              </a:ext>
            </a:extLst>
          </p:cNvPr>
          <p:cNvSpPr>
            <a:spLocks noChangeArrowheads="1"/>
          </p:cNvSpPr>
          <p:nvPr/>
        </p:nvSpPr>
        <p:spPr bwMode="auto">
          <a:xfrm>
            <a:off x="6366740" y="14132082"/>
            <a:ext cx="5539444"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platform wants to make it possible for users to safely and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securely accomplish their fitness goals by emphasizing inclusive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design, adaptable training schedules, and features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that increase accessibility.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This project seeks to advance fair access to</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health and wellness via ingenuity,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awareness, and collaboration[2].</a:t>
            </a:r>
          </a:p>
        </p:txBody>
      </p:sp>
      <p:sp>
        <p:nvSpPr>
          <p:cNvPr id="37" name="TextBox 36">
            <a:extLst>
              <a:ext uri="{FF2B5EF4-FFF2-40B4-BE49-F238E27FC236}">
                <a16:creationId xmlns:a16="http://schemas.microsoft.com/office/drawing/2014/main" id="{F8B7E7F7-0A90-29CD-B7FB-8201A2DEC2DD}"/>
              </a:ext>
            </a:extLst>
          </p:cNvPr>
          <p:cNvSpPr txBox="1"/>
          <p:nvPr/>
        </p:nvSpPr>
        <p:spPr>
          <a:xfrm>
            <a:off x="214661" y="16476749"/>
            <a:ext cx="6553200" cy="369332"/>
          </a:xfrm>
          <a:prstGeom prst="rect">
            <a:avLst/>
          </a:prstGeom>
          <a:noFill/>
        </p:spPr>
        <p:txBody>
          <a:bodyPr wrap="square">
            <a:spAutoFit/>
          </a:bodyPr>
          <a:lstStyle/>
          <a:p>
            <a:r>
              <a:rPr lang="en-GB" sz="1800"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REFERENCES:</a:t>
            </a:r>
            <a:endParaRPr lang="en-GB" b="1" dirty="0"/>
          </a:p>
        </p:txBody>
      </p:sp>
      <p:sp>
        <p:nvSpPr>
          <p:cNvPr id="38" name="TextBox 37">
            <a:extLst>
              <a:ext uri="{FF2B5EF4-FFF2-40B4-BE49-F238E27FC236}">
                <a16:creationId xmlns:a16="http://schemas.microsoft.com/office/drawing/2014/main" id="{6C952F6E-A395-FB22-64CC-B1CF80A07777}"/>
              </a:ext>
            </a:extLst>
          </p:cNvPr>
          <p:cNvSpPr txBox="1"/>
          <p:nvPr/>
        </p:nvSpPr>
        <p:spPr>
          <a:xfrm>
            <a:off x="214661" y="16502333"/>
            <a:ext cx="10014067" cy="926664"/>
          </a:xfrm>
          <a:prstGeom prst="rect">
            <a:avLst/>
          </a:prstGeom>
          <a:noFill/>
        </p:spPr>
        <p:txBody>
          <a:bodyPr wrap="square" rtlCol="0">
            <a:spAutoFit/>
          </a:bodyPr>
          <a:lstStyle/>
          <a:p>
            <a:pPr marL="6350" indent="-6350" algn="just">
              <a:lnSpc>
                <a:spcPct val="103000"/>
              </a:lnSpc>
              <a:spcBef>
                <a:spcPts val="800"/>
              </a:spcBef>
              <a:spcAft>
                <a:spcPts val="400"/>
              </a:spcAft>
              <a:buNone/>
            </a:pPr>
            <a:endParaRPr lang="en-GB" sz="1400" b="1" dirty="0">
              <a:solidFill>
                <a:srgbClr val="0F4761"/>
              </a:solidFill>
              <a:latin typeface="Times New Roman" panose="02020603050405020304" pitchFamily="18" charset="0"/>
              <a:ea typeface="DengXian Light" panose="02010600030101010101" pitchFamily="2" charset="-122"/>
              <a:cs typeface="Times New Roman" panose="02020603050405020304" pitchFamily="18" charset="0"/>
            </a:endParaRPr>
          </a:p>
          <a:p>
            <a:pPr lvl="0" algn="just" fontAlgn="base">
              <a:lnSpc>
                <a:spcPct val="103000"/>
              </a:lnSpc>
              <a:spcAft>
                <a:spcPts val="20"/>
              </a:spcAft>
              <a:buClr>
                <a:srgbClr val="000000"/>
              </a:buClr>
              <a:buSzPts val="1200"/>
            </a:pPr>
            <a:r>
              <a:rPr lang="en-GB" dirty="0">
                <a:solidFill>
                  <a:srgbClr val="000000"/>
                </a:solidFill>
                <a:uFill>
                  <a:solidFill>
                    <a:srgbClr val="000000"/>
                  </a:solidFill>
                </a:uFill>
                <a:latin typeface="Times New Roman" panose="02020603050405020304" pitchFamily="18" charset="0"/>
                <a:ea typeface="Cambria" panose="02040503050406030204" pitchFamily="18" charset="0"/>
                <a:cs typeface="Times New Roman" panose="02020603050405020304" pitchFamily="18" charset="0"/>
              </a:rPr>
              <a:t>[1] Rimmer, J.H. and Marques, A.C. (2012) ‘</a:t>
            </a:r>
            <a:r>
              <a:rPr lang="en-GB" i="1" dirty="0">
                <a:solidFill>
                  <a:srgbClr val="000000"/>
                </a:solidFill>
                <a:uFill>
                  <a:solidFill>
                    <a:srgbClr val="000000"/>
                  </a:solidFill>
                </a:uFill>
                <a:latin typeface="Times New Roman" panose="02020603050405020304" pitchFamily="18" charset="0"/>
                <a:ea typeface="Cambria" panose="02040503050406030204" pitchFamily="18" charset="0"/>
                <a:cs typeface="Times New Roman" panose="02020603050405020304" pitchFamily="18" charset="0"/>
              </a:rPr>
              <a:t>Physical activity for people with disabilities’, The Lancet, 380(9838), pp. 193–195. doi:10.1016/s01406736(12)61028-9</a:t>
            </a:r>
            <a:endParaRPr lang="en-GB" dirty="0"/>
          </a:p>
        </p:txBody>
      </p:sp>
      <p:sp>
        <p:nvSpPr>
          <p:cNvPr id="40" name="TextBox 39">
            <a:extLst>
              <a:ext uri="{FF2B5EF4-FFF2-40B4-BE49-F238E27FC236}">
                <a16:creationId xmlns:a16="http://schemas.microsoft.com/office/drawing/2014/main" id="{5AA7D7A3-2AE6-611D-7E29-D74DD312F944}"/>
              </a:ext>
            </a:extLst>
          </p:cNvPr>
          <p:cNvSpPr txBox="1"/>
          <p:nvPr/>
        </p:nvSpPr>
        <p:spPr>
          <a:xfrm>
            <a:off x="157087" y="17401183"/>
            <a:ext cx="11388977" cy="646331"/>
          </a:xfrm>
          <a:prstGeom prst="rect">
            <a:avLst/>
          </a:prstGeom>
          <a:noFill/>
        </p:spPr>
        <p:txBody>
          <a:bodyPr wrap="square">
            <a:spAutoFit/>
          </a:bodyPr>
          <a:lstStyle/>
          <a:p>
            <a:pPr algn="just" fontAlgn="base">
              <a:spcAft>
                <a:spcPts val="20"/>
              </a:spcAft>
              <a:buClr>
                <a:srgbClr val="000000"/>
              </a:buClr>
              <a:buSzPts val="1200"/>
            </a:pPr>
            <a:r>
              <a:rPr lang="en-GB" sz="1800" dirty="0"/>
              <a:t>[2] </a:t>
            </a:r>
            <a:r>
              <a:rPr lang="en-GB" sz="1800" i="1" dirty="0"/>
              <a:t>Study highlights barriers to exercise for people with disabilities (2024) News. </a:t>
            </a:r>
            <a:r>
              <a:rPr lang="en-GB" sz="1800" dirty="0"/>
              <a:t>Available at: </a:t>
            </a:r>
            <a:r>
              <a:rPr lang="en-GB" sz="1800" dirty="0">
                <a:hlinkClick r:id="rId8"/>
              </a:rPr>
              <a:t>https://www.news-medical.net/news/20240801/Studyhighlights-barriers-to-exercise-for-people-with-disabilities.aspx </a:t>
            </a:r>
            <a:endParaRPr lang="en-GB" sz="1800" dirty="0"/>
          </a:p>
        </p:txBody>
      </p:sp>
      <p:sp>
        <p:nvSpPr>
          <p:cNvPr id="41" name="TextBox 40">
            <a:extLst>
              <a:ext uri="{FF2B5EF4-FFF2-40B4-BE49-F238E27FC236}">
                <a16:creationId xmlns:a16="http://schemas.microsoft.com/office/drawing/2014/main" id="{AB26C7EC-67AA-B7DB-1FEF-5FA119A3787C}"/>
              </a:ext>
            </a:extLst>
          </p:cNvPr>
          <p:cNvSpPr txBox="1"/>
          <p:nvPr/>
        </p:nvSpPr>
        <p:spPr>
          <a:xfrm>
            <a:off x="6280945" y="11366042"/>
            <a:ext cx="2913029"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Figure 2: software tools</a:t>
            </a:r>
          </a:p>
        </p:txBody>
      </p:sp>
      <p:pic>
        <p:nvPicPr>
          <p:cNvPr id="1035" name="Picture 11" descr="How To A Plan Website Structure: Complete Guide">
            <a:extLst>
              <a:ext uri="{FF2B5EF4-FFF2-40B4-BE49-F238E27FC236}">
                <a16:creationId xmlns:a16="http://schemas.microsoft.com/office/drawing/2014/main" id="{D5279F7D-BE47-798B-BFA9-6669D242876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809337" y="1263894"/>
            <a:ext cx="6944714" cy="3536949"/>
          </a:xfrm>
          <a:prstGeom prst="rect">
            <a:avLst/>
          </a:prstGeom>
          <a:noFill/>
          <a:extLst>
            <a:ext uri="{909E8E84-426E-40DD-AFC4-6F175D3DCCD1}">
              <a14:hiddenFill xmlns:a14="http://schemas.microsoft.com/office/drawing/2010/main">
                <a:solidFill>
                  <a:srgbClr val="FFFFFF"/>
                </a:solidFill>
              </a14:hiddenFill>
            </a:ext>
          </a:extLst>
        </p:spPr>
      </p:pic>
      <p:pic>
        <p:nvPicPr>
          <p:cNvPr id="45" name="Graphic 44" descr="Person in wheelchair with solid fill">
            <a:extLst>
              <a:ext uri="{FF2B5EF4-FFF2-40B4-BE49-F238E27FC236}">
                <a16:creationId xmlns:a16="http://schemas.microsoft.com/office/drawing/2014/main" id="{F73739FD-99CB-B0E4-BB81-EAC97774B283}"/>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5908668" y="1546678"/>
            <a:ext cx="914400" cy="914400"/>
          </a:xfrm>
          <a:prstGeom prst="rect">
            <a:avLst/>
          </a:prstGeom>
        </p:spPr>
      </p:pic>
      <p:sp>
        <p:nvSpPr>
          <p:cNvPr id="51" name="TextBox 50">
            <a:extLst>
              <a:ext uri="{FF2B5EF4-FFF2-40B4-BE49-F238E27FC236}">
                <a16:creationId xmlns:a16="http://schemas.microsoft.com/office/drawing/2014/main" id="{1F65C9EE-73DB-EBCB-FF76-442D1B570D2F}"/>
              </a:ext>
            </a:extLst>
          </p:cNvPr>
          <p:cNvSpPr txBox="1"/>
          <p:nvPr/>
        </p:nvSpPr>
        <p:spPr>
          <a:xfrm>
            <a:off x="6143083" y="4493619"/>
            <a:ext cx="3928704" cy="584775"/>
          </a:xfrm>
          <a:prstGeom prst="rect">
            <a:avLst/>
          </a:prstGeom>
          <a:noFill/>
        </p:spPr>
        <p:txBody>
          <a:bodyPr wrap="none" rtlCol="0">
            <a:spAutoFit/>
          </a:bodyPr>
          <a:lstStyle/>
          <a:p>
            <a:r>
              <a:rPr lang="en-GB" altLang="en-US" sz="1600" b="1" dirty="0">
                <a:latin typeface="Times New Roman" panose="02020603050405020304" pitchFamily="18" charset="0"/>
                <a:cs typeface="Times New Roman" panose="02020603050405020304" pitchFamily="18" charset="0"/>
              </a:rPr>
              <a:t>Figure 2 –GYM WEB System Architecture</a:t>
            </a:r>
            <a:endParaRPr lang="en-GB" sz="1600" b="1" dirty="0">
              <a:latin typeface="Times New Roman" panose="02020603050405020304" pitchFamily="18" charset="0"/>
              <a:cs typeface="Times New Roman" panose="02020603050405020304" pitchFamily="18" charset="0"/>
            </a:endParaRPr>
          </a:p>
          <a:p>
            <a:endParaRPr lang="en-GB" sz="1600" dirty="0"/>
          </a:p>
        </p:txBody>
      </p:sp>
      <p:pic>
        <p:nvPicPr>
          <p:cNvPr id="3" name="Picture 2" descr="A diagram of a process&#10;&#10;AI-generated content may be incorrect.">
            <a:extLst>
              <a:ext uri="{FF2B5EF4-FFF2-40B4-BE49-F238E27FC236}">
                <a16:creationId xmlns:a16="http://schemas.microsoft.com/office/drawing/2014/main" id="{9B19F5A1-28B4-EF31-F765-1E9AA99415B7}"/>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4171" y="7427601"/>
            <a:ext cx="5673474" cy="4257795"/>
          </a:xfrm>
          <a:prstGeom prst="rect">
            <a:avLst/>
          </a:prstGeom>
        </p:spPr>
      </p:pic>
      <p:sp>
        <p:nvSpPr>
          <p:cNvPr id="6" name="Rectangle 1">
            <a:extLst>
              <a:ext uri="{FF2B5EF4-FFF2-40B4-BE49-F238E27FC236}">
                <a16:creationId xmlns:a16="http://schemas.microsoft.com/office/drawing/2014/main" id="{81964290-EDF0-6B22-C53B-5B65AB253C70}"/>
              </a:ext>
            </a:extLst>
          </p:cNvPr>
          <p:cNvSpPr>
            <a:spLocks noChangeArrowheads="1"/>
          </p:cNvSpPr>
          <p:nvPr/>
        </p:nvSpPr>
        <p:spPr bwMode="auto">
          <a:xfrm>
            <a:off x="121967" y="1500211"/>
            <a:ext cx="5488949"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a:r>
              <a:rPr kumimoji="0" lang="en-US"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ABSTRACT:</a:t>
            </a:r>
            <a:endParaRPr lang="en-US" altLang="en-US" dirty="0">
              <a:latin typeface="Times New Roman" panose="02020603050405020304" pitchFamily="18" charset="0"/>
              <a:cs typeface="Times New Roman" panose="02020603050405020304" pitchFamily="18" charset="0"/>
            </a:endParaRPr>
          </a:p>
          <a:p>
            <a:pPr algn="just"/>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We think everyone can get fit at Inclusive Fitness Accessibility.</a:t>
            </a:r>
            <a:r>
              <a:rPr lang="en-US" altLang="en-US" dirty="0">
                <a:latin typeface="Times New Roman" panose="02020603050405020304" pitchFamily="18" charset="0"/>
                <a:cs typeface="Times New Roman" panose="02020603050405020304" pitchFamily="18" charset="0"/>
              </a:rPr>
              <a:t> </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We created our accessible, inclusive facility to  help people with disabilities or those recuperating from injuries. We offer a secure, inviting environment that is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customised</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to meet your needs using adaptive equipment,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specialised</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rehabilitation programs, and trained trainers with experience in mobility and injury recovery. We are here to help you proceed at your own speed, on your own terms whether your goal is to regain your strength, increase your mobility, or maintain your level of activity.</a:t>
            </a:r>
          </a:p>
        </p:txBody>
      </p:sp>
      <p:pic>
        <p:nvPicPr>
          <p:cNvPr id="13" name="Graphic 12" descr="Arrow: Slight curve with solid fill">
            <a:extLst>
              <a:ext uri="{FF2B5EF4-FFF2-40B4-BE49-F238E27FC236}">
                <a16:creationId xmlns:a16="http://schemas.microsoft.com/office/drawing/2014/main" id="{6BEB146E-9C88-3B9E-9EE3-0AFABE3EBE80}"/>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6704193" y="1623439"/>
            <a:ext cx="914400" cy="914400"/>
          </a:xfrm>
          <a:prstGeom prst="rect">
            <a:avLst/>
          </a:prstGeom>
        </p:spPr>
      </p:pic>
      <p:sp>
        <p:nvSpPr>
          <p:cNvPr id="24" name="Rectangle 2">
            <a:extLst>
              <a:ext uri="{FF2B5EF4-FFF2-40B4-BE49-F238E27FC236}">
                <a16:creationId xmlns:a16="http://schemas.microsoft.com/office/drawing/2014/main" id="{F757009C-B463-67D6-4C91-160BC66AA834}"/>
              </a:ext>
            </a:extLst>
          </p:cNvPr>
          <p:cNvSpPr>
            <a:spLocks noChangeArrowheads="1"/>
          </p:cNvSpPr>
          <p:nvPr/>
        </p:nvSpPr>
        <p:spPr bwMode="auto">
          <a:xfrm>
            <a:off x="5955474" y="4816263"/>
            <a:ext cx="6477000" cy="47397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AIMS;</a:t>
            </a:r>
            <a:b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1</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To encourage the emotional and physical health of</a:t>
            </a:r>
            <a:r>
              <a:rPr lang="en-US" altLang="en-US" dirty="0">
                <a:latin typeface="Times New Roman" panose="02020603050405020304" pitchFamily="18" charset="0"/>
                <a:cs typeface="Times New Roman" panose="02020603050405020304" pitchFamily="18" charset="0"/>
              </a:rPr>
              <a:t> </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people with disabilities, establish a nurturing</a:t>
            </a:r>
            <a:r>
              <a:rPr lang="en-US" altLang="en-US" dirty="0">
                <a:latin typeface="Times New Roman" panose="02020603050405020304" pitchFamily="18" charset="0"/>
                <a:cs typeface="Times New Roman" panose="02020603050405020304" pitchFamily="18" charset="0"/>
              </a:rPr>
              <a:t> </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atmosphere that improves general health, fitness, </a:t>
            </a:r>
          </a:p>
          <a:p>
            <a:pPr marL="0" marR="0" lvl="0" indent="0" algn="just" defTabSz="914400" rtl="0" eaLnBrk="0" fontAlgn="base" latinLnBrk="0" hangingPunct="0">
              <a:lnSpc>
                <a:spcPct val="100000"/>
              </a:lnSpc>
              <a:spcBef>
                <a:spcPct val="0"/>
              </a:spcBef>
              <a:spcAft>
                <a:spcPct val="0"/>
              </a:spcAft>
              <a:buClrTx/>
              <a:buSzTx/>
              <a:buFontTx/>
              <a:buNone/>
              <a:tabLst/>
            </a:pPr>
            <a:r>
              <a:rPr lang="en-US" altLang="en-US" dirty="0">
                <a:latin typeface="Times New Roman" panose="02020603050405020304" pitchFamily="18" charset="0"/>
                <a:cs typeface="Times New Roman" panose="02020603050405020304" pitchFamily="18" charset="0"/>
              </a:rPr>
              <a:t>2.</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To ensure that individuals with a range of disabilities may exercise safely and successfully, it is important to create inclusive and accessible fitness options.</a:t>
            </a:r>
          </a:p>
          <a:p>
            <a:pPr marL="0" marR="0" lvl="0" indent="0" algn="just" defTabSz="914400" rtl="0" eaLnBrk="0" fontAlgn="base" latinLnBrk="0" hangingPunct="0">
              <a:lnSpc>
                <a:spcPct val="100000"/>
              </a:lnSpc>
              <a:spcBef>
                <a:spcPct val="0"/>
              </a:spcBef>
              <a:spcAft>
                <a:spcPct val="0"/>
              </a:spcAft>
              <a:buClrTx/>
              <a:buSzTx/>
              <a:buFontTx/>
              <a:buNone/>
              <a:tabLst/>
            </a:pPr>
            <a:b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br>
            <a:r>
              <a:rPr kumimoji="0" lang="en-US"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OBJECTIVES:</a:t>
            </a:r>
            <a:br>
              <a:rPr kumimoji="0" lang="en-US" altLang="en-US" sz="16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br>
            <a:b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1. </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To provide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individualised</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training plans and adaptable exercise equipment. Adapt routines and equipment to</a:t>
            </a:r>
            <a:r>
              <a:rPr lang="en-US" altLang="en-US" dirty="0">
                <a:latin typeface="Times New Roman" panose="02020603050405020304" pitchFamily="18" charset="0"/>
                <a:cs typeface="Times New Roman" panose="02020603050405020304" pitchFamily="18" charset="0"/>
              </a:rPr>
              <a:t> </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each person’s specific needs and abilities. </a:t>
            </a:r>
          </a:p>
          <a:p>
            <a:pPr marL="0" marR="0" lvl="0" indent="0" algn="just" defTabSz="914400" rtl="0" eaLnBrk="0" fontAlgn="base" latinLnBrk="0" hangingPunct="0">
              <a:lnSpc>
                <a:spcPct val="100000"/>
              </a:lnSpc>
              <a:spcBef>
                <a:spcPct val="0"/>
              </a:spcBef>
              <a:spcAft>
                <a:spcPct val="0"/>
              </a:spcAft>
              <a:buClrTx/>
              <a:buSzTx/>
              <a:buFontTx/>
              <a:buNone/>
              <a:tabLst/>
            </a:pPr>
            <a:b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b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2. To promote social inclusion and</a:t>
            </a:r>
            <a:r>
              <a:rPr lang="en-US" altLang="en-US" dirty="0">
                <a:latin typeface="Times New Roman" panose="02020603050405020304" pitchFamily="18" charset="0"/>
                <a:cs typeface="Times New Roman" panose="02020603050405020304" pitchFamily="18" charset="0"/>
              </a:rPr>
              <a:t> </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 sense of community. Plan activities, support groups, and group sessions that promote communication and encouragement among participants.</a:t>
            </a:r>
          </a:p>
        </p:txBody>
      </p:sp>
      <p:sp>
        <p:nvSpPr>
          <p:cNvPr id="2" name="TextBox 1">
            <a:extLst>
              <a:ext uri="{FF2B5EF4-FFF2-40B4-BE49-F238E27FC236}">
                <a16:creationId xmlns:a16="http://schemas.microsoft.com/office/drawing/2014/main" id="{3ED9D7C6-60EF-4CE8-6C6D-BF64D4B23CCE}"/>
              </a:ext>
            </a:extLst>
          </p:cNvPr>
          <p:cNvSpPr txBox="1"/>
          <p:nvPr/>
        </p:nvSpPr>
        <p:spPr>
          <a:xfrm>
            <a:off x="157087" y="12287502"/>
            <a:ext cx="2420278" cy="369332"/>
          </a:xfrm>
          <a:prstGeom prst="rect">
            <a:avLst/>
          </a:prstGeom>
          <a:noFill/>
        </p:spPr>
        <p:txBody>
          <a:bodyPr wrap="none" rtlCol="0">
            <a:spAutoFit/>
          </a:bodyPr>
          <a:lstStyle/>
          <a:p>
            <a:r>
              <a:rPr lang="en-GB"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IMPLEMENTATION</a:t>
            </a:r>
            <a:r>
              <a:rPr lang="en-GB"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t>
            </a:r>
            <a:endParaRPr lang="en-GB" dirty="0"/>
          </a:p>
        </p:txBody>
      </p:sp>
      <p:pic>
        <p:nvPicPr>
          <p:cNvPr id="7" name="Picture 6" descr="A screenshot of a cell phone&#10;&#10;AI-generated content may be incorrect.">
            <a:extLst>
              <a:ext uri="{FF2B5EF4-FFF2-40B4-BE49-F238E27FC236}">
                <a16:creationId xmlns:a16="http://schemas.microsoft.com/office/drawing/2014/main" id="{3B84D220-AA99-2FFD-FA32-E6C4C489BEA3}"/>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45176" y="12845699"/>
            <a:ext cx="2885640" cy="3218879"/>
          </a:xfrm>
          <a:prstGeom prst="rect">
            <a:avLst/>
          </a:prstGeom>
        </p:spPr>
      </p:pic>
      <p:pic>
        <p:nvPicPr>
          <p:cNvPr id="29" name="Picture 28" descr="A screenshot of a website&#10;&#10;AI-generated content may be incorrect.">
            <a:extLst>
              <a:ext uri="{FF2B5EF4-FFF2-40B4-BE49-F238E27FC236}">
                <a16:creationId xmlns:a16="http://schemas.microsoft.com/office/drawing/2014/main" id="{5B568C5E-590D-F3EF-2FE6-7A2118C879CB}"/>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3030816" y="12798125"/>
            <a:ext cx="2885640" cy="3336735"/>
          </a:xfrm>
          <a:prstGeom prst="rect">
            <a:avLst/>
          </a:prstGeom>
        </p:spPr>
      </p:pic>
    </p:spTree>
    <p:extLst>
      <p:ext uri="{BB962C8B-B14F-4D97-AF65-F5344CB8AC3E}">
        <p14:creationId xmlns:p14="http://schemas.microsoft.com/office/powerpoint/2010/main" val="429195818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4" ma:contentTypeDescription="Create a new document." ma:contentTypeScope="" ma:versionID="af63aa0ada2cc9e4692da4df541222e0">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47bd8b8c3153cf16bced155234132965"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bjectDetectorVersions" minOccurs="0"/>
                <xsd:element ref="ns3:MediaServiceSystemTags" minOccurs="0"/>
                <xsd:element ref="ns3:MediaServiceOCR"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SystemTags" ma:index="19" nillable="true" ma:displayName="MediaServiceSystemTags" ma:hidden="true" ma:internalName="MediaServiceSystemTags" ma:readOnly="true">
      <xsd:simpleType>
        <xsd:restriction base="dms:Note"/>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DateTaken" ma:index="21"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D3B1A552-E958-455A-AFB0-E75BA1D9028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FAE8E56-43C7-433E-AD06-6E57ED4A656F}">
  <ds:schemaRefs>
    <ds:schemaRef ds:uri="http://schemas.microsoft.com/sharepoint/v3/contenttype/forms"/>
  </ds:schemaRefs>
</ds:datastoreItem>
</file>

<file path=customXml/itemProps3.xml><?xml version="1.0" encoding="utf-8"?>
<ds:datastoreItem xmlns:ds="http://schemas.openxmlformats.org/officeDocument/2006/customXml" ds:itemID="{1C97E35B-4E43-4639-A363-0E358B679D53}">
  <ds:schemaRefs>
    <ds:schemaRef ds:uri="http://www.w3.org/XML/1998/namespace"/>
    <ds:schemaRef ds:uri="http://purl.org/dc/dcmitype/"/>
    <ds:schemaRef ds:uri="http://schemas.microsoft.com/office/2006/metadata/properties"/>
    <ds:schemaRef ds:uri="http://schemas.openxmlformats.org/package/2006/metadata/core-properties"/>
    <ds:schemaRef ds:uri="04c7059f-bde8-4ce9-bb0f-e52888740953"/>
    <ds:schemaRef ds:uri="http://schemas.microsoft.com/office/2006/documentManagement/types"/>
    <ds:schemaRef ds:uri="http://purl.org/dc/terms/"/>
    <ds:schemaRef ds:uri="http://purl.org/dc/elements/1.1/"/>
    <ds:schemaRef ds:uri="http://schemas.microsoft.com/office/infopath/2007/PartnerControls"/>
    <ds:schemaRef ds:uri="d8e79d84-78fb-44a9-92e9-d04bdd8f0359"/>
  </ds:schemaRefs>
</ds:datastoreItem>
</file>

<file path=docProps/app.xml><?xml version="1.0" encoding="utf-8"?>
<Properties xmlns="http://schemas.openxmlformats.org/officeDocument/2006/extended-properties" xmlns:vt="http://schemas.openxmlformats.org/officeDocument/2006/docPropsVTypes">
  <Template>Office Theme</Template>
  <TotalTime>242</TotalTime>
  <Words>455</Words>
  <Application>Microsoft Office PowerPoint</Application>
  <PresentationFormat>Custom</PresentationFormat>
  <Paragraphs>33</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Shakil Akhtar (2224840)</dc:creator>
  <cp:lastModifiedBy>Shakil Akhtar (2224840)</cp:lastModifiedBy>
  <cp:revision>10</cp:revision>
  <dcterms:created xsi:type="dcterms:W3CDTF">2025-10-05T11:04:29Z</dcterms:created>
  <dcterms:modified xsi:type="dcterms:W3CDTF">2025-10-21T10:09:51Z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