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60" r:id="rId6"/>
    <p:sldId id="257" r:id="rId7"/>
    <p:sldId id="261" r:id="rId8"/>
    <p:sldId id="262" r:id="rId9"/>
    <p:sldId id="263" r:id="rId10"/>
    <p:sldId id="267" r:id="rId11"/>
    <p:sldId id="258" r:id="rId12"/>
    <p:sldId id="259" r:id="rId13"/>
    <p:sldId id="264" r:id="rId14"/>
    <p:sldId id="265" r:id="rId15"/>
    <p:sldId id="266" r:id="rId16"/>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567A24-8E28-4AD7-B88A-8411FDF2BF12}" v="9" dt="2024-08-20T12:25:04.1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330" autoAdjust="0"/>
  </p:normalViewPr>
  <p:slideViewPr>
    <p:cSldViewPr snapToGrid="0">
      <p:cViewPr varScale="1">
        <p:scale>
          <a:sx n="55" d="100"/>
          <a:sy n="55" d="100"/>
        </p:scale>
        <p:origin x="174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svetelin Brankov (2024471)" userId="79a1ac4f-47dd-4d4f-aad4-bbbf6f64a4ac" providerId="ADAL" clId="{C08FE220-1DD5-4D1D-8DE6-C87769BD4F9E}"/>
    <pc:docChg chg="modSld">
      <pc:chgData name="Tsvetelin Brankov (2024471)" userId="79a1ac4f-47dd-4d4f-aad4-bbbf6f64a4ac" providerId="ADAL" clId="{C08FE220-1DD5-4D1D-8DE6-C87769BD4F9E}" dt="2024-08-20T12:30:21.066" v="3" actId="20577"/>
      <pc:docMkLst>
        <pc:docMk/>
      </pc:docMkLst>
      <pc:sldChg chg="modSp mod">
        <pc:chgData name="Tsvetelin Brankov (2024471)" userId="79a1ac4f-47dd-4d4f-aad4-bbbf6f64a4ac" providerId="ADAL" clId="{C08FE220-1DD5-4D1D-8DE6-C87769BD4F9E}" dt="2024-08-20T12:30:21.066" v="3" actId="20577"/>
        <pc:sldMkLst>
          <pc:docMk/>
          <pc:sldMk cId="3820675576" sldId="256"/>
        </pc:sldMkLst>
        <pc:spChg chg="mod">
          <ac:chgData name="Tsvetelin Brankov (2024471)" userId="79a1ac4f-47dd-4d4f-aad4-bbbf6f64a4ac" providerId="ADAL" clId="{C08FE220-1DD5-4D1D-8DE6-C87769BD4F9E}" dt="2024-08-20T12:30:21.066" v="3" actId="20577"/>
          <ac:spMkLst>
            <pc:docMk/>
            <pc:sldMk cId="3820675576" sldId="256"/>
            <ac:spMk id="3" creationId="{37BB4DBB-65F7-A681-7A66-5A53B6912A2B}"/>
          </ac:spMkLst>
        </pc:spChg>
      </pc:sldChg>
    </pc:docChg>
  </pc:docChgLst>
  <pc:docChgLst>
    <pc:chgData name="Tsvetelin Brankov (2024471)" userId="79a1ac4f-47dd-4d4f-aad4-bbbf6f64a4ac" providerId="ADAL" clId="{1E567A24-8E28-4AD7-B88A-8411FDF2BF12}"/>
    <pc:docChg chg="undo redo custSel addSld modSld">
      <pc:chgData name="Tsvetelin Brankov (2024471)" userId="79a1ac4f-47dd-4d4f-aad4-bbbf6f64a4ac" providerId="ADAL" clId="{1E567A24-8E28-4AD7-B88A-8411FDF2BF12}" dt="2024-08-20T12:27:02.475" v="3106" actId="26606"/>
      <pc:docMkLst>
        <pc:docMk/>
      </pc:docMkLst>
      <pc:sldChg chg="addSp delSp modSp mod setBg">
        <pc:chgData name="Tsvetelin Brankov (2024471)" userId="79a1ac4f-47dd-4d4f-aad4-bbbf6f64a4ac" providerId="ADAL" clId="{1E567A24-8E28-4AD7-B88A-8411FDF2BF12}" dt="2024-08-20T00:43:00.378" v="190" actId="26606"/>
        <pc:sldMkLst>
          <pc:docMk/>
          <pc:sldMk cId="3820675576" sldId="256"/>
        </pc:sldMkLst>
        <pc:spChg chg="mod">
          <ac:chgData name="Tsvetelin Brankov (2024471)" userId="79a1ac4f-47dd-4d4f-aad4-bbbf6f64a4ac" providerId="ADAL" clId="{1E567A24-8E28-4AD7-B88A-8411FDF2BF12}" dt="2024-08-20T00:43:00.378" v="190" actId="26606"/>
          <ac:spMkLst>
            <pc:docMk/>
            <pc:sldMk cId="3820675576" sldId="256"/>
            <ac:spMk id="2" creationId="{0851E04A-E76B-4259-7A3B-460F936BF096}"/>
          </ac:spMkLst>
        </pc:spChg>
        <pc:spChg chg="mod ord">
          <ac:chgData name="Tsvetelin Brankov (2024471)" userId="79a1ac4f-47dd-4d4f-aad4-bbbf6f64a4ac" providerId="ADAL" clId="{1E567A24-8E28-4AD7-B88A-8411FDF2BF12}" dt="2024-08-20T00:43:00.378" v="190" actId="26606"/>
          <ac:spMkLst>
            <pc:docMk/>
            <pc:sldMk cId="3820675576" sldId="256"/>
            <ac:spMk id="3" creationId="{37BB4DBB-65F7-A681-7A66-5A53B6912A2B}"/>
          </ac:spMkLst>
        </pc:spChg>
        <pc:spChg chg="add del">
          <ac:chgData name="Tsvetelin Brankov (2024471)" userId="79a1ac4f-47dd-4d4f-aad4-bbbf6f64a4ac" providerId="ADAL" clId="{1E567A24-8E28-4AD7-B88A-8411FDF2BF12}" dt="2024-08-20T00:42:37.313" v="185" actId="26606"/>
          <ac:spMkLst>
            <pc:docMk/>
            <pc:sldMk cId="3820675576" sldId="256"/>
            <ac:spMk id="10" creationId="{0671A8AE-40A1-4631-A6B8-581AFF065482}"/>
          </ac:spMkLst>
        </pc:spChg>
        <pc:spChg chg="add del">
          <ac:chgData name="Tsvetelin Brankov (2024471)" userId="79a1ac4f-47dd-4d4f-aad4-bbbf6f64a4ac" providerId="ADAL" clId="{1E567A24-8E28-4AD7-B88A-8411FDF2BF12}" dt="2024-08-20T00:42:37.313" v="185" actId="26606"/>
          <ac:spMkLst>
            <pc:docMk/>
            <pc:sldMk cId="3820675576" sldId="256"/>
            <ac:spMk id="12" creationId="{AB58EF07-17C2-48CF-ABB0-EEF1F17CB8F0}"/>
          </ac:spMkLst>
        </pc:spChg>
        <pc:spChg chg="add del">
          <ac:chgData name="Tsvetelin Brankov (2024471)" userId="79a1ac4f-47dd-4d4f-aad4-bbbf6f64a4ac" providerId="ADAL" clId="{1E567A24-8E28-4AD7-B88A-8411FDF2BF12}" dt="2024-08-20T00:42:37.313" v="185" actId="26606"/>
          <ac:spMkLst>
            <pc:docMk/>
            <pc:sldMk cId="3820675576" sldId="256"/>
            <ac:spMk id="14" creationId="{AF2F604E-43BE-4DC3-B983-E071523364F8}"/>
          </ac:spMkLst>
        </pc:spChg>
        <pc:spChg chg="add del">
          <ac:chgData name="Tsvetelin Brankov (2024471)" userId="79a1ac4f-47dd-4d4f-aad4-bbbf6f64a4ac" providerId="ADAL" clId="{1E567A24-8E28-4AD7-B88A-8411FDF2BF12}" dt="2024-08-20T00:42:37.313" v="185" actId="26606"/>
          <ac:spMkLst>
            <pc:docMk/>
            <pc:sldMk cId="3820675576" sldId="256"/>
            <ac:spMk id="16" creationId="{08C9B587-E65E-4B52-B37C-ABEBB6E87928}"/>
          </ac:spMkLst>
        </pc:spChg>
        <pc:spChg chg="add del">
          <ac:chgData name="Tsvetelin Brankov (2024471)" userId="79a1ac4f-47dd-4d4f-aad4-bbbf6f64a4ac" providerId="ADAL" clId="{1E567A24-8E28-4AD7-B88A-8411FDF2BF12}" dt="2024-08-20T00:42:43.791" v="187" actId="26606"/>
          <ac:spMkLst>
            <pc:docMk/>
            <pc:sldMk cId="3820675576" sldId="256"/>
            <ac:spMk id="18" creationId="{9AA72BD9-2C5A-4EDC-931F-5AA08EACA0F3}"/>
          </ac:spMkLst>
        </pc:spChg>
        <pc:spChg chg="add del">
          <ac:chgData name="Tsvetelin Brankov (2024471)" userId="79a1ac4f-47dd-4d4f-aad4-bbbf6f64a4ac" providerId="ADAL" clId="{1E567A24-8E28-4AD7-B88A-8411FDF2BF12}" dt="2024-08-20T00:42:43.791" v="187" actId="26606"/>
          <ac:spMkLst>
            <pc:docMk/>
            <pc:sldMk cId="3820675576" sldId="256"/>
            <ac:spMk id="19" creationId="{DD3981AC-7B61-4947-BCF3-F7AA7FA385B9}"/>
          </ac:spMkLst>
        </pc:spChg>
        <pc:spChg chg="add del">
          <ac:chgData name="Tsvetelin Brankov (2024471)" userId="79a1ac4f-47dd-4d4f-aad4-bbbf6f64a4ac" providerId="ADAL" clId="{1E567A24-8E28-4AD7-B88A-8411FDF2BF12}" dt="2024-08-20T00:42:43.791" v="187" actId="26606"/>
          <ac:spMkLst>
            <pc:docMk/>
            <pc:sldMk cId="3820675576" sldId="256"/>
            <ac:spMk id="20" creationId="{55D4142C-5077-457F-A6AD-3FECFDB39685}"/>
          </ac:spMkLst>
        </pc:spChg>
        <pc:spChg chg="add del">
          <ac:chgData name="Tsvetelin Brankov (2024471)" userId="79a1ac4f-47dd-4d4f-aad4-bbbf6f64a4ac" providerId="ADAL" clId="{1E567A24-8E28-4AD7-B88A-8411FDF2BF12}" dt="2024-08-20T00:42:43.791" v="187" actId="26606"/>
          <ac:spMkLst>
            <pc:docMk/>
            <pc:sldMk cId="3820675576" sldId="256"/>
            <ac:spMk id="21" creationId="{7A5F0580-5EE9-419F-96EE-B6529EF6E7D0}"/>
          </ac:spMkLst>
        </pc:spChg>
        <pc:spChg chg="add del">
          <ac:chgData name="Tsvetelin Brankov (2024471)" userId="79a1ac4f-47dd-4d4f-aad4-bbbf6f64a4ac" providerId="ADAL" clId="{1E567A24-8E28-4AD7-B88A-8411FDF2BF12}" dt="2024-08-20T00:43:00.346" v="189" actId="26606"/>
          <ac:spMkLst>
            <pc:docMk/>
            <pc:sldMk cId="3820675576" sldId="256"/>
            <ac:spMk id="23" creationId="{AE3A741D-C19B-960A-5803-1C5887147820}"/>
          </ac:spMkLst>
        </pc:spChg>
        <pc:spChg chg="add del">
          <ac:chgData name="Tsvetelin Brankov (2024471)" userId="79a1ac4f-47dd-4d4f-aad4-bbbf6f64a4ac" providerId="ADAL" clId="{1E567A24-8E28-4AD7-B88A-8411FDF2BF12}" dt="2024-08-20T00:43:00.346" v="189" actId="26606"/>
          <ac:spMkLst>
            <pc:docMk/>
            <pc:sldMk cId="3820675576" sldId="256"/>
            <ac:spMk id="24" creationId="{DC39DE25-0E4E-0AA7-0932-1D78C2372786}"/>
          </ac:spMkLst>
        </pc:spChg>
        <pc:spChg chg="add del">
          <ac:chgData name="Tsvetelin Brankov (2024471)" userId="79a1ac4f-47dd-4d4f-aad4-bbbf6f64a4ac" providerId="ADAL" clId="{1E567A24-8E28-4AD7-B88A-8411FDF2BF12}" dt="2024-08-20T00:43:00.346" v="189" actId="26606"/>
          <ac:spMkLst>
            <pc:docMk/>
            <pc:sldMk cId="3820675576" sldId="256"/>
            <ac:spMk id="25" creationId="{8D6EA299-0840-6DEA-E670-C49AEBC87E89}"/>
          </ac:spMkLst>
        </pc:spChg>
        <pc:spChg chg="add">
          <ac:chgData name="Tsvetelin Brankov (2024471)" userId="79a1ac4f-47dd-4d4f-aad4-bbbf6f64a4ac" providerId="ADAL" clId="{1E567A24-8E28-4AD7-B88A-8411FDF2BF12}" dt="2024-08-20T00:43:00.378" v="190" actId="26606"/>
          <ac:spMkLst>
            <pc:docMk/>
            <pc:sldMk cId="3820675576" sldId="256"/>
            <ac:spMk id="27" creationId="{3BA513B0-82FF-4F41-8178-885375D1CFB5}"/>
          </ac:spMkLst>
        </pc:spChg>
        <pc:grpChg chg="add">
          <ac:chgData name="Tsvetelin Brankov (2024471)" userId="79a1ac4f-47dd-4d4f-aad4-bbbf6f64a4ac" providerId="ADAL" clId="{1E567A24-8E28-4AD7-B88A-8411FDF2BF12}" dt="2024-08-20T00:43:00.378" v="190" actId="26606"/>
          <ac:grpSpMkLst>
            <pc:docMk/>
            <pc:sldMk cId="3820675576" sldId="256"/>
            <ac:grpSpMk id="28" creationId="{93DB8501-F9F2-4ACD-B56A-9019CD5006D6}"/>
          </ac:grpSpMkLst>
        </pc:grpChg>
        <pc:picChg chg="add mod ord">
          <ac:chgData name="Tsvetelin Brankov (2024471)" userId="79a1ac4f-47dd-4d4f-aad4-bbbf6f64a4ac" providerId="ADAL" clId="{1E567A24-8E28-4AD7-B88A-8411FDF2BF12}" dt="2024-08-20T00:43:00.378" v="190" actId="26606"/>
          <ac:picMkLst>
            <pc:docMk/>
            <pc:sldMk cId="3820675576" sldId="256"/>
            <ac:picMk id="5" creationId="{38C0CC0F-BEF0-E7D9-B6BF-505EA68A4414}"/>
          </ac:picMkLst>
        </pc:picChg>
      </pc:sldChg>
      <pc:sldChg chg="addSp delSp modSp mod modNotesTx">
        <pc:chgData name="Tsvetelin Brankov (2024471)" userId="79a1ac4f-47dd-4d4f-aad4-bbbf6f64a4ac" providerId="ADAL" clId="{1E567A24-8E28-4AD7-B88A-8411FDF2BF12}" dt="2024-08-20T01:36:48.783" v="568" actId="13926"/>
        <pc:sldMkLst>
          <pc:docMk/>
          <pc:sldMk cId="2723296082" sldId="257"/>
        </pc:sldMkLst>
        <pc:spChg chg="mod">
          <ac:chgData name="Tsvetelin Brankov (2024471)" userId="79a1ac4f-47dd-4d4f-aad4-bbbf6f64a4ac" providerId="ADAL" clId="{1E567A24-8E28-4AD7-B88A-8411FDF2BF12}" dt="2024-08-20T01:11:20.977" v="547" actId="26606"/>
          <ac:spMkLst>
            <pc:docMk/>
            <pc:sldMk cId="2723296082" sldId="257"/>
            <ac:spMk id="2" creationId="{BBF026BA-0F45-4699-0477-35D3650760BA}"/>
          </ac:spMkLst>
        </pc:spChg>
        <pc:spChg chg="mod ord">
          <ac:chgData name="Tsvetelin Brankov (2024471)" userId="79a1ac4f-47dd-4d4f-aad4-bbbf6f64a4ac" providerId="ADAL" clId="{1E567A24-8E28-4AD7-B88A-8411FDF2BF12}" dt="2024-08-20T01:36:48.783" v="568" actId="13926"/>
          <ac:spMkLst>
            <pc:docMk/>
            <pc:sldMk cId="2723296082" sldId="257"/>
            <ac:spMk id="3" creationId="{1A2BBEAB-6B6E-5429-78BF-25533BE4BE01}"/>
          </ac:spMkLst>
        </pc:spChg>
        <pc:spChg chg="add del">
          <ac:chgData name="Tsvetelin Brankov (2024471)" userId="79a1ac4f-47dd-4d4f-aad4-bbbf6f64a4ac" providerId="ADAL" clId="{1E567A24-8E28-4AD7-B88A-8411FDF2BF12}" dt="2024-08-20T01:11:20.977" v="547" actId="26606"/>
          <ac:spMkLst>
            <pc:docMk/>
            <pc:sldMk cId="2723296082" sldId="257"/>
            <ac:spMk id="72" creationId="{3AFE8227-C443-417B-BA91-520EB1EF4559}"/>
          </ac:spMkLst>
        </pc:spChg>
        <pc:spChg chg="add del">
          <ac:chgData name="Tsvetelin Brankov (2024471)" userId="79a1ac4f-47dd-4d4f-aad4-bbbf6f64a4ac" providerId="ADAL" clId="{1E567A24-8E28-4AD7-B88A-8411FDF2BF12}" dt="2024-08-20T01:11:20.977" v="547" actId="26606"/>
          <ac:spMkLst>
            <pc:docMk/>
            <pc:sldMk cId="2723296082" sldId="257"/>
            <ac:spMk id="73" creationId="{907741FC-B544-4A6E-B831-6789D042333D}"/>
          </ac:spMkLst>
        </pc:spChg>
        <pc:spChg chg="add del">
          <ac:chgData name="Tsvetelin Brankov (2024471)" userId="79a1ac4f-47dd-4d4f-aad4-bbbf6f64a4ac" providerId="ADAL" clId="{1E567A24-8E28-4AD7-B88A-8411FDF2BF12}" dt="2024-08-20T01:11:20.977" v="547" actId="26606"/>
          <ac:spMkLst>
            <pc:docMk/>
            <pc:sldMk cId="2723296082" sldId="257"/>
            <ac:spMk id="74" creationId="{3F0BE7ED-7814-4273-B18A-F26CC0380380}"/>
          </ac:spMkLst>
        </pc:spChg>
        <pc:spChg chg="add del">
          <ac:chgData name="Tsvetelin Brankov (2024471)" userId="79a1ac4f-47dd-4d4f-aad4-bbbf6f64a4ac" providerId="ADAL" clId="{1E567A24-8E28-4AD7-B88A-8411FDF2BF12}" dt="2024-08-20T01:09:00.185" v="522" actId="26606"/>
          <ac:spMkLst>
            <pc:docMk/>
            <pc:sldMk cId="2723296082" sldId="257"/>
            <ac:spMk id="79" creationId="{2B97F24A-32CE-4C1C-A50D-3016B394DCFB}"/>
          </ac:spMkLst>
        </pc:spChg>
        <pc:spChg chg="add del">
          <ac:chgData name="Tsvetelin Brankov (2024471)" userId="79a1ac4f-47dd-4d4f-aad4-bbbf6f64a4ac" providerId="ADAL" clId="{1E567A24-8E28-4AD7-B88A-8411FDF2BF12}" dt="2024-08-20T01:09:00.185" v="522" actId="26606"/>
          <ac:spMkLst>
            <pc:docMk/>
            <pc:sldMk cId="2723296082" sldId="257"/>
            <ac:spMk id="81" creationId="{CD8B4F24-440B-49E9-B85D-733523DC064B}"/>
          </ac:spMkLst>
        </pc:spChg>
        <pc:spChg chg="add del">
          <ac:chgData name="Tsvetelin Brankov (2024471)" userId="79a1ac4f-47dd-4d4f-aad4-bbbf6f64a4ac" providerId="ADAL" clId="{1E567A24-8E28-4AD7-B88A-8411FDF2BF12}" dt="2024-08-20T01:09:23.850" v="524" actId="26606"/>
          <ac:spMkLst>
            <pc:docMk/>
            <pc:sldMk cId="2723296082" sldId="257"/>
            <ac:spMk id="83" creationId="{AEDD7960-4866-4399-BEF6-DD1431AB4E34}"/>
          </ac:spMkLst>
        </pc:spChg>
        <pc:spChg chg="add del">
          <ac:chgData name="Tsvetelin Brankov (2024471)" userId="79a1ac4f-47dd-4d4f-aad4-bbbf6f64a4ac" providerId="ADAL" clId="{1E567A24-8E28-4AD7-B88A-8411FDF2BF12}" dt="2024-08-20T01:09:23.850" v="524" actId="26606"/>
          <ac:spMkLst>
            <pc:docMk/>
            <pc:sldMk cId="2723296082" sldId="257"/>
            <ac:spMk id="84" creationId="{6B5E2835-4E47-45B3-9CFE-732FF7B05472}"/>
          </ac:spMkLst>
        </pc:spChg>
        <pc:spChg chg="add del">
          <ac:chgData name="Tsvetelin Brankov (2024471)" userId="79a1ac4f-47dd-4d4f-aad4-bbbf6f64a4ac" providerId="ADAL" clId="{1E567A24-8E28-4AD7-B88A-8411FDF2BF12}" dt="2024-08-20T01:09:23.850" v="524" actId="26606"/>
          <ac:spMkLst>
            <pc:docMk/>
            <pc:sldMk cId="2723296082" sldId="257"/>
            <ac:spMk id="85" creationId="{55D4142C-5077-457F-A6AD-3FECFDB39685}"/>
          </ac:spMkLst>
        </pc:spChg>
        <pc:spChg chg="add del">
          <ac:chgData name="Tsvetelin Brankov (2024471)" userId="79a1ac4f-47dd-4d4f-aad4-bbbf6f64a4ac" providerId="ADAL" clId="{1E567A24-8E28-4AD7-B88A-8411FDF2BF12}" dt="2024-08-20T01:09:23.850" v="524" actId="26606"/>
          <ac:spMkLst>
            <pc:docMk/>
            <pc:sldMk cId="2723296082" sldId="257"/>
            <ac:spMk id="86" creationId="{5B45AD5D-AA52-4F7B-9362-576A39AD9E09}"/>
          </ac:spMkLst>
        </pc:spChg>
        <pc:spChg chg="add del">
          <ac:chgData name="Tsvetelin Brankov (2024471)" userId="79a1ac4f-47dd-4d4f-aad4-bbbf6f64a4ac" providerId="ADAL" clId="{1E567A24-8E28-4AD7-B88A-8411FDF2BF12}" dt="2024-08-20T01:09:23.850" v="524" actId="26606"/>
          <ac:spMkLst>
            <pc:docMk/>
            <pc:sldMk cId="2723296082" sldId="257"/>
            <ac:spMk id="87" creationId="{7A5F0580-5EE9-419F-96EE-B6529EF6E7D0}"/>
          </ac:spMkLst>
        </pc:spChg>
        <pc:spChg chg="add del">
          <ac:chgData name="Tsvetelin Brankov (2024471)" userId="79a1ac4f-47dd-4d4f-aad4-bbbf6f64a4ac" providerId="ADAL" clId="{1E567A24-8E28-4AD7-B88A-8411FDF2BF12}" dt="2024-08-20T01:09:29.364" v="526" actId="26606"/>
          <ac:spMkLst>
            <pc:docMk/>
            <pc:sldMk cId="2723296082" sldId="257"/>
            <ac:spMk id="89" creationId="{B1595A09-E336-4D1B-9B3A-06A2287A54E2}"/>
          </ac:spMkLst>
        </pc:spChg>
        <pc:spChg chg="add del">
          <ac:chgData name="Tsvetelin Brankov (2024471)" userId="79a1ac4f-47dd-4d4f-aad4-bbbf6f64a4ac" providerId="ADAL" clId="{1E567A24-8E28-4AD7-B88A-8411FDF2BF12}" dt="2024-08-20T01:09:29.364" v="526" actId="26606"/>
          <ac:spMkLst>
            <pc:docMk/>
            <pc:sldMk cId="2723296082" sldId="257"/>
            <ac:spMk id="90" creationId="{3540989C-C7B8-473B-BF87-6F2DA6A90006}"/>
          </ac:spMkLst>
        </pc:spChg>
        <pc:spChg chg="add del">
          <ac:chgData name="Tsvetelin Brankov (2024471)" userId="79a1ac4f-47dd-4d4f-aad4-bbbf6f64a4ac" providerId="ADAL" clId="{1E567A24-8E28-4AD7-B88A-8411FDF2BF12}" dt="2024-08-20T01:09:38.033" v="530" actId="26606"/>
          <ac:spMkLst>
            <pc:docMk/>
            <pc:sldMk cId="2723296082" sldId="257"/>
            <ac:spMk id="94" creationId="{AE3A741D-C19B-960A-5803-1C5887147820}"/>
          </ac:spMkLst>
        </pc:spChg>
        <pc:spChg chg="add del">
          <ac:chgData name="Tsvetelin Brankov (2024471)" userId="79a1ac4f-47dd-4d4f-aad4-bbbf6f64a4ac" providerId="ADAL" clId="{1E567A24-8E28-4AD7-B88A-8411FDF2BF12}" dt="2024-08-20T01:09:38.033" v="530" actId="26606"/>
          <ac:spMkLst>
            <pc:docMk/>
            <pc:sldMk cId="2723296082" sldId="257"/>
            <ac:spMk id="95" creationId="{DC39DE25-0E4E-0AA7-0932-1D78C2372786}"/>
          </ac:spMkLst>
        </pc:spChg>
        <pc:spChg chg="add del">
          <ac:chgData name="Tsvetelin Brankov (2024471)" userId="79a1ac4f-47dd-4d4f-aad4-bbbf6f64a4ac" providerId="ADAL" clId="{1E567A24-8E28-4AD7-B88A-8411FDF2BF12}" dt="2024-08-20T01:09:38.033" v="530" actId="26606"/>
          <ac:spMkLst>
            <pc:docMk/>
            <pc:sldMk cId="2723296082" sldId="257"/>
            <ac:spMk id="96" creationId="{8D6EA299-0840-6DEA-E670-C49AEBC87E89}"/>
          </ac:spMkLst>
        </pc:spChg>
        <pc:spChg chg="add del">
          <ac:chgData name="Tsvetelin Brankov (2024471)" userId="79a1ac4f-47dd-4d4f-aad4-bbbf6f64a4ac" providerId="ADAL" clId="{1E567A24-8E28-4AD7-B88A-8411FDF2BF12}" dt="2024-08-20T01:11:20.977" v="547" actId="26606"/>
          <ac:spMkLst>
            <pc:docMk/>
            <pc:sldMk cId="2723296082" sldId="257"/>
            <ac:spMk id="100" creationId="{131BAD53-4E89-4F62-BBB7-26359763ED39}"/>
          </ac:spMkLst>
        </pc:spChg>
        <pc:spChg chg="add del">
          <ac:chgData name="Tsvetelin Brankov (2024471)" userId="79a1ac4f-47dd-4d4f-aad4-bbbf6f64a4ac" providerId="ADAL" clId="{1E567A24-8E28-4AD7-B88A-8411FDF2BF12}" dt="2024-08-20T01:11:20.977" v="547" actId="26606"/>
          <ac:spMkLst>
            <pc:docMk/>
            <pc:sldMk cId="2723296082" sldId="257"/>
            <ac:spMk id="101" creationId="{62756DA2-40EB-4C6F-B962-5822FFB54FB6}"/>
          </ac:spMkLst>
        </pc:spChg>
        <pc:picChg chg="add mod ord">
          <ac:chgData name="Tsvetelin Brankov (2024471)" userId="79a1ac4f-47dd-4d4f-aad4-bbbf6f64a4ac" providerId="ADAL" clId="{1E567A24-8E28-4AD7-B88A-8411FDF2BF12}" dt="2024-08-20T01:11:20.977" v="547" actId="26606"/>
          <ac:picMkLst>
            <pc:docMk/>
            <pc:sldMk cId="2723296082" sldId="257"/>
            <ac:picMk id="5" creationId="{EDC7C799-1A46-625C-9556-0FA955FD341B}"/>
          </ac:picMkLst>
        </pc:picChg>
        <pc:picChg chg="add del mod">
          <ac:chgData name="Tsvetelin Brankov (2024471)" userId="79a1ac4f-47dd-4d4f-aad4-bbbf6f64a4ac" providerId="ADAL" clId="{1E567A24-8E28-4AD7-B88A-8411FDF2BF12}" dt="2024-08-20T01:11:18.666" v="544" actId="21"/>
          <ac:picMkLst>
            <pc:docMk/>
            <pc:sldMk cId="2723296082" sldId="257"/>
            <ac:picMk id="14" creationId="{528416FF-12AE-E421-93D9-DE9733CFDA76}"/>
          </ac:picMkLst>
        </pc:picChg>
        <pc:cxnChg chg="add del">
          <ac:chgData name="Tsvetelin Brankov (2024471)" userId="79a1ac4f-47dd-4d4f-aad4-bbbf6f64a4ac" providerId="ADAL" clId="{1E567A24-8E28-4AD7-B88A-8411FDF2BF12}" dt="2024-08-20T01:09:34.956" v="528" actId="26606"/>
          <ac:cxnSpMkLst>
            <pc:docMk/>
            <pc:sldMk cId="2723296082" sldId="257"/>
            <ac:cxnSpMk id="92" creationId="{249EDD1B-F94D-B4E6-ACAA-566B9A26FDE3}"/>
          </ac:cxnSpMkLst>
        </pc:cxnChg>
        <pc:cxnChg chg="add del">
          <ac:chgData name="Tsvetelin Brankov (2024471)" userId="79a1ac4f-47dd-4d4f-aad4-bbbf6f64a4ac" providerId="ADAL" clId="{1E567A24-8E28-4AD7-B88A-8411FDF2BF12}" dt="2024-08-20T01:09:40.825" v="532" actId="26606"/>
          <ac:cxnSpMkLst>
            <pc:docMk/>
            <pc:sldMk cId="2723296082" sldId="257"/>
            <ac:cxnSpMk id="98" creationId="{249EDD1B-F94D-B4E6-ACAA-566B9A26FDE3}"/>
          </ac:cxnSpMkLst>
        </pc:cxnChg>
      </pc:sldChg>
      <pc:sldChg chg="modSp mod modNotesTx">
        <pc:chgData name="Tsvetelin Brankov (2024471)" userId="79a1ac4f-47dd-4d4f-aad4-bbbf6f64a4ac" providerId="ADAL" clId="{1E567A24-8E28-4AD7-B88A-8411FDF2BF12}" dt="2024-08-20T11:46:33.550" v="2951" actId="20577"/>
        <pc:sldMkLst>
          <pc:docMk/>
          <pc:sldMk cId="668570990" sldId="258"/>
        </pc:sldMkLst>
        <pc:spChg chg="mod">
          <ac:chgData name="Tsvetelin Brankov (2024471)" userId="79a1ac4f-47dd-4d4f-aad4-bbbf6f64a4ac" providerId="ADAL" clId="{1E567A24-8E28-4AD7-B88A-8411FDF2BF12}" dt="2024-08-20T11:46:33.550" v="2951" actId="20577"/>
          <ac:spMkLst>
            <pc:docMk/>
            <pc:sldMk cId="668570990" sldId="258"/>
            <ac:spMk id="4" creationId="{16A56BC9-9ECA-383B-CB08-25E4422D384D}"/>
          </ac:spMkLst>
        </pc:spChg>
      </pc:sldChg>
      <pc:sldChg chg="addSp delSp modSp mod setBg modNotesTx">
        <pc:chgData name="Tsvetelin Brankov (2024471)" userId="79a1ac4f-47dd-4d4f-aad4-bbbf6f64a4ac" providerId="ADAL" clId="{1E567A24-8E28-4AD7-B88A-8411FDF2BF12}" dt="2024-08-20T10:14:11.986" v="2528" actId="20577"/>
        <pc:sldMkLst>
          <pc:docMk/>
          <pc:sldMk cId="1308877860" sldId="259"/>
        </pc:sldMkLst>
        <pc:spChg chg="mod">
          <ac:chgData name="Tsvetelin Brankov (2024471)" userId="79a1ac4f-47dd-4d4f-aad4-bbbf6f64a4ac" providerId="ADAL" clId="{1E567A24-8E28-4AD7-B88A-8411FDF2BF12}" dt="2024-08-18T00:07:34.790" v="105" actId="26606"/>
          <ac:spMkLst>
            <pc:docMk/>
            <pc:sldMk cId="1308877860" sldId="259"/>
            <ac:spMk id="2" creationId="{12800E5D-318E-81CC-DA17-02D28CC45324}"/>
          </ac:spMkLst>
        </pc:spChg>
        <pc:spChg chg="del">
          <ac:chgData name="Tsvetelin Brankov (2024471)" userId="79a1ac4f-47dd-4d4f-aad4-bbbf6f64a4ac" providerId="ADAL" clId="{1E567A24-8E28-4AD7-B88A-8411FDF2BF12}" dt="2024-08-18T00:05:47.781" v="48" actId="931"/>
          <ac:spMkLst>
            <pc:docMk/>
            <pc:sldMk cId="1308877860" sldId="259"/>
            <ac:spMk id="3" creationId="{E18889D4-604F-F19E-2CA3-6FCCD4134CB2}"/>
          </ac:spMkLst>
        </pc:spChg>
        <pc:spChg chg="add del">
          <ac:chgData name="Tsvetelin Brankov (2024471)" userId="79a1ac4f-47dd-4d4f-aad4-bbbf6f64a4ac" providerId="ADAL" clId="{1E567A24-8E28-4AD7-B88A-8411FDF2BF12}" dt="2024-08-18T00:06:05.555" v="57" actId="26606"/>
          <ac:spMkLst>
            <pc:docMk/>
            <pc:sldMk cId="1308877860" sldId="259"/>
            <ac:spMk id="4" creationId="{C2F6E26B-1FA4-81E6-E8E1-15488FC022DF}"/>
          </ac:spMkLst>
        </pc:spChg>
        <pc:spChg chg="add del">
          <ac:chgData name="Tsvetelin Brankov (2024471)" userId="79a1ac4f-47dd-4d4f-aad4-bbbf6f64a4ac" providerId="ADAL" clId="{1E567A24-8E28-4AD7-B88A-8411FDF2BF12}" dt="2024-08-18T00:05:56.864" v="52" actId="26606"/>
          <ac:spMkLst>
            <pc:docMk/>
            <pc:sldMk cId="1308877860" sldId="259"/>
            <ac:spMk id="11" creationId="{A4AC5506-6312-4701-8D3C-40187889A947}"/>
          </ac:spMkLst>
        </pc:spChg>
        <pc:spChg chg="add del">
          <ac:chgData name="Tsvetelin Brankov (2024471)" userId="79a1ac4f-47dd-4d4f-aad4-bbbf6f64a4ac" providerId="ADAL" clId="{1E567A24-8E28-4AD7-B88A-8411FDF2BF12}" dt="2024-08-18T00:05:59.068" v="54" actId="26606"/>
          <ac:spMkLst>
            <pc:docMk/>
            <pc:sldMk cId="1308877860" sldId="259"/>
            <ac:spMk id="13" creationId="{3EED6667-6BE8-A2AB-422A-5A1D89727E35}"/>
          </ac:spMkLst>
        </pc:spChg>
        <pc:spChg chg="add del">
          <ac:chgData name="Tsvetelin Brankov (2024471)" userId="79a1ac4f-47dd-4d4f-aad4-bbbf6f64a4ac" providerId="ADAL" clId="{1E567A24-8E28-4AD7-B88A-8411FDF2BF12}" dt="2024-08-18T00:05:59.068" v="54" actId="26606"/>
          <ac:spMkLst>
            <pc:docMk/>
            <pc:sldMk cId="1308877860" sldId="259"/>
            <ac:spMk id="14" creationId="{5F637E18-EF26-4327-9077-7FFC67B98B96}"/>
          </ac:spMkLst>
        </pc:spChg>
        <pc:spChg chg="add del">
          <ac:chgData name="Tsvetelin Brankov (2024471)" userId="79a1ac4f-47dd-4d4f-aad4-bbbf6f64a4ac" providerId="ADAL" clId="{1E567A24-8E28-4AD7-B88A-8411FDF2BF12}" dt="2024-08-18T00:07:34.790" v="105" actId="26606"/>
          <ac:spMkLst>
            <pc:docMk/>
            <pc:sldMk cId="1308877860" sldId="259"/>
            <ac:spMk id="15" creationId="{441CF7D6-A660-431A-B0BB-140A0D5556B6}"/>
          </ac:spMkLst>
        </pc:spChg>
        <pc:spChg chg="add del">
          <ac:chgData name="Tsvetelin Brankov (2024471)" userId="79a1ac4f-47dd-4d4f-aad4-bbbf6f64a4ac" providerId="ADAL" clId="{1E567A24-8E28-4AD7-B88A-8411FDF2BF12}" dt="2024-08-18T00:06:05.526" v="56" actId="26606"/>
          <ac:spMkLst>
            <pc:docMk/>
            <pc:sldMk cId="1308877860" sldId="259"/>
            <ac:spMk id="16" creationId="{1A95671B-3CC6-4792-9114-B74FAEA224E6}"/>
          </ac:spMkLst>
        </pc:spChg>
        <pc:spChg chg="add del">
          <ac:chgData name="Tsvetelin Brankov (2024471)" userId="79a1ac4f-47dd-4d4f-aad4-bbbf6f64a4ac" providerId="ADAL" clId="{1E567A24-8E28-4AD7-B88A-8411FDF2BF12}" dt="2024-08-18T00:06:05.526" v="56" actId="26606"/>
          <ac:spMkLst>
            <pc:docMk/>
            <pc:sldMk cId="1308877860" sldId="259"/>
            <ac:spMk id="17" creationId="{C2F6E26B-1FA4-81E6-E8E1-15488FC022DF}"/>
          </ac:spMkLst>
        </pc:spChg>
        <pc:spChg chg="add del">
          <ac:chgData name="Tsvetelin Brankov (2024471)" userId="79a1ac4f-47dd-4d4f-aad4-bbbf6f64a4ac" providerId="ADAL" clId="{1E567A24-8E28-4AD7-B88A-8411FDF2BF12}" dt="2024-08-18T00:07:34.790" v="105" actId="26606"/>
          <ac:spMkLst>
            <pc:docMk/>
            <pc:sldMk cId="1308877860" sldId="259"/>
            <ac:spMk id="19" creationId="{2550BE34-C2B8-49B8-8519-67A8CAD51AE9}"/>
          </ac:spMkLst>
        </pc:spChg>
        <pc:spChg chg="add del">
          <ac:chgData name="Tsvetelin Brankov (2024471)" userId="79a1ac4f-47dd-4d4f-aad4-bbbf6f64a4ac" providerId="ADAL" clId="{1E567A24-8E28-4AD7-B88A-8411FDF2BF12}" dt="2024-08-18T00:07:34.790" v="105" actId="26606"/>
          <ac:spMkLst>
            <pc:docMk/>
            <pc:sldMk cId="1308877860" sldId="259"/>
            <ac:spMk id="20" creationId="{A7457DD9-5A45-400A-AB4B-4B4EDECA25F1}"/>
          </ac:spMkLst>
        </pc:spChg>
        <pc:spChg chg="add del">
          <ac:chgData name="Tsvetelin Brankov (2024471)" userId="79a1ac4f-47dd-4d4f-aad4-bbbf6f64a4ac" providerId="ADAL" clId="{1E567A24-8E28-4AD7-B88A-8411FDF2BF12}" dt="2024-08-18T00:07:34.790" v="105" actId="26606"/>
          <ac:spMkLst>
            <pc:docMk/>
            <pc:sldMk cId="1308877860" sldId="259"/>
            <ac:spMk id="21" creationId="{0570A85B-3810-4F95-97B0-CBF4CCDB381C}"/>
          </ac:spMkLst>
        </pc:spChg>
        <pc:spChg chg="add mod">
          <ac:chgData name="Tsvetelin Brankov (2024471)" userId="79a1ac4f-47dd-4d4f-aad4-bbbf6f64a4ac" providerId="ADAL" clId="{1E567A24-8E28-4AD7-B88A-8411FDF2BF12}" dt="2024-08-19T23:44:06.872" v="124"/>
          <ac:spMkLst>
            <pc:docMk/>
            <pc:sldMk cId="1308877860" sldId="259"/>
            <ac:spMk id="22" creationId="{C2F6E26B-1FA4-81E6-E8E1-15488FC022DF}"/>
          </ac:spMkLst>
        </pc:spChg>
        <pc:spChg chg="add del">
          <ac:chgData name="Tsvetelin Brankov (2024471)" userId="79a1ac4f-47dd-4d4f-aad4-bbbf6f64a4ac" providerId="ADAL" clId="{1E567A24-8E28-4AD7-B88A-8411FDF2BF12}" dt="2024-08-18T00:07:32.308" v="102" actId="26606"/>
          <ac:spMkLst>
            <pc:docMk/>
            <pc:sldMk cId="1308877860" sldId="259"/>
            <ac:spMk id="27" creationId="{017517EF-BD4D-4055-BDB4-A322C53568AD}"/>
          </ac:spMkLst>
        </pc:spChg>
        <pc:spChg chg="add del">
          <ac:chgData name="Tsvetelin Brankov (2024471)" userId="79a1ac4f-47dd-4d4f-aad4-bbbf6f64a4ac" providerId="ADAL" clId="{1E567A24-8E28-4AD7-B88A-8411FDF2BF12}" dt="2024-08-18T00:07:32.308" v="102" actId="26606"/>
          <ac:spMkLst>
            <pc:docMk/>
            <pc:sldMk cId="1308877860" sldId="259"/>
            <ac:spMk id="29" creationId="{0ADDB668-2CA4-4D2B-9C34-3487CA330BA8}"/>
          </ac:spMkLst>
        </pc:spChg>
        <pc:spChg chg="add del">
          <ac:chgData name="Tsvetelin Brankov (2024471)" userId="79a1ac4f-47dd-4d4f-aad4-bbbf6f64a4ac" providerId="ADAL" clId="{1E567A24-8E28-4AD7-B88A-8411FDF2BF12}" dt="2024-08-18T00:07:32.308" v="102" actId="26606"/>
          <ac:spMkLst>
            <pc:docMk/>
            <pc:sldMk cId="1308877860" sldId="259"/>
            <ac:spMk id="31" creationId="{2568BC19-F052-4108-93E1-6A3D1DEC072F}"/>
          </ac:spMkLst>
        </pc:spChg>
        <pc:spChg chg="add del">
          <ac:chgData name="Tsvetelin Brankov (2024471)" userId="79a1ac4f-47dd-4d4f-aad4-bbbf6f64a4ac" providerId="ADAL" clId="{1E567A24-8E28-4AD7-B88A-8411FDF2BF12}" dt="2024-08-18T00:07:32.308" v="102" actId="26606"/>
          <ac:spMkLst>
            <pc:docMk/>
            <pc:sldMk cId="1308877860" sldId="259"/>
            <ac:spMk id="33" creationId="{D5FD337D-4D6B-4C8B-B6F5-121097E09881}"/>
          </ac:spMkLst>
        </pc:spChg>
        <pc:spChg chg="add del">
          <ac:chgData name="Tsvetelin Brankov (2024471)" userId="79a1ac4f-47dd-4d4f-aad4-bbbf6f64a4ac" providerId="ADAL" clId="{1E567A24-8E28-4AD7-B88A-8411FDF2BF12}" dt="2024-08-18T00:07:34.766" v="104" actId="26606"/>
          <ac:spMkLst>
            <pc:docMk/>
            <pc:sldMk cId="1308877860" sldId="259"/>
            <ac:spMk id="35" creationId="{C1A1C5D3-C053-4EE9-BE1A-419B6E27CCAE}"/>
          </ac:spMkLst>
        </pc:spChg>
        <pc:spChg chg="add del">
          <ac:chgData name="Tsvetelin Brankov (2024471)" userId="79a1ac4f-47dd-4d4f-aad4-bbbf6f64a4ac" providerId="ADAL" clId="{1E567A24-8E28-4AD7-B88A-8411FDF2BF12}" dt="2024-08-18T00:07:34.766" v="104" actId="26606"/>
          <ac:spMkLst>
            <pc:docMk/>
            <pc:sldMk cId="1308877860" sldId="259"/>
            <ac:spMk id="36" creationId="{A3473CF9-37EB-43E7-89EF-D2D1C53D1DAC}"/>
          </ac:spMkLst>
        </pc:spChg>
        <pc:spChg chg="add del">
          <ac:chgData name="Tsvetelin Brankov (2024471)" userId="79a1ac4f-47dd-4d4f-aad4-bbbf6f64a4ac" providerId="ADAL" clId="{1E567A24-8E28-4AD7-B88A-8411FDF2BF12}" dt="2024-08-18T00:07:34.766" v="104" actId="26606"/>
          <ac:spMkLst>
            <pc:docMk/>
            <pc:sldMk cId="1308877860" sldId="259"/>
            <ac:spMk id="37" creationId="{586B4EF9-43BA-4655-A6FF-1D8E21574C95}"/>
          </ac:spMkLst>
        </pc:spChg>
        <pc:spChg chg="add">
          <ac:chgData name="Tsvetelin Brankov (2024471)" userId="79a1ac4f-47dd-4d4f-aad4-bbbf6f64a4ac" providerId="ADAL" clId="{1E567A24-8E28-4AD7-B88A-8411FDF2BF12}" dt="2024-08-18T00:07:34.790" v="105" actId="26606"/>
          <ac:spMkLst>
            <pc:docMk/>
            <pc:sldMk cId="1308877860" sldId="259"/>
            <ac:spMk id="39" creationId="{017517EF-BD4D-4055-BDB4-A322C53568AD}"/>
          </ac:spMkLst>
        </pc:spChg>
        <pc:spChg chg="add">
          <ac:chgData name="Tsvetelin Brankov (2024471)" userId="79a1ac4f-47dd-4d4f-aad4-bbbf6f64a4ac" providerId="ADAL" clId="{1E567A24-8E28-4AD7-B88A-8411FDF2BF12}" dt="2024-08-18T00:07:34.790" v="105" actId="26606"/>
          <ac:spMkLst>
            <pc:docMk/>
            <pc:sldMk cId="1308877860" sldId="259"/>
            <ac:spMk id="40" creationId="{0ADDB668-2CA4-4D2B-9C34-3487CA330BA8}"/>
          </ac:spMkLst>
        </pc:spChg>
        <pc:spChg chg="add">
          <ac:chgData name="Tsvetelin Brankov (2024471)" userId="79a1ac4f-47dd-4d4f-aad4-bbbf6f64a4ac" providerId="ADAL" clId="{1E567A24-8E28-4AD7-B88A-8411FDF2BF12}" dt="2024-08-18T00:07:34.790" v="105" actId="26606"/>
          <ac:spMkLst>
            <pc:docMk/>
            <pc:sldMk cId="1308877860" sldId="259"/>
            <ac:spMk id="41" creationId="{2568BC19-F052-4108-93E1-6A3D1DEC072F}"/>
          </ac:spMkLst>
        </pc:spChg>
        <pc:spChg chg="add">
          <ac:chgData name="Tsvetelin Brankov (2024471)" userId="79a1ac4f-47dd-4d4f-aad4-bbbf6f64a4ac" providerId="ADAL" clId="{1E567A24-8E28-4AD7-B88A-8411FDF2BF12}" dt="2024-08-18T00:07:34.790" v="105" actId="26606"/>
          <ac:spMkLst>
            <pc:docMk/>
            <pc:sldMk cId="1308877860" sldId="259"/>
            <ac:spMk id="42" creationId="{D5FD337D-4D6B-4C8B-B6F5-121097E09881}"/>
          </ac:spMkLst>
        </pc:spChg>
        <pc:picChg chg="add mod">
          <ac:chgData name="Tsvetelin Brankov (2024471)" userId="79a1ac4f-47dd-4d4f-aad4-bbbf6f64a4ac" providerId="ADAL" clId="{1E567A24-8E28-4AD7-B88A-8411FDF2BF12}" dt="2024-08-18T00:07:34.790" v="105" actId="26606"/>
          <ac:picMkLst>
            <pc:docMk/>
            <pc:sldMk cId="1308877860" sldId="259"/>
            <ac:picMk id="6" creationId="{1EEB9343-B5C3-6C2D-4B0D-1D622A259DDF}"/>
          </ac:picMkLst>
        </pc:picChg>
      </pc:sldChg>
      <pc:sldChg chg="addSp delSp modSp mod setBg setClrOvrMap modNotesTx">
        <pc:chgData name="Tsvetelin Brankov (2024471)" userId="79a1ac4f-47dd-4d4f-aad4-bbbf6f64a4ac" providerId="ADAL" clId="{1E567A24-8E28-4AD7-B88A-8411FDF2BF12}" dt="2024-08-20T01:04:31.923" v="513" actId="26606"/>
        <pc:sldMkLst>
          <pc:docMk/>
          <pc:sldMk cId="2934017836" sldId="260"/>
        </pc:sldMkLst>
        <pc:spChg chg="mod">
          <ac:chgData name="Tsvetelin Brankov (2024471)" userId="79a1ac4f-47dd-4d4f-aad4-bbbf6f64a4ac" providerId="ADAL" clId="{1E567A24-8E28-4AD7-B88A-8411FDF2BF12}" dt="2024-08-20T01:04:31.923" v="513" actId="26606"/>
          <ac:spMkLst>
            <pc:docMk/>
            <pc:sldMk cId="2934017836" sldId="260"/>
            <ac:spMk id="2" creationId="{1B89A6F6-44B1-7B02-EF2D-9E1C3ADD5AC5}"/>
          </ac:spMkLst>
        </pc:spChg>
        <pc:spChg chg="add del mod">
          <ac:chgData name="Tsvetelin Brankov (2024471)" userId="79a1ac4f-47dd-4d4f-aad4-bbbf6f64a4ac" providerId="ADAL" clId="{1E567A24-8E28-4AD7-B88A-8411FDF2BF12}" dt="2024-08-20T01:04:31.923" v="513" actId="26606"/>
          <ac:spMkLst>
            <pc:docMk/>
            <pc:sldMk cId="2934017836" sldId="260"/>
            <ac:spMk id="3" creationId="{B9036B8E-A668-3976-00E1-18B92F694B5F}"/>
          </ac:spMkLst>
        </pc:spChg>
        <pc:spChg chg="mod">
          <ac:chgData name="Tsvetelin Brankov (2024471)" userId="79a1ac4f-47dd-4d4f-aad4-bbbf6f64a4ac" providerId="ADAL" clId="{1E567A24-8E28-4AD7-B88A-8411FDF2BF12}" dt="2024-08-20T01:04:31.923" v="513" actId="26606"/>
          <ac:spMkLst>
            <pc:docMk/>
            <pc:sldMk cId="2934017836" sldId="260"/>
            <ac:spMk id="4" creationId="{031DE5BC-DF74-7926-EFA1-2AAC4B7259FA}"/>
          </ac:spMkLst>
        </pc:spChg>
        <pc:spChg chg="add del">
          <ac:chgData name="Tsvetelin Brankov (2024471)" userId="79a1ac4f-47dd-4d4f-aad4-bbbf6f64a4ac" providerId="ADAL" clId="{1E567A24-8E28-4AD7-B88A-8411FDF2BF12}" dt="2024-08-20T01:04:03.154" v="508" actId="26606"/>
          <ac:spMkLst>
            <pc:docMk/>
            <pc:sldMk cId="2934017836" sldId="260"/>
            <ac:spMk id="9" creationId="{19C052EA-05E2-403D-965E-52D1BFFA24DF}"/>
          </ac:spMkLst>
        </pc:spChg>
        <pc:spChg chg="add">
          <ac:chgData name="Tsvetelin Brankov (2024471)" userId="79a1ac4f-47dd-4d4f-aad4-bbbf6f64a4ac" providerId="ADAL" clId="{1E567A24-8E28-4AD7-B88A-8411FDF2BF12}" dt="2024-08-20T01:04:31.923" v="513" actId="26606"/>
          <ac:spMkLst>
            <pc:docMk/>
            <pc:sldMk cId="2934017836" sldId="260"/>
            <ac:spMk id="10" creationId="{8CA06CD6-90CA-4C45-856C-6771339E1E22}"/>
          </ac:spMkLst>
        </pc:spChg>
        <pc:spChg chg="add del">
          <ac:chgData name="Tsvetelin Brankov (2024471)" userId="79a1ac4f-47dd-4d4f-aad4-bbbf6f64a4ac" providerId="ADAL" clId="{1E567A24-8E28-4AD7-B88A-8411FDF2BF12}" dt="2024-08-20T01:04:03.154" v="508" actId="26606"/>
          <ac:spMkLst>
            <pc:docMk/>
            <pc:sldMk cId="2934017836" sldId="260"/>
            <ac:spMk id="11" creationId="{4C1936B8-2FFB-4F78-8388-B8C282B8A5BC}"/>
          </ac:spMkLst>
        </pc:spChg>
        <pc:spChg chg="add">
          <ac:chgData name="Tsvetelin Brankov (2024471)" userId="79a1ac4f-47dd-4d4f-aad4-bbbf6f64a4ac" providerId="ADAL" clId="{1E567A24-8E28-4AD7-B88A-8411FDF2BF12}" dt="2024-08-20T01:04:31.923" v="513" actId="26606"/>
          <ac:spMkLst>
            <pc:docMk/>
            <pc:sldMk cId="2934017836" sldId="260"/>
            <ac:spMk id="13" creationId="{B9036B8E-A668-3976-00E1-18B92F694B5F}"/>
          </ac:spMkLst>
        </pc:spChg>
        <pc:graphicFrameChg chg="add del">
          <ac:chgData name="Tsvetelin Brankov (2024471)" userId="79a1ac4f-47dd-4d4f-aad4-bbbf6f64a4ac" providerId="ADAL" clId="{1E567A24-8E28-4AD7-B88A-8411FDF2BF12}" dt="2024-08-20T01:04:15.129" v="510" actId="26606"/>
          <ac:graphicFrameMkLst>
            <pc:docMk/>
            <pc:sldMk cId="2934017836" sldId="260"/>
            <ac:graphicFrameMk id="6" creationId="{72CAAC37-D83C-7E4A-5A6F-00D46ED7DD1C}"/>
          </ac:graphicFrameMkLst>
        </pc:graphicFrameChg>
        <pc:graphicFrameChg chg="add del">
          <ac:chgData name="Tsvetelin Brankov (2024471)" userId="79a1ac4f-47dd-4d4f-aad4-bbbf6f64a4ac" providerId="ADAL" clId="{1E567A24-8E28-4AD7-B88A-8411FDF2BF12}" dt="2024-08-20T01:04:31.907" v="512" actId="26606"/>
          <ac:graphicFrameMkLst>
            <pc:docMk/>
            <pc:sldMk cId="2934017836" sldId="260"/>
            <ac:graphicFrameMk id="8" creationId="{2B43C756-80E4-B8E1-E422-92498C4C2EAD}"/>
          </ac:graphicFrameMkLst>
        </pc:graphicFrameChg>
        <pc:cxnChg chg="add">
          <ac:chgData name="Tsvetelin Brankov (2024471)" userId="79a1ac4f-47dd-4d4f-aad4-bbbf6f64a4ac" providerId="ADAL" clId="{1E567A24-8E28-4AD7-B88A-8411FDF2BF12}" dt="2024-08-20T01:04:31.923" v="513" actId="26606"/>
          <ac:cxnSpMkLst>
            <pc:docMk/>
            <pc:sldMk cId="2934017836" sldId="260"/>
            <ac:cxnSpMk id="12" creationId="{5021601D-2758-4B15-A31C-FDA184C51B3A}"/>
          </ac:cxnSpMkLst>
        </pc:cxnChg>
      </pc:sldChg>
      <pc:sldChg chg="addSp delSp modSp mod">
        <pc:chgData name="Tsvetelin Brankov (2024471)" userId="79a1ac4f-47dd-4d4f-aad4-bbbf6f64a4ac" providerId="ADAL" clId="{1E567A24-8E28-4AD7-B88A-8411FDF2BF12}" dt="2024-08-20T08:28:16.393" v="1113"/>
        <pc:sldMkLst>
          <pc:docMk/>
          <pc:sldMk cId="2268416645" sldId="261"/>
        </pc:sldMkLst>
        <pc:spChg chg="mod">
          <ac:chgData name="Tsvetelin Brankov (2024471)" userId="79a1ac4f-47dd-4d4f-aad4-bbbf6f64a4ac" providerId="ADAL" clId="{1E567A24-8E28-4AD7-B88A-8411FDF2BF12}" dt="2024-08-18T00:16:55.835" v="112" actId="26606"/>
          <ac:spMkLst>
            <pc:docMk/>
            <pc:sldMk cId="2268416645" sldId="261"/>
            <ac:spMk id="2" creationId="{C240008F-B95A-4449-900B-4F45388A4E86}"/>
          </ac:spMkLst>
        </pc:spChg>
        <pc:spChg chg="mod">
          <ac:chgData name="Tsvetelin Brankov (2024471)" userId="79a1ac4f-47dd-4d4f-aad4-bbbf6f64a4ac" providerId="ADAL" clId="{1E567A24-8E28-4AD7-B88A-8411FDF2BF12}" dt="2024-08-20T08:28:16.393" v="1113"/>
          <ac:spMkLst>
            <pc:docMk/>
            <pc:sldMk cId="2268416645" sldId="261"/>
            <ac:spMk id="31" creationId="{96FEE406-835F-AD95-2ED6-400326439CC3}"/>
          </ac:spMkLst>
        </pc:spChg>
        <pc:spChg chg="add del">
          <ac:chgData name="Tsvetelin Brankov (2024471)" userId="79a1ac4f-47dd-4d4f-aad4-bbbf6f64a4ac" providerId="ADAL" clId="{1E567A24-8E28-4AD7-B88A-8411FDF2BF12}" dt="2024-08-18T00:16:55.835" v="112" actId="26606"/>
          <ac:spMkLst>
            <pc:docMk/>
            <pc:sldMk cId="2268416645" sldId="261"/>
            <ac:spMk id="42" creationId="{E6995CE5-F890-4ABA-82A2-26507CE8D2A3}"/>
          </ac:spMkLst>
        </pc:spChg>
        <pc:spChg chg="add del">
          <ac:chgData name="Tsvetelin Brankov (2024471)" userId="79a1ac4f-47dd-4d4f-aad4-bbbf6f64a4ac" providerId="ADAL" clId="{1E567A24-8E28-4AD7-B88A-8411FDF2BF12}" dt="2024-08-18T00:16:55.835" v="112" actId="26606"/>
          <ac:spMkLst>
            <pc:docMk/>
            <pc:sldMk cId="2268416645" sldId="261"/>
            <ac:spMk id="52" creationId="{058A14AF-9FB5-4CC7-BA35-E8E85D3EDF0E}"/>
          </ac:spMkLst>
        </pc:spChg>
        <pc:spChg chg="add del">
          <ac:chgData name="Tsvetelin Brankov (2024471)" userId="79a1ac4f-47dd-4d4f-aad4-bbbf6f64a4ac" providerId="ADAL" clId="{1E567A24-8E28-4AD7-B88A-8411FDF2BF12}" dt="2024-08-18T00:16:55.835" v="112" actId="26606"/>
          <ac:spMkLst>
            <pc:docMk/>
            <pc:sldMk cId="2268416645" sldId="261"/>
            <ac:spMk id="53" creationId="{3A9A4357-BD1D-4622-A4FE-766E6AB8DE84}"/>
          </ac:spMkLst>
        </pc:spChg>
        <pc:spChg chg="add del">
          <ac:chgData name="Tsvetelin Brankov (2024471)" userId="79a1ac4f-47dd-4d4f-aad4-bbbf6f64a4ac" providerId="ADAL" clId="{1E567A24-8E28-4AD7-B88A-8411FDF2BF12}" dt="2024-08-18T00:16:55.835" v="112" actId="26606"/>
          <ac:spMkLst>
            <pc:docMk/>
            <pc:sldMk cId="2268416645" sldId="261"/>
            <ac:spMk id="54" creationId="{E659831F-0D9A-4C63-9EBB-8435B85A440F}"/>
          </ac:spMkLst>
        </pc:spChg>
        <pc:spChg chg="add del">
          <ac:chgData name="Tsvetelin Brankov (2024471)" userId="79a1ac4f-47dd-4d4f-aad4-bbbf6f64a4ac" providerId="ADAL" clId="{1E567A24-8E28-4AD7-B88A-8411FDF2BF12}" dt="2024-08-18T00:16:55.819" v="111" actId="26606"/>
          <ac:spMkLst>
            <pc:docMk/>
            <pc:sldMk cId="2268416645" sldId="261"/>
            <ac:spMk id="59" creationId="{0B9EE3F3-89B7-43C3-8651-C4C96830993D}"/>
          </ac:spMkLst>
        </pc:spChg>
        <pc:spChg chg="add del">
          <ac:chgData name="Tsvetelin Brankov (2024471)" userId="79a1ac4f-47dd-4d4f-aad4-bbbf6f64a4ac" providerId="ADAL" clId="{1E567A24-8E28-4AD7-B88A-8411FDF2BF12}" dt="2024-08-18T00:16:55.819" v="111" actId="26606"/>
          <ac:spMkLst>
            <pc:docMk/>
            <pc:sldMk cId="2268416645" sldId="261"/>
            <ac:spMk id="61" creationId="{33AE4636-AEEC-45D6-84D4-7AC2DA48ECF8}"/>
          </ac:spMkLst>
        </pc:spChg>
        <pc:spChg chg="add del">
          <ac:chgData name="Tsvetelin Brankov (2024471)" userId="79a1ac4f-47dd-4d4f-aad4-bbbf6f64a4ac" providerId="ADAL" clId="{1E567A24-8E28-4AD7-B88A-8411FDF2BF12}" dt="2024-08-18T00:16:55.819" v="111" actId="26606"/>
          <ac:spMkLst>
            <pc:docMk/>
            <pc:sldMk cId="2268416645" sldId="261"/>
            <ac:spMk id="63" creationId="{8D9CE0F4-2EB2-4F1F-8AAC-DB3571D9FE10}"/>
          </ac:spMkLst>
        </pc:spChg>
        <pc:spChg chg="add">
          <ac:chgData name="Tsvetelin Brankov (2024471)" userId="79a1ac4f-47dd-4d4f-aad4-bbbf6f64a4ac" providerId="ADAL" clId="{1E567A24-8E28-4AD7-B88A-8411FDF2BF12}" dt="2024-08-18T00:16:55.835" v="112" actId="26606"/>
          <ac:spMkLst>
            <pc:docMk/>
            <pc:sldMk cId="2268416645" sldId="261"/>
            <ac:spMk id="65" creationId="{2B97F24A-32CE-4C1C-A50D-3016B394DCFB}"/>
          </ac:spMkLst>
        </pc:spChg>
        <pc:spChg chg="add">
          <ac:chgData name="Tsvetelin Brankov (2024471)" userId="79a1ac4f-47dd-4d4f-aad4-bbbf6f64a4ac" providerId="ADAL" clId="{1E567A24-8E28-4AD7-B88A-8411FDF2BF12}" dt="2024-08-18T00:16:55.835" v="112" actId="26606"/>
          <ac:spMkLst>
            <pc:docMk/>
            <pc:sldMk cId="2268416645" sldId="261"/>
            <ac:spMk id="66" creationId="{6357EC4F-235E-4222-A36F-C7878ACE37F2}"/>
          </ac:spMkLst>
        </pc:spChg>
        <pc:picChg chg="mod">
          <ac:chgData name="Tsvetelin Brankov (2024471)" userId="79a1ac4f-47dd-4d4f-aad4-bbbf6f64a4ac" providerId="ADAL" clId="{1E567A24-8E28-4AD7-B88A-8411FDF2BF12}" dt="2024-08-18T00:16:55.835" v="112" actId="26606"/>
          <ac:picMkLst>
            <pc:docMk/>
            <pc:sldMk cId="2268416645" sldId="261"/>
            <ac:picMk id="5" creationId="{71BA3DDF-98AA-21F0-8F6E-06684C5F7275}"/>
          </ac:picMkLst>
        </pc:picChg>
      </pc:sldChg>
      <pc:sldChg chg="addSp delSp modSp new mod setBg modNotesTx">
        <pc:chgData name="Tsvetelin Brankov (2024471)" userId="79a1ac4f-47dd-4d4f-aad4-bbbf6f64a4ac" providerId="ADAL" clId="{1E567A24-8E28-4AD7-B88A-8411FDF2BF12}" dt="2024-08-20T11:26:17.498" v="2556" actId="20577"/>
        <pc:sldMkLst>
          <pc:docMk/>
          <pc:sldMk cId="2096979180" sldId="262"/>
        </pc:sldMkLst>
        <pc:spChg chg="mod">
          <ac:chgData name="Tsvetelin Brankov (2024471)" userId="79a1ac4f-47dd-4d4f-aad4-bbbf6f64a4ac" providerId="ADAL" clId="{1E567A24-8E28-4AD7-B88A-8411FDF2BF12}" dt="2024-08-20T09:00:30.128" v="2373" actId="26606"/>
          <ac:spMkLst>
            <pc:docMk/>
            <pc:sldMk cId="2096979180" sldId="262"/>
            <ac:spMk id="2" creationId="{CC20D3AE-94D6-8692-A598-08323DA1BB62}"/>
          </ac:spMkLst>
        </pc:spChg>
        <pc:spChg chg="mod">
          <ac:chgData name="Tsvetelin Brankov (2024471)" userId="79a1ac4f-47dd-4d4f-aad4-bbbf6f64a4ac" providerId="ADAL" clId="{1E567A24-8E28-4AD7-B88A-8411FDF2BF12}" dt="2024-08-20T11:26:07.251" v="2551"/>
          <ac:spMkLst>
            <pc:docMk/>
            <pc:sldMk cId="2096979180" sldId="262"/>
            <ac:spMk id="3" creationId="{D7105698-107E-34E7-6333-B965EA2F7528}"/>
          </ac:spMkLst>
        </pc:spChg>
        <pc:spChg chg="add del">
          <ac:chgData name="Tsvetelin Brankov (2024471)" userId="79a1ac4f-47dd-4d4f-aad4-bbbf6f64a4ac" providerId="ADAL" clId="{1E567A24-8E28-4AD7-B88A-8411FDF2BF12}" dt="2024-08-20T09:00:07.174" v="2368" actId="26606"/>
          <ac:spMkLst>
            <pc:docMk/>
            <pc:sldMk cId="2096979180" sldId="262"/>
            <ac:spMk id="8" creationId="{09588DA8-065E-4F6F-8EFD-43104AB2E0CF}"/>
          </ac:spMkLst>
        </pc:spChg>
        <pc:spChg chg="add">
          <ac:chgData name="Tsvetelin Brankov (2024471)" userId="79a1ac4f-47dd-4d4f-aad4-bbbf6f64a4ac" providerId="ADAL" clId="{1E567A24-8E28-4AD7-B88A-8411FDF2BF12}" dt="2024-08-20T09:00:30.128" v="2373" actId="26606"/>
          <ac:spMkLst>
            <pc:docMk/>
            <pc:sldMk cId="2096979180" sldId="262"/>
            <ac:spMk id="9" creationId="{2C61293E-6EBE-43EF-A52C-9BEBFD7679D4}"/>
          </ac:spMkLst>
        </pc:spChg>
        <pc:spChg chg="add del">
          <ac:chgData name="Tsvetelin Brankov (2024471)" userId="79a1ac4f-47dd-4d4f-aad4-bbbf6f64a4ac" providerId="ADAL" clId="{1E567A24-8E28-4AD7-B88A-8411FDF2BF12}" dt="2024-08-20T08:59:49.263" v="2364" actId="26606"/>
          <ac:spMkLst>
            <pc:docMk/>
            <pc:sldMk cId="2096979180" sldId="262"/>
            <ac:spMk id="10" creationId="{A3363022-C969-41E9-8EB2-E4C94908C1FA}"/>
          </ac:spMkLst>
        </pc:spChg>
        <pc:spChg chg="add">
          <ac:chgData name="Tsvetelin Brankov (2024471)" userId="79a1ac4f-47dd-4d4f-aad4-bbbf6f64a4ac" providerId="ADAL" clId="{1E567A24-8E28-4AD7-B88A-8411FDF2BF12}" dt="2024-08-20T09:00:30.128" v="2373" actId="26606"/>
          <ac:spMkLst>
            <pc:docMk/>
            <pc:sldMk cId="2096979180" sldId="262"/>
            <ac:spMk id="11" creationId="{21540236-BFD5-4A9D-8840-4703E7F76825}"/>
          </ac:spMkLst>
        </pc:spChg>
        <pc:spChg chg="add del">
          <ac:chgData name="Tsvetelin Brankov (2024471)" userId="79a1ac4f-47dd-4d4f-aad4-bbbf6f64a4ac" providerId="ADAL" clId="{1E567A24-8E28-4AD7-B88A-8411FDF2BF12}" dt="2024-08-20T08:59:49.263" v="2364" actId="26606"/>
          <ac:spMkLst>
            <pc:docMk/>
            <pc:sldMk cId="2096979180" sldId="262"/>
            <ac:spMk id="12" creationId="{8D1AD6B3-BE88-4CEB-BA17-790657CC4729}"/>
          </ac:spMkLst>
        </pc:spChg>
        <pc:spChg chg="add del">
          <ac:chgData name="Tsvetelin Brankov (2024471)" userId="79a1ac4f-47dd-4d4f-aad4-bbbf6f64a4ac" providerId="ADAL" clId="{1E567A24-8E28-4AD7-B88A-8411FDF2BF12}" dt="2024-08-20T09:00:07.174" v="2368" actId="26606"/>
          <ac:spMkLst>
            <pc:docMk/>
            <pc:sldMk cId="2096979180" sldId="262"/>
            <ac:spMk id="16" creationId="{D2B78728-A580-49A7-84F9-6EF6F583ADE0}"/>
          </ac:spMkLst>
        </pc:spChg>
        <pc:spChg chg="add del">
          <ac:chgData name="Tsvetelin Brankov (2024471)" userId="79a1ac4f-47dd-4d4f-aad4-bbbf6f64a4ac" providerId="ADAL" clId="{1E567A24-8E28-4AD7-B88A-8411FDF2BF12}" dt="2024-08-20T09:00:07.174" v="2368" actId="26606"/>
          <ac:spMkLst>
            <pc:docMk/>
            <pc:sldMk cId="2096979180" sldId="262"/>
            <ac:spMk id="18" creationId="{38FAA1A1-D861-433F-88FA-1E9D6FD31D11}"/>
          </ac:spMkLst>
        </pc:spChg>
        <pc:spChg chg="add del">
          <ac:chgData name="Tsvetelin Brankov (2024471)" userId="79a1ac4f-47dd-4d4f-aad4-bbbf6f64a4ac" providerId="ADAL" clId="{1E567A24-8E28-4AD7-B88A-8411FDF2BF12}" dt="2024-08-20T08:59:51.697" v="2366" actId="26606"/>
          <ac:spMkLst>
            <pc:docMk/>
            <pc:sldMk cId="2096979180" sldId="262"/>
            <ac:spMk id="19" creationId="{A3363022-C969-41E9-8EB2-E4C94908C1FA}"/>
          </ac:spMkLst>
        </pc:spChg>
        <pc:spChg chg="add del">
          <ac:chgData name="Tsvetelin Brankov (2024471)" userId="79a1ac4f-47dd-4d4f-aad4-bbbf6f64a4ac" providerId="ADAL" clId="{1E567A24-8E28-4AD7-B88A-8411FDF2BF12}" dt="2024-08-20T08:59:51.697" v="2366" actId="26606"/>
          <ac:spMkLst>
            <pc:docMk/>
            <pc:sldMk cId="2096979180" sldId="262"/>
            <ac:spMk id="20" creationId="{8D1AD6B3-BE88-4CEB-BA17-790657CC4729}"/>
          </ac:spMkLst>
        </pc:spChg>
        <pc:spChg chg="add del">
          <ac:chgData name="Tsvetelin Brankov (2024471)" userId="79a1ac4f-47dd-4d4f-aad4-bbbf6f64a4ac" providerId="ADAL" clId="{1E567A24-8E28-4AD7-B88A-8411FDF2BF12}" dt="2024-08-20T09:00:07.174" v="2368" actId="26606"/>
          <ac:spMkLst>
            <pc:docMk/>
            <pc:sldMk cId="2096979180" sldId="262"/>
            <ac:spMk id="27" creationId="{C4285719-470E-454C-AF62-8323075F1F5B}"/>
          </ac:spMkLst>
        </pc:spChg>
        <pc:spChg chg="add del">
          <ac:chgData name="Tsvetelin Brankov (2024471)" userId="79a1ac4f-47dd-4d4f-aad4-bbbf6f64a4ac" providerId="ADAL" clId="{1E567A24-8E28-4AD7-B88A-8411FDF2BF12}" dt="2024-08-20T09:00:07.174" v="2368" actId="26606"/>
          <ac:spMkLst>
            <pc:docMk/>
            <pc:sldMk cId="2096979180" sldId="262"/>
            <ac:spMk id="28" creationId="{CD9FE4EF-C4D8-49A0-B2FF-81D8DB7D8A24}"/>
          </ac:spMkLst>
        </pc:spChg>
        <pc:spChg chg="add del">
          <ac:chgData name="Tsvetelin Brankov (2024471)" userId="79a1ac4f-47dd-4d4f-aad4-bbbf6f64a4ac" providerId="ADAL" clId="{1E567A24-8E28-4AD7-B88A-8411FDF2BF12}" dt="2024-08-20T09:00:07.174" v="2368" actId="26606"/>
          <ac:spMkLst>
            <pc:docMk/>
            <pc:sldMk cId="2096979180" sldId="262"/>
            <ac:spMk id="29" creationId="{4300840D-0A0B-4512-BACA-B439D5B9C57C}"/>
          </ac:spMkLst>
        </pc:spChg>
        <pc:spChg chg="add del">
          <ac:chgData name="Tsvetelin Brankov (2024471)" userId="79a1ac4f-47dd-4d4f-aad4-bbbf6f64a4ac" providerId="ADAL" clId="{1E567A24-8E28-4AD7-B88A-8411FDF2BF12}" dt="2024-08-20T09:00:07.174" v="2368" actId="26606"/>
          <ac:spMkLst>
            <pc:docMk/>
            <pc:sldMk cId="2096979180" sldId="262"/>
            <ac:spMk id="30" creationId="{8D71EDA1-87BF-4D5D-AB79-F346FD19278A}"/>
          </ac:spMkLst>
        </pc:spChg>
        <pc:spChg chg="add del">
          <ac:chgData name="Tsvetelin Brankov (2024471)" userId="79a1ac4f-47dd-4d4f-aad4-bbbf6f64a4ac" providerId="ADAL" clId="{1E567A24-8E28-4AD7-B88A-8411FDF2BF12}" dt="2024-08-20T09:00:17.494" v="2370" actId="26606"/>
          <ac:spMkLst>
            <pc:docMk/>
            <pc:sldMk cId="2096979180" sldId="262"/>
            <ac:spMk id="32" creationId="{C2554CA6-288E-4202-BC52-2E5A8F0C0AED}"/>
          </ac:spMkLst>
        </pc:spChg>
        <pc:spChg chg="add del">
          <ac:chgData name="Tsvetelin Brankov (2024471)" userId="79a1ac4f-47dd-4d4f-aad4-bbbf6f64a4ac" providerId="ADAL" clId="{1E567A24-8E28-4AD7-B88A-8411FDF2BF12}" dt="2024-08-20T09:00:17.494" v="2370" actId="26606"/>
          <ac:spMkLst>
            <pc:docMk/>
            <pc:sldMk cId="2096979180" sldId="262"/>
            <ac:spMk id="33" creationId="{B10BB131-AC8E-4A8E-A5D1-36260F720C3B}"/>
          </ac:spMkLst>
        </pc:spChg>
        <pc:spChg chg="add del">
          <ac:chgData name="Tsvetelin Brankov (2024471)" userId="79a1ac4f-47dd-4d4f-aad4-bbbf6f64a4ac" providerId="ADAL" clId="{1E567A24-8E28-4AD7-B88A-8411FDF2BF12}" dt="2024-08-20T09:00:17.494" v="2370" actId="26606"/>
          <ac:spMkLst>
            <pc:docMk/>
            <pc:sldMk cId="2096979180" sldId="262"/>
            <ac:spMk id="34" creationId="{5B7778FC-632E-4DCA-A7CB-0D7731CCF970}"/>
          </ac:spMkLst>
        </pc:spChg>
        <pc:spChg chg="add del">
          <ac:chgData name="Tsvetelin Brankov (2024471)" userId="79a1ac4f-47dd-4d4f-aad4-bbbf6f64a4ac" providerId="ADAL" clId="{1E567A24-8E28-4AD7-B88A-8411FDF2BF12}" dt="2024-08-20T09:00:17.494" v="2370" actId="26606"/>
          <ac:spMkLst>
            <pc:docMk/>
            <pc:sldMk cId="2096979180" sldId="262"/>
            <ac:spMk id="35" creationId="{FA23A907-97FB-4A8F-880A-DD77401C4296}"/>
          </ac:spMkLst>
        </pc:spChg>
        <pc:spChg chg="add del">
          <ac:chgData name="Tsvetelin Brankov (2024471)" userId="79a1ac4f-47dd-4d4f-aad4-bbbf6f64a4ac" providerId="ADAL" clId="{1E567A24-8E28-4AD7-B88A-8411FDF2BF12}" dt="2024-08-20T09:00:30.094" v="2372" actId="26606"/>
          <ac:spMkLst>
            <pc:docMk/>
            <pc:sldMk cId="2096979180" sldId="262"/>
            <ac:spMk id="37" creationId="{E92FEB64-6EEA-4759-B4A4-BD2C1E660BA8}"/>
          </ac:spMkLst>
        </pc:spChg>
        <pc:spChg chg="add del">
          <ac:chgData name="Tsvetelin Brankov (2024471)" userId="79a1ac4f-47dd-4d4f-aad4-bbbf6f64a4ac" providerId="ADAL" clId="{1E567A24-8E28-4AD7-B88A-8411FDF2BF12}" dt="2024-08-20T09:00:30.094" v="2372" actId="26606"/>
          <ac:spMkLst>
            <pc:docMk/>
            <pc:sldMk cId="2096979180" sldId="262"/>
            <ac:spMk id="38" creationId="{B10BB131-AC8E-4A8E-A5D1-36260F720C3B}"/>
          </ac:spMkLst>
        </pc:spChg>
        <pc:spChg chg="add del">
          <ac:chgData name="Tsvetelin Brankov (2024471)" userId="79a1ac4f-47dd-4d4f-aad4-bbbf6f64a4ac" providerId="ADAL" clId="{1E567A24-8E28-4AD7-B88A-8411FDF2BF12}" dt="2024-08-20T09:00:30.094" v="2372" actId="26606"/>
          <ac:spMkLst>
            <pc:docMk/>
            <pc:sldMk cId="2096979180" sldId="262"/>
            <ac:spMk id="39" creationId="{14847E93-7DC1-4D4B-8829-B19AA7137C50}"/>
          </ac:spMkLst>
        </pc:spChg>
        <pc:spChg chg="add del">
          <ac:chgData name="Tsvetelin Brankov (2024471)" userId="79a1ac4f-47dd-4d4f-aad4-bbbf6f64a4ac" providerId="ADAL" clId="{1E567A24-8E28-4AD7-B88A-8411FDF2BF12}" dt="2024-08-20T09:00:30.094" v="2372" actId="26606"/>
          <ac:spMkLst>
            <pc:docMk/>
            <pc:sldMk cId="2096979180" sldId="262"/>
            <ac:spMk id="40" creationId="{5566D6E1-03A1-4D73-A4E0-35D74D568A04}"/>
          </ac:spMkLst>
        </pc:spChg>
        <pc:spChg chg="add del">
          <ac:chgData name="Tsvetelin Brankov (2024471)" userId="79a1ac4f-47dd-4d4f-aad4-bbbf6f64a4ac" providerId="ADAL" clId="{1E567A24-8E28-4AD7-B88A-8411FDF2BF12}" dt="2024-08-20T09:00:30.094" v="2372" actId="26606"/>
          <ac:spMkLst>
            <pc:docMk/>
            <pc:sldMk cId="2096979180" sldId="262"/>
            <ac:spMk id="41" creationId="{9F835A99-04AC-494A-A572-AFE8413CC938}"/>
          </ac:spMkLst>
        </pc:spChg>
        <pc:spChg chg="add del">
          <ac:chgData name="Tsvetelin Brankov (2024471)" userId="79a1ac4f-47dd-4d4f-aad4-bbbf6f64a4ac" providerId="ADAL" clId="{1E567A24-8E28-4AD7-B88A-8411FDF2BF12}" dt="2024-08-20T09:00:30.094" v="2372" actId="26606"/>
          <ac:spMkLst>
            <pc:docMk/>
            <pc:sldMk cId="2096979180" sldId="262"/>
            <ac:spMk id="42" creationId="{7B786209-1B0B-4CA9-9BDD-F7327066A84D}"/>
          </ac:spMkLst>
        </pc:spChg>
        <pc:spChg chg="add del">
          <ac:chgData name="Tsvetelin Brankov (2024471)" userId="79a1ac4f-47dd-4d4f-aad4-bbbf6f64a4ac" providerId="ADAL" clId="{1E567A24-8E28-4AD7-B88A-8411FDF2BF12}" dt="2024-08-20T09:00:30.094" v="2372" actId="26606"/>
          <ac:spMkLst>
            <pc:docMk/>
            <pc:sldMk cId="2096979180" sldId="262"/>
            <ac:spMk id="43" creationId="{2D2964BB-484D-45AE-AD66-D407D0629652}"/>
          </ac:spMkLst>
        </pc:spChg>
        <pc:spChg chg="add del">
          <ac:chgData name="Tsvetelin Brankov (2024471)" userId="79a1ac4f-47dd-4d4f-aad4-bbbf6f64a4ac" providerId="ADAL" clId="{1E567A24-8E28-4AD7-B88A-8411FDF2BF12}" dt="2024-08-20T09:00:30.094" v="2372" actId="26606"/>
          <ac:spMkLst>
            <pc:docMk/>
            <pc:sldMk cId="2096979180" sldId="262"/>
            <ac:spMk id="44" creationId="{6691AC69-A76E-4DAB-B565-468B6B87ACF3}"/>
          </ac:spMkLst>
        </pc:spChg>
        <pc:grpChg chg="add del">
          <ac:chgData name="Tsvetelin Brankov (2024471)" userId="79a1ac4f-47dd-4d4f-aad4-bbbf6f64a4ac" providerId="ADAL" clId="{1E567A24-8E28-4AD7-B88A-8411FDF2BF12}" dt="2024-08-20T08:59:49.263" v="2364" actId="26606"/>
          <ac:grpSpMkLst>
            <pc:docMk/>
            <pc:sldMk cId="2096979180" sldId="262"/>
            <ac:grpSpMk id="14" creationId="{89D1390B-7E13-4B4F-9CB2-391063412E54}"/>
          </ac:grpSpMkLst>
        </pc:grpChg>
        <pc:grpChg chg="add del">
          <ac:chgData name="Tsvetelin Brankov (2024471)" userId="79a1ac4f-47dd-4d4f-aad4-bbbf6f64a4ac" providerId="ADAL" clId="{1E567A24-8E28-4AD7-B88A-8411FDF2BF12}" dt="2024-08-20T08:59:51.697" v="2366" actId="26606"/>
          <ac:grpSpMkLst>
            <pc:docMk/>
            <pc:sldMk cId="2096979180" sldId="262"/>
            <ac:grpSpMk id="22" creationId="{89D1390B-7E13-4B4F-9CB2-391063412E54}"/>
          </ac:grpSpMkLst>
        </pc:grpChg>
        <pc:picChg chg="add">
          <ac:chgData name="Tsvetelin Brankov (2024471)" userId="79a1ac4f-47dd-4d4f-aad4-bbbf6f64a4ac" providerId="ADAL" clId="{1E567A24-8E28-4AD7-B88A-8411FDF2BF12}" dt="2024-08-20T09:00:30.128" v="2373" actId="26606"/>
          <ac:picMkLst>
            <pc:docMk/>
            <pc:sldMk cId="2096979180" sldId="262"/>
            <ac:picMk id="5" creationId="{6B776558-0859-DA88-6F52-00777B1000BF}"/>
          </ac:picMkLst>
        </pc:picChg>
        <pc:picChg chg="add del">
          <ac:chgData name="Tsvetelin Brankov (2024471)" userId="79a1ac4f-47dd-4d4f-aad4-bbbf6f64a4ac" providerId="ADAL" clId="{1E567A24-8E28-4AD7-B88A-8411FDF2BF12}" dt="2024-08-20T08:59:49.263" v="2364" actId="26606"/>
          <ac:picMkLst>
            <pc:docMk/>
            <pc:sldMk cId="2096979180" sldId="262"/>
            <ac:picMk id="7" creationId="{C146776F-39C6-9735-524B-9019D5359639}"/>
          </ac:picMkLst>
        </pc:picChg>
        <pc:picChg chg="add del">
          <ac:chgData name="Tsvetelin Brankov (2024471)" userId="79a1ac4f-47dd-4d4f-aad4-bbbf6f64a4ac" providerId="ADAL" clId="{1E567A24-8E28-4AD7-B88A-8411FDF2BF12}" dt="2024-08-20T08:59:51.697" v="2366" actId="26606"/>
          <ac:picMkLst>
            <pc:docMk/>
            <pc:sldMk cId="2096979180" sldId="262"/>
            <ac:picMk id="21" creationId="{35CBF4F7-B422-9F16-0663-868B69E09923}"/>
          </ac:picMkLst>
        </pc:picChg>
      </pc:sldChg>
      <pc:sldChg chg="addSp modSp new mod setBg modNotesTx">
        <pc:chgData name="Tsvetelin Brankov (2024471)" userId="79a1ac4f-47dd-4d4f-aad4-bbbf6f64a4ac" providerId="ADAL" clId="{1E567A24-8E28-4AD7-B88A-8411FDF2BF12}" dt="2024-08-20T11:59:31.614" v="3020" actId="20577"/>
        <pc:sldMkLst>
          <pc:docMk/>
          <pc:sldMk cId="2693439297" sldId="263"/>
        </pc:sldMkLst>
        <pc:spChg chg="mod">
          <ac:chgData name="Tsvetelin Brankov (2024471)" userId="79a1ac4f-47dd-4d4f-aad4-bbbf6f64a4ac" providerId="ADAL" clId="{1E567A24-8E28-4AD7-B88A-8411FDF2BF12}" dt="2024-08-20T09:00:46.820" v="2374" actId="26606"/>
          <ac:spMkLst>
            <pc:docMk/>
            <pc:sldMk cId="2693439297" sldId="263"/>
            <ac:spMk id="2" creationId="{9620263F-9025-83D3-E537-4EE6F4CD511B}"/>
          </ac:spMkLst>
        </pc:spChg>
        <pc:spChg chg="mod">
          <ac:chgData name="Tsvetelin Brankov (2024471)" userId="79a1ac4f-47dd-4d4f-aad4-bbbf6f64a4ac" providerId="ADAL" clId="{1E567A24-8E28-4AD7-B88A-8411FDF2BF12}" dt="2024-08-20T11:58:42.836" v="3001" actId="5793"/>
          <ac:spMkLst>
            <pc:docMk/>
            <pc:sldMk cId="2693439297" sldId="263"/>
            <ac:spMk id="3" creationId="{ED44F8F9-7542-5A97-E57B-2C64BB43E36A}"/>
          </ac:spMkLst>
        </pc:spChg>
        <pc:spChg chg="add">
          <ac:chgData name="Tsvetelin Brankov (2024471)" userId="79a1ac4f-47dd-4d4f-aad4-bbbf6f64a4ac" providerId="ADAL" clId="{1E567A24-8E28-4AD7-B88A-8411FDF2BF12}" dt="2024-08-20T09:00:46.820" v="2374" actId="26606"/>
          <ac:spMkLst>
            <pc:docMk/>
            <pc:sldMk cId="2693439297" sldId="263"/>
            <ac:spMk id="9" creationId="{2C61293E-6EBE-43EF-A52C-9BEBFD7679D4}"/>
          </ac:spMkLst>
        </pc:spChg>
        <pc:spChg chg="add">
          <ac:chgData name="Tsvetelin Brankov (2024471)" userId="79a1ac4f-47dd-4d4f-aad4-bbbf6f64a4ac" providerId="ADAL" clId="{1E567A24-8E28-4AD7-B88A-8411FDF2BF12}" dt="2024-08-20T09:00:46.820" v="2374" actId="26606"/>
          <ac:spMkLst>
            <pc:docMk/>
            <pc:sldMk cId="2693439297" sldId="263"/>
            <ac:spMk id="11" creationId="{21540236-BFD5-4A9D-8840-4703E7F76825}"/>
          </ac:spMkLst>
        </pc:spChg>
        <pc:picChg chg="add">
          <ac:chgData name="Tsvetelin Brankov (2024471)" userId="79a1ac4f-47dd-4d4f-aad4-bbbf6f64a4ac" providerId="ADAL" clId="{1E567A24-8E28-4AD7-B88A-8411FDF2BF12}" dt="2024-08-20T09:00:46.820" v="2374" actId="26606"/>
          <ac:picMkLst>
            <pc:docMk/>
            <pc:sldMk cId="2693439297" sldId="263"/>
            <ac:picMk id="5" creationId="{7335FDF9-3911-D561-0035-68AFC95EAB66}"/>
          </ac:picMkLst>
        </pc:picChg>
      </pc:sldChg>
      <pc:sldChg chg="addSp delSp modSp new mod setBg">
        <pc:chgData name="Tsvetelin Brankov (2024471)" userId="79a1ac4f-47dd-4d4f-aad4-bbbf6f64a4ac" providerId="ADAL" clId="{1E567A24-8E28-4AD7-B88A-8411FDF2BF12}" dt="2024-08-20T09:02:47.703" v="2378" actId="26606"/>
        <pc:sldMkLst>
          <pc:docMk/>
          <pc:sldMk cId="3327887805" sldId="264"/>
        </pc:sldMkLst>
        <pc:spChg chg="mod">
          <ac:chgData name="Tsvetelin Brankov (2024471)" userId="79a1ac4f-47dd-4d4f-aad4-bbbf6f64a4ac" providerId="ADAL" clId="{1E567A24-8E28-4AD7-B88A-8411FDF2BF12}" dt="2024-08-20T09:02:47.687" v="2377" actId="26606"/>
          <ac:spMkLst>
            <pc:docMk/>
            <pc:sldMk cId="3327887805" sldId="264"/>
            <ac:spMk id="2" creationId="{7B974BE7-B64B-6B82-C5FF-B4B1919D3CC8}"/>
          </ac:spMkLst>
        </pc:spChg>
        <pc:spChg chg="add del mod">
          <ac:chgData name="Tsvetelin Brankov (2024471)" userId="79a1ac4f-47dd-4d4f-aad4-bbbf6f64a4ac" providerId="ADAL" clId="{1E567A24-8E28-4AD7-B88A-8411FDF2BF12}" dt="2024-08-20T09:02:47.703" v="2378" actId="26606"/>
          <ac:spMkLst>
            <pc:docMk/>
            <pc:sldMk cId="3327887805" sldId="264"/>
            <ac:spMk id="3" creationId="{D2F82984-D4BF-5C16-076E-09E3256CEF34}"/>
          </ac:spMkLst>
        </pc:spChg>
        <pc:spChg chg="add del">
          <ac:chgData name="Tsvetelin Brankov (2024471)" userId="79a1ac4f-47dd-4d4f-aad4-bbbf6f64a4ac" providerId="ADAL" clId="{1E567A24-8E28-4AD7-B88A-8411FDF2BF12}" dt="2024-08-20T09:02:47.687" v="2377" actId="26606"/>
          <ac:spMkLst>
            <pc:docMk/>
            <pc:sldMk cId="3327887805" sldId="264"/>
            <ac:spMk id="10" creationId="{B50AB553-2A96-4A92-96F2-93548E096954}"/>
          </ac:spMkLst>
        </pc:spChg>
        <pc:graphicFrameChg chg="add del">
          <ac:chgData name="Tsvetelin Brankov (2024471)" userId="79a1ac4f-47dd-4d4f-aad4-bbbf6f64a4ac" providerId="ADAL" clId="{1E567A24-8E28-4AD7-B88A-8411FDF2BF12}" dt="2024-08-20T09:02:47.687" v="2377" actId="26606"/>
          <ac:graphicFrameMkLst>
            <pc:docMk/>
            <pc:sldMk cId="3327887805" sldId="264"/>
            <ac:graphicFrameMk id="5" creationId="{FF4CF592-D01E-550B-B10D-DD986498305D}"/>
          </ac:graphicFrameMkLst>
        </pc:graphicFrameChg>
        <pc:graphicFrameChg chg="add">
          <ac:chgData name="Tsvetelin Brankov (2024471)" userId="79a1ac4f-47dd-4d4f-aad4-bbbf6f64a4ac" providerId="ADAL" clId="{1E567A24-8E28-4AD7-B88A-8411FDF2BF12}" dt="2024-08-20T09:02:47.703" v="2378" actId="26606"/>
          <ac:graphicFrameMkLst>
            <pc:docMk/>
            <pc:sldMk cId="3327887805" sldId="264"/>
            <ac:graphicFrameMk id="12" creationId="{D134749C-E7D0-089E-A19C-D988B3DFCDFD}"/>
          </ac:graphicFrameMkLst>
        </pc:graphicFrameChg>
        <pc:picChg chg="add del">
          <ac:chgData name="Tsvetelin Brankov (2024471)" userId="79a1ac4f-47dd-4d4f-aad4-bbbf6f64a4ac" providerId="ADAL" clId="{1E567A24-8E28-4AD7-B88A-8411FDF2BF12}" dt="2024-08-20T09:02:47.687" v="2377" actId="26606"/>
          <ac:picMkLst>
            <pc:docMk/>
            <pc:sldMk cId="3327887805" sldId="264"/>
            <ac:picMk id="6" creationId="{F1745B26-C9B8-235F-D8C2-C3593FDB44B1}"/>
          </ac:picMkLst>
        </pc:picChg>
      </pc:sldChg>
      <pc:sldChg chg="addSp delSp modSp new mod setBg modNotesTx">
        <pc:chgData name="Tsvetelin Brankov (2024471)" userId="79a1ac4f-47dd-4d4f-aad4-bbbf6f64a4ac" providerId="ADAL" clId="{1E567A24-8E28-4AD7-B88A-8411FDF2BF12}" dt="2024-08-20T12:19:43.821" v="3087" actId="20577"/>
        <pc:sldMkLst>
          <pc:docMk/>
          <pc:sldMk cId="3303551965" sldId="265"/>
        </pc:sldMkLst>
        <pc:spChg chg="mod">
          <ac:chgData name="Tsvetelin Brankov (2024471)" userId="79a1ac4f-47dd-4d4f-aad4-bbbf6f64a4ac" providerId="ADAL" clId="{1E567A24-8E28-4AD7-B88A-8411FDF2BF12}" dt="2024-08-20T12:19:29.573" v="3083" actId="26606"/>
          <ac:spMkLst>
            <pc:docMk/>
            <pc:sldMk cId="3303551965" sldId="265"/>
            <ac:spMk id="2" creationId="{34C2A499-7E18-493D-E663-B20D491F6924}"/>
          </ac:spMkLst>
        </pc:spChg>
        <pc:spChg chg="add del">
          <ac:chgData name="Tsvetelin Brankov (2024471)" userId="79a1ac4f-47dd-4d4f-aad4-bbbf6f64a4ac" providerId="ADAL" clId="{1E567A24-8E28-4AD7-B88A-8411FDF2BF12}" dt="2024-08-20T09:03:36.994" v="2381" actId="26606"/>
          <ac:spMkLst>
            <pc:docMk/>
            <pc:sldMk cId="3303551965" sldId="265"/>
            <ac:spMk id="3" creationId="{008018FD-BD65-AC8B-592A-0470A9D708BA}"/>
          </ac:spMkLst>
        </pc:spChg>
        <pc:spChg chg="add mod">
          <ac:chgData name="Tsvetelin Brankov (2024471)" userId="79a1ac4f-47dd-4d4f-aad4-bbbf6f64a4ac" providerId="ADAL" clId="{1E567A24-8E28-4AD7-B88A-8411FDF2BF12}" dt="2024-08-20T12:18:15.032" v="3073"/>
          <ac:spMkLst>
            <pc:docMk/>
            <pc:sldMk cId="3303551965" sldId="265"/>
            <ac:spMk id="4" creationId="{40BE2EFE-25A3-7600-C3B5-CBB9398CF6AC}"/>
          </ac:spMkLst>
        </pc:spChg>
        <pc:spChg chg="add mod">
          <ac:chgData name="Tsvetelin Brankov (2024471)" userId="79a1ac4f-47dd-4d4f-aad4-bbbf6f64a4ac" providerId="ADAL" clId="{1E567A24-8E28-4AD7-B88A-8411FDF2BF12}" dt="2024-08-20T12:19:29.573" v="3083" actId="26606"/>
          <ac:spMkLst>
            <pc:docMk/>
            <pc:sldMk cId="3303551965" sldId="265"/>
            <ac:spMk id="6" creationId="{AC4ECE88-B43B-35D1-745D-F21C4DC15BBF}"/>
          </ac:spMkLst>
        </pc:spChg>
        <pc:spChg chg="add del">
          <ac:chgData name="Tsvetelin Brankov (2024471)" userId="79a1ac4f-47dd-4d4f-aad4-bbbf6f64a4ac" providerId="ADAL" clId="{1E567A24-8E28-4AD7-B88A-8411FDF2BF12}" dt="2024-08-20T12:19:08.479" v="3079" actId="26606"/>
          <ac:spMkLst>
            <pc:docMk/>
            <pc:sldMk cId="3303551965" sldId="265"/>
            <ac:spMk id="8" creationId="{5A0118C5-4F8D-4CF4-BADD-53FEACC6C42A}"/>
          </ac:spMkLst>
        </pc:spChg>
        <pc:spChg chg="add del">
          <ac:chgData name="Tsvetelin Brankov (2024471)" userId="79a1ac4f-47dd-4d4f-aad4-bbbf6f64a4ac" providerId="ADAL" clId="{1E567A24-8E28-4AD7-B88A-8411FDF2BF12}" dt="2024-08-20T09:03:36.884" v="2380" actId="26606"/>
          <ac:spMkLst>
            <pc:docMk/>
            <pc:sldMk cId="3303551965" sldId="265"/>
            <ac:spMk id="9" creationId="{EB0222B5-B739-82A9-5CCC-C5585AE12A69}"/>
          </ac:spMkLst>
        </pc:spChg>
        <pc:spChg chg="add del">
          <ac:chgData name="Tsvetelin Brankov (2024471)" userId="79a1ac4f-47dd-4d4f-aad4-bbbf6f64a4ac" providerId="ADAL" clId="{1E567A24-8E28-4AD7-B88A-8411FDF2BF12}" dt="2024-08-20T12:19:08.479" v="3079" actId="26606"/>
          <ac:spMkLst>
            <pc:docMk/>
            <pc:sldMk cId="3303551965" sldId="265"/>
            <ac:spMk id="10" creationId="{A99050EE-26AF-4253-BD50-F0FCD965A8F6}"/>
          </ac:spMkLst>
        </pc:spChg>
        <pc:spChg chg="add del">
          <ac:chgData name="Tsvetelin Brankov (2024471)" userId="79a1ac4f-47dd-4d4f-aad4-bbbf6f64a4ac" providerId="ADAL" clId="{1E567A24-8E28-4AD7-B88A-8411FDF2BF12}" dt="2024-08-20T09:03:36.884" v="2380" actId="26606"/>
          <ac:spMkLst>
            <pc:docMk/>
            <pc:sldMk cId="3303551965" sldId="265"/>
            <ac:spMk id="11" creationId="{5BE23E75-E7E9-4D9F-6D25-5512363F8621}"/>
          </ac:spMkLst>
        </pc:spChg>
        <pc:spChg chg="add del">
          <ac:chgData name="Tsvetelin Brankov (2024471)" userId="79a1ac4f-47dd-4d4f-aad4-bbbf6f64a4ac" providerId="ADAL" clId="{1E567A24-8E28-4AD7-B88A-8411FDF2BF12}" dt="2024-08-20T12:19:08.479" v="3079" actId="26606"/>
          <ac:spMkLst>
            <pc:docMk/>
            <pc:sldMk cId="3303551965" sldId="265"/>
            <ac:spMk id="16" creationId="{D0C78466-EB6E-45A0-99A6-A00789ACD90A}"/>
          </ac:spMkLst>
        </pc:spChg>
        <pc:spChg chg="add del">
          <ac:chgData name="Tsvetelin Brankov (2024471)" userId="79a1ac4f-47dd-4d4f-aad4-bbbf6f64a4ac" providerId="ADAL" clId="{1E567A24-8E28-4AD7-B88A-8411FDF2BF12}" dt="2024-08-20T12:18:24.288" v="3074"/>
          <ac:spMkLst>
            <pc:docMk/>
            <pc:sldMk cId="3303551965" sldId="265"/>
            <ac:spMk id="17" creationId="{008018FD-BD65-AC8B-592A-0470A9D708BA}"/>
          </ac:spMkLst>
        </pc:spChg>
        <pc:spChg chg="add del">
          <ac:chgData name="Tsvetelin Brankov (2024471)" userId="79a1ac4f-47dd-4d4f-aad4-bbbf6f64a4ac" providerId="ADAL" clId="{1E567A24-8E28-4AD7-B88A-8411FDF2BF12}" dt="2024-08-20T12:19:08.479" v="3079" actId="26606"/>
          <ac:spMkLst>
            <pc:docMk/>
            <pc:sldMk cId="3303551965" sldId="265"/>
            <ac:spMk id="18" creationId="{E99F76E4-5DFD-4DBE-B042-66FBCD1182C9}"/>
          </ac:spMkLst>
        </pc:spChg>
        <pc:spChg chg="add del">
          <ac:chgData name="Tsvetelin Brankov (2024471)" userId="79a1ac4f-47dd-4d4f-aad4-bbbf6f64a4ac" providerId="ADAL" clId="{1E567A24-8E28-4AD7-B88A-8411FDF2BF12}" dt="2024-08-20T12:19:03.411" v="3076" actId="26606"/>
          <ac:spMkLst>
            <pc:docMk/>
            <pc:sldMk cId="3303551965" sldId="265"/>
            <ac:spMk id="365" creationId="{100EDD19-6802-4EC3-95CE-CFFAB042CFD6}"/>
          </ac:spMkLst>
        </pc:spChg>
        <pc:spChg chg="add del">
          <ac:chgData name="Tsvetelin Brankov (2024471)" userId="79a1ac4f-47dd-4d4f-aad4-bbbf6f64a4ac" providerId="ADAL" clId="{1E567A24-8E28-4AD7-B88A-8411FDF2BF12}" dt="2024-08-20T12:19:03.411" v="3076" actId="26606"/>
          <ac:spMkLst>
            <pc:docMk/>
            <pc:sldMk cId="3303551965" sldId="265"/>
            <ac:spMk id="367" creationId="{DB17E863-922E-4C26-BD64-E8FD41D28661}"/>
          </ac:spMkLst>
        </pc:spChg>
        <pc:spChg chg="add del">
          <ac:chgData name="Tsvetelin Brankov (2024471)" userId="79a1ac4f-47dd-4d4f-aad4-bbbf6f64a4ac" providerId="ADAL" clId="{1E567A24-8E28-4AD7-B88A-8411FDF2BF12}" dt="2024-08-20T12:19:08.464" v="3078" actId="26606"/>
          <ac:spMkLst>
            <pc:docMk/>
            <pc:sldMk cId="3303551965" sldId="265"/>
            <ac:spMk id="369" creationId="{CD9FE4EF-C4D8-49A0-B2FF-81D8DB7D8A24}"/>
          </ac:spMkLst>
        </pc:spChg>
        <pc:spChg chg="add del">
          <ac:chgData name="Tsvetelin Brankov (2024471)" userId="79a1ac4f-47dd-4d4f-aad4-bbbf6f64a4ac" providerId="ADAL" clId="{1E567A24-8E28-4AD7-B88A-8411FDF2BF12}" dt="2024-08-20T12:19:08.464" v="3078" actId="26606"/>
          <ac:spMkLst>
            <pc:docMk/>
            <pc:sldMk cId="3303551965" sldId="265"/>
            <ac:spMk id="370" creationId="{09588DA8-065E-4F6F-8EFD-43104AB2E0CF}"/>
          </ac:spMkLst>
        </pc:spChg>
        <pc:spChg chg="add del">
          <ac:chgData name="Tsvetelin Brankov (2024471)" userId="79a1ac4f-47dd-4d4f-aad4-bbbf6f64a4ac" providerId="ADAL" clId="{1E567A24-8E28-4AD7-B88A-8411FDF2BF12}" dt="2024-08-20T12:19:08.464" v="3078" actId="26606"/>
          <ac:spMkLst>
            <pc:docMk/>
            <pc:sldMk cId="3303551965" sldId="265"/>
            <ac:spMk id="371" creationId="{4300840D-0A0B-4512-BACA-B439D5B9C57C}"/>
          </ac:spMkLst>
        </pc:spChg>
        <pc:spChg chg="add del">
          <ac:chgData name="Tsvetelin Brankov (2024471)" userId="79a1ac4f-47dd-4d4f-aad4-bbbf6f64a4ac" providerId="ADAL" clId="{1E567A24-8E28-4AD7-B88A-8411FDF2BF12}" dt="2024-08-20T12:19:08.464" v="3078" actId="26606"/>
          <ac:spMkLst>
            <pc:docMk/>
            <pc:sldMk cId="3303551965" sldId="265"/>
            <ac:spMk id="372" creationId="{C4285719-470E-454C-AF62-8323075F1F5B}"/>
          </ac:spMkLst>
        </pc:spChg>
        <pc:spChg chg="add del">
          <ac:chgData name="Tsvetelin Brankov (2024471)" userId="79a1ac4f-47dd-4d4f-aad4-bbbf6f64a4ac" providerId="ADAL" clId="{1E567A24-8E28-4AD7-B88A-8411FDF2BF12}" dt="2024-08-20T12:19:08.464" v="3078" actId="26606"/>
          <ac:spMkLst>
            <pc:docMk/>
            <pc:sldMk cId="3303551965" sldId="265"/>
            <ac:spMk id="373" creationId="{D2B78728-A580-49A7-84F9-6EF6F583ADE0}"/>
          </ac:spMkLst>
        </pc:spChg>
        <pc:spChg chg="add del">
          <ac:chgData name="Tsvetelin Brankov (2024471)" userId="79a1ac4f-47dd-4d4f-aad4-bbbf6f64a4ac" providerId="ADAL" clId="{1E567A24-8E28-4AD7-B88A-8411FDF2BF12}" dt="2024-08-20T12:19:08.464" v="3078" actId="26606"/>
          <ac:spMkLst>
            <pc:docMk/>
            <pc:sldMk cId="3303551965" sldId="265"/>
            <ac:spMk id="375" creationId="{38FAA1A1-D861-433F-88FA-1E9D6FD31D11}"/>
          </ac:spMkLst>
        </pc:spChg>
        <pc:spChg chg="add del">
          <ac:chgData name="Tsvetelin Brankov (2024471)" userId="79a1ac4f-47dd-4d4f-aad4-bbbf6f64a4ac" providerId="ADAL" clId="{1E567A24-8E28-4AD7-B88A-8411FDF2BF12}" dt="2024-08-20T12:19:08.464" v="3078" actId="26606"/>
          <ac:spMkLst>
            <pc:docMk/>
            <pc:sldMk cId="3303551965" sldId="265"/>
            <ac:spMk id="377" creationId="{8D71EDA1-87BF-4D5D-AB79-F346FD19278A}"/>
          </ac:spMkLst>
        </pc:spChg>
        <pc:spChg chg="add del">
          <ac:chgData name="Tsvetelin Brankov (2024471)" userId="79a1ac4f-47dd-4d4f-aad4-bbbf6f64a4ac" providerId="ADAL" clId="{1E567A24-8E28-4AD7-B88A-8411FDF2BF12}" dt="2024-08-20T12:19:29.573" v="3083" actId="26606"/>
          <ac:spMkLst>
            <pc:docMk/>
            <pc:sldMk cId="3303551965" sldId="265"/>
            <ac:spMk id="379" creationId="{907EF6B7-1338-4443-8C46-6A318D952DFD}"/>
          </ac:spMkLst>
        </pc:spChg>
        <pc:spChg chg="add del">
          <ac:chgData name="Tsvetelin Brankov (2024471)" userId="79a1ac4f-47dd-4d4f-aad4-bbbf6f64a4ac" providerId="ADAL" clId="{1E567A24-8E28-4AD7-B88A-8411FDF2BF12}" dt="2024-08-20T12:19:29.573" v="3083" actId="26606"/>
          <ac:spMkLst>
            <pc:docMk/>
            <pc:sldMk cId="3303551965" sldId="265"/>
            <ac:spMk id="380" creationId="{DAAE4CDD-124C-4DCF-9584-B6033B545DD5}"/>
          </ac:spMkLst>
        </pc:spChg>
        <pc:spChg chg="add del">
          <ac:chgData name="Tsvetelin Brankov (2024471)" userId="79a1ac4f-47dd-4d4f-aad4-bbbf6f64a4ac" providerId="ADAL" clId="{1E567A24-8E28-4AD7-B88A-8411FDF2BF12}" dt="2024-08-20T12:19:29.573" v="3083" actId="26606"/>
          <ac:spMkLst>
            <pc:docMk/>
            <pc:sldMk cId="3303551965" sldId="265"/>
            <ac:spMk id="381" creationId="{081E4A58-353D-44AE-B2FC-2A74E2E400F7}"/>
          </ac:spMkLst>
        </pc:spChg>
        <pc:spChg chg="add del">
          <ac:chgData name="Tsvetelin Brankov (2024471)" userId="79a1ac4f-47dd-4d4f-aad4-bbbf6f64a4ac" providerId="ADAL" clId="{1E567A24-8E28-4AD7-B88A-8411FDF2BF12}" dt="2024-08-20T12:19:29.525" v="3082" actId="26606"/>
          <ac:spMkLst>
            <pc:docMk/>
            <pc:sldMk cId="3303551965" sldId="265"/>
            <ac:spMk id="386" creationId="{6F5A5072-7B47-4D32-B52A-4EBBF590B8A5}"/>
          </ac:spMkLst>
        </pc:spChg>
        <pc:spChg chg="add del">
          <ac:chgData name="Tsvetelin Brankov (2024471)" userId="79a1ac4f-47dd-4d4f-aad4-bbbf6f64a4ac" providerId="ADAL" clId="{1E567A24-8E28-4AD7-B88A-8411FDF2BF12}" dt="2024-08-20T12:19:29.525" v="3082" actId="26606"/>
          <ac:spMkLst>
            <pc:docMk/>
            <pc:sldMk cId="3303551965" sldId="265"/>
            <ac:spMk id="388" creationId="{9715DAF0-AE1B-46C9-8A6B-DB2AA05AB91D}"/>
          </ac:spMkLst>
        </pc:spChg>
        <pc:spChg chg="add del">
          <ac:chgData name="Tsvetelin Brankov (2024471)" userId="79a1ac4f-47dd-4d4f-aad4-bbbf6f64a4ac" providerId="ADAL" clId="{1E567A24-8E28-4AD7-B88A-8411FDF2BF12}" dt="2024-08-20T12:19:29.525" v="3082" actId="26606"/>
          <ac:spMkLst>
            <pc:docMk/>
            <pc:sldMk cId="3303551965" sldId="265"/>
            <ac:spMk id="390" creationId="{6016219D-510E-4184-9090-6D5578A87BD1}"/>
          </ac:spMkLst>
        </pc:spChg>
        <pc:spChg chg="add del">
          <ac:chgData name="Tsvetelin Brankov (2024471)" userId="79a1ac4f-47dd-4d4f-aad4-bbbf6f64a4ac" providerId="ADAL" clId="{1E567A24-8E28-4AD7-B88A-8411FDF2BF12}" dt="2024-08-20T12:19:29.525" v="3082" actId="26606"/>
          <ac:spMkLst>
            <pc:docMk/>
            <pc:sldMk cId="3303551965" sldId="265"/>
            <ac:spMk id="392" creationId="{AFF4A713-7B75-4B21-90D7-5AB19547C728}"/>
          </ac:spMkLst>
        </pc:spChg>
        <pc:spChg chg="add del">
          <ac:chgData name="Tsvetelin Brankov (2024471)" userId="79a1ac4f-47dd-4d4f-aad4-bbbf6f64a4ac" providerId="ADAL" clId="{1E567A24-8E28-4AD7-B88A-8411FDF2BF12}" dt="2024-08-20T12:19:29.525" v="3082" actId="26606"/>
          <ac:spMkLst>
            <pc:docMk/>
            <pc:sldMk cId="3303551965" sldId="265"/>
            <ac:spMk id="394" creationId="{DC631C0B-6DA6-4E57-8231-CE32B3434A7E}"/>
          </ac:spMkLst>
        </pc:spChg>
        <pc:spChg chg="add del">
          <ac:chgData name="Tsvetelin Brankov (2024471)" userId="79a1ac4f-47dd-4d4f-aad4-bbbf6f64a4ac" providerId="ADAL" clId="{1E567A24-8E28-4AD7-B88A-8411FDF2BF12}" dt="2024-08-20T12:19:29.525" v="3082" actId="26606"/>
          <ac:spMkLst>
            <pc:docMk/>
            <pc:sldMk cId="3303551965" sldId="265"/>
            <ac:spMk id="396" creationId="{C29501E6-A978-4A61-9689-9085AF97A53A}"/>
          </ac:spMkLst>
        </pc:spChg>
        <pc:spChg chg="add">
          <ac:chgData name="Tsvetelin Brankov (2024471)" userId="79a1ac4f-47dd-4d4f-aad4-bbbf6f64a4ac" providerId="ADAL" clId="{1E567A24-8E28-4AD7-B88A-8411FDF2BF12}" dt="2024-08-20T12:19:29.573" v="3083" actId="26606"/>
          <ac:spMkLst>
            <pc:docMk/>
            <pc:sldMk cId="3303551965" sldId="265"/>
            <ac:spMk id="398" creationId="{46A89C79-8EF3-4AF9-B3D9-59A883F41C83}"/>
          </ac:spMkLst>
        </pc:spChg>
        <pc:spChg chg="add">
          <ac:chgData name="Tsvetelin Brankov (2024471)" userId="79a1ac4f-47dd-4d4f-aad4-bbbf6f64a4ac" providerId="ADAL" clId="{1E567A24-8E28-4AD7-B88A-8411FDF2BF12}" dt="2024-08-20T12:19:29.573" v="3083" actId="26606"/>
          <ac:spMkLst>
            <pc:docMk/>
            <pc:sldMk cId="3303551965" sldId="265"/>
            <ac:spMk id="399" creationId="{46F1F2C8-798B-4CCE-A851-94AFAF350BED}"/>
          </ac:spMkLst>
        </pc:spChg>
        <pc:spChg chg="add">
          <ac:chgData name="Tsvetelin Brankov (2024471)" userId="79a1ac4f-47dd-4d4f-aad4-bbbf6f64a4ac" providerId="ADAL" clId="{1E567A24-8E28-4AD7-B88A-8411FDF2BF12}" dt="2024-08-20T12:19:29.573" v="3083" actId="26606"/>
          <ac:spMkLst>
            <pc:docMk/>
            <pc:sldMk cId="3303551965" sldId="265"/>
            <ac:spMk id="400" creationId="{EFE5CE34-4543-42E5-B82C-1F3D12422CDD}"/>
          </ac:spMkLst>
        </pc:spChg>
        <pc:spChg chg="add">
          <ac:chgData name="Tsvetelin Brankov (2024471)" userId="79a1ac4f-47dd-4d4f-aad4-bbbf6f64a4ac" providerId="ADAL" clId="{1E567A24-8E28-4AD7-B88A-8411FDF2BF12}" dt="2024-08-20T12:19:29.573" v="3083" actId="26606"/>
          <ac:spMkLst>
            <pc:docMk/>
            <pc:sldMk cId="3303551965" sldId="265"/>
            <ac:spMk id="401" creationId="{755E9CD0-04B0-4A3C-B291-AD913379C713}"/>
          </ac:spMkLst>
        </pc:spChg>
        <pc:spChg chg="add">
          <ac:chgData name="Tsvetelin Brankov (2024471)" userId="79a1ac4f-47dd-4d4f-aad4-bbbf6f64a4ac" providerId="ADAL" clId="{1E567A24-8E28-4AD7-B88A-8411FDF2BF12}" dt="2024-08-20T12:19:29.573" v="3083" actId="26606"/>
          <ac:spMkLst>
            <pc:docMk/>
            <pc:sldMk cId="3303551965" sldId="265"/>
            <ac:spMk id="402" creationId="{72AF41FE-63D7-4695-81D2-66D2510E4486}"/>
          </ac:spMkLst>
        </pc:spChg>
        <pc:spChg chg="add">
          <ac:chgData name="Tsvetelin Brankov (2024471)" userId="79a1ac4f-47dd-4d4f-aad4-bbbf6f64a4ac" providerId="ADAL" clId="{1E567A24-8E28-4AD7-B88A-8411FDF2BF12}" dt="2024-08-20T12:19:29.573" v="3083" actId="26606"/>
          <ac:spMkLst>
            <pc:docMk/>
            <pc:sldMk cId="3303551965" sldId="265"/>
            <ac:spMk id="403" creationId="{1DD8BF3B-6066-418C-8D1A-75C5E396FC04}"/>
          </ac:spMkLst>
        </pc:spChg>
        <pc:spChg chg="add">
          <ac:chgData name="Tsvetelin Brankov (2024471)" userId="79a1ac4f-47dd-4d4f-aad4-bbbf6f64a4ac" providerId="ADAL" clId="{1E567A24-8E28-4AD7-B88A-8411FDF2BF12}" dt="2024-08-20T12:19:29.573" v="3083" actId="26606"/>
          <ac:spMkLst>
            <pc:docMk/>
            <pc:sldMk cId="3303551965" sldId="265"/>
            <ac:spMk id="404" creationId="{80BC66F9-7A74-4286-AD22-1174052CC22C}"/>
          </ac:spMkLst>
        </pc:spChg>
        <pc:spChg chg="add">
          <ac:chgData name="Tsvetelin Brankov (2024471)" userId="79a1ac4f-47dd-4d4f-aad4-bbbf6f64a4ac" providerId="ADAL" clId="{1E567A24-8E28-4AD7-B88A-8411FDF2BF12}" dt="2024-08-20T12:19:29.573" v="3083" actId="26606"/>
          <ac:spMkLst>
            <pc:docMk/>
            <pc:sldMk cId="3303551965" sldId="265"/>
            <ac:spMk id="405" creationId="{D8142CC3-2B5C-48E6-9DF0-6C8ACBAF23EF}"/>
          </ac:spMkLst>
        </pc:spChg>
        <pc:grpChg chg="add del">
          <ac:chgData name="Tsvetelin Brankov (2024471)" userId="79a1ac4f-47dd-4d4f-aad4-bbbf6f64a4ac" providerId="ADAL" clId="{1E567A24-8E28-4AD7-B88A-8411FDF2BF12}" dt="2024-08-20T12:19:08.479" v="3079" actId="26606"/>
          <ac:grpSpMkLst>
            <pc:docMk/>
            <pc:sldMk cId="3303551965" sldId="265"/>
            <ac:grpSpMk id="12" creationId="{00E015F5-1A99-4E40-BC3D-7707802996B5}"/>
          </ac:grpSpMkLst>
        </pc:grpChg>
        <pc:grpChg chg="add del">
          <ac:chgData name="Tsvetelin Brankov (2024471)" userId="79a1ac4f-47dd-4d4f-aad4-bbbf6f64a4ac" providerId="ADAL" clId="{1E567A24-8E28-4AD7-B88A-8411FDF2BF12}" dt="2024-08-20T12:19:08.479" v="3079" actId="26606"/>
          <ac:grpSpMkLst>
            <pc:docMk/>
            <pc:sldMk cId="3303551965" sldId="265"/>
            <ac:grpSpMk id="20" creationId="{5468B3A9-705E-43C3-A742-0619B0D8F2EE}"/>
          </ac:grpSpMkLst>
        </pc:grpChg>
        <pc:grpChg chg="add del">
          <ac:chgData name="Tsvetelin Brankov (2024471)" userId="79a1ac4f-47dd-4d4f-aad4-bbbf6f64a4ac" providerId="ADAL" clId="{1E567A24-8E28-4AD7-B88A-8411FDF2BF12}" dt="2024-08-20T12:19:08.479" v="3079" actId="26606"/>
          <ac:grpSpMkLst>
            <pc:docMk/>
            <pc:sldMk cId="3303551965" sldId="265"/>
            <ac:grpSpMk id="191" creationId="{773717CC-ECEE-4ABF-BA61-C59F46801775}"/>
          </ac:grpSpMkLst>
        </pc:grpChg>
        <pc:picChg chg="add del">
          <ac:chgData name="Tsvetelin Brankov (2024471)" userId="79a1ac4f-47dd-4d4f-aad4-bbbf6f64a4ac" providerId="ADAL" clId="{1E567A24-8E28-4AD7-B88A-8411FDF2BF12}" dt="2024-08-20T09:03:36.884" v="2380" actId="26606"/>
          <ac:picMkLst>
            <pc:docMk/>
            <pc:sldMk cId="3303551965" sldId="265"/>
            <ac:picMk id="5" creationId="{B378E7D0-FFAD-E04A-CE82-46CF8B923913}"/>
          </ac:picMkLst>
        </pc:picChg>
        <pc:cxnChg chg="add del">
          <ac:chgData name="Tsvetelin Brankov (2024471)" userId="79a1ac4f-47dd-4d4f-aad4-bbbf6f64a4ac" providerId="ADAL" clId="{1E567A24-8E28-4AD7-B88A-8411FDF2BF12}" dt="2024-08-20T09:03:36.884" v="2380" actId="26606"/>
          <ac:cxnSpMkLst>
            <pc:docMk/>
            <pc:sldMk cId="3303551965" sldId="265"/>
            <ac:cxnSpMk id="13" creationId="{61B115DB-65EB-3FC3-7284-CFDF4ADC60B6}"/>
          </ac:cxnSpMkLst>
        </pc:cxnChg>
        <pc:cxnChg chg="add">
          <ac:chgData name="Tsvetelin Brankov (2024471)" userId="79a1ac4f-47dd-4d4f-aad4-bbbf6f64a4ac" providerId="ADAL" clId="{1E567A24-8E28-4AD7-B88A-8411FDF2BF12}" dt="2024-08-20T12:19:29.573" v="3083" actId="26606"/>
          <ac:cxnSpMkLst>
            <pc:docMk/>
            <pc:sldMk cId="3303551965" sldId="265"/>
            <ac:cxnSpMk id="406" creationId="{7B2D303B-3DD0-4319-9EAD-361847FEC71D}"/>
          </ac:cxnSpMkLst>
        </pc:cxnChg>
      </pc:sldChg>
      <pc:sldChg chg="addSp delSp modSp new mod setBg">
        <pc:chgData name="Tsvetelin Brankov (2024471)" userId="79a1ac4f-47dd-4d4f-aad4-bbbf6f64a4ac" providerId="ADAL" clId="{1E567A24-8E28-4AD7-B88A-8411FDF2BF12}" dt="2024-08-20T12:27:02.475" v="3106" actId="26606"/>
        <pc:sldMkLst>
          <pc:docMk/>
          <pc:sldMk cId="3375322654" sldId="266"/>
        </pc:sldMkLst>
        <pc:spChg chg="mod">
          <ac:chgData name="Tsvetelin Brankov (2024471)" userId="79a1ac4f-47dd-4d4f-aad4-bbbf6f64a4ac" providerId="ADAL" clId="{1E567A24-8E28-4AD7-B88A-8411FDF2BF12}" dt="2024-08-20T12:27:02.475" v="3106" actId="26606"/>
          <ac:spMkLst>
            <pc:docMk/>
            <pc:sldMk cId="3375322654" sldId="266"/>
            <ac:spMk id="2" creationId="{05FC8666-C2F1-7F0B-BF54-A68CDB08D894}"/>
          </ac:spMkLst>
        </pc:spChg>
        <pc:spChg chg="del">
          <ac:chgData name="Tsvetelin Brankov (2024471)" userId="79a1ac4f-47dd-4d4f-aad4-bbbf6f64a4ac" providerId="ADAL" clId="{1E567A24-8E28-4AD7-B88A-8411FDF2BF12}" dt="2024-08-20T12:25:04.146" v="3088"/>
          <ac:spMkLst>
            <pc:docMk/>
            <pc:sldMk cId="3375322654" sldId="266"/>
            <ac:spMk id="3" creationId="{D1CC0B37-BC99-070D-E213-047BD12EE921}"/>
          </ac:spMkLst>
        </pc:spChg>
        <pc:spChg chg="add del mod">
          <ac:chgData name="Tsvetelin Brankov (2024471)" userId="79a1ac4f-47dd-4d4f-aad4-bbbf6f64a4ac" providerId="ADAL" clId="{1E567A24-8E28-4AD7-B88A-8411FDF2BF12}" dt="2024-08-20T12:25:28.699" v="3097" actId="26606"/>
          <ac:spMkLst>
            <pc:docMk/>
            <pc:sldMk cId="3375322654" sldId="266"/>
            <ac:spMk id="4" creationId="{0068BB01-AE9C-EF02-123E-83D761F8A8E5}"/>
          </ac:spMkLst>
        </pc:spChg>
        <pc:spChg chg="add del">
          <ac:chgData name="Tsvetelin Brankov (2024471)" userId="79a1ac4f-47dd-4d4f-aad4-bbbf6f64a4ac" providerId="ADAL" clId="{1E567A24-8E28-4AD7-B88A-8411FDF2BF12}" dt="2024-08-20T12:25:17.671" v="3090" actId="26606"/>
          <ac:spMkLst>
            <pc:docMk/>
            <pc:sldMk cId="3375322654" sldId="266"/>
            <ac:spMk id="9" creationId="{907EF6B7-1338-4443-8C46-6A318D952DFD}"/>
          </ac:spMkLst>
        </pc:spChg>
        <pc:spChg chg="add del">
          <ac:chgData name="Tsvetelin Brankov (2024471)" userId="79a1ac4f-47dd-4d4f-aad4-bbbf6f64a4ac" providerId="ADAL" clId="{1E567A24-8E28-4AD7-B88A-8411FDF2BF12}" dt="2024-08-20T12:25:17.671" v="3090" actId="26606"/>
          <ac:spMkLst>
            <pc:docMk/>
            <pc:sldMk cId="3375322654" sldId="266"/>
            <ac:spMk id="11" creationId="{DAAE4CDD-124C-4DCF-9584-B6033B545DD5}"/>
          </ac:spMkLst>
        </pc:spChg>
        <pc:spChg chg="add del">
          <ac:chgData name="Tsvetelin Brankov (2024471)" userId="79a1ac4f-47dd-4d4f-aad4-bbbf6f64a4ac" providerId="ADAL" clId="{1E567A24-8E28-4AD7-B88A-8411FDF2BF12}" dt="2024-08-20T12:26:26.019" v="3104" actId="26606"/>
          <ac:spMkLst>
            <pc:docMk/>
            <pc:sldMk cId="3375322654" sldId="266"/>
            <ac:spMk id="12" creationId="{603A6265-E10C-4B85-9C20-E75FCAF9CC63}"/>
          </ac:spMkLst>
        </pc:spChg>
        <pc:spChg chg="add del">
          <ac:chgData name="Tsvetelin Brankov (2024471)" userId="79a1ac4f-47dd-4d4f-aad4-bbbf6f64a4ac" providerId="ADAL" clId="{1E567A24-8E28-4AD7-B88A-8411FDF2BF12}" dt="2024-08-20T12:25:17.671" v="3090" actId="26606"/>
          <ac:spMkLst>
            <pc:docMk/>
            <pc:sldMk cId="3375322654" sldId="266"/>
            <ac:spMk id="13" creationId="{081E4A58-353D-44AE-B2FC-2A74E2E400F7}"/>
          </ac:spMkLst>
        </pc:spChg>
        <pc:spChg chg="add del">
          <ac:chgData name="Tsvetelin Brankov (2024471)" userId="79a1ac4f-47dd-4d4f-aad4-bbbf6f64a4ac" providerId="ADAL" clId="{1E567A24-8E28-4AD7-B88A-8411FDF2BF12}" dt="2024-08-20T12:25:21.867" v="3092" actId="26606"/>
          <ac:spMkLst>
            <pc:docMk/>
            <pc:sldMk cId="3375322654" sldId="266"/>
            <ac:spMk id="15" creationId="{B50AB553-2A96-4A92-96F2-93548E096954}"/>
          </ac:spMkLst>
        </pc:spChg>
        <pc:spChg chg="add del">
          <ac:chgData name="Tsvetelin Brankov (2024471)" userId="79a1ac4f-47dd-4d4f-aad4-bbbf6f64a4ac" providerId="ADAL" clId="{1E567A24-8E28-4AD7-B88A-8411FDF2BF12}" dt="2024-08-20T12:25:26.768" v="3094" actId="26606"/>
          <ac:spMkLst>
            <pc:docMk/>
            <pc:sldMk cId="3375322654" sldId="266"/>
            <ac:spMk id="17" creationId="{9F835A99-04AC-494A-A572-AFE8413CC938}"/>
          </ac:spMkLst>
        </pc:spChg>
        <pc:spChg chg="add del">
          <ac:chgData name="Tsvetelin Brankov (2024471)" userId="79a1ac4f-47dd-4d4f-aad4-bbbf6f64a4ac" providerId="ADAL" clId="{1E567A24-8E28-4AD7-B88A-8411FDF2BF12}" dt="2024-08-20T12:25:26.768" v="3094" actId="26606"/>
          <ac:spMkLst>
            <pc:docMk/>
            <pc:sldMk cId="3375322654" sldId="266"/>
            <ac:spMk id="18" creationId="{1709F1D5-B0F1-4714-A239-E5B61C161915}"/>
          </ac:spMkLst>
        </pc:spChg>
        <pc:spChg chg="add del">
          <ac:chgData name="Tsvetelin Brankov (2024471)" userId="79a1ac4f-47dd-4d4f-aad4-bbbf6f64a4ac" providerId="ADAL" clId="{1E567A24-8E28-4AD7-B88A-8411FDF2BF12}" dt="2024-08-20T12:25:26.768" v="3094" actId="26606"/>
          <ac:spMkLst>
            <pc:docMk/>
            <pc:sldMk cId="3375322654" sldId="266"/>
            <ac:spMk id="19" creationId="{7B786209-1B0B-4CA9-9BDD-F7327066A84D}"/>
          </ac:spMkLst>
        </pc:spChg>
        <pc:spChg chg="add del">
          <ac:chgData name="Tsvetelin Brankov (2024471)" userId="79a1ac4f-47dd-4d4f-aad4-bbbf6f64a4ac" providerId="ADAL" clId="{1E567A24-8E28-4AD7-B88A-8411FDF2BF12}" dt="2024-08-20T12:25:26.768" v="3094" actId="26606"/>
          <ac:spMkLst>
            <pc:docMk/>
            <pc:sldMk cId="3375322654" sldId="266"/>
            <ac:spMk id="20" creationId="{228FB460-D3FF-4440-A020-05982A09E517}"/>
          </ac:spMkLst>
        </pc:spChg>
        <pc:spChg chg="add del">
          <ac:chgData name="Tsvetelin Brankov (2024471)" userId="79a1ac4f-47dd-4d4f-aad4-bbbf6f64a4ac" providerId="ADAL" clId="{1E567A24-8E28-4AD7-B88A-8411FDF2BF12}" dt="2024-08-20T12:25:26.768" v="3094" actId="26606"/>
          <ac:spMkLst>
            <pc:docMk/>
            <pc:sldMk cId="3375322654" sldId="266"/>
            <ac:spMk id="21" creationId="{2D2964BB-484D-45AE-AD66-D407D0629652}"/>
          </ac:spMkLst>
        </pc:spChg>
        <pc:spChg chg="add del">
          <ac:chgData name="Tsvetelin Brankov (2024471)" userId="79a1ac4f-47dd-4d4f-aad4-bbbf6f64a4ac" providerId="ADAL" clId="{1E567A24-8E28-4AD7-B88A-8411FDF2BF12}" dt="2024-08-20T12:25:26.768" v="3094" actId="26606"/>
          <ac:spMkLst>
            <pc:docMk/>
            <pc:sldMk cId="3375322654" sldId="266"/>
            <ac:spMk id="22" creationId="{14847E93-7DC1-4D4B-8829-B19AA7137C50}"/>
          </ac:spMkLst>
        </pc:spChg>
        <pc:spChg chg="add del">
          <ac:chgData name="Tsvetelin Brankov (2024471)" userId="79a1ac4f-47dd-4d4f-aad4-bbbf6f64a4ac" providerId="ADAL" clId="{1E567A24-8E28-4AD7-B88A-8411FDF2BF12}" dt="2024-08-20T12:25:26.768" v="3094" actId="26606"/>
          <ac:spMkLst>
            <pc:docMk/>
            <pc:sldMk cId="3375322654" sldId="266"/>
            <ac:spMk id="23" creationId="{6691AC69-A76E-4DAB-B565-468B6B87ACF3}"/>
          </ac:spMkLst>
        </pc:spChg>
        <pc:spChg chg="add del">
          <ac:chgData name="Tsvetelin Brankov (2024471)" userId="79a1ac4f-47dd-4d4f-aad4-bbbf6f64a4ac" providerId="ADAL" clId="{1E567A24-8E28-4AD7-B88A-8411FDF2BF12}" dt="2024-08-20T12:25:26.768" v="3094" actId="26606"/>
          <ac:spMkLst>
            <pc:docMk/>
            <pc:sldMk cId="3375322654" sldId="266"/>
            <ac:spMk id="24" creationId="{5566D6E1-03A1-4D73-A4E0-35D74D568A04}"/>
          </ac:spMkLst>
        </pc:spChg>
        <pc:spChg chg="add del">
          <ac:chgData name="Tsvetelin Brankov (2024471)" userId="79a1ac4f-47dd-4d4f-aad4-bbbf6f64a4ac" providerId="ADAL" clId="{1E567A24-8E28-4AD7-B88A-8411FDF2BF12}" dt="2024-08-20T12:25:26.768" v="3094" actId="26606"/>
          <ac:spMkLst>
            <pc:docMk/>
            <pc:sldMk cId="3375322654" sldId="266"/>
            <ac:spMk id="25" creationId="{0068BB01-AE9C-EF02-123E-83D761F8A8E5}"/>
          </ac:spMkLst>
        </pc:spChg>
        <pc:spChg chg="add del">
          <ac:chgData name="Tsvetelin Brankov (2024471)" userId="79a1ac4f-47dd-4d4f-aad4-bbbf6f64a4ac" providerId="ADAL" clId="{1E567A24-8E28-4AD7-B88A-8411FDF2BF12}" dt="2024-08-20T12:25:28.667" v="3096" actId="26606"/>
          <ac:spMkLst>
            <pc:docMk/>
            <pc:sldMk cId="3375322654" sldId="266"/>
            <ac:spMk id="28" creationId="{0068BB01-AE9C-EF02-123E-83D761F8A8E5}"/>
          </ac:spMkLst>
        </pc:spChg>
        <pc:spChg chg="add del">
          <ac:chgData name="Tsvetelin Brankov (2024471)" userId="79a1ac4f-47dd-4d4f-aad4-bbbf6f64a4ac" providerId="ADAL" clId="{1E567A24-8E28-4AD7-B88A-8411FDF2BF12}" dt="2024-08-20T12:26:26.019" v="3104" actId="26606"/>
          <ac:spMkLst>
            <pc:docMk/>
            <pc:sldMk cId="3375322654" sldId="266"/>
            <ac:spMk id="30" creationId="{3ECBE1F1-D69B-4AFA-ABD5-8E41720EF6DE}"/>
          </ac:spMkLst>
        </pc:spChg>
        <pc:spChg chg="add mod">
          <ac:chgData name="Tsvetelin Brankov (2024471)" userId="79a1ac4f-47dd-4d4f-aad4-bbbf6f64a4ac" providerId="ADAL" clId="{1E567A24-8E28-4AD7-B88A-8411FDF2BF12}" dt="2024-08-20T12:27:02.475" v="3106" actId="26606"/>
          <ac:spMkLst>
            <pc:docMk/>
            <pc:sldMk cId="3375322654" sldId="266"/>
            <ac:spMk id="32" creationId="{0068BB01-AE9C-EF02-123E-83D761F8A8E5}"/>
          </ac:spMkLst>
        </pc:spChg>
        <pc:spChg chg="add del">
          <ac:chgData name="Tsvetelin Brankov (2024471)" userId="79a1ac4f-47dd-4d4f-aad4-bbbf6f64a4ac" providerId="ADAL" clId="{1E567A24-8E28-4AD7-B88A-8411FDF2BF12}" dt="2024-08-20T12:26:18.349" v="3099" actId="26606"/>
          <ac:spMkLst>
            <pc:docMk/>
            <pc:sldMk cId="3375322654" sldId="266"/>
            <ac:spMk id="37" creationId="{3ECBE1F1-D69B-4AFA-ABD5-8E41720EF6DE}"/>
          </ac:spMkLst>
        </pc:spChg>
        <pc:spChg chg="add del">
          <ac:chgData name="Tsvetelin Brankov (2024471)" userId="79a1ac4f-47dd-4d4f-aad4-bbbf6f64a4ac" providerId="ADAL" clId="{1E567A24-8E28-4AD7-B88A-8411FDF2BF12}" dt="2024-08-20T12:26:18.349" v="3099" actId="26606"/>
          <ac:spMkLst>
            <pc:docMk/>
            <pc:sldMk cId="3375322654" sldId="266"/>
            <ac:spMk id="39" creationId="{603A6265-E10C-4B85-9C20-E75FCAF9CC63}"/>
          </ac:spMkLst>
        </pc:spChg>
        <pc:spChg chg="add del">
          <ac:chgData name="Tsvetelin Brankov (2024471)" userId="79a1ac4f-47dd-4d4f-aad4-bbbf6f64a4ac" providerId="ADAL" clId="{1E567A24-8E28-4AD7-B88A-8411FDF2BF12}" dt="2024-08-20T12:26:26.019" v="3103" actId="26606"/>
          <ac:spMkLst>
            <pc:docMk/>
            <pc:sldMk cId="3375322654" sldId="266"/>
            <ac:spMk id="44" creationId="{C3420C89-0B09-4632-A4AF-3971D08BF7A8}"/>
          </ac:spMkLst>
        </pc:spChg>
        <pc:spChg chg="add del">
          <ac:chgData name="Tsvetelin Brankov (2024471)" userId="79a1ac4f-47dd-4d4f-aad4-bbbf6f64a4ac" providerId="ADAL" clId="{1E567A24-8E28-4AD7-B88A-8411FDF2BF12}" dt="2024-08-20T12:26:26.019" v="3103" actId="26606"/>
          <ac:spMkLst>
            <pc:docMk/>
            <pc:sldMk cId="3375322654" sldId="266"/>
            <ac:spMk id="53" creationId="{4E5CBA61-BF74-40B4-A3A8-366BBA626CCF}"/>
          </ac:spMkLst>
        </pc:spChg>
        <pc:spChg chg="add">
          <ac:chgData name="Tsvetelin Brankov (2024471)" userId="79a1ac4f-47dd-4d4f-aad4-bbbf6f64a4ac" providerId="ADAL" clId="{1E567A24-8E28-4AD7-B88A-8411FDF2BF12}" dt="2024-08-20T12:27:02.475" v="3106" actId="26606"/>
          <ac:spMkLst>
            <pc:docMk/>
            <pc:sldMk cId="3375322654" sldId="266"/>
            <ac:spMk id="62" creationId="{907EF6B7-1338-4443-8C46-6A318D952DFD}"/>
          </ac:spMkLst>
        </pc:spChg>
        <pc:spChg chg="add">
          <ac:chgData name="Tsvetelin Brankov (2024471)" userId="79a1ac4f-47dd-4d4f-aad4-bbbf6f64a4ac" providerId="ADAL" clId="{1E567A24-8E28-4AD7-B88A-8411FDF2BF12}" dt="2024-08-20T12:27:02.475" v="3106" actId="26606"/>
          <ac:spMkLst>
            <pc:docMk/>
            <pc:sldMk cId="3375322654" sldId="266"/>
            <ac:spMk id="64" creationId="{DAAE4CDD-124C-4DCF-9584-B6033B545DD5}"/>
          </ac:spMkLst>
        </pc:spChg>
        <pc:spChg chg="add">
          <ac:chgData name="Tsvetelin Brankov (2024471)" userId="79a1ac4f-47dd-4d4f-aad4-bbbf6f64a4ac" providerId="ADAL" clId="{1E567A24-8E28-4AD7-B88A-8411FDF2BF12}" dt="2024-08-20T12:27:02.475" v="3106" actId="26606"/>
          <ac:spMkLst>
            <pc:docMk/>
            <pc:sldMk cId="3375322654" sldId="266"/>
            <ac:spMk id="66" creationId="{081E4A58-353D-44AE-B2FC-2A74E2E400F7}"/>
          </ac:spMkLst>
        </pc:spChg>
        <pc:grpChg chg="add del">
          <ac:chgData name="Tsvetelin Brankov (2024471)" userId="79a1ac4f-47dd-4d4f-aad4-bbbf6f64a4ac" providerId="ADAL" clId="{1E567A24-8E28-4AD7-B88A-8411FDF2BF12}" dt="2024-08-20T12:26:26.019" v="3103" actId="26606"/>
          <ac:grpSpMkLst>
            <pc:docMk/>
            <pc:sldMk cId="3375322654" sldId="266"/>
            <ac:grpSpMk id="45" creationId="{E27AF472-EAE3-4572-AB69-B92BD10DBC6D}"/>
          </ac:grpSpMkLst>
        </pc:grpChg>
        <pc:grpChg chg="add del">
          <ac:chgData name="Tsvetelin Brankov (2024471)" userId="79a1ac4f-47dd-4d4f-aad4-bbbf6f64a4ac" providerId="ADAL" clId="{1E567A24-8E28-4AD7-B88A-8411FDF2BF12}" dt="2024-08-20T12:26:26.019" v="3103" actId="26606"/>
          <ac:grpSpMkLst>
            <pc:docMk/>
            <pc:sldMk cId="3375322654" sldId="266"/>
            <ac:grpSpMk id="54" creationId="{AC27E70C-5470-4262-B9CE-AE52C51CF4C1}"/>
          </ac:grpSpMkLst>
        </pc:grpChg>
        <pc:grpChg chg="add del">
          <ac:chgData name="Tsvetelin Brankov (2024471)" userId="79a1ac4f-47dd-4d4f-aad4-bbbf6f64a4ac" providerId="ADAL" clId="{1E567A24-8E28-4AD7-B88A-8411FDF2BF12}" dt="2024-08-20T12:27:02.475" v="3106" actId="26606"/>
          <ac:grpSpMkLst>
            <pc:docMk/>
            <pc:sldMk cId="3375322654" sldId="266"/>
            <ac:grpSpMk id="56" creationId="{1FD67D68-9B83-C338-8342-3348D8F22347}"/>
          </ac:grpSpMkLst>
        </pc:grpChg>
        <pc:graphicFrameChg chg="add del">
          <ac:chgData name="Tsvetelin Brankov (2024471)" userId="79a1ac4f-47dd-4d4f-aad4-bbbf6f64a4ac" providerId="ADAL" clId="{1E567A24-8E28-4AD7-B88A-8411FDF2BF12}" dt="2024-08-20T12:25:21.867" v="3092" actId="26606"/>
          <ac:graphicFrameMkLst>
            <pc:docMk/>
            <pc:sldMk cId="3375322654" sldId="266"/>
            <ac:graphicFrameMk id="6" creationId="{3256DB16-4BBA-C3FB-CB37-D9EC97EBF371}"/>
          </ac:graphicFrameMkLst>
        </pc:graphicFrameChg>
        <pc:picChg chg="add del">
          <ac:chgData name="Tsvetelin Brankov (2024471)" userId="79a1ac4f-47dd-4d4f-aad4-bbbf6f64a4ac" providerId="ADAL" clId="{1E567A24-8E28-4AD7-B88A-8411FDF2BF12}" dt="2024-08-20T12:25:21.867" v="3092" actId="26606"/>
          <ac:picMkLst>
            <pc:docMk/>
            <pc:sldMk cId="3375322654" sldId="266"/>
            <ac:picMk id="7" creationId="{3E186CE2-8DB1-891F-8681-D7FDD405C67D}"/>
          </ac:picMkLst>
        </pc:picChg>
        <pc:picChg chg="add del">
          <ac:chgData name="Tsvetelin Brankov (2024471)" userId="79a1ac4f-47dd-4d4f-aad4-bbbf6f64a4ac" providerId="ADAL" clId="{1E567A24-8E28-4AD7-B88A-8411FDF2BF12}" dt="2024-08-20T12:25:28.667" v="3096" actId="26606"/>
          <ac:picMkLst>
            <pc:docMk/>
            <pc:sldMk cId="3375322654" sldId="266"/>
            <ac:picMk id="27" creationId="{177CC98C-A970-EC52-8094-CF2E85621A29}"/>
          </ac:picMkLst>
        </pc:picChg>
        <pc:picChg chg="add del mod ord">
          <ac:chgData name="Tsvetelin Brankov (2024471)" userId="79a1ac4f-47dd-4d4f-aad4-bbbf6f64a4ac" providerId="ADAL" clId="{1E567A24-8E28-4AD7-B88A-8411FDF2BF12}" dt="2024-08-20T12:26:55.371" v="3105" actId="21"/>
          <ac:picMkLst>
            <pc:docMk/>
            <pc:sldMk cId="3375322654" sldId="266"/>
            <ac:picMk id="31" creationId="{8ECE811F-2DD0-A60C-618D-5D1681076D11}"/>
          </ac:picMkLst>
        </pc:picChg>
        <pc:cxnChg chg="add del">
          <ac:chgData name="Tsvetelin Brankov (2024471)" userId="79a1ac4f-47dd-4d4f-aad4-bbbf6f64a4ac" providerId="ADAL" clId="{1E567A24-8E28-4AD7-B88A-8411FDF2BF12}" dt="2024-08-20T12:25:28.667" v="3096" actId="26606"/>
          <ac:cxnSpMkLst>
            <pc:docMk/>
            <pc:sldMk cId="3375322654" sldId="266"/>
            <ac:cxnSpMk id="10" creationId="{1503BFE4-729B-D9D0-C17B-501E6AF1127A}"/>
          </ac:cxnSpMkLst>
        </pc:cxnChg>
        <pc:cxnChg chg="add del">
          <ac:chgData name="Tsvetelin Brankov (2024471)" userId="79a1ac4f-47dd-4d4f-aad4-bbbf6f64a4ac" providerId="ADAL" clId="{1E567A24-8E28-4AD7-B88A-8411FDF2BF12}" dt="2024-08-20T12:26:20.626" v="3101" actId="26606"/>
          <ac:cxnSpMkLst>
            <pc:docMk/>
            <pc:sldMk cId="3375322654" sldId="266"/>
            <ac:cxnSpMk id="41" creationId="{1503BFE4-729B-D9D0-C17B-501E6AF1127A}"/>
          </ac:cxnSpMkLst>
        </pc:cxnChg>
      </pc:sldChg>
      <pc:sldChg chg="addSp modSp new mod setBg modNotesTx">
        <pc:chgData name="Tsvetelin Brankov (2024471)" userId="79a1ac4f-47dd-4d4f-aad4-bbbf6f64a4ac" providerId="ADAL" clId="{1E567A24-8E28-4AD7-B88A-8411FDF2BF12}" dt="2024-08-20T12:15:08.247" v="3071" actId="20577"/>
        <pc:sldMkLst>
          <pc:docMk/>
          <pc:sldMk cId="1987282828" sldId="267"/>
        </pc:sldMkLst>
        <pc:spChg chg="mod">
          <ac:chgData name="Tsvetelin Brankov (2024471)" userId="79a1ac4f-47dd-4d4f-aad4-bbbf6f64a4ac" providerId="ADAL" clId="{1E567A24-8E28-4AD7-B88A-8411FDF2BF12}" dt="2024-08-20T09:01:03.501" v="2375" actId="26606"/>
          <ac:spMkLst>
            <pc:docMk/>
            <pc:sldMk cId="1987282828" sldId="267"/>
            <ac:spMk id="2" creationId="{572A3D8A-6254-3376-D4D4-903E7B178A02}"/>
          </ac:spMkLst>
        </pc:spChg>
        <pc:spChg chg="mod">
          <ac:chgData name="Tsvetelin Brankov (2024471)" userId="79a1ac4f-47dd-4d4f-aad4-bbbf6f64a4ac" providerId="ADAL" clId="{1E567A24-8E28-4AD7-B88A-8411FDF2BF12}" dt="2024-08-20T12:11:12.181" v="3023" actId="27636"/>
          <ac:spMkLst>
            <pc:docMk/>
            <pc:sldMk cId="1987282828" sldId="267"/>
            <ac:spMk id="3" creationId="{95D4130C-C8C6-1EFE-7A39-80968A0D895B}"/>
          </ac:spMkLst>
        </pc:spChg>
        <pc:spChg chg="add">
          <ac:chgData name="Tsvetelin Brankov (2024471)" userId="79a1ac4f-47dd-4d4f-aad4-bbbf6f64a4ac" providerId="ADAL" clId="{1E567A24-8E28-4AD7-B88A-8411FDF2BF12}" dt="2024-08-20T09:01:03.501" v="2375" actId="26606"/>
          <ac:spMkLst>
            <pc:docMk/>
            <pc:sldMk cId="1987282828" sldId="267"/>
            <ac:spMk id="9" creationId="{2C61293E-6EBE-43EF-A52C-9BEBFD7679D4}"/>
          </ac:spMkLst>
        </pc:spChg>
        <pc:spChg chg="add">
          <ac:chgData name="Tsvetelin Brankov (2024471)" userId="79a1ac4f-47dd-4d4f-aad4-bbbf6f64a4ac" providerId="ADAL" clId="{1E567A24-8E28-4AD7-B88A-8411FDF2BF12}" dt="2024-08-20T09:01:03.501" v="2375" actId="26606"/>
          <ac:spMkLst>
            <pc:docMk/>
            <pc:sldMk cId="1987282828" sldId="267"/>
            <ac:spMk id="11" creationId="{21540236-BFD5-4A9D-8840-4703E7F76825}"/>
          </ac:spMkLst>
        </pc:spChg>
        <pc:picChg chg="add">
          <ac:chgData name="Tsvetelin Brankov (2024471)" userId="79a1ac4f-47dd-4d4f-aad4-bbbf6f64a4ac" providerId="ADAL" clId="{1E567A24-8E28-4AD7-B88A-8411FDF2BF12}" dt="2024-08-20T09:01:03.501" v="2375" actId="26606"/>
          <ac:picMkLst>
            <pc:docMk/>
            <pc:sldMk cId="1987282828" sldId="267"/>
            <ac:picMk id="5" creationId="{F17BD305-37BC-4D0C-E1B7-99273AD2707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B7E154-BEFC-41BB-9786-F9F2EA38C7C6}"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0A33F3CF-2B2C-402A-A301-BFBA33C6D4E6}">
      <dgm:prSet/>
      <dgm:spPr/>
      <dgm:t>
        <a:bodyPr/>
        <a:lstStyle/>
        <a:p>
          <a:r>
            <a:rPr lang="en-GB" i="0" dirty="0"/>
            <a:t>Organisational Structure &amp; Management Style</a:t>
          </a:r>
          <a:endParaRPr lang="en-US" dirty="0"/>
        </a:p>
      </dgm:t>
    </dgm:pt>
    <dgm:pt modelId="{EB2198FA-02F0-4512-A0D1-A6D391224732}" type="parTrans" cxnId="{E802B588-C2F4-4D19-9BD5-62E6E7FBD4A9}">
      <dgm:prSet/>
      <dgm:spPr/>
      <dgm:t>
        <a:bodyPr/>
        <a:lstStyle/>
        <a:p>
          <a:endParaRPr lang="en-US"/>
        </a:p>
      </dgm:t>
    </dgm:pt>
    <dgm:pt modelId="{CC0E86D1-3723-4258-9932-2C563512AEAE}" type="sibTrans" cxnId="{E802B588-C2F4-4D19-9BD5-62E6E7FBD4A9}">
      <dgm:prSet/>
      <dgm:spPr/>
      <dgm:t>
        <a:bodyPr/>
        <a:lstStyle/>
        <a:p>
          <a:endParaRPr lang="en-US"/>
        </a:p>
      </dgm:t>
    </dgm:pt>
    <dgm:pt modelId="{52A2EBE2-23A7-4B9E-B0E3-44D88A51FF34}">
      <dgm:prSet/>
      <dgm:spPr/>
      <dgm:t>
        <a:bodyPr/>
        <a:lstStyle/>
        <a:p>
          <a:r>
            <a:rPr lang="en-GB" b="1" i="0" dirty="0"/>
            <a:t>Formality &amp; Relationships</a:t>
          </a:r>
          <a:endParaRPr lang="en-US" dirty="0"/>
        </a:p>
      </dgm:t>
    </dgm:pt>
    <dgm:pt modelId="{15192ED3-9296-4CE9-AD2D-A72F9626097C}" type="parTrans" cxnId="{28BA7002-DB01-4E39-866D-29B47D9D67DC}">
      <dgm:prSet/>
      <dgm:spPr/>
      <dgm:t>
        <a:bodyPr/>
        <a:lstStyle/>
        <a:p>
          <a:endParaRPr lang="en-US"/>
        </a:p>
      </dgm:t>
    </dgm:pt>
    <dgm:pt modelId="{7A3BE7F1-11B6-47F5-AE51-CDEFE6B9F4F8}" type="sibTrans" cxnId="{28BA7002-DB01-4E39-866D-29B47D9D67DC}">
      <dgm:prSet/>
      <dgm:spPr/>
      <dgm:t>
        <a:bodyPr/>
        <a:lstStyle/>
        <a:p>
          <a:endParaRPr lang="en-US"/>
        </a:p>
      </dgm:t>
    </dgm:pt>
    <dgm:pt modelId="{DC51C22F-F989-4F4D-8F90-67EB46FEBBC7}">
      <dgm:prSet/>
      <dgm:spPr/>
      <dgm:t>
        <a:bodyPr/>
        <a:lstStyle/>
        <a:p>
          <a:r>
            <a:rPr lang="en-GB" b="1" i="0"/>
            <a:t>Greetings &amp; Meetings</a:t>
          </a:r>
          <a:endParaRPr lang="en-US"/>
        </a:p>
      </dgm:t>
    </dgm:pt>
    <dgm:pt modelId="{009F3E5C-91E0-4BE8-A410-B4018DFAEA39}" type="parTrans" cxnId="{61C4A1C2-ABF9-4C74-B969-85737266DD40}">
      <dgm:prSet/>
      <dgm:spPr/>
      <dgm:t>
        <a:bodyPr/>
        <a:lstStyle/>
        <a:p>
          <a:endParaRPr lang="en-US"/>
        </a:p>
      </dgm:t>
    </dgm:pt>
    <dgm:pt modelId="{3B20B0C7-8354-4A4C-A0A5-732095EC0865}" type="sibTrans" cxnId="{61C4A1C2-ABF9-4C74-B969-85737266DD40}">
      <dgm:prSet/>
      <dgm:spPr/>
      <dgm:t>
        <a:bodyPr/>
        <a:lstStyle/>
        <a:p>
          <a:endParaRPr lang="en-US"/>
        </a:p>
      </dgm:t>
    </dgm:pt>
    <dgm:pt modelId="{B244231B-DC99-4BAE-911A-D34BBB47CD19}">
      <dgm:prSet/>
      <dgm:spPr/>
      <dgm:t>
        <a:bodyPr/>
        <a:lstStyle/>
        <a:p>
          <a:r>
            <a:rPr lang="en-GB" b="1" i="0"/>
            <a:t>Dress Code</a:t>
          </a:r>
          <a:endParaRPr lang="en-US"/>
        </a:p>
      </dgm:t>
    </dgm:pt>
    <dgm:pt modelId="{E102E178-1733-4F20-8443-35221AEF23F9}" type="parTrans" cxnId="{CCD3C8FF-4E31-4A0D-9F32-051D46D851FF}">
      <dgm:prSet/>
      <dgm:spPr/>
      <dgm:t>
        <a:bodyPr/>
        <a:lstStyle/>
        <a:p>
          <a:endParaRPr lang="en-US"/>
        </a:p>
      </dgm:t>
    </dgm:pt>
    <dgm:pt modelId="{46C8E35C-DA87-4AAD-82AF-C5D692070F88}" type="sibTrans" cxnId="{CCD3C8FF-4E31-4A0D-9F32-051D46D851FF}">
      <dgm:prSet/>
      <dgm:spPr/>
      <dgm:t>
        <a:bodyPr/>
        <a:lstStyle/>
        <a:p>
          <a:endParaRPr lang="en-US"/>
        </a:p>
      </dgm:t>
    </dgm:pt>
    <dgm:pt modelId="{AF8D989D-7459-41AF-915F-29A7C1506A52}">
      <dgm:prSet/>
      <dgm:spPr/>
      <dgm:t>
        <a:bodyPr/>
        <a:lstStyle/>
        <a:p>
          <a:r>
            <a:rPr lang="en-GB" b="1" i="0"/>
            <a:t>Language</a:t>
          </a:r>
          <a:endParaRPr lang="en-US"/>
        </a:p>
      </dgm:t>
    </dgm:pt>
    <dgm:pt modelId="{0063D763-7DE7-4DC4-ACBF-21AA6D16DD12}" type="parTrans" cxnId="{35E8FEB1-319F-4DE4-8C97-8147DE52D619}">
      <dgm:prSet/>
      <dgm:spPr/>
      <dgm:t>
        <a:bodyPr/>
        <a:lstStyle/>
        <a:p>
          <a:endParaRPr lang="en-US"/>
        </a:p>
      </dgm:t>
    </dgm:pt>
    <dgm:pt modelId="{5A6A5701-5BE4-4D96-A2C2-D478D2E180A3}" type="sibTrans" cxnId="{35E8FEB1-319F-4DE4-8C97-8147DE52D619}">
      <dgm:prSet/>
      <dgm:spPr/>
      <dgm:t>
        <a:bodyPr/>
        <a:lstStyle/>
        <a:p>
          <a:endParaRPr lang="en-US"/>
        </a:p>
      </dgm:t>
    </dgm:pt>
    <dgm:pt modelId="{4B3B7ED1-B139-4F86-BEC7-6BF325D7DCEF}" type="pres">
      <dgm:prSet presAssocID="{27B7E154-BEFC-41BB-9786-F9F2EA38C7C6}" presName="linear" presStyleCnt="0">
        <dgm:presLayoutVars>
          <dgm:dir/>
          <dgm:animLvl val="lvl"/>
          <dgm:resizeHandles val="exact"/>
        </dgm:presLayoutVars>
      </dgm:prSet>
      <dgm:spPr/>
    </dgm:pt>
    <dgm:pt modelId="{0A07094C-7E01-4619-8765-797DDE06DF80}" type="pres">
      <dgm:prSet presAssocID="{0A33F3CF-2B2C-402A-A301-BFBA33C6D4E6}" presName="parentLin" presStyleCnt="0"/>
      <dgm:spPr/>
    </dgm:pt>
    <dgm:pt modelId="{FC71F175-0428-4B11-A9C1-26BED77E4634}" type="pres">
      <dgm:prSet presAssocID="{0A33F3CF-2B2C-402A-A301-BFBA33C6D4E6}" presName="parentLeftMargin" presStyleLbl="node1" presStyleIdx="0" presStyleCnt="5"/>
      <dgm:spPr/>
    </dgm:pt>
    <dgm:pt modelId="{FC6ECE88-131B-4376-B9D4-6D75F7CA8CCF}" type="pres">
      <dgm:prSet presAssocID="{0A33F3CF-2B2C-402A-A301-BFBA33C6D4E6}" presName="parentText" presStyleLbl="node1" presStyleIdx="0" presStyleCnt="5">
        <dgm:presLayoutVars>
          <dgm:chMax val="0"/>
          <dgm:bulletEnabled val="1"/>
        </dgm:presLayoutVars>
      </dgm:prSet>
      <dgm:spPr/>
    </dgm:pt>
    <dgm:pt modelId="{A6A4AA84-6B0D-42A5-B372-B411AA785AA7}" type="pres">
      <dgm:prSet presAssocID="{0A33F3CF-2B2C-402A-A301-BFBA33C6D4E6}" presName="negativeSpace" presStyleCnt="0"/>
      <dgm:spPr/>
    </dgm:pt>
    <dgm:pt modelId="{832DC31F-B9FD-419F-84D3-C986531CE2B7}" type="pres">
      <dgm:prSet presAssocID="{0A33F3CF-2B2C-402A-A301-BFBA33C6D4E6}" presName="childText" presStyleLbl="conFgAcc1" presStyleIdx="0" presStyleCnt="5">
        <dgm:presLayoutVars>
          <dgm:bulletEnabled val="1"/>
        </dgm:presLayoutVars>
      </dgm:prSet>
      <dgm:spPr/>
    </dgm:pt>
    <dgm:pt modelId="{314B11FA-CE3F-420E-BEF7-18EEB1AEBAC8}" type="pres">
      <dgm:prSet presAssocID="{CC0E86D1-3723-4258-9932-2C563512AEAE}" presName="spaceBetweenRectangles" presStyleCnt="0"/>
      <dgm:spPr/>
    </dgm:pt>
    <dgm:pt modelId="{45745DB5-7835-4DFB-930A-0DFD0BBA9BD3}" type="pres">
      <dgm:prSet presAssocID="{52A2EBE2-23A7-4B9E-B0E3-44D88A51FF34}" presName="parentLin" presStyleCnt="0"/>
      <dgm:spPr/>
    </dgm:pt>
    <dgm:pt modelId="{8DC358CC-8D59-4B71-A16F-9E9404CA9AF3}" type="pres">
      <dgm:prSet presAssocID="{52A2EBE2-23A7-4B9E-B0E3-44D88A51FF34}" presName="parentLeftMargin" presStyleLbl="node1" presStyleIdx="0" presStyleCnt="5"/>
      <dgm:spPr/>
    </dgm:pt>
    <dgm:pt modelId="{C7FF3821-DD6B-4B7F-8212-23189271B64B}" type="pres">
      <dgm:prSet presAssocID="{52A2EBE2-23A7-4B9E-B0E3-44D88A51FF34}" presName="parentText" presStyleLbl="node1" presStyleIdx="1" presStyleCnt="5">
        <dgm:presLayoutVars>
          <dgm:chMax val="0"/>
          <dgm:bulletEnabled val="1"/>
        </dgm:presLayoutVars>
      </dgm:prSet>
      <dgm:spPr/>
    </dgm:pt>
    <dgm:pt modelId="{F2E7C6E0-05E5-4F51-BD3F-73B5CBDF8D8C}" type="pres">
      <dgm:prSet presAssocID="{52A2EBE2-23A7-4B9E-B0E3-44D88A51FF34}" presName="negativeSpace" presStyleCnt="0"/>
      <dgm:spPr/>
    </dgm:pt>
    <dgm:pt modelId="{B2A1C5FA-C41D-40DF-B56A-DFE78B9D9BA0}" type="pres">
      <dgm:prSet presAssocID="{52A2EBE2-23A7-4B9E-B0E3-44D88A51FF34}" presName="childText" presStyleLbl="conFgAcc1" presStyleIdx="1" presStyleCnt="5">
        <dgm:presLayoutVars>
          <dgm:bulletEnabled val="1"/>
        </dgm:presLayoutVars>
      </dgm:prSet>
      <dgm:spPr/>
    </dgm:pt>
    <dgm:pt modelId="{99A713E5-CA52-4DB3-99E6-AEC24566A5A8}" type="pres">
      <dgm:prSet presAssocID="{7A3BE7F1-11B6-47F5-AE51-CDEFE6B9F4F8}" presName="spaceBetweenRectangles" presStyleCnt="0"/>
      <dgm:spPr/>
    </dgm:pt>
    <dgm:pt modelId="{2D145FBC-0BDD-416A-ACD4-4EC1000E3A1F}" type="pres">
      <dgm:prSet presAssocID="{DC51C22F-F989-4F4D-8F90-67EB46FEBBC7}" presName="parentLin" presStyleCnt="0"/>
      <dgm:spPr/>
    </dgm:pt>
    <dgm:pt modelId="{A01B39F5-8A31-4982-B171-0B2D2DCD222A}" type="pres">
      <dgm:prSet presAssocID="{DC51C22F-F989-4F4D-8F90-67EB46FEBBC7}" presName="parentLeftMargin" presStyleLbl="node1" presStyleIdx="1" presStyleCnt="5"/>
      <dgm:spPr/>
    </dgm:pt>
    <dgm:pt modelId="{9757B4AB-16BF-4A28-B05D-894AC8B3AE7F}" type="pres">
      <dgm:prSet presAssocID="{DC51C22F-F989-4F4D-8F90-67EB46FEBBC7}" presName="parentText" presStyleLbl="node1" presStyleIdx="2" presStyleCnt="5">
        <dgm:presLayoutVars>
          <dgm:chMax val="0"/>
          <dgm:bulletEnabled val="1"/>
        </dgm:presLayoutVars>
      </dgm:prSet>
      <dgm:spPr/>
    </dgm:pt>
    <dgm:pt modelId="{1EAA6F18-9360-4B77-8CDA-43D657DB01F3}" type="pres">
      <dgm:prSet presAssocID="{DC51C22F-F989-4F4D-8F90-67EB46FEBBC7}" presName="negativeSpace" presStyleCnt="0"/>
      <dgm:spPr/>
    </dgm:pt>
    <dgm:pt modelId="{AEC39F5C-0A6C-41E8-8482-3B31D4469DD6}" type="pres">
      <dgm:prSet presAssocID="{DC51C22F-F989-4F4D-8F90-67EB46FEBBC7}" presName="childText" presStyleLbl="conFgAcc1" presStyleIdx="2" presStyleCnt="5">
        <dgm:presLayoutVars>
          <dgm:bulletEnabled val="1"/>
        </dgm:presLayoutVars>
      </dgm:prSet>
      <dgm:spPr/>
    </dgm:pt>
    <dgm:pt modelId="{6F04ABCA-8709-4F08-B99C-87C085D1D6EC}" type="pres">
      <dgm:prSet presAssocID="{3B20B0C7-8354-4A4C-A0A5-732095EC0865}" presName="spaceBetweenRectangles" presStyleCnt="0"/>
      <dgm:spPr/>
    </dgm:pt>
    <dgm:pt modelId="{1CCBE8D9-7AD2-4E03-A565-1445250AA07A}" type="pres">
      <dgm:prSet presAssocID="{B244231B-DC99-4BAE-911A-D34BBB47CD19}" presName="parentLin" presStyleCnt="0"/>
      <dgm:spPr/>
    </dgm:pt>
    <dgm:pt modelId="{4FCDA544-5BD5-4314-9BF5-4FF0D51E1912}" type="pres">
      <dgm:prSet presAssocID="{B244231B-DC99-4BAE-911A-D34BBB47CD19}" presName="parentLeftMargin" presStyleLbl="node1" presStyleIdx="2" presStyleCnt="5"/>
      <dgm:spPr/>
    </dgm:pt>
    <dgm:pt modelId="{C8F6558F-5759-4239-83EC-165DC4D557D3}" type="pres">
      <dgm:prSet presAssocID="{B244231B-DC99-4BAE-911A-D34BBB47CD19}" presName="parentText" presStyleLbl="node1" presStyleIdx="3" presStyleCnt="5">
        <dgm:presLayoutVars>
          <dgm:chMax val="0"/>
          <dgm:bulletEnabled val="1"/>
        </dgm:presLayoutVars>
      </dgm:prSet>
      <dgm:spPr/>
    </dgm:pt>
    <dgm:pt modelId="{E69BFDC8-AA59-42A4-B2E7-7B261EB65EB8}" type="pres">
      <dgm:prSet presAssocID="{B244231B-DC99-4BAE-911A-D34BBB47CD19}" presName="negativeSpace" presStyleCnt="0"/>
      <dgm:spPr/>
    </dgm:pt>
    <dgm:pt modelId="{22714180-7C2D-495A-9819-A48FB43002EF}" type="pres">
      <dgm:prSet presAssocID="{B244231B-DC99-4BAE-911A-D34BBB47CD19}" presName="childText" presStyleLbl="conFgAcc1" presStyleIdx="3" presStyleCnt="5">
        <dgm:presLayoutVars>
          <dgm:bulletEnabled val="1"/>
        </dgm:presLayoutVars>
      </dgm:prSet>
      <dgm:spPr/>
    </dgm:pt>
    <dgm:pt modelId="{107FE65D-123D-4492-B892-54E478C22D8E}" type="pres">
      <dgm:prSet presAssocID="{46C8E35C-DA87-4AAD-82AF-C5D692070F88}" presName="spaceBetweenRectangles" presStyleCnt="0"/>
      <dgm:spPr/>
    </dgm:pt>
    <dgm:pt modelId="{F9195107-87DF-4FFE-BC0C-85C2A2B69C9B}" type="pres">
      <dgm:prSet presAssocID="{AF8D989D-7459-41AF-915F-29A7C1506A52}" presName="parentLin" presStyleCnt="0"/>
      <dgm:spPr/>
    </dgm:pt>
    <dgm:pt modelId="{499D55FC-C329-4B90-8407-030210CBA20F}" type="pres">
      <dgm:prSet presAssocID="{AF8D989D-7459-41AF-915F-29A7C1506A52}" presName="parentLeftMargin" presStyleLbl="node1" presStyleIdx="3" presStyleCnt="5"/>
      <dgm:spPr/>
    </dgm:pt>
    <dgm:pt modelId="{2A3A43D2-9361-4C52-9033-35B009965AB6}" type="pres">
      <dgm:prSet presAssocID="{AF8D989D-7459-41AF-915F-29A7C1506A52}" presName="parentText" presStyleLbl="node1" presStyleIdx="4" presStyleCnt="5">
        <dgm:presLayoutVars>
          <dgm:chMax val="0"/>
          <dgm:bulletEnabled val="1"/>
        </dgm:presLayoutVars>
      </dgm:prSet>
      <dgm:spPr/>
    </dgm:pt>
    <dgm:pt modelId="{A1C9B407-ACB0-454D-B3C6-D6F283C58517}" type="pres">
      <dgm:prSet presAssocID="{AF8D989D-7459-41AF-915F-29A7C1506A52}" presName="negativeSpace" presStyleCnt="0"/>
      <dgm:spPr/>
    </dgm:pt>
    <dgm:pt modelId="{74479968-0F5C-4DCB-A7F1-6AA1A53FEBA8}" type="pres">
      <dgm:prSet presAssocID="{AF8D989D-7459-41AF-915F-29A7C1506A52}" presName="childText" presStyleLbl="conFgAcc1" presStyleIdx="4" presStyleCnt="5">
        <dgm:presLayoutVars>
          <dgm:bulletEnabled val="1"/>
        </dgm:presLayoutVars>
      </dgm:prSet>
      <dgm:spPr/>
    </dgm:pt>
  </dgm:ptLst>
  <dgm:cxnLst>
    <dgm:cxn modelId="{28BA7002-DB01-4E39-866D-29B47D9D67DC}" srcId="{27B7E154-BEFC-41BB-9786-F9F2EA38C7C6}" destId="{52A2EBE2-23A7-4B9E-B0E3-44D88A51FF34}" srcOrd="1" destOrd="0" parTransId="{15192ED3-9296-4CE9-AD2D-A72F9626097C}" sibTransId="{7A3BE7F1-11B6-47F5-AE51-CDEFE6B9F4F8}"/>
    <dgm:cxn modelId="{2D599B08-EDBC-4FC2-8A8B-407B92377688}" type="presOf" srcId="{B244231B-DC99-4BAE-911A-D34BBB47CD19}" destId="{4FCDA544-5BD5-4314-9BF5-4FF0D51E1912}" srcOrd="0" destOrd="0" presId="urn:microsoft.com/office/officeart/2005/8/layout/list1"/>
    <dgm:cxn modelId="{0BD98F09-BCFB-45ED-AF52-598B109C3339}" type="presOf" srcId="{52A2EBE2-23A7-4B9E-B0E3-44D88A51FF34}" destId="{C7FF3821-DD6B-4B7F-8212-23189271B64B}" srcOrd="1" destOrd="0" presId="urn:microsoft.com/office/officeart/2005/8/layout/list1"/>
    <dgm:cxn modelId="{BE8C804A-6180-4BFC-B73E-01988652959E}" type="presOf" srcId="{0A33F3CF-2B2C-402A-A301-BFBA33C6D4E6}" destId="{FC6ECE88-131B-4376-B9D4-6D75F7CA8CCF}" srcOrd="1" destOrd="0" presId="urn:microsoft.com/office/officeart/2005/8/layout/list1"/>
    <dgm:cxn modelId="{C9A91C4D-D5EF-497B-9A46-BDBAD0D51F4F}" type="presOf" srcId="{52A2EBE2-23A7-4B9E-B0E3-44D88A51FF34}" destId="{8DC358CC-8D59-4B71-A16F-9E9404CA9AF3}" srcOrd="0" destOrd="0" presId="urn:microsoft.com/office/officeart/2005/8/layout/list1"/>
    <dgm:cxn modelId="{39104788-0662-4ED1-9AF0-31EE1BA2ED78}" type="presOf" srcId="{0A33F3CF-2B2C-402A-A301-BFBA33C6D4E6}" destId="{FC71F175-0428-4B11-A9C1-26BED77E4634}" srcOrd="0" destOrd="0" presId="urn:microsoft.com/office/officeart/2005/8/layout/list1"/>
    <dgm:cxn modelId="{E802B588-C2F4-4D19-9BD5-62E6E7FBD4A9}" srcId="{27B7E154-BEFC-41BB-9786-F9F2EA38C7C6}" destId="{0A33F3CF-2B2C-402A-A301-BFBA33C6D4E6}" srcOrd="0" destOrd="0" parTransId="{EB2198FA-02F0-4512-A0D1-A6D391224732}" sibTransId="{CC0E86D1-3723-4258-9932-2C563512AEAE}"/>
    <dgm:cxn modelId="{F4C0ADA4-9A5E-4D5E-8F34-6C662C7389B1}" type="presOf" srcId="{AF8D989D-7459-41AF-915F-29A7C1506A52}" destId="{499D55FC-C329-4B90-8407-030210CBA20F}" srcOrd="0" destOrd="0" presId="urn:microsoft.com/office/officeart/2005/8/layout/list1"/>
    <dgm:cxn modelId="{7FBE50B1-FB49-44D3-BCEE-9BF97D874ABB}" type="presOf" srcId="{B244231B-DC99-4BAE-911A-D34BBB47CD19}" destId="{C8F6558F-5759-4239-83EC-165DC4D557D3}" srcOrd="1" destOrd="0" presId="urn:microsoft.com/office/officeart/2005/8/layout/list1"/>
    <dgm:cxn modelId="{35E8FEB1-319F-4DE4-8C97-8147DE52D619}" srcId="{27B7E154-BEFC-41BB-9786-F9F2EA38C7C6}" destId="{AF8D989D-7459-41AF-915F-29A7C1506A52}" srcOrd="4" destOrd="0" parTransId="{0063D763-7DE7-4DC4-ACBF-21AA6D16DD12}" sibTransId="{5A6A5701-5BE4-4D96-A2C2-D478D2E180A3}"/>
    <dgm:cxn modelId="{617D01BA-FA42-4BFB-B67E-764DCA165D2C}" type="presOf" srcId="{DC51C22F-F989-4F4D-8F90-67EB46FEBBC7}" destId="{9757B4AB-16BF-4A28-B05D-894AC8B3AE7F}" srcOrd="1" destOrd="0" presId="urn:microsoft.com/office/officeart/2005/8/layout/list1"/>
    <dgm:cxn modelId="{807558BE-755D-41B8-9510-FA9B37D2D950}" type="presOf" srcId="{DC51C22F-F989-4F4D-8F90-67EB46FEBBC7}" destId="{A01B39F5-8A31-4982-B171-0B2D2DCD222A}" srcOrd="0" destOrd="0" presId="urn:microsoft.com/office/officeart/2005/8/layout/list1"/>
    <dgm:cxn modelId="{61C4A1C2-ABF9-4C74-B969-85737266DD40}" srcId="{27B7E154-BEFC-41BB-9786-F9F2EA38C7C6}" destId="{DC51C22F-F989-4F4D-8F90-67EB46FEBBC7}" srcOrd="2" destOrd="0" parTransId="{009F3E5C-91E0-4BE8-A410-B4018DFAEA39}" sibTransId="{3B20B0C7-8354-4A4C-A0A5-732095EC0865}"/>
    <dgm:cxn modelId="{F509ADC8-D607-42E9-8654-B5D9DBCA14BA}" type="presOf" srcId="{27B7E154-BEFC-41BB-9786-F9F2EA38C7C6}" destId="{4B3B7ED1-B139-4F86-BEC7-6BF325D7DCEF}" srcOrd="0" destOrd="0" presId="urn:microsoft.com/office/officeart/2005/8/layout/list1"/>
    <dgm:cxn modelId="{3FCA00D5-B81C-427C-A510-89BA8011E9F2}" type="presOf" srcId="{AF8D989D-7459-41AF-915F-29A7C1506A52}" destId="{2A3A43D2-9361-4C52-9033-35B009965AB6}" srcOrd="1" destOrd="0" presId="urn:microsoft.com/office/officeart/2005/8/layout/list1"/>
    <dgm:cxn modelId="{CCD3C8FF-4E31-4A0D-9F32-051D46D851FF}" srcId="{27B7E154-BEFC-41BB-9786-F9F2EA38C7C6}" destId="{B244231B-DC99-4BAE-911A-D34BBB47CD19}" srcOrd="3" destOrd="0" parTransId="{E102E178-1733-4F20-8443-35221AEF23F9}" sibTransId="{46C8E35C-DA87-4AAD-82AF-C5D692070F88}"/>
    <dgm:cxn modelId="{F05E316F-1D02-42FD-BD44-F6EE1088FB90}" type="presParOf" srcId="{4B3B7ED1-B139-4F86-BEC7-6BF325D7DCEF}" destId="{0A07094C-7E01-4619-8765-797DDE06DF80}" srcOrd="0" destOrd="0" presId="urn:microsoft.com/office/officeart/2005/8/layout/list1"/>
    <dgm:cxn modelId="{EF6CE736-BCF7-42D1-8DD4-C43CC2B8965F}" type="presParOf" srcId="{0A07094C-7E01-4619-8765-797DDE06DF80}" destId="{FC71F175-0428-4B11-A9C1-26BED77E4634}" srcOrd="0" destOrd="0" presId="urn:microsoft.com/office/officeart/2005/8/layout/list1"/>
    <dgm:cxn modelId="{EDC8357E-7338-4A7F-AFB3-593682689FE7}" type="presParOf" srcId="{0A07094C-7E01-4619-8765-797DDE06DF80}" destId="{FC6ECE88-131B-4376-B9D4-6D75F7CA8CCF}" srcOrd="1" destOrd="0" presId="urn:microsoft.com/office/officeart/2005/8/layout/list1"/>
    <dgm:cxn modelId="{65E16788-F8A3-48F4-B0AF-224974841BA3}" type="presParOf" srcId="{4B3B7ED1-B139-4F86-BEC7-6BF325D7DCEF}" destId="{A6A4AA84-6B0D-42A5-B372-B411AA785AA7}" srcOrd="1" destOrd="0" presId="urn:microsoft.com/office/officeart/2005/8/layout/list1"/>
    <dgm:cxn modelId="{F2E79563-8F2B-4569-8DDB-E8EC417BC222}" type="presParOf" srcId="{4B3B7ED1-B139-4F86-BEC7-6BF325D7DCEF}" destId="{832DC31F-B9FD-419F-84D3-C986531CE2B7}" srcOrd="2" destOrd="0" presId="urn:microsoft.com/office/officeart/2005/8/layout/list1"/>
    <dgm:cxn modelId="{AFF864DE-788D-43DD-B033-FD83A1C5C8A4}" type="presParOf" srcId="{4B3B7ED1-B139-4F86-BEC7-6BF325D7DCEF}" destId="{314B11FA-CE3F-420E-BEF7-18EEB1AEBAC8}" srcOrd="3" destOrd="0" presId="urn:microsoft.com/office/officeart/2005/8/layout/list1"/>
    <dgm:cxn modelId="{781EBF01-8E12-4B38-87D0-4350E749FDEA}" type="presParOf" srcId="{4B3B7ED1-B139-4F86-BEC7-6BF325D7DCEF}" destId="{45745DB5-7835-4DFB-930A-0DFD0BBA9BD3}" srcOrd="4" destOrd="0" presId="urn:microsoft.com/office/officeart/2005/8/layout/list1"/>
    <dgm:cxn modelId="{784A92BC-230C-42F4-8287-62DCE82DC045}" type="presParOf" srcId="{45745DB5-7835-4DFB-930A-0DFD0BBA9BD3}" destId="{8DC358CC-8D59-4B71-A16F-9E9404CA9AF3}" srcOrd="0" destOrd="0" presId="urn:microsoft.com/office/officeart/2005/8/layout/list1"/>
    <dgm:cxn modelId="{1835DFDF-1845-407D-A6F4-5564551C3220}" type="presParOf" srcId="{45745DB5-7835-4DFB-930A-0DFD0BBA9BD3}" destId="{C7FF3821-DD6B-4B7F-8212-23189271B64B}" srcOrd="1" destOrd="0" presId="urn:microsoft.com/office/officeart/2005/8/layout/list1"/>
    <dgm:cxn modelId="{A204FA1D-7545-48AD-BFF1-B3FF3719888E}" type="presParOf" srcId="{4B3B7ED1-B139-4F86-BEC7-6BF325D7DCEF}" destId="{F2E7C6E0-05E5-4F51-BD3F-73B5CBDF8D8C}" srcOrd="5" destOrd="0" presId="urn:microsoft.com/office/officeart/2005/8/layout/list1"/>
    <dgm:cxn modelId="{CF04379F-18B3-444A-9FD5-FEF4A298FF12}" type="presParOf" srcId="{4B3B7ED1-B139-4F86-BEC7-6BF325D7DCEF}" destId="{B2A1C5FA-C41D-40DF-B56A-DFE78B9D9BA0}" srcOrd="6" destOrd="0" presId="urn:microsoft.com/office/officeart/2005/8/layout/list1"/>
    <dgm:cxn modelId="{69AFF335-31F2-400A-9416-CFBD95555DE9}" type="presParOf" srcId="{4B3B7ED1-B139-4F86-BEC7-6BF325D7DCEF}" destId="{99A713E5-CA52-4DB3-99E6-AEC24566A5A8}" srcOrd="7" destOrd="0" presId="urn:microsoft.com/office/officeart/2005/8/layout/list1"/>
    <dgm:cxn modelId="{3CBABAB0-013A-4F49-9465-E224BF4A2DBA}" type="presParOf" srcId="{4B3B7ED1-B139-4F86-BEC7-6BF325D7DCEF}" destId="{2D145FBC-0BDD-416A-ACD4-4EC1000E3A1F}" srcOrd="8" destOrd="0" presId="urn:microsoft.com/office/officeart/2005/8/layout/list1"/>
    <dgm:cxn modelId="{0E76A6CB-2E49-4B0F-8DB3-D135E8FAE73C}" type="presParOf" srcId="{2D145FBC-0BDD-416A-ACD4-4EC1000E3A1F}" destId="{A01B39F5-8A31-4982-B171-0B2D2DCD222A}" srcOrd="0" destOrd="0" presId="urn:microsoft.com/office/officeart/2005/8/layout/list1"/>
    <dgm:cxn modelId="{A7DEBC28-17DD-4E86-8824-1217DF13C84B}" type="presParOf" srcId="{2D145FBC-0BDD-416A-ACD4-4EC1000E3A1F}" destId="{9757B4AB-16BF-4A28-B05D-894AC8B3AE7F}" srcOrd="1" destOrd="0" presId="urn:microsoft.com/office/officeart/2005/8/layout/list1"/>
    <dgm:cxn modelId="{5CE6022F-614F-425B-B02A-3BC63EC331AB}" type="presParOf" srcId="{4B3B7ED1-B139-4F86-BEC7-6BF325D7DCEF}" destId="{1EAA6F18-9360-4B77-8CDA-43D657DB01F3}" srcOrd="9" destOrd="0" presId="urn:microsoft.com/office/officeart/2005/8/layout/list1"/>
    <dgm:cxn modelId="{888D32BA-4952-4D56-9859-50E5D81E14CD}" type="presParOf" srcId="{4B3B7ED1-B139-4F86-BEC7-6BF325D7DCEF}" destId="{AEC39F5C-0A6C-41E8-8482-3B31D4469DD6}" srcOrd="10" destOrd="0" presId="urn:microsoft.com/office/officeart/2005/8/layout/list1"/>
    <dgm:cxn modelId="{0B7766B9-5347-4276-B60E-A6C18AB8CF83}" type="presParOf" srcId="{4B3B7ED1-B139-4F86-BEC7-6BF325D7DCEF}" destId="{6F04ABCA-8709-4F08-B99C-87C085D1D6EC}" srcOrd="11" destOrd="0" presId="urn:microsoft.com/office/officeart/2005/8/layout/list1"/>
    <dgm:cxn modelId="{BDB81987-54EC-4648-A05E-ECC3F7C4784A}" type="presParOf" srcId="{4B3B7ED1-B139-4F86-BEC7-6BF325D7DCEF}" destId="{1CCBE8D9-7AD2-4E03-A565-1445250AA07A}" srcOrd="12" destOrd="0" presId="urn:microsoft.com/office/officeart/2005/8/layout/list1"/>
    <dgm:cxn modelId="{F3C3F787-58C2-43C7-A3A0-F43231EF4CC1}" type="presParOf" srcId="{1CCBE8D9-7AD2-4E03-A565-1445250AA07A}" destId="{4FCDA544-5BD5-4314-9BF5-4FF0D51E1912}" srcOrd="0" destOrd="0" presId="urn:microsoft.com/office/officeart/2005/8/layout/list1"/>
    <dgm:cxn modelId="{98703FFE-1533-41C8-AD68-C0C6217F5859}" type="presParOf" srcId="{1CCBE8D9-7AD2-4E03-A565-1445250AA07A}" destId="{C8F6558F-5759-4239-83EC-165DC4D557D3}" srcOrd="1" destOrd="0" presId="urn:microsoft.com/office/officeart/2005/8/layout/list1"/>
    <dgm:cxn modelId="{76ED0E2B-9803-45CC-81C5-981DAE8499CB}" type="presParOf" srcId="{4B3B7ED1-B139-4F86-BEC7-6BF325D7DCEF}" destId="{E69BFDC8-AA59-42A4-B2E7-7B261EB65EB8}" srcOrd="13" destOrd="0" presId="urn:microsoft.com/office/officeart/2005/8/layout/list1"/>
    <dgm:cxn modelId="{A3C67D3F-7B04-4E2E-A20D-31D591CD276A}" type="presParOf" srcId="{4B3B7ED1-B139-4F86-BEC7-6BF325D7DCEF}" destId="{22714180-7C2D-495A-9819-A48FB43002EF}" srcOrd="14" destOrd="0" presId="urn:microsoft.com/office/officeart/2005/8/layout/list1"/>
    <dgm:cxn modelId="{780790E8-400A-43E3-BB60-BDBCE096A0B9}" type="presParOf" srcId="{4B3B7ED1-B139-4F86-BEC7-6BF325D7DCEF}" destId="{107FE65D-123D-4492-B892-54E478C22D8E}" srcOrd="15" destOrd="0" presId="urn:microsoft.com/office/officeart/2005/8/layout/list1"/>
    <dgm:cxn modelId="{EB652012-8588-4B1B-AD77-C0E739D899DB}" type="presParOf" srcId="{4B3B7ED1-B139-4F86-BEC7-6BF325D7DCEF}" destId="{F9195107-87DF-4FFE-BC0C-85C2A2B69C9B}" srcOrd="16" destOrd="0" presId="urn:microsoft.com/office/officeart/2005/8/layout/list1"/>
    <dgm:cxn modelId="{6C5E00C5-C2DE-477D-AFBF-0E8E6072CF17}" type="presParOf" srcId="{F9195107-87DF-4FFE-BC0C-85C2A2B69C9B}" destId="{499D55FC-C329-4B90-8407-030210CBA20F}" srcOrd="0" destOrd="0" presId="urn:microsoft.com/office/officeart/2005/8/layout/list1"/>
    <dgm:cxn modelId="{D9F546A5-801D-42E9-9299-0E677FB2BAE4}" type="presParOf" srcId="{F9195107-87DF-4FFE-BC0C-85C2A2B69C9B}" destId="{2A3A43D2-9361-4C52-9033-35B009965AB6}" srcOrd="1" destOrd="0" presId="urn:microsoft.com/office/officeart/2005/8/layout/list1"/>
    <dgm:cxn modelId="{9495366D-4EFC-4FAB-BC62-18CAD9541B5B}" type="presParOf" srcId="{4B3B7ED1-B139-4F86-BEC7-6BF325D7DCEF}" destId="{A1C9B407-ACB0-454D-B3C6-D6F283C58517}" srcOrd="17" destOrd="0" presId="urn:microsoft.com/office/officeart/2005/8/layout/list1"/>
    <dgm:cxn modelId="{D99990D4-E3D6-405D-BBF4-8048D54B2138}" type="presParOf" srcId="{4B3B7ED1-B139-4F86-BEC7-6BF325D7DCEF}" destId="{74479968-0F5C-4DCB-A7F1-6AA1A53FEBA8}"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0AC8A1-B970-4F2D-925E-6EF92203C396}"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7F379F9C-820B-4AE2-BF5A-448424520B2D}">
      <dgm:prSet/>
      <dgm:spPr/>
      <dgm:t>
        <a:bodyPr/>
        <a:lstStyle/>
        <a:p>
          <a:r>
            <a:rPr lang="en-GB"/>
            <a:t>Germans value Direct Communication, clear and on point.</a:t>
          </a:r>
          <a:endParaRPr lang="en-US"/>
        </a:p>
      </dgm:t>
    </dgm:pt>
    <dgm:pt modelId="{0199A64C-A014-46CF-81AA-214CAA006DEF}" type="parTrans" cxnId="{CBEB44CD-3AB6-4412-96C7-FD92A48B008B}">
      <dgm:prSet/>
      <dgm:spPr/>
      <dgm:t>
        <a:bodyPr/>
        <a:lstStyle/>
        <a:p>
          <a:endParaRPr lang="en-US"/>
        </a:p>
      </dgm:t>
    </dgm:pt>
    <dgm:pt modelId="{95CF315C-F17E-4B93-B73F-489B36B4F493}" type="sibTrans" cxnId="{CBEB44CD-3AB6-4412-96C7-FD92A48B008B}">
      <dgm:prSet/>
      <dgm:spPr/>
      <dgm:t>
        <a:bodyPr/>
        <a:lstStyle/>
        <a:p>
          <a:endParaRPr lang="en-US"/>
        </a:p>
      </dgm:t>
    </dgm:pt>
    <dgm:pt modelId="{64312FB9-D4F2-456C-9FBF-6561DC4C2CDE}">
      <dgm:prSet/>
      <dgm:spPr/>
      <dgm:t>
        <a:bodyPr/>
        <a:lstStyle/>
        <a:p>
          <a:r>
            <a:rPr lang="en-GB"/>
            <a:t>Language: Workshops and lessons in German would enhance the work relationship.</a:t>
          </a:r>
          <a:endParaRPr lang="en-US"/>
        </a:p>
      </dgm:t>
    </dgm:pt>
    <dgm:pt modelId="{12F6B645-73D8-4F10-BE89-0D0829565A71}" type="parTrans" cxnId="{C04A5CD0-A919-41C5-ACF6-32057E52D918}">
      <dgm:prSet/>
      <dgm:spPr/>
      <dgm:t>
        <a:bodyPr/>
        <a:lstStyle/>
        <a:p>
          <a:endParaRPr lang="en-US"/>
        </a:p>
      </dgm:t>
    </dgm:pt>
    <dgm:pt modelId="{CF5F413E-DDA0-43C5-BF22-2368A37141D2}" type="sibTrans" cxnId="{C04A5CD0-A919-41C5-ACF6-32057E52D918}">
      <dgm:prSet/>
      <dgm:spPr/>
      <dgm:t>
        <a:bodyPr/>
        <a:lstStyle/>
        <a:p>
          <a:endParaRPr lang="en-US"/>
        </a:p>
      </dgm:t>
    </dgm:pt>
    <dgm:pt modelId="{D1C86B7D-FD43-4855-8C0F-25B08C3C70CB}">
      <dgm:prSet/>
      <dgm:spPr/>
      <dgm:t>
        <a:bodyPr/>
        <a:lstStyle/>
        <a:p>
          <a:r>
            <a:rPr lang="en-GB"/>
            <a:t>Structured Decision-Making: Clear structure, High quality and pride of the work.</a:t>
          </a:r>
          <a:endParaRPr lang="en-US"/>
        </a:p>
      </dgm:t>
    </dgm:pt>
    <dgm:pt modelId="{439B0C6D-7139-4A3F-9DC7-4D537493B318}" type="parTrans" cxnId="{694D69DC-0ECA-4AC0-A08A-D4BA878FFDC1}">
      <dgm:prSet/>
      <dgm:spPr/>
      <dgm:t>
        <a:bodyPr/>
        <a:lstStyle/>
        <a:p>
          <a:endParaRPr lang="en-US"/>
        </a:p>
      </dgm:t>
    </dgm:pt>
    <dgm:pt modelId="{8297F4C4-96D0-4C2D-8C00-A97D9647D860}" type="sibTrans" cxnId="{694D69DC-0ECA-4AC0-A08A-D4BA878FFDC1}">
      <dgm:prSet/>
      <dgm:spPr/>
      <dgm:t>
        <a:bodyPr/>
        <a:lstStyle/>
        <a:p>
          <a:endParaRPr lang="en-US"/>
        </a:p>
      </dgm:t>
    </dgm:pt>
    <dgm:pt modelId="{45C36847-45B2-427F-8D8F-7892A90179B0}">
      <dgm:prSet/>
      <dgm:spPr/>
      <dgm:t>
        <a:bodyPr/>
        <a:lstStyle/>
        <a:p>
          <a:r>
            <a:rPr lang="en-GB"/>
            <a:t>Consumers and Market: Vodafone’s market should reflect ot the German values of reliability and quality.</a:t>
          </a:r>
          <a:endParaRPr lang="en-US"/>
        </a:p>
      </dgm:t>
    </dgm:pt>
    <dgm:pt modelId="{A558C4AC-5D1C-4AB0-B803-6920391BADFA}" type="parTrans" cxnId="{721D9D1B-131E-4F55-94C1-84DF94FE13A9}">
      <dgm:prSet/>
      <dgm:spPr/>
      <dgm:t>
        <a:bodyPr/>
        <a:lstStyle/>
        <a:p>
          <a:endParaRPr lang="en-US"/>
        </a:p>
      </dgm:t>
    </dgm:pt>
    <dgm:pt modelId="{074AA38D-2A43-43EF-82A8-80F75922CF61}" type="sibTrans" cxnId="{721D9D1B-131E-4F55-94C1-84DF94FE13A9}">
      <dgm:prSet/>
      <dgm:spPr/>
      <dgm:t>
        <a:bodyPr/>
        <a:lstStyle/>
        <a:p>
          <a:endParaRPr lang="en-US"/>
        </a:p>
      </dgm:t>
    </dgm:pt>
    <dgm:pt modelId="{8E49F0DE-A3D1-40DC-8D64-63BC255B7ADD}">
      <dgm:prSet/>
      <dgm:spPr/>
      <dgm:t>
        <a:bodyPr/>
        <a:lstStyle/>
        <a:p>
          <a:r>
            <a:rPr lang="en-GB"/>
            <a:t>Social Responsibilities: Compliance with local Laws. </a:t>
          </a:r>
          <a:endParaRPr lang="en-US"/>
        </a:p>
      </dgm:t>
    </dgm:pt>
    <dgm:pt modelId="{67CE31DF-F9EF-414C-910A-F27BBB2ECFAD}" type="parTrans" cxnId="{C2742DCD-42ED-4CF9-AF2B-C065BAFB7B59}">
      <dgm:prSet/>
      <dgm:spPr/>
      <dgm:t>
        <a:bodyPr/>
        <a:lstStyle/>
        <a:p>
          <a:endParaRPr lang="en-US"/>
        </a:p>
      </dgm:t>
    </dgm:pt>
    <dgm:pt modelId="{CB311B38-0ED1-429A-A9A5-C4C1A388BAE3}" type="sibTrans" cxnId="{C2742DCD-42ED-4CF9-AF2B-C065BAFB7B59}">
      <dgm:prSet/>
      <dgm:spPr/>
      <dgm:t>
        <a:bodyPr/>
        <a:lstStyle/>
        <a:p>
          <a:endParaRPr lang="en-US"/>
        </a:p>
      </dgm:t>
    </dgm:pt>
    <dgm:pt modelId="{7F30A4B0-DA6B-4C27-B513-FD56FE214F47}">
      <dgm:prSet/>
      <dgm:spPr/>
      <dgm:t>
        <a:bodyPr/>
        <a:lstStyle/>
        <a:p>
          <a:r>
            <a:rPr lang="en-GB"/>
            <a:t>Post-Brexit EU presence.</a:t>
          </a:r>
          <a:endParaRPr lang="en-US"/>
        </a:p>
      </dgm:t>
    </dgm:pt>
    <dgm:pt modelId="{F1BD0A9F-4EA0-412F-927C-B8A1A3A7828A}" type="parTrans" cxnId="{058EE6BF-70BF-43B5-9AC7-D7EBBD31F032}">
      <dgm:prSet/>
      <dgm:spPr/>
      <dgm:t>
        <a:bodyPr/>
        <a:lstStyle/>
        <a:p>
          <a:endParaRPr lang="en-US"/>
        </a:p>
      </dgm:t>
    </dgm:pt>
    <dgm:pt modelId="{132C7650-BF7A-4F3E-9ACD-D3AA7ADB22BC}" type="sibTrans" cxnId="{058EE6BF-70BF-43B5-9AC7-D7EBBD31F032}">
      <dgm:prSet/>
      <dgm:spPr/>
      <dgm:t>
        <a:bodyPr/>
        <a:lstStyle/>
        <a:p>
          <a:endParaRPr lang="en-US"/>
        </a:p>
      </dgm:t>
    </dgm:pt>
    <dgm:pt modelId="{2AF80784-0C19-4976-A1C5-32E488E404CA}" type="pres">
      <dgm:prSet presAssocID="{B70AC8A1-B970-4F2D-925E-6EF92203C396}" presName="Name0" presStyleCnt="0">
        <dgm:presLayoutVars>
          <dgm:dir/>
          <dgm:resizeHandles val="exact"/>
        </dgm:presLayoutVars>
      </dgm:prSet>
      <dgm:spPr/>
    </dgm:pt>
    <dgm:pt modelId="{21CFC8E1-9C6E-4BC7-9A26-BA248BEEC16A}" type="pres">
      <dgm:prSet presAssocID="{7F379F9C-820B-4AE2-BF5A-448424520B2D}" presName="node" presStyleLbl="node1" presStyleIdx="0" presStyleCnt="6">
        <dgm:presLayoutVars>
          <dgm:bulletEnabled val="1"/>
        </dgm:presLayoutVars>
      </dgm:prSet>
      <dgm:spPr/>
    </dgm:pt>
    <dgm:pt modelId="{CAB4C87D-3B7F-4863-909D-8AF616D388B0}" type="pres">
      <dgm:prSet presAssocID="{95CF315C-F17E-4B93-B73F-489B36B4F493}" presName="sibTrans" presStyleLbl="sibTrans1D1" presStyleIdx="0" presStyleCnt="5"/>
      <dgm:spPr/>
    </dgm:pt>
    <dgm:pt modelId="{1718ADE8-7AB5-4398-882F-8BBDF0371DDF}" type="pres">
      <dgm:prSet presAssocID="{95CF315C-F17E-4B93-B73F-489B36B4F493}" presName="connectorText" presStyleLbl="sibTrans1D1" presStyleIdx="0" presStyleCnt="5"/>
      <dgm:spPr/>
    </dgm:pt>
    <dgm:pt modelId="{4A6632CF-5560-48D5-805B-087049F1E2A6}" type="pres">
      <dgm:prSet presAssocID="{64312FB9-D4F2-456C-9FBF-6561DC4C2CDE}" presName="node" presStyleLbl="node1" presStyleIdx="1" presStyleCnt="6">
        <dgm:presLayoutVars>
          <dgm:bulletEnabled val="1"/>
        </dgm:presLayoutVars>
      </dgm:prSet>
      <dgm:spPr/>
    </dgm:pt>
    <dgm:pt modelId="{A26A66A0-E7B1-48DD-B484-37E46ADC37BE}" type="pres">
      <dgm:prSet presAssocID="{CF5F413E-DDA0-43C5-BF22-2368A37141D2}" presName="sibTrans" presStyleLbl="sibTrans1D1" presStyleIdx="1" presStyleCnt="5"/>
      <dgm:spPr/>
    </dgm:pt>
    <dgm:pt modelId="{8752E485-BBB3-4A5F-A7A3-BE06199E6CD3}" type="pres">
      <dgm:prSet presAssocID="{CF5F413E-DDA0-43C5-BF22-2368A37141D2}" presName="connectorText" presStyleLbl="sibTrans1D1" presStyleIdx="1" presStyleCnt="5"/>
      <dgm:spPr/>
    </dgm:pt>
    <dgm:pt modelId="{C0A112BF-EFCF-4FAA-BD09-0770F13352FD}" type="pres">
      <dgm:prSet presAssocID="{D1C86B7D-FD43-4855-8C0F-25B08C3C70CB}" presName="node" presStyleLbl="node1" presStyleIdx="2" presStyleCnt="6">
        <dgm:presLayoutVars>
          <dgm:bulletEnabled val="1"/>
        </dgm:presLayoutVars>
      </dgm:prSet>
      <dgm:spPr/>
    </dgm:pt>
    <dgm:pt modelId="{FACE55FC-4EEB-4016-8016-B0D71AB9A583}" type="pres">
      <dgm:prSet presAssocID="{8297F4C4-96D0-4C2D-8C00-A97D9647D860}" presName="sibTrans" presStyleLbl="sibTrans1D1" presStyleIdx="2" presStyleCnt="5"/>
      <dgm:spPr/>
    </dgm:pt>
    <dgm:pt modelId="{5672DF7C-DF76-4BF4-A55E-EDBDDBB5B35D}" type="pres">
      <dgm:prSet presAssocID="{8297F4C4-96D0-4C2D-8C00-A97D9647D860}" presName="connectorText" presStyleLbl="sibTrans1D1" presStyleIdx="2" presStyleCnt="5"/>
      <dgm:spPr/>
    </dgm:pt>
    <dgm:pt modelId="{CA8E04E2-6E02-451A-9062-365C87A780DE}" type="pres">
      <dgm:prSet presAssocID="{45C36847-45B2-427F-8D8F-7892A90179B0}" presName="node" presStyleLbl="node1" presStyleIdx="3" presStyleCnt="6">
        <dgm:presLayoutVars>
          <dgm:bulletEnabled val="1"/>
        </dgm:presLayoutVars>
      </dgm:prSet>
      <dgm:spPr/>
    </dgm:pt>
    <dgm:pt modelId="{63AAABEF-9723-41AC-B8C1-817589DBCDEC}" type="pres">
      <dgm:prSet presAssocID="{074AA38D-2A43-43EF-82A8-80F75922CF61}" presName="sibTrans" presStyleLbl="sibTrans1D1" presStyleIdx="3" presStyleCnt="5"/>
      <dgm:spPr/>
    </dgm:pt>
    <dgm:pt modelId="{BD714905-3D47-4512-8353-8BF252DE9039}" type="pres">
      <dgm:prSet presAssocID="{074AA38D-2A43-43EF-82A8-80F75922CF61}" presName="connectorText" presStyleLbl="sibTrans1D1" presStyleIdx="3" presStyleCnt="5"/>
      <dgm:spPr/>
    </dgm:pt>
    <dgm:pt modelId="{E0ED18E4-A095-4061-9830-DB485A7FE9E5}" type="pres">
      <dgm:prSet presAssocID="{8E49F0DE-A3D1-40DC-8D64-63BC255B7ADD}" presName="node" presStyleLbl="node1" presStyleIdx="4" presStyleCnt="6">
        <dgm:presLayoutVars>
          <dgm:bulletEnabled val="1"/>
        </dgm:presLayoutVars>
      </dgm:prSet>
      <dgm:spPr/>
    </dgm:pt>
    <dgm:pt modelId="{83260B12-AA08-42FB-8BAE-456413E17400}" type="pres">
      <dgm:prSet presAssocID="{CB311B38-0ED1-429A-A9A5-C4C1A388BAE3}" presName="sibTrans" presStyleLbl="sibTrans1D1" presStyleIdx="4" presStyleCnt="5"/>
      <dgm:spPr/>
    </dgm:pt>
    <dgm:pt modelId="{89DA0BB7-CEEB-4F9C-ABF9-B942490A6782}" type="pres">
      <dgm:prSet presAssocID="{CB311B38-0ED1-429A-A9A5-C4C1A388BAE3}" presName="connectorText" presStyleLbl="sibTrans1D1" presStyleIdx="4" presStyleCnt="5"/>
      <dgm:spPr/>
    </dgm:pt>
    <dgm:pt modelId="{E01EDF5B-B65C-443D-877B-CA467E1E7FAC}" type="pres">
      <dgm:prSet presAssocID="{7F30A4B0-DA6B-4C27-B513-FD56FE214F47}" presName="node" presStyleLbl="node1" presStyleIdx="5" presStyleCnt="6">
        <dgm:presLayoutVars>
          <dgm:bulletEnabled val="1"/>
        </dgm:presLayoutVars>
      </dgm:prSet>
      <dgm:spPr/>
    </dgm:pt>
  </dgm:ptLst>
  <dgm:cxnLst>
    <dgm:cxn modelId="{E8821D04-E8AC-4996-BC16-2E9679A5987D}" type="presOf" srcId="{8297F4C4-96D0-4C2D-8C00-A97D9647D860}" destId="{FACE55FC-4EEB-4016-8016-B0D71AB9A583}" srcOrd="0" destOrd="0" presId="urn:microsoft.com/office/officeart/2016/7/layout/RepeatingBendingProcessNew"/>
    <dgm:cxn modelId="{721D9D1B-131E-4F55-94C1-84DF94FE13A9}" srcId="{B70AC8A1-B970-4F2D-925E-6EF92203C396}" destId="{45C36847-45B2-427F-8D8F-7892A90179B0}" srcOrd="3" destOrd="0" parTransId="{A558C4AC-5D1C-4AB0-B803-6920391BADFA}" sibTransId="{074AA38D-2A43-43EF-82A8-80F75922CF61}"/>
    <dgm:cxn modelId="{CA6A1D60-CAE3-4593-B248-DC4E0921A4B2}" type="presOf" srcId="{7F379F9C-820B-4AE2-BF5A-448424520B2D}" destId="{21CFC8E1-9C6E-4BC7-9A26-BA248BEEC16A}" srcOrd="0" destOrd="0" presId="urn:microsoft.com/office/officeart/2016/7/layout/RepeatingBendingProcessNew"/>
    <dgm:cxn modelId="{A3F43E41-C764-49C4-8C4D-61563D51BAEF}" type="presOf" srcId="{8E49F0DE-A3D1-40DC-8D64-63BC255B7ADD}" destId="{E0ED18E4-A095-4061-9830-DB485A7FE9E5}" srcOrd="0" destOrd="0" presId="urn:microsoft.com/office/officeart/2016/7/layout/RepeatingBendingProcessNew"/>
    <dgm:cxn modelId="{1008A542-D2F1-4BCA-9DD8-4624A553BF72}" type="presOf" srcId="{D1C86B7D-FD43-4855-8C0F-25B08C3C70CB}" destId="{C0A112BF-EFCF-4FAA-BD09-0770F13352FD}" srcOrd="0" destOrd="0" presId="urn:microsoft.com/office/officeart/2016/7/layout/RepeatingBendingProcessNew"/>
    <dgm:cxn modelId="{3A2FA464-0B1C-43DF-9AE5-332111BA9B8B}" type="presOf" srcId="{CB311B38-0ED1-429A-A9A5-C4C1A388BAE3}" destId="{83260B12-AA08-42FB-8BAE-456413E17400}" srcOrd="0" destOrd="0" presId="urn:microsoft.com/office/officeart/2016/7/layout/RepeatingBendingProcessNew"/>
    <dgm:cxn modelId="{AF5C7B4F-E2CF-45AD-A104-FAB83261272F}" type="presOf" srcId="{95CF315C-F17E-4B93-B73F-489B36B4F493}" destId="{1718ADE8-7AB5-4398-882F-8BBDF0371DDF}" srcOrd="1" destOrd="0" presId="urn:microsoft.com/office/officeart/2016/7/layout/RepeatingBendingProcessNew"/>
    <dgm:cxn modelId="{E66A5556-F96E-460C-87E6-C4CBE2C70CF6}" type="presOf" srcId="{8297F4C4-96D0-4C2D-8C00-A97D9647D860}" destId="{5672DF7C-DF76-4BF4-A55E-EDBDDBB5B35D}" srcOrd="1" destOrd="0" presId="urn:microsoft.com/office/officeart/2016/7/layout/RepeatingBendingProcessNew"/>
    <dgm:cxn modelId="{21804C58-D585-44AD-932A-8DFB881C427E}" type="presOf" srcId="{64312FB9-D4F2-456C-9FBF-6561DC4C2CDE}" destId="{4A6632CF-5560-48D5-805B-087049F1E2A6}" srcOrd="0" destOrd="0" presId="urn:microsoft.com/office/officeart/2016/7/layout/RepeatingBendingProcessNew"/>
    <dgm:cxn modelId="{53A51979-D66C-4F53-B6FC-9657E73A5076}" type="presOf" srcId="{B70AC8A1-B970-4F2D-925E-6EF92203C396}" destId="{2AF80784-0C19-4976-A1C5-32E488E404CA}" srcOrd="0" destOrd="0" presId="urn:microsoft.com/office/officeart/2016/7/layout/RepeatingBendingProcessNew"/>
    <dgm:cxn modelId="{A25FCC92-D5A5-442B-852C-25D7B51E0A29}" type="presOf" srcId="{CB311B38-0ED1-429A-A9A5-C4C1A388BAE3}" destId="{89DA0BB7-CEEB-4F9C-ABF9-B942490A6782}" srcOrd="1" destOrd="0" presId="urn:microsoft.com/office/officeart/2016/7/layout/RepeatingBendingProcessNew"/>
    <dgm:cxn modelId="{5D80049A-DB9B-47D9-BF01-405676F7082E}" type="presOf" srcId="{CF5F413E-DDA0-43C5-BF22-2368A37141D2}" destId="{A26A66A0-E7B1-48DD-B484-37E46ADC37BE}" srcOrd="0" destOrd="0" presId="urn:microsoft.com/office/officeart/2016/7/layout/RepeatingBendingProcessNew"/>
    <dgm:cxn modelId="{03F2669B-B282-486D-A876-B82751ACD2E5}" type="presOf" srcId="{CF5F413E-DDA0-43C5-BF22-2368A37141D2}" destId="{8752E485-BBB3-4A5F-A7A3-BE06199E6CD3}" srcOrd="1" destOrd="0" presId="urn:microsoft.com/office/officeart/2016/7/layout/RepeatingBendingProcessNew"/>
    <dgm:cxn modelId="{9DA7BCB0-2526-4D9F-85D0-B11A90310D11}" type="presOf" srcId="{7F30A4B0-DA6B-4C27-B513-FD56FE214F47}" destId="{E01EDF5B-B65C-443D-877B-CA467E1E7FAC}" srcOrd="0" destOrd="0" presId="urn:microsoft.com/office/officeart/2016/7/layout/RepeatingBendingProcessNew"/>
    <dgm:cxn modelId="{058EE6BF-70BF-43B5-9AC7-D7EBBD31F032}" srcId="{B70AC8A1-B970-4F2D-925E-6EF92203C396}" destId="{7F30A4B0-DA6B-4C27-B513-FD56FE214F47}" srcOrd="5" destOrd="0" parTransId="{F1BD0A9F-4EA0-412F-927C-B8A1A3A7828A}" sibTransId="{132C7650-BF7A-4F3E-9ACD-D3AA7ADB22BC}"/>
    <dgm:cxn modelId="{00455CC4-E127-4144-95F1-867B10F2DBB9}" type="presOf" srcId="{074AA38D-2A43-43EF-82A8-80F75922CF61}" destId="{63AAABEF-9723-41AC-B8C1-817589DBCDEC}" srcOrd="0" destOrd="0" presId="urn:microsoft.com/office/officeart/2016/7/layout/RepeatingBendingProcessNew"/>
    <dgm:cxn modelId="{DF5DF2C4-97DB-4627-BC51-D3BC963C759F}" type="presOf" srcId="{45C36847-45B2-427F-8D8F-7892A90179B0}" destId="{CA8E04E2-6E02-451A-9062-365C87A780DE}" srcOrd="0" destOrd="0" presId="urn:microsoft.com/office/officeart/2016/7/layout/RepeatingBendingProcessNew"/>
    <dgm:cxn modelId="{C2742DCD-42ED-4CF9-AF2B-C065BAFB7B59}" srcId="{B70AC8A1-B970-4F2D-925E-6EF92203C396}" destId="{8E49F0DE-A3D1-40DC-8D64-63BC255B7ADD}" srcOrd="4" destOrd="0" parTransId="{67CE31DF-F9EF-414C-910A-F27BBB2ECFAD}" sibTransId="{CB311B38-0ED1-429A-A9A5-C4C1A388BAE3}"/>
    <dgm:cxn modelId="{CBEB44CD-3AB6-4412-96C7-FD92A48B008B}" srcId="{B70AC8A1-B970-4F2D-925E-6EF92203C396}" destId="{7F379F9C-820B-4AE2-BF5A-448424520B2D}" srcOrd="0" destOrd="0" parTransId="{0199A64C-A014-46CF-81AA-214CAA006DEF}" sibTransId="{95CF315C-F17E-4B93-B73F-489B36B4F493}"/>
    <dgm:cxn modelId="{C04A5CD0-A919-41C5-ACF6-32057E52D918}" srcId="{B70AC8A1-B970-4F2D-925E-6EF92203C396}" destId="{64312FB9-D4F2-456C-9FBF-6561DC4C2CDE}" srcOrd="1" destOrd="0" parTransId="{12F6B645-73D8-4F10-BE89-0D0829565A71}" sibTransId="{CF5F413E-DDA0-43C5-BF22-2368A37141D2}"/>
    <dgm:cxn modelId="{694D69DC-0ECA-4AC0-A08A-D4BA878FFDC1}" srcId="{B70AC8A1-B970-4F2D-925E-6EF92203C396}" destId="{D1C86B7D-FD43-4855-8C0F-25B08C3C70CB}" srcOrd="2" destOrd="0" parTransId="{439B0C6D-7139-4A3F-9DC7-4D537493B318}" sibTransId="{8297F4C4-96D0-4C2D-8C00-A97D9647D860}"/>
    <dgm:cxn modelId="{B17A76F0-6983-4F29-9B44-3AADA9C14E8D}" type="presOf" srcId="{074AA38D-2A43-43EF-82A8-80F75922CF61}" destId="{BD714905-3D47-4512-8353-8BF252DE9039}" srcOrd="1" destOrd="0" presId="urn:microsoft.com/office/officeart/2016/7/layout/RepeatingBendingProcessNew"/>
    <dgm:cxn modelId="{AC744AFA-0253-4C3F-BC9D-8B332B69FD31}" type="presOf" srcId="{95CF315C-F17E-4B93-B73F-489B36B4F493}" destId="{CAB4C87D-3B7F-4863-909D-8AF616D388B0}" srcOrd="0" destOrd="0" presId="urn:microsoft.com/office/officeart/2016/7/layout/RepeatingBendingProcessNew"/>
    <dgm:cxn modelId="{54C16F9A-F5B1-4901-B245-BBD19E46DBE5}" type="presParOf" srcId="{2AF80784-0C19-4976-A1C5-32E488E404CA}" destId="{21CFC8E1-9C6E-4BC7-9A26-BA248BEEC16A}" srcOrd="0" destOrd="0" presId="urn:microsoft.com/office/officeart/2016/7/layout/RepeatingBendingProcessNew"/>
    <dgm:cxn modelId="{F62C51D2-13A6-44E9-ABCD-E29222C4E4A2}" type="presParOf" srcId="{2AF80784-0C19-4976-A1C5-32E488E404CA}" destId="{CAB4C87D-3B7F-4863-909D-8AF616D388B0}" srcOrd="1" destOrd="0" presId="urn:microsoft.com/office/officeart/2016/7/layout/RepeatingBendingProcessNew"/>
    <dgm:cxn modelId="{3358BB7E-4B19-4542-8064-1C868C780D26}" type="presParOf" srcId="{CAB4C87D-3B7F-4863-909D-8AF616D388B0}" destId="{1718ADE8-7AB5-4398-882F-8BBDF0371DDF}" srcOrd="0" destOrd="0" presId="urn:microsoft.com/office/officeart/2016/7/layout/RepeatingBendingProcessNew"/>
    <dgm:cxn modelId="{7C7A02DA-28AF-4BC2-8334-346D295A1288}" type="presParOf" srcId="{2AF80784-0C19-4976-A1C5-32E488E404CA}" destId="{4A6632CF-5560-48D5-805B-087049F1E2A6}" srcOrd="2" destOrd="0" presId="urn:microsoft.com/office/officeart/2016/7/layout/RepeatingBendingProcessNew"/>
    <dgm:cxn modelId="{3995C459-026E-4BAC-BEC9-219FF94984CC}" type="presParOf" srcId="{2AF80784-0C19-4976-A1C5-32E488E404CA}" destId="{A26A66A0-E7B1-48DD-B484-37E46ADC37BE}" srcOrd="3" destOrd="0" presId="urn:microsoft.com/office/officeart/2016/7/layout/RepeatingBendingProcessNew"/>
    <dgm:cxn modelId="{9634FD52-9FFD-42BC-894E-92A254F0ACFE}" type="presParOf" srcId="{A26A66A0-E7B1-48DD-B484-37E46ADC37BE}" destId="{8752E485-BBB3-4A5F-A7A3-BE06199E6CD3}" srcOrd="0" destOrd="0" presId="urn:microsoft.com/office/officeart/2016/7/layout/RepeatingBendingProcessNew"/>
    <dgm:cxn modelId="{D8236CAD-9F63-4282-B529-7D0ECBBD2928}" type="presParOf" srcId="{2AF80784-0C19-4976-A1C5-32E488E404CA}" destId="{C0A112BF-EFCF-4FAA-BD09-0770F13352FD}" srcOrd="4" destOrd="0" presId="urn:microsoft.com/office/officeart/2016/7/layout/RepeatingBendingProcessNew"/>
    <dgm:cxn modelId="{EDF44F96-679F-4A4D-AF75-BD17EDCE8298}" type="presParOf" srcId="{2AF80784-0C19-4976-A1C5-32E488E404CA}" destId="{FACE55FC-4EEB-4016-8016-B0D71AB9A583}" srcOrd="5" destOrd="0" presId="urn:microsoft.com/office/officeart/2016/7/layout/RepeatingBendingProcessNew"/>
    <dgm:cxn modelId="{9FD9F5A6-049D-4458-8BEA-58683C503B51}" type="presParOf" srcId="{FACE55FC-4EEB-4016-8016-B0D71AB9A583}" destId="{5672DF7C-DF76-4BF4-A55E-EDBDDBB5B35D}" srcOrd="0" destOrd="0" presId="urn:microsoft.com/office/officeart/2016/7/layout/RepeatingBendingProcessNew"/>
    <dgm:cxn modelId="{29E6D7F3-A7BF-4483-8788-907DD0600AB2}" type="presParOf" srcId="{2AF80784-0C19-4976-A1C5-32E488E404CA}" destId="{CA8E04E2-6E02-451A-9062-365C87A780DE}" srcOrd="6" destOrd="0" presId="urn:microsoft.com/office/officeart/2016/7/layout/RepeatingBendingProcessNew"/>
    <dgm:cxn modelId="{0E25DD84-901C-4F16-86EC-E91FC2C3A3DF}" type="presParOf" srcId="{2AF80784-0C19-4976-A1C5-32E488E404CA}" destId="{63AAABEF-9723-41AC-B8C1-817589DBCDEC}" srcOrd="7" destOrd="0" presId="urn:microsoft.com/office/officeart/2016/7/layout/RepeatingBendingProcessNew"/>
    <dgm:cxn modelId="{673BC78C-03FC-40BB-83F0-EC85D48F18D8}" type="presParOf" srcId="{63AAABEF-9723-41AC-B8C1-817589DBCDEC}" destId="{BD714905-3D47-4512-8353-8BF252DE9039}" srcOrd="0" destOrd="0" presId="urn:microsoft.com/office/officeart/2016/7/layout/RepeatingBendingProcessNew"/>
    <dgm:cxn modelId="{1950856B-5610-4CD4-B827-E00F6C535321}" type="presParOf" srcId="{2AF80784-0C19-4976-A1C5-32E488E404CA}" destId="{E0ED18E4-A095-4061-9830-DB485A7FE9E5}" srcOrd="8" destOrd="0" presId="urn:microsoft.com/office/officeart/2016/7/layout/RepeatingBendingProcessNew"/>
    <dgm:cxn modelId="{A81FDC23-FCCA-46F9-9492-215740C60F60}" type="presParOf" srcId="{2AF80784-0C19-4976-A1C5-32E488E404CA}" destId="{83260B12-AA08-42FB-8BAE-456413E17400}" srcOrd="9" destOrd="0" presId="urn:microsoft.com/office/officeart/2016/7/layout/RepeatingBendingProcessNew"/>
    <dgm:cxn modelId="{FCEE144F-0CAA-461B-949F-ABAA77F39809}" type="presParOf" srcId="{83260B12-AA08-42FB-8BAE-456413E17400}" destId="{89DA0BB7-CEEB-4F9C-ABF9-B942490A6782}" srcOrd="0" destOrd="0" presId="urn:microsoft.com/office/officeart/2016/7/layout/RepeatingBendingProcessNew"/>
    <dgm:cxn modelId="{6611B242-A3FF-4F0C-83DD-5ED3A885A381}" type="presParOf" srcId="{2AF80784-0C19-4976-A1C5-32E488E404CA}" destId="{E01EDF5B-B65C-443D-877B-CA467E1E7FA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2DC31F-B9FD-419F-84D3-C986531CE2B7}">
      <dsp:nvSpPr>
        <dsp:cNvPr id="0" name=""/>
        <dsp:cNvSpPr/>
      </dsp:nvSpPr>
      <dsp:spPr>
        <a:xfrm>
          <a:off x="0" y="789362"/>
          <a:ext cx="4393366"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6ECE88-131B-4376-B9D4-6D75F7CA8CCF}">
      <dsp:nvSpPr>
        <dsp:cNvPr id="0" name=""/>
        <dsp:cNvSpPr/>
      </dsp:nvSpPr>
      <dsp:spPr>
        <a:xfrm>
          <a:off x="219668" y="627002"/>
          <a:ext cx="3075356"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241" tIns="0" rIns="116241" bIns="0" numCol="1" spcCol="1270" anchor="ctr" anchorCtr="0">
          <a:noAutofit/>
        </a:bodyPr>
        <a:lstStyle/>
        <a:p>
          <a:pPr marL="0" lvl="0" indent="0" algn="l" defTabSz="488950">
            <a:lnSpc>
              <a:spcPct val="90000"/>
            </a:lnSpc>
            <a:spcBef>
              <a:spcPct val="0"/>
            </a:spcBef>
            <a:spcAft>
              <a:spcPct val="35000"/>
            </a:spcAft>
            <a:buNone/>
          </a:pPr>
          <a:r>
            <a:rPr lang="en-GB" sz="1100" i="0" kern="1200" dirty="0"/>
            <a:t>Organisational Structure &amp; Management Style</a:t>
          </a:r>
          <a:endParaRPr lang="en-US" sz="1100" kern="1200" dirty="0"/>
        </a:p>
      </dsp:txBody>
      <dsp:txXfrm>
        <a:off x="235520" y="642854"/>
        <a:ext cx="3043652" cy="293016"/>
      </dsp:txXfrm>
    </dsp:sp>
    <dsp:sp modelId="{B2A1C5FA-C41D-40DF-B56A-DFE78B9D9BA0}">
      <dsp:nvSpPr>
        <dsp:cNvPr id="0" name=""/>
        <dsp:cNvSpPr/>
      </dsp:nvSpPr>
      <dsp:spPr>
        <a:xfrm>
          <a:off x="0" y="1288322"/>
          <a:ext cx="4393366"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FF3821-DD6B-4B7F-8212-23189271B64B}">
      <dsp:nvSpPr>
        <dsp:cNvPr id="0" name=""/>
        <dsp:cNvSpPr/>
      </dsp:nvSpPr>
      <dsp:spPr>
        <a:xfrm>
          <a:off x="219668" y="1125962"/>
          <a:ext cx="3075356"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241" tIns="0" rIns="116241" bIns="0" numCol="1" spcCol="1270" anchor="ctr" anchorCtr="0">
          <a:noAutofit/>
        </a:bodyPr>
        <a:lstStyle/>
        <a:p>
          <a:pPr marL="0" lvl="0" indent="0" algn="l" defTabSz="488950">
            <a:lnSpc>
              <a:spcPct val="90000"/>
            </a:lnSpc>
            <a:spcBef>
              <a:spcPct val="0"/>
            </a:spcBef>
            <a:spcAft>
              <a:spcPct val="35000"/>
            </a:spcAft>
            <a:buNone/>
          </a:pPr>
          <a:r>
            <a:rPr lang="en-GB" sz="1100" b="1" i="0" kern="1200" dirty="0"/>
            <a:t>Formality &amp; Relationships</a:t>
          </a:r>
          <a:endParaRPr lang="en-US" sz="1100" kern="1200" dirty="0"/>
        </a:p>
      </dsp:txBody>
      <dsp:txXfrm>
        <a:off x="235520" y="1141814"/>
        <a:ext cx="3043652" cy="293016"/>
      </dsp:txXfrm>
    </dsp:sp>
    <dsp:sp modelId="{AEC39F5C-0A6C-41E8-8482-3B31D4469DD6}">
      <dsp:nvSpPr>
        <dsp:cNvPr id="0" name=""/>
        <dsp:cNvSpPr/>
      </dsp:nvSpPr>
      <dsp:spPr>
        <a:xfrm>
          <a:off x="0" y="1787282"/>
          <a:ext cx="4393366"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57B4AB-16BF-4A28-B05D-894AC8B3AE7F}">
      <dsp:nvSpPr>
        <dsp:cNvPr id="0" name=""/>
        <dsp:cNvSpPr/>
      </dsp:nvSpPr>
      <dsp:spPr>
        <a:xfrm>
          <a:off x="219668" y="1624922"/>
          <a:ext cx="3075356"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241" tIns="0" rIns="116241" bIns="0" numCol="1" spcCol="1270" anchor="ctr" anchorCtr="0">
          <a:noAutofit/>
        </a:bodyPr>
        <a:lstStyle/>
        <a:p>
          <a:pPr marL="0" lvl="0" indent="0" algn="l" defTabSz="488950">
            <a:lnSpc>
              <a:spcPct val="90000"/>
            </a:lnSpc>
            <a:spcBef>
              <a:spcPct val="0"/>
            </a:spcBef>
            <a:spcAft>
              <a:spcPct val="35000"/>
            </a:spcAft>
            <a:buNone/>
          </a:pPr>
          <a:r>
            <a:rPr lang="en-GB" sz="1100" b="1" i="0" kern="1200"/>
            <a:t>Greetings &amp; Meetings</a:t>
          </a:r>
          <a:endParaRPr lang="en-US" sz="1100" kern="1200"/>
        </a:p>
      </dsp:txBody>
      <dsp:txXfrm>
        <a:off x="235520" y="1640774"/>
        <a:ext cx="3043652" cy="293016"/>
      </dsp:txXfrm>
    </dsp:sp>
    <dsp:sp modelId="{22714180-7C2D-495A-9819-A48FB43002EF}">
      <dsp:nvSpPr>
        <dsp:cNvPr id="0" name=""/>
        <dsp:cNvSpPr/>
      </dsp:nvSpPr>
      <dsp:spPr>
        <a:xfrm>
          <a:off x="0" y="2286242"/>
          <a:ext cx="4393366"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F6558F-5759-4239-83EC-165DC4D557D3}">
      <dsp:nvSpPr>
        <dsp:cNvPr id="0" name=""/>
        <dsp:cNvSpPr/>
      </dsp:nvSpPr>
      <dsp:spPr>
        <a:xfrm>
          <a:off x="219668" y="2123882"/>
          <a:ext cx="3075356"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241" tIns="0" rIns="116241" bIns="0" numCol="1" spcCol="1270" anchor="ctr" anchorCtr="0">
          <a:noAutofit/>
        </a:bodyPr>
        <a:lstStyle/>
        <a:p>
          <a:pPr marL="0" lvl="0" indent="0" algn="l" defTabSz="488950">
            <a:lnSpc>
              <a:spcPct val="90000"/>
            </a:lnSpc>
            <a:spcBef>
              <a:spcPct val="0"/>
            </a:spcBef>
            <a:spcAft>
              <a:spcPct val="35000"/>
            </a:spcAft>
            <a:buNone/>
          </a:pPr>
          <a:r>
            <a:rPr lang="en-GB" sz="1100" b="1" i="0" kern="1200"/>
            <a:t>Dress Code</a:t>
          </a:r>
          <a:endParaRPr lang="en-US" sz="1100" kern="1200"/>
        </a:p>
      </dsp:txBody>
      <dsp:txXfrm>
        <a:off x="235520" y="2139734"/>
        <a:ext cx="3043652" cy="293016"/>
      </dsp:txXfrm>
    </dsp:sp>
    <dsp:sp modelId="{74479968-0F5C-4DCB-A7F1-6AA1A53FEBA8}">
      <dsp:nvSpPr>
        <dsp:cNvPr id="0" name=""/>
        <dsp:cNvSpPr/>
      </dsp:nvSpPr>
      <dsp:spPr>
        <a:xfrm>
          <a:off x="0" y="2785202"/>
          <a:ext cx="4393366" cy="277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A3A43D2-9361-4C52-9033-35B009965AB6}">
      <dsp:nvSpPr>
        <dsp:cNvPr id="0" name=""/>
        <dsp:cNvSpPr/>
      </dsp:nvSpPr>
      <dsp:spPr>
        <a:xfrm>
          <a:off x="219668" y="2622842"/>
          <a:ext cx="3075356" cy="3247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6241" tIns="0" rIns="116241" bIns="0" numCol="1" spcCol="1270" anchor="ctr" anchorCtr="0">
          <a:noAutofit/>
        </a:bodyPr>
        <a:lstStyle/>
        <a:p>
          <a:pPr marL="0" lvl="0" indent="0" algn="l" defTabSz="488950">
            <a:lnSpc>
              <a:spcPct val="90000"/>
            </a:lnSpc>
            <a:spcBef>
              <a:spcPct val="0"/>
            </a:spcBef>
            <a:spcAft>
              <a:spcPct val="35000"/>
            </a:spcAft>
            <a:buNone/>
          </a:pPr>
          <a:r>
            <a:rPr lang="en-GB" sz="1100" b="1" i="0" kern="1200"/>
            <a:t>Language</a:t>
          </a:r>
          <a:endParaRPr lang="en-US" sz="1100" kern="1200"/>
        </a:p>
      </dsp:txBody>
      <dsp:txXfrm>
        <a:off x="235520" y="2638694"/>
        <a:ext cx="3043652" cy="2930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4C87D-3B7F-4863-909D-8AF616D388B0}">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21CFC8E1-9C6E-4BC7-9A26-BA248BEEC16A}">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Germans value Direct Communication, clear and on point.</a:t>
          </a:r>
          <a:endParaRPr lang="en-US" sz="2100" kern="1200"/>
        </a:p>
      </dsp:txBody>
      <dsp:txXfrm>
        <a:off x="8061" y="5979"/>
        <a:ext cx="3034531" cy="1820718"/>
      </dsp:txXfrm>
    </dsp:sp>
    <dsp:sp modelId="{A26A66A0-E7B1-48DD-B484-37E46ADC37BE}">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4A6632CF-5560-48D5-805B-087049F1E2A6}">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Language: Workshops and lessons in German would enhance the work relationship.</a:t>
          </a:r>
          <a:endParaRPr lang="en-US" sz="2100" kern="1200"/>
        </a:p>
      </dsp:txBody>
      <dsp:txXfrm>
        <a:off x="3740534" y="5979"/>
        <a:ext cx="3034531" cy="1820718"/>
      </dsp:txXfrm>
    </dsp:sp>
    <dsp:sp modelId="{FACE55FC-4EEB-4016-8016-B0D71AB9A583}">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C0A112BF-EFCF-4FAA-BD09-0770F13352FD}">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Structured Decision-Making: Clear structure, High quality and pride of the work.</a:t>
          </a:r>
          <a:endParaRPr lang="en-US" sz="2100" kern="1200"/>
        </a:p>
      </dsp:txBody>
      <dsp:txXfrm>
        <a:off x="7473007" y="5979"/>
        <a:ext cx="3034531" cy="1820718"/>
      </dsp:txXfrm>
    </dsp:sp>
    <dsp:sp modelId="{63AAABEF-9723-41AC-B8C1-817589DBCDEC}">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CA8E04E2-6E02-451A-9062-365C87A780DE}">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Consumers and Market: Vodafone’s market should reflect ot the German values of reliability and quality.</a:t>
          </a:r>
          <a:endParaRPr lang="en-US" sz="2100" kern="1200"/>
        </a:p>
      </dsp:txBody>
      <dsp:txXfrm>
        <a:off x="8061" y="2524640"/>
        <a:ext cx="3034531" cy="1820718"/>
      </dsp:txXfrm>
    </dsp:sp>
    <dsp:sp modelId="{83260B12-AA08-42FB-8BAE-456413E17400}">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E0ED18E4-A095-4061-9830-DB485A7FE9E5}">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Social Responsibilities: Compliance with local Laws. </a:t>
          </a:r>
          <a:endParaRPr lang="en-US" sz="2100" kern="1200"/>
        </a:p>
      </dsp:txBody>
      <dsp:txXfrm>
        <a:off x="3740534" y="2524640"/>
        <a:ext cx="3034531" cy="1820718"/>
      </dsp:txXfrm>
    </dsp:sp>
    <dsp:sp modelId="{E01EDF5B-B65C-443D-877B-CA467E1E7FAC}">
      <dsp:nvSpPr>
        <dsp:cNvPr id="0" name=""/>
        <dsp:cNvSpPr/>
      </dsp:nvSpPr>
      <dsp:spPr>
        <a:xfrm>
          <a:off x="7473007"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933450">
            <a:lnSpc>
              <a:spcPct val="90000"/>
            </a:lnSpc>
            <a:spcBef>
              <a:spcPct val="0"/>
            </a:spcBef>
            <a:spcAft>
              <a:spcPct val="35000"/>
            </a:spcAft>
            <a:buNone/>
          </a:pPr>
          <a:r>
            <a:rPr lang="en-GB" sz="2100" kern="1200"/>
            <a:t>Post-Brexit EU presence.</a:t>
          </a:r>
          <a:endParaRPr lang="en-US" sz="2100" kern="1200"/>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0860B8-E057-4F65-9DF2-399254431E1B}" type="datetimeFigureOut">
              <a:rPr lang="bg-BG" smtClean="0"/>
              <a:t>20.8.2024 г.</a:t>
            </a:fld>
            <a:endParaRPr lang="bg-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DF4B7C-3BA6-4229-9B60-A3EE6B781E23}" type="slidenum">
              <a:rPr lang="bg-BG" smtClean="0"/>
              <a:t>‹#›</a:t>
            </a:fld>
            <a:endParaRPr lang="bg-BG"/>
          </a:p>
        </p:txBody>
      </p:sp>
    </p:spTree>
    <p:extLst>
      <p:ext uri="{BB962C8B-B14F-4D97-AF65-F5344CB8AC3E}">
        <p14:creationId xmlns:p14="http://schemas.microsoft.com/office/powerpoint/2010/main" val="3476119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a:t>
            </a:r>
          </a:p>
          <a:p>
            <a:r>
              <a:rPr lang="en-US" dirty="0"/>
              <a:t>Strategic Expansion: Describe Vodafone's plans to create a management office in Germany to boost its impact in the European Union and improve global operations. </a:t>
            </a:r>
            <a:br>
              <a:rPr lang="en-US" dirty="0"/>
            </a:br>
            <a:r>
              <a:rPr lang="en-US" dirty="0"/>
              <a:t>Cultural Integration: Evaluate cultural differences between the UK and Germany to aid Vodafone's planning process and ensure effective integration and management in the new market. </a:t>
            </a:r>
            <a:br>
              <a:rPr lang="en-US" dirty="0"/>
            </a:br>
            <a:r>
              <a:rPr lang="en-US" dirty="0"/>
              <a:t>Intercultural Communication: Use intercultural communication ideas to detect possible cultural difficulties and offer successful commercial communication solutions.</a:t>
            </a:r>
          </a:p>
          <a:p>
            <a:r>
              <a:rPr lang="en-US" dirty="0"/>
              <a:t>Agenda: </a:t>
            </a:r>
            <a:br>
              <a:rPr lang="en-US" dirty="0"/>
            </a:br>
            <a:r>
              <a:rPr lang="en-US" dirty="0"/>
              <a:t>Introduction to Vodafone's Strategic Expansion: An overview of the company's ambitions and reasons for picking Germany. </a:t>
            </a:r>
            <a:br>
              <a:rPr lang="en-US" dirty="0"/>
            </a:br>
            <a:r>
              <a:rPr lang="en-US" dirty="0"/>
              <a:t>Cultural Analysis: UK vs. Germany: A comparison of cultural variations and their influence on corporate operations. </a:t>
            </a:r>
            <a:br>
              <a:rPr lang="en-US" dirty="0"/>
            </a:br>
            <a:r>
              <a:rPr lang="en-US" dirty="0"/>
              <a:t>Intercultural communication theories can inform Vodafone's approach. </a:t>
            </a:r>
            <a:br>
              <a:rPr lang="en-US" dirty="0"/>
            </a:br>
            <a:r>
              <a:rPr lang="en-US" dirty="0"/>
              <a:t>Identifying Cultural Challenges: Investigating possible challenges in managing cultural differences.</a:t>
            </a:r>
          </a:p>
          <a:p>
            <a:r>
              <a:rPr lang="en-US" dirty="0"/>
              <a:t>Recommendations for Cultural Integration: Practical strategies for successful cultural integration in a new management office. </a:t>
            </a:r>
          </a:p>
          <a:p>
            <a:r>
              <a:rPr lang="en-US" dirty="0"/>
              <a:t>A Conclusion and final overview of recommendations and strategic views.</a:t>
            </a:r>
            <a:endParaRPr lang="bg-BG" dirty="0"/>
          </a:p>
        </p:txBody>
      </p:sp>
      <p:sp>
        <p:nvSpPr>
          <p:cNvPr id="4" name="Slide Number Placeholder 3"/>
          <p:cNvSpPr>
            <a:spLocks noGrp="1"/>
          </p:cNvSpPr>
          <p:nvPr>
            <p:ph type="sldNum" sz="quarter" idx="5"/>
          </p:nvPr>
        </p:nvSpPr>
        <p:spPr/>
        <p:txBody>
          <a:bodyPr/>
          <a:lstStyle/>
          <a:p>
            <a:fld id="{3BDF4B7C-3BA6-4229-9B60-A3EE6B781E23}" type="slidenum">
              <a:rPr lang="bg-BG" smtClean="0"/>
              <a:t>2</a:t>
            </a:fld>
            <a:endParaRPr lang="bg-BG"/>
          </a:p>
        </p:txBody>
      </p:sp>
    </p:spTree>
    <p:extLst>
      <p:ext uri="{BB962C8B-B14F-4D97-AF65-F5344CB8AC3E}">
        <p14:creationId xmlns:p14="http://schemas.microsoft.com/office/powerpoint/2010/main" val="2958772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Vodafone Group PLC offers telecommunication services. It focuses on small and medium-sized enterprises, big and multinational corporations, and carrier services. The business also intends to invest in the emerging areas of communications, cloud and hosting, security, and fixed connections. It operates in the following geographic areas: Germany, Italy, the United Kingdom, Spain, and Other Europe. The business was founded on July 17, 1984, and is headquartered in Newbury, United Kingdom</a:t>
            </a:r>
            <a:r>
              <a:rPr lang="en-GB" sz="1800" b="0" dirty="0">
                <a:solidFill>
                  <a:srgbClr val="455F7C"/>
                </a:solidFill>
                <a:effectLst/>
                <a:highlight>
                  <a:srgbClr val="FFFFFF"/>
                </a:highlight>
                <a:latin typeface="Open Sans" panose="020B0606030504020204" pitchFamily="34" charset="0"/>
                <a:ea typeface="Calibri" panose="020F0502020204030204" pitchFamily="34" charset="0"/>
              </a:rPr>
              <a:t>(PLC, 2024).</a:t>
            </a:r>
          </a:p>
          <a:p>
            <a:r>
              <a:rPr lang="en-US" sz="2800" dirty="0"/>
              <a:t>Vodafone has telecom networks in 17 countries throughout the world, with shares in another five through joint venture agreements and a presence in 46 more through partnerships with local carriers. The Berkshire-based corporation reported a global employee headcount of approximately 96,000 as of 2023, up around 1,000 from 2022 but short of a record of over 106,000 in 2017. The corporation recorded 45.7 billion euros in sales for the fiscal year 2023, with the mobile services division accounting for more than half of that total</a:t>
            </a:r>
            <a:r>
              <a:rPr lang="en-GB" sz="1800" b="0" dirty="0">
                <a:solidFill>
                  <a:srgbClr val="455F7C"/>
                </a:solidFill>
                <a:effectLst/>
                <a:highlight>
                  <a:srgbClr val="FFFFFF"/>
                </a:highlight>
                <a:latin typeface="Open Sans" panose="020B0606030504020204" pitchFamily="34" charset="0"/>
                <a:ea typeface="Calibri" panose="020F0502020204030204" pitchFamily="34" charset="0"/>
              </a:rPr>
              <a:t>(Sherif, 2024).</a:t>
            </a:r>
            <a:endParaRPr lang="bg-BG" dirty="0"/>
          </a:p>
        </p:txBody>
      </p:sp>
      <p:sp>
        <p:nvSpPr>
          <p:cNvPr id="4" name="Slide Number Placeholder 3"/>
          <p:cNvSpPr>
            <a:spLocks noGrp="1"/>
          </p:cNvSpPr>
          <p:nvPr>
            <p:ph type="sldNum" sz="quarter" idx="5"/>
          </p:nvPr>
        </p:nvSpPr>
        <p:spPr/>
        <p:txBody>
          <a:bodyPr/>
          <a:lstStyle/>
          <a:p>
            <a:fld id="{3BDF4B7C-3BA6-4229-9B60-A3EE6B781E23}" type="slidenum">
              <a:rPr lang="bg-BG" smtClean="0"/>
              <a:t>3</a:t>
            </a:fld>
            <a:endParaRPr lang="bg-BG"/>
          </a:p>
        </p:txBody>
      </p:sp>
    </p:spTree>
    <p:extLst>
      <p:ext uri="{BB962C8B-B14F-4D97-AF65-F5344CB8AC3E}">
        <p14:creationId xmlns:p14="http://schemas.microsoft.com/office/powerpoint/2010/main" val="4052837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company's vision is: "To connect for a better future by enabling an inclusive and sustainable digital society."  Vodafone's expansion into Germany corresponds with its aim to strengthen its worldwide footprint and take advantage of Germany's strong technology infrastructure to enable digital revolution throughout Europe.</a:t>
            </a:r>
            <a:br>
              <a:rPr lang="en-US" dirty="0"/>
            </a:br>
            <a:r>
              <a:rPr lang="en-US" dirty="0"/>
              <a:t> The mission follows: "To provide the best network, digital experiences, and support for people and businesses." </a:t>
            </a:r>
            <a:br>
              <a:rPr lang="en-US" dirty="0"/>
            </a:br>
            <a:r>
              <a:rPr lang="en-US" dirty="0"/>
              <a:t>Context: Establishing a management office in Germany helps Vodafone achieve its purpose by bringing the firm closer to important European markets, resulting in shorter reaction times and greater compliance with EU rules. </a:t>
            </a:r>
            <a:br>
              <a:rPr lang="en-US" dirty="0"/>
            </a:br>
            <a:r>
              <a:rPr lang="en-US" dirty="0"/>
              <a:t>Strategic Importance of Germany: </a:t>
            </a:r>
            <a:br>
              <a:rPr lang="en-US" dirty="0"/>
            </a:br>
            <a:r>
              <a:rPr lang="en-US" dirty="0"/>
              <a:t>Market Size: Germany is Europe's largest economy and the world's fourth-largest, with a GDP of over €3.8 trillion (2023).</a:t>
            </a:r>
          </a:p>
          <a:p>
            <a:r>
              <a:rPr lang="en-US" dirty="0"/>
              <a:t>Telecommunications Market: Germany's telecommunications industry is well developed, with mobile service penetration rates of more than 90%, making it a valuable market for Vodafone.</a:t>
            </a:r>
            <a:br>
              <a:rPr lang="en-US" dirty="0"/>
            </a:br>
            <a:r>
              <a:rPr lang="en-US" dirty="0"/>
              <a:t>Technological Hub: Germany is a pioneer in innovation, notably in Industry 4.0 and 5G technology, which offers Vodafone possibilities to work on cutting-edge innovations.</a:t>
            </a:r>
          </a:p>
          <a:p>
            <a:r>
              <a:rPr lang="en-US" dirty="0"/>
              <a:t>Vodafone's Current Presence In Germany:</a:t>
            </a:r>
            <a:br>
              <a:rPr lang="en-US" dirty="0"/>
            </a:br>
            <a:r>
              <a:rPr lang="en-US" dirty="0"/>
              <a:t>Existing Operations: Vodafone Germany is already a major participant in the German telecommunications sector, offering millions of consumers with mobile, internet, and television services.</a:t>
            </a:r>
            <a:br>
              <a:rPr lang="en-US" dirty="0"/>
            </a:br>
            <a:r>
              <a:rPr lang="en-US" dirty="0"/>
              <a:t>Revenue Contribution: Vodafone Germany is one of the company's main markets, accounting for more than €11 billion in yearly revenues.</a:t>
            </a:r>
          </a:p>
          <a:p>
            <a:r>
              <a:rPr lang="en-US" dirty="0"/>
              <a:t>Strategic Goals of Expansion: </a:t>
            </a:r>
            <a:br>
              <a:rPr lang="en-US" dirty="0"/>
            </a:br>
            <a:r>
              <a:rPr lang="en-US" dirty="0"/>
              <a:t>Enhancing EU Presence: By creating a management office in Germany, Vodafone hopes to increase its presence in the European Union after Brexit, resulting in simpler operations and compliance with EU rules. </a:t>
            </a:r>
            <a:br>
              <a:rPr lang="en-US" dirty="0"/>
            </a:br>
            <a:r>
              <a:rPr lang="en-US" dirty="0"/>
              <a:t>Driving Innovation: The expansion will allow Vodafone to </a:t>
            </a:r>
            <a:r>
              <a:rPr lang="en-US" dirty="0" err="1"/>
              <a:t>capitalise</a:t>
            </a:r>
            <a:r>
              <a:rPr lang="en-US" dirty="0"/>
              <a:t> on Germany's technology breakthroughs, promoting innovation and improving its product offers throughout Europe. </a:t>
            </a:r>
            <a:br>
              <a:rPr lang="en-US" dirty="0"/>
            </a:br>
            <a:r>
              <a:rPr lang="en-US" dirty="0"/>
              <a:t>Operational Efficiency: The new office will boost operational efficiency by centralizing key management responsibilities in a strategic European location that is closer to suppliers, partners, and consumers </a:t>
            </a:r>
            <a:r>
              <a:rPr lang="en-GB" sz="1800" b="0" dirty="0">
                <a:effectLst/>
                <a:latin typeface="Arial" panose="020B0604020202020204" pitchFamily="34" charset="0"/>
                <a:ea typeface="Calibri" panose="020F0502020204030204" pitchFamily="34" charset="0"/>
              </a:rPr>
              <a:t>(Hirt, 2023).</a:t>
            </a:r>
            <a:endParaRPr lang="bg-BG" dirty="0"/>
          </a:p>
        </p:txBody>
      </p:sp>
      <p:sp>
        <p:nvSpPr>
          <p:cNvPr id="4" name="Slide Number Placeholder 3"/>
          <p:cNvSpPr>
            <a:spLocks noGrp="1"/>
          </p:cNvSpPr>
          <p:nvPr>
            <p:ph type="sldNum" sz="quarter" idx="5"/>
          </p:nvPr>
        </p:nvSpPr>
        <p:spPr/>
        <p:txBody>
          <a:bodyPr/>
          <a:lstStyle/>
          <a:p>
            <a:fld id="{3BDF4B7C-3BA6-4229-9B60-A3EE6B781E23}" type="slidenum">
              <a:rPr lang="bg-BG" smtClean="0"/>
              <a:t>5</a:t>
            </a:fld>
            <a:endParaRPr lang="bg-BG"/>
          </a:p>
        </p:txBody>
      </p:sp>
    </p:spTree>
    <p:extLst>
      <p:ext uri="{BB962C8B-B14F-4D97-AF65-F5344CB8AC3E}">
        <p14:creationId xmlns:p14="http://schemas.microsoft.com/office/powerpoint/2010/main" val="2915611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 style: </a:t>
            </a:r>
            <a:br>
              <a:rPr lang="en-US" dirty="0"/>
            </a:br>
            <a:r>
              <a:rPr lang="en-US" dirty="0"/>
              <a:t>Germany: Direct, simple, and to the point. Germans place a high emphasis on communication clarity and precision, with a concentration on facts and details. </a:t>
            </a:r>
            <a:br>
              <a:rPr lang="en-US" dirty="0"/>
            </a:br>
            <a:r>
              <a:rPr lang="en-US" dirty="0"/>
              <a:t>UK: Indirect, courteous, and sometimes understated. British communication is more diplomatic, with a focus on maintaining unity. </a:t>
            </a:r>
            <a:br>
              <a:rPr lang="en-US" dirty="0"/>
            </a:br>
            <a:r>
              <a:rPr lang="en-US" dirty="0"/>
              <a:t>For example, in meetings, German managers may voice their ideas more forcefully, but British colleagues may use gentler language to communicate the same point.</a:t>
            </a:r>
            <a:br>
              <a:rPr lang="en-US" dirty="0"/>
            </a:br>
            <a:r>
              <a:rPr lang="en-US" dirty="0"/>
              <a:t>Hierarchy and Decision Making: </a:t>
            </a:r>
            <a:br>
              <a:rPr lang="en-US" dirty="0"/>
            </a:br>
            <a:r>
              <a:rPr lang="en-US" dirty="0"/>
              <a:t>Germany is formal and hierarchical, with a strong regard for hierarchy. Decisions are often reached through a consensus-building process that includes extensive analysis and engagement. </a:t>
            </a:r>
            <a:br>
              <a:rPr lang="en-US" dirty="0"/>
            </a:br>
            <a:r>
              <a:rPr lang="en-US" dirty="0"/>
              <a:t>UK: More adaptable and less hierarchical. Decisions may be made more quickly, and people are more inclined to transfer authority. </a:t>
            </a:r>
            <a:br>
              <a:rPr lang="en-US" dirty="0"/>
            </a:br>
            <a:r>
              <a:rPr lang="en-US" dirty="0"/>
              <a:t>For example, German employees could demand precise instructions and clear direction from their supervisors, but UK employees may be more comfortable with autonomy.</a:t>
            </a:r>
          </a:p>
          <a:p>
            <a:pPr>
              <a:lnSpc>
                <a:spcPct val="107000"/>
              </a:lnSpc>
              <a:spcAft>
                <a:spcPts val="800"/>
              </a:spcAft>
            </a:pPr>
            <a:r>
              <a:rPr lang="en-US" dirty="0"/>
              <a:t>Germans value punctuality as a show of respect and efficiency. Germans use a fairly systematic approach to time management. </a:t>
            </a:r>
            <a:br>
              <a:rPr lang="en-US" dirty="0"/>
            </a:br>
            <a:r>
              <a:rPr lang="en-US" dirty="0"/>
              <a:t>UK: While timeliness is crucial, timing is often more flexible, with a higher tolerance for minor delays. </a:t>
            </a:r>
            <a:br>
              <a:rPr lang="en-US" dirty="0"/>
            </a:br>
            <a:r>
              <a:rPr lang="en-US" dirty="0"/>
              <a:t>In Germany, coming late to a meeting, even by a few minutes, might be viewed as rude, but in the United Kingdom, a brief delay may be more easily forgiven. </a:t>
            </a:r>
            <a:br>
              <a:rPr lang="en-US" dirty="0"/>
            </a:br>
            <a:r>
              <a:rPr lang="en-US" dirty="0"/>
              <a:t>Work/Life Balance and Professionalism:</a:t>
            </a:r>
            <a:br>
              <a:rPr lang="en-US" dirty="0"/>
            </a:br>
            <a:r>
              <a:rPr lang="en-US" dirty="0"/>
              <a:t>Germany places a strong focus on work-life balance, with clear distinctions between work and personal life. Germans tend to focus intently during work hours while prioritizing personal time outside of work. </a:t>
            </a:r>
            <a:br>
              <a:rPr lang="en-US" dirty="0"/>
            </a:br>
            <a:r>
              <a:rPr lang="en-US" dirty="0"/>
              <a:t>UK: The work environment might be more flexible, with differing attitudes regarding combining work and personal life</a:t>
            </a:r>
            <a:r>
              <a:rPr lang="en-GB" sz="1800" b="0" dirty="0">
                <a:effectLst/>
                <a:latin typeface="Arial" panose="020B0604020202020204" pitchFamily="34" charset="0"/>
                <a:ea typeface="Calibri" panose="020F0502020204030204" pitchFamily="34" charset="0"/>
                <a:cs typeface="Times New Roman" panose="02020603050405020304" pitchFamily="18" charset="0"/>
              </a:rPr>
              <a:t>(Trompenaars, 2011).</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bg-BG" dirty="0"/>
          </a:p>
        </p:txBody>
      </p:sp>
      <p:sp>
        <p:nvSpPr>
          <p:cNvPr id="4" name="Slide Number Placeholder 3"/>
          <p:cNvSpPr>
            <a:spLocks noGrp="1"/>
          </p:cNvSpPr>
          <p:nvPr>
            <p:ph type="sldNum" sz="quarter" idx="5"/>
          </p:nvPr>
        </p:nvSpPr>
        <p:spPr/>
        <p:txBody>
          <a:bodyPr/>
          <a:lstStyle/>
          <a:p>
            <a:fld id="{3BDF4B7C-3BA6-4229-9B60-A3EE6B781E23}" type="slidenum">
              <a:rPr lang="bg-BG" smtClean="0"/>
              <a:t>6</a:t>
            </a:fld>
            <a:endParaRPr lang="bg-BG"/>
          </a:p>
        </p:txBody>
      </p:sp>
    </p:spTree>
    <p:extLst>
      <p:ext uri="{BB962C8B-B14F-4D97-AF65-F5344CB8AC3E}">
        <p14:creationId xmlns:p14="http://schemas.microsoft.com/office/powerpoint/2010/main" val="1676824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Success Factors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Companies that respect German values like punctuality, attention to detail, and formal communication are more likely to succeed. High standards of quality and a focus on innovation are essential to meet the expectations of German consumers and businesses. Building strong local partnerships can help navigate the regulatory environment and establish trust in the market.</a:t>
            </a:r>
            <a:r>
              <a:rPr lang="en-GB" sz="1800" dirty="0">
                <a:effectLst/>
                <a:latin typeface="Arial" panose="020B0604020202020204" pitchFamily="34" charset="0"/>
                <a:ea typeface="Calibri" panose="020F0502020204030204" pitchFamily="34" charset="0"/>
                <a:cs typeface="Times New Roman" panose="02020603050405020304" pitchFamily="18" charset="0"/>
              </a:rPr>
              <a:t> Tailoring products and services to local tastes and complying with strict regulations is crucial for success.</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Failure Factors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rPr>
              <a:t>Ignoring cultural nuances can lead to alienation of both employees and customers, resulting in failure. Inflexibility in adapting business models to local market conditions can hinder success. Underestimating the competition and not providing a clear value proposition can fail(</a:t>
            </a:r>
            <a:r>
              <a:rPr lang="en-GB" sz="1200" b="0" dirty="0" err="1">
                <a:effectLst/>
                <a:latin typeface="Arial" panose="020B0604020202020204" pitchFamily="34" charset="0"/>
                <a:ea typeface="Calibri" panose="020F0502020204030204" pitchFamily="34" charset="0"/>
              </a:rPr>
              <a:t>LImited</a:t>
            </a:r>
            <a:r>
              <a:rPr lang="en-GB" sz="1200" b="0" dirty="0">
                <a:effectLst/>
                <a:latin typeface="Arial" panose="020B0604020202020204" pitchFamily="34" charset="0"/>
                <a:ea typeface="Calibri" panose="020F0502020204030204" pitchFamily="34" charset="0"/>
              </a:rPr>
              <a:t>, 2021).</a:t>
            </a:r>
            <a:endParaRPr lang="en-GB" sz="1400" dirty="0"/>
          </a:p>
        </p:txBody>
      </p:sp>
      <p:sp>
        <p:nvSpPr>
          <p:cNvPr id="4" name="Slide Number Placeholder 3"/>
          <p:cNvSpPr>
            <a:spLocks noGrp="1"/>
          </p:cNvSpPr>
          <p:nvPr>
            <p:ph type="sldNum" sz="quarter" idx="5"/>
          </p:nvPr>
        </p:nvSpPr>
        <p:spPr/>
        <p:txBody>
          <a:bodyPr/>
          <a:lstStyle/>
          <a:p>
            <a:fld id="{3BDF4B7C-3BA6-4229-9B60-A3EE6B781E23}" type="slidenum">
              <a:rPr lang="bg-BG" smtClean="0"/>
              <a:t>7</a:t>
            </a:fld>
            <a:endParaRPr lang="bg-BG"/>
          </a:p>
        </p:txBody>
      </p:sp>
    </p:spTree>
    <p:extLst>
      <p:ext uri="{BB962C8B-B14F-4D97-AF65-F5344CB8AC3E}">
        <p14:creationId xmlns:p14="http://schemas.microsoft.com/office/powerpoint/2010/main" val="4211335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hierarchy: German organizations have a structured hierarchy that includes well defined job roles, rules, and procedures. Decisions are taken from the top down, with a strong emphasis on following established processes. While there may be some committee-based debate in the boardroom, final directives are communicated immediately and authoritatively across the organization. This framework establishes clear expectations but is difficult to adapt to changes.</a:t>
            </a:r>
            <a:br>
              <a:rPr lang="en-US" dirty="0"/>
            </a:br>
            <a:r>
              <a:rPr lang="en-US" dirty="0"/>
              <a:t>-Efficiency and Delegation: Despite working fewer hours than other nations, Germans are known for their diligence and efficiency. Managers are frequently industry specialists who effectively delegate duties to get the greatest results. While the relationship between employees and management may not be well known, employees expect clear communication and help from their superiors in order to achieve team goals.</a:t>
            </a:r>
          </a:p>
          <a:p>
            <a:r>
              <a:rPr lang="en-US" dirty="0"/>
              <a:t>-Work-Life Separation: Germans appreciate privacy and seek to keep their professional and personal life apart. Building intimate connections with coworkers is not required; mutual respect, honest communication, and shared goals are the cornerstones of effective working partnerships. This lack of informality may be regarded as frigid, but it is actually an extension of their straight and formal communication style. </a:t>
            </a:r>
            <a:br>
              <a:rPr lang="en-US" dirty="0"/>
            </a:br>
            <a:r>
              <a:rPr lang="en-US" dirty="0"/>
              <a:t>-Respecting Time: Efficiency and planning are highly prized in the German workplace culture. Punctuality is essential; avoid arriving late or early since this disturbs routines. Meetings and appointments should be scheduled well in advance, and any changes should be reported quickly to all parties involved(</a:t>
            </a:r>
            <a:r>
              <a:rPr lang="en-GB" sz="1200" b="0" dirty="0" err="1">
                <a:solidFill>
                  <a:srgbClr val="1F1F1F"/>
                </a:solidFill>
                <a:effectLst/>
                <a:latin typeface="Arial" panose="020B0604020202020204" pitchFamily="34" charset="0"/>
                <a:ea typeface="Times New Roman" panose="02020603050405020304" pitchFamily="18" charset="0"/>
              </a:rPr>
              <a:t>NNRoad</a:t>
            </a:r>
            <a:r>
              <a:rPr lang="en-GB" sz="1200" b="0" dirty="0">
                <a:solidFill>
                  <a:srgbClr val="1F1F1F"/>
                </a:solidFill>
                <a:effectLst/>
                <a:latin typeface="Arial" panose="020B0604020202020204" pitchFamily="34" charset="0"/>
                <a:ea typeface="Times New Roman" panose="02020603050405020304" pitchFamily="18" charset="0"/>
              </a:rPr>
              <a:t>, 2023).</a:t>
            </a:r>
            <a:br>
              <a:rPr lang="en-US" dirty="0"/>
            </a:br>
            <a:endParaRPr lang="bg-BG" dirty="0"/>
          </a:p>
        </p:txBody>
      </p:sp>
      <p:sp>
        <p:nvSpPr>
          <p:cNvPr id="4" name="Slide Number Placeholder 3"/>
          <p:cNvSpPr>
            <a:spLocks noGrp="1"/>
          </p:cNvSpPr>
          <p:nvPr>
            <p:ph type="sldNum" sz="quarter" idx="5"/>
          </p:nvPr>
        </p:nvSpPr>
        <p:spPr/>
        <p:txBody>
          <a:bodyPr/>
          <a:lstStyle/>
          <a:p>
            <a:fld id="{3BDF4B7C-3BA6-4229-9B60-A3EE6B781E23}" type="slidenum">
              <a:rPr lang="bg-BG" smtClean="0"/>
              <a:t>8</a:t>
            </a:fld>
            <a:endParaRPr lang="bg-BG"/>
          </a:p>
        </p:txBody>
      </p:sp>
    </p:spTree>
    <p:extLst>
      <p:ext uri="{BB962C8B-B14F-4D97-AF65-F5344CB8AC3E}">
        <p14:creationId xmlns:p14="http://schemas.microsoft.com/office/powerpoint/2010/main" val="882524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 can see from the chart there are two categories that have significant difference in their </a:t>
            </a:r>
            <a:r>
              <a:rPr lang="en-GB" dirty="0" err="1"/>
              <a:t>metrix</a:t>
            </a:r>
            <a:r>
              <a:rPr lang="en-GB" dirty="0"/>
              <a:t> and those are Indulgence and Uncertainty Avoidance.</a:t>
            </a:r>
          </a:p>
          <a:p>
            <a:r>
              <a:rPr lang="en-US" dirty="0"/>
              <a:t>Germany is one of the uncertainty avoidant nations (65); the score is on the high end, indicating a small preference for uncertainty avoidance. There is a strong preference for deductive rather than inductive techniques, whether in thinking, presenting, or planning: a planned overview must be provided before proceeding. The legal system reflects this, as well. Details are also vital for ensuring that a topic or endeavor is well-thought-out. In combination with their low Power Distance, which means that the confidence for personal judgments is not covered by the bigger responsibility of the boss, Germans seek to compensate for their higher uncertainty by heavily relying on knowledge. At 35, the UK has a low Uncertainty Avoidance score, indicating that as a country, people are content to wake up without knowing what the day holds and to 'make it up as they go along' by altering plans as new information becomes available. As a low UAI country, the British feel at ease in uncertain circumstances; the term ' muddling through' is a very British manner of describing this. There aren't many regulations in British society, but the ones that do exist are followed (</a:t>
            </a:r>
            <a:r>
              <a:rPr lang="en-GB" sz="1200" dirty="0">
                <a:effectLst/>
                <a:latin typeface="Calibri" panose="020F0502020204030204" pitchFamily="34" charset="0"/>
                <a:ea typeface="Calibri" panose="020F0502020204030204" pitchFamily="34" charset="0"/>
                <a:cs typeface="Times New Roman" panose="02020603050405020304" pitchFamily="18" charset="0"/>
              </a:rPr>
              <a:t>Insights, 2024).</a:t>
            </a:r>
            <a:endParaRPr lang="bg-BG" dirty="0"/>
          </a:p>
        </p:txBody>
      </p:sp>
      <p:sp>
        <p:nvSpPr>
          <p:cNvPr id="4" name="Slide Number Placeholder 3"/>
          <p:cNvSpPr>
            <a:spLocks noGrp="1"/>
          </p:cNvSpPr>
          <p:nvPr>
            <p:ph type="sldNum" sz="quarter" idx="5"/>
          </p:nvPr>
        </p:nvSpPr>
        <p:spPr/>
        <p:txBody>
          <a:bodyPr/>
          <a:lstStyle/>
          <a:p>
            <a:fld id="{3BDF4B7C-3BA6-4229-9B60-A3EE6B781E23}" type="slidenum">
              <a:rPr lang="bg-BG" smtClean="0"/>
              <a:t>9</a:t>
            </a:fld>
            <a:endParaRPr lang="bg-BG"/>
          </a:p>
        </p:txBody>
      </p:sp>
    </p:spTree>
    <p:extLst>
      <p:ext uri="{BB962C8B-B14F-4D97-AF65-F5344CB8AC3E}">
        <p14:creationId xmlns:p14="http://schemas.microsoft.com/office/powerpoint/2010/main" val="35976013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Direct Communication and Punctuality: Vodafone should follow Germany's propensity for simple, plain communication and tight deadline adherence to ensure efficient operations and create confidence with local partners. </a:t>
            </a:r>
            <a:br>
              <a:rPr lang="en-US" dirty="0"/>
            </a:br>
            <a:r>
              <a:rPr lang="en-US" dirty="0"/>
              <a:t>Strengthen Local Engagement: </a:t>
            </a:r>
            <a:br>
              <a:rPr lang="en-US" dirty="0"/>
            </a:br>
            <a:r>
              <a:rPr lang="en-US" dirty="0"/>
              <a:t>Language &amp; Localization: Invest in German language training for key employees and guarantee that all Vodafone's customer service, marketing, and internal communications are translated to suit German market standards.</a:t>
            </a:r>
            <a:br>
              <a:rPr lang="en-US" dirty="0"/>
            </a:br>
            <a:r>
              <a:rPr lang="en-US" dirty="0"/>
              <a:t>Regulatory Adherence &amp; CSR Initiatives: Ensure that Vodafone's activities in Germany fully comply with local rules. Participating in corporate social responsibility programs will assist to establish a favorable brand image and community trust. </a:t>
            </a:r>
            <a:br>
              <a:rPr lang="en-US" dirty="0"/>
            </a:br>
            <a:r>
              <a:rPr lang="en-US" dirty="0"/>
              <a:t>Vodafone can effectively build its new office by adapting to the cultural subtleties and operational requirements of the German market, therefore strengthening its footprint in the EU and generating long-term development.</a:t>
            </a:r>
            <a:endParaRPr lang="bg-BG" dirty="0"/>
          </a:p>
        </p:txBody>
      </p:sp>
      <p:sp>
        <p:nvSpPr>
          <p:cNvPr id="4" name="Slide Number Placeholder 3"/>
          <p:cNvSpPr>
            <a:spLocks noGrp="1"/>
          </p:cNvSpPr>
          <p:nvPr>
            <p:ph type="sldNum" sz="quarter" idx="5"/>
          </p:nvPr>
        </p:nvSpPr>
        <p:spPr/>
        <p:txBody>
          <a:bodyPr/>
          <a:lstStyle/>
          <a:p>
            <a:fld id="{3BDF4B7C-3BA6-4229-9B60-A3EE6B781E23}" type="slidenum">
              <a:rPr lang="bg-BG" smtClean="0"/>
              <a:t>11</a:t>
            </a:fld>
            <a:endParaRPr lang="bg-BG"/>
          </a:p>
        </p:txBody>
      </p:sp>
    </p:spTree>
    <p:extLst>
      <p:ext uri="{BB962C8B-B14F-4D97-AF65-F5344CB8AC3E}">
        <p14:creationId xmlns:p14="http://schemas.microsoft.com/office/powerpoint/2010/main" val="1390086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A9C0B-9A21-3331-8D15-A1421CE84D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bg-BG"/>
          </a:p>
        </p:txBody>
      </p:sp>
      <p:sp>
        <p:nvSpPr>
          <p:cNvPr id="3" name="Subtitle 2">
            <a:extLst>
              <a:ext uri="{FF2B5EF4-FFF2-40B4-BE49-F238E27FC236}">
                <a16:creationId xmlns:a16="http://schemas.microsoft.com/office/drawing/2014/main" id="{4996C6BE-AED1-4F07-3A43-45FFE97E9B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bg-BG"/>
          </a:p>
        </p:txBody>
      </p:sp>
      <p:sp>
        <p:nvSpPr>
          <p:cNvPr id="4" name="Date Placeholder 3">
            <a:extLst>
              <a:ext uri="{FF2B5EF4-FFF2-40B4-BE49-F238E27FC236}">
                <a16:creationId xmlns:a16="http://schemas.microsoft.com/office/drawing/2014/main" id="{306C072C-7705-FF8E-74F4-21D934409B5A}"/>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5" name="Footer Placeholder 4">
            <a:extLst>
              <a:ext uri="{FF2B5EF4-FFF2-40B4-BE49-F238E27FC236}">
                <a16:creationId xmlns:a16="http://schemas.microsoft.com/office/drawing/2014/main" id="{4C1BAD40-897F-4D11-316A-1B282378584B}"/>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3799F3B8-5FD4-1449-69E3-C47C912D642D}"/>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331332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604E5-2BFE-3505-ACE7-744570B3BB81}"/>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BD1A071B-11BD-AE34-CCC8-B51E27AFB1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014D8114-E7E0-E081-F667-AA8D5CF91EC5}"/>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5" name="Footer Placeholder 4">
            <a:extLst>
              <a:ext uri="{FF2B5EF4-FFF2-40B4-BE49-F238E27FC236}">
                <a16:creationId xmlns:a16="http://schemas.microsoft.com/office/drawing/2014/main" id="{2C6E88B9-ED9D-68E6-8CE9-55C10EBA20D2}"/>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FA73DE4A-03B9-72C7-65C8-6631B2C5124A}"/>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10341603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4B07A-F1D2-2C7B-AD76-A30DFDC2AA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bg-BG"/>
          </a:p>
        </p:txBody>
      </p:sp>
      <p:sp>
        <p:nvSpPr>
          <p:cNvPr id="3" name="Text Placeholder 2">
            <a:extLst>
              <a:ext uri="{FF2B5EF4-FFF2-40B4-BE49-F238E27FC236}">
                <a16:creationId xmlns:a16="http://schemas.microsoft.com/office/drawing/2014/main" id="{33EF056C-3602-0884-1A83-89B4741ABA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B30822-6548-033B-C7ED-67C2920FD7BD}"/>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5" name="Footer Placeholder 4">
            <a:extLst>
              <a:ext uri="{FF2B5EF4-FFF2-40B4-BE49-F238E27FC236}">
                <a16:creationId xmlns:a16="http://schemas.microsoft.com/office/drawing/2014/main" id="{0FFF5147-EAC8-57A4-9BE2-88DB9F90B2A9}"/>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E8875B69-D7E8-F004-6630-0AAA1E5D405F}"/>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3221230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59E24-5F01-2CC8-8C83-A6AED9252D85}"/>
              </a:ext>
            </a:extLst>
          </p:cNvPr>
          <p:cNvSpPr>
            <a:spLocks noGrp="1"/>
          </p:cNvSpPr>
          <p:nvPr>
            <p:ph type="title"/>
          </p:nvPr>
        </p:nvSpPr>
        <p:spPr/>
        <p:txBody>
          <a:bodyPr/>
          <a:lstStyle/>
          <a:p>
            <a:r>
              <a:rPr lang="en-US"/>
              <a:t>Click to edit Master title style</a:t>
            </a:r>
            <a:endParaRPr lang="bg-BG"/>
          </a:p>
        </p:txBody>
      </p:sp>
      <p:sp>
        <p:nvSpPr>
          <p:cNvPr id="3" name="Content Placeholder 2">
            <a:extLst>
              <a:ext uri="{FF2B5EF4-FFF2-40B4-BE49-F238E27FC236}">
                <a16:creationId xmlns:a16="http://schemas.microsoft.com/office/drawing/2014/main" id="{FDFAF590-6FC4-5DB3-3568-EC6F49AAEA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Content Placeholder 3">
            <a:extLst>
              <a:ext uri="{FF2B5EF4-FFF2-40B4-BE49-F238E27FC236}">
                <a16:creationId xmlns:a16="http://schemas.microsoft.com/office/drawing/2014/main" id="{48E0EA25-0008-0AC6-FDAD-231D0DDC51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Date Placeholder 4">
            <a:extLst>
              <a:ext uri="{FF2B5EF4-FFF2-40B4-BE49-F238E27FC236}">
                <a16:creationId xmlns:a16="http://schemas.microsoft.com/office/drawing/2014/main" id="{88C306C5-4E0A-3DDA-3E56-51EFF1A1ED23}"/>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6" name="Footer Placeholder 5">
            <a:extLst>
              <a:ext uri="{FF2B5EF4-FFF2-40B4-BE49-F238E27FC236}">
                <a16:creationId xmlns:a16="http://schemas.microsoft.com/office/drawing/2014/main" id="{A644B163-D3BB-7AF3-F703-C2802BA6FD42}"/>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81886B8C-71EE-5AA9-5B89-0615866CB3D7}"/>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4017143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124BF-F7DE-1E64-3CFD-DF611DB8182C}"/>
              </a:ext>
            </a:extLst>
          </p:cNvPr>
          <p:cNvSpPr>
            <a:spLocks noGrp="1"/>
          </p:cNvSpPr>
          <p:nvPr>
            <p:ph type="title"/>
          </p:nvPr>
        </p:nvSpPr>
        <p:spPr>
          <a:xfrm>
            <a:off x="839788" y="365125"/>
            <a:ext cx="10515600" cy="1325563"/>
          </a:xfrm>
        </p:spPr>
        <p:txBody>
          <a:bodyPr/>
          <a:lstStyle/>
          <a:p>
            <a:r>
              <a:rPr lang="en-US"/>
              <a:t>Click to edit Master title style</a:t>
            </a:r>
            <a:endParaRPr lang="bg-BG"/>
          </a:p>
        </p:txBody>
      </p:sp>
      <p:sp>
        <p:nvSpPr>
          <p:cNvPr id="3" name="Text Placeholder 2">
            <a:extLst>
              <a:ext uri="{FF2B5EF4-FFF2-40B4-BE49-F238E27FC236}">
                <a16:creationId xmlns:a16="http://schemas.microsoft.com/office/drawing/2014/main" id="{407945A9-B5CE-B801-A525-2164440F9E5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39EF52-AC36-C889-1DD0-06937C77EE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5" name="Text Placeholder 4">
            <a:extLst>
              <a:ext uri="{FF2B5EF4-FFF2-40B4-BE49-F238E27FC236}">
                <a16:creationId xmlns:a16="http://schemas.microsoft.com/office/drawing/2014/main" id="{A6EAA4B0-8704-268D-56DD-A37974B585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A6885D-43AA-F0C1-A852-7B9C3BEA73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7" name="Date Placeholder 6">
            <a:extLst>
              <a:ext uri="{FF2B5EF4-FFF2-40B4-BE49-F238E27FC236}">
                <a16:creationId xmlns:a16="http://schemas.microsoft.com/office/drawing/2014/main" id="{5C2115BC-2A64-7D49-9FD0-AEA73D0B39C4}"/>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8" name="Footer Placeholder 7">
            <a:extLst>
              <a:ext uri="{FF2B5EF4-FFF2-40B4-BE49-F238E27FC236}">
                <a16:creationId xmlns:a16="http://schemas.microsoft.com/office/drawing/2014/main" id="{F989EA6D-980E-B914-0A1E-47EC53637C6F}"/>
              </a:ext>
            </a:extLst>
          </p:cNvPr>
          <p:cNvSpPr>
            <a:spLocks noGrp="1"/>
          </p:cNvSpPr>
          <p:nvPr>
            <p:ph type="ftr" sz="quarter" idx="11"/>
          </p:nvPr>
        </p:nvSpPr>
        <p:spPr/>
        <p:txBody>
          <a:bodyPr/>
          <a:lstStyle/>
          <a:p>
            <a:endParaRPr lang="bg-BG"/>
          </a:p>
        </p:txBody>
      </p:sp>
      <p:sp>
        <p:nvSpPr>
          <p:cNvPr id="9" name="Slide Number Placeholder 8">
            <a:extLst>
              <a:ext uri="{FF2B5EF4-FFF2-40B4-BE49-F238E27FC236}">
                <a16:creationId xmlns:a16="http://schemas.microsoft.com/office/drawing/2014/main" id="{86437722-AE0A-C19B-BA81-92E77C93CE91}"/>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18243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9EF98-F2B0-2A40-277D-50CC739514B6}"/>
              </a:ext>
            </a:extLst>
          </p:cNvPr>
          <p:cNvSpPr>
            <a:spLocks noGrp="1"/>
          </p:cNvSpPr>
          <p:nvPr>
            <p:ph type="title"/>
          </p:nvPr>
        </p:nvSpPr>
        <p:spPr/>
        <p:txBody>
          <a:bodyPr/>
          <a:lstStyle/>
          <a:p>
            <a:r>
              <a:rPr lang="en-US"/>
              <a:t>Click to edit Master title style</a:t>
            </a:r>
            <a:endParaRPr lang="bg-BG"/>
          </a:p>
        </p:txBody>
      </p:sp>
      <p:sp>
        <p:nvSpPr>
          <p:cNvPr id="3" name="Date Placeholder 2">
            <a:extLst>
              <a:ext uri="{FF2B5EF4-FFF2-40B4-BE49-F238E27FC236}">
                <a16:creationId xmlns:a16="http://schemas.microsoft.com/office/drawing/2014/main" id="{16C8D41B-6C27-A363-CAC8-91925E637942}"/>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4" name="Footer Placeholder 3">
            <a:extLst>
              <a:ext uri="{FF2B5EF4-FFF2-40B4-BE49-F238E27FC236}">
                <a16:creationId xmlns:a16="http://schemas.microsoft.com/office/drawing/2014/main" id="{55059B73-FE73-0FBC-9DB4-BF80778EC279}"/>
              </a:ext>
            </a:extLst>
          </p:cNvPr>
          <p:cNvSpPr>
            <a:spLocks noGrp="1"/>
          </p:cNvSpPr>
          <p:nvPr>
            <p:ph type="ftr" sz="quarter" idx="11"/>
          </p:nvPr>
        </p:nvSpPr>
        <p:spPr/>
        <p:txBody>
          <a:bodyPr/>
          <a:lstStyle/>
          <a:p>
            <a:endParaRPr lang="bg-BG"/>
          </a:p>
        </p:txBody>
      </p:sp>
      <p:sp>
        <p:nvSpPr>
          <p:cNvPr id="5" name="Slide Number Placeholder 4">
            <a:extLst>
              <a:ext uri="{FF2B5EF4-FFF2-40B4-BE49-F238E27FC236}">
                <a16:creationId xmlns:a16="http://schemas.microsoft.com/office/drawing/2014/main" id="{CFB58989-F4D1-B37E-1A51-EEE4E171C51B}"/>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697549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C48CEF-71CA-5D64-2B72-9E0DCB753E7B}"/>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3" name="Footer Placeholder 2">
            <a:extLst>
              <a:ext uri="{FF2B5EF4-FFF2-40B4-BE49-F238E27FC236}">
                <a16:creationId xmlns:a16="http://schemas.microsoft.com/office/drawing/2014/main" id="{BE5CA99F-8655-C847-9DF4-221D667ACBEB}"/>
              </a:ext>
            </a:extLst>
          </p:cNvPr>
          <p:cNvSpPr>
            <a:spLocks noGrp="1"/>
          </p:cNvSpPr>
          <p:nvPr>
            <p:ph type="ftr" sz="quarter" idx="11"/>
          </p:nvPr>
        </p:nvSpPr>
        <p:spPr/>
        <p:txBody>
          <a:bodyPr/>
          <a:lstStyle/>
          <a:p>
            <a:endParaRPr lang="bg-BG"/>
          </a:p>
        </p:txBody>
      </p:sp>
      <p:sp>
        <p:nvSpPr>
          <p:cNvPr id="4" name="Slide Number Placeholder 3">
            <a:extLst>
              <a:ext uri="{FF2B5EF4-FFF2-40B4-BE49-F238E27FC236}">
                <a16:creationId xmlns:a16="http://schemas.microsoft.com/office/drawing/2014/main" id="{0F6070FD-3C9D-E1E1-699E-7F802E2FD76E}"/>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879909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23FC16-E28E-219F-F0F4-1A29143B0E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Content Placeholder 2">
            <a:extLst>
              <a:ext uri="{FF2B5EF4-FFF2-40B4-BE49-F238E27FC236}">
                <a16:creationId xmlns:a16="http://schemas.microsoft.com/office/drawing/2014/main" id="{C1CF1C80-F2F2-6A08-3A4B-921A62C89E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Text Placeholder 3">
            <a:extLst>
              <a:ext uri="{FF2B5EF4-FFF2-40B4-BE49-F238E27FC236}">
                <a16:creationId xmlns:a16="http://schemas.microsoft.com/office/drawing/2014/main" id="{C7E6A8C3-F8B2-8C2F-25A3-A89B54D40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BE1E7B-CCC1-61A5-A625-1AA5A691BADD}"/>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6" name="Footer Placeholder 5">
            <a:extLst>
              <a:ext uri="{FF2B5EF4-FFF2-40B4-BE49-F238E27FC236}">
                <a16:creationId xmlns:a16="http://schemas.microsoft.com/office/drawing/2014/main" id="{CF40E62F-1FBD-31ED-C278-155735C8235F}"/>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039E283A-920F-4057-96C3-E95DA5B66506}"/>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485554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178C7-92FF-A9E1-3C3C-DA140976C8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bg-BG"/>
          </a:p>
        </p:txBody>
      </p:sp>
      <p:sp>
        <p:nvSpPr>
          <p:cNvPr id="3" name="Picture Placeholder 2">
            <a:extLst>
              <a:ext uri="{FF2B5EF4-FFF2-40B4-BE49-F238E27FC236}">
                <a16:creationId xmlns:a16="http://schemas.microsoft.com/office/drawing/2014/main" id="{35D774B1-D89F-76E8-B504-5035A42BBA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bg-BG"/>
          </a:p>
        </p:txBody>
      </p:sp>
      <p:sp>
        <p:nvSpPr>
          <p:cNvPr id="4" name="Text Placeholder 3">
            <a:extLst>
              <a:ext uri="{FF2B5EF4-FFF2-40B4-BE49-F238E27FC236}">
                <a16:creationId xmlns:a16="http://schemas.microsoft.com/office/drawing/2014/main" id="{4C486065-8C98-3288-305B-82D6940EB4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B5DB87-65CA-0A4A-012D-EA00D91DADD0}"/>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6" name="Footer Placeholder 5">
            <a:extLst>
              <a:ext uri="{FF2B5EF4-FFF2-40B4-BE49-F238E27FC236}">
                <a16:creationId xmlns:a16="http://schemas.microsoft.com/office/drawing/2014/main" id="{6C5445D5-B2FC-96CE-B318-2762C8D6BDCC}"/>
              </a:ext>
            </a:extLst>
          </p:cNvPr>
          <p:cNvSpPr>
            <a:spLocks noGrp="1"/>
          </p:cNvSpPr>
          <p:nvPr>
            <p:ph type="ftr" sz="quarter" idx="11"/>
          </p:nvPr>
        </p:nvSpPr>
        <p:spPr/>
        <p:txBody>
          <a:bodyPr/>
          <a:lstStyle/>
          <a:p>
            <a:endParaRPr lang="bg-BG"/>
          </a:p>
        </p:txBody>
      </p:sp>
      <p:sp>
        <p:nvSpPr>
          <p:cNvPr id="7" name="Slide Number Placeholder 6">
            <a:extLst>
              <a:ext uri="{FF2B5EF4-FFF2-40B4-BE49-F238E27FC236}">
                <a16:creationId xmlns:a16="http://schemas.microsoft.com/office/drawing/2014/main" id="{5A2CA630-D427-2561-CFED-02E1A4DB7ECF}"/>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2516044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212CA-C1AF-B7A2-5666-0A48198BE03E}"/>
              </a:ext>
            </a:extLst>
          </p:cNvPr>
          <p:cNvSpPr>
            <a:spLocks noGrp="1"/>
          </p:cNvSpPr>
          <p:nvPr>
            <p:ph type="title"/>
          </p:nvPr>
        </p:nvSpPr>
        <p:spPr/>
        <p:txBody>
          <a:bodyPr/>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9566F5D1-9BE4-1AD8-C2EF-F29619D77F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B4941EE7-315E-B65E-8456-906A21EE81C1}"/>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5" name="Footer Placeholder 4">
            <a:extLst>
              <a:ext uri="{FF2B5EF4-FFF2-40B4-BE49-F238E27FC236}">
                <a16:creationId xmlns:a16="http://schemas.microsoft.com/office/drawing/2014/main" id="{2346EEC5-B34E-7388-9A39-4A8A0C558AD4}"/>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AD3B094E-D7D0-1F72-67CF-101A14BD1B89}"/>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1352959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3DFB9C-C6A9-F69D-1CF9-EFCDD8C78BA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bg-BG"/>
          </a:p>
        </p:txBody>
      </p:sp>
      <p:sp>
        <p:nvSpPr>
          <p:cNvPr id="3" name="Vertical Text Placeholder 2">
            <a:extLst>
              <a:ext uri="{FF2B5EF4-FFF2-40B4-BE49-F238E27FC236}">
                <a16:creationId xmlns:a16="http://schemas.microsoft.com/office/drawing/2014/main" id="{5A2E59C3-38D2-94FF-B211-0683926EC6B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ABE59E4B-41AB-FEB4-D553-74F6890F1CD3}"/>
              </a:ext>
            </a:extLst>
          </p:cNvPr>
          <p:cNvSpPr>
            <a:spLocks noGrp="1"/>
          </p:cNvSpPr>
          <p:nvPr>
            <p:ph type="dt" sz="half" idx="10"/>
          </p:nvPr>
        </p:nvSpPr>
        <p:spPr/>
        <p:txBody>
          <a:bodyPr/>
          <a:lstStyle/>
          <a:p>
            <a:fld id="{FD7D2D48-3A52-4ABB-8655-6DDAAAF1EB23}" type="datetimeFigureOut">
              <a:rPr lang="bg-BG" smtClean="0"/>
              <a:t>20.8.2024 г.</a:t>
            </a:fld>
            <a:endParaRPr lang="bg-BG"/>
          </a:p>
        </p:txBody>
      </p:sp>
      <p:sp>
        <p:nvSpPr>
          <p:cNvPr id="5" name="Footer Placeholder 4">
            <a:extLst>
              <a:ext uri="{FF2B5EF4-FFF2-40B4-BE49-F238E27FC236}">
                <a16:creationId xmlns:a16="http://schemas.microsoft.com/office/drawing/2014/main" id="{413345F1-41FE-45DF-48B2-EE3CFD5F6F49}"/>
              </a:ext>
            </a:extLst>
          </p:cNvPr>
          <p:cNvSpPr>
            <a:spLocks noGrp="1"/>
          </p:cNvSpPr>
          <p:nvPr>
            <p:ph type="ftr" sz="quarter" idx="11"/>
          </p:nvPr>
        </p:nvSpPr>
        <p:spPr/>
        <p:txBody>
          <a:bodyPr/>
          <a:lstStyle/>
          <a:p>
            <a:endParaRPr lang="bg-BG"/>
          </a:p>
        </p:txBody>
      </p:sp>
      <p:sp>
        <p:nvSpPr>
          <p:cNvPr id="6" name="Slide Number Placeholder 5">
            <a:extLst>
              <a:ext uri="{FF2B5EF4-FFF2-40B4-BE49-F238E27FC236}">
                <a16:creationId xmlns:a16="http://schemas.microsoft.com/office/drawing/2014/main" id="{1032AE01-DF29-93A1-0B32-2C4A842BD899}"/>
              </a:ext>
            </a:extLst>
          </p:cNvPr>
          <p:cNvSpPr>
            <a:spLocks noGrp="1"/>
          </p:cNvSpPr>
          <p:nvPr>
            <p:ph type="sldNum" sz="quarter" idx="12"/>
          </p:nvPr>
        </p:nvSpPr>
        <p:spPr/>
        <p:txBody>
          <a:bodyPr/>
          <a:lstStyle/>
          <a:p>
            <a:fld id="{6B971922-80B5-4259-ACDD-1AD8C4532726}" type="slidenum">
              <a:rPr lang="bg-BG" smtClean="0"/>
              <a:t>‹#›</a:t>
            </a:fld>
            <a:endParaRPr lang="bg-BG"/>
          </a:p>
        </p:txBody>
      </p:sp>
    </p:spTree>
    <p:extLst>
      <p:ext uri="{BB962C8B-B14F-4D97-AF65-F5344CB8AC3E}">
        <p14:creationId xmlns:p14="http://schemas.microsoft.com/office/powerpoint/2010/main" val="3623303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16D659-B407-EC5E-243B-36454F5937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bg-BG"/>
          </a:p>
        </p:txBody>
      </p:sp>
      <p:sp>
        <p:nvSpPr>
          <p:cNvPr id="3" name="Text Placeholder 2">
            <a:extLst>
              <a:ext uri="{FF2B5EF4-FFF2-40B4-BE49-F238E27FC236}">
                <a16:creationId xmlns:a16="http://schemas.microsoft.com/office/drawing/2014/main" id="{DFA93CCE-C9C8-6B15-9467-8F47AB976E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4" name="Date Placeholder 3">
            <a:extLst>
              <a:ext uri="{FF2B5EF4-FFF2-40B4-BE49-F238E27FC236}">
                <a16:creationId xmlns:a16="http://schemas.microsoft.com/office/drawing/2014/main" id="{60AE05DF-7824-9098-BD07-EBC3F3E620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7D2D48-3A52-4ABB-8655-6DDAAAF1EB23}" type="datetimeFigureOut">
              <a:rPr lang="bg-BG" smtClean="0"/>
              <a:t>20.8.2024 г.</a:t>
            </a:fld>
            <a:endParaRPr lang="bg-BG"/>
          </a:p>
        </p:txBody>
      </p:sp>
      <p:sp>
        <p:nvSpPr>
          <p:cNvPr id="5" name="Footer Placeholder 4">
            <a:extLst>
              <a:ext uri="{FF2B5EF4-FFF2-40B4-BE49-F238E27FC236}">
                <a16:creationId xmlns:a16="http://schemas.microsoft.com/office/drawing/2014/main" id="{348C5027-0744-4A37-0A88-822F7AC6CC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bg-BG"/>
          </a:p>
        </p:txBody>
      </p:sp>
      <p:sp>
        <p:nvSpPr>
          <p:cNvPr id="6" name="Slide Number Placeholder 5">
            <a:extLst>
              <a:ext uri="{FF2B5EF4-FFF2-40B4-BE49-F238E27FC236}">
                <a16:creationId xmlns:a16="http://schemas.microsoft.com/office/drawing/2014/main" id="{56550F76-CB3E-9970-3285-B12DB4C888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971922-80B5-4259-ACDD-1AD8C4532726}" type="slidenum">
              <a:rPr lang="bg-BG" smtClean="0"/>
              <a:t>‹#›</a:t>
            </a:fld>
            <a:endParaRPr lang="bg-BG"/>
          </a:p>
        </p:txBody>
      </p:sp>
    </p:spTree>
    <p:extLst>
      <p:ext uri="{BB962C8B-B14F-4D97-AF65-F5344CB8AC3E}">
        <p14:creationId xmlns:p14="http://schemas.microsoft.com/office/powerpoint/2010/main" val="4007380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sign&#10;&#10;Description automatically generated">
            <a:extLst>
              <a:ext uri="{FF2B5EF4-FFF2-40B4-BE49-F238E27FC236}">
                <a16:creationId xmlns:a16="http://schemas.microsoft.com/office/drawing/2014/main" id="{38C0CC0F-BEF0-E7D9-B6BF-505EA68A4414}"/>
              </a:ext>
            </a:extLst>
          </p:cNvPr>
          <p:cNvPicPr>
            <a:picLocks noChangeAspect="1"/>
          </p:cNvPicPr>
          <p:nvPr/>
        </p:nvPicPr>
        <p:blipFill>
          <a:blip r:embed="rId2">
            <a:extLst>
              <a:ext uri="{28A0092B-C50C-407E-A947-70E740481C1C}">
                <a14:useLocalDpi xmlns:a14="http://schemas.microsoft.com/office/drawing/2010/main" val="0"/>
              </a:ext>
            </a:extLst>
          </a:blip>
          <a:srcRect t="15078" r="-1" b="27744"/>
          <a:stretch/>
        </p:blipFill>
        <p:spPr>
          <a:xfrm>
            <a:off x="-1" y="10"/>
            <a:ext cx="12228129" cy="4666928"/>
          </a:xfrm>
          <a:prstGeom prst="rect">
            <a:avLst/>
          </a:prstGeom>
        </p:spPr>
      </p:pic>
      <p:grpSp>
        <p:nvGrpSpPr>
          <p:cNvPr id="28" name="Group 27">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3" name="Freeform: Shape 1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30" name="Freeform: Shape 29">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0851E04A-E76B-4259-7A3B-460F936BF096}"/>
              </a:ext>
            </a:extLst>
          </p:cNvPr>
          <p:cNvSpPr>
            <a:spLocks noGrp="1"/>
          </p:cNvSpPr>
          <p:nvPr>
            <p:ph type="ctrTitle"/>
          </p:nvPr>
        </p:nvSpPr>
        <p:spPr>
          <a:xfrm>
            <a:off x="804672" y="4551037"/>
            <a:ext cx="5021782" cy="1509931"/>
          </a:xfrm>
        </p:spPr>
        <p:txBody>
          <a:bodyPr vert="horz" lIns="91440" tIns="45720" rIns="91440" bIns="45720" rtlCol="0" anchor="ctr">
            <a:normAutofit/>
          </a:bodyPr>
          <a:lstStyle/>
          <a:p>
            <a:pPr algn="l"/>
            <a:r>
              <a:rPr lang="en-US" sz="3100">
                <a:solidFill>
                  <a:schemeClr val="tx2"/>
                </a:solidFill>
              </a:rPr>
              <a:t>Vodafone PLC Proposed Management Office/Opening of OP site in Germany </a:t>
            </a:r>
          </a:p>
        </p:txBody>
      </p:sp>
      <p:sp>
        <p:nvSpPr>
          <p:cNvPr id="3" name="Subtitle 2">
            <a:extLst>
              <a:ext uri="{FF2B5EF4-FFF2-40B4-BE49-F238E27FC236}">
                <a16:creationId xmlns:a16="http://schemas.microsoft.com/office/drawing/2014/main" id="{37BB4DBB-65F7-A681-7A66-5A53B6912A2B}"/>
              </a:ext>
            </a:extLst>
          </p:cNvPr>
          <p:cNvSpPr>
            <a:spLocks noGrp="1"/>
          </p:cNvSpPr>
          <p:nvPr>
            <p:ph type="subTitle" idx="1"/>
          </p:nvPr>
        </p:nvSpPr>
        <p:spPr>
          <a:xfrm>
            <a:off x="6470247" y="4551037"/>
            <a:ext cx="4926411" cy="1509935"/>
          </a:xfrm>
        </p:spPr>
        <p:txBody>
          <a:bodyPr vert="horz" lIns="91440" tIns="45720" rIns="91440" bIns="45720" rtlCol="0" anchor="ctr">
            <a:normAutofit/>
          </a:bodyPr>
          <a:lstStyle/>
          <a:p>
            <a:pPr indent="-228600" algn="l">
              <a:buFont typeface="Arial" panose="020B0604020202020204" pitchFamily="34" charset="0"/>
              <a:buChar char="•"/>
            </a:pPr>
            <a:r>
              <a:rPr lang="en-US" sz="1800" dirty="0">
                <a:solidFill>
                  <a:schemeClr val="tx2"/>
                </a:solidFill>
              </a:rPr>
              <a:t>Module Code: LCBB6001</a:t>
            </a:r>
          </a:p>
          <a:p>
            <a:pPr indent="-228600" algn="l">
              <a:buFont typeface="Arial" panose="020B0604020202020204" pitchFamily="34" charset="0"/>
              <a:buChar char="•"/>
            </a:pPr>
            <a:r>
              <a:rPr lang="en-US" sz="1800" dirty="0">
                <a:solidFill>
                  <a:schemeClr val="tx2"/>
                </a:solidFill>
              </a:rPr>
              <a:t>Lecturer Name: Dr </a:t>
            </a:r>
            <a:r>
              <a:rPr lang="en-US" sz="1800" dirty="0" err="1">
                <a:solidFill>
                  <a:schemeClr val="tx2"/>
                </a:solidFill>
              </a:rPr>
              <a:t>Rexon</a:t>
            </a:r>
            <a:r>
              <a:rPr lang="en-US" sz="1800" dirty="0">
                <a:solidFill>
                  <a:schemeClr val="tx2"/>
                </a:solidFill>
              </a:rPr>
              <a:t> </a:t>
            </a:r>
            <a:r>
              <a:rPr lang="en-US" sz="1800" dirty="0" err="1">
                <a:solidFill>
                  <a:schemeClr val="tx2"/>
                </a:solidFill>
              </a:rPr>
              <a:t>Nting</a:t>
            </a:r>
            <a:endParaRPr lang="en-US" sz="1800" dirty="0">
              <a:solidFill>
                <a:schemeClr val="tx2"/>
              </a:solidFill>
            </a:endParaRPr>
          </a:p>
          <a:p>
            <a:pPr indent="-228600" algn="l">
              <a:buFont typeface="Arial" panose="020B0604020202020204" pitchFamily="34" charset="0"/>
              <a:buChar char="•"/>
            </a:pPr>
            <a:r>
              <a:rPr lang="en-US" sz="1800" dirty="0">
                <a:solidFill>
                  <a:schemeClr val="tx2"/>
                </a:solidFill>
              </a:rPr>
              <a:t>Student </a:t>
            </a:r>
            <a:r>
              <a:rPr lang="en-US" sz="1800">
                <a:solidFill>
                  <a:schemeClr val="tx2"/>
                </a:solidFill>
              </a:rPr>
              <a:t>ID: 2024471</a:t>
            </a:r>
            <a:endParaRPr lang="en-US" sz="1800" dirty="0">
              <a:solidFill>
                <a:schemeClr val="tx2"/>
              </a:solidFill>
            </a:endParaRPr>
          </a:p>
          <a:p>
            <a:pPr indent="-228600" algn="l">
              <a:buFont typeface="Arial" panose="020B0604020202020204" pitchFamily="34" charset="0"/>
              <a:buChar char="•"/>
            </a:pPr>
            <a:r>
              <a:rPr lang="en-US" sz="1800" dirty="0">
                <a:solidFill>
                  <a:schemeClr val="tx2"/>
                </a:solidFill>
              </a:rPr>
              <a:t>Student Name: Tsvetelin Brankov</a:t>
            </a:r>
          </a:p>
        </p:txBody>
      </p:sp>
    </p:spTree>
    <p:extLst>
      <p:ext uri="{BB962C8B-B14F-4D97-AF65-F5344CB8AC3E}">
        <p14:creationId xmlns:p14="http://schemas.microsoft.com/office/powerpoint/2010/main" val="3820675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9A6F6-44B1-7B02-EF2D-9E1C3ADD5AC5}"/>
              </a:ext>
            </a:extLst>
          </p:cNvPr>
          <p:cNvSpPr>
            <a:spLocks noGrp="1"/>
          </p:cNvSpPr>
          <p:nvPr>
            <p:ph type="title"/>
          </p:nvPr>
        </p:nvSpPr>
        <p:spPr>
          <a:xfrm>
            <a:off x="838200" y="963507"/>
            <a:ext cx="3494362" cy="4930986"/>
          </a:xfrm>
        </p:spPr>
        <p:txBody>
          <a:bodyPr>
            <a:normAutofit/>
          </a:bodyPr>
          <a:lstStyle/>
          <a:p>
            <a:pPr algn="r"/>
            <a:r>
              <a:rPr lang="en-GB">
                <a:solidFill>
                  <a:schemeClr val="accent1"/>
                </a:solidFill>
              </a:rPr>
              <a:t>Agenda and Purpose</a:t>
            </a:r>
            <a:endParaRPr lang="bg-BG">
              <a:solidFill>
                <a:schemeClr val="accent1"/>
              </a:solidFill>
            </a:endParaRPr>
          </a:p>
        </p:txBody>
      </p:sp>
      <p:cxnSp>
        <p:nvCxnSpPr>
          <p:cNvPr id="12" name="Straight Connector 1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B9036B8E-A668-3976-00E1-18B92F694B5F}"/>
              </a:ext>
            </a:extLst>
          </p:cNvPr>
          <p:cNvSpPr>
            <a:spLocks noGrp="1"/>
          </p:cNvSpPr>
          <p:nvPr>
            <p:ph sz="half" idx="1"/>
          </p:nvPr>
        </p:nvSpPr>
        <p:spPr>
          <a:xfrm>
            <a:off x="4976030" y="963507"/>
            <a:ext cx="6250940" cy="2304627"/>
          </a:xfrm>
        </p:spPr>
        <p:txBody>
          <a:bodyPr anchor="b">
            <a:normAutofit/>
          </a:bodyPr>
          <a:lstStyle/>
          <a:p>
            <a:pPr marL="0" indent="0">
              <a:buNone/>
            </a:pPr>
            <a:r>
              <a:rPr lang="en-GB" sz="2000"/>
              <a:t>Purpose</a:t>
            </a:r>
          </a:p>
          <a:p>
            <a:r>
              <a:rPr lang="en-GB" sz="2000"/>
              <a:t>The Strategic Expansion of Vodafone in Germany.</a:t>
            </a:r>
          </a:p>
          <a:p>
            <a:r>
              <a:rPr lang="en-GB" sz="2000"/>
              <a:t>Company’s Cultural Integration.</a:t>
            </a:r>
          </a:p>
          <a:p>
            <a:r>
              <a:rPr lang="en-GB" sz="2000"/>
              <a:t>How would Vodafone manage the Intercultural Communications?</a:t>
            </a:r>
          </a:p>
          <a:p>
            <a:endParaRPr lang="bg-BG" sz="2000"/>
          </a:p>
        </p:txBody>
      </p:sp>
      <p:sp>
        <p:nvSpPr>
          <p:cNvPr id="4" name="Content Placeholder 3">
            <a:extLst>
              <a:ext uri="{FF2B5EF4-FFF2-40B4-BE49-F238E27FC236}">
                <a16:creationId xmlns:a16="http://schemas.microsoft.com/office/drawing/2014/main" id="{031DE5BC-DF74-7926-EFA1-2AAC4B7259FA}"/>
              </a:ext>
            </a:extLst>
          </p:cNvPr>
          <p:cNvSpPr>
            <a:spLocks noGrp="1"/>
          </p:cNvSpPr>
          <p:nvPr>
            <p:ph sz="half" idx="2"/>
          </p:nvPr>
        </p:nvSpPr>
        <p:spPr>
          <a:xfrm>
            <a:off x="4976030" y="3589866"/>
            <a:ext cx="6250940" cy="2304628"/>
          </a:xfrm>
        </p:spPr>
        <p:txBody>
          <a:bodyPr>
            <a:normAutofit/>
          </a:bodyPr>
          <a:lstStyle/>
          <a:p>
            <a:pPr marL="0" indent="0">
              <a:buNone/>
            </a:pPr>
            <a:r>
              <a:rPr lang="en-GB" sz="2000"/>
              <a:t>Agenda</a:t>
            </a:r>
          </a:p>
          <a:p>
            <a:r>
              <a:rPr lang="en-US" sz="2000"/>
              <a:t>A comparison of cultural variations.</a:t>
            </a:r>
          </a:p>
          <a:p>
            <a:r>
              <a:rPr lang="en-US" sz="2000"/>
              <a:t>Identifying Cultural Challenges</a:t>
            </a:r>
          </a:p>
          <a:p>
            <a:r>
              <a:rPr lang="en-US" sz="2000"/>
              <a:t>Recommendations for Cultural Integration.</a:t>
            </a:r>
          </a:p>
          <a:p>
            <a:r>
              <a:rPr lang="en-US" sz="2000"/>
              <a:t>Giving recommendations and concluding the operation.</a:t>
            </a:r>
            <a:endParaRPr lang="bg-BG" sz="2000"/>
          </a:p>
        </p:txBody>
      </p:sp>
    </p:spTree>
    <p:extLst>
      <p:ext uri="{BB962C8B-B14F-4D97-AF65-F5344CB8AC3E}">
        <p14:creationId xmlns:p14="http://schemas.microsoft.com/office/powerpoint/2010/main" val="2934017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0" name="Rectangle 9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Freeform: Shape 10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BF026BA-0F45-4699-0477-35D3650760BA}"/>
              </a:ext>
            </a:extLst>
          </p:cNvPr>
          <p:cNvSpPr>
            <a:spLocks noGrp="1"/>
          </p:cNvSpPr>
          <p:nvPr>
            <p:ph type="ctrTitle"/>
          </p:nvPr>
        </p:nvSpPr>
        <p:spPr>
          <a:xfrm>
            <a:off x="838200" y="609600"/>
            <a:ext cx="3739341" cy="1330839"/>
          </a:xfrm>
        </p:spPr>
        <p:txBody>
          <a:bodyPr vert="horz" lIns="91440" tIns="45720" rIns="91440" bIns="45720" rtlCol="0" anchor="ctr">
            <a:normAutofit/>
          </a:bodyPr>
          <a:lstStyle/>
          <a:p>
            <a:pPr algn="l"/>
            <a:r>
              <a:rPr lang="en-US" sz="4400" kern="1200">
                <a:solidFill>
                  <a:schemeClr val="tx1"/>
                </a:solidFill>
                <a:latin typeface="+mj-lt"/>
                <a:ea typeface="+mj-ea"/>
                <a:cs typeface="+mj-cs"/>
              </a:rPr>
              <a:t>Introduction </a:t>
            </a:r>
          </a:p>
        </p:txBody>
      </p:sp>
      <p:sp>
        <p:nvSpPr>
          <p:cNvPr id="3" name="Subtitle 2">
            <a:extLst>
              <a:ext uri="{FF2B5EF4-FFF2-40B4-BE49-F238E27FC236}">
                <a16:creationId xmlns:a16="http://schemas.microsoft.com/office/drawing/2014/main" id="{1A2BBEAB-6B6E-5429-78BF-25533BE4BE01}"/>
              </a:ext>
            </a:extLst>
          </p:cNvPr>
          <p:cNvSpPr>
            <a:spLocks noGrp="1"/>
          </p:cNvSpPr>
          <p:nvPr>
            <p:ph type="subTitle" idx="1"/>
          </p:nvPr>
        </p:nvSpPr>
        <p:spPr>
          <a:xfrm>
            <a:off x="862366" y="2194102"/>
            <a:ext cx="3427001" cy="3908586"/>
          </a:xfrm>
        </p:spPr>
        <p:txBody>
          <a:bodyPr vert="horz" lIns="91440" tIns="45720" rIns="91440" bIns="45720" rtlCol="0">
            <a:normAutofit/>
          </a:bodyPr>
          <a:lstStyle/>
          <a:p>
            <a:pPr marL="285750" indent="-228600" algn="l">
              <a:buFont typeface="Arial" panose="020B0604020202020204" pitchFamily="34" charset="0"/>
              <a:buChar char="•"/>
            </a:pPr>
            <a:r>
              <a:rPr lang="en-US" sz="2000" dirty="0"/>
              <a:t>Vodafone Group Plc</a:t>
            </a:r>
          </a:p>
          <a:p>
            <a:pPr marL="285750" indent="-228600" algn="l">
              <a:buFont typeface="Arial" panose="020B0604020202020204" pitchFamily="34" charset="0"/>
              <a:buChar char="•"/>
            </a:pPr>
            <a:r>
              <a:rPr lang="en-US" sz="2000" dirty="0"/>
              <a:t>Industry </a:t>
            </a:r>
          </a:p>
          <a:p>
            <a:pPr marL="285750" indent="-228600" algn="l">
              <a:buFont typeface="Arial" panose="020B0604020202020204" pitchFamily="34" charset="0"/>
              <a:buChar char="•"/>
            </a:pPr>
            <a:r>
              <a:rPr lang="en-US" sz="2000" dirty="0"/>
              <a:t>Employees</a:t>
            </a:r>
          </a:p>
          <a:p>
            <a:pPr marL="285750" indent="-228600" algn="l">
              <a:buFont typeface="Arial" panose="020B0604020202020204" pitchFamily="34" charset="0"/>
              <a:buChar char="•"/>
            </a:pPr>
            <a:r>
              <a:rPr lang="en-US" sz="2000" dirty="0"/>
              <a:t>Revenue </a:t>
            </a:r>
          </a:p>
          <a:p>
            <a:pPr marL="285750" indent="-228600" algn="l">
              <a:buFont typeface="Arial" panose="020B0604020202020204" pitchFamily="34" charset="0"/>
              <a:buChar char="•"/>
            </a:pPr>
            <a:r>
              <a:rPr lang="en-US" sz="2000" dirty="0"/>
              <a:t>Assets </a:t>
            </a:r>
          </a:p>
          <a:p>
            <a:pPr marL="285750" indent="-228600" algn="l">
              <a:buFont typeface="Arial" panose="020B0604020202020204" pitchFamily="34" charset="0"/>
              <a:buChar char="•"/>
            </a:pPr>
            <a:r>
              <a:rPr lang="en-US" sz="2000" dirty="0"/>
              <a:t>Profits</a:t>
            </a:r>
          </a:p>
          <a:p>
            <a:pPr marL="57150" algn="l"/>
            <a:r>
              <a:rPr lang="en-GB" sz="2000" b="0" dirty="0">
                <a:solidFill>
                  <a:srgbClr val="455F7C"/>
                </a:solidFill>
                <a:effectLst/>
                <a:latin typeface="Open Sans" panose="020B0606030504020204" pitchFamily="34" charset="0"/>
                <a:ea typeface="Calibri" panose="020F0502020204030204" pitchFamily="34" charset="0"/>
              </a:rPr>
              <a:t>(PLC, 2024).</a:t>
            </a:r>
          </a:p>
          <a:p>
            <a:pPr marL="57150" algn="l"/>
            <a:r>
              <a:rPr lang="en-GB" sz="2000" b="0" dirty="0">
                <a:solidFill>
                  <a:srgbClr val="455F7C"/>
                </a:solidFill>
                <a:effectLst/>
                <a:latin typeface="Open Sans" panose="020B0606030504020204" pitchFamily="34" charset="0"/>
                <a:ea typeface="Calibri" panose="020F0502020204030204" pitchFamily="34" charset="0"/>
              </a:rPr>
              <a:t>(Sherif, 2024).</a:t>
            </a:r>
          </a:p>
          <a:p>
            <a:pPr marL="57150" algn="l"/>
            <a:endParaRPr lang="en-US" sz="2000" dirty="0"/>
          </a:p>
        </p:txBody>
      </p:sp>
      <p:pic>
        <p:nvPicPr>
          <p:cNvPr id="5" name="Picture 4" descr="A group of people walking outside of a store&#10;&#10;Description automatically generated">
            <a:extLst>
              <a:ext uri="{FF2B5EF4-FFF2-40B4-BE49-F238E27FC236}">
                <a16:creationId xmlns:a16="http://schemas.microsoft.com/office/drawing/2014/main" id="{EDC7C799-1A46-625C-9556-0FA955FD341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5457" y="1594328"/>
            <a:ext cx="6155141" cy="3693084"/>
          </a:xfrm>
          <a:prstGeom prst="rect">
            <a:avLst/>
          </a:prstGeom>
        </p:spPr>
      </p:pic>
    </p:spTree>
    <p:extLst>
      <p:ext uri="{BB962C8B-B14F-4D97-AF65-F5344CB8AC3E}">
        <p14:creationId xmlns:p14="http://schemas.microsoft.com/office/powerpoint/2010/main" val="2723296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0008F-B95A-4449-900B-4F45388A4E86}"/>
              </a:ext>
            </a:extLst>
          </p:cNvPr>
          <p:cNvSpPr>
            <a:spLocks noGrp="1"/>
          </p:cNvSpPr>
          <p:nvPr>
            <p:ph type="title"/>
          </p:nvPr>
        </p:nvSpPr>
        <p:spPr>
          <a:xfrm>
            <a:off x="630936" y="639520"/>
            <a:ext cx="3429000" cy="1719072"/>
          </a:xfrm>
        </p:spPr>
        <p:txBody>
          <a:bodyPr anchor="b">
            <a:normAutofit/>
          </a:bodyPr>
          <a:lstStyle/>
          <a:p>
            <a:r>
              <a:rPr lang="en-GB" sz="3800"/>
              <a:t>Vodafone users worldwide </a:t>
            </a:r>
            <a:endParaRPr lang="bg-BG" sz="3800"/>
          </a:p>
        </p:txBody>
      </p:sp>
      <p:sp>
        <p:nvSpPr>
          <p:cNvPr id="66"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Content Placeholder 8">
            <a:extLst>
              <a:ext uri="{FF2B5EF4-FFF2-40B4-BE49-F238E27FC236}">
                <a16:creationId xmlns:a16="http://schemas.microsoft.com/office/drawing/2014/main" id="{96FEE406-835F-AD95-2ED6-400326439CC3}"/>
              </a:ext>
            </a:extLst>
          </p:cNvPr>
          <p:cNvSpPr>
            <a:spLocks noGrp="1"/>
          </p:cNvSpPr>
          <p:nvPr>
            <p:ph idx="1"/>
          </p:nvPr>
        </p:nvSpPr>
        <p:spPr>
          <a:xfrm>
            <a:off x="630936" y="2807208"/>
            <a:ext cx="3429000" cy="3410712"/>
          </a:xfrm>
        </p:spPr>
        <p:txBody>
          <a:bodyPr anchor="t">
            <a:normAutofit/>
          </a:bodyPr>
          <a:lstStyle/>
          <a:p>
            <a:r>
              <a:rPr lang="en-US" sz="2200" dirty="0"/>
              <a:t> Side-by-side comparison of the UK’s and Germany’s mobile customers through the years and by millions.</a:t>
            </a:r>
          </a:p>
          <a:p>
            <a:endParaRPr lang="en-US" sz="2200" dirty="0"/>
          </a:p>
          <a:p>
            <a:endParaRPr lang="en-US" sz="2200" dirty="0"/>
          </a:p>
          <a:p>
            <a:pPr marL="0" indent="0">
              <a:buNone/>
            </a:pPr>
            <a:r>
              <a:rPr lang="en-GB" sz="2400" b="0" dirty="0">
                <a:solidFill>
                  <a:srgbClr val="455F7C"/>
                </a:solidFill>
                <a:effectLst/>
                <a:latin typeface="Open Sans" panose="020B0606030504020204" pitchFamily="34" charset="0"/>
                <a:ea typeface="Calibri" panose="020F0502020204030204" pitchFamily="34" charset="0"/>
              </a:rPr>
              <a:t>(Sherif, 2024).</a:t>
            </a:r>
          </a:p>
          <a:p>
            <a:pPr marL="0" indent="0">
              <a:buNone/>
            </a:pPr>
            <a:endParaRPr lang="en-US" sz="2200" dirty="0"/>
          </a:p>
        </p:txBody>
      </p:sp>
      <p:pic>
        <p:nvPicPr>
          <p:cNvPr id="5" name="Content Placeholder 4" descr="A graph of different colored bars&#10;&#10;Description automatically generated">
            <a:extLst>
              <a:ext uri="{FF2B5EF4-FFF2-40B4-BE49-F238E27FC236}">
                <a16:creationId xmlns:a16="http://schemas.microsoft.com/office/drawing/2014/main" id="{71BA3DDF-98AA-21F0-8F6E-06684C5F72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4296" y="1418291"/>
            <a:ext cx="6903720" cy="4021417"/>
          </a:xfrm>
          <a:prstGeom prst="rect">
            <a:avLst/>
          </a:prstGeom>
        </p:spPr>
      </p:pic>
    </p:spTree>
    <p:extLst>
      <p:ext uri="{BB962C8B-B14F-4D97-AF65-F5344CB8AC3E}">
        <p14:creationId xmlns:p14="http://schemas.microsoft.com/office/powerpoint/2010/main" val="2268416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20D3AE-94D6-8692-A598-08323DA1BB62}"/>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5400"/>
              <a:t>Context Vodafone’s Expansion</a:t>
            </a:r>
          </a:p>
        </p:txBody>
      </p:sp>
      <p:pic>
        <p:nvPicPr>
          <p:cNvPr id="5" name="Picture 4">
            <a:extLst>
              <a:ext uri="{FF2B5EF4-FFF2-40B4-BE49-F238E27FC236}">
                <a16:creationId xmlns:a16="http://schemas.microsoft.com/office/drawing/2014/main" id="{6B776558-0859-DA88-6F52-00777B1000BF}"/>
              </a:ext>
            </a:extLst>
          </p:cNvPr>
          <p:cNvPicPr>
            <a:picLocks noChangeAspect="1"/>
          </p:cNvPicPr>
          <p:nvPr/>
        </p:nvPicPr>
        <p:blipFill>
          <a:blip r:embed="rId3"/>
          <a:srcRect l="24236" r="27207"/>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7105698-107E-34E7-6333-B965EA2F7528}"/>
              </a:ext>
            </a:extLst>
          </p:cNvPr>
          <p:cNvSpPr>
            <a:spLocks noGrp="1"/>
          </p:cNvSpPr>
          <p:nvPr>
            <p:ph type="subTitle" idx="1"/>
          </p:nvPr>
        </p:nvSpPr>
        <p:spPr>
          <a:xfrm>
            <a:off x="5297762" y="2706624"/>
            <a:ext cx="6251110" cy="3483864"/>
          </a:xfrm>
        </p:spPr>
        <p:txBody>
          <a:bodyPr vert="horz" lIns="91440" tIns="45720" rIns="91440" bIns="45720" rtlCol="0">
            <a:normAutofit/>
          </a:bodyPr>
          <a:lstStyle/>
          <a:p>
            <a:pPr marL="342900" indent="-228600" algn="l">
              <a:buFont typeface="Arial" panose="020B0604020202020204" pitchFamily="34" charset="0"/>
              <a:buChar char="•"/>
            </a:pPr>
            <a:r>
              <a:rPr lang="en-US" sz="2000" dirty="0"/>
              <a:t>Vision and Mission – Positioning the company to European markets ‘To provide the best network and support for people and businesses’</a:t>
            </a:r>
          </a:p>
          <a:p>
            <a:pPr marL="342900" indent="-228600" algn="l">
              <a:buFont typeface="Arial" panose="020B0604020202020204" pitchFamily="34" charset="0"/>
              <a:buChar char="•"/>
            </a:pPr>
            <a:r>
              <a:rPr lang="en-US" sz="2000" dirty="0"/>
              <a:t>Strategic Importance – Germany the largest economy in Europe. Providing opportunities for new tech development</a:t>
            </a:r>
          </a:p>
          <a:p>
            <a:pPr marL="342900" indent="-228600" algn="l">
              <a:buFont typeface="Arial" panose="020B0604020202020204" pitchFamily="34" charset="0"/>
              <a:buChar char="•"/>
            </a:pPr>
            <a:r>
              <a:rPr lang="en-US" sz="2000" dirty="0"/>
              <a:t>Goals – Driving Innovation, Creating Efficiency, EU Presence.</a:t>
            </a:r>
          </a:p>
          <a:p>
            <a:pPr marL="342900" indent="-228600" algn="l">
              <a:buFont typeface="Arial" panose="020B0604020202020204" pitchFamily="34" charset="0"/>
              <a:buChar char="•"/>
            </a:pPr>
            <a:r>
              <a:rPr lang="en-US" sz="2000" dirty="0"/>
              <a:t>Market and Industry – Digital </a:t>
            </a:r>
            <a:r>
              <a:rPr lang="en-US" sz="2000" dirty="0" err="1"/>
              <a:t>Trasformation</a:t>
            </a:r>
            <a:endParaRPr lang="en-US" sz="2000" dirty="0"/>
          </a:p>
          <a:p>
            <a:pPr marL="114300" algn="l"/>
            <a:r>
              <a:rPr lang="en-GB" sz="1800" b="1" dirty="0">
                <a:effectLst/>
                <a:latin typeface="Arial" panose="020B0604020202020204" pitchFamily="34" charset="0"/>
                <a:ea typeface="Calibri" panose="020F0502020204030204" pitchFamily="34" charset="0"/>
              </a:rPr>
              <a:t> </a:t>
            </a:r>
            <a:r>
              <a:rPr lang="en-GB" sz="1800" b="0" dirty="0">
                <a:effectLst/>
                <a:latin typeface="Arial" panose="020B0604020202020204" pitchFamily="34" charset="0"/>
                <a:ea typeface="Calibri" panose="020F0502020204030204" pitchFamily="34" charset="0"/>
              </a:rPr>
              <a:t>(Hirt, 2023)</a:t>
            </a:r>
            <a:r>
              <a:rPr lang="en-US" sz="2000" dirty="0"/>
              <a:t> </a:t>
            </a:r>
          </a:p>
        </p:txBody>
      </p:sp>
    </p:spTree>
    <p:extLst>
      <p:ext uri="{BB962C8B-B14F-4D97-AF65-F5344CB8AC3E}">
        <p14:creationId xmlns:p14="http://schemas.microsoft.com/office/powerpoint/2010/main" val="2096979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20263F-9025-83D3-E537-4EE6F4CD511B}"/>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gn="l"/>
            <a:r>
              <a:rPr lang="en-US" sz="5000"/>
              <a:t>German Culture. How it differs from The UK? </a:t>
            </a:r>
          </a:p>
        </p:txBody>
      </p:sp>
      <p:pic>
        <p:nvPicPr>
          <p:cNvPr id="5" name="Picture 4" descr="Miniature houses">
            <a:extLst>
              <a:ext uri="{FF2B5EF4-FFF2-40B4-BE49-F238E27FC236}">
                <a16:creationId xmlns:a16="http://schemas.microsoft.com/office/drawing/2014/main" id="{7335FDF9-3911-D561-0035-68AFC95EAB66}"/>
              </a:ext>
            </a:extLst>
          </p:cNvPr>
          <p:cNvPicPr>
            <a:picLocks noChangeAspect="1"/>
          </p:cNvPicPr>
          <p:nvPr/>
        </p:nvPicPr>
        <p:blipFill>
          <a:blip r:embed="rId3"/>
          <a:srcRect l="27429" r="2741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D44F8F9-7542-5A97-E57B-2C64BB43E36A}"/>
              </a:ext>
            </a:extLst>
          </p:cNvPr>
          <p:cNvSpPr>
            <a:spLocks noGrp="1"/>
          </p:cNvSpPr>
          <p:nvPr>
            <p:ph type="subTitle" idx="1"/>
          </p:nvPr>
        </p:nvSpPr>
        <p:spPr>
          <a:xfrm>
            <a:off x="5297762" y="2706624"/>
            <a:ext cx="6251110" cy="3483864"/>
          </a:xfrm>
        </p:spPr>
        <p:txBody>
          <a:bodyPr vert="horz" lIns="91440" tIns="45720" rIns="91440" bIns="45720" rtlCol="0">
            <a:normAutofit fontScale="92500" lnSpcReduction="20000"/>
          </a:bodyPr>
          <a:lstStyle/>
          <a:p>
            <a:pPr marL="457200" indent="-228600" algn="l">
              <a:buFont typeface="Arial" panose="020B0604020202020204" pitchFamily="34" charset="0"/>
              <a:buChar char="•"/>
            </a:pPr>
            <a:r>
              <a:rPr lang="en-US" sz="2000" dirty="0"/>
              <a:t>Communication Style: Germany direct, straightforward. UK Indirect, polite.</a:t>
            </a:r>
          </a:p>
          <a:p>
            <a:pPr marL="457200" indent="-228600" algn="l">
              <a:buFont typeface="Arial" panose="020B0604020202020204" pitchFamily="34" charset="0"/>
              <a:buChar char="•"/>
            </a:pPr>
            <a:r>
              <a:rPr lang="en-US" sz="2000" dirty="0"/>
              <a:t>Decision Making: In Germany, decisions are made by analysis and consensus.</a:t>
            </a:r>
          </a:p>
          <a:p>
            <a:pPr marL="457200" indent="-228600" algn="l">
              <a:buFont typeface="Arial" panose="020B0604020202020204" pitchFamily="34" charset="0"/>
              <a:buChar char="•"/>
            </a:pPr>
            <a:r>
              <a:rPr lang="en-US" sz="2000" dirty="0"/>
              <a:t>Punctuality: Time is highly respected and used Efficient.</a:t>
            </a:r>
          </a:p>
          <a:p>
            <a:pPr marL="457200" indent="-228600" algn="l">
              <a:buFont typeface="Arial" panose="020B0604020202020204" pitchFamily="34" charset="0"/>
              <a:buChar char="•"/>
            </a:pPr>
            <a:r>
              <a:rPr lang="en-US" sz="2000" dirty="0"/>
              <a:t>Work-Life: Visible boundaries are created between work and personal life.</a:t>
            </a:r>
          </a:p>
          <a:p>
            <a:pPr marL="457200" indent="-228600" algn="l">
              <a:buFont typeface="Arial" panose="020B0604020202020204" pitchFamily="34" charset="0"/>
              <a:buChar char="•"/>
            </a:pPr>
            <a:r>
              <a:rPr lang="en-US" sz="2000" dirty="0"/>
              <a:t>Innovation and Risk: Germans are more calculated and cautious of risk.</a:t>
            </a:r>
          </a:p>
          <a:p>
            <a:pPr marL="228600" algn="l"/>
            <a:r>
              <a:rPr lang="en-GB" sz="1800" b="0" dirty="0">
                <a:effectLst/>
                <a:latin typeface="Arial" panose="020B0604020202020204" pitchFamily="34" charset="0"/>
                <a:ea typeface="Calibri" panose="020F0502020204030204" pitchFamily="34" charset="0"/>
                <a:cs typeface="Times New Roman" panose="02020603050405020304" pitchFamily="18" charset="0"/>
              </a:rPr>
              <a:t>(Trompenaars, 2011)</a:t>
            </a:r>
            <a:endParaRPr lang="bg-BG"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US" sz="2000" dirty="0"/>
          </a:p>
        </p:txBody>
      </p:sp>
    </p:spTree>
    <p:extLst>
      <p:ext uri="{BB962C8B-B14F-4D97-AF65-F5344CB8AC3E}">
        <p14:creationId xmlns:p14="http://schemas.microsoft.com/office/powerpoint/2010/main" val="26934392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2A3D8A-6254-3376-D4D4-903E7B178A02}"/>
              </a:ext>
            </a:extLst>
          </p:cNvPr>
          <p:cNvSpPr>
            <a:spLocks noGrp="1"/>
          </p:cNvSpPr>
          <p:nvPr>
            <p:ph type="title"/>
          </p:nvPr>
        </p:nvSpPr>
        <p:spPr>
          <a:xfrm>
            <a:off x="5297762" y="329184"/>
            <a:ext cx="6251110" cy="1783080"/>
          </a:xfrm>
        </p:spPr>
        <p:txBody>
          <a:bodyPr anchor="b">
            <a:normAutofit/>
          </a:bodyPr>
          <a:lstStyle/>
          <a:p>
            <a:r>
              <a:rPr lang="en-GB" sz="5400"/>
              <a:t>Determining Factors for Success </a:t>
            </a:r>
            <a:endParaRPr lang="bg-BG" sz="5400"/>
          </a:p>
        </p:txBody>
      </p:sp>
      <p:pic>
        <p:nvPicPr>
          <p:cNvPr id="5" name="Picture 4" descr="Light bulb on yellow background with sketched light beams and cord">
            <a:extLst>
              <a:ext uri="{FF2B5EF4-FFF2-40B4-BE49-F238E27FC236}">
                <a16:creationId xmlns:a16="http://schemas.microsoft.com/office/drawing/2014/main" id="{F17BD305-37BC-4D0C-E1B7-99273AD2707C}"/>
              </a:ext>
            </a:extLst>
          </p:cNvPr>
          <p:cNvPicPr>
            <a:picLocks noChangeAspect="1"/>
          </p:cNvPicPr>
          <p:nvPr/>
        </p:nvPicPr>
        <p:blipFill>
          <a:blip r:embed="rId3"/>
          <a:srcRect l="51246" r="698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D4130C-C8C6-1EFE-7A39-80968A0D895B}"/>
              </a:ext>
            </a:extLst>
          </p:cNvPr>
          <p:cNvSpPr>
            <a:spLocks noGrp="1"/>
          </p:cNvSpPr>
          <p:nvPr>
            <p:ph idx="1"/>
          </p:nvPr>
        </p:nvSpPr>
        <p:spPr>
          <a:xfrm>
            <a:off x="5297762" y="2706624"/>
            <a:ext cx="6251110" cy="3483864"/>
          </a:xfrm>
        </p:spPr>
        <p:txBody>
          <a:bodyPr>
            <a:normAutofit fontScale="92500" lnSpcReduction="10000"/>
          </a:bodyPr>
          <a:lstStyle/>
          <a:p>
            <a:r>
              <a:rPr lang="en-GB" sz="1900" dirty="0"/>
              <a:t>Success Factors</a:t>
            </a:r>
          </a:p>
          <a:p>
            <a:pPr marL="0" indent="0">
              <a:buNone/>
            </a:pPr>
            <a:r>
              <a:rPr lang="en-GB" sz="1900" dirty="0"/>
              <a:t>Understanding the Business Culture</a:t>
            </a:r>
          </a:p>
          <a:p>
            <a:pPr marL="0" indent="0">
              <a:buNone/>
            </a:pPr>
            <a:r>
              <a:rPr lang="en-GB" sz="1900" dirty="0"/>
              <a:t>Commitment to Innovation and Quality</a:t>
            </a:r>
          </a:p>
          <a:p>
            <a:pPr marL="0" indent="0">
              <a:buNone/>
            </a:pPr>
            <a:r>
              <a:rPr lang="en-GB" sz="1900" dirty="0"/>
              <a:t>Local Networking</a:t>
            </a:r>
          </a:p>
          <a:p>
            <a:pPr marL="0" indent="0">
              <a:buNone/>
            </a:pPr>
            <a:r>
              <a:rPr lang="en-GB" sz="1900" dirty="0"/>
              <a:t>Adapting to local preferences</a:t>
            </a:r>
          </a:p>
          <a:p>
            <a:r>
              <a:rPr lang="en-GB" sz="1900" dirty="0"/>
              <a:t>Failure Factors</a:t>
            </a:r>
          </a:p>
          <a:p>
            <a:pPr marL="0" indent="0">
              <a:buNone/>
            </a:pPr>
            <a:r>
              <a:rPr lang="en-GB" sz="1900" dirty="0"/>
              <a:t>Inflexibility</a:t>
            </a:r>
          </a:p>
          <a:p>
            <a:pPr marL="0" indent="0">
              <a:buNone/>
            </a:pPr>
            <a:r>
              <a:rPr lang="en-GB" sz="1900" dirty="0"/>
              <a:t>Lack of Cultural Sensitivity</a:t>
            </a:r>
          </a:p>
          <a:p>
            <a:pPr marL="0" indent="0">
              <a:buNone/>
            </a:pPr>
            <a:r>
              <a:rPr lang="en-GB" sz="1900" dirty="0"/>
              <a:t>Understanding Competition</a:t>
            </a:r>
          </a:p>
          <a:p>
            <a:pPr marL="0" indent="0">
              <a:buNone/>
            </a:pPr>
            <a:r>
              <a:rPr lang="en-GB" sz="1800" b="0" dirty="0">
                <a:effectLst/>
                <a:latin typeface="Arial" panose="020B0604020202020204" pitchFamily="34" charset="0"/>
                <a:ea typeface="Calibri" panose="020F0502020204030204" pitchFamily="34" charset="0"/>
              </a:rPr>
              <a:t>(</a:t>
            </a:r>
            <a:r>
              <a:rPr lang="en-GB" sz="1800" b="0" dirty="0" err="1">
                <a:effectLst/>
                <a:latin typeface="Arial" panose="020B0604020202020204" pitchFamily="34" charset="0"/>
                <a:ea typeface="Calibri" panose="020F0502020204030204" pitchFamily="34" charset="0"/>
              </a:rPr>
              <a:t>LImited</a:t>
            </a:r>
            <a:r>
              <a:rPr lang="en-GB" sz="1800" b="0" dirty="0">
                <a:effectLst/>
                <a:latin typeface="Arial" panose="020B0604020202020204" pitchFamily="34" charset="0"/>
                <a:ea typeface="Calibri" panose="020F0502020204030204" pitchFamily="34" charset="0"/>
              </a:rPr>
              <a:t>, 2021)</a:t>
            </a:r>
            <a:endParaRPr lang="en-GB" sz="1900" dirty="0"/>
          </a:p>
          <a:p>
            <a:pPr marL="0" indent="0">
              <a:buNone/>
            </a:pPr>
            <a:endParaRPr lang="bg-BG" sz="1900" dirty="0"/>
          </a:p>
        </p:txBody>
      </p:sp>
    </p:spTree>
    <p:extLst>
      <p:ext uri="{BB962C8B-B14F-4D97-AF65-F5344CB8AC3E}">
        <p14:creationId xmlns:p14="http://schemas.microsoft.com/office/powerpoint/2010/main" val="1987282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0747DD-1F4E-20F1-0008-24E292C18570}"/>
              </a:ext>
            </a:extLst>
          </p:cNvPr>
          <p:cNvSpPr>
            <a:spLocks noGrp="1"/>
          </p:cNvSpPr>
          <p:nvPr>
            <p:ph type="title"/>
          </p:nvPr>
        </p:nvSpPr>
        <p:spPr>
          <a:xfrm>
            <a:off x="1383564" y="348865"/>
            <a:ext cx="9718111" cy="1576446"/>
          </a:xfrm>
        </p:spPr>
        <p:txBody>
          <a:bodyPr vert="horz" lIns="91440" tIns="45720" rIns="91440" bIns="45720" rtlCol="0" anchor="ctr">
            <a:normAutofit/>
          </a:bodyPr>
          <a:lstStyle/>
          <a:p>
            <a:r>
              <a:rPr lang="en-US" sz="4000" kern="1200">
                <a:solidFill>
                  <a:srgbClr val="FFFFFF"/>
                </a:solidFill>
                <a:latin typeface="+mj-lt"/>
                <a:ea typeface="+mj-ea"/>
                <a:cs typeface="+mj-cs"/>
              </a:rPr>
              <a:t>Differences and sensitivity UK vs Germany </a:t>
            </a:r>
          </a:p>
        </p:txBody>
      </p:sp>
      <p:graphicFrame>
        <p:nvGraphicFramePr>
          <p:cNvPr id="6" name="Content Placeholder 2">
            <a:extLst>
              <a:ext uri="{FF2B5EF4-FFF2-40B4-BE49-F238E27FC236}">
                <a16:creationId xmlns:a16="http://schemas.microsoft.com/office/drawing/2014/main" id="{90907529-6ADF-6782-A90D-701BE995C721}"/>
              </a:ext>
            </a:extLst>
          </p:cNvPr>
          <p:cNvGraphicFramePr>
            <a:graphicFrameLocks/>
          </p:cNvGraphicFramePr>
          <p:nvPr>
            <p:extLst>
              <p:ext uri="{D42A27DB-BD31-4B8C-83A1-F6EECF244321}">
                <p14:modId xmlns:p14="http://schemas.microsoft.com/office/powerpoint/2010/main" val="3115074488"/>
              </p:ext>
            </p:extLst>
          </p:nvPr>
        </p:nvGraphicFramePr>
        <p:xfrm>
          <a:off x="1649996" y="2615979"/>
          <a:ext cx="4393366"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16A56BC9-9ECA-383B-CB08-25E4422D384D}"/>
              </a:ext>
            </a:extLst>
          </p:cNvPr>
          <p:cNvSpPr>
            <a:spLocks/>
          </p:cNvSpPr>
          <p:nvPr/>
        </p:nvSpPr>
        <p:spPr>
          <a:xfrm>
            <a:off x="6242619" y="2615978"/>
            <a:ext cx="4393366" cy="3689405"/>
          </a:xfrm>
          <a:prstGeom prst="rect">
            <a:avLst/>
          </a:prstGeom>
        </p:spPr>
        <p:txBody>
          <a:bodyPr>
            <a:normAutofit/>
          </a:bodyPr>
          <a:lstStyle/>
          <a:p>
            <a:pPr defTabSz="768096">
              <a:lnSpc>
                <a:spcPct val="97000"/>
              </a:lnSpc>
              <a:spcAft>
                <a:spcPts val="672"/>
              </a:spcAft>
              <a:buSzPts val="1000"/>
              <a:tabLst>
                <a:tab pos="384048" algn="l"/>
              </a:tabLst>
            </a:pPr>
            <a:r>
              <a:rPr lang="en-GB" b="1" dirty="0">
                <a:solidFill>
                  <a:srgbClr val="1F1F1F"/>
                </a:solidFill>
                <a:latin typeface="Arial" panose="020B0604020202020204" pitchFamily="34" charset="0"/>
                <a:ea typeface="Times New Roman" panose="02020603050405020304" pitchFamily="18" charset="0"/>
              </a:rPr>
              <a:t> Hierarchy</a:t>
            </a:r>
            <a:r>
              <a:rPr lang="en-GB" dirty="0">
                <a:solidFill>
                  <a:srgbClr val="1F1F1F"/>
                </a:solidFill>
                <a:latin typeface="Arial" panose="020B0604020202020204" pitchFamily="34" charset="0"/>
                <a:ea typeface="Times New Roman" panose="02020603050405020304" pitchFamily="18" charset="0"/>
              </a:rPr>
              <a:t> – Well-defined job roles, organisational rules, and procedures.</a:t>
            </a:r>
          </a:p>
          <a:p>
            <a:pPr defTabSz="768096">
              <a:lnSpc>
                <a:spcPct val="97000"/>
              </a:lnSpc>
              <a:spcAft>
                <a:spcPts val="672"/>
              </a:spcAft>
              <a:buSzPts val="1000"/>
              <a:tabLst>
                <a:tab pos="384048" algn="l"/>
              </a:tabLst>
            </a:pPr>
            <a:r>
              <a:rPr lang="en-GB" sz="1800" b="1" dirty="0">
                <a:solidFill>
                  <a:srgbClr val="1F1F1F"/>
                </a:solidFill>
                <a:effectLst/>
                <a:latin typeface="Arial" panose="020B0604020202020204" pitchFamily="34" charset="0"/>
                <a:ea typeface="Times New Roman" panose="02020603050405020304" pitchFamily="18" charset="0"/>
              </a:rPr>
              <a:t> Efficiency and Delegation </a:t>
            </a:r>
            <a:r>
              <a:rPr lang="en-GB" sz="1800" dirty="0">
                <a:solidFill>
                  <a:srgbClr val="1F1F1F"/>
                </a:solidFill>
                <a:effectLst/>
                <a:latin typeface="Arial" panose="020B0604020202020204" pitchFamily="34" charset="0"/>
                <a:ea typeface="Times New Roman" panose="02020603050405020304" pitchFamily="18" charset="0"/>
              </a:rPr>
              <a:t>– Diligence and </a:t>
            </a:r>
            <a:r>
              <a:rPr lang="en-GB" dirty="0">
                <a:solidFill>
                  <a:srgbClr val="1F1F1F"/>
                </a:solidFill>
                <a:latin typeface="Arial" panose="020B0604020202020204" pitchFamily="34" charset="0"/>
                <a:ea typeface="Times New Roman" panose="02020603050405020304" pitchFamily="18" charset="0"/>
              </a:rPr>
              <a:t>efficiency are two of the biggest priorities of German managers.</a:t>
            </a:r>
          </a:p>
          <a:p>
            <a:pPr defTabSz="768096">
              <a:lnSpc>
                <a:spcPct val="97000"/>
              </a:lnSpc>
              <a:spcAft>
                <a:spcPts val="672"/>
              </a:spcAft>
              <a:buSzPts val="1000"/>
              <a:tabLst>
                <a:tab pos="384048" algn="l"/>
              </a:tabLst>
            </a:pPr>
            <a:r>
              <a:rPr lang="en-GB" dirty="0">
                <a:solidFill>
                  <a:srgbClr val="1F1F1F"/>
                </a:solidFill>
                <a:latin typeface="Arial" panose="020B0604020202020204" pitchFamily="34" charset="0"/>
                <a:ea typeface="Times New Roman" panose="02020603050405020304" pitchFamily="18" charset="0"/>
              </a:rPr>
              <a:t> </a:t>
            </a:r>
            <a:r>
              <a:rPr lang="en-GB" b="1" dirty="0">
                <a:solidFill>
                  <a:srgbClr val="1F1F1F"/>
                </a:solidFill>
                <a:latin typeface="Arial" panose="020B0604020202020204" pitchFamily="34" charset="0"/>
                <a:ea typeface="Times New Roman" panose="02020603050405020304" pitchFamily="18" charset="0"/>
              </a:rPr>
              <a:t>Work-Life Balance </a:t>
            </a:r>
            <a:r>
              <a:rPr lang="en-GB" dirty="0">
                <a:solidFill>
                  <a:srgbClr val="1F1F1F"/>
                </a:solidFill>
                <a:latin typeface="Arial" panose="020B0604020202020204" pitchFamily="34" charset="0"/>
                <a:ea typeface="Times New Roman" panose="02020603050405020304" pitchFamily="18" charset="0"/>
              </a:rPr>
              <a:t>– Germans are more private and usually do not mix work and personal life.</a:t>
            </a:r>
            <a:endParaRPr lang="en-GB" sz="1800" dirty="0">
              <a:solidFill>
                <a:srgbClr val="1F1F1F"/>
              </a:solidFill>
              <a:effectLst/>
              <a:latin typeface="Arial" panose="020B0604020202020204" pitchFamily="34" charset="0"/>
              <a:ea typeface="Times New Roman" panose="02020603050405020304" pitchFamily="18" charset="0"/>
            </a:endParaRPr>
          </a:p>
          <a:p>
            <a:pPr defTabSz="768096">
              <a:lnSpc>
                <a:spcPct val="97000"/>
              </a:lnSpc>
              <a:spcAft>
                <a:spcPts val="672"/>
              </a:spcAft>
              <a:buSzPts val="1000"/>
              <a:tabLst>
                <a:tab pos="384048" algn="l"/>
              </a:tabLst>
            </a:pPr>
            <a:endParaRPr lang="en-GB" b="1" dirty="0">
              <a:solidFill>
                <a:srgbClr val="1F1F1F"/>
              </a:solidFill>
              <a:latin typeface="Arial" panose="020B0604020202020204" pitchFamily="34" charset="0"/>
              <a:ea typeface="Times New Roman" panose="02020603050405020304" pitchFamily="18" charset="0"/>
            </a:endParaRPr>
          </a:p>
          <a:p>
            <a:pPr defTabSz="768096">
              <a:lnSpc>
                <a:spcPct val="97000"/>
              </a:lnSpc>
              <a:spcAft>
                <a:spcPts val="672"/>
              </a:spcAft>
              <a:buSzPts val="1000"/>
              <a:tabLst>
                <a:tab pos="384048" algn="l"/>
              </a:tabLst>
            </a:pPr>
            <a:r>
              <a:rPr lang="bg-BG" sz="1800" b="1" dirty="0">
                <a:solidFill>
                  <a:srgbClr val="1F1F1F"/>
                </a:solidFill>
                <a:effectLst/>
                <a:latin typeface="Arial" panose="020B0604020202020204" pitchFamily="34" charset="0"/>
                <a:ea typeface="Times New Roman" panose="02020603050405020304" pitchFamily="18" charset="0"/>
              </a:rPr>
              <a:t> </a:t>
            </a:r>
            <a:r>
              <a:rPr lang="en-GB" sz="1800" b="0" dirty="0">
                <a:solidFill>
                  <a:srgbClr val="1F1F1F"/>
                </a:solidFill>
                <a:effectLst/>
                <a:latin typeface="Arial" panose="020B0604020202020204" pitchFamily="34" charset="0"/>
                <a:ea typeface="Times New Roman" panose="02020603050405020304" pitchFamily="18" charset="0"/>
              </a:rPr>
              <a:t>(</a:t>
            </a:r>
            <a:r>
              <a:rPr lang="en-GB" sz="1800" b="0" dirty="0" err="1">
                <a:solidFill>
                  <a:srgbClr val="1F1F1F"/>
                </a:solidFill>
                <a:effectLst/>
                <a:latin typeface="Arial" panose="020B0604020202020204" pitchFamily="34" charset="0"/>
                <a:ea typeface="Times New Roman" panose="02020603050405020304" pitchFamily="18" charset="0"/>
              </a:rPr>
              <a:t>NNRoad</a:t>
            </a:r>
            <a:r>
              <a:rPr lang="en-GB" sz="1800" b="0" dirty="0">
                <a:solidFill>
                  <a:srgbClr val="1F1F1F"/>
                </a:solidFill>
                <a:effectLst/>
                <a:latin typeface="Arial" panose="020B0604020202020204" pitchFamily="34" charset="0"/>
                <a:ea typeface="Times New Roman" panose="02020603050405020304" pitchFamily="18" charset="0"/>
              </a:rPr>
              <a:t>, 2023)</a:t>
            </a:r>
            <a:endParaRPr lang="bg-BG" sz="1400" dirty="0"/>
          </a:p>
        </p:txBody>
      </p:sp>
    </p:spTree>
    <p:extLst>
      <p:ext uri="{BB962C8B-B14F-4D97-AF65-F5344CB8AC3E}">
        <p14:creationId xmlns:p14="http://schemas.microsoft.com/office/powerpoint/2010/main" val="668570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17517EF-BD4D-4055-BDB4-A322C5356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0" name="Rectangle 39">
            <a:extLst>
              <a:ext uri="{FF2B5EF4-FFF2-40B4-BE49-F238E27FC236}">
                <a16:creationId xmlns:a16="http://schemas.microsoft.com/office/drawing/2014/main" id="{0ADDB668-2CA4-4D2B-9C34-3487CA33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553" y="304802"/>
            <a:ext cx="11097349" cy="1573149"/>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800E5D-318E-81CC-DA17-02D28CC45324}"/>
              </a:ext>
            </a:extLst>
          </p:cNvPr>
          <p:cNvSpPr>
            <a:spLocks noGrp="1"/>
          </p:cNvSpPr>
          <p:nvPr>
            <p:ph type="title"/>
          </p:nvPr>
        </p:nvSpPr>
        <p:spPr>
          <a:xfrm>
            <a:off x="901690" y="405575"/>
            <a:ext cx="6430414" cy="1371600"/>
          </a:xfrm>
        </p:spPr>
        <p:txBody>
          <a:bodyPr vert="horz" lIns="91440" tIns="45720" rIns="91440" bIns="45720" rtlCol="0" anchor="ctr">
            <a:normAutofit/>
          </a:bodyPr>
          <a:lstStyle/>
          <a:p>
            <a:r>
              <a:rPr lang="en-US" sz="4000" kern="1200">
                <a:solidFill>
                  <a:schemeClr val="tx1"/>
                </a:solidFill>
                <a:latin typeface="+mj-lt"/>
                <a:ea typeface="+mj-ea"/>
                <a:cs typeface="+mj-cs"/>
              </a:rPr>
              <a:t>Hofstede Cultural Dimensions: UK vs Germany</a:t>
            </a:r>
          </a:p>
        </p:txBody>
      </p:sp>
      <p:sp>
        <p:nvSpPr>
          <p:cNvPr id="22" name="Content Placeholder 3">
            <a:extLst>
              <a:ext uri="{FF2B5EF4-FFF2-40B4-BE49-F238E27FC236}">
                <a16:creationId xmlns:a16="http://schemas.microsoft.com/office/drawing/2014/main" id="{C2F6E26B-1FA4-81E6-E8E1-15488FC022DF}"/>
              </a:ext>
            </a:extLst>
          </p:cNvPr>
          <p:cNvSpPr>
            <a:spLocks noGrp="1"/>
          </p:cNvSpPr>
          <p:nvPr>
            <p:ph sz="half" idx="2"/>
          </p:nvPr>
        </p:nvSpPr>
        <p:spPr>
          <a:xfrm>
            <a:off x="7924796" y="498698"/>
            <a:ext cx="2893382" cy="1185353"/>
          </a:xfrm>
        </p:spPr>
        <p:txBody>
          <a:bodyPr vert="horz" lIns="91440" tIns="45720" rIns="91440" bIns="45720" rtlCol="0" anchor="ctr">
            <a:normAutofit/>
          </a:bodyPr>
          <a:lstStyle/>
          <a:p>
            <a:r>
              <a:rPr lang="en-US" sz="1800" kern="1200" dirty="0">
                <a:solidFill>
                  <a:srgbClr val="FFC000"/>
                </a:solidFill>
                <a:latin typeface="+mn-lt"/>
                <a:ea typeface="+mn-ea"/>
                <a:cs typeface="+mn-cs"/>
              </a:rPr>
              <a:t>Germany</a:t>
            </a:r>
            <a:r>
              <a:rPr lang="en-US" sz="1800" kern="1200" dirty="0">
                <a:solidFill>
                  <a:schemeClr val="tx1"/>
                </a:solidFill>
                <a:latin typeface="+mn-lt"/>
                <a:ea typeface="+mn-ea"/>
                <a:cs typeface="+mn-cs"/>
              </a:rPr>
              <a:t> </a:t>
            </a:r>
          </a:p>
          <a:p>
            <a:r>
              <a:rPr lang="en-US" sz="1800" kern="1200" dirty="0">
                <a:solidFill>
                  <a:schemeClr val="bg1">
                    <a:lumMod val="50000"/>
                  </a:schemeClr>
                </a:solidFill>
                <a:latin typeface="+mn-lt"/>
                <a:ea typeface="+mn-ea"/>
                <a:cs typeface="+mn-cs"/>
              </a:rPr>
              <a:t>The UK</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(Insights, 2024)</a:t>
            </a:r>
            <a:endParaRPr lang="en-US" sz="1800" kern="1200" dirty="0">
              <a:solidFill>
                <a:schemeClr val="tx1"/>
              </a:solidFill>
              <a:latin typeface="+mn-lt"/>
              <a:ea typeface="+mn-ea"/>
              <a:cs typeface="+mn-cs"/>
            </a:endParaRPr>
          </a:p>
        </p:txBody>
      </p:sp>
      <p:sp>
        <p:nvSpPr>
          <p:cNvPr id="41" name="Rectangle 40">
            <a:extLst>
              <a:ext uri="{FF2B5EF4-FFF2-40B4-BE49-F238E27FC236}">
                <a16:creationId xmlns:a16="http://schemas.microsoft.com/office/drawing/2014/main" id="{2568BC19-F052-4108-93E1-6A3D1DEC0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784" y="7644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2" name="Rectangle 41">
            <a:extLst>
              <a:ext uri="{FF2B5EF4-FFF2-40B4-BE49-F238E27FC236}">
                <a16:creationId xmlns:a16="http://schemas.microsoft.com/office/drawing/2014/main" id="{D5FD337D-4D6B-4C8B-B6F5-121097E098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126032" y="1067264"/>
            <a:ext cx="10214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6" name="Content Placeholder 5" descr="A graph of different colored bars&#10;&#10;Description automatically generated with medium confidence">
            <a:extLst>
              <a:ext uri="{FF2B5EF4-FFF2-40B4-BE49-F238E27FC236}">
                <a16:creationId xmlns:a16="http://schemas.microsoft.com/office/drawing/2014/main" id="{1EEB9343-B5C3-6C2D-4B0D-1D622A259DDF}"/>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549058" y="2168949"/>
            <a:ext cx="11097349" cy="4050531"/>
          </a:xfrm>
          <a:prstGeom prst="rect">
            <a:avLst/>
          </a:prstGeom>
        </p:spPr>
      </p:pic>
    </p:spTree>
    <p:extLst>
      <p:ext uri="{BB962C8B-B14F-4D97-AF65-F5344CB8AC3E}">
        <p14:creationId xmlns:p14="http://schemas.microsoft.com/office/powerpoint/2010/main" val="1308877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4BE7-B64B-6B82-C5FF-B4B1919D3CC8}"/>
              </a:ext>
            </a:extLst>
          </p:cNvPr>
          <p:cNvSpPr>
            <a:spLocks noGrp="1"/>
          </p:cNvSpPr>
          <p:nvPr>
            <p:ph type="title"/>
          </p:nvPr>
        </p:nvSpPr>
        <p:spPr/>
        <p:txBody>
          <a:bodyPr/>
          <a:lstStyle/>
          <a:p>
            <a:r>
              <a:rPr lang="en-GB" dirty="0"/>
              <a:t>Recommendations </a:t>
            </a:r>
            <a:endParaRPr lang="bg-BG" dirty="0"/>
          </a:p>
        </p:txBody>
      </p:sp>
      <p:graphicFrame>
        <p:nvGraphicFramePr>
          <p:cNvPr id="12" name="Content Placeholder 2">
            <a:extLst>
              <a:ext uri="{FF2B5EF4-FFF2-40B4-BE49-F238E27FC236}">
                <a16:creationId xmlns:a16="http://schemas.microsoft.com/office/drawing/2014/main" id="{D134749C-E7D0-089E-A19C-D988B3DFCDF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8878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9" name="Rectangle 398">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2A499-7E18-493D-E663-B20D491F6924}"/>
              </a:ext>
            </a:extLst>
          </p:cNvPr>
          <p:cNvSpPr>
            <a:spLocks noGrp="1"/>
          </p:cNvSpPr>
          <p:nvPr>
            <p:ph type="title"/>
          </p:nvPr>
        </p:nvSpPr>
        <p:spPr>
          <a:xfrm>
            <a:off x="970908" y="1220919"/>
            <a:ext cx="5425781" cy="2387600"/>
          </a:xfrm>
        </p:spPr>
        <p:txBody>
          <a:bodyPr vert="horz" lIns="91440" tIns="45720" rIns="91440" bIns="45720" rtlCol="0" anchor="b">
            <a:normAutofit/>
          </a:bodyPr>
          <a:lstStyle/>
          <a:p>
            <a:r>
              <a:rPr lang="en-US" sz="6000" kern="1200">
                <a:solidFill>
                  <a:schemeClr val="tx1"/>
                </a:solidFill>
                <a:latin typeface="+mj-lt"/>
                <a:ea typeface="+mj-ea"/>
                <a:cs typeface="+mj-cs"/>
              </a:rPr>
              <a:t>Conclusion</a:t>
            </a:r>
          </a:p>
        </p:txBody>
      </p:sp>
      <p:sp>
        <p:nvSpPr>
          <p:cNvPr id="6" name="Rectangle 2">
            <a:extLst>
              <a:ext uri="{FF2B5EF4-FFF2-40B4-BE49-F238E27FC236}">
                <a16:creationId xmlns:a16="http://schemas.microsoft.com/office/drawing/2014/main" id="{AC4ECE88-B43B-35D1-745D-F21C4DC15BBF}"/>
              </a:ext>
            </a:extLst>
          </p:cNvPr>
          <p:cNvSpPr>
            <a:spLocks noGrp="1" noChangeArrowheads="1"/>
          </p:cNvSpPr>
          <p:nvPr>
            <p:ph idx="1"/>
          </p:nvPr>
        </p:nvSpPr>
        <p:spPr bwMode="auto">
          <a:xfrm>
            <a:off x="970908" y="3700594"/>
            <a:ext cx="5425781" cy="165576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0" fontAlgn="base">
              <a:spcAft>
                <a:spcPts val="600"/>
              </a:spcAft>
              <a:buClrTx/>
              <a:buSzTx/>
              <a:buNone/>
              <a:tabLst/>
            </a:pPr>
            <a:r>
              <a:rPr kumimoji="0" lang="en-US" altLang="bg-BG" sz="2400" b="0" i="0" u="none" strike="noStrike" kern="1200" cap="none" normalizeH="0" baseline="0" dirty="0">
                <a:ln>
                  <a:noFill/>
                </a:ln>
                <a:solidFill>
                  <a:schemeClr val="tx1"/>
                </a:solidFill>
                <a:effectLst/>
                <a:latin typeface="+mn-lt"/>
                <a:ea typeface="+mn-ea"/>
                <a:cs typeface="+mn-cs"/>
              </a:rPr>
              <a:t>.</a:t>
            </a:r>
          </a:p>
        </p:txBody>
      </p:sp>
      <p:sp>
        <p:nvSpPr>
          <p:cNvPr id="401" name="Freeform: Shape 400">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3" name="Oval 402">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4" name="Block Arc 40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05" name="Freeform: Shape 404">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406" name="Straight Connector 405">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98" name="Freeform: Shape 397">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00" name="Arc 399">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02" name="Freeform: Shape 401">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35519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Shape 6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FC8666-C2F1-7F0B-BF54-A68CDB08D894}"/>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a:t>
            </a:r>
            <a:endParaRPr lang="bg-BG">
              <a:solidFill>
                <a:srgbClr val="FFFFFF"/>
              </a:solidFill>
            </a:endParaRPr>
          </a:p>
        </p:txBody>
      </p:sp>
      <p:sp>
        <p:nvSpPr>
          <p:cNvPr id="66" name="Arc 6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2" name="Rectangle 1">
            <a:extLst>
              <a:ext uri="{FF2B5EF4-FFF2-40B4-BE49-F238E27FC236}">
                <a16:creationId xmlns:a16="http://schemas.microsoft.com/office/drawing/2014/main" id="{0068BB01-AE9C-EF02-123E-83D761F8A8E5}"/>
              </a:ext>
            </a:extLst>
          </p:cNvPr>
          <p:cNvSpPr>
            <a:spLocks noGrp="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Hirt, S., 2023. </a:t>
            </a:r>
            <a:r>
              <a:rPr kumimoji="0" lang="bg-BG" altLang="bg-BG" sz="13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Big Corporations and SMEs: German Companies Drive the Global Economy.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Online</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bg-BG" altLang="bg-BG" sz="1300" b="0" i="0" u="sng"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https://www.dealfront.com/blog/german-companies/#:~:text=German%20economic%20policy%20promotes%20a,integrated%20into%20the%20global%20economy.</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Open on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16 08 2024].</a:t>
            </a:r>
            <a:endParaRPr kumimoji="0" lang="bg-BG" altLang="bg-BG" sz="13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Insights, H., 2024. </a:t>
            </a:r>
            <a:r>
              <a:rPr kumimoji="0" lang="bg-BG" altLang="bg-BG" sz="13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Country Comparison tool.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Online</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bg-BG" altLang="bg-BG" sz="1300" b="0" i="0" u="sng"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https://www.hofstede-insights.com/country-comparison-tool</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Open on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15 08 2024].</a:t>
            </a:r>
            <a:endParaRPr kumimoji="0" lang="bg-BG" altLang="bg-BG" sz="13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LImited, K. I., 2021. </a:t>
            </a:r>
            <a:r>
              <a:rPr kumimoji="0" lang="bg-BG" altLang="bg-BG" sz="13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Gateaway to Germany.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Online</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bg-BG" altLang="bg-BG" sz="1300" b="0" i="0" u="sng"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https://assets.kpmg.com/content/dam/kpmg/de/pdf/Themen/2021/12/kpmg-gateway-to-germany.pdf</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Open on</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17 08 2024].</a:t>
            </a:r>
            <a:endParaRPr kumimoji="0" lang="bg-BG" altLang="bg-BG" sz="13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NNRoad, 2023. </a:t>
            </a:r>
            <a:r>
              <a:rPr kumimoji="0" lang="bg-BG" altLang="bg-BG" sz="13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German Work Culture.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Online</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bg-BG" altLang="bg-BG" sz="1300" b="0" i="0" u="sng"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https://nnroad.com/blog/german-work-culture/</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Open on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17 08 2024].</a:t>
            </a:r>
            <a:endParaRPr kumimoji="0" lang="bg-BG" altLang="bg-BG" sz="13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PLC, V. G., 2024. </a:t>
            </a:r>
            <a:r>
              <a:rPr kumimoji="0" lang="bg-BG" altLang="bg-BG" sz="13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Vodafone Group Plc Annual Report.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Online</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bg-BG" altLang="bg-BG" sz="1300" b="0" i="0" u="sng"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https://reports.investors.vodafone.com/view/197179846/269/#zoom=true</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Open on</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16 08 2024].</a:t>
            </a:r>
            <a:endParaRPr kumimoji="0" lang="bg-BG" altLang="bg-BG" sz="13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Sherif, A., 2024. </a:t>
            </a:r>
            <a:r>
              <a:rPr kumimoji="0" lang="bg-BG" altLang="bg-BG" sz="13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Vodafone - statistics &amp; facts.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Online</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 </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bg-BG" altLang="bg-BG" sz="1300" b="0" i="0" u="sng"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https://www.statista.com/topics/2796/vodafone/#topicOverview</a:t>
            </a:r>
            <a:b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b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a:t>
            </a:r>
            <a:r>
              <a:rPr kumimoji="0" lang="en-GB"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Open on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16 08 2024].</a:t>
            </a:r>
            <a:endParaRPr kumimoji="0" lang="bg-BG" altLang="bg-BG" sz="13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Trompenaars, A. H.-T. C., 2011. </a:t>
            </a:r>
            <a:r>
              <a:rPr kumimoji="0" lang="bg-BG" altLang="bg-BG" sz="1300" b="0" i="1"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Riding the Waves of Culture : Understanding Diversity in Global Business. </a:t>
            </a:r>
            <a:r>
              <a:rPr kumimoji="0" lang="bg-BG" altLang="bg-BG" sz="1300" b="0" i="0" u="none" strike="noStrike" cap="none" normalizeH="0" baseline="0">
                <a:ln>
                  <a:noFill/>
                </a:ln>
                <a:effectLst/>
                <a:latin typeface="Calibri" panose="020F0502020204030204" pitchFamily="34" charset="0"/>
                <a:ea typeface="Calibri" panose="020F0502020204030204" pitchFamily="34" charset="0"/>
                <a:cs typeface="Times New Roman" panose="02020603050405020304" pitchFamily="18" charset="0"/>
              </a:rPr>
              <a:t>3rd Boston: Nicholas Brealey.</a:t>
            </a:r>
            <a:endParaRPr kumimoji="0" lang="bg-BG" altLang="bg-BG" sz="13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endParaRPr kumimoji="0" lang="bg-BG" altLang="bg-BG" sz="13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33753226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6" ma:contentTypeDescription="Create a new document." ma:contentTypeScope="" ma:versionID="0e9c1246a76b05d2f6a998eefa30f571">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812e7416f61f3b77f2176b796e53bb75"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MediaServiceObjectDetectorVersions" minOccurs="0"/>
                <xsd:element ref="ns3:_activity" minOccurs="0"/>
                <xsd:element ref="ns3:MediaServiceDateTaken"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_activity" ma:index="21" nillable="true" ma:displayName="_activity" ma:hidden="true" ma:internalName="_activity">
      <xsd:simpleType>
        <xsd:restriction base="dms:Note"/>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1e817316-4aca-4b9e-ace6-40706940dca6" xsi:nil="true"/>
  </documentManagement>
</p:properties>
</file>

<file path=customXml/itemProps1.xml><?xml version="1.0" encoding="utf-8"?>
<ds:datastoreItem xmlns:ds="http://schemas.openxmlformats.org/officeDocument/2006/customXml" ds:itemID="{C9D725DE-9217-47EB-838D-2CF34269AE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e817316-4aca-4b9e-ace6-40706940dca6"/>
    <ds:schemaRef ds:uri="616eabd9-892f-425c-aaec-cee6893c8e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9BF06F-4A00-43B0-9F8A-C59A0FF55B46}">
  <ds:schemaRefs>
    <ds:schemaRef ds:uri="http://schemas.microsoft.com/sharepoint/v3/contenttype/forms"/>
  </ds:schemaRefs>
</ds:datastoreItem>
</file>

<file path=customXml/itemProps3.xml><?xml version="1.0" encoding="utf-8"?>
<ds:datastoreItem xmlns:ds="http://schemas.openxmlformats.org/officeDocument/2006/customXml" ds:itemID="{788B879F-FDDD-4A13-BA7D-765E4D6C5512}">
  <ds:schemaRefs>
    <ds:schemaRef ds:uri="http://www.w3.org/XML/1998/namespace"/>
    <ds:schemaRef ds:uri="http://schemas.microsoft.com/office/infopath/2007/PartnerControls"/>
    <ds:schemaRef ds:uri="http://schemas.microsoft.com/office/2006/documentManagement/types"/>
    <ds:schemaRef ds:uri="http://purl.org/dc/dcmitype/"/>
    <ds:schemaRef ds:uri="1e817316-4aca-4b9e-ace6-40706940dca6"/>
    <ds:schemaRef ds:uri="http://purl.org/dc/terms/"/>
    <ds:schemaRef ds:uri="http://purl.org/dc/elements/1.1/"/>
    <ds:schemaRef ds:uri="http://schemas.openxmlformats.org/package/2006/metadata/core-properties"/>
    <ds:schemaRef ds:uri="616eabd9-892f-425c-aaec-cee6893c8e0e"/>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4150</TotalTime>
  <Words>2590</Words>
  <Application>Microsoft Office PowerPoint</Application>
  <PresentationFormat>Widescreen</PresentationFormat>
  <Paragraphs>117</Paragraphs>
  <Slides>12</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Open Sans</vt:lpstr>
      <vt:lpstr>Office Theme</vt:lpstr>
      <vt:lpstr>Vodafone PLC Proposed Management Office/Opening of OP site in Germany </vt:lpstr>
      <vt:lpstr>Agenda and Purpose</vt:lpstr>
      <vt:lpstr>Introduction </vt:lpstr>
      <vt:lpstr>Vodafone users worldwide </vt:lpstr>
      <vt:lpstr>Context Vodafone’s Expansion</vt:lpstr>
      <vt:lpstr>German Culture. How it differs from The UK? </vt:lpstr>
      <vt:lpstr>Determining Factors for Success </vt:lpstr>
      <vt:lpstr>Differences and sensitivity UK vs Germany </vt:lpstr>
      <vt:lpstr>Hofstede Cultural Dimensions: UK vs Germany</vt:lpstr>
      <vt:lpstr>Recommendations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Tsvetelin Brankov (2024471)</dc:creator>
  <cp:lastModifiedBy>Tsvetelin Brankov (2024471)</cp:lastModifiedBy>
  <cp:revision>2</cp:revision>
  <dcterms:created xsi:type="dcterms:W3CDTF">2024-04-04T01:04:01Z</dcterms:created>
  <dcterms:modified xsi:type="dcterms:W3CDTF">2024-08-20T12:30:24Z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