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75" r:id="rId3"/>
    <p:sldId id="379" r:id="rId4"/>
    <p:sldId id="319" r:id="rId5"/>
    <p:sldId id="331" r:id="rId6"/>
    <p:sldId id="296" r:id="rId7"/>
    <p:sldId id="282" r:id="rId8"/>
    <p:sldId id="385" r:id="rId9"/>
    <p:sldId id="258" r:id="rId10"/>
    <p:sldId id="259" r:id="rId11"/>
    <p:sldId id="260" r:id="rId12"/>
    <p:sldId id="261" r:id="rId13"/>
    <p:sldId id="267" r:id="rId14"/>
    <p:sldId id="298" r:id="rId15"/>
    <p:sldId id="371" r:id="rId16"/>
    <p:sldId id="386" r:id="rId17"/>
    <p:sldId id="38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99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57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174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26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69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059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8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43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234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90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17/07/2021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11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2"/>
            <a:ext cx="7772400" cy="1944216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10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 dirty="0"/>
              <a:t>Revision-2</a:t>
            </a:r>
          </a:p>
        </p:txBody>
      </p:sp>
    </p:spTree>
    <p:extLst>
      <p:ext uri="{BB962C8B-B14F-4D97-AF65-F5344CB8AC3E}">
        <p14:creationId xmlns:p14="http://schemas.microsoft.com/office/powerpoint/2010/main" val="422099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Review the module</a:t>
            </a:r>
          </a:p>
          <a:p>
            <a:endParaRPr lang="en-US" dirty="0"/>
          </a:p>
          <a:p>
            <a:r>
              <a:rPr lang="en-US" dirty="0"/>
              <a:t>Final surgery for assignment 2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Complete the Module Evaluation Questionnaire 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Q&amp;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the student with the underlying study/research strategies and software skills that can accelerate that learning process.</a:t>
            </a:r>
          </a:p>
          <a:p>
            <a:r>
              <a:rPr lang="en-GB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F9C5-CD21-4D19-953B-0FF36315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Academic Writing Skill &amp; importance in Higher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CFA4-A6A6-42FE-8CC6-24A2648A2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dirty="0"/>
              <a:t>The ability to write a clear and logical assignment or report is an important academic and professional skill.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Requirement for a variety of reports, dissertations, essays and papers.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491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Data, Information and Knowledge 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Data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Unorganized and unprocessed facts; static; a set of discrete facts about events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Information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a combination of data that makes decision making easier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Knowledge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 </a:t>
            </a:r>
            <a:r>
              <a:rPr lang="en-US" altLang="ja-JP" sz="2800" dirty="0">
                <a:ea typeface="ＭＳ Ｐゴシック" panose="020B0600070205080204" pitchFamily="34" charset="-128"/>
              </a:rPr>
              <a:t>is derived from information in the same way information is derived from data; it is a person’s range of information</a:t>
            </a:r>
          </a:p>
          <a:p>
            <a:pPr marL="0" indent="0">
              <a:buNone/>
            </a:pPr>
            <a:endParaRPr lang="en-US" altLang="ja-JP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78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0612B10-4FAE-4515-92B9-22B6FB88B6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Presentation Tips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B95EC4EA-8CCB-4FEE-B382-8CA7851083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Think about following questions</a:t>
            </a:r>
          </a:p>
          <a:p>
            <a:endParaRPr lang="en-US" altLang="en-US" dirty="0"/>
          </a:p>
          <a:p>
            <a:pPr lvl="1"/>
            <a:r>
              <a:rPr lang="en-US" altLang="en-US" dirty="0"/>
              <a:t>Who am I addressing?</a:t>
            </a:r>
          </a:p>
          <a:p>
            <a:pPr lvl="1"/>
            <a:r>
              <a:rPr lang="en-US" altLang="en-US" dirty="0"/>
              <a:t>What do I have to say?</a:t>
            </a:r>
          </a:p>
          <a:p>
            <a:pPr lvl="1"/>
            <a:r>
              <a:rPr lang="en-US" altLang="en-US" dirty="0"/>
              <a:t>What do I want my audience to know?</a:t>
            </a:r>
          </a:p>
          <a:p>
            <a:pPr lvl="1"/>
            <a:r>
              <a:rPr lang="en-US" altLang="en-US" dirty="0"/>
              <a:t>What would my audience want to know?</a:t>
            </a:r>
          </a:p>
          <a:p>
            <a:pPr lvl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E0F97A0-050A-4154-AB94-FCBA649350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Tell a Story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3AEC766C-2213-40D4-9D2F-378ACF591F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Make a logical structure that is similar to a good story.</a:t>
            </a:r>
          </a:p>
          <a:p>
            <a:pPr lvl="1"/>
            <a:r>
              <a:rPr lang="en-US" altLang="en-US"/>
              <a:t>Beginning: context of presentation</a:t>
            </a:r>
          </a:p>
          <a:p>
            <a:pPr lvl="1"/>
            <a:r>
              <a:rPr lang="en-US" altLang="en-US"/>
              <a:t>Body: develop main points.</a:t>
            </a:r>
          </a:p>
          <a:p>
            <a:pPr lvl="1"/>
            <a:r>
              <a:rPr lang="en-US" altLang="en-US"/>
              <a:t>Conclusion: summarize main points, take home message.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C0B4E5A-F561-4C43-9ADA-93B59E6CED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Practice, Practice, Practice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2C757D0-A975-4EE8-8B35-705EBA7C5C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Practice on your own (get timing right)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Practice giving it to each other.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Write out the full text you want to say.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Forces you to think of every aspect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Helps you commit parts of you presentation to memory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Make notes of key points and use those during presentation. BUT don’t read a script.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02E573B1-E66F-40A2-8122-ADFFE39C0E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Communicate with Audience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BCE9CF5-5E36-4535-A2EF-FF4E1DFC78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Look at the audience (via your device)</a:t>
            </a:r>
          </a:p>
          <a:p>
            <a:endParaRPr lang="en-US" altLang="en-US" dirty="0"/>
          </a:p>
          <a:p>
            <a:r>
              <a:rPr lang="en-US" altLang="en-US" dirty="0"/>
              <a:t>Be enthusiastic</a:t>
            </a:r>
          </a:p>
          <a:p>
            <a:pPr lvl="1"/>
            <a:r>
              <a:rPr lang="en-US" altLang="en-US" dirty="0"/>
              <a:t>Vary the tone of your voice.</a:t>
            </a:r>
          </a:p>
          <a:p>
            <a:pPr lvl="1"/>
            <a:r>
              <a:rPr lang="en-US" altLang="en-US" dirty="0"/>
              <a:t>Use humor if it suits you, but don’t force it or over do it.  Content is what matters.</a:t>
            </a:r>
          </a:p>
          <a:p>
            <a:pPr lvl="1"/>
            <a:endParaRPr lang="en-US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EFE34BE-AA6D-43B1-A1EF-C31AB3C72B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Speaking Tips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BC86DEDB-63AE-4579-9372-B0C72FFF29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Speak slowly and clearly.</a:t>
            </a:r>
          </a:p>
          <a:p>
            <a:endParaRPr lang="en-US" altLang="en-US" dirty="0"/>
          </a:p>
          <a:p>
            <a:r>
              <a:rPr lang="en-US" altLang="en-US" dirty="0"/>
              <a:t>Take a breath before you move to next slide.</a:t>
            </a:r>
          </a:p>
          <a:p>
            <a:endParaRPr lang="en-US" altLang="en-US" dirty="0"/>
          </a:p>
          <a:p>
            <a:r>
              <a:rPr lang="en-US" altLang="en-US" dirty="0"/>
              <a:t>Take a deep breath (unobtrusively) before you start.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for Presentation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30746"/>
            <a:ext cx="10972800" cy="3917032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Establish your subject and focus on it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Prioritise you information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Consider audience, venue, time of day, purpose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Have a clear structure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Repeat your main points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Be concise and simple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Time each section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Appropriate visual aids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Do you have a back-up plan in technology fails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08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3" y="1470484"/>
            <a:ext cx="10774017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GB" sz="2800" b="1" dirty="0"/>
          </a:p>
          <a:p>
            <a:pPr marL="0" indent="0" algn="just">
              <a:buNone/>
            </a:pPr>
            <a:r>
              <a:rPr lang="en-GB" sz="2800" b="1" dirty="0"/>
              <a:t>Component 2 – Group Work (75%)</a:t>
            </a:r>
          </a:p>
          <a:p>
            <a:pPr lvl="1" algn="just"/>
            <a:r>
              <a:rPr lang="en-GB" sz="2400" dirty="0"/>
              <a:t>Submission of Slides: individual </a:t>
            </a:r>
            <a:r>
              <a:rPr lang="en-GB" sz="2400" dirty="0">
                <a:solidFill>
                  <a:srgbClr val="FF0000"/>
                </a:solidFill>
              </a:rPr>
              <a:t>15:00hrs 23</a:t>
            </a:r>
            <a:r>
              <a:rPr lang="en-GB" sz="2400" baseline="30000" dirty="0">
                <a:solidFill>
                  <a:srgbClr val="FF0000"/>
                </a:solidFill>
              </a:rPr>
              <a:t>rd</a:t>
            </a:r>
            <a:r>
              <a:rPr lang="en-GB" sz="2400" dirty="0">
                <a:solidFill>
                  <a:srgbClr val="FF0000"/>
                </a:solidFill>
              </a:rPr>
              <a:t> July  2021</a:t>
            </a:r>
          </a:p>
          <a:p>
            <a:pPr marL="457200" lvl="1" indent="0" algn="just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lvl="1" algn="just"/>
            <a:r>
              <a:rPr lang="en-GB" sz="2400" dirty="0"/>
              <a:t>Oral Presentation: </a:t>
            </a:r>
            <a:r>
              <a:rPr lang="en-GB" sz="2400" dirty="0">
                <a:solidFill>
                  <a:srgbClr val="FF0000"/>
                </a:solidFill>
              </a:rPr>
              <a:t>	starting 9:20hrs 26</a:t>
            </a:r>
            <a:r>
              <a:rPr lang="en-GB" sz="2400" baseline="30000" dirty="0">
                <a:solidFill>
                  <a:srgbClr val="FF0000"/>
                </a:solidFill>
              </a:rPr>
              <a:t>th</a:t>
            </a:r>
            <a:r>
              <a:rPr lang="en-GB" sz="2400" dirty="0">
                <a:solidFill>
                  <a:srgbClr val="FF0000"/>
                </a:solidFill>
              </a:rPr>
              <a:t> July 2021</a:t>
            </a:r>
          </a:p>
          <a:p>
            <a:pPr lvl="1" algn="just"/>
            <a:r>
              <a:rPr lang="en-GB" sz="2400" dirty="0"/>
              <a:t>Look at the presentation schedule </a:t>
            </a:r>
          </a:p>
          <a:p>
            <a:pPr lvl="1" algn="just"/>
            <a:r>
              <a:rPr lang="en-GB" sz="2400" dirty="0"/>
              <a:t>Mandatory attendance</a:t>
            </a:r>
          </a:p>
          <a:p>
            <a:pPr lvl="1" algn="just"/>
            <a:r>
              <a:rPr lang="en-GB" sz="2400" dirty="0"/>
              <a:t>Attend promptly </a:t>
            </a:r>
          </a:p>
          <a:p>
            <a:pPr lvl="1" algn="just"/>
            <a:r>
              <a:rPr lang="en-GB" sz="2400" dirty="0"/>
              <a:t>Recording of presentation </a:t>
            </a: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9C0EA-904F-4DEA-AA2B-7C3206B10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the tutor's instruction to complete the module evaluation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1440992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54FC8-B747-44A7-89D8-9F3B52AFB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4000"/>
          </a:p>
          <a:p>
            <a:pPr marL="0" indent="0" algn="ctr">
              <a:buNone/>
            </a:pPr>
            <a:r>
              <a:rPr lang="en-GB" sz="4000"/>
              <a:t>Presentation </a:t>
            </a:r>
            <a:r>
              <a:rPr lang="en-GB" sz="4000" dirty="0"/>
              <a:t>Surgery in ‘breakout’ areas</a:t>
            </a:r>
          </a:p>
        </p:txBody>
      </p:sp>
    </p:spTree>
    <p:extLst>
      <p:ext uri="{BB962C8B-B14F-4D97-AF65-F5344CB8AC3E}">
        <p14:creationId xmlns:p14="http://schemas.microsoft.com/office/powerpoint/2010/main" val="16670793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2022</TotalTime>
  <Words>516</Words>
  <Application>Microsoft Office PowerPoint</Application>
  <PresentationFormat>Widescreen</PresentationFormat>
  <Paragraphs>87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Comic Sans MS</vt:lpstr>
      <vt:lpstr>Myriad Pro</vt:lpstr>
      <vt:lpstr>Wingdings</vt:lpstr>
      <vt:lpstr>20140311PresentationUWTSDTemplate</vt:lpstr>
      <vt:lpstr>Week 10 Revision-2</vt:lpstr>
      <vt:lpstr>In this session we will…..</vt:lpstr>
      <vt:lpstr>Module Aim </vt:lpstr>
      <vt:lpstr>Academic Writing Skill &amp; importance in Higher Education</vt:lpstr>
      <vt:lpstr>PowerPoint Presentation</vt:lpstr>
      <vt:lpstr>PowerPoint Presentation</vt:lpstr>
      <vt:lpstr>Advantages of working together for academic purposes </vt:lpstr>
      <vt:lpstr>Data, Information and Knowledge </vt:lpstr>
      <vt:lpstr>Presentation Tips </vt:lpstr>
      <vt:lpstr>Tell a Story</vt:lpstr>
      <vt:lpstr>Practice, Practice, Practice</vt:lpstr>
      <vt:lpstr>Communicate with Audience</vt:lpstr>
      <vt:lpstr>Speaking Tips</vt:lpstr>
      <vt:lpstr>Top Tips for Presentation  </vt:lpstr>
      <vt:lpstr>Assessment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10 Revision-2</dc:title>
  <dc:creator>Tarila Zuofa</dc:creator>
  <cp:lastModifiedBy>Tarila Zuofa</cp:lastModifiedBy>
  <cp:revision>3</cp:revision>
  <dcterms:created xsi:type="dcterms:W3CDTF">2021-07-17T20:24:54Z</dcterms:created>
  <dcterms:modified xsi:type="dcterms:W3CDTF">2021-07-19T06:07:14Z</dcterms:modified>
</cp:coreProperties>
</file>