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2562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79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9202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621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59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55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69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455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7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1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73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27C962B1-2393-46C5-B376-552E9F6D0BE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4B529562-8820-43F3-BAC9-A381A073A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3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ioasis.com/business-regeneration-retreat?utm_medium=cpc&amp;utm_source=search&amp;gad_source=1&amp;gclid=Cj0KCQiAz6q-BhCfARIsAOezPxkvLNuFiutVtU3JxAITLrrGNDpdNZztG777u0i0SbCdqO2lGXRX9kEaAtvLEALw_wc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A85C3-22FA-5B27-9C14-9F2592228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2600" y="758952"/>
            <a:ext cx="5157591" cy="4041648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Super Eco Fashion - Sustainable Business Plan</a:t>
            </a:r>
            <a:endParaRPr lang="en-GB" sz="5400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A1A27-4C1B-2BBE-2C32-CC6A34E81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2600" y="4800600"/>
            <a:ext cx="5157592" cy="169164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Summary of Business Plan and Key Features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D55184-1EF2-44E6-BAAC-D74EAA63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CEFDC8-CB38-E66B-5120-DB1FEDB9B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59" y="50450"/>
            <a:ext cx="4395426" cy="3378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43BAB0-CB8C-D185-DBBE-0CDEB8345C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383" y="3509434"/>
            <a:ext cx="1917064" cy="31951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237199-6CDC-81F4-A066-5E1704A253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2703" y="3550288"/>
            <a:ext cx="2063833" cy="3101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00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78F9BE-8DBB-4C49-AABA-422ED62E9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3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A2B58-D4A0-4F49-3460-BD7344903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365760"/>
            <a:ext cx="3419856" cy="132556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Key Features of Super Eco Fashion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C70583-D295-344C-6226-4D1691D887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80" r="22868"/>
          <a:stretch/>
        </p:blipFill>
        <p:spPr>
          <a:xfrm>
            <a:off x="-8296" y="-5"/>
            <a:ext cx="7212921" cy="41626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F4BED-4CB1-4047-D63D-08F2A19BE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1828800"/>
            <a:ext cx="3457810" cy="4476750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Utilizing upcycled fabrics, organic cotton, hemp, and eco-friendly dyes.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Focusing on waste reduction and renewable resource utilization.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Promoting fair labor practices and local, renewable energy-powered production.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Ensuring workers' rights, safety, and fair wages.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Promoting a circular economy through take-back programs and a closed-loop system.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Creating an eco-friendly e-commerce platform.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Empowering customers to make informed, eco-conscious fashion choices.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CB877A-C0A9-5A6E-60D6-AAE38D1C62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369"/>
          <a:stretch/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B46270-F7FC-B964-790A-0B657AFDB3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240" r="762" b="-1"/>
          <a:stretch/>
        </p:blipFill>
        <p:spPr>
          <a:xfrm>
            <a:off x="3643883" y="4254066"/>
            <a:ext cx="3560741" cy="260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785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83647-AB35-A5F5-C73A-B00094C6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470535"/>
            <a:ext cx="4834128" cy="1606948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Why Super Eco Fashion Will Be Successful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89625A2-8518-4E48-A853-886C80C50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A3EF-8286-EC77-095C-8E31723FF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238374"/>
            <a:ext cx="4818888" cy="404653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Growing preference for ethical, eco-friendly brands among Millennials and Gen Z.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proposition: focus on sustainable materials and ethical practices.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Circular Economy Model: promotes waste reduction, product longevity, and sustainability.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Engagement with Eco-Conscious Consumers: build community and educate on responsible consumption.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Increasing Regulatory Support: Government policies favor green businesses and environmental responsibility.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4F3938-6B59-4FDD-B882-12FAA4978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26657" y="0"/>
            <a:ext cx="506618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E9B053-D8A6-A68D-DDE5-89062FC8C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7738" y="107206"/>
            <a:ext cx="4874698" cy="30633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CEC0B8-85C5-7985-7E56-AD60542788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4675" y="3277774"/>
            <a:ext cx="2524569" cy="34730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DFC9A6-9B4A-CEA4-2B4B-FB15963E2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9245" y="3277775"/>
            <a:ext cx="2413192" cy="3473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158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A78F9BE-8DBB-4C49-AABA-422ED62E9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3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4DFDD-A2FB-174A-72B5-63C46782A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6" y="365760"/>
            <a:ext cx="3419856" cy="132556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Conclusion and Future Vision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9EBA3A-D3D2-C720-03A6-BB73FC6B5A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78" r="5609"/>
          <a:stretch/>
        </p:blipFill>
        <p:spPr>
          <a:xfrm>
            <a:off x="-8296" y="-5"/>
            <a:ext cx="7212921" cy="41626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E91EE-F5EC-895F-628F-87A307815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1828800"/>
            <a:ext cx="3457810" cy="447675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Focuses on eco-friendly materials, ethical manufacturing, and a circular economy.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Aims to meet consumer demand for responsible fashion choices.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Plans for global expansion and leadership in sustainable fashion.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Future Vision: Expand product lines, enter new markets, strengthen brand.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Continues to educate and inspire sustainable lifestyle adoption.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Aims to establish Super Eco Fashion as a leading force in eco-conscious fashion.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9995E4-CCCB-A97E-E22F-39C0AE1D48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51337"/>
          <a:stretch/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C6979E-5679-15DC-EFB3-8DED7C7B58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024" r="17604"/>
          <a:stretch/>
        </p:blipFill>
        <p:spPr>
          <a:xfrm>
            <a:off x="3643883" y="4254066"/>
            <a:ext cx="3560741" cy="260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400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4A20B-771A-D08D-0F4A-5E675839A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112278"/>
            <a:ext cx="9692640" cy="424983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References 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FC646-7BCA-1AFE-47B2-D12562784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687377"/>
            <a:ext cx="10783614" cy="638818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Elkington, J. (1994). Towards the sustainable corporation: Win-win-win business strategies for sustainable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California Management Review, 36(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2), 90–100.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Galvao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(2008).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next ten years: Energy and environment. Crossroads 2008 presentation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MIT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TechTV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beta, 55 min., 51 sec.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Giesler, M.,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Veresiu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(2014). Creating the responsible consumer: Moralistic governance regimes and consumer subjectivity.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Consumer Research, 41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(October), 849–867.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Kucharska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W., &amp; Kowalczyk, R. (2019). How to achieve sustainability? Employee's point of view on company's culture and CSR practice.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453–467.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Rennie, E. (2008).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Growing green, boosting the bottom line with sustainable business practices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APICS Magazine, 18(2).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Thompson, F.M.M. (2010).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businesses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Palgrave Macmillan.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https://www.thebioasis.com/business-regeneration-retreat?utm_medium=cpc&amp;utm_source=search&amp;gad_source=1&amp;gclid=Cj0KCQiAz6q-BhCfARIsAOezPxkvLNuFiutVtU3JxAITLrrGNDpdNZztG777u0i0SbCdqO2lGXRX9kEaAtvLEALw_wcB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665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75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D70D5E"/>
      </a:accent2>
      <a:accent3>
        <a:srgbClr val="98037E"/>
      </a:accent3>
      <a:accent4>
        <a:srgbClr val="68027D"/>
      </a:accent4>
      <a:accent5>
        <a:srgbClr val="095ACA"/>
      </a:accent5>
      <a:accent6>
        <a:srgbClr val="063597"/>
      </a:accent6>
      <a:hlink>
        <a:srgbClr val="17BBFD"/>
      </a:hlink>
      <a:folHlink>
        <a:srgbClr val="FF79C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53</TotalTime>
  <Words>475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Century Schoolbook</vt:lpstr>
      <vt:lpstr>Wingdings 2</vt:lpstr>
      <vt:lpstr>View</vt:lpstr>
      <vt:lpstr>Super Eco Fashion - Sustainable Business Plan</vt:lpstr>
      <vt:lpstr>Key Features of Super Eco Fashion</vt:lpstr>
      <vt:lpstr>Why Super Eco Fashion Will Be Successful</vt:lpstr>
      <vt:lpstr>Conclusion and Future Vision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2025-03-10T11:15:21Z</dcterms:created>
  <dcterms:modified xsi:type="dcterms:W3CDTF">2025-03-13T19:06:57Z</dcterms:modified>
</cp:coreProperties>
</file>