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diagrams/data14.xml" ContentType="application/vnd.openxmlformats-officedocument.drawingml.diagramData+xml"/>
  <Override PartName="/ppt/diagrams/layout14.xml" ContentType="application/vnd.openxmlformats-officedocument.drawingml.diagramLayout+xml"/>
  <Override PartName="/ppt/diagrams/quickStyle14.xml" ContentType="application/vnd.openxmlformats-officedocument.drawingml.diagramStyle+xml"/>
  <Override PartName="/ppt/diagrams/colors14.xml" ContentType="application/vnd.openxmlformats-officedocument.drawingml.diagramColors+xml"/>
  <Override PartName="/ppt/diagrams/drawing14.xml" ContentType="application/vnd.ms-office.drawingml.diagramDrawing+xml"/>
  <Override PartName="/ppt/diagrams/data15.xml" ContentType="application/vnd.openxmlformats-officedocument.drawingml.diagramData+xml"/>
  <Override PartName="/ppt/diagrams/layout15.xml" ContentType="application/vnd.openxmlformats-officedocument.drawingml.diagramLayout+xml"/>
  <Override PartName="/ppt/diagrams/quickStyle15.xml" ContentType="application/vnd.openxmlformats-officedocument.drawingml.diagramStyle+xml"/>
  <Override PartName="/ppt/diagrams/colors15.xml" ContentType="application/vnd.openxmlformats-officedocument.drawingml.diagramColors+xml"/>
  <Override PartName="/ppt/diagrams/drawing15.xml" ContentType="application/vnd.ms-office.drawingml.diagramDrawing+xml"/>
  <Override PartName="/ppt/diagrams/data16.xml" ContentType="application/vnd.openxmlformats-officedocument.drawingml.diagramData+xml"/>
  <Override PartName="/ppt/diagrams/layout16.xml" ContentType="application/vnd.openxmlformats-officedocument.drawingml.diagramLayout+xml"/>
  <Override PartName="/ppt/diagrams/quickStyle16.xml" ContentType="application/vnd.openxmlformats-officedocument.drawingml.diagramStyle+xml"/>
  <Override PartName="/ppt/diagrams/colors16.xml" ContentType="application/vnd.openxmlformats-officedocument.drawingml.diagramColors+xml"/>
  <Override PartName="/ppt/diagrams/drawing16.xml" ContentType="application/vnd.ms-office.drawingml.diagramDrawing+xml"/>
  <Override PartName="/ppt/diagrams/data17.xml" ContentType="application/vnd.openxmlformats-officedocument.drawingml.diagramData+xml"/>
  <Override PartName="/ppt/diagrams/layout17.xml" ContentType="application/vnd.openxmlformats-officedocument.drawingml.diagramLayout+xml"/>
  <Override PartName="/ppt/diagrams/quickStyle17.xml" ContentType="application/vnd.openxmlformats-officedocument.drawingml.diagramStyle+xml"/>
  <Override PartName="/ppt/diagrams/colors17.xml" ContentType="application/vnd.openxmlformats-officedocument.drawingml.diagramColors+xml"/>
  <Override PartName="/ppt/diagrams/drawing17.xml" ContentType="application/vnd.ms-office.drawingml.diagramDrawing+xml"/>
  <Override PartName="/ppt/diagrams/data18.xml" ContentType="application/vnd.openxmlformats-officedocument.drawingml.diagramData+xml"/>
  <Override PartName="/ppt/diagrams/layout18.xml" ContentType="application/vnd.openxmlformats-officedocument.drawingml.diagramLayout+xml"/>
  <Override PartName="/ppt/diagrams/quickStyle18.xml" ContentType="application/vnd.openxmlformats-officedocument.drawingml.diagramStyle+xml"/>
  <Override PartName="/ppt/diagrams/colors18.xml" ContentType="application/vnd.openxmlformats-officedocument.drawingml.diagramColors+xml"/>
  <Override PartName="/ppt/diagrams/drawing18.xml" ContentType="application/vnd.ms-office.drawingml.diagramDrawing+xml"/>
  <Override PartName="/ppt/diagrams/data19.xml" ContentType="application/vnd.openxmlformats-officedocument.drawingml.diagramData+xml"/>
  <Override PartName="/ppt/diagrams/layout19.xml" ContentType="application/vnd.openxmlformats-officedocument.drawingml.diagramLayout+xml"/>
  <Override PartName="/ppt/diagrams/quickStyle19.xml" ContentType="application/vnd.openxmlformats-officedocument.drawingml.diagramStyle+xml"/>
  <Override PartName="/ppt/diagrams/colors19.xml" ContentType="application/vnd.openxmlformats-officedocument.drawingml.diagramColors+xml"/>
  <Override PartName="/ppt/diagrams/drawing19.xml" ContentType="application/vnd.ms-office.drawingml.diagramDrawing+xml"/>
  <Override PartName="/ppt/diagrams/data20.xml" ContentType="application/vnd.openxmlformats-officedocument.drawingml.diagramData+xml"/>
  <Override PartName="/ppt/diagrams/layout20.xml" ContentType="application/vnd.openxmlformats-officedocument.drawingml.diagramLayout+xml"/>
  <Override PartName="/ppt/diagrams/quickStyle20.xml" ContentType="application/vnd.openxmlformats-officedocument.drawingml.diagramStyle+xml"/>
  <Override PartName="/ppt/diagrams/colors20.xml" ContentType="application/vnd.openxmlformats-officedocument.drawingml.diagramColors+xml"/>
  <Override PartName="/ppt/diagrams/drawing20.xml" ContentType="application/vnd.ms-office.drawingml.diagramDrawing+xml"/>
  <Override PartName="/ppt/diagrams/data21.xml" ContentType="application/vnd.openxmlformats-officedocument.drawingml.diagramData+xml"/>
  <Override PartName="/ppt/diagrams/layout21.xml" ContentType="application/vnd.openxmlformats-officedocument.drawingml.diagramLayout+xml"/>
  <Override PartName="/ppt/diagrams/quickStyle21.xml" ContentType="application/vnd.openxmlformats-officedocument.drawingml.diagramStyle+xml"/>
  <Override PartName="/ppt/diagrams/colors21.xml" ContentType="application/vnd.openxmlformats-officedocument.drawingml.diagramColors+xml"/>
  <Override PartName="/ppt/diagrams/drawing21.xml" ContentType="application/vnd.ms-office.drawingml.diagramDrawing+xml"/>
  <Override PartName="/ppt/diagrams/data22.xml" ContentType="application/vnd.openxmlformats-officedocument.drawingml.diagramData+xml"/>
  <Override PartName="/ppt/diagrams/layout22.xml" ContentType="application/vnd.openxmlformats-officedocument.drawingml.diagramLayout+xml"/>
  <Override PartName="/ppt/diagrams/quickStyle22.xml" ContentType="application/vnd.openxmlformats-officedocument.drawingml.diagramStyle+xml"/>
  <Override PartName="/ppt/diagrams/colors22.xml" ContentType="application/vnd.openxmlformats-officedocument.drawingml.diagramColors+xml"/>
  <Override PartName="/ppt/diagrams/drawing22.xml" ContentType="application/vnd.ms-office.drawingml.diagramDrawing+xml"/>
  <Override PartName="/ppt/diagrams/data23.xml" ContentType="application/vnd.openxmlformats-officedocument.drawingml.diagramData+xml"/>
  <Override PartName="/ppt/diagrams/layout23.xml" ContentType="application/vnd.openxmlformats-officedocument.drawingml.diagramLayout+xml"/>
  <Override PartName="/ppt/diagrams/quickStyle23.xml" ContentType="application/vnd.openxmlformats-officedocument.drawingml.diagramStyle+xml"/>
  <Override PartName="/ppt/diagrams/colors23.xml" ContentType="application/vnd.openxmlformats-officedocument.drawingml.diagramColors+xml"/>
  <Override PartName="/ppt/diagrams/drawing23.xml" ContentType="application/vnd.ms-office.drawingml.diagramDrawing+xml"/>
  <Override PartName="/ppt/diagrams/data24.xml" ContentType="application/vnd.openxmlformats-officedocument.drawingml.diagramData+xml"/>
  <Override PartName="/ppt/diagrams/layout24.xml" ContentType="application/vnd.openxmlformats-officedocument.drawingml.diagramLayout+xml"/>
  <Override PartName="/ppt/diagrams/quickStyle24.xml" ContentType="application/vnd.openxmlformats-officedocument.drawingml.diagramStyle+xml"/>
  <Override PartName="/ppt/diagrams/colors24.xml" ContentType="application/vnd.openxmlformats-officedocument.drawingml.diagramColors+xml"/>
  <Override PartName="/ppt/diagrams/drawing24.xml" ContentType="application/vnd.ms-office.drawingml.diagramDrawing+xml"/>
  <Override PartName="/ppt/diagrams/data25.xml" ContentType="application/vnd.openxmlformats-officedocument.drawingml.diagramData+xml"/>
  <Override PartName="/ppt/diagrams/layout25.xml" ContentType="application/vnd.openxmlformats-officedocument.drawingml.diagramLayout+xml"/>
  <Override PartName="/ppt/diagrams/quickStyle25.xml" ContentType="application/vnd.openxmlformats-officedocument.drawingml.diagramStyle+xml"/>
  <Override PartName="/ppt/diagrams/colors25.xml" ContentType="application/vnd.openxmlformats-officedocument.drawingml.diagramColors+xml"/>
  <Override PartName="/ppt/diagrams/drawing25.xml" ContentType="application/vnd.ms-office.drawingml.diagramDrawing+xml"/>
  <Override PartName="/ppt/diagrams/data26.xml" ContentType="application/vnd.openxmlformats-officedocument.drawingml.diagramData+xml"/>
  <Override PartName="/ppt/diagrams/layout26.xml" ContentType="application/vnd.openxmlformats-officedocument.drawingml.diagramLayout+xml"/>
  <Override PartName="/ppt/diagrams/quickStyle26.xml" ContentType="application/vnd.openxmlformats-officedocument.drawingml.diagramStyle+xml"/>
  <Override PartName="/ppt/diagrams/colors26.xml" ContentType="application/vnd.openxmlformats-officedocument.drawingml.diagramColors+xml"/>
  <Override PartName="/ppt/diagrams/drawing26.xml" ContentType="application/vnd.ms-office.drawingml.diagramDrawing+xml"/>
  <Override PartName="/ppt/diagrams/data27.xml" ContentType="application/vnd.openxmlformats-officedocument.drawingml.diagramData+xml"/>
  <Override PartName="/ppt/diagrams/layout27.xml" ContentType="application/vnd.openxmlformats-officedocument.drawingml.diagramLayout+xml"/>
  <Override PartName="/ppt/diagrams/quickStyle27.xml" ContentType="application/vnd.openxmlformats-officedocument.drawingml.diagramStyle+xml"/>
  <Override PartName="/ppt/diagrams/colors27.xml" ContentType="application/vnd.openxmlformats-officedocument.drawingml.diagramColors+xml"/>
  <Override PartName="/ppt/diagrams/drawing27.xml" ContentType="application/vnd.ms-office.drawingml.diagramDrawing+xml"/>
  <Override PartName="/ppt/diagrams/data28.xml" ContentType="application/vnd.openxmlformats-officedocument.drawingml.diagramData+xml"/>
  <Override PartName="/ppt/diagrams/layout28.xml" ContentType="application/vnd.openxmlformats-officedocument.drawingml.diagramLayout+xml"/>
  <Override PartName="/ppt/diagrams/quickStyle28.xml" ContentType="application/vnd.openxmlformats-officedocument.drawingml.diagramStyle+xml"/>
  <Override PartName="/ppt/diagrams/colors28.xml" ContentType="application/vnd.openxmlformats-officedocument.drawingml.diagramColors+xml"/>
  <Override PartName="/ppt/diagrams/drawing28.xml" ContentType="application/vnd.ms-office.drawingml.diagramDrawing+xml"/>
  <Override PartName="/ppt/diagrams/data29.xml" ContentType="application/vnd.openxmlformats-officedocument.drawingml.diagramData+xml"/>
  <Override PartName="/ppt/diagrams/layout29.xml" ContentType="application/vnd.openxmlformats-officedocument.drawingml.diagramLayout+xml"/>
  <Override PartName="/ppt/diagrams/quickStyle29.xml" ContentType="application/vnd.openxmlformats-officedocument.drawingml.diagramStyle+xml"/>
  <Override PartName="/ppt/diagrams/colors29.xml" ContentType="application/vnd.openxmlformats-officedocument.drawingml.diagramColors+xml"/>
  <Override PartName="/ppt/diagrams/drawing29.xml" ContentType="application/vnd.ms-office.drawingml.diagramDrawing+xml"/>
  <Override PartName="/ppt/diagrams/data30.xml" ContentType="application/vnd.openxmlformats-officedocument.drawingml.diagramData+xml"/>
  <Override PartName="/ppt/diagrams/layout30.xml" ContentType="application/vnd.openxmlformats-officedocument.drawingml.diagramLayout+xml"/>
  <Override PartName="/ppt/diagrams/quickStyle30.xml" ContentType="application/vnd.openxmlformats-officedocument.drawingml.diagramStyle+xml"/>
  <Override PartName="/ppt/diagrams/colors30.xml" ContentType="application/vnd.openxmlformats-officedocument.drawingml.diagramColors+xml"/>
  <Override PartName="/ppt/diagrams/drawing30.xml" ContentType="application/vnd.ms-office.drawingml.diagramDrawing+xml"/>
  <Override PartName="/ppt/diagrams/data31.xml" ContentType="application/vnd.openxmlformats-officedocument.drawingml.diagramData+xml"/>
  <Override PartName="/ppt/diagrams/layout31.xml" ContentType="application/vnd.openxmlformats-officedocument.drawingml.diagramLayout+xml"/>
  <Override PartName="/ppt/diagrams/quickStyle31.xml" ContentType="application/vnd.openxmlformats-officedocument.drawingml.diagramStyle+xml"/>
  <Override PartName="/ppt/diagrams/colors31.xml" ContentType="application/vnd.openxmlformats-officedocument.drawingml.diagramColors+xml"/>
  <Override PartName="/ppt/diagrams/drawing31.xml" ContentType="application/vnd.ms-office.drawingml.diagramDrawing+xml"/>
  <Override PartName="/ppt/diagrams/data32.xml" ContentType="application/vnd.openxmlformats-officedocument.drawingml.diagramData+xml"/>
  <Override PartName="/ppt/diagrams/layout32.xml" ContentType="application/vnd.openxmlformats-officedocument.drawingml.diagramLayout+xml"/>
  <Override PartName="/ppt/diagrams/quickStyle32.xml" ContentType="application/vnd.openxmlformats-officedocument.drawingml.diagramStyle+xml"/>
  <Override PartName="/ppt/diagrams/colors32.xml" ContentType="application/vnd.openxmlformats-officedocument.drawingml.diagramColors+xml"/>
  <Override PartName="/ppt/diagrams/drawing32.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37" r:id="rId1"/>
  </p:sldMasterIdLst>
  <p:sldIdLst>
    <p:sldId id="256" r:id="rId2"/>
    <p:sldId id="257" r:id="rId3"/>
    <p:sldId id="258" r:id="rId4"/>
    <p:sldId id="259" r:id="rId5"/>
    <p:sldId id="260" r:id="rId6"/>
    <p:sldId id="261" r:id="rId7"/>
    <p:sldId id="262" r:id="rId8"/>
    <p:sldId id="263" r:id="rId9"/>
    <p:sldId id="264" r:id="rId10"/>
    <p:sldId id="275" r:id="rId11"/>
    <p:sldId id="276" r:id="rId12"/>
    <p:sldId id="277" r:id="rId13"/>
    <p:sldId id="278" r:id="rId14"/>
    <p:sldId id="279" r:id="rId15"/>
    <p:sldId id="280" r:id="rId16"/>
    <p:sldId id="281" r:id="rId17"/>
    <p:sldId id="282" r:id="rId18"/>
    <p:sldId id="283" r:id="rId19"/>
    <p:sldId id="265" r:id="rId20"/>
    <p:sldId id="320" r:id="rId21"/>
    <p:sldId id="319" r:id="rId22"/>
    <p:sldId id="321" r:id="rId23"/>
    <p:sldId id="323" r:id="rId24"/>
    <p:sldId id="269" r:id="rId25"/>
    <p:sldId id="266" r:id="rId26"/>
    <p:sldId id="267" r:id="rId27"/>
    <p:sldId id="268" r:id="rId28"/>
    <p:sldId id="272" r:id="rId29"/>
    <p:sldId id="270" r:id="rId30"/>
    <p:sldId id="287" r:id="rId31"/>
    <p:sldId id="288" r:id="rId32"/>
    <p:sldId id="271" r:id="rId33"/>
    <p:sldId id="274" r:id="rId34"/>
    <p:sldId id="284" r:id="rId35"/>
    <p:sldId id="285" r:id="rId36"/>
    <p:sldId id="286" r:id="rId37"/>
    <p:sldId id="273" r:id="rId38"/>
    <p:sldId id="290" r:id="rId39"/>
    <p:sldId id="291" r:id="rId40"/>
    <p:sldId id="295" r:id="rId41"/>
    <p:sldId id="296" r:id="rId42"/>
    <p:sldId id="324" r:id="rId43"/>
    <p:sldId id="292" r:id="rId44"/>
    <p:sldId id="298" r:id="rId45"/>
    <p:sldId id="299" r:id="rId46"/>
    <p:sldId id="300" r:id="rId47"/>
    <p:sldId id="301" r:id="rId48"/>
    <p:sldId id="303" r:id="rId49"/>
    <p:sldId id="304" r:id="rId50"/>
    <p:sldId id="297" r:id="rId51"/>
    <p:sldId id="306" r:id="rId52"/>
    <p:sldId id="294" r:id="rId53"/>
    <p:sldId id="307" r:id="rId54"/>
    <p:sldId id="308" r:id="rId55"/>
    <p:sldId id="309" r:id="rId56"/>
    <p:sldId id="310" r:id="rId57"/>
    <p:sldId id="311" r:id="rId58"/>
    <p:sldId id="312" r:id="rId59"/>
    <p:sldId id="313" r:id="rId60"/>
    <p:sldId id="302" r:id="rId61"/>
    <p:sldId id="293" r:id="rId62"/>
    <p:sldId id="314" r:id="rId63"/>
    <p:sldId id="315" r:id="rId64"/>
    <p:sldId id="316" r:id="rId65"/>
    <p:sldId id="317" r:id="rId66"/>
    <p:sldId id="318" r:id="rId67"/>
    <p:sldId id="289" r:id="rId68"/>
    <p:sldId id="322" r:id="rId6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5A2BECF-BB15-2EF0-FEB5-9E1264B388D9}" v="85" dt="2025-12-10T14:56:22.511"/>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42" Type="http://schemas.openxmlformats.org/officeDocument/2006/relationships/slide" Target="slides/slide41.xml"/><Relationship Id="rId47" Type="http://schemas.openxmlformats.org/officeDocument/2006/relationships/slide" Target="slides/slide46.xml"/><Relationship Id="rId63" Type="http://schemas.openxmlformats.org/officeDocument/2006/relationships/slide" Target="slides/slide62.xml"/><Relationship Id="rId68" Type="http://schemas.openxmlformats.org/officeDocument/2006/relationships/slide" Target="slides/slide67.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slide" Target="slides/slide65.xml"/><Relationship Id="rId74" Type="http://schemas.microsoft.com/office/2015/10/relationships/revisionInfo" Target="revisionInfo.xml"/><Relationship Id="rId5" Type="http://schemas.openxmlformats.org/officeDocument/2006/relationships/slide" Target="slides/slide4.xml"/><Relationship Id="rId61" Type="http://schemas.openxmlformats.org/officeDocument/2006/relationships/slide" Target="slides/slide60.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slide" Target="slides/slide63.xml"/><Relationship Id="rId69" Type="http://schemas.openxmlformats.org/officeDocument/2006/relationships/slide" Target="slides/slide68.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theme" Target="theme/theme1.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slide" Target="slides/slide66.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73"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 Id="rId7" Type="http://schemas.openxmlformats.org/officeDocument/2006/relationships/slide" Target="slides/slide6.xml"/><Relationship Id="rId71" Type="http://schemas.openxmlformats.org/officeDocument/2006/relationships/viewProps" Target="viewProps.xml"/></Relationships>
</file>

<file path=ppt/diagrams/_rels/data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svg"/><Relationship Id="rId1" Type="http://schemas.openxmlformats.org/officeDocument/2006/relationships/image" Target="../media/image4.png"/><Relationship Id="rId4" Type="http://schemas.openxmlformats.org/officeDocument/2006/relationships/image" Target="../media/image7.svg"/></Relationships>
</file>

<file path=ppt/diagrams/_rels/data4.xml.rels><?xml version="1.0" encoding="UTF-8" standalone="yes"?>
<Relationships xmlns="http://schemas.openxmlformats.org/package/2006/relationships"><Relationship Id="rId8" Type="http://schemas.openxmlformats.org/officeDocument/2006/relationships/image" Target="../media/image18.svg"/><Relationship Id="rId3" Type="http://schemas.openxmlformats.org/officeDocument/2006/relationships/image" Target="../media/image13.png"/><Relationship Id="rId7" Type="http://schemas.openxmlformats.org/officeDocument/2006/relationships/image" Target="../media/image17.png"/><Relationship Id="rId12" Type="http://schemas.openxmlformats.org/officeDocument/2006/relationships/image" Target="../media/image22.svg"/><Relationship Id="rId2" Type="http://schemas.openxmlformats.org/officeDocument/2006/relationships/image" Target="../media/image12.svg"/><Relationship Id="rId1" Type="http://schemas.openxmlformats.org/officeDocument/2006/relationships/image" Target="../media/image11.png"/><Relationship Id="rId6" Type="http://schemas.openxmlformats.org/officeDocument/2006/relationships/image" Target="../media/image16.svg"/><Relationship Id="rId11" Type="http://schemas.openxmlformats.org/officeDocument/2006/relationships/image" Target="../media/image21.png"/><Relationship Id="rId5" Type="http://schemas.openxmlformats.org/officeDocument/2006/relationships/image" Target="../media/image15.png"/><Relationship Id="rId10" Type="http://schemas.openxmlformats.org/officeDocument/2006/relationships/image" Target="../media/image20.svg"/><Relationship Id="rId4" Type="http://schemas.openxmlformats.org/officeDocument/2006/relationships/image" Target="../media/image14.svg"/><Relationship Id="rId9" Type="http://schemas.openxmlformats.org/officeDocument/2006/relationships/image" Target="../media/image19.png"/></Relationships>
</file>

<file path=ppt/diagrams/_rels/data11.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image" Target="../media/image24.svg"/><Relationship Id="rId1" Type="http://schemas.openxmlformats.org/officeDocument/2006/relationships/image" Target="../media/image23.png"/><Relationship Id="rId4" Type="http://schemas.openxmlformats.org/officeDocument/2006/relationships/image" Target="../media/image26.svg"/></Relationships>
</file>

<file path=ppt/diagrams/_rels/data12.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image" Target="../media/image28.svg"/><Relationship Id="rId1" Type="http://schemas.openxmlformats.org/officeDocument/2006/relationships/image" Target="../media/image27.png"/><Relationship Id="rId6" Type="http://schemas.openxmlformats.org/officeDocument/2006/relationships/image" Target="../media/image32.svg"/><Relationship Id="rId5" Type="http://schemas.openxmlformats.org/officeDocument/2006/relationships/image" Target="../media/image31.png"/><Relationship Id="rId4" Type="http://schemas.openxmlformats.org/officeDocument/2006/relationships/image" Target="../media/image30.svg"/></Relationships>
</file>

<file path=ppt/diagrams/_rels/data13.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image" Target="../media/image35.svg"/><Relationship Id="rId1" Type="http://schemas.openxmlformats.org/officeDocument/2006/relationships/image" Target="../media/image34.png"/><Relationship Id="rId4" Type="http://schemas.openxmlformats.org/officeDocument/2006/relationships/image" Target="../media/image37.svg"/></Relationships>
</file>

<file path=ppt/diagrams/_rels/data22.xml.rels><?xml version="1.0" encoding="UTF-8" standalone="yes"?>
<Relationships xmlns="http://schemas.openxmlformats.org/package/2006/relationships"><Relationship Id="rId8" Type="http://schemas.openxmlformats.org/officeDocument/2006/relationships/image" Target="../media/image49.svg"/><Relationship Id="rId3" Type="http://schemas.openxmlformats.org/officeDocument/2006/relationships/image" Target="../media/image44.png"/><Relationship Id="rId7" Type="http://schemas.openxmlformats.org/officeDocument/2006/relationships/image" Target="../media/image48.png"/><Relationship Id="rId2" Type="http://schemas.openxmlformats.org/officeDocument/2006/relationships/image" Target="../media/image43.svg"/><Relationship Id="rId1" Type="http://schemas.openxmlformats.org/officeDocument/2006/relationships/image" Target="../media/image42.png"/><Relationship Id="rId6" Type="http://schemas.openxmlformats.org/officeDocument/2006/relationships/image" Target="../media/image47.svg"/><Relationship Id="rId5" Type="http://schemas.openxmlformats.org/officeDocument/2006/relationships/image" Target="../media/image46.png"/><Relationship Id="rId4" Type="http://schemas.openxmlformats.org/officeDocument/2006/relationships/image" Target="../media/image45.svg"/></Relationships>
</file>

<file path=ppt/diagrams/_rels/data25.xml.rels><?xml version="1.0" encoding="UTF-8" standalone="yes"?>
<Relationships xmlns="http://schemas.openxmlformats.org/package/2006/relationships"><Relationship Id="rId3" Type="http://schemas.openxmlformats.org/officeDocument/2006/relationships/image" Target="../media/image52.png"/><Relationship Id="rId2" Type="http://schemas.openxmlformats.org/officeDocument/2006/relationships/image" Target="../media/image51.svg"/><Relationship Id="rId1" Type="http://schemas.openxmlformats.org/officeDocument/2006/relationships/image" Target="../media/image50.png"/><Relationship Id="rId6" Type="http://schemas.openxmlformats.org/officeDocument/2006/relationships/image" Target="../media/image55.svg"/><Relationship Id="rId5" Type="http://schemas.openxmlformats.org/officeDocument/2006/relationships/image" Target="../media/image54.png"/><Relationship Id="rId4" Type="http://schemas.openxmlformats.org/officeDocument/2006/relationships/image" Target="../media/image53.svg"/></Relationships>
</file>

<file path=ppt/diagrams/_rels/data31.xml.rels><?xml version="1.0" encoding="UTF-8" standalone="yes"?>
<Relationships xmlns="http://schemas.openxmlformats.org/package/2006/relationships"><Relationship Id="rId8" Type="http://schemas.openxmlformats.org/officeDocument/2006/relationships/image" Target="../media/image65.svg"/><Relationship Id="rId3" Type="http://schemas.openxmlformats.org/officeDocument/2006/relationships/image" Target="../media/image60.png"/><Relationship Id="rId7" Type="http://schemas.openxmlformats.org/officeDocument/2006/relationships/image" Target="../media/image64.png"/><Relationship Id="rId2" Type="http://schemas.openxmlformats.org/officeDocument/2006/relationships/image" Target="../media/image59.svg"/><Relationship Id="rId1" Type="http://schemas.openxmlformats.org/officeDocument/2006/relationships/image" Target="../media/image58.png"/><Relationship Id="rId6" Type="http://schemas.openxmlformats.org/officeDocument/2006/relationships/image" Target="../media/image63.svg"/><Relationship Id="rId5" Type="http://schemas.openxmlformats.org/officeDocument/2006/relationships/image" Target="../media/image62.png"/><Relationship Id="rId4" Type="http://schemas.openxmlformats.org/officeDocument/2006/relationships/image" Target="../media/image61.svg"/></Relationships>
</file>

<file path=ppt/diagrams/_rels/data32.xml.rels><?xml version="1.0" encoding="UTF-8" standalone="yes"?>
<Relationships xmlns="http://schemas.openxmlformats.org/package/2006/relationships"><Relationship Id="rId3" Type="http://schemas.openxmlformats.org/officeDocument/2006/relationships/image" Target="../media/image68.png"/><Relationship Id="rId2" Type="http://schemas.openxmlformats.org/officeDocument/2006/relationships/image" Target="../media/image67.svg"/><Relationship Id="rId1" Type="http://schemas.openxmlformats.org/officeDocument/2006/relationships/image" Target="../media/image66.png"/><Relationship Id="rId4" Type="http://schemas.openxmlformats.org/officeDocument/2006/relationships/image" Target="../media/image69.svg"/></Relationships>
</file>

<file path=ppt/diagrams/_rels/drawing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svg"/><Relationship Id="rId1" Type="http://schemas.openxmlformats.org/officeDocument/2006/relationships/image" Target="../media/image4.png"/><Relationship Id="rId4" Type="http://schemas.openxmlformats.org/officeDocument/2006/relationships/image" Target="../media/image7.svg"/></Relationships>
</file>

<file path=ppt/diagrams/_rels/drawing4.xml.rels><?xml version="1.0" encoding="UTF-8" standalone="yes"?>
<Relationships xmlns="http://schemas.openxmlformats.org/package/2006/relationships"><Relationship Id="rId8" Type="http://schemas.openxmlformats.org/officeDocument/2006/relationships/image" Target="../media/image18.svg"/><Relationship Id="rId3" Type="http://schemas.openxmlformats.org/officeDocument/2006/relationships/image" Target="../media/image13.png"/><Relationship Id="rId7" Type="http://schemas.openxmlformats.org/officeDocument/2006/relationships/image" Target="../media/image17.png"/><Relationship Id="rId12" Type="http://schemas.openxmlformats.org/officeDocument/2006/relationships/image" Target="../media/image22.svg"/><Relationship Id="rId2" Type="http://schemas.openxmlformats.org/officeDocument/2006/relationships/image" Target="../media/image12.svg"/><Relationship Id="rId1" Type="http://schemas.openxmlformats.org/officeDocument/2006/relationships/image" Target="../media/image11.png"/><Relationship Id="rId6" Type="http://schemas.openxmlformats.org/officeDocument/2006/relationships/image" Target="../media/image16.svg"/><Relationship Id="rId11" Type="http://schemas.openxmlformats.org/officeDocument/2006/relationships/image" Target="../media/image21.png"/><Relationship Id="rId5" Type="http://schemas.openxmlformats.org/officeDocument/2006/relationships/image" Target="../media/image15.png"/><Relationship Id="rId10" Type="http://schemas.openxmlformats.org/officeDocument/2006/relationships/image" Target="../media/image20.svg"/><Relationship Id="rId4" Type="http://schemas.openxmlformats.org/officeDocument/2006/relationships/image" Target="../media/image14.svg"/><Relationship Id="rId9" Type="http://schemas.openxmlformats.org/officeDocument/2006/relationships/image" Target="../media/image19.png"/></Relationships>
</file>

<file path=ppt/diagrams/_rels/drawing11.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image" Target="../media/image24.svg"/><Relationship Id="rId1" Type="http://schemas.openxmlformats.org/officeDocument/2006/relationships/image" Target="../media/image23.png"/><Relationship Id="rId4" Type="http://schemas.openxmlformats.org/officeDocument/2006/relationships/image" Target="../media/image26.svg"/></Relationships>
</file>

<file path=ppt/diagrams/_rels/drawing12.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image" Target="../media/image28.svg"/><Relationship Id="rId1" Type="http://schemas.openxmlformats.org/officeDocument/2006/relationships/image" Target="../media/image27.png"/><Relationship Id="rId6" Type="http://schemas.openxmlformats.org/officeDocument/2006/relationships/image" Target="../media/image32.svg"/><Relationship Id="rId5" Type="http://schemas.openxmlformats.org/officeDocument/2006/relationships/image" Target="../media/image31.png"/><Relationship Id="rId4" Type="http://schemas.openxmlformats.org/officeDocument/2006/relationships/image" Target="../media/image30.svg"/></Relationships>
</file>

<file path=ppt/diagrams/_rels/drawing13.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image" Target="../media/image35.svg"/><Relationship Id="rId1" Type="http://schemas.openxmlformats.org/officeDocument/2006/relationships/image" Target="../media/image34.png"/><Relationship Id="rId4" Type="http://schemas.openxmlformats.org/officeDocument/2006/relationships/image" Target="../media/image37.svg"/></Relationships>
</file>

<file path=ppt/diagrams/_rels/drawing22.xml.rels><?xml version="1.0" encoding="UTF-8" standalone="yes"?>
<Relationships xmlns="http://schemas.openxmlformats.org/package/2006/relationships"><Relationship Id="rId8" Type="http://schemas.openxmlformats.org/officeDocument/2006/relationships/image" Target="../media/image49.svg"/><Relationship Id="rId3" Type="http://schemas.openxmlformats.org/officeDocument/2006/relationships/image" Target="../media/image44.png"/><Relationship Id="rId7" Type="http://schemas.openxmlformats.org/officeDocument/2006/relationships/image" Target="../media/image48.png"/><Relationship Id="rId2" Type="http://schemas.openxmlformats.org/officeDocument/2006/relationships/image" Target="../media/image43.svg"/><Relationship Id="rId1" Type="http://schemas.openxmlformats.org/officeDocument/2006/relationships/image" Target="../media/image42.png"/><Relationship Id="rId6" Type="http://schemas.openxmlformats.org/officeDocument/2006/relationships/image" Target="../media/image47.svg"/><Relationship Id="rId5" Type="http://schemas.openxmlformats.org/officeDocument/2006/relationships/image" Target="../media/image46.png"/><Relationship Id="rId4" Type="http://schemas.openxmlformats.org/officeDocument/2006/relationships/image" Target="../media/image45.svg"/></Relationships>
</file>

<file path=ppt/diagrams/_rels/drawing25.xml.rels><?xml version="1.0" encoding="UTF-8" standalone="yes"?>
<Relationships xmlns="http://schemas.openxmlformats.org/package/2006/relationships"><Relationship Id="rId3" Type="http://schemas.openxmlformats.org/officeDocument/2006/relationships/image" Target="../media/image52.png"/><Relationship Id="rId2" Type="http://schemas.openxmlformats.org/officeDocument/2006/relationships/image" Target="../media/image51.svg"/><Relationship Id="rId1" Type="http://schemas.openxmlformats.org/officeDocument/2006/relationships/image" Target="../media/image50.png"/><Relationship Id="rId6" Type="http://schemas.openxmlformats.org/officeDocument/2006/relationships/image" Target="../media/image55.svg"/><Relationship Id="rId5" Type="http://schemas.openxmlformats.org/officeDocument/2006/relationships/image" Target="../media/image54.png"/><Relationship Id="rId4" Type="http://schemas.openxmlformats.org/officeDocument/2006/relationships/image" Target="../media/image53.svg"/></Relationships>
</file>

<file path=ppt/diagrams/_rels/drawing31.xml.rels><?xml version="1.0" encoding="UTF-8" standalone="yes"?>
<Relationships xmlns="http://schemas.openxmlformats.org/package/2006/relationships"><Relationship Id="rId8" Type="http://schemas.openxmlformats.org/officeDocument/2006/relationships/image" Target="../media/image65.svg"/><Relationship Id="rId3" Type="http://schemas.openxmlformats.org/officeDocument/2006/relationships/image" Target="../media/image60.png"/><Relationship Id="rId7" Type="http://schemas.openxmlformats.org/officeDocument/2006/relationships/image" Target="../media/image64.png"/><Relationship Id="rId2" Type="http://schemas.openxmlformats.org/officeDocument/2006/relationships/image" Target="../media/image59.svg"/><Relationship Id="rId1" Type="http://schemas.openxmlformats.org/officeDocument/2006/relationships/image" Target="../media/image58.png"/><Relationship Id="rId6" Type="http://schemas.openxmlformats.org/officeDocument/2006/relationships/image" Target="../media/image63.svg"/><Relationship Id="rId5" Type="http://schemas.openxmlformats.org/officeDocument/2006/relationships/image" Target="../media/image62.png"/><Relationship Id="rId4" Type="http://schemas.openxmlformats.org/officeDocument/2006/relationships/image" Target="../media/image61.svg"/></Relationships>
</file>

<file path=ppt/diagrams/_rels/drawing32.xml.rels><?xml version="1.0" encoding="UTF-8" standalone="yes"?>
<Relationships xmlns="http://schemas.openxmlformats.org/package/2006/relationships"><Relationship Id="rId3" Type="http://schemas.openxmlformats.org/officeDocument/2006/relationships/image" Target="../media/image68.png"/><Relationship Id="rId2" Type="http://schemas.openxmlformats.org/officeDocument/2006/relationships/image" Target="../media/image67.svg"/><Relationship Id="rId1" Type="http://schemas.openxmlformats.org/officeDocument/2006/relationships/image" Target="../media/image66.png"/><Relationship Id="rId4" Type="http://schemas.openxmlformats.org/officeDocument/2006/relationships/image" Target="../media/image69.svg"/></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6.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7.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8.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9.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0.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2.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2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5.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6.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7.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8.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9.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0.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1.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32.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5BB7DA0-F897-4080-91E4-B875FB7AFA73}" type="doc">
      <dgm:prSet loTypeId="urn:microsoft.com/office/officeart/2016/7/layout/VerticalHollowActionList" loCatId="List" qsTypeId="urn:microsoft.com/office/officeart/2005/8/quickstyle/simple1" qsCatId="simple" csTypeId="urn:microsoft.com/office/officeart/2005/8/colors/colorful1" csCatId="colorful"/>
      <dgm:spPr/>
      <dgm:t>
        <a:bodyPr/>
        <a:lstStyle/>
        <a:p>
          <a:endParaRPr lang="en-US"/>
        </a:p>
      </dgm:t>
    </dgm:pt>
    <dgm:pt modelId="{75C03D6D-4573-4CD9-8040-7C6121046D55}">
      <dgm:prSet/>
      <dgm:spPr/>
      <dgm:t>
        <a:bodyPr/>
        <a:lstStyle/>
        <a:p>
          <a:r>
            <a:rPr lang="en-US"/>
            <a:t>Aim</a:t>
          </a:r>
        </a:p>
      </dgm:t>
    </dgm:pt>
    <dgm:pt modelId="{0F0266A4-14EA-4767-8C91-10644D29647F}" type="parTrans" cxnId="{43F793FB-2D1F-4E72-98DF-26AEBC953416}">
      <dgm:prSet/>
      <dgm:spPr/>
      <dgm:t>
        <a:bodyPr/>
        <a:lstStyle/>
        <a:p>
          <a:endParaRPr lang="en-US"/>
        </a:p>
      </dgm:t>
    </dgm:pt>
    <dgm:pt modelId="{CD2782B5-E37A-4E25-A77C-08D076DDA8E2}" type="sibTrans" cxnId="{43F793FB-2D1F-4E72-98DF-26AEBC953416}">
      <dgm:prSet/>
      <dgm:spPr/>
      <dgm:t>
        <a:bodyPr/>
        <a:lstStyle/>
        <a:p>
          <a:endParaRPr lang="en-US"/>
        </a:p>
      </dgm:t>
    </dgm:pt>
    <dgm:pt modelId="{E83A3C70-59E8-435F-9EF3-BC0E36270FC0}">
      <dgm:prSet/>
      <dgm:spPr/>
      <dgm:t>
        <a:bodyPr/>
        <a:lstStyle/>
        <a:p>
          <a:r>
            <a:rPr lang="en-US"/>
            <a:t>Aim: To introduce the concepts of developmental psychology.</a:t>
          </a:r>
        </a:p>
      </dgm:t>
    </dgm:pt>
    <dgm:pt modelId="{19E436EA-072A-43EF-AD80-BDB6B8CA67C7}" type="parTrans" cxnId="{CCA3E97B-1ECA-43EB-86FD-980AB5DF4D58}">
      <dgm:prSet/>
      <dgm:spPr/>
      <dgm:t>
        <a:bodyPr/>
        <a:lstStyle/>
        <a:p>
          <a:endParaRPr lang="en-US"/>
        </a:p>
      </dgm:t>
    </dgm:pt>
    <dgm:pt modelId="{4A184AB9-3B8B-48E3-B345-EB3775BAB34F}" type="sibTrans" cxnId="{CCA3E97B-1ECA-43EB-86FD-980AB5DF4D58}">
      <dgm:prSet/>
      <dgm:spPr/>
      <dgm:t>
        <a:bodyPr/>
        <a:lstStyle/>
        <a:p>
          <a:endParaRPr lang="en-US"/>
        </a:p>
      </dgm:t>
    </dgm:pt>
    <dgm:pt modelId="{9A0C79C6-B3DE-4198-9692-DFD66A56D084}">
      <dgm:prSet/>
      <dgm:spPr/>
      <dgm:t>
        <a:bodyPr/>
        <a:lstStyle/>
        <a:p>
          <a:r>
            <a:rPr lang="en-US"/>
            <a:t>Define</a:t>
          </a:r>
        </a:p>
      </dgm:t>
    </dgm:pt>
    <dgm:pt modelId="{5AD74260-D449-47CE-B1FC-8B4E53052456}" type="parTrans" cxnId="{35B32540-6752-48A6-B953-4C119B28949E}">
      <dgm:prSet/>
      <dgm:spPr/>
      <dgm:t>
        <a:bodyPr/>
        <a:lstStyle/>
        <a:p>
          <a:endParaRPr lang="en-US"/>
        </a:p>
      </dgm:t>
    </dgm:pt>
    <dgm:pt modelId="{CE9588DF-9C07-4793-AE8C-0BAFE62408CA}" type="sibTrans" cxnId="{35B32540-6752-48A6-B953-4C119B28949E}">
      <dgm:prSet/>
      <dgm:spPr/>
      <dgm:t>
        <a:bodyPr/>
        <a:lstStyle/>
        <a:p>
          <a:endParaRPr lang="en-US"/>
        </a:p>
      </dgm:t>
    </dgm:pt>
    <dgm:pt modelId="{C9410FDE-F340-4EDC-B82A-43432EEC1576}">
      <dgm:prSet/>
      <dgm:spPr/>
      <dgm:t>
        <a:bodyPr/>
        <a:lstStyle/>
        <a:p>
          <a:r>
            <a:rPr lang="en-US"/>
            <a:t>Define attachment.</a:t>
          </a:r>
        </a:p>
      </dgm:t>
    </dgm:pt>
    <dgm:pt modelId="{C6A6D521-37A1-437D-B27E-FCFF899B154F}" type="parTrans" cxnId="{A21549DA-96EF-441B-B2D8-90E7BE360C01}">
      <dgm:prSet/>
      <dgm:spPr/>
      <dgm:t>
        <a:bodyPr/>
        <a:lstStyle/>
        <a:p>
          <a:endParaRPr lang="en-US"/>
        </a:p>
      </dgm:t>
    </dgm:pt>
    <dgm:pt modelId="{A23753B4-0599-4E03-BC5F-CC55D24E04E5}" type="sibTrans" cxnId="{A21549DA-96EF-441B-B2D8-90E7BE360C01}">
      <dgm:prSet/>
      <dgm:spPr/>
      <dgm:t>
        <a:bodyPr/>
        <a:lstStyle/>
        <a:p>
          <a:endParaRPr lang="en-US"/>
        </a:p>
      </dgm:t>
    </dgm:pt>
    <dgm:pt modelId="{7D42907E-5036-48CB-A988-3B288E099AC8}">
      <dgm:prSet/>
      <dgm:spPr/>
      <dgm:t>
        <a:bodyPr/>
        <a:lstStyle/>
        <a:p>
          <a:r>
            <a:rPr lang="en-US"/>
            <a:t>Discuss</a:t>
          </a:r>
        </a:p>
      </dgm:t>
    </dgm:pt>
    <dgm:pt modelId="{8E4D61E9-BE94-425F-A0BC-825BFFABA692}" type="parTrans" cxnId="{5A4E512D-E4E4-4DB8-B062-CB15EFD61160}">
      <dgm:prSet/>
      <dgm:spPr/>
      <dgm:t>
        <a:bodyPr/>
        <a:lstStyle/>
        <a:p>
          <a:endParaRPr lang="en-US"/>
        </a:p>
      </dgm:t>
    </dgm:pt>
    <dgm:pt modelId="{FB9BE926-EBA9-4A73-9571-447DEDE88A84}" type="sibTrans" cxnId="{5A4E512D-E4E4-4DB8-B062-CB15EFD61160}">
      <dgm:prSet/>
      <dgm:spPr/>
      <dgm:t>
        <a:bodyPr/>
        <a:lstStyle/>
        <a:p>
          <a:endParaRPr lang="en-US"/>
        </a:p>
      </dgm:t>
    </dgm:pt>
    <dgm:pt modelId="{D580EED6-7358-4751-8AD1-2A3F5F4A9124}">
      <dgm:prSet/>
      <dgm:spPr/>
      <dgm:t>
        <a:bodyPr/>
        <a:lstStyle/>
        <a:p>
          <a:r>
            <a:rPr lang="en-US"/>
            <a:t>Discuss the differences between Piaget and Vygotsky's theories.</a:t>
          </a:r>
        </a:p>
      </dgm:t>
    </dgm:pt>
    <dgm:pt modelId="{A37AED4C-EC08-4E7B-94D1-F1E979A2FAF4}" type="parTrans" cxnId="{87BF1C61-2E82-4201-AFC3-0F4506CE7EFA}">
      <dgm:prSet/>
      <dgm:spPr/>
      <dgm:t>
        <a:bodyPr/>
        <a:lstStyle/>
        <a:p>
          <a:endParaRPr lang="en-US"/>
        </a:p>
      </dgm:t>
    </dgm:pt>
    <dgm:pt modelId="{CE50676C-F0D4-4B8D-8710-AD33C5C5EABE}" type="sibTrans" cxnId="{87BF1C61-2E82-4201-AFC3-0F4506CE7EFA}">
      <dgm:prSet/>
      <dgm:spPr/>
      <dgm:t>
        <a:bodyPr/>
        <a:lstStyle/>
        <a:p>
          <a:endParaRPr lang="en-US"/>
        </a:p>
      </dgm:t>
    </dgm:pt>
    <dgm:pt modelId="{9DD5FB99-134E-453F-9A59-6FE26985F0C4}">
      <dgm:prSet/>
      <dgm:spPr/>
      <dgm:t>
        <a:bodyPr/>
        <a:lstStyle/>
        <a:p>
          <a:r>
            <a:rPr lang="en-US"/>
            <a:t>Explain</a:t>
          </a:r>
        </a:p>
      </dgm:t>
    </dgm:pt>
    <dgm:pt modelId="{B3B46249-954B-4A5D-B6A4-C1572F3E3F33}" type="parTrans" cxnId="{6FC833E6-DA8C-46BA-80A5-F733EE995549}">
      <dgm:prSet/>
      <dgm:spPr/>
      <dgm:t>
        <a:bodyPr/>
        <a:lstStyle/>
        <a:p>
          <a:endParaRPr lang="en-US"/>
        </a:p>
      </dgm:t>
    </dgm:pt>
    <dgm:pt modelId="{87929962-3344-42FF-8717-CB49DD270C77}" type="sibTrans" cxnId="{6FC833E6-DA8C-46BA-80A5-F733EE995549}">
      <dgm:prSet/>
      <dgm:spPr/>
      <dgm:t>
        <a:bodyPr/>
        <a:lstStyle/>
        <a:p>
          <a:endParaRPr lang="en-US"/>
        </a:p>
      </dgm:t>
    </dgm:pt>
    <dgm:pt modelId="{0781B9AC-57BD-4FBA-B1EB-D4101E532C57}">
      <dgm:prSet/>
      <dgm:spPr/>
      <dgm:t>
        <a:bodyPr/>
        <a:lstStyle/>
        <a:p>
          <a:r>
            <a:rPr lang="en-US"/>
            <a:t>Explain the Strange Situation.</a:t>
          </a:r>
        </a:p>
      </dgm:t>
    </dgm:pt>
    <dgm:pt modelId="{24B96E9B-D4C9-4ECF-AE5A-29B070C55498}" type="parTrans" cxnId="{9CAAC23B-5BEA-426F-868D-A2CA652A8205}">
      <dgm:prSet/>
      <dgm:spPr/>
      <dgm:t>
        <a:bodyPr/>
        <a:lstStyle/>
        <a:p>
          <a:endParaRPr lang="en-US"/>
        </a:p>
      </dgm:t>
    </dgm:pt>
    <dgm:pt modelId="{C4ED5938-80E4-4242-A935-01A81E067360}" type="sibTrans" cxnId="{9CAAC23B-5BEA-426F-868D-A2CA652A8205}">
      <dgm:prSet/>
      <dgm:spPr/>
      <dgm:t>
        <a:bodyPr/>
        <a:lstStyle/>
        <a:p>
          <a:endParaRPr lang="en-US"/>
        </a:p>
      </dgm:t>
    </dgm:pt>
    <dgm:pt modelId="{A89F6E42-367E-420B-B2CF-6F8FE447EAB1}">
      <dgm:prSet/>
      <dgm:spPr/>
      <dgm:t>
        <a:bodyPr/>
        <a:lstStyle/>
        <a:p>
          <a:r>
            <a:rPr lang="en-US"/>
            <a:t>Discuss</a:t>
          </a:r>
        </a:p>
      </dgm:t>
    </dgm:pt>
    <dgm:pt modelId="{C651A848-3F54-44AC-A85A-7FABFEF259C0}" type="parTrans" cxnId="{B2A405EA-8612-4AB0-BE32-2482C151508B}">
      <dgm:prSet/>
      <dgm:spPr/>
      <dgm:t>
        <a:bodyPr/>
        <a:lstStyle/>
        <a:p>
          <a:endParaRPr lang="en-US"/>
        </a:p>
      </dgm:t>
    </dgm:pt>
    <dgm:pt modelId="{819BF7CC-FD73-4C5F-989B-A61B9DD4780C}" type="sibTrans" cxnId="{B2A405EA-8612-4AB0-BE32-2482C151508B}">
      <dgm:prSet/>
      <dgm:spPr/>
      <dgm:t>
        <a:bodyPr/>
        <a:lstStyle/>
        <a:p>
          <a:endParaRPr lang="en-US"/>
        </a:p>
      </dgm:t>
    </dgm:pt>
    <dgm:pt modelId="{A1E3876E-FC4A-492A-B921-2BBCEB4659EB}">
      <dgm:prSet/>
      <dgm:spPr/>
      <dgm:t>
        <a:bodyPr/>
        <a:lstStyle/>
        <a:p>
          <a:r>
            <a:rPr lang="en-US"/>
            <a:t>Discuss the implications of parenting style on adult attachment. </a:t>
          </a:r>
        </a:p>
      </dgm:t>
    </dgm:pt>
    <dgm:pt modelId="{590DA6CC-167A-4CE1-8D3E-EA21B273A479}" type="parTrans" cxnId="{05B5B641-F124-4F29-B0F3-7D48EB38ADDE}">
      <dgm:prSet/>
      <dgm:spPr/>
      <dgm:t>
        <a:bodyPr/>
        <a:lstStyle/>
        <a:p>
          <a:endParaRPr lang="en-US"/>
        </a:p>
      </dgm:t>
    </dgm:pt>
    <dgm:pt modelId="{618A5B65-D1A7-4894-8DFD-9C584E36408A}" type="sibTrans" cxnId="{05B5B641-F124-4F29-B0F3-7D48EB38ADDE}">
      <dgm:prSet/>
      <dgm:spPr/>
      <dgm:t>
        <a:bodyPr/>
        <a:lstStyle/>
        <a:p>
          <a:endParaRPr lang="en-US"/>
        </a:p>
      </dgm:t>
    </dgm:pt>
    <dgm:pt modelId="{735008A5-4458-4DA1-89B0-F6CE237B711D}" type="pres">
      <dgm:prSet presAssocID="{85BB7DA0-F897-4080-91E4-B875FB7AFA73}" presName="Name0" presStyleCnt="0">
        <dgm:presLayoutVars>
          <dgm:dir/>
          <dgm:animLvl val="lvl"/>
          <dgm:resizeHandles val="exact"/>
        </dgm:presLayoutVars>
      </dgm:prSet>
      <dgm:spPr/>
    </dgm:pt>
    <dgm:pt modelId="{A9721AC8-17E4-4D5B-B379-2030461EF78F}" type="pres">
      <dgm:prSet presAssocID="{75C03D6D-4573-4CD9-8040-7C6121046D55}" presName="linNode" presStyleCnt="0"/>
      <dgm:spPr/>
    </dgm:pt>
    <dgm:pt modelId="{53DE9F5F-139F-41C7-9B25-91A6E8753D6F}" type="pres">
      <dgm:prSet presAssocID="{75C03D6D-4573-4CD9-8040-7C6121046D55}" presName="parentText" presStyleLbl="solidFgAcc1" presStyleIdx="0" presStyleCnt="5">
        <dgm:presLayoutVars>
          <dgm:chMax val="1"/>
          <dgm:bulletEnabled/>
        </dgm:presLayoutVars>
      </dgm:prSet>
      <dgm:spPr/>
    </dgm:pt>
    <dgm:pt modelId="{D7A32C0A-14A4-4112-927E-8E7D3D3E3386}" type="pres">
      <dgm:prSet presAssocID="{75C03D6D-4573-4CD9-8040-7C6121046D55}" presName="descendantText" presStyleLbl="alignNode1" presStyleIdx="0" presStyleCnt="5">
        <dgm:presLayoutVars>
          <dgm:bulletEnabled/>
        </dgm:presLayoutVars>
      </dgm:prSet>
      <dgm:spPr/>
    </dgm:pt>
    <dgm:pt modelId="{F54117F2-9EFE-4567-BE54-831DE96E69E4}" type="pres">
      <dgm:prSet presAssocID="{CD2782B5-E37A-4E25-A77C-08D076DDA8E2}" presName="sp" presStyleCnt="0"/>
      <dgm:spPr/>
    </dgm:pt>
    <dgm:pt modelId="{DA8FC173-F654-4DC0-BAE7-8461EBD30B94}" type="pres">
      <dgm:prSet presAssocID="{9A0C79C6-B3DE-4198-9692-DFD66A56D084}" presName="linNode" presStyleCnt="0"/>
      <dgm:spPr/>
    </dgm:pt>
    <dgm:pt modelId="{5E1CC09C-963F-4EC9-B83D-AF0A756D4D3E}" type="pres">
      <dgm:prSet presAssocID="{9A0C79C6-B3DE-4198-9692-DFD66A56D084}" presName="parentText" presStyleLbl="solidFgAcc1" presStyleIdx="1" presStyleCnt="5">
        <dgm:presLayoutVars>
          <dgm:chMax val="1"/>
          <dgm:bulletEnabled/>
        </dgm:presLayoutVars>
      </dgm:prSet>
      <dgm:spPr/>
    </dgm:pt>
    <dgm:pt modelId="{1A547323-3475-4911-A49E-AF4828DB6029}" type="pres">
      <dgm:prSet presAssocID="{9A0C79C6-B3DE-4198-9692-DFD66A56D084}" presName="descendantText" presStyleLbl="alignNode1" presStyleIdx="1" presStyleCnt="5">
        <dgm:presLayoutVars>
          <dgm:bulletEnabled/>
        </dgm:presLayoutVars>
      </dgm:prSet>
      <dgm:spPr/>
    </dgm:pt>
    <dgm:pt modelId="{EB59DE28-AF04-458D-BA70-A24705B55245}" type="pres">
      <dgm:prSet presAssocID="{CE9588DF-9C07-4793-AE8C-0BAFE62408CA}" presName="sp" presStyleCnt="0"/>
      <dgm:spPr/>
    </dgm:pt>
    <dgm:pt modelId="{F5D177DF-228E-435F-9DC6-C30F7351D604}" type="pres">
      <dgm:prSet presAssocID="{7D42907E-5036-48CB-A988-3B288E099AC8}" presName="linNode" presStyleCnt="0"/>
      <dgm:spPr/>
    </dgm:pt>
    <dgm:pt modelId="{D5884DD7-684F-4847-9AD1-DE4E74A029BB}" type="pres">
      <dgm:prSet presAssocID="{7D42907E-5036-48CB-A988-3B288E099AC8}" presName="parentText" presStyleLbl="solidFgAcc1" presStyleIdx="2" presStyleCnt="5">
        <dgm:presLayoutVars>
          <dgm:chMax val="1"/>
          <dgm:bulletEnabled/>
        </dgm:presLayoutVars>
      </dgm:prSet>
      <dgm:spPr/>
    </dgm:pt>
    <dgm:pt modelId="{6D6AC91C-9A7C-4C9A-85EF-81796102B3FA}" type="pres">
      <dgm:prSet presAssocID="{7D42907E-5036-48CB-A988-3B288E099AC8}" presName="descendantText" presStyleLbl="alignNode1" presStyleIdx="2" presStyleCnt="5">
        <dgm:presLayoutVars>
          <dgm:bulletEnabled/>
        </dgm:presLayoutVars>
      </dgm:prSet>
      <dgm:spPr/>
    </dgm:pt>
    <dgm:pt modelId="{440AC264-3FBF-4B0C-8C0D-97D5A993503A}" type="pres">
      <dgm:prSet presAssocID="{FB9BE926-EBA9-4A73-9571-447DEDE88A84}" presName="sp" presStyleCnt="0"/>
      <dgm:spPr/>
    </dgm:pt>
    <dgm:pt modelId="{7ADCE4C5-8049-4F7B-B99E-C7E63819E049}" type="pres">
      <dgm:prSet presAssocID="{9DD5FB99-134E-453F-9A59-6FE26985F0C4}" presName="linNode" presStyleCnt="0"/>
      <dgm:spPr/>
    </dgm:pt>
    <dgm:pt modelId="{DF7205AF-BB4E-467C-98DA-64933FF25A42}" type="pres">
      <dgm:prSet presAssocID="{9DD5FB99-134E-453F-9A59-6FE26985F0C4}" presName="parentText" presStyleLbl="solidFgAcc1" presStyleIdx="3" presStyleCnt="5">
        <dgm:presLayoutVars>
          <dgm:chMax val="1"/>
          <dgm:bulletEnabled/>
        </dgm:presLayoutVars>
      </dgm:prSet>
      <dgm:spPr/>
    </dgm:pt>
    <dgm:pt modelId="{70F87556-A516-4A1A-B806-11B425B67B24}" type="pres">
      <dgm:prSet presAssocID="{9DD5FB99-134E-453F-9A59-6FE26985F0C4}" presName="descendantText" presStyleLbl="alignNode1" presStyleIdx="3" presStyleCnt="5">
        <dgm:presLayoutVars>
          <dgm:bulletEnabled/>
        </dgm:presLayoutVars>
      </dgm:prSet>
      <dgm:spPr/>
    </dgm:pt>
    <dgm:pt modelId="{71FA0CD5-002A-4AAE-B3EA-4C01D32DCC95}" type="pres">
      <dgm:prSet presAssocID="{87929962-3344-42FF-8717-CB49DD270C77}" presName="sp" presStyleCnt="0"/>
      <dgm:spPr/>
    </dgm:pt>
    <dgm:pt modelId="{EC08B9A4-DE19-4F87-BD5D-6D84AEE2C5E5}" type="pres">
      <dgm:prSet presAssocID="{A89F6E42-367E-420B-B2CF-6F8FE447EAB1}" presName="linNode" presStyleCnt="0"/>
      <dgm:spPr/>
    </dgm:pt>
    <dgm:pt modelId="{C7A5ACC3-5134-4CD3-B164-A2DEF1F23832}" type="pres">
      <dgm:prSet presAssocID="{A89F6E42-367E-420B-B2CF-6F8FE447EAB1}" presName="parentText" presStyleLbl="solidFgAcc1" presStyleIdx="4" presStyleCnt="5">
        <dgm:presLayoutVars>
          <dgm:chMax val="1"/>
          <dgm:bulletEnabled/>
        </dgm:presLayoutVars>
      </dgm:prSet>
      <dgm:spPr/>
    </dgm:pt>
    <dgm:pt modelId="{08CB9EC5-22D6-4BD9-875F-9750E3D8F02F}" type="pres">
      <dgm:prSet presAssocID="{A89F6E42-367E-420B-B2CF-6F8FE447EAB1}" presName="descendantText" presStyleLbl="alignNode1" presStyleIdx="4" presStyleCnt="5">
        <dgm:presLayoutVars>
          <dgm:bulletEnabled/>
        </dgm:presLayoutVars>
      </dgm:prSet>
      <dgm:spPr/>
    </dgm:pt>
  </dgm:ptLst>
  <dgm:cxnLst>
    <dgm:cxn modelId="{B874B005-1A06-4C69-A7ED-C1EABC0D0636}" type="presOf" srcId="{E83A3C70-59E8-435F-9EF3-BC0E36270FC0}" destId="{D7A32C0A-14A4-4112-927E-8E7D3D3E3386}" srcOrd="0" destOrd="0" presId="urn:microsoft.com/office/officeart/2016/7/layout/VerticalHollowActionList"/>
    <dgm:cxn modelId="{F0CA0F14-D918-40E9-A4B9-8D553B9548FD}" type="presOf" srcId="{75C03D6D-4573-4CD9-8040-7C6121046D55}" destId="{53DE9F5F-139F-41C7-9B25-91A6E8753D6F}" srcOrd="0" destOrd="0" presId="urn:microsoft.com/office/officeart/2016/7/layout/VerticalHollowActionList"/>
    <dgm:cxn modelId="{B95F2417-86CA-4804-B566-3D9F2918384A}" type="presOf" srcId="{9A0C79C6-B3DE-4198-9692-DFD66A56D084}" destId="{5E1CC09C-963F-4EC9-B83D-AF0A756D4D3E}" srcOrd="0" destOrd="0" presId="urn:microsoft.com/office/officeart/2016/7/layout/VerticalHollowActionList"/>
    <dgm:cxn modelId="{9D795219-8AB4-442D-8E6A-D40468E16CAD}" type="presOf" srcId="{7D42907E-5036-48CB-A988-3B288E099AC8}" destId="{D5884DD7-684F-4847-9AD1-DE4E74A029BB}" srcOrd="0" destOrd="0" presId="urn:microsoft.com/office/officeart/2016/7/layout/VerticalHollowActionList"/>
    <dgm:cxn modelId="{5A4E512D-E4E4-4DB8-B062-CB15EFD61160}" srcId="{85BB7DA0-F897-4080-91E4-B875FB7AFA73}" destId="{7D42907E-5036-48CB-A988-3B288E099AC8}" srcOrd="2" destOrd="0" parTransId="{8E4D61E9-BE94-425F-A0BC-825BFFABA692}" sibTransId="{FB9BE926-EBA9-4A73-9571-447DEDE88A84}"/>
    <dgm:cxn modelId="{9CAAC23B-5BEA-426F-868D-A2CA652A8205}" srcId="{9DD5FB99-134E-453F-9A59-6FE26985F0C4}" destId="{0781B9AC-57BD-4FBA-B1EB-D4101E532C57}" srcOrd="0" destOrd="0" parTransId="{24B96E9B-D4C9-4ECF-AE5A-29B070C55498}" sibTransId="{C4ED5938-80E4-4242-A935-01A81E067360}"/>
    <dgm:cxn modelId="{35B32540-6752-48A6-B953-4C119B28949E}" srcId="{85BB7DA0-F897-4080-91E4-B875FB7AFA73}" destId="{9A0C79C6-B3DE-4198-9692-DFD66A56D084}" srcOrd="1" destOrd="0" parTransId="{5AD74260-D449-47CE-B1FC-8B4E53052456}" sibTransId="{CE9588DF-9C07-4793-AE8C-0BAFE62408CA}"/>
    <dgm:cxn modelId="{D9D10E5E-6354-480F-BA39-F00CCFF12656}" type="presOf" srcId="{85BB7DA0-F897-4080-91E4-B875FB7AFA73}" destId="{735008A5-4458-4DA1-89B0-F6CE237B711D}" srcOrd="0" destOrd="0" presId="urn:microsoft.com/office/officeart/2016/7/layout/VerticalHollowActionList"/>
    <dgm:cxn modelId="{79A8D15E-20E0-4DDC-96F5-0D88AD9EFD76}" type="presOf" srcId="{9DD5FB99-134E-453F-9A59-6FE26985F0C4}" destId="{DF7205AF-BB4E-467C-98DA-64933FF25A42}" srcOrd="0" destOrd="0" presId="urn:microsoft.com/office/officeart/2016/7/layout/VerticalHollowActionList"/>
    <dgm:cxn modelId="{87BF1C61-2E82-4201-AFC3-0F4506CE7EFA}" srcId="{7D42907E-5036-48CB-A988-3B288E099AC8}" destId="{D580EED6-7358-4751-8AD1-2A3F5F4A9124}" srcOrd="0" destOrd="0" parTransId="{A37AED4C-EC08-4E7B-94D1-F1E979A2FAF4}" sibTransId="{CE50676C-F0D4-4B8D-8710-AD33C5C5EABE}"/>
    <dgm:cxn modelId="{05B5B641-F124-4F29-B0F3-7D48EB38ADDE}" srcId="{A89F6E42-367E-420B-B2CF-6F8FE447EAB1}" destId="{A1E3876E-FC4A-492A-B921-2BBCEB4659EB}" srcOrd="0" destOrd="0" parTransId="{590DA6CC-167A-4CE1-8D3E-EA21B273A479}" sibTransId="{618A5B65-D1A7-4894-8DFD-9C584E36408A}"/>
    <dgm:cxn modelId="{25342774-FE31-4760-9ED9-F1FF07AA4309}" type="presOf" srcId="{0781B9AC-57BD-4FBA-B1EB-D4101E532C57}" destId="{70F87556-A516-4A1A-B806-11B425B67B24}" srcOrd="0" destOrd="0" presId="urn:microsoft.com/office/officeart/2016/7/layout/VerticalHollowActionList"/>
    <dgm:cxn modelId="{CCA3E97B-1ECA-43EB-86FD-980AB5DF4D58}" srcId="{75C03D6D-4573-4CD9-8040-7C6121046D55}" destId="{E83A3C70-59E8-435F-9EF3-BC0E36270FC0}" srcOrd="0" destOrd="0" parTransId="{19E436EA-072A-43EF-AD80-BDB6B8CA67C7}" sibTransId="{4A184AB9-3B8B-48E3-B345-EB3775BAB34F}"/>
    <dgm:cxn modelId="{FAD3077E-9FAE-4FB8-B427-3C1D177ED3B0}" type="presOf" srcId="{C9410FDE-F340-4EDC-B82A-43432EEC1576}" destId="{1A547323-3475-4911-A49E-AF4828DB6029}" srcOrd="0" destOrd="0" presId="urn:microsoft.com/office/officeart/2016/7/layout/VerticalHollowActionList"/>
    <dgm:cxn modelId="{95F2B9D7-AA67-425A-830C-EC3B1E97A3B2}" type="presOf" srcId="{D580EED6-7358-4751-8AD1-2A3F5F4A9124}" destId="{6D6AC91C-9A7C-4C9A-85EF-81796102B3FA}" srcOrd="0" destOrd="0" presId="urn:microsoft.com/office/officeart/2016/7/layout/VerticalHollowActionList"/>
    <dgm:cxn modelId="{A21549DA-96EF-441B-B2D8-90E7BE360C01}" srcId="{9A0C79C6-B3DE-4198-9692-DFD66A56D084}" destId="{C9410FDE-F340-4EDC-B82A-43432EEC1576}" srcOrd="0" destOrd="0" parTransId="{C6A6D521-37A1-437D-B27E-FCFF899B154F}" sibTransId="{A23753B4-0599-4E03-BC5F-CC55D24E04E5}"/>
    <dgm:cxn modelId="{C1565AE1-B110-4B0F-A584-976D59C82BC3}" type="presOf" srcId="{A89F6E42-367E-420B-B2CF-6F8FE447EAB1}" destId="{C7A5ACC3-5134-4CD3-B164-A2DEF1F23832}" srcOrd="0" destOrd="0" presId="urn:microsoft.com/office/officeart/2016/7/layout/VerticalHollowActionList"/>
    <dgm:cxn modelId="{6FC833E6-DA8C-46BA-80A5-F733EE995549}" srcId="{85BB7DA0-F897-4080-91E4-B875FB7AFA73}" destId="{9DD5FB99-134E-453F-9A59-6FE26985F0C4}" srcOrd="3" destOrd="0" parTransId="{B3B46249-954B-4A5D-B6A4-C1572F3E3F33}" sibTransId="{87929962-3344-42FF-8717-CB49DD270C77}"/>
    <dgm:cxn modelId="{3A9227E9-9FAC-4571-BBE3-88415A864682}" type="presOf" srcId="{A1E3876E-FC4A-492A-B921-2BBCEB4659EB}" destId="{08CB9EC5-22D6-4BD9-875F-9750E3D8F02F}" srcOrd="0" destOrd="0" presId="urn:microsoft.com/office/officeart/2016/7/layout/VerticalHollowActionList"/>
    <dgm:cxn modelId="{B2A405EA-8612-4AB0-BE32-2482C151508B}" srcId="{85BB7DA0-F897-4080-91E4-B875FB7AFA73}" destId="{A89F6E42-367E-420B-B2CF-6F8FE447EAB1}" srcOrd="4" destOrd="0" parTransId="{C651A848-3F54-44AC-A85A-7FABFEF259C0}" sibTransId="{819BF7CC-FD73-4C5F-989B-A61B9DD4780C}"/>
    <dgm:cxn modelId="{43F793FB-2D1F-4E72-98DF-26AEBC953416}" srcId="{85BB7DA0-F897-4080-91E4-B875FB7AFA73}" destId="{75C03D6D-4573-4CD9-8040-7C6121046D55}" srcOrd="0" destOrd="0" parTransId="{0F0266A4-14EA-4767-8C91-10644D29647F}" sibTransId="{CD2782B5-E37A-4E25-A77C-08D076DDA8E2}"/>
    <dgm:cxn modelId="{D65E6203-8182-4338-97E7-FE2B7C18FFB4}" type="presParOf" srcId="{735008A5-4458-4DA1-89B0-F6CE237B711D}" destId="{A9721AC8-17E4-4D5B-B379-2030461EF78F}" srcOrd="0" destOrd="0" presId="urn:microsoft.com/office/officeart/2016/7/layout/VerticalHollowActionList"/>
    <dgm:cxn modelId="{EDD27998-A109-468B-8BE5-F92020432669}" type="presParOf" srcId="{A9721AC8-17E4-4D5B-B379-2030461EF78F}" destId="{53DE9F5F-139F-41C7-9B25-91A6E8753D6F}" srcOrd="0" destOrd="0" presId="urn:microsoft.com/office/officeart/2016/7/layout/VerticalHollowActionList"/>
    <dgm:cxn modelId="{433D6FF6-7593-43CB-BFCC-39D57024E745}" type="presParOf" srcId="{A9721AC8-17E4-4D5B-B379-2030461EF78F}" destId="{D7A32C0A-14A4-4112-927E-8E7D3D3E3386}" srcOrd="1" destOrd="0" presId="urn:microsoft.com/office/officeart/2016/7/layout/VerticalHollowActionList"/>
    <dgm:cxn modelId="{65B386CD-AC1B-4E1F-AA72-2A7F3F087713}" type="presParOf" srcId="{735008A5-4458-4DA1-89B0-F6CE237B711D}" destId="{F54117F2-9EFE-4567-BE54-831DE96E69E4}" srcOrd="1" destOrd="0" presId="urn:microsoft.com/office/officeart/2016/7/layout/VerticalHollowActionList"/>
    <dgm:cxn modelId="{EFBEEBB3-97EA-4CF7-8BA3-A92ECD3FFCB3}" type="presParOf" srcId="{735008A5-4458-4DA1-89B0-F6CE237B711D}" destId="{DA8FC173-F654-4DC0-BAE7-8461EBD30B94}" srcOrd="2" destOrd="0" presId="urn:microsoft.com/office/officeart/2016/7/layout/VerticalHollowActionList"/>
    <dgm:cxn modelId="{E6F5F333-2D55-4A63-BE52-B9C304EC456D}" type="presParOf" srcId="{DA8FC173-F654-4DC0-BAE7-8461EBD30B94}" destId="{5E1CC09C-963F-4EC9-B83D-AF0A756D4D3E}" srcOrd="0" destOrd="0" presId="urn:microsoft.com/office/officeart/2016/7/layout/VerticalHollowActionList"/>
    <dgm:cxn modelId="{5AAE1054-60B2-4F21-A6D5-1A114DAAD6A9}" type="presParOf" srcId="{DA8FC173-F654-4DC0-BAE7-8461EBD30B94}" destId="{1A547323-3475-4911-A49E-AF4828DB6029}" srcOrd="1" destOrd="0" presId="urn:microsoft.com/office/officeart/2016/7/layout/VerticalHollowActionList"/>
    <dgm:cxn modelId="{1BC7DCF4-A346-4244-9CFF-5BA387B08F9B}" type="presParOf" srcId="{735008A5-4458-4DA1-89B0-F6CE237B711D}" destId="{EB59DE28-AF04-458D-BA70-A24705B55245}" srcOrd="3" destOrd="0" presId="urn:microsoft.com/office/officeart/2016/7/layout/VerticalHollowActionList"/>
    <dgm:cxn modelId="{E995C666-8B71-403E-B330-B3B8EF90BF12}" type="presParOf" srcId="{735008A5-4458-4DA1-89B0-F6CE237B711D}" destId="{F5D177DF-228E-435F-9DC6-C30F7351D604}" srcOrd="4" destOrd="0" presId="urn:microsoft.com/office/officeart/2016/7/layout/VerticalHollowActionList"/>
    <dgm:cxn modelId="{6D9199B7-E53E-4C7E-BD9E-B84896F687AD}" type="presParOf" srcId="{F5D177DF-228E-435F-9DC6-C30F7351D604}" destId="{D5884DD7-684F-4847-9AD1-DE4E74A029BB}" srcOrd="0" destOrd="0" presId="urn:microsoft.com/office/officeart/2016/7/layout/VerticalHollowActionList"/>
    <dgm:cxn modelId="{ACC51F3E-A0C9-4213-83FC-743545672318}" type="presParOf" srcId="{F5D177DF-228E-435F-9DC6-C30F7351D604}" destId="{6D6AC91C-9A7C-4C9A-85EF-81796102B3FA}" srcOrd="1" destOrd="0" presId="urn:microsoft.com/office/officeart/2016/7/layout/VerticalHollowActionList"/>
    <dgm:cxn modelId="{A7965003-5168-4CA0-8B74-FC3BF92A0263}" type="presParOf" srcId="{735008A5-4458-4DA1-89B0-F6CE237B711D}" destId="{440AC264-3FBF-4B0C-8C0D-97D5A993503A}" srcOrd="5" destOrd="0" presId="urn:microsoft.com/office/officeart/2016/7/layout/VerticalHollowActionList"/>
    <dgm:cxn modelId="{15AADE30-03CD-4194-A566-8B5A3ABA6612}" type="presParOf" srcId="{735008A5-4458-4DA1-89B0-F6CE237B711D}" destId="{7ADCE4C5-8049-4F7B-B99E-C7E63819E049}" srcOrd="6" destOrd="0" presId="urn:microsoft.com/office/officeart/2016/7/layout/VerticalHollowActionList"/>
    <dgm:cxn modelId="{9A697334-8A4D-4683-B7F1-8E338EF3A5CF}" type="presParOf" srcId="{7ADCE4C5-8049-4F7B-B99E-C7E63819E049}" destId="{DF7205AF-BB4E-467C-98DA-64933FF25A42}" srcOrd="0" destOrd="0" presId="urn:microsoft.com/office/officeart/2016/7/layout/VerticalHollowActionList"/>
    <dgm:cxn modelId="{8A98E91F-E43A-4BFA-A70D-DD0EAF471429}" type="presParOf" srcId="{7ADCE4C5-8049-4F7B-B99E-C7E63819E049}" destId="{70F87556-A516-4A1A-B806-11B425B67B24}" srcOrd="1" destOrd="0" presId="urn:microsoft.com/office/officeart/2016/7/layout/VerticalHollowActionList"/>
    <dgm:cxn modelId="{838AE68B-5C89-4ADA-B06E-7260B84CE1BE}" type="presParOf" srcId="{735008A5-4458-4DA1-89B0-F6CE237B711D}" destId="{71FA0CD5-002A-4AAE-B3EA-4C01D32DCC95}" srcOrd="7" destOrd="0" presId="urn:microsoft.com/office/officeart/2016/7/layout/VerticalHollowActionList"/>
    <dgm:cxn modelId="{E9635A2D-2158-4B25-A78A-30146468643E}" type="presParOf" srcId="{735008A5-4458-4DA1-89B0-F6CE237B711D}" destId="{EC08B9A4-DE19-4F87-BD5D-6D84AEE2C5E5}" srcOrd="8" destOrd="0" presId="urn:microsoft.com/office/officeart/2016/7/layout/VerticalHollowActionList"/>
    <dgm:cxn modelId="{8ADD4887-37BC-46C5-997C-8D59743DED85}" type="presParOf" srcId="{EC08B9A4-DE19-4F87-BD5D-6D84AEE2C5E5}" destId="{C7A5ACC3-5134-4CD3-B164-A2DEF1F23832}" srcOrd="0" destOrd="0" presId="urn:microsoft.com/office/officeart/2016/7/layout/VerticalHollowActionList"/>
    <dgm:cxn modelId="{2ABB2D00-14D4-4060-99E8-A0F367C2BF45}" type="presParOf" srcId="{EC08B9A4-DE19-4F87-BD5D-6D84AEE2C5E5}" destId="{08CB9EC5-22D6-4BD9-875F-9750E3D8F02F}" srcOrd="1" destOrd="0" presId="urn:microsoft.com/office/officeart/2016/7/layout/VerticalHollowAction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862E9A43-E8AF-4DF3-BC27-A513F22C474D}" type="doc">
      <dgm:prSet loTypeId="urn:microsoft.com/office/officeart/2018/2/layout/IconLabelList" loCatId="icon" qsTypeId="urn:microsoft.com/office/officeart/2005/8/quickstyle/simple1" qsCatId="simple" csTypeId="urn:microsoft.com/office/officeart/2005/8/colors/accent1_2" csCatId="accent1" phldr="1"/>
      <dgm:spPr/>
      <dgm:t>
        <a:bodyPr/>
        <a:lstStyle/>
        <a:p>
          <a:endParaRPr lang="en-US"/>
        </a:p>
      </dgm:t>
    </dgm:pt>
    <dgm:pt modelId="{2C8E3C4C-1628-42E9-9775-F15CF7B0125B}">
      <dgm:prSet/>
      <dgm:spPr/>
      <dgm:t>
        <a:bodyPr/>
        <a:lstStyle/>
        <a:p>
          <a:pPr>
            <a:lnSpc>
              <a:spcPct val="100000"/>
            </a:lnSpc>
          </a:pPr>
          <a:r>
            <a:rPr lang="en-US"/>
            <a:t>What do you think this field studies?</a:t>
          </a:r>
        </a:p>
      </dgm:t>
    </dgm:pt>
    <dgm:pt modelId="{1C5BACE9-79C7-4BD6-B1DC-B96A78B073CD}" type="parTrans" cxnId="{F47C4EAC-7CB8-498B-A281-C8207BF6D834}">
      <dgm:prSet/>
      <dgm:spPr/>
      <dgm:t>
        <a:bodyPr/>
        <a:lstStyle/>
        <a:p>
          <a:endParaRPr lang="en-US"/>
        </a:p>
      </dgm:t>
    </dgm:pt>
    <dgm:pt modelId="{63D92D49-CB35-478C-A994-F10B7BDCD7A3}" type="sibTrans" cxnId="{F47C4EAC-7CB8-498B-A281-C8207BF6D834}">
      <dgm:prSet/>
      <dgm:spPr/>
      <dgm:t>
        <a:bodyPr/>
        <a:lstStyle/>
        <a:p>
          <a:endParaRPr lang="en-US"/>
        </a:p>
      </dgm:t>
    </dgm:pt>
    <dgm:pt modelId="{67035621-4F14-4CD9-A07C-9B70EADA2437}">
      <dgm:prSet/>
      <dgm:spPr/>
      <dgm:t>
        <a:bodyPr/>
        <a:lstStyle/>
        <a:p>
          <a:pPr>
            <a:lnSpc>
              <a:spcPct val="100000"/>
            </a:lnSpc>
          </a:pPr>
          <a:r>
            <a:rPr lang="en-US"/>
            <a:t>Development? That's about right.</a:t>
          </a:r>
        </a:p>
      </dgm:t>
    </dgm:pt>
    <dgm:pt modelId="{493A0ACF-7DAC-486C-80D7-430B9D01D5EE}" type="parTrans" cxnId="{C588E82E-651B-4B54-AD91-357B773BC040}">
      <dgm:prSet/>
      <dgm:spPr/>
      <dgm:t>
        <a:bodyPr/>
        <a:lstStyle/>
        <a:p>
          <a:endParaRPr lang="en-US"/>
        </a:p>
      </dgm:t>
    </dgm:pt>
    <dgm:pt modelId="{820F26F3-8AA8-433C-A919-85E5E757F936}" type="sibTrans" cxnId="{C588E82E-651B-4B54-AD91-357B773BC040}">
      <dgm:prSet/>
      <dgm:spPr/>
      <dgm:t>
        <a:bodyPr/>
        <a:lstStyle/>
        <a:p>
          <a:endParaRPr lang="en-US"/>
        </a:p>
      </dgm:t>
    </dgm:pt>
    <dgm:pt modelId="{DDECAD0B-AADF-47C5-9EB1-758659F7E976}" type="pres">
      <dgm:prSet presAssocID="{862E9A43-E8AF-4DF3-BC27-A513F22C474D}" presName="root" presStyleCnt="0">
        <dgm:presLayoutVars>
          <dgm:dir/>
          <dgm:resizeHandles val="exact"/>
        </dgm:presLayoutVars>
      </dgm:prSet>
      <dgm:spPr/>
    </dgm:pt>
    <dgm:pt modelId="{6BEF877D-976C-458F-903C-DCF40316063F}" type="pres">
      <dgm:prSet presAssocID="{2C8E3C4C-1628-42E9-9775-F15CF7B0125B}" presName="compNode" presStyleCnt="0"/>
      <dgm:spPr/>
    </dgm:pt>
    <dgm:pt modelId="{6CA213BB-A78B-4F00-9AD7-6D798637A0B7}" type="pres">
      <dgm:prSet presAssocID="{2C8E3C4C-1628-42E9-9775-F15CF7B0125B}"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Questions"/>
        </a:ext>
      </dgm:extLst>
    </dgm:pt>
    <dgm:pt modelId="{9AF64D5C-ACFF-4EC6-8EA9-38D067AE5FBB}" type="pres">
      <dgm:prSet presAssocID="{2C8E3C4C-1628-42E9-9775-F15CF7B0125B}" presName="spaceRect" presStyleCnt="0"/>
      <dgm:spPr/>
    </dgm:pt>
    <dgm:pt modelId="{384917A2-7B21-4373-A345-7BCF2969FB6F}" type="pres">
      <dgm:prSet presAssocID="{2C8E3C4C-1628-42E9-9775-F15CF7B0125B}" presName="textRect" presStyleLbl="revTx" presStyleIdx="0" presStyleCnt="2">
        <dgm:presLayoutVars>
          <dgm:chMax val="1"/>
          <dgm:chPref val="1"/>
        </dgm:presLayoutVars>
      </dgm:prSet>
      <dgm:spPr/>
    </dgm:pt>
    <dgm:pt modelId="{9D0FCFFE-4062-4D9F-9933-1F042D0BA9FA}" type="pres">
      <dgm:prSet presAssocID="{63D92D49-CB35-478C-A994-F10B7BDCD7A3}" presName="sibTrans" presStyleCnt="0"/>
      <dgm:spPr/>
    </dgm:pt>
    <dgm:pt modelId="{9E6A5371-90BC-4B72-BAEA-BEDA7326D65D}" type="pres">
      <dgm:prSet presAssocID="{67035621-4F14-4CD9-A07C-9B70EADA2437}" presName="compNode" presStyleCnt="0"/>
      <dgm:spPr/>
    </dgm:pt>
    <dgm:pt modelId="{1546ED10-4AED-4387-8320-F7D27408C063}" type="pres">
      <dgm:prSet presAssocID="{67035621-4F14-4CD9-A07C-9B70EADA2437}"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Business Growth"/>
        </a:ext>
      </dgm:extLst>
    </dgm:pt>
    <dgm:pt modelId="{BF577772-0E10-43A0-9636-E743E7E99A8E}" type="pres">
      <dgm:prSet presAssocID="{67035621-4F14-4CD9-A07C-9B70EADA2437}" presName="spaceRect" presStyleCnt="0"/>
      <dgm:spPr/>
    </dgm:pt>
    <dgm:pt modelId="{A3D2BCE7-FB45-4B6B-BFBD-9C2D740C748C}" type="pres">
      <dgm:prSet presAssocID="{67035621-4F14-4CD9-A07C-9B70EADA2437}" presName="textRect" presStyleLbl="revTx" presStyleIdx="1" presStyleCnt="2">
        <dgm:presLayoutVars>
          <dgm:chMax val="1"/>
          <dgm:chPref val="1"/>
        </dgm:presLayoutVars>
      </dgm:prSet>
      <dgm:spPr/>
    </dgm:pt>
  </dgm:ptLst>
  <dgm:cxnLst>
    <dgm:cxn modelId="{C588E82E-651B-4B54-AD91-357B773BC040}" srcId="{862E9A43-E8AF-4DF3-BC27-A513F22C474D}" destId="{67035621-4F14-4CD9-A07C-9B70EADA2437}" srcOrd="1" destOrd="0" parTransId="{493A0ACF-7DAC-486C-80D7-430B9D01D5EE}" sibTransId="{820F26F3-8AA8-433C-A919-85E5E757F936}"/>
    <dgm:cxn modelId="{3D381C5A-3D2C-46AD-90A5-B2C7CF64B00C}" type="presOf" srcId="{862E9A43-E8AF-4DF3-BC27-A513F22C474D}" destId="{DDECAD0B-AADF-47C5-9EB1-758659F7E976}" srcOrd="0" destOrd="0" presId="urn:microsoft.com/office/officeart/2018/2/layout/IconLabelList"/>
    <dgm:cxn modelId="{F47C4EAC-7CB8-498B-A281-C8207BF6D834}" srcId="{862E9A43-E8AF-4DF3-BC27-A513F22C474D}" destId="{2C8E3C4C-1628-42E9-9775-F15CF7B0125B}" srcOrd="0" destOrd="0" parTransId="{1C5BACE9-79C7-4BD6-B1DC-B96A78B073CD}" sibTransId="{63D92D49-CB35-478C-A994-F10B7BDCD7A3}"/>
    <dgm:cxn modelId="{43A7D3D7-6C1F-4B10-908F-3C3231D81AE0}" type="presOf" srcId="{2C8E3C4C-1628-42E9-9775-F15CF7B0125B}" destId="{384917A2-7B21-4373-A345-7BCF2969FB6F}" srcOrd="0" destOrd="0" presId="urn:microsoft.com/office/officeart/2018/2/layout/IconLabelList"/>
    <dgm:cxn modelId="{B18C93F1-82FF-4D25-94EF-B4D1C9574C6E}" type="presOf" srcId="{67035621-4F14-4CD9-A07C-9B70EADA2437}" destId="{A3D2BCE7-FB45-4B6B-BFBD-9C2D740C748C}" srcOrd="0" destOrd="0" presId="urn:microsoft.com/office/officeart/2018/2/layout/IconLabelList"/>
    <dgm:cxn modelId="{302D9158-31B3-4F02-9879-58040AF78A4F}" type="presParOf" srcId="{DDECAD0B-AADF-47C5-9EB1-758659F7E976}" destId="{6BEF877D-976C-458F-903C-DCF40316063F}" srcOrd="0" destOrd="0" presId="urn:microsoft.com/office/officeart/2018/2/layout/IconLabelList"/>
    <dgm:cxn modelId="{D7AB6E31-6B2F-46BB-B4A8-E0AF5FCE752B}" type="presParOf" srcId="{6BEF877D-976C-458F-903C-DCF40316063F}" destId="{6CA213BB-A78B-4F00-9AD7-6D798637A0B7}" srcOrd="0" destOrd="0" presId="urn:microsoft.com/office/officeart/2018/2/layout/IconLabelList"/>
    <dgm:cxn modelId="{FBA6C6C6-DA81-4668-A156-8AAFC7F7B366}" type="presParOf" srcId="{6BEF877D-976C-458F-903C-DCF40316063F}" destId="{9AF64D5C-ACFF-4EC6-8EA9-38D067AE5FBB}" srcOrd="1" destOrd="0" presId="urn:microsoft.com/office/officeart/2018/2/layout/IconLabelList"/>
    <dgm:cxn modelId="{04E83A14-518C-4F8A-BE00-1DE20FE7AE0C}" type="presParOf" srcId="{6BEF877D-976C-458F-903C-DCF40316063F}" destId="{384917A2-7B21-4373-A345-7BCF2969FB6F}" srcOrd="2" destOrd="0" presId="urn:microsoft.com/office/officeart/2018/2/layout/IconLabelList"/>
    <dgm:cxn modelId="{2A931FFD-5987-41CC-9E39-DF7A100B978D}" type="presParOf" srcId="{DDECAD0B-AADF-47C5-9EB1-758659F7E976}" destId="{9D0FCFFE-4062-4D9F-9933-1F042D0BA9FA}" srcOrd="1" destOrd="0" presId="urn:microsoft.com/office/officeart/2018/2/layout/IconLabelList"/>
    <dgm:cxn modelId="{3DFB7E78-1F25-4D77-8C77-5FC5897EC320}" type="presParOf" srcId="{DDECAD0B-AADF-47C5-9EB1-758659F7E976}" destId="{9E6A5371-90BC-4B72-BAEA-BEDA7326D65D}" srcOrd="2" destOrd="0" presId="urn:microsoft.com/office/officeart/2018/2/layout/IconLabelList"/>
    <dgm:cxn modelId="{F63F289C-13E5-40BC-A7C4-0B222B6B5DD5}" type="presParOf" srcId="{9E6A5371-90BC-4B72-BAEA-BEDA7326D65D}" destId="{1546ED10-4AED-4387-8320-F7D27408C063}" srcOrd="0" destOrd="0" presId="urn:microsoft.com/office/officeart/2018/2/layout/IconLabelList"/>
    <dgm:cxn modelId="{103F2931-D7E4-4C7F-9B3C-18B065000A68}" type="presParOf" srcId="{9E6A5371-90BC-4B72-BAEA-BEDA7326D65D}" destId="{BF577772-0E10-43A0-9636-E743E7E99A8E}" srcOrd="1" destOrd="0" presId="urn:microsoft.com/office/officeart/2018/2/layout/IconLabelList"/>
    <dgm:cxn modelId="{5904AB44-AA87-4A88-B1B7-7A6BB1017693}" type="presParOf" srcId="{9E6A5371-90BC-4B72-BAEA-BEDA7326D65D}" destId="{A3D2BCE7-FB45-4B6B-BFBD-9C2D740C748C}"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0B8D6B26-E48F-4CCA-AE74-6D4A6AB27AC4}" type="doc">
      <dgm:prSet loTypeId="urn:microsoft.com/office/officeart/2008/layout/LinedList" loCatId="list" qsTypeId="urn:microsoft.com/office/officeart/2005/8/quickstyle/simple1" qsCatId="simple" csTypeId="urn:microsoft.com/office/officeart/2005/8/colors/colorful5" csCatId="colorful"/>
      <dgm:spPr/>
      <dgm:t>
        <a:bodyPr/>
        <a:lstStyle/>
        <a:p>
          <a:endParaRPr lang="en-US"/>
        </a:p>
      </dgm:t>
    </dgm:pt>
    <dgm:pt modelId="{60D6EB6D-425B-4BBC-B95C-1F809482F7DA}">
      <dgm:prSet/>
      <dgm:spPr/>
      <dgm:t>
        <a:bodyPr/>
        <a:lstStyle/>
        <a:p>
          <a:r>
            <a:rPr lang="en-US"/>
            <a:t>To what extent is the adult you are today influenced by the child you once were? </a:t>
          </a:r>
        </a:p>
      </dgm:t>
    </dgm:pt>
    <dgm:pt modelId="{DCAD87A2-874D-4001-9C64-7E821BA27462}" type="parTrans" cxnId="{C5973E20-A4A5-47BF-92F7-7E2817D47FE9}">
      <dgm:prSet/>
      <dgm:spPr/>
      <dgm:t>
        <a:bodyPr/>
        <a:lstStyle/>
        <a:p>
          <a:endParaRPr lang="en-US"/>
        </a:p>
      </dgm:t>
    </dgm:pt>
    <dgm:pt modelId="{32F57A9D-A414-4367-918E-0267BD23A5D5}" type="sibTrans" cxnId="{C5973E20-A4A5-47BF-92F7-7E2817D47FE9}">
      <dgm:prSet/>
      <dgm:spPr/>
      <dgm:t>
        <a:bodyPr/>
        <a:lstStyle/>
        <a:p>
          <a:endParaRPr lang="en-US"/>
        </a:p>
      </dgm:t>
    </dgm:pt>
    <dgm:pt modelId="{FB34131C-06C7-4C5A-BE62-A8B5515338D9}">
      <dgm:prSet/>
      <dgm:spPr/>
      <dgm:t>
        <a:bodyPr/>
        <a:lstStyle/>
        <a:p>
          <a:r>
            <a:rPr lang="en-US"/>
            <a:t>To what extent is a child fundamentally different from the adult they grow up to be?</a:t>
          </a:r>
        </a:p>
      </dgm:t>
    </dgm:pt>
    <dgm:pt modelId="{B91F832D-9252-41C1-B3A4-749E5A929C5C}" type="parTrans" cxnId="{94EABB58-7CEA-4760-9499-B6807A36593D}">
      <dgm:prSet/>
      <dgm:spPr/>
      <dgm:t>
        <a:bodyPr/>
        <a:lstStyle/>
        <a:p>
          <a:endParaRPr lang="en-US"/>
        </a:p>
      </dgm:t>
    </dgm:pt>
    <dgm:pt modelId="{45F4AC48-078C-4E6E-9ABC-FF1EA86DC429}" type="sibTrans" cxnId="{94EABB58-7CEA-4760-9499-B6807A36593D}">
      <dgm:prSet/>
      <dgm:spPr/>
      <dgm:t>
        <a:bodyPr/>
        <a:lstStyle/>
        <a:p>
          <a:endParaRPr lang="en-US"/>
        </a:p>
      </dgm:t>
    </dgm:pt>
    <dgm:pt modelId="{5A9FF0D9-2968-4495-BA0D-2FCE3B889996}" type="pres">
      <dgm:prSet presAssocID="{0B8D6B26-E48F-4CCA-AE74-6D4A6AB27AC4}" presName="vert0" presStyleCnt="0">
        <dgm:presLayoutVars>
          <dgm:dir/>
          <dgm:animOne val="branch"/>
          <dgm:animLvl val="lvl"/>
        </dgm:presLayoutVars>
      </dgm:prSet>
      <dgm:spPr/>
    </dgm:pt>
    <dgm:pt modelId="{A72F99BE-74A9-4EDA-8690-CB9D7CA09E3F}" type="pres">
      <dgm:prSet presAssocID="{60D6EB6D-425B-4BBC-B95C-1F809482F7DA}" presName="thickLine" presStyleLbl="alignNode1" presStyleIdx="0" presStyleCnt="2"/>
      <dgm:spPr/>
    </dgm:pt>
    <dgm:pt modelId="{F4330270-1846-4F66-94EC-3A2DC082FCFA}" type="pres">
      <dgm:prSet presAssocID="{60D6EB6D-425B-4BBC-B95C-1F809482F7DA}" presName="horz1" presStyleCnt="0"/>
      <dgm:spPr/>
    </dgm:pt>
    <dgm:pt modelId="{B9801BF2-04A4-49F0-963B-24437A8EE77B}" type="pres">
      <dgm:prSet presAssocID="{60D6EB6D-425B-4BBC-B95C-1F809482F7DA}" presName="tx1" presStyleLbl="revTx" presStyleIdx="0" presStyleCnt="2"/>
      <dgm:spPr/>
    </dgm:pt>
    <dgm:pt modelId="{E511FD19-384D-4658-93AF-82F1EC07FF23}" type="pres">
      <dgm:prSet presAssocID="{60D6EB6D-425B-4BBC-B95C-1F809482F7DA}" presName="vert1" presStyleCnt="0"/>
      <dgm:spPr/>
    </dgm:pt>
    <dgm:pt modelId="{077F25F1-7A8F-4A77-A432-4A1A0C06F844}" type="pres">
      <dgm:prSet presAssocID="{FB34131C-06C7-4C5A-BE62-A8B5515338D9}" presName="thickLine" presStyleLbl="alignNode1" presStyleIdx="1" presStyleCnt="2"/>
      <dgm:spPr/>
    </dgm:pt>
    <dgm:pt modelId="{DBD7C635-77B8-434A-AE4F-9DB0F2A0ECFB}" type="pres">
      <dgm:prSet presAssocID="{FB34131C-06C7-4C5A-BE62-A8B5515338D9}" presName="horz1" presStyleCnt="0"/>
      <dgm:spPr/>
    </dgm:pt>
    <dgm:pt modelId="{C45FA570-370E-4609-A1A3-FE1FAFC95E07}" type="pres">
      <dgm:prSet presAssocID="{FB34131C-06C7-4C5A-BE62-A8B5515338D9}" presName="tx1" presStyleLbl="revTx" presStyleIdx="1" presStyleCnt="2"/>
      <dgm:spPr/>
    </dgm:pt>
    <dgm:pt modelId="{E8E373DF-852B-491E-ACA2-E45D5B684220}" type="pres">
      <dgm:prSet presAssocID="{FB34131C-06C7-4C5A-BE62-A8B5515338D9}" presName="vert1" presStyleCnt="0"/>
      <dgm:spPr/>
    </dgm:pt>
  </dgm:ptLst>
  <dgm:cxnLst>
    <dgm:cxn modelId="{C5973E20-A4A5-47BF-92F7-7E2817D47FE9}" srcId="{0B8D6B26-E48F-4CCA-AE74-6D4A6AB27AC4}" destId="{60D6EB6D-425B-4BBC-B95C-1F809482F7DA}" srcOrd="0" destOrd="0" parTransId="{DCAD87A2-874D-4001-9C64-7E821BA27462}" sibTransId="{32F57A9D-A414-4367-918E-0267BD23A5D5}"/>
    <dgm:cxn modelId="{94EABB58-7CEA-4760-9499-B6807A36593D}" srcId="{0B8D6B26-E48F-4CCA-AE74-6D4A6AB27AC4}" destId="{FB34131C-06C7-4C5A-BE62-A8B5515338D9}" srcOrd="1" destOrd="0" parTransId="{B91F832D-9252-41C1-B3A4-749E5A929C5C}" sibTransId="{45F4AC48-078C-4E6E-9ABC-FF1EA86DC429}"/>
    <dgm:cxn modelId="{9EFC70B4-7786-4E88-A59D-6A8802A7527C}" type="presOf" srcId="{60D6EB6D-425B-4BBC-B95C-1F809482F7DA}" destId="{B9801BF2-04A4-49F0-963B-24437A8EE77B}" srcOrd="0" destOrd="0" presId="urn:microsoft.com/office/officeart/2008/layout/LinedList"/>
    <dgm:cxn modelId="{62C9E2CD-B87D-49E0-BA4F-DE9AC195AAE2}" type="presOf" srcId="{0B8D6B26-E48F-4CCA-AE74-6D4A6AB27AC4}" destId="{5A9FF0D9-2968-4495-BA0D-2FCE3B889996}" srcOrd="0" destOrd="0" presId="urn:microsoft.com/office/officeart/2008/layout/LinedList"/>
    <dgm:cxn modelId="{707271E3-5AF5-49ED-A2DD-0ED2F76300B8}" type="presOf" srcId="{FB34131C-06C7-4C5A-BE62-A8B5515338D9}" destId="{C45FA570-370E-4609-A1A3-FE1FAFC95E07}" srcOrd="0" destOrd="0" presId="urn:microsoft.com/office/officeart/2008/layout/LinedList"/>
    <dgm:cxn modelId="{584C6BD3-F089-4EC8-9C07-2608AFCF9C73}" type="presParOf" srcId="{5A9FF0D9-2968-4495-BA0D-2FCE3B889996}" destId="{A72F99BE-74A9-4EDA-8690-CB9D7CA09E3F}" srcOrd="0" destOrd="0" presId="urn:microsoft.com/office/officeart/2008/layout/LinedList"/>
    <dgm:cxn modelId="{F4AA3615-E43D-4D07-B87C-A69B541D2821}" type="presParOf" srcId="{5A9FF0D9-2968-4495-BA0D-2FCE3B889996}" destId="{F4330270-1846-4F66-94EC-3A2DC082FCFA}" srcOrd="1" destOrd="0" presId="urn:microsoft.com/office/officeart/2008/layout/LinedList"/>
    <dgm:cxn modelId="{FE508A74-9DB8-4A25-B4E2-9C72ED01AC54}" type="presParOf" srcId="{F4330270-1846-4F66-94EC-3A2DC082FCFA}" destId="{B9801BF2-04A4-49F0-963B-24437A8EE77B}" srcOrd="0" destOrd="0" presId="urn:microsoft.com/office/officeart/2008/layout/LinedList"/>
    <dgm:cxn modelId="{EEE4C35B-A624-462B-A259-8BA339B3292D}" type="presParOf" srcId="{F4330270-1846-4F66-94EC-3A2DC082FCFA}" destId="{E511FD19-384D-4658-93AF-82F1EC07FF23}" srcOrd="1" destOrd="0" presId="urn:microsoft.com/office/officeart/2008/layout/LinedList"/>
    <dgm:cxn modelId="{596CCD9E-3DAA-4587-982F-3EAC32D77B73}" type="presParOf" srcId="{5A9FF0D9-2968-4495-BA0D-2FCE3B889996}" destId="{077F25F1-7A8F-4A77-A432-4A1A0C06F844}" srcOrd="2" destOrd="0" presId="urn:microsoft.com/office/officeart/2008/layout/LinedList"/>
    <dgm:cxn modelId="{C1B358DC-ECAC-4770-A421-AE05D4F61AC3}" type="presParOf" srcId="{5A9FF0D9-2968-4495-BA0D-2FCE3B889996}" destId="{DBD7C635-77B8-434A-AE4F-9DB0F2A0ECFB}" srcOrd="3" destOrd="0" presId="urn:microsoft.com/office/officeart/2008/layout/LinedList"/>
    <dgm:cxn modelId="{DA79040A-7AD9-4D3C-93D5-14CA8100ACA1}" type="presParOf" srcId="{DBD7C635-77B8-434A-AE4F-9DB0F2A0ECFB}" destId="{C45FA570-370E-4609-A1A3-FE1FAFC95E07}" srcOrd="0" destOrd="0" presId="urn:microsoft.com/office/officeart/2008/layout/LinedList"/>
    <dgm:cxn modelId="{ADFACD0E-F2F2-4DB0-A673-F9EF3DD09496}" type="presParOf" srcId="{DBD7C635-77B8-434A-AE4F-9DB0F2A0ECFB}" destId="{E8E373DF-852B-491E-ACA2-E45D5B684220}"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CB081430-0007-4762-885C-FB046030BBC4}"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7F0FFE7A-1F70-4959-8821-0563FA3C8DEF}">
      <dgm:prSet/>
      <dgm:spPr/>
      <dgm:t>
        <a:bodyPr/>
        <a:lstStyle/>
        <a:p>
          <a:r>
            <a:rPr lang="en-US"/>
            <a:t>Physical</a:t>
          </a:r>
        </a:p>
      </dgm:t>
    </dgm:pt>
    <dgm:pt modelId="{D2E5D2FD-3C81-421D-9C6F-87FD1D3E91D7}" type="parTrans" cxnId="{2B8D8CC5-BC4B-45DF-9CAD-46B098EEECF4}">
      <dgm:prSet/>
      <dgm:spPr/>
      <dgm:t>
        <a:bodyPr/>
        <a:lstStyle/>
        <a:p>
          <a:endParaRPr lang="en-US"/>
        </a:p>
      </dgm:t>
    </dgm:pt>
    <dgm:pt modelId="{28266850-13AD-4B4E-BA9A-730C43314D9A}" type="sibTrans" cxnId="{2B8D8CC5-BC4B-45DF-9CAD-46B098EEECF4}">
      <dgm:prSet/>
      <dgm:spPr/>
      <dgm:t>
        <a:bodyPr/>
        <a:lstStyle/>
        <a:p>
          <a:endParaRPr lang="en-US"/>
        </a:p>
      </dgm:t>
    </dgm:pt>
    <dgm:pt modelId="{555A5699-B006-447A-ACAB-6E316E299526}">
      <dgm:prSet/>
      <dgm:spPr/>
      <dgm:t>
        <a:bodyPr/>
        <a:lstStyle/>
        <a:p>
          <a:r>
            <a:rPr lang="en-US"/>
            <a:t>Cognitive</a:t>
          </a:r>
        </a:p>
      </dgm:t>
    </dgm:pt>
    <dgm:pt modelId="{40D5C311-655D-4010-8ED7-1771948C1086}" type="parTrans" cxnId="{2160248B-8000-4FB7-9DEF-A1E73DE28B2F}">
      <dgm:prSet/>
      <dgm:spPr/>
      <dgm:t>
        <a:bodyPr/>
        <a:lstStyle/>
        <a:p>
          <a:endParaRPr lang="en-US"/>
        </a:p>
      </dgm:t>
    </dgm:pt>
    <dgm:pt modelId="{0E8D0777-EA54-4DFB-A0DF-EC2145A9603B}" type="sibTrans" cxnId="{2160248B-8000-4FB7-9DEF-A1E73DE28B2F}">
      <dgm:prSet/>
      <dgm:spPr/>
      <dgm:t>
        <a:bodyPr/>
        <a:lstStyle/>
        <a:p>
          <a:endParaRPr lang="en-US"/>
        </a:p>
      </dgm:t>
    </dgm:pt>
    <dgm:pt modelId="{C2966F63-2196-4D8B-89B3-CD399D6F0E8F}">
      <dgm:prSet/>
      <dgm:spPr/>
      <dgm:t>
        <a:bodyPr/>
        <a:lstStyle/>
        <a:p>
          <a:r>
            <a:rPr lang="en-US"/>
            <a:t>Emotional</a:t>
          </a:r>
        </a:p>
      </dgm:t>
    </dgm:pt>
    <dgm:pt modelId="{E382D754-5715-43F3-B956-73CC3FA9411C}" type="parTrans" cxnId="{702DC18F-D7DD-44A8-AB14-CCBAE19A886F}">
      <dgm:prSet/>
      <dgm:spPr/>
      <dgm:t>
        <a:bodyPr/>
        <a:lstStyle/>
        <a:p>
          <a:endParaRPr lang="en-US"/>
        </a:p>
      </dgm:t>
    </dgm:pt>
    <dgm:pt modelId="{35266F48-1BBE-4AB6-9EF2-794DEC807455}" type="sibTrans" cxnId="{702DC18F-D7DD-44A8-AB14-CCBAE19A886F}">
      <dgm:prSet/>
      <dgm:spPr/>
      <dgm:t>
        <a:bodyPr/>
        <a:lstStyle/>
        <a:p>
          <a:endParaRPr lang="en-US"/>
        </a:p>
      </dgm:t>
    </dgm:pt>
    <dgm:pt modelId="{6EBDE279-CD21-41E2-A6B5-16D65115A2D1}">
      <dgm:prSet/>
      <dgm:spPr/>
      <dgm:t>
        <a:bodyPr/>
        <a:lstStyle/>
        <a:p>
          <a:r>
            <a:rPr lang="en-US"/>
            <a:t>Social</a:t>
          </a:r>
        </a:p>
      </dgm:t>
    </dgm:pt>
    <dgm:pt modelId="{85718304-30F5-42F8-8E24-28FE64BE746A}" type="parTrans" cxnId="{70C1FAF5-AA7D-4E6A-83ED-672D8D6F614E}">
      <dgm:prSet/>
      <dgm:spPr/>
      <dgm:t>
        <a:bodyPr/>
        <a:lstStyle/>
        <a:p>
          <a:endParaRPr lang="en-US"/>
        </a:p>
      </dgm:t>
    </dgm:pt>
    <dgm:pt modelId="{D1EBBB04-303C-4CDE-8612-6AD7600F81C7}" type="sibTrans" cxnId="{70C1FAF5-AA7D-4E6A-83ED-672D8D6F614E}">
      <dgm:prSet/>
      <dgm:spPr/>
      <dgm:t>
        <a:bodyPr/>
        <a:lstStyle/>
        <a:p>
          <a:endParaRPr lang="en-US"/>
        </a:p>
      </dgm:t>
    </dgm:pt>
    <dgm:pt modelId="{E490D75C-8C12-4F62-9755-EB8D6769B73C}">
      <dgm:prSet/>
      <dgm:spPr/>
      <dgm:t>
        <a:bodyPr/>
        <a:lstStyle/>
        <a:p>
          <a:r>
            <a:rPr lang="en-US"/>
            <a:t>Intelligence</a:t>
          </a:r>
        </a:p>
      </dgm:t>
    </dgm:pt>
    <dgm:pt modelId="{261241DB-BE8A-4FA9-AC33-346953AD9905}" type="parTrans" cxnId="{E2518FBD-B3C6-4AE8-ACE5-DBE5237A8859}">
      <dgm:prSet/>
      <dgm:spPr/>
      <dgm:t>
        <a:bodyPr/>
        <a:lstStyle/>
        <a:p>
          <a:endParaRPr lang="en-US"/>
        </a:p>
      </dgm:t>
    </dgm:pt>
    <dgm:pt modelId="{B56339D2-AF12-4C80-9FDE-E92754B2A2E3}" type="sibTrans" cxnId="{E2518FBD-B3C6-4AE8-ACE5-DBE5237A8859}">
      <dgm:prSet/>
      <dgm:spPr/>
      <dgm:t>
        <a:bodyPr/>
        <a:lstStyle/>
        <a:p>
          <a:endParaRPr lang="en-US"/>
        </a:p>
      </dgm:t>
    </dgm:pt>
    <dgm:pt modelId="{C1AFFBBE-F226-4A72-88EB-CED5CCD960A1}">
      <dgm:prSet/>
      <dgm:spPr/>
      <dgm:t>
        <a:bodyPr/>
        <a:lstStyle/>
        <a:p>
          <a:r>
            <a:rPr lang="en-US"/>
            <a:t>Perception</a:t>
          </a:r>
        </a:p>
      </dgm:t>
    </dgm:pt>
    <dgm:pt modelId="{75689055-4BDB-428D-81BA-C14C794DB2D5}" type="parTrans" cxnId="{D90CA847-522B-44FE-8994-992E2FEE27A2}">
      <dgm:prSet/>
      <dgm:spPr/>
      <dgm:t>
        <a:bodyPr/>
        <a:lstStyle/>
        <a:p>
          <a:endParaRPr lang="en-US"/>
        </a:p>
      </dgm:t>
    </dgm:pt>
    <dgm:pt modelId="{EF54E6DA-BCB1-4EC4-8517-A4B2C4E05397}" type="sibTrans" cxnId="{D90CA847-522B-44FE-8994-992E2FEE27A2}">
      <dgm:prSet/>
      <dgm:spPr/>
      <dgm:t>
        <a:bodyPr/>
        <a:lstStyle/>
        <a:p>
          <a:endParaRPr lang="en-US"/>
        </a:p>
      </dgm:t>
    </dgm:pt>
    <dgm:pt modelId="{CF74E943-4E5B-449E-9630-C0CE321D8B5C}" type="pres">
      <dgm:prSet presAssocID="{CB081430-0007-4762-885C-FB046030BBC4}" presName="root" presStyleCnt="0">
        <dgm:presLayoutVars>
          <dgm:dir/>
          <dgm:resizeHandles val="exact"/>
        </dgm:presLayoutVars>
      </dgm:prSet>
      <dgm:spPr/>
    </dgm:pt>
    <dgm:pt modelId="{51E55B9D-3CE7-444B-B246-D21DD23EBA81}" type="pres">
      <dgm:prSet presAssocID="{7F0FFE7A-1F70-4959-8821-0563FA3C8DEF}" presName="compNode" presStyleCnt="0"/>
      <dgm:spPr/>
    </dgm:pt>
    <dgm:pt modelId="{ADC4257F-4A9A-40A6-ACE7-81524C26652E}" type="pres">
      <dgm:prSet presAssocID="{7F0FFE7A-1F70-4959-8821-0563FA3C8DEF}" presName="bgRect" presStyleLbl="bgShp" presStyleIdx="0" presStyleCnt="6"/>
      <dgm:spPr/>
    </dgm:pt>
    <dgm:pt modelId="{A7F4B0BC-F721-403A-85BB-D8023E02D0B0}" type="pres">
      <dgm:prSet presAssocID="{7F0FFE7A-1F70-4959-8821-0563FA3C8DEF}" presName="iconRect" presStyleLbl="node1" presStyleIdx="0" presStyleCnt="6"/>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ody Builder"/>
        </a:ext>
      </dgm:extLst>
    </dgm:pt>
    <dgm:pt modelId="{9585887F-5219-4184-8A6D-C02F35C4C6C1}" type="pres">
      <dgm:prSet presAssocID="{7F0FFE7A-1F70-4959-8821-0563FA3C8DEF}" presName="spaceRect" presStyleCnt="0"/>
      <dgm:spPr/>
    </dgm:pt>
    <dgm:pt modelId="{EFFC18B4-8B58-45CA-BB15-DE43CA3CE07F}" type="pres">
      <dgm:prSet presAssocID="{7F0FFE7A-1F70-4959-8821-0563FA3C8DEF}" presName="parTx" presStyleLbl="revTx" presStyleIdx="0" presStyleCnt="6">
        <dgm:presLayoutVars>
          <dgm:chMax val="0"/>
          <dgm:chPref val="0"/>
        </dgm:presLayoutVars>
      </dgm:prSet>
      <dgm:spPr/>
    </dgm:pt>
    <dgm:pt modelId="{7C417F89-F73A-418D-9563-05C43D033E7A}" type="pres">
      <dgm:prSet presAssocID="{28266850-13AD-4B4E-BA9A-730C43314D9A}" presName="sibTrans" presStyleCnt="0"/>
      <dgm:spPr/>
    </dgm:pt>
    <dgm:pt modelId="{7BABFC51-623A-4D76-B107-BC108C52A858}" type="pres">
      <dgm:prSet presAssocID="{555A5699-B006-447A-ACAB-6E316E299526}" presName="compNode" presStyleCnt="0"/>
      <dgm:spPr/>
    </dgm:pt>
    <dgm:pt modelId="{9DA3673D-DFB4-4521-BAE1-65182C03BD79}" type="pres">
      <dgm:prSet presAssocID="{555A5699-B006-447A-ACAB-6E316E299526}" presName="bgRect" presStyleLbl="bgShp" presStyleIdx="1" presStyleCnt="6"/>
      <dgm:spPr/>
    </dgm:pt>
    <dgm:pt modelId="{5530D0E6-8B87-4224-850A-89696FE59E77}" type="pres">
      <dgm:prSet presAssocID="{555A5699-B006-447A-ACAB-6E316E299526}" presName="iconRect" presStyleLbl="node1" presStyleIdx="1" presStyleCnt="6"/>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Head with Gears"/>
        </a:ext>
      </dgm:extLst>
    </dgm:pt>
    <dgm:pt modelId="{99BD895B-6D6A-41C0-876C-AD4D86D22200}" type="pres">
      <dgm:prSet presAssocID="{555A5699-B006-447A-ACAB-6E316E299526}" presName="spaceRect" presStyleCnt="0"/>
      <dgm:spPr/>
    </dgm:pt>
    <dgm:pt modelId="{D206F9CB-EE8D-4508-8055-BEA1FE1C78D8}" type="pres">
      <dgm:prSet presAssocID="{555A5699-B006-447A-ACAB-6E316E299526}" presName="parTx" presStyleLbl="revTx" presStyleIdx="1" presStyleCnt="6">
        <dgm:presLayoutVars>
          <dgm:chMax val="0"/>
          <dgm:chPref val="0"/>
        </dgm:presLayoutVars>
      </dgm:prSet>
      <dgm:spPr/>
    </dgm:pt>
    <dgm:pt modelId="{101F8E72-096D-426D-9E4E-9BF72F42D16A}" type="pres">
      <dgm:prSet presAssocID="{0E8D0777-EA54-4DFB-A0DF-EC2145A9603B}" presName="sibTrans" presStyleCnt="0"/>
      <dgm:spPr/>
    </dgm:pt>
    <dgm:pt modelId="{32711303-812E-4D7F-9DE3-11C1F1CC15AF}" type="pres">
      <dgm:prSet presAssocID="{C2966F63-2196-4D8B-89B3-CD399D6F0E8F}" presName="compNode" presStyleCnt="0"/>
      <dgm:spPr/>
    </dgm:pt>
    <dgm:pt modelId="{45883D66-30D9-4DCB-9B71-606656F66E7E}" type="pres">
      <dgm:prSet presAssocID="{C2966F63-2196-4D8B-89B3-CD399D6F0E8F}" presName="bgRect" presStyleLbl="bgShp" presStyleIdx="2" presStyleCnt="6"/>
      <dgm:spPr/>
    </dgm:pt>
    <dgm:pt modelId="{A2A2BEB7-C761-4A91-AAB5-A6291A5BEB47}" type="pres">
      <dgm:prSet presAssocID="{C2966F63-2196-4D8B-89B3-CD399D6F0E8F}" presName="iconRect" presStyleLbl="node1" presStyleIdx="2" presStyleCnt="6"/>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Heart"/>
        </a:ext>
      </dgm:extLst>
    </dgm:pt>
    <dgm:pt modelId="{B44FB7BB-6CC7-424C-AB0E-100262F7EC74}" type="pres">
      <dgm:prSet presAssocID="{C2966F63-2196-4D8B-89B3-CD399D6F0E8F}" presName="spaceRect" presStyleCnt="0"/>
      <dgm:spPr/>
    </dgm:pt>
    <dgm:pt modelId="{1524B34A-037B-4BDB-96CB-2CB2B318BD3C}" type="pres">
      <dgm:prSet presAssocID="{C2966F63-2196-4D8B-89B3-CD399D6F0E8F}" presName="parTx" presStyleLbl="revTx" presStyleIdx="2" presStyleCnt="6">
        <dgm:presLayoutVars>
          <dgm:chMax val="0"/>
          <dgm:chPref val="0"/>
        </dgm:presLayoutVars>
      </dgm:prSet>
      <dgm:spPr/>
    </dgm:pt>
    <dgm:pt modelId="{B7908BB2-0E4B-47E9-87E5-557EECAA122B}" type="pres">
      <dgm:prSet presAssocID="{35266F48-1BBE-4AB6-9EF2-794DEC807455}" presName="sibTrans" presStyleCnt="0"/>
      <dgm:spPr/>
    </dgm:pt>
    <dgm:pt modelId="{618D75FF-E6B6-4AA9-B9A7-743054F11C10}" type="pres">
      <dgm:prSet presAssocID="{6EBDE279-CD21-41E2-A6B5-16D65115A2D1}" presName="compNode" presStyleCnt="0"/>
      <dgm:spPr/>
    </dgm:pt>
    <dgm:pt modelId="{D27AE13B-8848-4FD1-9ADA-53AD32F8AFDE}" type="pres">
      <dgm:prSet presAssocID="{6EBDE279-CD21-41E2-A6B5-16D65115A2D1}" presName="bgRect" presStyleLbl="bgShp" presStyleIdx="3" presStyleCnt="6"/>
      <dgm:spPr/>
    </dgm:pt>
    <dgm:pt modelId="{B4363FA0-FFEB-47C6-8B04-DD39E783D33C}" type="pres">
      <dgm:prSet presAssocID="{6EBDE279-CD21-41E2-A6B5-16D65115A2D1}" presName="iconRect" presStyleLbl="node1" presStyleIdx="3" presStyleCnt="6"/>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Social Network"/>
        </a:ext>
      </dgm:extLst>
    </dgm:pt>
    <dgm:pt modelId="{A75386FD-F703-452C-846A-7E17C4E3C35D}" type="pres">
      <dgm:prSet presAssocID="{6EBDE279-CD21-41E2-A6B5-16D65115A2D1}" presName="spaceRect" presStyleCnt="0"/>
      <dgm:spPr/>
    </dgm:pt>
    <dgm:pt modelId="{C37D4C06-E5FA-45D4-83FE-9553845B293A}" type="pres">
      <dgm:prSet presAssocID="{6EBDE279-CD21-41E2-A6B5-16D65115A2D1}" presName="parTx" presStyleLbl="revTx" presStyleIdx="3" presStyleCnt="6">
        <dgm:presLayoutVars>
          <dgm:chMax val="0"/>
          <dgm:chPref val="0"/>
        </dgm:presLayoutVars>
      </dgm:prSet>
      <dgm:spPr/>
    </dgm:pt>
    <dgm:pt modelId="{5C993240-4CD8-4CD4-BC3D-70FAE26441A1}" type="pres">
      <dgm:prSet presAssocID="{D1EBBB04-303C-4CDE-8612-6AD7600F81C7}" presName="sibTrans" presStyleCnt="0"/>
      <dgm:spPr/>
    </dgm:pt>
    <dgm:pt modelId="{5B27F179-6693-45AE-8866-145FE76578D0}" type="pres">
      <dgm:prSet presAssocID="{E490D75C-8C12-4F62-9755-EB8D6769B73C}" presName="compNode" presStyleCnt="0"/>
      <dgm:spPr/>
    </dgm:pt>
    <dgm:pt modelId="{6171CE4B-EA43-4C49-96AB-0BBE58BF2DAA}" type="pres">
      <dgm:prSet presAssocID="{E490D75C-8C12-4F62-9755-EB8D6769B73C}" presName="bgRect" presStyleLbl="bgShp" presStyleIdx="4" presStyleCnt="6"/>
      <dgm:spPr/>
    </dgm:pt>
    <dgm:pt modelId="{5DC5371F-755A-4C00-B969-36296C46C5DE}" type="pres">
      <dgm:prSet presAssocID="{E490D75C-8C12-4F62-9755-EB8D6769B73C}" presName="iconRect" presStyleLbl="node1" presStyleIdx="4" presStyleCnt="6"/>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Brain"/>
        </a:ext>
      </dgm:extLst>
    </dgm:pt>
    <dgm:pt modelId="{361BC5C0-225A-4563-AD10-268861193ACB}" type="pres">
      <dgm:prSet presAssocID="{E490D75C-8C12-4F62-9755-EB8D6769B73C}" presName="spaceRect" presStyleCnt="0"/>
      <dgm:spPr/>
    </dgm:pt>
    <dgm:pt modelId="{8F110D56-D878-494B-87B9-1DFBF2D717D4}" type="pres">
      <dgm:prSet presAssocID="{E490D75C-8C12-4F62-9755-EB8D6769B73C}" presName="parTx" presStyleLbl="revTx" presStyleIdx="4" presStyleCnt="6">
        <dgm:presLayoutVars>
          <dgm:chMax val="0"/>
          <dgm:chPref val="0"/>
        </dgm:presLayoutVars>
      </dgm:prSet>
      <dgm:spPr/>
    </dgm:pt>
    <dgm:pt modelId="{0CD06257-DA2A-4D81-8ADA-F96B520A2D5A}" type="pres">
      <dgm:prSet presAssocID="{B56339D2-AF12-4C80-9FDE-E92754B2A2E3}" presName="sibTrans" presStyleCnt="0"/>
      <dgm:spPr/>
    </dgm:pt>
    <dgm:pt modelId="{36B621F6-47C5-43DF-895A-2DEB64D15C73}" type="pres">
      <dgm:prSet presAssocID="{C1AFFBBE-F226-4A72-88EB-CED5CCD960A1}" presName="compNode" presStyleCnt="0"/>
      <dgm:spPr/>
    </dgm:pt>
    <dgm:pt modelId="{ADA288F3-82F3-48DD-ABCB-35B28421AFED}" type="pres">
      <dgm:prSet presAssocID="{C1AFFBBE-F226-4A72-88EB-CED5CCD960A1}" presName="bgRect" presStyleLbl="bgShp" presStyleIdx="5" presStyleCnt="6"/>
      <dgm:spPr/>
    </dgm:pt>
    <dgm:pt modelId="{95EF11BB-967E-47F0-9C25-CF4AC75DFEA6}" type="pres">
      <dgm:prSet presAssocID="{C1AFFBBE-F226-4A72-88EB-CED5CCD960A1}" presName="iconRect" presStyleLbl="node1" presStyleIdx="5" presStyleCnt="6"/>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Eye"/>
        </a:ext>
      </dgm:extLst>
    </dgm:pt>
    <dgm:pt modelId="{73C8DD5E-CBE0-4C22-B406-85A48205BB3F}" type="pres">
      <dgm:prSet presAssocID="{C1AFFBBE-F226-4A72-88EB-CED5CCD960A1}" presName="spaceRect" presStyleCnt="0"/>
      <dgm:spPr/>
    </dgm:pt>
    <dgm:pt modelId="{9E738448-49F6-4EFE-88A0-A4F86DBDA2A1}" type="pres">
      <dgm:prSet presAssocID="{C1AFFBBE-F226-4A72-88EB-CED5CCD960A1}" presName="parTx" presStyleLbl="revTx" presStyleIdx="5" presStyleCnt="6">
        <dgm:presLayoutVars>
          <dgm:chMax val="0"/>
          <dgm:chPref val="0"/>
        </dgm:presLayoutVars>
      </dgm:prSet>
      <dgm:spPr/>
    </dgm:pt>
  </dgm:ptLst>
  <dgm:cxnLst>
    <dgm:cxn modelId="{C4568C1B-DC02-4057-8ECA-B92408B43B57}" type="presOf" srcId="{6EBDE279-CD21-41E2-A6B5-16D65115A2D1}" destId="{C37D4C06-E5FA-45D4-83FE-9553845B293A}" srcOrd="0" destOrd="0" presId="urn:microsoft.com/office/officeart/2018/2/layout/IconVerticalSolidList"/>
    <dgm:cxn modelId="{01F32F24-DD1F-470E-9719-FE0AFB98A5D2}" type="presOf" srcId="{CB081430-0007-4762-885C-FB046030BBC4}" destId="{CF74E943-4E5B-449E-9630-C0CE321D8B5C}" srcOrd="0" destOrd="0" presId="urn:microsoft.com/office/officeart/2018/2/layout/IconVerticalSolidList"/>
    <dgm:cxn modelId="{A6DFCC2A-03E3-4B1C-88BB-FCD132FC0102}" type="presOf" srcId="{C2966F63-2196-4D8B-89B3-CD399D6F0E8F}" destId="{1524B34A-037B-4BDB-96CB-2CB2B318BD3C}" srcOrd="0" destOrd="0" presId="urn:microsoft.com/office/officeart/2018/2/layout/IconVerticalSolidList"/>
    <dgm:cxn modelId="{1F3A692E-5FCF-4B9B-BB43-FC6353A7D32C}" type="presOf" srcId="{7F0FFE7A-1F70-4959-8821-0563FA3C8DEF}" destId="{EFFC18B4-8B58-45CA-BB15-DE43CA3CE07F}" srcOrd="0" destOrd="0" presId="urn:microsoft.com/office/officeart/2018/2/layout/IconVerticalSolidList"/>
    <dgm:cxn modelId="{D90CA847-522B-44FE-8994-992E2FEE27A2}" srcId="{CB081430-0007-4762-885C-FB046030BBC4}" destId="{C1AFFBBE-F226-4A72-88EB-CED5CCD960A1}" srcOrd="5" destOrd="0" parTransId="{75689055-4BDB-428D-81BA-C14C794DB2D5}" sibTransId="{EF54E6DA-BCB1-4EC4-8517-A4B2C4E05397}"/>
    <dgm:cxn modelId="{D9ABD387-27F1-4515-BB08-91C122A03BF9}" type="presOf" srcId="{555A5699-B006-447A-ACAB-6E316E299526}" destId="{D206F9CB-EE8D-4508-8055-BEA1FE1C78D8}" srcOrd="0" destOrd="0" presId="urn:microsoft.com/office/officeart/2018/2/layout/IconVerticalSolidList"/>
    <dgm:cxn modelId="{2160248B-8000-4FB7-9DEF-A1E73DE28B2F}" srcId="{CB081430-0007-4762-885C-FB046030BBC4}" destId="{555A5699-B006-447A-ACAB-6E316E299526}" srcOrd="1" destOrd="0" parTransId="{40D5C311-655D-4010-8ED7-1771948C1086}" sibTransId="{0E8D0777-EA54-4DFB-A0DF-EC2145A9603B}"/>
    <dgm:cxn modelId="{702DC18F-D7DD-44A8-AB14-CCBAE19A886F}" srcId="{CB081430-0007-4762-885C-FB046030BBC4}" destId="{C2966F63-2196-4D8B-89B3-CD399D6F0E8F}" srcOrd="2" destOrd="0" parTransId="{E382D754-5715-43F3-B956-73CC3FA9411C}" sibTransId="{35266F48-1BBE-4AB6-9EF2-794DEC807455}"/>
    <dgm:cxn modelId="{E2518FBD-B3C6-4AE8-ACE5-DBE5237A8859}" srcId="{CB081430-0007-4762-885C-FB046030BBC4}" destId="{E490D75C-8C12-4F62-9755-EB8D6769B73C}" srcOrd="4" destOrd="0" parTransId="{261241DB-BE8A-4FA9-AC33-346953AD9905}" sibTransId="{B56339D2-AF12-4C80-9FDE-E92754B2A2E3}"/>
    <dgm:cxn modelId="{2B8D8CC5-BC4B-45DF-9CAD-46B098EEECF4}" srcId="{CB081430-0007-4762-885C-FB046030BBC4}" destId="{7F0FFE7A-1F70-4959-8821-0563FA3C8DEF}" srcOrd="0" destOrd="0" parTransId="{D2E5D2FD-3C81-421D-9C6F-87FD1D3E91D7}" sibTransId="{28266850-13AD-4B4E-BA9A-730C43314D9A}"/>
    <dgm:cxn modelId="{B8DF94E4-4309-4C76-B075-8CF216790A19}" type="presOf" srcId="{E490D75C-8C12-4F62-9755-EB8D6769B73C}" destId="{8F110D56-D878-494B-87B9-1DFBF2D717D4}" srcOrd="0" destOrd="0" presId="urn:microsoft.com/office/officeart/2018/2/layout/IconVerticalSolidList"/>
    <dgm:cxn modelId="{70C1FAF5-AA7D-4E6A-83ED-672D8D6F614E}" srcId="{CB081430-0007-4762-885C-FB046030BBC4}" destId="{6EBDE279-CD21-41E2-A6B5-16D65115A2D1}" srcOrd="3" destOrd="0" parTransId="{85718304-30F5-42F8-8E24-28FE64BE746A}" sibTransId="{D1EBBB04-303C-4CDE-8612-6AD7600F81C7}"/>
    <dgm:cxn modelId="{64AE92FB-4315-450C-9491-1E1A6D089A08}" type="presOf" srcId="{C1AFFBBE-F226-4A72-88EB-CED5CCD960A1}" destId="{9E738448-49F6-4EFE-88A0-A4F86DBDA2A1}" srcOrd="0" destOrd="0" presId="urn:microsoft.com/office/officeart/2018/2/layout/IconVerticalSolidList"/>
    <dgm:cxn modelId="{634D645E-0D4F-4E0D-BF07-4F3BC26A0B29}" type="presParOf" srcId="{CF74E943-4E5B-449E-9630-C0CE321D8B5C}" destId="{51E55B9D-3CE7-444B-B246-D21DD23EBA81}" srcOrd="0" destOrd="0" presId="urn:microsoft.com/office/officeart/2018/2/layout/IconVerticalSolidList"/>
    <dgm:cxn modelId="{2CBA0732-A8AB-40D3-8822-D3026208DB4A}" type="presParOf" srcId="{51E55B9D-3CE7-444B-B246-D21DD23EBA81}" destId="{ADC4257F-4A9A-40A6-ACE7-81524C26652E}" srcOrd="0" destOrd="0" presId="urn:microsoft.com/office/officeart/2018/2/layout/IconVerticalSolidList"/>
    <dgm:cxn modelId="{7BF2D8E8-83D2-42E8-84DC-75778BAE54DF}" type="presParOf" srcId="{51E55B9D-3CE7-444B-B246-D21DD23EBA81}" destId="{A7F4B0BC-F721-403A-85BB-D8023E02D0B0}" srcOrd="1" destOrd="0" presId="urn:microsoft.com/office/officeart/2018/2/layout/IconVerticalSolidList"/>
    <dgm:cxn modelId="{1797EEF7-81FA-43B4-BF00-C84AE0222F47}" type="presParOf" srcId="{51E55B9D-3CE7-444B-B246-D21DD23EBA81}" destId="{9585887F-5219-4184-8A6D-C02F35C4C6C1}" srcOrd="2" destOrd="0" presId="urn:microsoft.com/office/officeart/2018/2/layout/IconVerticalSolidList"/>
    <dgm:cxn modelId="{EFFC2A59-1B66-47D4-9B77-8909F98E736C}" type="presParOf" srcId="{51E55B9D-3CE7-444B-B246-D21DD23EBA81}" destId="{EFFC18B4-8B58-45CA-BB15-DE43CA3CE07F}" srcOrd="3" destOrd="0" presId="urn:microsoft.com/office/officeart/2018/2/layout/IconVerticalSolidList"/>
    <dgm:cxn modelId="{3606AFD0-0FF6-4E4C-890E-03B40F84B2E1}" type="presParOf" srcId="{CF74E943-4E5B-449E-9630-C0CE321D8B5C}" destId="{7C417F89-F73A-418D-9563-05C43D033E7A}" srcOrd="1" destOrd="0" presId="urn:microsoft.com/office/officeart/2018/2/layout/IconVerticalSolidList"/>
    <dgm:cxn modelId="{F1903FB6-46DF-4199-B7DD-519732AF3316}" type="presParOf" srcId="{CF74E943-4E5B-449E-9630-C0CE321D8B5C}" destId="{7BABFC51-623A-4D76-B107-BC108C52A858}" srcOrd="2" destOrd="0" presId="urn:microsoft.com/office/officeart/2018/2/layout/IconVerticalSolidList"/>
    <dgm:cxn modelId="{BD591146-40A1-4BFF-977A-318C7E006635}" type="presParOf" srcId="{7BABFC51-623A-4D76-B107-BC108C52A858}" destId="{9DA3673D-DFB4-4521-BAE1-65182C03BD79}" srcOrd="0" destOrd="0" presId="urn:microsoft.com/office/officeart/2018/2/layout/IconVerticalSolidList"/>
    <dgm:cxn modelId="{A33224F5-5A90-4F7F-B04A-9C268C4E23C2}" type="presParOf" srcId="{7BABFC51-623A-4D76-B107-BC108C52A858}" destId="{5530D0E6-8B87-4224-850A-89696FE59E77}" srcOrd="1" destOrd="0" presId="urn:microsoft.com/office/officeart/2018/2/layout/IconVerticalSolidList"/>
    <dgm:cxn modelId="{0235FD44-5995-41AB-90EE-269C9C24FF66}" type="presParOf" srcId="{7BABFC51-623A-4D76-B107-BC108C52A858}" destId="{99BD895B-6D6A-41C0-876C-AD4D86D22200}" srcOrd="2" destOrd="0" presId="urn:microsoft.com/office/officeart/2018/2/layout/IconVerticalSolidList"/>
    <dgm:cxn modelId="{4CC0B189-B878-44F7-8030-7F79F4CA32ED}" type="presParOf" srcId="{7BABFC51-623A-4D76-B107-BC108C52A858}" destId="{D206F9CB-EE8D-4508-8055-BEA1FE1C78D8}" srcOrd="3" destOrd="0" presId="urn:microsoft.com/office/officeart/2018/2/layout/IconVerticalSolidList"/>
    <dgm:cxn modelId="{839FCAFF-0CF5-4018-BA6A-EA98475148B1}" type="presParOf" srcId="{CF74E943-4E5B-449E-9630-C0CE321D8B5C}" destId="{101F8E72-096D-426D-9E4E-9BF72F42D16A}" srcOrd="3" destOrd="0" presId="urn:microsoft.com/office/officeart/2018/2/layout/IconVerticalSolidList"/>
    <dgm:cxn modelId="{96AE4E5D-CA3F-4BB4-BEC8-C49FC7D3508F}" type="presParOf" srcId="{CF74E943-4E5B-449E-9630-C0CE321D8B5C}" destId="{32711303-812E-4D7F-9DE3-11C1F1CC15AF}" srcOrd="4" destOrd="0" presId="urn:microsoft.com/office/officeart/2018/2/layout/IconVerticalSolidList"/>
    <dgm:cxn modelId="{22D6437D-9AD0-42B3-88DC-1F5CEC9F2F54}" type="presParOf" srcId="{32711303-812E-4D7F-9DE3-11C1F1CC15AF}" destId="{45883D66-30D9-4DCB-9B71-606656F66E7E}" srcOrd="0" destOrd="0" presId="urn:microsoft.com/office/officeart/2018/2/layout/IconVerticalSolidList"/>
    <dgm:cxn modelId="{EDBAADBF-55EA-4C5D-B193-413F869D23E9}" type="presParOf" srcId="{32711303-812E-4D7F-9DE3-11C1F1CC15AF}" destId="{A2A2BEB7-C761-4A91-AAB5-A6291A5BEB47}" srcOrd="1" destOrd="0" presId="urn:microsoft.com/office/officeart/2018/2/layout/IconVerticalSolidList"/>
    <dgm:cxn modelId="{0B13D01F-B618-48F8-AE7B-9FD177255B4E}" type="presParOf" srcId="{32711303-812E-4D7F-9DE3-11C1F1CC15AF}" destId="{B44FB7BB-6CC7-424C-AB0E-100262F7EC74}" srcOrd="2" destOrd="0" presId="urn:microsoft.com/office/officeart/2018/2/layout/IconVerticalSolidList"/>
    <dgm:cxn modelId="{CB977E6B-B8BD-4159-B7AD-EEF1335E9F6B}" type="presParOf" srcId="{32711303-812E-4D7F-9DE3-11C1F1CC15AF}" destId="{1524B34A-037B-4BDB-96CB-2CB2B318BD3C}" srcOrd="3" destOrd="0" presId="urn:microsoft.com/office/officeart/2018/2/layout/IconVerticalSolidList"/>
    <dgm:cxn modelId="{1AECE4E7-EF1C-4EFA-8BFC-AE1264756020}" type="presParOf" srcId="{CF74E943-4E5B-449E-9630-C0CE321D8B5C}" destId="{B7908BB2-0E4B-47E9-87E5-557EECAA122B}" srcOrd="5" destOrd="0" presId="urn:microsoft.com/office/officeart/2018/2/layout/IconVerticalSolidList"/>
    <dgm:cxn modelId="{82183583-2561-418A-91D8-16FF53301D7B}" type="presParOf" srcId="{CF74E943-4E5B-449E-9630-C0CE321D8B5C}" destId="{618D75FF-E6B6-4AA9-B9A7-743054F11C10}" srcOrd="6" destOrd="0" presId="urn:microsoft.com/office/officeart/2018/2/layout/IconVerticalSolidList"/>
    <dgm:cxn modelId="{A9BCFECF-5165-4F36-90F1-74199206235F}" type="presParOf" srcId="{618D75FF-E6B6-4AA9-B9A7-743054F11C10}" destId="{D27AE13B-8848-4FD1-9ADA-53AD32F8AFDE}" srcOrd="0" destOrd="0" presId="urn:microsoft.com/office/officeart/2018/2/layout/IconVerticalSolidList"/>
    <dgm:cxn modelId="{372AD5A7-F4D5-474F-854B-78F52C557137}" type="presParOf" srcId="{618D75FF-E6B6-4AA9-B9A7-743054F11C10}" destId="{B4363FA0-FFEB-47C6-8B04-DD39E783D33C}" srcOrd="1" destOrd="0" presId="urn:microsoft.com/office/officeart/2018/2/layout/IconVerticalSolidList"/>
    <dgm:cxn modelId="{357F4E88-9089-45C1-9E01-A0B7C38888A9}" type="presParOf" srcId="{618D75FF-E6B6-4AA9-B9A7-743054F11C10}" destId="{A75386FD-F703-452C-846A-7E17C4E3C35D}" srcOrd="2" destOrd="0" presId="urn:microsoft.com/office/officeart/2018/2/layout/IconVerticalSolidList"/>
    <dgm:cxn modelId="{B366DFD9-2B87-4F4A-960F-49D59CD89586}" type="presParOf" srcId="{618D75FF-E6B6-4AA9-B9A7-743054F11C10}" destId="{C37D4C06-E5FA-45D4-83FE-9553845B293A}" srcOrd="3" destOrd="0" presId="urn:microsoft.com/office/officeart/2018/2/layout/IconVerticalSolidList"/>
    <dgm:cxn modelId="{E9B877C1-A461-4961-8B17-61ACC7B5EC40}" type="presParOf" srcId="{CF74E943-4E5B-449E-9630-C0CE321D8B5C}" destId="{5C993240-4CD8-4CD4-BC3D-70FAE26441A1}" srcOrd="7" destOrd="0" presId="urn:microsoft.com/office/officeart/2018/2/layout/IconVerticalSolidList"/>
    <dgm:cxn modelId="{2751FB9D-B23C-46DC-B2E3-95AFA2D5E46E}" type="presParOf" srcId="{CF74E943-4E5B-449E-9630-C0CE321D8B5C}" destId="{5B27F179-6693-45AE-8866-145FE76578D0}" srcOrd="8" destOrd="0" presId="urn:microsoft.com/office/officeart/2018/2/layout/IconVerticalSolidList"/>
    <dgm:cxn modelId="{577468D0-B01D-4148-BF82-E8E67A41C640}" type="presParOf" srcId="{5B27F179-6693-45AE-8866-145FE76578D0}" destId="{6171CE4B-EA43-4C49-96AB-0BBE58BF2DAA}" srcOrd="0" destOrd="0" presId="urn:microsoft.com/office/officeart/2018/2/layout/IconVerticalSolidList"/>
    <dgm:cxn modelId="{D9D008D4-64F4-49E0-B3D3-1F4A7F015E0F}" type="presParOf" srcId="{5B27F179-6693-45AE-8866-145FE76578D0}" destId="{5DC5371F-755A-4C00-B969-36296C46C5DE}" srcOrd="1" destOrd="0" presId="urn:microsoft.com/office/officeart/2018/2/layout/IconVerticalSolidList"/>
    <dgm:cxn modelId="{F1C7A1F0-CE39-49DA-9008-E2DD1ACFE60C}" type="presParOf" srcId="{5B27F179-6693-45AE-8866-145FE76578D0}" destId="{361BC5C0-225A-4563-AD10-268861193ACB}" srcOrd="2" destOrd="0" presId="urn:microsoft.com/office/officeart/2018/2/layout/IconVerticalSolidList"/>
    <dgm:cxn modelId="{B66A5DC5-30B9-47ED-A49E-D84C31343E03}" type="presParOf" srcId="{5B27F179-6693-45AE-8866-145FE76578D0}" destId="{8F110D56-D878-494B-87B9-1DFBF2D717D4}" srcOrd="3" destOrd="0" presId="urn:microsoft.com/office/officeart/2018/2/layout/IconVerticalSolidList"/>
    <dgm:cxn modelId="{5E020B5B-B5D8-4791-B354-CEBA805D6683}" type="presParOf" srcId="{CF74E943-4E5B-449E-9630-C0CE321D8B5C}" destId="{0CD06257-DA2A-4D81-8ADA-F96B520A2D5A}" srcOrd="9" destOrd="0" presId="urn:microsoft.com/office/officeart/2018/2/layout/IconVerticalSolidList"/>
    <dgm:cxn modelId="{702CFD11-4324-495B-9B6C-EE2BAF6B39A3}" type="presParOf" srcId="{CF74E943-4E5B-449E-9630-C0CE321D8B5C}" destId="{36B621F6-47C5-43DF-895A-2DEB64D15C73}" srcOrd="10" destOrd="0" presId="urn:microsoft.com/office/officeart/2018/2/layout/IconVerticalSolidList"/>
    <dgm:cxn modelId="{56C1AF43-B125-4964-B50B-A12C791E7F3F}" type="presParOf" srcId="{36B621F6-47C5-43DF-895A-2DEB64D15C73}" destId="{ADA288F3-82F3-48DD-ABCB-35B28421AFED}" srcOrd="0" destOrd="0" presId="urn:microsoft.com/office/officeart/2018/2/layout/IconVerticalSolidList"/>
    <dgm:cxn modelId="{EEC83FE8-FCF3-40FB-881C-5F41CA24BAA5}" type="presParOf" srcId="{36B621F6-47C5-43DF-895A-2DEB64D15C73}" destId="{95EF11BB-967E-47F0-9C25-CF4AC75DFEA6}" srcOrd="1" destOrd="0" presId="urn:microsoft.com/office/officeart/2018/2/layout/IconVerticalSolidList"/>
    <dgm:cxn modelId="{9F092791-AA1A-456F-A6DA-237AD5B7D1A8}" type="presParOf" srcId="{36B621F6-47C5-43DF-895A-2DEB64D15C73}" destId="{73C8DD5E-CBE0-4C22-B406-85A48205BB3F}" srcOrd="2" destOrd="0" presId="urn:microsoft.com/office/officeart/2018/2/layout/IconVerticalSolidList"/>
    <dgm:cxn modelId="{6EACC7D6-9E96-4AB5-A649-657A931FA8A3}" type="presParOf" srcId="{36B621F6-47C5-43DF-895A-2DEB64D15C73}" destId="{9E738448-49F6-4EFE-88A0-A4F86DBDA2A1}"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CCA0FE34-5187-455B-A76A-69C2E7493F25}" type="doc">
      <dgm:prSet loTypeId="urn:microsoft.com/office/officeart/2005/8/layout/vList2" loCatId="list" qsTypeId="urn:microsoft.com/office/officeart/2005/8/quickstyle/simple1" qsCatId="simple" csTypeId="urn:microsoft.com/office/officeart/2005/8/colors/colorful1" csCatId="colorful"/>
      <dgm:spPr/>
      <dgm:t>
        <a:bodyPr/>
        <a:lstStyle/>
        <a:p>
          <a:endParaRPr lang="en-US"/>
        </a:p>
      </dgm:t>
    </dgm:pt>
    <dgm:pt modelId="{60D48348-24F5-4311-9969-0B10DBAB1AB4}">
      <dgm:prSet/>
      <dgm:spPr/>
      <dgm:t>
        <a:bodyPr/>
        <a:lstStyle/>
        <a:p>
          <a:r>
            <a:rPr lang="en-US"/>
            <a:t>As development is a lifelong process, we must consider all aspects of human life.</a:t>
          </a:r>
        </a:p>
      </dgm:t>
    </dgm:pt>
    <dgm:pt modelId="{39F12066-39F9-425B-8F6B-2481B46F0EAA}" type="parTrans" cxnId="{6406C7BD-A4DC-4AF5-92D2-A783210577A2}">
      <dgm:prSet/>
      <dgm:spPr/>
      <dgm:t>
        <a:bodyPr/>
        <a:lstStyle/>
        <a:p>
          <a:endParaRPr lang="en-US"/>
        </a:p>
      </dgm:t>
    </dgm:pt>
    <dgm:pt modelId="{EE7CC49D-81E8-4B18-8A71-14887C180DF8}" type="sibTrans" cxnId="{6406C7BD-A4DC-4AF5-92D2-A783210577A2}">
      <dgm:prSet/>
      <dgm:spPr/>
      <dgm:t>
        <a:bodyPr/>
        <a:lstStyle/>
        <a:p>
          <a:endParaRPr lang="en-US"/>
        </a:p>
      </dgm:t>
    </dgm:pt>
    <dgm:pt modelId="{6D5106DE-69EC-49AD-90BC-C283BE9DBBF7}">
      <dgm:prSet/>
      <dgm:spPr/>
      <dgm:t>
        <a:bodyPr/>
        <a:lstStyle/>
        <a:p>
          <a:r>
            <a:rPr lang="en-US"/>
            <a:t>This includes early childhood, adolescence, adulthood and even death.</a:t>
          </a:r>
        </a:p>
      </dgm:t>
    </dgm:pt>
    <dgm:pt modelId="{3FDDE0BC-1BD9-4AEC-9B07-2F0B456CF802}" type="parTrans" cxnId="{166DF9B8-5B90-4B66-B2CC-D990E935DB34}">
      <dgm:prSet/>
      <dgm:spPr/>
      <dgm:t>
        <a:bodyPr/>
        <a:lstStyle/>
        <a:p>
          <a:endParaRPr lang="en-US"/>
        </a:p>
      </dgm:t>
    </dgm:pt>
    <dgm:pt modelId="{3516AF7E-76EA-49DC-9A02-6E48413199DF}" type="sibTrans" cxnId="{166DF9B8-5B90-4B66-B2CC-D990E935DB34}">
      <dgm:prSet/>
      <dgm:spPr/>
      <dgm:t>
        <a:bodyPr/>
        <a:lstStyle/>
        <a:p>
          <a:endParaRPr lang="en-US"/>
        </a:p>
      </dgm:t>
    </dgm:pt>
    <dgm:pt modelId="{3F00B62B-5860-429C-A829-5B889A873B90}" type="pres">
      <dgm:prSet presAssocID="{CCA0FE34-5187-455B-A76A-69C2E7493F25}" presName="linear" presStyleCnt="0">
        <dgm:presLayoutVars>
          <dgm:animLvl val="lvl"/>
          <dgm:resizeHandles val="exact"/>
        </dgm:presLayoutVars>
      </dgm:prSet>
      <dgm:spPr/>
    </dgm:pt>
    <dgm:pt modelId="{16CEAA8D-755C-4A6C-9A4E-F3905C1AD7E6}" type="pres">
      <dgm:prSet presAssocID="{60D48348-24F5-4311-9969-0B10DBAB1AB4}" presName="parentText" presStyleLbl="node1" presStyleIdx="0" presStyleCnt="2">
        <dgm:presLayoutVars>
          <dgm:chMax val="0"/>
          <dgm:bulletEnabled val="1"/>
        </dgm:presLayoutVars>
      </dgm:prSet>
      <dgm:spPr/>
    </dgm:pt>
    <dgm:pt modelId="{77511E4D-18A5-4B2F-A97B-1A8589EA9F5B}" type="pres">
      <dgm:prSet presAssocID="{EE7CC49D-81E8-4B18-8A71-14887C180DF8}" presName="spacer" presStyleCnt="0"/>
      <dgm:spPr/>
    </dgm:pt>
    <dgm:pt modelId="{1EFD28D5-2A0A-4484-9ED7-39C09DFAF8A3}" type="pres">
      <dgm:prSet presAssocID="{6D5106DE-69EC-49AD-90BC-C283BE9DBBF7}" presName="parentText" presStyleLbl="node1" presStyleIdx="1" presStyleCnt="2">
        <dgm:presLayoutVars>
          <dgm:chMax val="0"/>
          <dgm:bulletEnabled val="1"/>
        </dgm:presLayoutVars>
      </dgm:prSet>
      <dgm:spPr/>
    </dgm:pt>
  </dgm:ptLst>
  <dgm:cxnLst>
    <dgm:cxn modelId="{0FBC9647-BD56-4ED5-9989-3942AE4FFA43}" type="presOf" srcId="{6D5106DE-69EC-49AD-90BC-C283BE9DBBF7}" destId="{1EFD28D5-2A0A-4484-9ED7-39C09DFAF8A3}" srcOrd="0" destOrd="0" presId="urn:microsoft.com/office/officeart/2005/8/layout/vList2"/>
    <dgm:cxn modelId="{749E0E78-30FC-4F3D-B6F1-55E67EC95EE5}" type="presOf" srcId="{60D48348-24F5-4311-9969-0B10DBAB1AB4}" destId="{16CEAA8D-755C-4A6C-9A4E-F3905C1AD7E6}" srcOrd="0" destOrd="0" presId="urn:microsoft.com/office/officeart/2005/8/layout/vList2"/>
    <dgm:cxn modelId="{166DF9B8-5B90-4B66-B2CC-D990E935DB34}" srcId="{CCA0FE34-5187-455B-A76A-69C2E7493F25}" destId="{6D5106DE-69EC-49AD-90BC-C283BE9DBBF7}" srcOrd="1" destOrd="0" parTransId="{3FDDE0BC-1BD9-4AEC-9B07-2F0B456CF802}" sibTransId="{3516AF7E-76EA-49DC-9A02-6E48413199DF}"/>
    <dgm:cxn modelId="{6406C7BD-A4DC-4AF5-92D2-A783210577A2}" srcId="{CCA0FE34-5187-455B-A76A-69C2E7493F25}" destId="{60D48348-24F5-4311-9969-0B10DBAB1AB4}" srcOrd="0" destOrd="0" parTransId="{39F12066-39F9-425B-8F6B-2481B46F0EAA}" sibTransId="{EE7CC49D-81E8-4B18-8A71-14887C180DF8}"/>
    <dgm:cxn modelId="{6EBEEEE7-E2D1-4B0A-88FE-BED716F6216F}" type="presOf" srcId="{CCA0FE34-5187-455B-A76A-69C2E7493F25}" destId="{3F00B62B-5860-429C-A829-5B889A873B90}" srcOrd="0" destOrd="0" presId="urn:microsoft.com/office/officeart/2005/8/layout/vList2"/>
    <dgm:cxn modelId="{8561A82B-9664-4330-A271-49B3B11F32A5}" type="presParOf" srcId="{3F00B62B-5860-429C-A829-5B889A873B90}" destId="{16CEAA8D-755C-4A6C-9A4E-F3905C1AD7E6}" srcOrd="0" destOrd="0" presId="urn:microsoft.com/office/officeart/2005/8/layout/vList2"/>
    <dgm:cxn modelId="{E63951BC-85BC-4399-8566-3B519D9D1150}" type="presParOf" srcId="{3F00B62B-5860-429C-A829-5B889A873B90}" destId="{77511E4D-18A5-4B2F-A97B-1A8589EA9F5B}" srcOrd="1" destOrd="0" presId="urn:microsoft.com/office/officeart/2005/8/layout/vList2"/>
    <dgm:cxn modelId="{33AD77CF-1435-4421-8D97-92ECD74815B7}" type="presParOf" srcId="{3F00B62B-5860-429C-A829-5B889A873B90}" destId="{1EFD28D5-2A0A-4484-9ED7-39C09DFAF8A3}" srcOrd="2"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7F9E6C80-2B9F-4C2C-B34D-E33FFBDC04B2}"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681196BE-309D-47C1-A60B-2367B2E646DD}">
      <dgm:prSet/>
      <dgm:spPr/>
      <dgm:t>
        <a:bodyPr/>
        <a:lstStyle/>
        <a:p>
          <a:r>
            <a:rPr lang="en-US"/>
            <a:t>Some theories we will cover today include those of</a:t>
          </a:r>
        </a:p>
      </dgm:t>
    </dgm:pt>
    <dgm:pt modelId="{7E395251-80FA-4F1E-80CD-42B207FC4D28}" type="parTrans" cxnId="{5FC03F67-AA7A-4A41-A8F8-219E029F6A5D}">
      <dgm:prSet/>
      <dgm:spPr/>
      <dgm:t>
        <a:bodyPr/>
        <a:lstStyle/>
        <a:p>
          <a:endParaRPr lang="en-US"/>
        </a:p>
      </dgm:t>
    </dgm:pt>
    <dgm:pt modelId="{DFBA499D-F6B1-4791-82FE-F81F21FB0563}" type="sibTrans" cxnId="{5FC03F67-AA7A-4A41-A8F8-219E029F6A5D}">
      <dgm:prSet/>
      <dgm:spPr/>
      <dgm:t>
        <a:bodyPr/>
        <a:lstStyle/>
        <a:p>
          <a:endParaRPr lang="en-US"/>
        </a:p>
      </dgm:t>
    </dgm:pt>
    <dgm:pt modelId="{F0EB3910-0235-4B4D-AFDC-E13CB7FB0A79}">
      <dgm:prSet/>
      <dgm:spPr/>
      <dgm:t>
        <a:bodyPr/>
        <a:lstStyle/>
        <a:p>
          <a:r>
            <a:rPr lang="en-US"/>
            <a:t>Harlow's Monkeys</a:t>
          </a:r>
        </a:p>
      </dgm:t>
    </dgm:pt>
    <dgm:pt modelId="{29ECDD6E-58FE-4DE6-AFBC-DCC02E68442B}" type="parTrans" cxnId="{2E8895BC-1B44-4CFC-9A22-B10703055399}">
      <dgm:prSet/>
      <dgm:spPr/>
      <dgm:t>
        <a:bodyPr/>
        <a:lstStyle/>
        <a:p>
          <a:endParaRPr lang="en-US"/>
        </a:p>
      </dgm:t>
    </dgm:pt>
    <dgm:pt modelId="{6153EC80-1114-4AE1-AE9F-023080E66E53}" type="sibTrans" cxnId="{2E8895BC-1B44-4CFC-9A22-B10703055399}">
      <dgm:prSet/>
      <dgm:spPr/>
      <dgm:t>
        <a:bodyPr/>
        <a:lstStyle/>
        <a:p>
          <a:endParaRPr lang="en-US"/>
        </a:p>
      </dgm:t>
    </dgm:pt>
    <dgm:pt modelId="{15BC3AC0-8BF2-47F5-9730-70AC13D43B67}">
      <dgm:prSet/>
      <dgm:spPr/>
      <dgm:t>
        <a:bodyPr/>
        <a:lstStyle/>
        <a:p>
          <a:r>
            <a:rPr lang="en-US"/>
            <a:t>Bowlby and the 44 Thieves</a:t>
          </a:r>
        </a:p>
      </dgm:t>
    </dgm:pt>
    <dgm:pt modelId="{E3DE6BDD-0F67-4DD4-B02C-06E703F7EE0B}" type="parTrans" cxnId="{DD01EF1B-EAD5-4E51-800C-93C1BB400BAD}">
      <dgm:prSet/>
      <dgm:spPr/>
      <dgm:t>
        <a:bodyPr/>
        <a:lstStyle/>
        <a:p>
          <a:endParaRPr lang="en-US"/>
        </a:p>
      </dgm:t>
    </dgm:pt>
    <dgm:pt modelId="{7311593C-9F1F-496C-8F40-7374CDCDF16F}" type="sibTrans" cxnId="{DD01EF1B-EAD5-4E51-800C-93C1BB400BAD}">
      <dgm:prSet/>
      <dgm:spPr/>
      <dgm:t>
        <a:bodyPr/>
        <a:lstStyle/>
        <a:p>
          <a:endParaRPr lang="en-US"/>
        </a:p>
      </dgm:t>
    </dgm:pt>
    <dgm:pt modelId="{5A22A471-A597-467D-AC62-C81DFEE9AAFE}">
      <dgm:prSet/>
      <dgm:spPr/>
      <dgm:t>
        <a:bodyPr/>
        <a:lstStyle/>
        <a:p>
          <a:r>
            <a:rPr lang="en-US"/>
            <a:t>Lorenz's Geese</a:t>
          </a:r>
        </a:p>
      </dgm:t>
    </dgm:pt>
    <dgm:pt modelId="{76E046BF-D55F-44B8-A622-232764429961}" type="parTrans" cxnId="{F19EF24D-EE99-46AE-A0AB-8A93BCFADE6A}">
      <dgm:prSet/>
      <dgm:spPr/>
      <dgm:t>
        <a:bodyPr/>
        <a:lstStyle/>
        <a:p>
          <a:endParaRPr lang="en-US"/>
        </a:p>
      </dgm:t>
    </dgm:pt>
    <dgm:pt modelId="{CF4BA483-8386-427F-9732-BD9E0A600E41}" type="sibTrans" cxnId="{F19EF24D-EE99-46AE-A0AB-8A93BCFADE6A}">
      <dgm:prSet/>
      <dgm:spPr/>
      <dgm:t>
        <a:bodyPr/>
        <a:lstStyle/>
        <a:p>
          <a:endParaRPr lang="en-US"/>
        </a:p>
      </dgm:t>
    </dgm:pt>
    <dgm:pt modelId="{A24EC817-2166-4ABE-BF3E-3324F95B9FBF}" type="pres">
      <dgm:prSet presAssocID="{7F9E6C80-2B9F-4C2C-B34D-E33FFBDC04B2}" presName="linear" presStyleCnt="0">
        <dgm:presLayoutVars>
          <dgm:animLvl val="lvl"/>
          <dgm:resizeHandles val="exact"/>
        </dgm:presLayoutVars>
      </dgm:prSet>
      <dgm:spPr/>
    </dgm:pt>
    <dgm:pt modelId="{E79DA73C-19AC-4431-904F-9F640A310F2B}" type="pres">
      <dgm:prSet presAssocID="{681196BE-309D-47C1-A60B-2367B2E646DD}" presName="parentText" presStyleLbl="node1" presStyleIdx="0" presStyleCnt="4">
        <dgm:presLayoutVars>
          <dgm:chMax val="0"/>
          <dgm:bulletEnabled val="1"/>
        </dgm:presLayoutVars>
      </dgm:prSet>
      <dgm:spPr/>
    </dgm:pt>
    <dgm:pt modelId="{6135F01F-B8DD-456A-B469-296AD9074119}" type="pres">
      <dgm:prSet presAssocID="{DFBA499D-F6B1-4791-82FE-F81F21FB0563}" presName="spacer" presStyleCnt="0"/>
      <dgm:spPr/>
    </dgm:pt>
    <dgm:pt modelId="{47D1206B-676C-42EC-B09C-CE44F4093945}" type="pres">
      <dgm:prSet presAssocID="{F0EB3910-0235-4B4D-AFDC-E13CB7FB0A79}" presName="parentText" presStyleLbl="node1" presStyleIdx="1" presStyleCnt="4">
        <dgm:presLayoutVars>
          <dgm:chMax val="0"/>
          <dgm:bulletEnabled val="1"/>
        </dgm:presLayoutVars>
      </dgm:prSet>
      <dgm:spPr/>
    </dgm:pt>
    <dgm:pt modelId="{0DD4CDB6-2862-4359-8DFC-E772FB7625DE}" type="pres">
      <dgm:prSet presAssocID="{6153EC80-1114-4AE1-AE9F-023080E66E53}" presName="spacer" presStyleCnt="0"/>
      <dgm:spPr/>
    </dgm:pt>
    <dgm:pt modelId="{2965830A-EEDB-4FF7-A7AA-073C2B9C408B}" type="pres">
      <dgm:prSet presAssocID="{15BC3AC0-8BF2-47F5-9730-70AC13D43B67}" presName="parentText" presStyleLbl="node1" presStyleIdx="2" presStyleCnt="4">
        <dgm:presLayoutVars>
          <dgm:chMax val="0"/>
          <dgm:bulletEnabled val="1"/>
        </dgm:presLayoutVars>
      </dgm:prSet>
      <dgm:spPr/>
    </dgm:pt>
    <dgm:pt modelId="{EBEE5566-9567-476E-9727-8E218202408A}" type="pres">
      <dgm:prSet presAssocID="{7311593C-9F1F-496C-8F40-7374CDCDF16F}" presName="spacer" presStyleCnt="0"/>
      <dgm:spPr/>
    </dgm:pt>
    <dgm:pt modelId="{CAB00CA1-1F28-4007-91AE-260B2139405B}" type="pres">
      <dgm:prSet presAssocID="{5A22A471-A597-467D-AC62-C81DFEE9AAFE}" presName="parentText" presStyleLbl="node1" presStyleIdx="3" presStyleCnt="4">
        <dgm:presLayoutVars>
          <dgm:chMax val="0"/>
          <dgm:bulletEnabled val="1"/>
        </dgm:presLayoutVars>
      </dgm:prSet>
      <dgm:spPr/>
    </dgm:pt>
  </dgm:ptLst>
  <dgm:cxnLst>
    <dgm:cxn modelId="{A46DE212-36CE-496A-9A97-27850EA501A2}" type="presOf" srcId="{15BC3AC0-8BF2-47F5-9730-70AC13D43B67}" destId="{2965830A-EEDB-4FF7-A7AA-073C2B9C408B}" srcOrd="0" destOrd="0" presId="urn:microsoft.com/office/officeart/2005/8/layout/vList2"/>
    <dgm:cxn modelId="{DD01EF1B-EAD5-4E51-800C-93C1BB400BAD}" srcId="{7F9E6C80-2B9F-4C2C-B34D-E33FFBDC04B2}" destId="{15BC3AC0-8BF2-47F5-9730-70AC13D43B67}" srcOrd="2" destOrd="0" parTransId="{E3DE6BDD-0F67-4DD4-B02C-06E703F7EE0B}" sibTransId="{7311593C-9F1F-496C-8F40-7374CDCDF16F}"/>
    <dgm:cxn modelId="{058C1940-0783-415C-ADC1-B9F6AB8E31D2}" type="presOf" srcId="{681196BE-309D-47C1-A60B-2367B2E646DD}" destId="{E79DA73C-19AC-4431-904F-9F640A310F2B}" srcOrd="0" destOrd="0" presId="urn:microsoft.com/office/officeart/2005/8/layout/vList2"/>
    <dgm:cxn modelId="{5FC03F67-AA7A-4A41-A8F8-219E029F6A5D}" srcId="{7F9E6C80-2B9F-4C2C-B34D-E33FFBDC04B2}" destId="{681196BE-309D-47C1-A60B-2367B2E646DD}" srcOrd="0" destOrd="0" parTransId="{7E395251-80FA-4F1E-80CD-42B207FC4D28}" sibTransId="{DFBA499D-F6B1-4791-82FE-F81F21FB0563}"/>
    <dgm:cxn modelId="{F19EF24D-EE99-46AE-A0AB-8A93BCFADE6A}" srcId="{7F9E6C80-2B9F-4C2C-B34D-E33FFBDC04B2}" destId="{5A22A471-A597-467D-AC62-C81DFEE9AAFE}" srcOrd="3" destOrd="0" parTransId="{76E046BF-D55F-44B8-A622-232764429961}" sibTransId="{CF4BA483-8386-427F-9732-BD9E0A600E41}"/>
    <dgm:cxn modelId="{4304EF92-54C0-4537-BC16-8A5109457130}" type="presOf" srcId="{5A22A471-A597-467D-AC62-C81DFEE9AAFE}" destId="{CAB00CA1-1F28-4007-91AE-260B2139405B}" srcOrd="0" destOrd="0" presId="urn:microsoft.com/office/officeart/2005/8/layout/vList2"/>
    <dgm:cxn modelId="{2E8895BC-1B44-4CFC-9A22-B10703055399}" srcId="{7F9E6C80-2B9F-4C2C-B34D-E33FFBDC04B2}" destId="{F0EB3910-0235-4B4D-AFDC-E13CB7FB0A79}" srcOrd="1" destOrd="0" parTransId="{29ECDD6E-58FE-4DE6-AFBC-DCC02E68442B}" sibTransId="{6153EC80-1114-4AE1-AE9F-023080E66E53}"/>
    <dgm:cxn modelId="{999AFDE7-2019-4B22-B97E-D103705B9E9F}" type="presOf" srcId="{F0EB3910-0235-4B4D-AFDC-E13CB7FB0A79}" destId="{47D1206B-676C-42EC-B09C-CE44F4093945}" srcOrd="0" destOrd="0" presId="urn:microsoft.com/office/officeart/2005/8/layout/vList2"/>
    <dgm:cxn modelId="{93221CE8-DE34-4C08-8ABC-D3AF26F60443}" type="presOf" srcId="{7F9E6C80-2B9F-4C2C-B34D-E33FFBDC04B2}" destId="{A24EC817-2166-4ABE-BF3E-3324F95B9FBF}" srcOrd="0" destOrd="0" presId="urn:microsoft.com/office/officeart/2005/8/layout/vList2"/>
    <dgm:cxn modelId="{7F9041C3-C0C2-4BDB-9232-31BA5D6FEE40}" type="presParOf" srcId="{A24EC817-2166-4ABE-BF3E-3324F95B9FBF}" destId="{E79DA73C-19AC-4431-904F-9F640A310F2B}" srcOrd="0" destOrd="0" presId="urn:microsoft.com/office/officeart/2005/8/layout/vList2"/>
    <dgm:cxn modelId="{ED546987-C403-425A-86EA-73DCF0CCC8D9}" type="presParOf" srcId="{A24EC817-2166-4ABE-BF3E-3324F95B9FBF}" destId="{6135F01F-B8DD-456A-B469-296AD9074119}" srcOrd="1" destOrd="0" presId="urn:microsoft.com/office/officeart/2005/8/layout/vList2"/>
    <dgm:cxn modelId="{F0311EA7-7B1E-47B5-B098-EE9E32F1C064}" type="presParOf" srcId="{A24EC817-2166-4ABE-BF3E-3324F95B9FBF}" destId="{47D1206B-676C-42EC-B09C-CE44F4093945}" srcOrd="2" destOrd="0" presId="urn:microsoft.com/office/officeart/2005/8/layout/vList2"/>
    <dgm:cxn modelId="{1A0865A7-5823-46F0-B8FE-9DEB33153C73}" type="presParOf" srcId="{A24EC817-2166-4ABE-BF3E-3324F95B9FBF}" destId="{0DD4CDB6-2862-4359-8DFC-E772FB7625DE}" srcOrd="3" destOrd="0" presId="urn:microsoft.com/office/officeart/2005/8/layout/vList2"/>
    <dgm:cxn modelId="{18779B7C-9680-43CB-8260-CEE2F7232D6F}" type="presParOf" srcId="{A24EC817-2166-4ABE-BF3E-3324F95B9FBF}" destId="{2965830A-EEDB-4FF7-A7AA-073C2B9C408B}" srcOrd="4" destOrd="0" presId="urn:microsoft.com/office/officeart/2005/8/layout/vList2"/>
    <dgm:cxn modelId="{A70B265E-6D89-41A1-8DEC-B28D8F01B80F}" type="presParOf" srcId="{A24EC817-2166-4ABE-BF3E-3324F95B9FBF}" destId="{EBEE5566-9567-476E-9727-8E218202408A}" srcOrd="5" destOrd="0" presId="urn:microsoft.com/office/officeart/2005/8/layout/vList2"/>
    <dgm:cxn modelId="{4EC33CEF-7FA4-4353-9E96-29DDA5790BEF}" type="presParOf" srcId="{A24EC817-2166-4ABE-BF3E-3324F95B9FBF}" destId="{CAB00CA1-1F28-4007-91AE-260B2139405B}" srcOrd="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6BA521A9-8205-4148-810E-FCE97FCC9116}"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7E2968B1-F57E-4B5B-B2FD-F91232DC4FDB}">
      <dgm:prSet/>
      <dgm:spPr/>
      <dgm:t>
        <a:bodyPr/>
        <a:lstStyle/>
        <a:p>
          <a:r>
            <a:rPr lang="en-US"/>
            <a:t>Learning about senses, exploring the world.</a:t>
          </a:r>
        </a:p>
      </dgm:t>
    </dgm:pt>
    <dgm:pt modelId="{EBF0E127-1F8C-4CFF-A367-7E428CE758EA}" type="parTrans" cxnId="{4A96E8D4-E8AC-4CF6-8E27-E5D0E18BFE78}">
      <dgm:prSet/>
      <dgm:spPr/>
      <dgm:t>
        <a:bodyPr/>
        <a:lstStyle/>
        <a:p>
          <a:endParaRPr lang="en-US"/>
        </a:p>
      </dgm:t>
    </dgm:pt>
    <dgm:pt modelId="{8C8CD3D9-F2DA-43A8-B2DF-0A5F2D23E070}" type="sibTrans" cxnId="{4A96E8D4-E8AC-4CF6-8E27-E5D0E18BFE78}">
      <dgm:prSet/>
      <dgm:spPr/>
      <dgm:t>
        <a:bodyPr/>
        <a:lstStyle/>
        <a:p>
          <a:endParaRPr lang="en-US"/>
        </a:p>
      </dgm:t>
    </dgm:pt>
    <dgm:pt modelId="{9FE98667-78B1-4D69-B54E-1C4443B39115}">
      <dgm:prSet/>
      <dgm:spPr/>
      <dgm:t>
        <a:bodyPr/>
        <a:lstStyle/>
        <a:p>
          <a:r>
            <a:rPr lang="en-US"/>
            <a:t>Object permanence, self-recognition, deferred imitation and representational play develop.</a:t>
          </a:r>
        </a:p>
      </dgm:t>
    </dgm:pt>
    <dgm:pt modelId="{161F5D94-DED7-4ABF-80F2-22878410F57C}" type="parTrans" cxnId="{19C1B0C5-A434-497F-A9EF-2A6AE80C0B1B}">
      <dgm:prSet/>
      <dgm:spPr/>
      <dgm:t>
        <a:bodyPr/>
        <a:lstStyle/>
        <a:p>
          <a:endParaRPr lang="en-US"/>
        </a:p>
      </dgm:t>
    </dgm:pt>
    <dgm:pt modelId="{288F25C6-BA08-4F3C-82EA-F1C26AFAD6A3}" type="sibTrans" cxnId="{19C1B0C5-A434-497F-A9EF-2A6AE80C0B1B}">
      <dgm:prSet/>
      <dgm:spPr/>
      <dgm:t>
        <a:bodyPr/>
        <a:lstStyle/>
        <a:p>
          <a:endParaRPr lang="en-US"/>
        </a:p>
      </dgm:t>
    </dgm:pt>
    <dgm:pt modelId="{4C1D8DB5-5B89-4728-9A9F-F0369DA64210}">
      <dgm:prSet/>
      <dgm:spPr/>
      <dgm:t>
        <a:bodyPr/>
        <a:lstStyle/>
        <a:p>
          <a:r>
            <a:rPr lang="en-US"/>
            <a:t>The emergence of the general symbolic function is developed, the capacity to represent the world mentally. </a:t>
          </a:r>
        </a:p>
      </dgm:t>
    </dgm:pt>
    <dgm:pt modelId="{15D080AD-2D8C-4C30-94A3-8658012DC1AD}" type="parTrans" cxnId="{EC22C204-FA47-44D2-8793-A94BCC806039}">
      <dgm:prSet/>
      <dgm:spPr/>
      <dgm:t>
        <a:bodyPr/>
        <a:lstStyle/>
        <a:p>
          <a:endParaRPr lang="en-US"/>
        </a:p>
      </dgm:t>
    </dgm:pt>
    <dgm:pt modelId="{7D56C6BD-B9D5-4022-B7C0-030C90746A47}" type="sibTrans" cxnId="{EC22C204-FA47-44D2-8793-A94BCC806039}">
      <dgm:prSet/>
      <dgm:spPr/>
      <dgm:t>
        <a:bodyPr/>
        <a:lstStyle/>
        <a:p>
          <a:endParaRPr lang="en-US"/>
        </a:p>
      </dgm:t>
    </dgm:pt>
    <dgm:pt modelId="{64349DCD-5D0E-4A09-88B0-7BB33B8924BC}">
      <dgm:prSet/>
      <dgm:spPr/>
      <dgm:t>
        <a:bodyPr/>
        <a:lstStyle/>
        <a:p>
          <a:r>
            <a:rPr lang="en-US"/>
            <a:t>The infant lives in the present at first. </a:t>
          </a:r>
        </a:p>
      </dgm:t>
    </dgm:pt>
    <dgm:pt modelId="{A597148C-12A7-44E4-BCA2-D1FB712D10C7}" type="parTrans" cxnId="{7AB5E8E7-F41D-4054-8A50-89E3ADD0E2B4}">
      <dgm:prSet/>
      <dgm:spPr/>
      <dgm:t>
        <a:bodyPr/>
        <a:lstStyle/>
        <a:p>
          <a:endParaRPr lang="en-US"/>
        </a:p>
      </dgm:t>
    </dgm:pt>
    <dgm:pt modelId="{62218988-FE8E-4013-A050-BD0BDF170971}" type="sibTrans" cxnId="{7AB5E8E7-F41D-4054-8A50-89E3ADD0E2B4}">
      <dgm:prSet/>
      <dgm:spPr/>
      <dgm:t>
        <a:bodyPr/>
        <a:lstStyle/>
        <a:p>
          <a:endParaRPr lang="en-US"/>
        </a:p>
      </dgm:t>
    </dgm:pt>
    <dgm:pt modelId="{C814C38A-B43E-44F2-8AE6-89C9D3D67FB4}" type="pres">
      <dgm:prSet presAssocID="{6BA521A9-8205-4148-810E-FCE97FCC9116}" presName="linear" presStyleCnt="0">
        <dgm:presLayoutVars>
          <dgm:animLvl val="lvl"/>
          <dgm:resizeHandles val="exact"/>
        </dgm:presLayoutVars>
      </dgm:prSet>
      <dgm:spPr/>
    </dgm:pt>
    <dgm:pt modelId="{39163BA0-CBD9-4D5A-B78E-F0D24AD625E0}" type="pres">
      <dgm:prSet presAssocID="{7E2968B1-F57E-4B5B-B2FD-F91232DC4FDB}" presName="parentText" presStyleLbl="node1" presStyleIdx="0" presStyleCnt="4">
        <dgm:presLayoutVars>
          <dgm:chMax val="0"/>
          <dgm:bulletEnabled val="1"/>
        </dgm:presLayoutVars>
      </dgm:prSet>
      <dgm:spPr/>
    </dgm:pt>
    <dgm:pt modelId="{9D802FE2-F1EF-4CFC-A2B6-D932467A4306}" type="pres">
      <dgm:prSet presAssocID="{8C8CD3D9-F2DA-43A8-B2DF-0A5F2D23E070}" presName="spacer" presStyleCnt="0"/>
      <dgm:spPr/>
    </dgm:pt>
    <dgm:pt modelId="{555CD4B0-EED3-43D5-A45F-9DAD58989606}" type="pres">
      <dgm:prSet presAssocID="{9FE98667-78B1-4D69-B54E-1C4443B39115}" presName="parentText" presStyleLbl="node1" presStyleIdx="1" presStyleCnt="4">
        <dgm:presLayoutVars>
          <dgm:chMax val="0"/>
          <dgm:bulletEnabled val="1"/>
        </dgm:presLayoutVars>
      </dgm:prSet>
      <dgm:spPr/>
    </dgm:pt>
    <dgm:pt modelId="{9FCA242D-ED93-4596-9324-ED5246E82A96}" type="pres">
      <dgm:prSet presAssocID="{288F25C6-BA08-4F3C-82EA-F1C26AFAD6A3}" presName="spacer" presStyleCnt="0"/>
      <dgm:spPr/>
    </dgm:pt>
    <dgm:pt modelId="{2C72931B-4F10-4D97-8378-781164CA7662}" type="pres">
      <dgm:prSet presAssocID="{4C1D8DB5-5B89-4728-9A9F-F0369DA64210}" presName="parentText" presStyleLbl="node1" presStyleIdx="2" presStyleCnt="4">
        <dgm:presLayoutVars>
          <dgm:chMax val="0"/>
          <dgm:bulletEnabled val="1"/>
        </dgm:presLayoutVars>
      </dgm:prSet>
      <dgm:spPr/>
    </dgm:pt>
    <dgm:pt modelId="{69207004-2736-4A55-A29F-E7B2C79DA875}" type="pres">
      <dgm:prSet presAssocID="{7D56C6BD-B9D5-4022-B7C0-030C90746A47}" presName="spacer" presStyleCnt="0"/>
      <dgm:spPr/>
    </dgm:pt>
    <dgm:pt modelId="{4227900C-4371-418B-AC31-C7404B97697F}" type="pres">
      <dgm:prSet presAssocID="{64349DCD-5D0E-4A09-88B0-7BB33B8924BC}" presName="parentText" presStyleLbl="node1" presStyleIdx="3" presStyleCnt="4">
        <dgm:presLayoutVars>
          <dgm:chMax val="0"/>
          <dgm:bulletEnabled val="1"/>
        </dgm:presLayoutVars>
      </dgm:prSet>
      <dgm:spPr/>
    </dgm:pt>
  </dgm:ptLst>
  <dgm:cxnLst>
    <dgm:cxn modelId="{EC22C204-FA47-44D2-8793-A94BCC806039}" srcId="{6BA521A9-8205-4148-810E-FCE97FCC9116}" destId="{4C1D8DB5-5B89-4728-9A9F-F0369DA64210}" srcOrd="2" destOrd="0" parTransId="{15D080AD-2D8C-4C30-94A3-8658012DC1AD}" sibTransId="{7D56C6BD-B9D5-4022-B7C0-030C90746A47}"/>
    <dgm:cxn modelId="{E7C3BC25-3929-47E3-BB20-DD21C9B106B1}" type="presOf" srcId="{9FE98667-78B1-4D69-B54E-1C4443B39115}" destId="{555CD4B0-EED3-43D5-A45F-9DAD58989606}" srcOrd="0" destOrd="0" presId="urn:microsoft.com/office/officeart/2005/8/layout/vList2"/>
    <dgm:cxn modelId="{B6A61C35-55EC-4A62-8BC0-BB7723C606E9}" type="presOf" srcId="{64349DCD-5D0E-4A09-88B0-7BB33B8924BC}" destId="{4227900C-4371-418B-AC31-C7404B97697F}" srcOrd="0" destOrd="0" presId="urn:microsoft.com/office/officeart/2005/8/layout/vList2"/>
    <dgm:cxn modelId="{5F6F7557-CA0F-44E4-A9B6-A8005F4965DB}" type="presOf" srcId="{7E2968B1-F57E-4B5B-B2FD-F91232DC4FDB}" destId="{39163BA0-CBD9-4D5A-B78E-F0D24AD625E0}" srcOrd="0" destOrd="0" presId="urn:microsoft.com/office/officeart/2005/8/layout/vList2"/>
    <dgm:cxn modelId="{221068AA-10EB-48B6-9A0F-5CDDCFBCB637}" type="presOf" srcId="{6BA521A9-8205-4148-810E-FCE97FCC9116}" destId="{C814C38A-B43E-44F2-8AE6-89C9D3D67FB4}" srcOrd="0" destOrd="0" presId="urn:microsoft.com/office/officeart/2005/8/layout/vList2"/>
    <dgm:cxn modelId="{19C1B0C5-A434-497F-A9EF-2A6AE80C0B1B}" srcId="{6BA521A9-8205-4148-810E-FCE97FCC9116}" destId="{9FE98667-78B1-4D69-B54E-1C4443B39115}" srcOrd="1" destOrd="0" parTransId="{161F5D94-DED7-4ABF-80F2-22878410F57C}" sibTransId="{288F25C6-BA08-4F3C-82EA-F1C26AFAD6A3}"/>
    <dgm:cxn modelId="{4A96E8D4-E8AC-4CF6-8E27-E5D0E18BFE78}" srcId="{6BA521A9-8205-4148-810E-FCE97FCC9116}" destId="{7E2968B1-F57E-4B5B-B2FD-F91232DC4FDB}" srcOrd="0" destOrd="0" parTransId="{EBF0E127-1F8C-4CFF-A367-7E428CE758EA}" sibTransId="{8C8CD3D9-F2DA-43A8-B2DF-0A5F2D23E070}"/>
    <dgm:cxn modelId="{7AB5E8E7-F41D-4054-8A50-89E3ADD0E2B4}" srcId="{6BA521A9-8205-4148-810E-FCE97FCC9116}" destId="{64349DCD-5D0E-4A09-88B0-7BB33B8924BC}" srcOrd="3" destOrd="0" parTransId="{A597148C-12A7-44E4-BCA2-D1FB712D10C7}" sibTransId="{62218988-FE8E-4013-A050-BD0BDF170971}"/>
    <dgm:cxn modelId="{C28DDBFB-B48B-4F54-A330-14A828C3DE34}" type="presOf" srcId="{4C1D8DB5-5B89-4728-9A9F-F0369DA64210}" destId="{2C72931B-4F10-4D97-8378-781164CA7662}" srcOrd="0" destOrd="0" presId="urn:microsoft.com/office/officeart/2005/8/layout/vList2"/>
    <dgm:cxn modelId="{5DA766BC-7A81-4F71-8AED-01EE79F65729}" type="presParOf" srcId="{C814C38A-B43E-44F2-8AE6-89C9D3D67FB4}" destId="{39163BA0-CBD9-4D5A-B78E-F0D24AD625E0}" srcOrd="0" destOrd="0" presId="urn:microsoft.com/office/officeart/2005/8/layout/vList2"/>
    <dgm:cxn modelId="{BDCD3035-67DD-4E74-A76F-FBF1701606D1}" type="presParOf" srcId="{C814C38A-B43E-44F2-8AE6-89C9D3D67FB4}" destId="{9D802FE2-F1EF-4CFC-A2B6-D932467A4306}" srcOrd="1" destOrd="0" presId="urn:microsoft.com/office/officeart/2005/8/layout/vList2"/>
    <dgm:cxn modelId="{C03F74A6-BCD8-43B0-8A52-262792629454}" type="presParOf" srcId="{C814C38A-B43E-44F2-8AE6-89C9D3D67FB4}" destId="{555CD4B0-EED3-43D5-A45F-9DAD58989606}" srcOrd="2" destOrd="0" presId="urn:microsoft.com/office/officeart/2005/8/layout/vList2"/>
    <dgm:cxn modelId="{2150AB6D-530B-457E-9D87-8B218DD83767}" type="presParOf" srcId="{C814C38A-B43E-44F2-8AE6-89C9D3D67FB4}" destId="{9FCA242D-ED93-4596-9324-ED5246E82A96}" srcOrd="3" destOrd="0" presId="urn:microsoft.com/office/officeart/2005/8/layout/vList2"/>
    <dgm:cxn modelId="{E6C49DBB-30F1-456B-A9F5-D823284B40FC}" type="presParOf" srcId="{C814C38A-B43E-44F2-8AE6-89C9D3D67FB4}" destId="{2C72931B-4F10-4D97-8378-781164CA7662}" srcOrd="4" destOrd="0" presId="urn:microsoft.com/office/officeart/2005/8/layout/vList2"/>
    <dgm:cxn modelId="{9F6C70BB-0907-47EA-8761-799B11F33D75}" type="presParOf" srcId="{C814C38A-B43E-44F2-8AE6-89C9D3D67FB4}" destId="{69207004-2736-4A55-A29F-E7B2C79DA875}" srcOrd="5" destOrd="0" presId="urn:microsoft.com/office/officeart/2005/8/layout/vList2"/>
    <dgm:cxn modelId="{1F0964A8-4A08-4015-8D21-14ABED2DB88D}" type="presParOf" srcId="{C814C38A-B43E-44F2-8AE6-89C9D3D67FB4}" destId="{4227900C-4371-418B-AC31-C7404B97697F}" srcOrd="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51AF66CD-B9C2-4D05-B243-3BD3C4B6A4EB}"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E407729D-F659-432C-B845-A696DBEC19D7}">
      <dgm:prSet/>
      <dgm:spPr/>
      <dgm:t>
        <a:bodyPr/>
        <a:lstStyle/>
        <a:p>
          <a:r>
            <a:rPr lang="en-US"/>
            <a:t>At the beginning, the child is influenced by the appearance of things, rather than logical reasoning.</a:t>
          </a:r>
        </a:p>
      </dgm:t>
    </dgm:pt>
    <dgm:pt modelId="{24116506-1823-40F0-BEFD-392E98A7B8EF}" type="parTrans" cxnId="{4170D775-91D7-4E74-BB1C-8D642185918B}">
      <dgm:prSet/>
      <dgm:spPr/>
      <dgm:t>
        <a:bodyPr/>
        <a:lstStyle/>
        <a:p>
          <a:endParaRPr lang="en-US"/>
        </a:p>
      </dgm:t>
    </dgm:pt>
    <dgm:pt modelId="{EBBB3D30-EC3B-4153-830B-D3DA32A27311}" type="sibTrans" cxnId="{4170D775-91D7-4E74-BB1C-8D642185918B}">
      <dgm:prSet/>
      <dgm:spPr/>
      <dgm:t>
        <a:bodyPr/>
        <a:lstStyle/>
        <a:p>
          <a:endParaRPr lang="en-US"/>
        </a:p>
      </dgm:t>
    </dgm:pt>
    <dgm:pt modelId="{D63C408C-0ABA-4FA5-8CD9-63BA2C9793CE}">
      <dgm:prSet/>
      <dgm:spPr/>
      <dgm:t>
        <a:bodyPr/>
        <a:lstStyle/>
        <a:p>
          <a:r>
            <a:rPr lang="en-US"/>
            <a:t>Conservation does not occur, the child does not realise that if the appearance changes, the quantity does not. </a:t>
          </a:r>
        </a:p>
      </dgm:t>
    </dgm:pt>
    <dgm:pt modelId="{F07459DE-BE6A-4C1F-B93D-6529F35D326E}" type="parTrans" cxnId="{50A7F4A4-75C7-4170-9402-324DE7E4FA65}">
      <dgm:prSet/>
      <dgm:spPr/>
      <dgm:t>
        <a:bodyPr/>
        <a:lstStyle/>
        <a:p>
          <a:endParaRPr lang="en-US"/>
        </a:p>
      </dgm:t>
    </dgm:pt>
    <dgm:pt modelId="{B3D12111-4F31-4810-A32B-2AB2F33FBA2C}" type="sibTrans" cxnId="{50A7F4A4-75C7-4170-9402-324DE7E4FA65}">
      <dgm:prSet/>
      <dgm:spPr/>
      <dgm:t>
        <a:bodyPr/>
        <a:lstStyle/>
        <a:p>
          <a:endParaRPr lang="en-US"/>
        </a:p>
      </dgm:t>
    </dgm:pt>
    <dgm:pt modelId="{12CAC4A0-82A3-44D6-B847-D89503A2D7EA}">
      <dgm:prSet/>
      <dgm:spPr/>
      <dgm:t>
        <a:bodyPr/>
        <a:lstStyle/>
        <a:p>
          <a:r>
            <a:rPr lang="en-US"/>
            <a:t>Egocentric (three mountains study).</a:t>
          </a:r>
        </a:p>
      </dgm:t>
    </dgm:pt>
    <dgm:pt modelId="{23BB0B67-EF21-4AAD-A15E-1EB50D2BA3F2}" type="parTrans" cxnId="{BC10F16F-EB71-4C2F-B8B1-EC67FDA86B35}">
      <dgm:prSet/>
      <dgm:spPr/>
      <dgm:t>
        <a:bodyPr/>
        <a:lstStyle/>
        <a:p>
          <a:endParaRPr lang="en-US"/>
        </a:p>
      </dgm:t>
    </dgm:pt>
    <dgm:pt modelId="{1CD62703-29FE-41EC-8D8D-9E577539CFFD}" type="sibTrans" cxnId="{BC10F16F-EB71-4C2F-B8B1-EC67FDA86B35}">
      <dgm:prSet/>
      <dgm:spPr/>
      <dgm:t>
        <a:bodyPr/>
        <a:lstStyle/>
        <a:p>
          <a:endParaRPr lang="en-US"/>
        </a:p>
      </dgm:t>
    </dgm:pt>
    <dgm:pt modelId="{3D4A122A-9C7A-47CD-83A4-423C14E0286E}">
      <dgm:prSet/>
      <dgm:spPr/>
      <dgm:t>
        <a:bodyPr/>
        <a:lstStyle/>
        <a:p>
          <a:r>
            <a:rPr lang="en-US"/>
            <a:t>By the end of this stage egocentrism declines and pretend play develops.</a:t>
          </a:r>
        </a:p>
      </dgm:t>
    </dgm:pt>
    <dgm:pt modelId="{07BD1D7B-58CD-4994-A1E0-6083EC64F922}" type="parTrans" cxnId="{D2366055-7411-4881-966A-0CA254FEC758}">
      <dgm:prSet/>
      <dgm:spPr/>
      <dgm:t>
        <a:bodyPr/>
        <a:lstStyle/>
        <a:p>
          <a:endParaRPr lang="en-US"/>
        </a:p>
      </dgm:t>
    </dgm:pt>
    <dgm:pt modelId="{2636BAAB-512C-419E-87BD-53539688990C}" type="sibTrans" cxnId="{D2366055-7411-4881-966A-0CA254FEC758}">
      <dgm:prSet/>
      <dgm:spPr/>
      <dgm:t>
        <a:bodyPr/>
        <a:lstStyle/>
        <a:p>
          <a:endParaRPr lang="en-US"/>
        </a:p>
      </dgm:t>
    </dgm:pt>
    <dgm:pt modelId="{A9B32C88-1EE6-4BDC-865F-92728D8B341B}" type="pres">
      <dgm:prSet presAssocID="{51AF66CD-B9C2-4D05-B243-3BD3C4B6A4EB}" presName="linear" presStyleCnt="0">
        <dgm:presLayoutVars>
          <dgm:animLvl val="lvl"/>
          <dgm:resizeHandles val="exact"/>
        </dgm:presLayoutVars>
      </dgm:prSet>
      <dgm:spPr/>
    </dgm:pt>
    <dgm:pt modelId="{1BB03BB2-1131-434F-A6E3-B8104453078B}" type="pres">
      <dgm:prSet presAssocID="{E407729D-F659-432C-B845-A696DBEC19D7}" presName="parentText" presStyleLbl="node1" presStyleIdx="0" presStyleCnt="4">
        <dgm:presLayoutVars>
          <dgm:chMax val="0"/>
          <dgm:bulletEnabled val="1"/>
        </dgm:presLayoutVars>
      </dgm:prSet>
      <dgm:spPr/>
    </dgm:pt>
    <dgm:pt modelId="{07CD7231-9379-4286-84E2-F3F44087343E}" type="pres">
      <dgm:prSet presAssocID="{EBBB3D30-EC3B-4153-830B-D3DA32A27311}" presName="spacer" presStyleCnt="0"/>
      <dgm:spPr/>
    </dgm:pt>
    <dgm:pt modelId="{303F86FE-D401-47A9-9E36-B1F60610908F}" type="pres">
      <dgm:prSet presAssocID="{D63C408C-0ABA-4FA5-8CD9-63BA2C9793CE}" presName="parentText" presStyleLbl="node1" presStyleIdx="1" presStyleCnt="4">
        <dgm:presLayoutVars>
          <dgm:chMax val="0"/>
          <dgm:bulletEnabled val="1"/>
        </dgm:presLayoutVars>
      </dgm:prSet>
      <dgm:spPr/>
    </dgm:pt>
    <dgm:pt modelId="{629F0919-01ED-45CD-B19F-CFD746A6DDBA}" type="pres">
      <dgm:prSet presAssocID="{B3D12111-4F31-4810-A32B-2AB2F33FBA2C}" presName="spacer" presStyleCnt="0"/>
      <dgm:spPr/>
    </dgm:pt>
    <dgm:pt modelId="{159A9F45-965A-4E27-8344-DD004D59D0A0}" type="pres">
      <dgm:prSet presAssocID="{12CAC4A0-82A3-44D6-B847-D89503A2D7EA}" presName="parentText" presStyleLbl="node1" presStyleIdx="2" presStyleCnt="4">
        <dgm:presLayoutVars>
          <dgm:chMax val="0"/>
          <dgm:bulletEnabled val="1"/>
        </dgm:presLayoutVars>
      </dgm:prSet>
      <dgm:spPr/>
    </dgm:pt>
    <dgm:pt modelId="{88F352D3-0C02-46E4-82E1-AAC4AFD93849}" type="pres">
      <dgm:prSet presAssocID="{1CD62703-29FE-41EC-8D8D-9E577539CFFD}" presName="spacer" presStyleCnt="0"/>
      <dgm:spPr/>
    </dgm:pt>
    <dgm:pt modelId="{EA37155F-C091-4CA6-B77B-FC8B238337A6}" type="pres">
      <dgm:prSet presAssocID="{3D4A122A-9C7A-47CD-83A4-423C14E0286E}" presName="parentText" presStyleLbl="node1" presStyleIdx="3" presStyleCnt="4">
        <dgm:presLayoutVars>
          <dgm:chMax val="0"/>
          <dgm:bulletEnabled val="1"/>
        </dgm:presLayoutVars>
      </dgm:prSet>
      <dgm:spPr/>
    </dgm:pt>
  </dgm:ptLst>
  <dgm:cxnLst>
    <dgm:cxn modelId="{7B485732-14A2-46D4-9B2F-12B0E0F28CE0}" type="presOf" srcId="{3D4A122A-9C7A-47CD-83A4-423C14E0286E}" destId="{EA37155F-C091-4CA6-B77B-FC8B238337A6}" srcOrd="0" destOrd="0" presId="urn:microsoft.com/office/officeart/2005/8/layout/vList2"/>
    <dgm:cxn modelId="{5F5D1E40-234D-4AB8-8C84-224183A9967A}" type="presOf" srcId="{E407729D-F659-432C-B845-A696DBEC19D7}" destId="{1BB03BB2-1131-434F-A6E3-B8104453078B}" srcOrd="0" destOrd="0" presId="urn:microsoft.com/office/officeart/2005/8/layout/vList2"/>
    <dgm:cxn modelId="{F4BB5844-B28A-46AA-A4DD-5C036247FA66}" type="presOf" srcId="{51AF66CD-B9C2-4D05-B243-3BD3C4B6A4EB}" destId="{A9B32C88-1EE6-4BDC-865F-92728D8B341B}" srcOrd="0" destOrd="0" presId="urn:microsoft.com/office/officeart/2005/8/layout/vList2"/>
    <dgm:cxn modelId="{E8B81C49-E4E1-406D-845A-9C9B932D0C6E}" type="presOf" srcId="{12CAC4A0-82A3-44D6-B847-D89503A2D7EA}" destId="{159A9F45-965A-4E27-8344-DD004D59D0A0}" srcOrd="0" destOrd="0" presId="urn:microsoft.com/office/officeart/2005/8/layout/vList2"/>
    <dgm:cxn modelId="{DC39864E-5E17-45EC-8B8C-5B80BAF1D186}" type="presOf" srcId="{D63C408C-0ABA-4FA5-8CD9-63BA2C9793CE}" destId="{303F86FE-D401-47A9-9E36-B1F60610908F}" srcOrd="0" destOrd="0" presId="urn:microsoft.com/office/officeart/2005/8/layout/vList2"/>
    <dgm:cxn modelId="{BC10F16F-EB71-4C2F-B8B1-EC67FDA86B35}" srcId="{51AF66CD-B9C2-4D05-B243-3BD3C4B6A4EB}" destId="{12CAC4A0-82A3-44D6-B847-D89503A2D7EA}" srcOrd="2" destOrd="0" parTransId="{23BB0B67-EF21-4AAD-A15E-1EB50D2BA3F2}" sibTransId="{1CD62703-29FE-41EC-8D8D-9E577539CFFD}"/>
    <dgm:cxn modelId="{D2366055-7411-4881-966A-0CA254FEC758}" srcId="{51AF66CD-B9C2-4D05-B243-3BD3C4B6A4EB}" destId="{3D4A122A-9C7A-47CD-83A4-423C14E0286E}" srcOrd="3" destOrd="0" parTransId="{07BD1D7B-58CD-4994-A1E0-6083EC64F922}" sibTransId="{2636BAAB-512C-419E-87BD-53539688990C}"/>
    <dgm:cxn modelId="{4170D775-91D7-4E74-BB1C-8D642185918B}" srcId="{51AF66CD-B9C2-4D05-B243-3BD3C4B6A4EB}" destId="{E407729D-F659-432C-B845-A696DBEC19D7}" srcOrd="0" destOrd="0" parTransId="{24116506-1823-40F0-BEFD-392E98A7B8EF}" sibTransId="{EBBB3D30-EC3B-4153-830B-D3DA32A27311}"/>
    <dgm:cxn modelId="{50A7F4A4-75C7-4170-9402-324DE7E4FA65}" srcId="{51AF66CD-B9C2-4D05-B243-3BD3C4B6A4EB}" destId="{D63C408C-0ABA-4FA5-8CD9-63BA2C9793CE}" srcOrd="1" destOrd="0" parTransId="{F07459DE-BE6A-4C1F-B93D-6529F35D326E}" sibTransId="{B3D12111-4F31-4810-A32B-2AB2F33FBA2C}"/>
    <dgm:cxn modelId="{254D60F8-7559-4671-BD76-8D98267DF7B3}" type="presParOf" srcId="{A9B32C88-1EE6-4BDC-865F-92728D8B341B}" destId="{1BB03BB2-1131-434F-A6E3-B8104453078B}" srcOrd="0" destOrd="0" presId="urn:microsoft.com/office/officeart/2005/8/layout/vList2"/>
    <dgm:cxn modelId="{17A6C340-46A9-454D-B5FD-359EF7574DFA}" type="presParOf" srcId="{A9B32C88-1EE6-4BDC-865F-92728D8B341B}" destId="{07CD7231-9379-4286-84E2-F3F44087343E}" srcOrd="1" destOrd="0" presId="urn:microsoft.com/office/officeart/2005/8/layout/vList2"/>
    <dgm:cxn modelId="{5D03E3BE-445F-48FD-90A5-168BB6EB6777}" type="presParOf" srcId="{A9B32C88-1EE6-4BDC-865F-92728D8B341B}" destId="{303F86FE-D401-47A9-9E36-B1F60610908F}" srcOrd="2" destOrd="0" presId="urn:microsoft.com/office/officeart/2005/8/layout/vList2"/>
    <dgm:cxn modelId="{A6C7E7C5-5829-42B7-9CD8-C45737D6AE13}" type="presParOf" srcId="{A9B32C88-1EE6-4BDC-865F-92728D8B341B}" destId="{629F0919-01ED-45CD-B19F-CFD746A6DDBA}" srcOrd="3" destOrd="0" presId="urn:microsoft.com/office/officeart/2005/8/layout/vList2"/>
    <dgm:cxn modelId="{B4C5A158-76F2-43C0-87E7-E20B1D01DA05}" type="presParOf" srcId="{A9B32C88-1EE6-4BDC-865F-92728D8B341B}" destId="{159A9F45-965A-4E27-8344-DD004D59D0A0}" srcOrd="4" destOrd="0" presId="urn:microsoft.com/office/officeart/2005/8/layout/vList2"/>
    <dgm:cxn modelId="{C3F23364-2B60-42D0-8F27-505C5386FA0A}" type="presParOf" srcId="{A9B32C88-1EE6-4BDC-865F-92728D8B341B}" destId="{88F352D3-0C02-46E4-82E1-AAC4AFD93849}" srcOrd="5" destOrd="0" presId="urn:microsoft.com/office/officeart/2005/8/layout/vList2"/>
    <dgm:cxn modelId="{80608752-7C29-4F03-A9B0-F600BA3D3CB4}" type="presParOf" srcId="{A9B32C88-1EE6-4BDC-865F-92728D8B341B}" destId="{EA37155F-C091-4CA6-B77B-FC8B238337A6}" srcOrd="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89D0FDF7-658C-4378-BB2D-E828D6DBEE7F}"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F7DDFD39-AC19-4AC6-BCA9-262883D8C3D3}">
      <dgm:prSet/>
      <dgm:spPr/>
      <dgm:t>
        <a:bodyPr/>
        <a:lstStyle/>
        <a:p>
          <a:r>
            <a:rPr lang="en-US"/>
            <a:t>Internal representations of the world develop here.</a:t>
          </a:r>
        </a:p>
      </dgm:t>
    </dgm:pt>
    <dgm:pt modelId="{E20733F7-5875-4F44-9531-243D69E2CB5D}" type="parTrans" cxnId="{0695ABE2-D1FF-434C-8B15-EAA3849915AD}">
      <dgm:prSet/>
      <dgm:spPr/>
      <dgm:t>
        <a:bodyPr/>
        <a:lstStyle/>
        <a:p>
          <a:endParaRPr lang="en-US"/>
        </a:p>
      </dgm:t>
    </dgm:pt>
    <dgm:pt modelId="{4427544E-B138-4DD3-8537-1081C12435D7}" type="sibTrans" cxnId="{0695ABE2-D1FF-434C-8B15-EAA3849915AD}">
      <dgm:prSet/>
      <dgm:spPr/>
      <dgm:t>
        <a:bodyPr/>
        <a:lstStyle/>
        <a:p>
          <a:endParaRPr lang="en-US"/>
        </a:p>
      </dgm:t>
    </dgm:pt>
    <dgm:pt modelId="{7C88AE37-1399-4DBF-931F-6C2A4ECD792A}">
      <dgm:prSet/>
      <dgm:spPr/>
      <dgm:t>
        <a:bodyPr/>
        <a:lstStyle/>
        <a:p>
          <a:r>
            <a:rPr lang="en-US"/>
            <a:t>Young children can think symbolically, words/objects stand for things other than itself.</a:t>
          </a:r>
        </a:p>
      </dgm:t>
    </dgm:pt>
    <dgm:pt modelId="{0B00EDA1-FFE7-45B4-86C7-5598A51059D5}" type="parTrans" cxnId="{6DB9FF46-CE7C-422D-BFDE-31D26E59F5B4}">
      <dgm:prSet/>
      <dgm:spPr/>
      <dgm:t>
        <a:bodyPr/>
        <a:lstStyle/>
        <a:p>
          <a:endParaRPr lang="en-US"/>
        </a:p>
      </dgm:t>
    </dgm:pt>
    <dgm:pt modelId="{D6663DF9-B3EA-4DF2-ACBE-98CC54C517AD}" type="sibTrans" cxnId="{6DB9FF46-CE7C-422D-BFDE-31D26E59F5B4}">
      <dgm:prSet/>
      <dgm:spPr/>
      <dgm:t>
        <a:bodyPr/>
        <a:lstStyle/>
        <a:p>
          <a:endParaRPr lang="en-US"/>
        </a:p>
      </dgm:t>
    </dgm:pt>
    <dgm:pt modelId="{1260A172-06C7-4130-9DBC-7D42458BB1A1}">
      <dgm:prSet/>
      <dgm:spPr/>
      <dgm:t>
        <a:bodyPr/>
        <a:lstStyle/>
        <a:p>
          <a:r>
            <a:rPr lang="en-US"/>
            <a:t>Class inclusion difficulties exist, objects can be classified but cannot include subsets of information.</a:t>
          </a:r>
        </a:p>
      </dgm:t>
    </dgm:pt>
    <dgm:pt modelId="{51E5E3FF-DD14-43BF-AC38-97609009A8C7}" type="parTrans" cxnId="{E61689EC-AA77-4CB8-910E-5ECC1852C7D2}">
      <dgm:prSet/>
      <dgm:spPr/>
      <dgm:t>
        <a:bodyPr/>
        <a:lstStyle/>
        <a:p>
          <a:endParaRPr lang="en-US"/>
        </a:p>
      </dgm:t>
    </dgm:pt>
    <dgm:pt modelId="{7FF3D74D-7644-451D-A321-891F75E6ABBA}" type="sibTrans" cxnId="{E61689EC-AA77-4CB8-910E-5ECC1852C7D2}">
      <dgm:prSet/>
      <dgm:spPr/>
      <dgm:t>
        <a:bodyPr/>
        <a:lstStyle/>
        <a:p>
          <a:endParaRPr lang="en-US"/>
        </a:p>
      </dgm:t>
    </dgm:pt>
    <dgm:pt modelId="{918DCCCC-01F9-436C-AA51-810AC05921DB}">
      <dgm:prSet/>
      <dgm:spPr/>
      <dgm:t>
        <a:bodyPr/>
        <a:lstStyle/>
        <a:p>
          <a:r>
            <a:rPr lang="en-US"/>
            <a:t>Infants at this stage also demonstrate animism. </a:t>
          </a:r>
        </a:p>
      </dgm:t>
    </dgm:pt>
    <dgm:pt modelId="{3C810E05-718A-4191-9490-89E9D4E0AB94}" type="parTrans" cxnId="{F1B01CFE-997D-481D-8CB2-20F006C0FBBE}">
      <dgm:prSet/>
      <dgm:spPr/>
      <dgm:t>
        <a:bodyPr/>
        <a:lstStyle/>
        <a:p>
          <a:endParaRPr lang="en-US"/>
        </a:p>
      </dgm:t>
    </dgm:pt>
    <dgm:pt modelId="{F5775AC4-05A7-4C3E-BA0A-9BB0862699AA}" type="sibTrans" cxnId="{F1B01CFE-997D-481D-8CB2-20F006C0FBBE}">
      <dgm:prSet/>
      <dgm:spPr/>
      <dgm:t>
        <a:bodyPr/>
        <a:lstStyle/>
        <a:p>
          <a:endParaRPr lang="en-US"/>
        </a:p>
      </dgm:t>
    </dgm:pt>
    <dgm:pt modelId="{D7A6440C-A653-46BF-8E40-5FA807090FEA}">
      <dgm:prSet/>
      <dgm:spPr/>
      <dgm:t>
        <a:bodyPr/>
        <a:lstStyle/>
        <a:p>
          <a:r>
            <a:rPr lang="en-US"/>
            <a:t>This is the tendency for the child to think that non-living objects have life and feelings like a person.</a:t>
          </a:r>
        </a:p>
      </dgm:t>
    </dgm:pt>
    <dgm:pt modelId="{5CD1D9D6-623A-4EC5-9898-60B6A4EAD1A2}" type="parTrans" cxnId="{10FE9AF1-9B1C-4A7B-8FA0-D1E02207D414}">
      <dgm:prSet/>
      <dgm:spPr/>
      <dgm:t>
        <a:bodyPr/>
        <a:lstStyle/>
        <a:p>
          <a:endParaRPr lang="en-US"/>
        </a:p>
      </dgm:t>
    </dgm:pt>
    <dgm:pt modelId="{5EA531FD-549C-45EB-BDF9-8A54AC2B3EE2}" type="sibTrans" cxnId="{10FE9AF1-9B1C-4A7B-8FA0-D1E02207D414}">
      <dgm:prSet/>
      <dgm:spPr/>
      <dgm:t>
        <a:bodyPr/>
        <a:lstStyle/>
        <a:p>
          <a:endParaRPr lang="en-US"/>
        </a:p>
      </dgm:t>
    </dgm:pt>
    <dgm:pt modelId="{FFCEE9F3-0B4E-4588-BCF2-F83DB32B17E6}" type="pres">
      <dgm:prSet presAssocID="{89D0FDF7-658C-4378-BB2D-E828D6DBEE7F}" presName="linear" presStyleCnt="0">
        <dgm:presLayoutVars>
          <dgm:animLvl val="lvl"/>
          <dgm:resizeHandles val="exact"/>
        </dgm:presLayoutVars>
      </dgm:prSet>
      <dgm:spPr/>
    </dgm:pt>
    <dgm:pt modelId="{0839379B-F927-4997-9157-0A7BCEA98A9A}" type="pres">
      <dgm:prSet presAssocID="{F7DDFD39-AC19-4AC6-BCA9-262883D8C3D3}" presName="parentText" presStyleLbl="node1" presStyleIdx="0" presStyleCnt="5">
        <dgm:presLayoutVars>
          <dgm:chMax val="0"/>
          <dgm:bulletEnabled val="1"/>
        </dgm:presLayoutVars>
      </dgm:prSet>
      <dgm:spPr/>
    </dgm:pt>
    <dgm:pt modelId="{DD766716-EE79-4052-AF04-098D2588A8C4}" type="pres">
      <dgm:prSet presAssocID="{4427544E-B138-4DD3-8537-1081C12435D7}" presName="spacer" presStyleCnt="0"/>
      <dgm:spPr/>
    </dgm:pt>
    <dgm:pt modelId="{DFB90CBB-38EB-409E-AF6C-A369BFA3F0C6}" type="pres">
      <dgm:prSet presAssocID="{7C88AE37-1399-4DBF-931F-6C2A4ECD792A}" presName="parentText" presStyleLbl="node1" presStyleIdx="1" presStyleCnt="5">
        <dgm:presLayoutVars>
          <dgm:chMax val="0"/>
          <dgm:bulletEnabled val="1"/>
        </dgm:presLayoutVars>
      </dgm:prSet>
      <dgm:spPr/>
    </dgm:pt>
    <dgm:pt modelId="{A17A166C-B0DF-4A6F-81CA-B5E6C09EE999}" type="pres">
      <dgm:prSet presAssocID="{D6663DF9-B3EA-4DF2-ACBE-98CC54C517AD}" presName="spacer" presStyleCnt="0"/>
      <dgm:spPr/>
    </dgm:pt>
    <dgm:pt modelId="{6C43F581-B594-4193-A15E-D982F6F76C98}" type="pres">
      <dgm:prSet presAssocID="{1260A172-06C7-4130-9DBC-7D42458BB1A1}" presName="parentText" presStyleLbl="node1" presStyleIdx="2" presStyleCnt="5">
        <dgm:presLayoutVars>
          <dgm:chMax val="0"/>
          <dgm:bulletEnabled val="1"/>
        </dgm:presLayoutVars>
      </dgm:prSet>
      <dgm:spPr/>
    </dgm:pt>
    <dgm:pt modelId="{67C4C802-987E-454A-87D9-0E72F38004FA}" type="pres">
      <dgm:prSet presAssocID="{7FF3D74D-7644-451D-A321-891F75E6ABBA}" presName="spacer" presStyleCnt="0"/>
      <dgm:spPr/>
    </dgm:pt>
    <dgm:pt modelId="{D1F653F3-05FF-43A3-946C-5B849A22ACC4}" type="pres">
      <dgm:prSet presAssocID="{918DCCCC-01F9-436C-AA51-810AC05921DB}" presName="parentText" presStyleLbl="node1" presStyleIdx="3" presStyleCnt="5">
        <dgm:presLayoutVars>
          <dgm:chMax val="0"/>
          <dgm:bulletEnabled val="1"/>
        </dgm:presLayoutVars>
      </dgm:prSet>
      <dgm:spPr/>
    </dgm:pt>
    <dgm:pt modelId="{04126708-5DEC-4F9C-BA49-2CBB6586B4FF}" type="pres">
      <dgm:prSet presAssocID="{F5775AC4-05A7-4C3E-BA0A-9BB0862699AA}" presName="spacer" presStyleCnt="0"/>
      <dgm:spPr/>
    </dgm:pt>
    <dgm:pt modelId="{A1386B36-FC2D-4C96-8EB1-993443A9F59B}" type="pres">
      <dgm:prSet presAssocID="{D7A6440C-A653-46BF-8E40-5FA807090FEA}" presName="parentText" presStyleLbl="node1" presStyleIdx="4" presStyleCnt="5">
        <dgm:presLayoutVars>
          <dgm:chMax val="0"/>
          <dgm:bulletEnabled val="1"/>
        </dgm:presLayoutVars>
      </dgm:prSet>
      <dgm:spPr/>
    </dgm:pt>
  </dgm:ptLst>
  <dgm:cxnLst>
    <dgm:cxn modelId="{2A92BD65-40C2-4FCD-A691-B9F58175AC69}" type="presOf" srcId="{7C88AE37-1399-4DBF-931F-6C2A4ECD792A}" destId="{DFB90CBB-38EB-409E-AF6C-A369BFA3F0C6}" srcOrd="0" destOrd="0" presId="urn:microsoft.com/office/officeart/2005/8/layout/vList2"/>
    <dgm:cxn modelId="{6DB9FF46-CE7C-422D-BFDE-31D26E59F5B4}" srcId="{89D0FDF7-658C-4378-BB2D-E828D6DBEE7F}" destId="{7C88AE37-1399-4DBF-931F-6C2A4ECD792A}" srcOrd="1" destOrd="0" parTransId="{0B00EDA1-FFE7-45B4-86C7-5598A51059D5}" sibTransId="{D6663DF9-B3EA-4DF2-ACBE-98CC54C517AD}"/>
    <dgm:cxn modelId="{5179E47E-0179-45A3-AD49-2A316D66DBB9}" type="presOf" srcId="{918DCCCC-01F9-436C-AA51-810AC05921DB}" destId="{D1F653F3-05FF-43A3-946C-5B849A22ACC4}" srcOrd="0" destOrd="0" presId="urn:microsoft.com/office/officeart/2005/8/layout/vList2"/>
    <dgm:cxn modelId="{981B59A0-A4FB-4862-8C51-EA5C1C9D19E4}" type="presOf" srcId="{89D0FDF7-658C-4378-BB2D-E828D6DBEE7F}" destId="{FFCEE9F3-0B4E-4588-BCF2-F83DB32B17E6}" srcOrd="0" destOrd="0" presId="urn:microsoft.com/office/officeart/2005/8/layout/vList2"/>
    <dgm:cxn modelId="{77FED6AB-3909-4FCE-BAE4-11CEC9530BBC}" type="presOf" srcId="{D7A6440C-A653-46BF-8E40-5FA807090FEA}" destId="{A1386B36-FC2D-4C96-8EB1-993443A9F59B}" srcOrd="0" destOrd="0" presId="urn:microsoft.com/office/officeart/2005/8/layout/vList2"/>
    <dgm:cxn modelId="{621959C7-CA23-4FBF-B044-78D7D33EA944}" type="presOf" srcId="{1260A172-06C7-4130-9DBC-7D42458BB1A1}" destId="{6C43F581-B594-4193-A15E-D982F6F76C98}" srcOrd="0" destOrd="0" presId="urn:microsoft.com/office/officeart/2005/8/layout/vList2"/>
    <dgm:cxn modelId="{0695ABE2-D1FF-434C-8B15-EAA3849915AD}" srcId="{89D0FDF7-658C-4378-BB2D-E828D6DBEE7F}" destId="{F7DDFD39-AC19-4AC6-BCA9-262883D8C3D3}" srcOrd="0" destOrd="0" parTransId="{E20733F7-5875-4F44-9531-243D69E2CB5D}" sibTransId="{4427544E-B138-4DD3-8537-1081C12435D7}"/>
    <dgm:cxn modelId="{E61689EC-AA77-4CB8-910E-5ECC1852C7D2}" srcId="{89D0FDF7-658C-4378-BB2D-E828D6DBEE7F}" destId="{1260A172-06C7-4130-9DBC-7D42458BB1A1}" srcOrd="2" destOrd="0" parTransId="{51E5E3FF-DD14-43BF-AC38-97609009A8C7}" sibTransId="{7FF3D74D-7644-451D-A321-891F75E6ABBA}"/>
    <dgm:cxn modelId="{10FE9AF1-9B1C-4A7B-8FA0-D1E02207D414}" srcId="{89D0FDF7-658C-4378-BB2D-E828D6DBEE7F}" destId="{D7A6440C-A653-46BF-8E40-5FA807090FEA}" srcOrd="4" destOrd="0" parTransId="{5CD1D9D6-623A-4EC5-9898-60B6A4EAD1A2}" sibTransId="{5EA531FD-549C-45EB-BDF9-8A54AC2B3EE2}"/>
    <dgm:cxn modelId="{BB4B43F7-3EF5-4EC7-B1D0-20CEA153B9D6}" type="presOf" srcId="{F7DDFD39-AC19-4AC6-BCA9-262883D8C3D3}" destId="{0839379B-F927-4997-9157-0A7BCEA98A9A}" srcOrd="0" destOrd="0" presId="urn:microsoft.com/office/officeart/2005/8/layout/vList2"/>
    <dgm:cxn modelId="{F1B01CFE-997D-481D-8CB2-20F006C0FBBE}" srcId="{89D0FDF7-658C-4378-BB2D-E828D6DBEE7F}" destId="{918DCCCC-01F9-436C-AA51-810AC05921DB}" srcOrd="3" destOrd="0" parTransId="{3C810E05-718A-4191-9490-89E9D4E0AB94}" sibTransId="{F5775AC4-05A7-4C3E-BA0A-9BB0862699AA}"/>
    <dgm:cxn modelId="{950EEE76-C09E-4887-BEA3-1AE110EC0E9E}" type="presParOf" srcId="{FFCEE9F3-0B4E-4588-BCF2-F83DB32B17E6}" destId="{0839379B-F927-4997-9157-0A7BCEA98A9A}" srcOrd="0" destOrd="0" presId="urn:microsoft.com/office/officeart/2005/8/layout/vList2"/>
    <dgm:cxn modelId="{499F17BA-9869-4863-9A99-E4B03EC4485C}" type="presParOf" srcId="{FFCEE9F3-0B4E-4588-BCF2-F83DB32B17E6}" destId="{DD766716-EE79-4052-AF04-098D2588A8C4}" srcOrd="1" destOrd="0" presId="urn:microsoft.com/office/officeart/2005/8/layout/vList2"/>
    <dgm:cxn modelId="{4E666D21-176C-4AE7-873A-594ACACC581C}" type="presParOf" srcId="{FFCEE9F3-0B4E-4588-BCF2-F83DB32B17E6}" destId="{DFB90CBB-38EB-409E-AF6C-A369BFA3F0C6}" srcOrd="2" destOrd="0" presId="urn:microsoft.com/office/officeart/2005/8/layout/vList2"/>
    <dgm:cxn modelId="{8B77064F-7FAE-478A-837C-AAF1FE3EBEDC}" type="presParOf" srcId="{FFCEE9F3-0B4E-4588-BCF2-F83DB32B17E6}" destId="{A17A166C-B0DF-4A6F-81CA-B5E6C09EE999}" srcOrd="3" destOrd="0" presId="urn:microsoft.com/office/officeart/2005/8/layout/vList2"/>
    <dgm:cxn modelId="{64470F7F-729F-4E33-BBA9-23D2F3E34A2F}" type="presParOf" srcId="{FFCEE9F3-0B4E-4588-BCF2-F83DB32B17E6}" destId="{6C43F581-B594-4193-A15E-D982F6F76C98}" srcOrd="4" destOrd="0" presId="urn:microsoft.com/office/officeart/2005/8/layout/vList2"/>
    <dgm:cxn modelId="{E12541B7-EEAF-4CAF-847D-15A19F57D40E}" type="presParOf" srcId="{FFCEE9F3-0B4E-4588-BCF2-F83DB32B17E6}" destId="{67C4C802-987E-454A-87D9-0E72F38004FA}" srcOrd="5" destOrd="0" presId="urn:microsoft.com/office/officeart/2005/8/layout/vList2"/>
    <dgm:cxn modelId="{C1C7FC9B-CC76-4A9F-811B-C488844DA8EA}" type="presParOf" srcId="{FFCEE9F3-0B4E-4588-BCF2-F83DB32B17E6}" destId="{D1F653F3-05FF-43A3-946C-5B849A22ACC4}" srcOrd="6" destOrd="0" presId="urn:microsoft.com/office/officeart/2005/8/layout/vList2"/>
    <dgm:cxn modelId="{6B114C85-B35D-49F9-8481-2E2554883B89}" type="presParOf" srcId="{FFCEE9F3-0B4E-4588-BCF2-F83DB32B17E6}" destId="{04126708-5DEC-4F9C-BA49-2CBB6586B4FF}" srcOrd="7" destOrd="0" presId="urn:microsoft.com/office/officeart/2005/8/layout/vList2"/>
    <dgm:cxn modelId="{00D206B7-E2DD-4A77-B7D4-E6C960BBE277}" type="presParOf" srcId="{FFCEE9F3-0B4E-4588-BCF2-F83DB32B17E6}" destId="{A1386B36-FC2D-4C96-8EB1-993443A9F59B}" srcOrd="8"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BBA3F355-34A2-45E1-9556-A21A84E5C521}"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D2FBC326-F73A-4F60-A968-01B17F1B2B42}">
      <dgm:prSet/>
      <dgm:spPr/>
      <dgm:t>
        <a:bodyPr/>
        <a:lstStyle/>
        <a:p>
          <a:r>
            <a:rPr lang="en-US"/>
            <a:t>The child can use operations, logical rules.</a:t>
          </a:r>
        </a:p>
      </dgm:t>
    </dgm:pt>
    <dgm:pt modelId="{0178377E-AF3D-41D7-8FA4-7BDF80FE68B0}" type="parTrans" cxnId="{CDF1DE21-DFCE-4845-88B5-F5DC479E1948}">
      <dgm:prSet/>
      <dgm:spPr/>
      <dgm:t>
        <a:bodyPr/>
        <a:lstStyle/>
        <a:p>
          <a:endParaRPr lang="en-US"/>
        </a:p>
      </dgm:t>
    </dgm:pt>
    <dgm:pt modelId="{D62B6196-90B5-4D1F-BCE1-E528D84D66F2}" type="sibTrans" cxnId="{CDF1DE21-DFCE-4845-88B5-F5DC479E1948}">
      <dgm:prSet/>
      <dgm:spPr/>
      <dgm:t>
        <a:bodyPr/>
        <a:lstStyle/>
        <a:p>
          <a:endParaRPr lang="en-US"/>
        </a:p>
      </dgm:t>
    </dgm:pt>
    <dgm:pt modelId="{47D59AE7-C2D2-480D-A9CC-F7DCAE8F2E16}">
      <dgm:prSet/>
      <dgm:spPr/>
      <dgm:t>
        <a:bodyPr/>
        <a:lstStyle/>
        <a:p>
          <a:r>
            <a:rPr lang="en-US"/>
            <a:t>Decentring occurs, inclusion and conservation improve.</a:t>
          </a:r>
        </a:p>
      </dgm:t>
    </dgm:pt>
    <dgm:pt modelId="{43B97BEE-9043-4DD3-854D-32DD3419376C}" type="parTrans" cxnId="{4B77EBE8-9BB4-4960-83D5-E0AAE91A540D}">
      <dgm:prSet/>
      <dgm:spPr/>
      <dgm:t>
        <a:bodyPr/>
        <a:lstStyle/>
        <a:p>
          <a:endParaRPr lang="en-US"/>
        </a:p>
      </dgm:t>
    </dgm:pt>
    <dgm:pt modelId="{BD6696C3-0E9E-490D-99BC-A285C2FC5AB6}" type="sibTrans" cxnId="{4B77EBE8-9BB4-4960-83D5-E0AAE91A540D}">
      <dgm:prSet/>
      <dgm:spPr/>
      <dgm:t>
        <a:bodyPr/>
        <a:lstStyle/>
        <a:p>
          <a:endParaRPr lang="en-US"/>
        </a:p>
      </dgm:t>
    </dgm:pt>
    <dgm:pt modelId="{1218A303-9199-4002-A4F6-916455CD560D}">
      <dgm:prSet/>
      <dgm:spPr/>
      <dgm:t>
        <a:bodyPr/>
        <a:lstStyle/>
        <a:p>
          <a:r>
            <a:rPr lang="en-US"/>
            <a:t>Children can mentally reverse actions and become more understanding of the thoughts and feelings of others.</a:t>
          </a:r>
        </a:p>
      </dgm:t>
    </dgm:pt>
    <dgm:pt modelId="{CD9A1D88-BB76-4AB7-80F3-38EA34F243A6}" type="parTrans" cxnId="{1678BAEC-2B50-4992-8F52-33E310147B4C}">
      <dgm:prSet/>
      <dgm:spPr/>
      <dgm:t>
        <a:bodyPr/>
        <a:lstStyle/>
        <a:p>
          <a:endParaRPr lang="en-US"/>
        </a:p>
      </dgm:t>
    </dgm:pt>
    <dgm:pt modelId="{DDB53150-AFD3-48E4-91BD-9BC398D14E2C}" type="sibTrans" cxnId="{1678BAEC-2B50-4992-8F52-33E310147B4C}">
      <dgm:prSet/>
      <dgm:spPr/>
      <dgm:t>
        <a:bodyPr/>
        <a:lstStyle/>
        <a:p>
          <a:endParaRPr lang="en-US"/>
        </a:p>
      </dgm:t>
    </dgm:pt>
    <dgm:pt modelId="{D47E2477-B1D1-43C3-A95B-E9D3AABCE444}">
      <dgm:prSet/>
      <dgm:spPr/>
      <dgm:t>
        <a:bodyPr/>
        <a:lstStyle/>
        <a:p>
          <a:r>
            <a:rPr lang="en-US"/>
            <a:t>This is the beginning of logical thought development.</a:t>
          </a:r>
        </a:p>
      </dgm:t>
    </dgm:pt>
    <dgm:pt modelId="{8EF475C9-9871-4482-B130-6E27372AF8DE}" type="parTrans" cxnId="{83DD3DB8-49FF-4D0D-BC72-A29330AAA7A7}">
      <dgm:prSet/>
      <dgm:spPr/>
      <dgm:t>
        <a:bodyPr/>
        <a:lstStyle/>
        <a:p>
          <a:endParaRPr lang="en-US"/>
        </a:p>
      </dgm:t>
    </dgm:pt>
    <dgm:pt modelId="{7381A982-8369-4A65-8CB6-F7932AFF00B5}" type="sibTrans" cxnId="{83DD3DB8-49FF-4D0D-BC72-A29330AAA7A7}">
      <dgm:prSet/>
      <dgm:spPr/>
      <dgm:t>
        <a:bodyPr/>
        <a:lstStyle/>
        <a:p>
          <a:endParaRPr lang="en-US"/>
        </a:p>
      </dgm:t>
    </dgm:pt>
    <dgm:pt modelId="{E209E3DC-CB59-4A19-9CF6-3FD67CBEAE4F}" type="pres">
      <dgm:prSet presAssocID="{BBA3F355-34A2-45E1-9556-A21A84E5C521}" presName="linear" presStyleCnt="0">
        <dgm:presLayoutVars>
          <dgm:animLvl val="lvl"/>
          <dgm:resizeHandles val="exact"/>
        </dgm:presLayoutVars>
      </dgm:prSet>
      <dgm:spPr/>
    </dgm:pt>
    <dgm:pt modelId="{D2EC7D11-7220-4EEE-A3AD-CED46446FF06}" type="pres">
      <dgm:prSet presAssocID="{D2FBC326-F73A-4F60-A968-01B17F1B2B42}" presName="parentText" presStyleLbl="node1" presStyleIdx="0" presStyleCnt="4">
        <dgm:presLayoutVars>
          <dgm:chMax val="0"/>
          <dgm:bulletEnabled val="1"/>
        </dgm:presLayoutVars>
      </dgm:prSet>
      <dgm:spPr/>
    </dgm:pt>
    <dgm:pt modelId="{0E246E6D-3D86-4BBD-8508-7D1CF8B61C45}" type="pres">
      <dgm:prSet presAssocID="{D62B6196-90B5-4D1F-BCE1-E528D84D66F2}" presName="spacer" presStyleCnt="0"/>
      <dgm:spPr/>
    </dgm:pt>
    <dgm:pt modelId="{B5DF6AA8-D964-4523-AB63-F35845A5FEAB}" type="pres">
      <dgm:prSet presAssocID="{47D59AE7-C2D2-480D-A9CC-F7DCAE8F2E16}" presName="parentText" presStyleLbl="node1" presStyleIdx="1" presStyleCnt="4">
        <dgm:presLayoutVars>
          <dgm:chMax val="0"/>
          <dgm:bulletEnabled val="1"/>
        </dgm:presLayoutVars>
      </dgm:prSet>
      <dgm:spPr/>
    </dgm:pt>
    <dgm:pt modelId="{09F0AA65-F5D6-4B1D-8D03-B68DCC10FA14}" type="pres">
      <dgm:prSet presAssocID="{BD6696C3-0E9E-490D-99BC-A285C2FC5AB6}" presName="spacer" presStyleCnt="0"/>
      <dgm:spPr/>
    </dgm:pt>
    <dgm:pt modelId="{C574DCA7-017C-4200-8F41-35DECFA5F3DF}" type="pres">
      <dgm:prSet presAssocID="{1218A303-9199-4002-A4F6-916455CD560D}" presName="parentText" presStyleLbl="node1" presStyleIdx="2" presStyleCnt="4">
        <dgm:presLayoutVars>
          <dgm:chMax val="0"/>
          <dgm:bulletEnabled val="1"/>
        </dgm:presLayoutVars>
      </dgm:prSet>
      <dgm:spPr/>
    </dgm:pt>
    <dgm:pt modelId="{FE2FCF41-F2C5-44CB-BE3D-BE1BF64BFE56}" type="pres">
      <dgm:prSet presAssocID="{DDB53150-AFD3-48E4-91BD-9BC398D14E2C}" presName="spacer" presStyleCnt="0"/>
      <dgm:spPr/>
    </dgm:pt>
    <dgm:pt modelId="{F27709D8-461D-4C5E-8B61-28F14D519055}" type="pres">
      <dgm:prSet presAssocID="{D47E2477-B1D1-43C3-A95B-E9D3AABCE444}" presName="parentText" presStyleLbl="node1" presStyleIdx="3" presStyleCnt="4">
        <dgm:presLayoutVars>
          <dgm:chMax val="0"/>
          <dgm:bulletEnabled val="1"/>
        </dgm:presLayoutVars>
      </dgm:prSet>
      <dgm:spPr/>
    </dgm:pt>
  </dgm:ptLst>
  <dgm:cxnLst>
    <dgm:cxn modelId="{CDF1DE21-DFCE-4845-88B5-F5DC479E1948}" srcId="{BBA3F355-34A2-45E1-9556-A21A84E5C521}" destId="{D2FBC326-F73A-4F60-A968-01B17F1B2B42}" srcOrd="0" destOrd="0" parTransId="{0178377E-AF3D-41D7-8FA4-7BDF80FE68B0}" sibTransId="{D62B6196-90B5-4D1F-BCE1-E528D84D66F2}"/>
    <dgm:cxn modelId="{68BE1B2D-1083-4189-AB82-0A20CADBD26C}" type="presOf" srcId="{BBA3F355-34A2-45E1-9556-A21A84E5C521}" destId="{E209E3DC-CB59-4A19-9CF6-3FD67CBEAE4F}" srcOrd="0" destOrd="0" presId="urn:microsoft.com/office/officeart/2005/8/layout/vList2"/>
    <dgm:cxn modelId="{F9584536-5676-4768-8730-A9278FFD8F04}" type="presOf" srcId="{47D59AE7-C2D2-480D-A9CC-F7DCAE8F2E16}" destId="{B5DF6AA8-D964-4523-AB63-F35845A5FEAB}" srcOrd="0" destOrd="0" presId="urn:microsoft.com/office/officeart/2005/8/layout/vList2"/>
    <dgm:cxn modelId="{66747162-EBDE-4F93-BCCE-D56F477521C1}" type="presOf" srcId="{1218A303-9199-4002-A4F6-916455CD560D}" destId="{C574DCA7-017C-4200-8F41-35DECFA5F3DF}" srcOrd="0" destOrd="0" presId="urn:microsoft.com/office/officeart/2005/8/layout/vList2"/>
    <dgm:cxn modelId="{83DD3DB8-49FF-4D0D-BC72-A29330AAA7A7}" srcId="{BBA3F355-34A2-45E1-9556-A21A84E5C521}" destId="{D47E2477-B1D1-43C3-A95B-E9D3AABCE444}" srcOrd="3" destOrd="0" parTransId="{8EF475C9-9871-4482-B130-6E27372AF8DE}" sibTransId="{7381A982-8369-4A65-8CB6-F7932AFF00B5}"/>
    <dgm:cxn modelId="{D0C1EFBA-131F-4BA3-8010-E7C336A4CF1D}" type="presOf" srcId="{D47E2477-B1D1-43C3-A95B-E9D3AABCE444}" destId="{F27709D8-461D-4C5E-8B61-28F14D519055}" srcOrd="0" destOrd="0" presId="urn:microsoft.com/office/officeart/2005/8/layout/vList2"/>
    <dgm:cxn modelId="{BB8658D5-6DC9-40A6-99CC-7E390C23D4F9}" type="presOf" srcId="{D2FBC326-F73A-4F60-A968-01B17F1B2B42}" destId="{D2EC7D11-7220-4EEE-A3AD-CED46446FF06}" srcOrd="0" destOrd="0" presId="urn:microsoft.com/office/officeart/2005/8/layout/vList2"/>
    <dgm:cxn modelId="{4B77EBE8-9BB4-4960-83D5-E0AAE91A540D}" srcId="{BBA3F355-34A2-45E1-9556-A21A84E5C521}" destId="{47D59AE7-C2D2-480D-A9CC-F7DCAE8F2E16}" srcOrd="1" destOrd="0" parTransId="{43B97BEE-9043-4DD3-854D-32DD3419376C}" sibTransId="{BD6696C3-0E9E-490D-99BC-A285C2FC5AB6}"/>
    <dgm:cxn modelId="{1678BAEC-2B50-4992-8F52-33E310147B4C}" srcId="{BBA3F355-34A2-45E1-9556-A21A84E5C521}" destId="{1218A303-9199-4002-A4F6-916455CD560D}" srcOrd="2" destOrd="0" parTransId="{CD9A1D88-BB76-4AB7-80F3-38EA34F243A6}" sibTransId="{DDB53150-AFD3-48E4-91BD-9BC398D14E2C}"/>
    <dgm:cxn modelId="{31A3C960-2328-4D0C-8123-2AD6A66DCBDD}" type="presParOf" srcId="{E209E3DC-CB59-4A19-9CF6-3FD67CBEAE4F}" destId="{D2EC7D11-7220-4EEE-A3AD-CED46446FF06}" srcOrd="0" destOrd="0" presId="urn:microsoft.com/office/officeart/2005/8/layout/vList2"/>
    <dgm:cxn modelId="{A99ADD46-295C-4DEA-8F16-7A9B37DF8312}" type="presParOf" srcId="{E209E3DC-CB59-4A19-9CF6-3FD67CBEAE4F}" destId="{0E246E6D-3D86-4BBD-8508-7D1CF8B61C45}" srcOrd="1" destOrd="0" presId="urn:microsoft.com/office/officeart/2005/8/layout/vList2"/>
    <dgm:cxn modelId="{0BBB74AC-F0A4-4665-9F99-230CC3E6C28A}" type="presParOf" srcId="{E209E3DC-CB59-4A19-9CF6-3FD67CBEAE4F}" destId="{B5DF6AA8-D964-4523-AB63-F35845A5FEAB}" srcOrd="2" destOrd="0" presId="urn:microsoft.com/office/officeart/2005/8/layout/vList2"/>
    <dgm:cxn modelId="{5A01BC21-D121-46E0-8A7F-0D719E3627AC}" type="presParOf" srcId="{E209E3DC-CB59-4A19-9CF6-3FD67CBEAE4F}" destId="{09F0AA65-F5D6-4B1D-8D03-B68DCC10FA14}" srcOrd="3" destOrd="0" presId="urn:microsoft.com/office/officeart/2005/8/layout/vList2"/>
    <dgm:cxn modelId="{952AB63A-9774-4C9C-8EAD-BC6EC4AAE4A0}" type="presParOf" srcId="{E209E3DC-CB59-4A19-9CF6-3FD67CBEAE4F}" destId="{C574DCA7-017C-4200-8F41-35DECFA5F3DF}" srcOrd="4" destOrd="0" presId="urn:microsoft.com/office/officeart/2005/8/layout/vList2"/>
    <dgm:cxn modelId="{12CE8A63-239A-4413-8310-3233E73F5534}" type="presParOf" srcId="{E209E3DC-CB59-4A19-9CF6-3FD67CBEAE4F}" destId="{FE2FCF41-F2C5-44CB-BE3D-BE1BF64BFE56}" srcOrd="5" destOrd="0" presId="urn:microsoft.com/office/officeart/2005/8/layout/vList2"/>
    <dgm:cxn modelId="{62BECEC4-51FF-4C9C-8C01-EAB64F3F9696}" type="presParOf" srcId="{E209E3DC-CB59-4A19-9CF6-3FD67CBEAE4F}" destId="{F27709D8-461D-4C5E-8B61-28F14D519055}" srcOrd="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9D8442A1-EB67-40F9-A068-2C2F50B715CC}"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FDE42A25-B8B8-4D92-9A30-C70E700E5F61}">
      <dgm:prSet/>
      <dgm:spPr/>
      <dgm:t>
        <a:bodyPr/>
        <a:lstStyle/>
        <a:p>
          <a:r>
            <a:rPr lang="en-US"/>
            <a:t>But operational thought is only effective here if the child is asked to reason about materials that are physically present. </a:t>
          </a:r>
        </a:p>
      </dgm:t>
    </dgm:pt>
    <dgm:pt modelId="{F0B98C8B-7A3E-4C94-8830-00979CC44EAA}" type="parTrans" cxnId="{31CE81EB-51F7-4ED0-8CB7-DF60496CCE74}">
      <dgm:prSet/>
      <dgm:spPr/>
      <dgm:t>
        <a:bodyPr/>
        <a:lstStyle/>
        <a:p>
          <a:endParaRPr lang="en-US"/>
        </a:p>
      </dgm:t>
    </dgm:pt>
    <dgm:pt modelId="{9D987586-4648-41A1-BF61-5C48F39DCDAC}" type="sibTrans" cxnId="{31CE81EB-51F7-4ED0-8CB7-DF60496CCE74}">
      <dgm:prSet/>
      <dgm:spPr/>
      <dgm:t>
        <a:bodyPr/>
        <a:lstStyle/>
        <a:p>
          <a:endParaRPr lang="en-US"/>
        </a:p>
      </dgm:t>
    </dgm:pt>
    <dgm:pt modelId="{6C7712B5-6FD8-452B-BFE3-BBEC3E2BB9F3}">
      <dgm:prSet/>
      <dgm:spPr/>
      <dgm:t>
        <a:bodyPr/>
        <a:lstStyle/>
        <a:p>
          <a:r>
            <a:rPr lang="en-US"/>
            <a:t>Children at this stage will tend to make mistakes or be overwhelmed when asked to reason about abstract or hypothetical problems.</a:t>
          </a:r>
        </a:p>
      </dgm:t>
    </dgm:pt>
    <dgm:pt modelId="{FE025301-CBBB-45D9-A56C-916AA1F6A90A}" type="parTrans" cxnId="{3F48BA6A-A9E2-4C44-BAC2-B1D0548E3272}">
      <dgm:prSet/>
      <dgm:spPr/>
      <dgm:t>
        <a:bodyPr/>
        <a:lstStyle/>
        <a:p>
          <a:endParaRPr lang="en-US"/>
        </a:p>
      </dgm:t>
    </dgm:pt>
    <dgm:pt modelId="{36172B04-4FC5-4294-BE54-804CFE1A1256}" type="sibTrans" cxnId="{3F48BA6A-A9E2-4C44-BAC2-B1D0548E3272}">
      <dgm:prSet/>
      <dgm:spPr/>
      <dgm:t>
        <a:bodyPr/>
        <a:lstStyle/>
        <a:p>
          <a:endParaRPr lang="en-US"/>
        </a:p>
      </dgm:t>
    </dgm:pt>
    <dgm:pt modelId="{9DD55C43-9DEB-4135-A499-039D49C9476B}" type="pres">
      <dgm:prSet presAssocID="{9D8442A1-EB67-40F9-A068-2C2F50B715CC}" presName="root" presStyleCnt="0">
        <dgm:presLayoutVars>
          <dgm:dir/>
          <dgm:resizeHandles val="exact"/>
        </dgm:presLayoutVars>
      </dgm:prSet>
      <dgm:spPr/>
    </dgm:pt>
    <dgm:pt modelId="{40277EE4-5A17-4EE4-81D1-7935C1892035}" type="pres">
      <dgm:prSet presAssocID="{FDE42A25-B8B8-4D92-9A30-C70E700E5F61}" presName="compNode" presStyleCnt="0"/>
      <dgm:spPr/>
    </dgm:pt>
    <dgm:pt modelId="{321E8906-446B-44B6-9B32-88BC94EC4387}" type="pres">
      <dgm:prSet presAssocID="{FDE42A25-B8B8-4D92-9A30-C70E700E5F61}" presName="bgRect" presStyleLbl="bgShp" presStyleIdx="0" presStyleCnt="2"/>
      <dgm:spPr/>
    </dgm:pt>
    <dgm:pt modelId="{87D9833B-F315-44A2-86D1-D285BE036630}" type="pres">
      <dgm:prSet presAssocID="{FDE42A25-B8B8-4D92-9A30-C70E700E5F61}"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Parent and Child"/>
        </a:ext>
      </dgm:extLst>
    </dgm:pt>
    <dgm:pt modelId="{0F29BA81-256B-4E72-AD3C-0B51D948DF26}" type="pres">
      <dgm:prSet presAssocID="{FDE42A25-B8B8-4D92-9A30-C70E700E5F61}" presName="spaceRect" presStyleCnt="0"/>
      <dgm:spPr/>
    </dgm:pt>
    <dgm:pt modelId="{989BF017-EAA3-4481-B8C4-217A3E16DBAA}" type="pres">
      <dgm:prSet presAssocID="{FDE42A25-B8B8-4D92-9A30-C70E700E5F61}" presName="parTx" presStyleLbl="revTx" presStyleIdx="0" presStyleCnt="2">
        <dgm:presLayoutVars>
          <dgm:chMax val="0"/>
          <dgm:chPref val="0"/>
        </dgm:presLayoutVars>
      </dgm:prSet>
      <dgm:spPr/>
    </dgm:pt>
    <dgm:pt modelId="{CEE759D1-D821-4E89-8E28-808014F41C18}" type="pres">
      <dgm:prSet presAssocID="{9D987586-4648-41A1-BF61-5C48F39DCDAC}" presName="sibTrans" presStyleCnt="0"/>
      <dgm:spPr/>
    </dgm:pt>
    <dgm:pt modelId="{6D454BF2-C875-4294-8E19-C10B192D4274}" type="pres">
      <dgm:prSet presAssocID="{6C7712B5-6FD8-452B-BFE3-BBEC3E2BB9F3}" presName="compNode" presStyleCnt="0"/>
      <dgm:spPr/>
    </dgm:pt>
    <dgm:pt modelId="{178355EE-CB08-4757-9E43-CC60467F7047}" type="pres">
      <dgm:prSet presAssocID="{6C7712B5-6FD8-452B-BFE3-BBEC3E2BB9F3}" presName="bgRect" presStyleLbl="bgShp" presStyleIdx="1" presStyleCnt="2"/>
      <dgm:spPr/>
    </dgm:pt>
    <dgm:pt modelId="{FE962387-4406-41F1-B7C0-904147CDD7ED}" type="pres">
      <dgm:prSet presAssocID="{6C7712B5-6FD8-452B-BFE3-BBEC3E2BB9F3}"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onfused Person"/>
        </a:ext>
      </dgm:extLst>
    </dgm:pt>
    <dgm:pt modelId="{6DFFD0F1-4366-4C89-8916-74E26225D814}" type="pres">
      <dgm:prSet presAssocID="{6C7712B5-6FD8-452B-BFE3-BBEC3E2BB9F3}" presName="spaceRect" presStyleCnt="0"/>
      <dgm:spPr/>
    </dgm:pt>
    <dgm:pt modelId="{1282C64E-79D2-4AE9-9592-004CC5C37DC6}" type="pres">
      <dgm:prSet presAssocID="{6C7712B5-6FD8-452B-BFE3-BBEC3E2BB9F3}" presName="parTx" presStyleLbl="revTx" presStyleIdx="1" presStyleCnt="2">
        <dgm:presLayoutVars>
          <dgm:chMax val="0"/>
          <dgm:chPref val="0"/>
        </dgm:presLayoutVars>
      </dgm:prSet>
      <dgm:spPr/>
    </dgm:pt>
  </dgm:ptLst>
  <dgm:cxnLst>
    <dgm:cxn modelId="{27B46703-27A2-4099-A09C-B8C97D32F802}" type="presOf" srcId="{9D8442A1-EB67-40F9-A068-2C2F50B715CC}" destId="{9DD55C43-9DEB-4135-A499-039D49C9476B}" srcOrd="0" destOrd="0" presId="urn:microsoft.com/office/officeart/2018/2/layout/IconVerticalSolidList"/>
    <dgm:cxn modelId="{3F48BA6A-A9E2-4C44-BAC2-B1D0548E3272}" srcId="{9D8442A1-EB67-40F9-A068-2C2F50B715CC}" destId="{6C7712B5-6FD8-452B-BFE3-BBEC3E2BB9F3}" srcOrd="1" destOrd="0" parTransId="{FE025301-CBBB-45D9-A56C-916AA1F6A90A}" sibTransId="{36172B04-4FC5-4294-BE54-804CFE1A1256}"/>
    <dgm:cxn modelId="{F5858AD4-EAC8-447A-95C1-C7814496E611}" type="presOf" srcId="{6C7712B5-6FD8-452B-BFE3-BBEC3E2BB9F3}" destId="{1282C64E-79D2-4AE9-9592-004CC5C37DC6}" srcOrd="0" destOrd="0" presId="urn:microsoft.com/office/officeart/2018/2/layout/IconVerticalSolidList"/>
    <dgm:cxn modelId="{31CE81EB-51F7-4ED0-8CB7-DF60496CCE74}" srcId="{9D8442A1-EB67-40F9-A068-2C2F50B715CC}" destId="{FDE42A25-B8B8-4D92-9A30-C70E700E5F61}" srcOrd="0" destOrd="0" parTransId="{F0B98C8B-7A3E-4C94-8830-00979CC44EAA}" sibTransId="{9D987586-4648-41A1-BF61-5C48F39DCDAC}"/>
    <dgm:cxn modelId="{99978CF2-634A-47F8-9822-EA9D26CD6E46}" type="presOf" srcId="{FDE42A25-B8B8-4D92-9A30-C70E700E5F61}" destId="{989BF017-EAA3-4481-B8C4-217A3E16DBAA}" srcOrd="0" destOrd="0" presId="urn:microsoft.com/office/officeart/2018/2/layout/IconVerticalSolidList"/>
    <dgm:cxn modelId="{5EB50B6C-76EB-4098-9E9A-9701A50B9941}" type="presParOf" srcId="{9DD55C43-9DEB-4135-A499-039D49C9476B}" destId="{40277EE4-5A17-4EE4-81D1-7935C1892035}" srcOrd="0" destOrd="0" presId="urn:microsoft.com/office/officeart/2018/2/layout/IconVerticalSolidList"/>
    <dgm:cxn modelId="{1113C32E-6444-4792-8096-33A948120950}" type="presParOf" srcId="{40277EE4-5A17-4EE4-81D1-7935C1892035}" destId="{321E8906-446B-44B6-9B32-88BC94EC4387}" srcOrd="0" destOrd="0" presId="urn:microsoft.com/office/officeart/2018/2/layout/IconVerticalSolidList"/>
    <dgm:cxn modelId="{5130DBEF-4657-4738-BEDF-B0076DDC22BB}" type="presParOf" srcId="{40277EE4-5A17-4EE4-81D1-7935C1892035}" destId="{87D9833B-F315-44A2-86D1-D285BE036630}" srcOrd="1" destOrd="0" presId="urn:microsoft.com/office/officeart/2018/2/layout/IconVerticalSolidList"/>
    <dgm:cxn modelId="{442F6F57-68D1-4985-BE14-768AE1A5E343}" type="presParOf" srcId="{40277EE4-5A17-4EE4-81D1-7935C1892035}" destId="{0F29BA81-256B-4E72-AD3C-0B51D948DF26}" srcOrd="2" destOrd="0" presId="urn:microsoft.com/office/officeart/2018/2/layout/IconVerticalSolidList"/>
    <dgm:cxn modelId="{275048E4-DA77-48A8-94D4-A9EF3230AB44}" type="presParOf" srcId="{40277EE4-5A17-4EE4-81D1-7935C1892035}" destId="{989BF017-EAA3-4481-B8C4-217A3E16DBAA}" srcOrd="3" destOrd="0" presId="urn:microsoft.com/office/officeart/2018/2/layout/IconVerticalSolidList"/>
    <dgm:cxn modelId="{D3FE668F-5563-40F0-A619-BE14490FBD1F}" type="presParOf" srcId="{9DD55C43-9DEB-4135-A499-039D49C9476B}" destId="{CEE759D1-D821-4E89-8E28-808014F41C18}" srcOrd="1" destOrd="0" presId="urn:microsoft.com/office/officeart/2018/2/layout/IconVerticalSolidList"/>
    <dgm:cxn modelId="{3445AA32-B64D-4A66-8432-C8B123BE5F8D}" type="presParOf" srcId="{9DD55C43-9DEB-4135-A499-039D49C9476B}" destId="{6D454BF2-C875-4294-8E19-C10B192D4274}" srcOrd="2" destOrd="0" presId="urn:microsoft.com/office/officeart/2018/2/layout/IconVerticalSolidList"/>
    <dgm:cxn modelId="{71753F4D-D6EF-4833-BF16-8BEAF76455BA}" type="presParOf" srcId="{6D454BF2-C875-4294-8E19-C10B192D4274}" destId="{178355EE-CB08-4757-9E43-CC60467F7047}" srcOrd="0" destOrd="0" presId="urn:microsoft.com/office/officeart/2018/2/layout/IconVerticalSolidList"/>
    <dgm:cxn modelId="{981BBC2D-FB47-4A14-8BFB-4D973A69C6CB}" type="presParOf" srcId="{6D454BF2-C875-4294-8E19-C10B192D4274}" destId="{FE962387-4406-41F1-B7C0-904147CDD7ED}" srcOrd="1" destOrd="0" presId="urn:microsoft.com/office/officeart/2018/2/layout/IconVerticalSolidList"/>
    <dgm:cxn modelId="{CD2FDFB3-A9D4-4655-9BC1-F9CC0416CE78}" type="presParOf" srcId="{6D454BF2-C875-4294-8E19-C10B192D4274}" destId="{6DFFD0F1-4366-4C89-8916-74E26225D814}" srcOrd="2" destOrd="0" presId="urn:microsoft.com/office/officeart/2018/2/layout/IconVerticalSolidList"/>
    <dgm:cxn modelId="{5AD9BAB0-88D5-4689-9EFF-E68525413199}" type="presParOf" srcId="{6D454BF2-C875-4294-8E19-C10B192D4274}" destId="{1282C64E-79D2-4AE9-9592-004CC5C37DC6}"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4EE60821-B495-4AC2-9713-26250561D0BA}"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B834FCFD-DF0D-40D8-9C31-AFDA4E50B047}">
      <dgm:prSet/>
      <dgm:spPr/>
      <dgm:t>
        <a:bodyPr/>
        <a:lstStyle/>
        <a:p>
          <a:r>
            <a:rPr lang="en-US"/>
            <a:t>Formal operational thought is freed from constraints of physicality and perceptual restraints.</a:t>
          </a:r>
        </a:p>
      </dgm:t>
    </dgm:pt>
    <dgm:pt modelId="{CB58B02F-F753-4D4E-B50D-AEFEFA83D2DD}" type="parTrans" cxnId="{7FFDDEF5-2789-433D-8B66-1B4E804CF096}">
      <dgm:prSet/>
      <dgm:spPr/>
      <dgm:t>
        <a:bodyPr/>
        <a:lstStyle/>
        <a:p>
          <a:endParaRPr lang="en-US"/>
        </a:p>
      </dgm:t>
    </dgm:pt>
    <dgm:pt modelId="{9893D1E7-946F-4D8C-951B-BCB7FCBC0DBA}" type="sibTrans" cxnId="{7FFDDEF5-2789-433D-8B66-1B4E804CF096}">
      <dgm:prSet/>
      <dgm:spPr/>
      <dgm:t>
        <a:bodyPr/>
        <a:lstStyle/>
        <a:p>
          <a:endParaRPr lang="en-US"/>
        </a:p>
      </dgm:t>
    </dgm:pt>
    <dgm:pt modelId="{133D13F1-490F-400C-AC6C-2779126BF0DB}">
      <dgm:prSet/>
      <dgm:spPr/>
      <dgm:t>
        <a:bodyPr/>
        <a:lstStyle/>
        <a:p>
          <a:r>
            <a:rPr lang="en-US"/>
            <a:t>Abstract ideas can be dealt with without physical representations, such as mathematical operations.</a:t>
          </a:r>
        </a:p>
      </dgm:t>
    </dgm:pt>
    <dgm:pt modelId="{0C79D5C2-962C-479A-9B80-EE2FF559423A}" type="parTrans" cxnId="{B86B81A2-8025-4E95-A12A-94EB85CB0790}">
      <dgm:prSet/>
      <dgm:spPr/>
      <dgm:t>
        <a:bodyPr/>
        <a:lstStyle/>
        <a:p>
          <a:endParaRPr lang="en-US"/>
        </a:p>
      </dgm:t>
    </dgm:pt>
    <dgm:pt modelId="{CA077462-67D4-4817-9F85-16E3F5197A6F}" type="sibTrans" cxnId="{B86B81A2-8025-4E95-A12A-94EB85CB0790}">
      <dgm:prSet/>
      <dgm:spPr/>
      <dgm:t>
        <a:bodyPr/>
        <a:lstStyle/>
        <a:p>
          <a:endParaRPr lang="en-US"/>
        </a:p>
      </dgm:t>
    </dgm:pt>
    <dgm:pt modelId="{2EA724E8-D50C-4A1A-B886-5B71F1CD66B1}">
      <dgm:prSet/>
      <dgm:spPr/>
      <dgm:t>
        <a:bodyPr/>
        <a:lstStyle/>
        <a:p>
          <a:r>
            <a:rPr lang="en-US"/>
            <a:t>The emergence of scientific thinking, formulation of abstract ideologies and hypotheses.</a:t>
          </a:r>
        </a:p>
      </dgm:t>
    </dgm:pt>
    <dgm:pt modelId="{CF100E02-C740-48A0-BF35-9C06CA700B9D}" type="parTrans" cxnId="{822AEFAB-67F6-47C8-8E4C-4F7657365A76}">
      <dgm:prSet/>
      <dgm:spPr/>
      <dgm:t>
        <a:bodyPr/>
        <a:lstStyle/>
        <a:p>
          <a:endParaRPr lang="en-US"/>
        </a:p>
      </dgm:t>
    </dgm:pt>
    <dgm:pt modelId="{EA455926-9134-4747-9026-9C34E28CCC95}" type="sibTrans" cxnId="{822AEFAB-67F6-47C8-8E4C-4F7657365A76}">
      <dgm:prSet/>
      <dgm:spPr/>
      <dgm:t>
        <a:bodyPr/>
        <a:lstStyle/>
        <a:p>
          <a:endParaRPr lang="en-US"/>
        </a:p>
      </dgm:t>
    </dgm:pt>
    <dgm:pt modelId="{65C3346F-680B-45C7-AAF1-88194808B02F}" type="pres">
      <dgm:prSet presAssocID="{4EE60821-B495-4AC2-9713-26250561D0BA}" presName="root" presStyleCnt="0">
        <dgm:presLayoutVars>
          <dgm:dir/>
          <dgm:resizeHandles val="exact"/>
        </dgm:presLayoutVars>
      </dgm:prSet>
      <dgm:spPr/>
    </dgm:pt>
    <dgm:pt modelId="{20ECD0DB-44F4-4ABA-A2DA-17DD3FFD9581}" type="pres">
      <dgm:prSet presAssocID="{B834FCFD-DF0D-40D8-9C31-AFDA4E50B047}" presName="compNode" presStyleCnt="0"/>
      <dgm:spPr/>
    </dgm:pt>
    <dgm:pt modelId="{3F5C8FE9-EF1E-4F83-9343-95A2A63DD485}" type="pres">
      <dgm:prSet presAssocID="{B834FCFD-DF0D-40D8-9C31-AFDA4E50B047}" presName="bgRect" presStyleLbl="bgShp" presStyleIdx="0" presStyleCnt="3"/>
      <dgm:spPr/>
    </dgm:pt>
    <dgm:pt modelId="{B77EB8B8-9AA1-4D87-A14F-F9FA1B0E9068}" type="pres">
      <dgm:prSet presAssocID="{B834FCFD-DF0D-40D8-9C31-AFDA4E50B047}"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onfused Person"/>
        </a:ext>
      </dgm:extLst>
    </dgm:pt>
    <dgm:pt modelId="{CAAA404C-BF0D-41FD-81E5-5BECE8831108}" type="pres">
      <dgm:prSet presAssocID="{B834FCFD-DF0D-40D8-9C31-AFDA4E50B047}" presName="spaceRect" presStyleCnt="0"/>
      <dgm:spPr/>
    </dgm:pt>
    <dgm:pt modelId="{9B306454-D13C-4E5A-823A-95BADFE1EB2B}" type="pres">
      <dgm:prSet presAssocID="{B834FCFD-DF0D-40D8-9C31-AFDA4E50B047}" presName="parTx" presStyleLbl="revTx" presStyleIdx="0" presStyleCnt="3">
        <dgm:presLayoutVars>
          <dgm:chMax val="0"/>
          <dgm:chPref val="0"/>
        </dgm:presLayoutVars>
      </dgm:prSet>
      <dgm:spPr/>
    </dgm:pt>
    <dgm:pt modelId="{3F72C621-0224-47EA-854E-40258F751915}" type="pres">
      <dgm:prSet presAssocID="{9893D1E7-946F-4D8C-951B-BCB7FCBC0DBA}" presName="sibTrans" presStyleCnt="0"/>
      <dgm:spPr/>
    </dgm:pt>
    <dgm:pt modelId="{11001AAE-CCD0-4600-8A00-BE29D950B638}" type="pres">
      <dgm:prSet presAssocID="{133D13F1-490F-400C-AC6C-2779126BF0DB}" presName="compNode" presStyleCnt="0"/>
      <dgm:spPr/>
    </dgm:pt>
    <dgm:pt modelId="{45B46D5E-2F90-4C5A-9D48-AC908C974D1B}" type="pres">
      <dgm:prSet presAssocID="{133D13F1-490F-400C-AC6C-2779126BF0DB}" presName="bgRect" presStyleLbl="bgShp" presStyleIdx="1" presStyleCnt="3"/>
      <dgm:spPr/>
    </dgm:pt>
    <dgm:pt modelId="{19B603D7-93EA-4D8F-BB59-57019588C1AD}" type="pres">
      <dgm:prSet presAssocID="{133D13F1-490F-400C-AC6C-2779126BF0DB}"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Maze"/>
        </a:ext>
      </dgm:extLst>
    </dgm:pt>
    <dgm:pt modelId="{8F9CDE3A-20D1-4338-BEDD-D2B0D360223C}" type="pres">
      <dgm:prSet presAssocID="{133D13F1-490F-400C-AC6C-2779126BF0DB}" presName="spaceRect" presStyleCnt="0"/>
      <dgm:spPr/>
    </dgm:pt>
    <dgm:pt modelId="{C6DE95D2-580F-4DA6-922A-8D04C3C89D52}" type="pres">
      <dgm:prSet presAssocID="{133D13F1-490F-400C-AC6C-2779126BF0DB}" presName="parTx" presStyleLbl="revTx" presStyleIdx="1" presStyleCnt="3">
        <dgm:presLayoutVars>
          <dgm:chMax val="0"/>
          <dgm:chPref val="0"/>
        </dgm:presLayoutVars>
      </dgm:prSet>
      <dgm:spPr/>
    </dgm:pt>
    <dgm:pt modelId="{519D6693-D586-469A-973D-AA1F9387F6F3}" type="pres">
      <dgm:prSet presAssocID="{CA077462-67D4-4817-9F85-16E3F5197A6F}" presName="sibTrans" presStyleCnt="0"/>
      <dgm:spPr/>
    </dgm:pt>
    <dgm:pt modelId="{9E12B7A2-9C73-4129-9A58-437610442D95}" type="pres">
      <dgm:prSet presAssocID="{2EA724E8-D50C-4A1A-B886-5B71F1CD66B1}" presName="compNode" presStyleCnt="0"/>
      <dgm:spPr/>
    </dgm:pt>
    <dgm:pt modelId="{000AD460-318C-4FA1-AF6C-D4C1981C30F2}" type="pres">
      <dgm:prSet presAssocID="{2EA724E8-D50C-4A1A-B886-5B71F1CD66B1}" presName="bgRect" presStyleLbl="bgShp" presStyleIdx="2" presStyleCnt="3"/>
      <dgm:spPr/>
    </dgm:pt>
    <dgm:pt modelId="{1DCF8B69-7969-4795-854B-6860AC652F6A}" type="pres">
      <dgm:prSet presAssocID="{2EA724E8-D50C-4A1A-B886-5B71F1CD66B1}"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Person with Idea"/>
        </a:ext>
      </dgm:extLst>
    </dgm:pt>
    <dgm:pt modelId="{8A5E737D-482D-4702-965D-00886C2C63ED}" type="pres">
      <dgm:prSet presAssocID="{2EA724E8-D50C-4A1A-B886-5B71F1CD66B1}" presName="spaceRect" presStyleCnt="0"/>
      <dgm:spPr/>
    </dgm:pt>
    <dgm:pt modelId="{817E0FAB-BB2D-4200-951F-D65EB47A0A12}" type="pres">
      <dgm:prSet presAssocID="{2EA724E8-D50C-4A1A-B886-5B71F1CD66B1}" presName="parTx" presStyleLbl="revTx" presStyleIdx="2" presStyleCnt="3">
        <dgm:presLayoutVars>
          <dgm:chMax val="0"/>
          <dgm:chPref val="0"/>
        </dgm:presLayoutVars>
      </dgm:prSet>
      <dgm:spPr/>
    </dgm:pt>
  </dgm:ptLst>
  <dgm:cxnLst>
    <dgm:cxn modelId="{99D2D513-495B-47A8-81B9-F383F17D8850}" type="presOf" srcId="{4EE60821-B495-4AC2-9713-26250561D0BA}" destId="{65C3346F-680B-45C7-AAF1-88194808B02F}" srcOrd="0" destOrd="0" presId="urn:microsoft.com/office/officeart/2018/2/layout/IconVerticalSolidList"/>
    <dgm:cxn modelId="{FF240884-30E3-4A02-83B3-78A475B73D50}" type="presOf" srcId="{B834FCFD-DF0D-40D8-9C31-AFDA4E50B047}" destId="{9B306454-D13C-4E5A-823A-95BADFE1EB2B}" srcOrd="0" destOrd="0" presId="urn:microsoft.com/office/officeart/2018/2/layout/IconVerticalSolidList"/>
    <dgm:cxn modelId="{B86B81A2-8025-4E95-A12A-94EB85CB0790}" srcId="{4EE60821-B495-4AC2-9713-26250561D0BA}" destId="{133D13F1-490F-400C-AC6C-2779126BF0DB}" srcOrd="1" destOrd="0" parTransId="{0C79D5C2-962C-479A-9B80-EE2FF559423A}" sibTransId="{CA077462-67D4-4817-9F85-16E3F5197A6F}"/>
    <dgm:cxn modelId="{822AEFAB-67F6-47C8-8E4C-4F7657365A76}" srcId="{4EE60821-B495-4AC2-9713-26250561D0BA}" destId="{2EA724E8-D50C-4A1A-B886-5B71F1CD66B1}" srcOrd="2" destOrd="0" parTransId="{CF100E02-C740-48A0-BF35-9C06CA700B9D}" sibTransId="{EA455926-9134-4747-9026-9C34E28CCC95}"/>
    <dgm:cxn modelId="{FE1E3DC4-2DB2-4ADF-BA44-8AE90E1D76A9}" type="presOf" srcId="{133D13F1-490F-400C-AC6C-2779126BF0DB}" destId="{C6DE95D2-580F-4DA6-922A-8D04C3C89D52}" srcOrd="0" destOrd="0" presId="urn:microsoft.com/office/officeart/2018/2/layout/IconVerticalSolidList"/>
    <dgm:cxn modelId="{25A87DF3-153E-4A5A-90D7-6C44D5FCA8AA}" type="presOf" srcId="{2EA724E8-D50C-4A1A-B886-5B71F1CD66B1}" destId="{817E0FAB-BB2D-4200-951F-D65EB47A0A12}" srcOrd="0" destOrd="0" presId="urn:microsoft.com/office/officeart/2018/2/layout/IconVerticalSolidList"/>
    <dgm:cxn modelId="{7FFDDEF5-2789-433D-8B66-1B4E804CF096}" srcId="{4EE60821-B495-4AC2-9713-26250561D0BA}" destId="{B834FCFD-DF0D-40D8-9C31-AFDA4E50B047}" srcOrd="0" destOrd="0" parTransId="{CB58B02F-F753-4D4E-B50D-AEFEFA83D2DD}" sibTransId="{9893D1E7-946F-4D8C-951B-BCB7FCBC0DBA}"/>
    <dgm:cxn modelId="{4337A496-0A91-4B05-91D2-8FC0B312644C}" type="presParOf" srcId="{65C3346F-680B-45C7-AAF1-88194808B02F}" destId="{20ECD0DB-44F4-4ABA-A2DA-17DD3FFD9581}" srcOrd="0" destOrd="0" presId="urn:microsoft.com/office/officeart/2018/2/layout/IconVerticalSolidList"/>
    <dgm:cxn modelId="{D059EF83-F712-4E50-818B-206349301862}" type="presParOf" srcId="{20ECD0DB-44F4-4ABA-A2DA-17DD3FFD9581}" destId="{3F5C8FE9-EF1E-4F83-9343-95A2A63DD485}" srcOrd="0" destOrd="0" presId="urn:microsoft.com/office/officeart/2018/2/layout/IconVerticalSolidList"/>
    <dgm:cxn modelId="{23BEDB2E-09DB-423B-AB72-8E3D7A306E01}" type="presParOf" srcId="{20ECD0DB-44F4-4ABA-A2DA-17DD3FFD9581}" destId="{B77EB8B8-9AA1-4D87-A14F-F9FA1B0E9068}" srcOrd="1" destOrd="0" presId="urn:microsoft.com/office/officeart/2018/2/layout/IconVerticalSolidList"/>
    <dgm:cxn modelId="{4C969CD9-94FB-4859-80DD-E72031D67722}" type="presParOf" srcId="{20ECD0DB-44F4-4ABA-A2DA-17DD3FFD9581}" destId="{CAAA404C-BF0D-41FD-81E5-5BECE8831108}" srcOrd="2" destOrd="0" presId="urn:microsoft.com/office/officeart/2018/2/layout/IconVerticalSolidList"/>
    <dgm:cxn modelId="{67147784-40B5-408B-BB3A-27DC588EFCB0}" type="presParOf" srcId="{20ECD0DB-44F4-4ABA-A2DA-17DD3FFD9581}" destId="{9B306454-D13C-4E5A-823A-95BADFE1EB2B}" srcOrd="3" destOrd="0" presId="urn:microsoft.com/office/officeart/2018/2/layout/IconVerticalSolidList"/>
    <dgm:cxn modelId="{43E90AD5-CE72-4AE7-BFD0-72AD7BD94F61}" type="presParOf" srcId="{65C3346F-680B-45C7-AAF1-88194808B02F}" destId="{3F72C621-0224-47EA-854E-40258F751915}" srcOrd="1" destOrd="0" presId="urn:microsoft.com/office/officeart/2018/2/layout/IconVerticalSolidList"/>
    <dgm:cxn modelId="{B4BEAE09-8C4D-48AC-9EDE-52D2879AA41E}" type="presParOf" srcId="{65C3346F-680B-45C7-AAF1-88194808B02F}" destId="{11001AAE-CCD0-4600-8A00-BE29D950B638}" srcOrd="2" destOrd="0" presId="urn:microsoft.com/office/officeart/2018/2/layout/IconVerticalSolidList"/>
    <dgm:cxn modelId="{7485B749-3794-4066-AE84-B346F5314A88}" type="presParOf" srcId="{11001AAE-CCD0-4600-8A00-BE29D950B638}" destId="{45B46D5E-2F90-4C5A-9D48-AC908C974D1B}" srcOrd="0" destOrd="0" presId="urn:microsoft.com/office/officeart/2018/2/layout/IconVerticalSolidList"/>
    <dgm:cxn modelId="{C6551E05-1506-4BA5-B7D3-83E7D0C742D9}" type="presParOf" srcId="{11001AAE-CCD0-4600-8A00-BE29D950B638}" destId="{19B603D7-93EA-4D8F-BB59-57019588C1AD}" srcOrd="1" destOrd="0" presId="urn:microsoft.com/office/officeart/2018/2/layout/IconVerticalSolidList"/>
    <dgm:cxn modelId="{51F7102E-2C98-45FF-A7E3-084C954F17EA}" type="presParOf" srcId="{11001AAE-CCD0-4600-8A00-BE29D950B638}" destId="{8F9CDE3A-20D1-4338-BEDD-D2B0D360223C}" srcOrd="2" destOrd="0" presId="urn:microsoft.com/office/officeart/2018/2/layout/IconVerticalSolidList"/>
    <dgm:cxn modelId="{5676AD98-6E12-4DD2-8156-590CDEF18C1A}" type="presParOf" srcId="{11001AAE-CCD0-4600-8A00-BE29D950B638}" destId="{C6DE95D2-580F-4DA6-922A-8D04C3C89D52}" srcOrd="3" destOrd="0" presId="urn:microsoft.com/office/officeart/2018/2/layout/IconVerticalSolidList"/>
    <dgm:cxn modelId="{94A53DD3-B571-49D0-96B6-0193B91B7FE6}" type="presParOf" srcId="{65C3346F-680B-45C7-AAF1-88194808B02F}" destId="{519D6693-D586-469A-973D-AA1F9387F6F3}" srcOrd="3" destOrd="0" presId="urn:microsoft.com/office/officeart/2018/2/layout/IconVerticalSolidList"/>
    <dgm:cxn modelId="{024B17A4-77CD-4909-AD66-041F9337AE85}" type="presParOf" srcId="{65C3346F-680B-45C7-AAF1-88194808B02F}" destId="{9E12B7A2-9C73-4129-9A58-437610442D95}" srcOrd="4" destOrd="0" presId="urn:microsoft.com/office/officeart/2018/2/layout/IconVerticalSolidList"/>
    <dgm:cxn modelId="{9F9917E2-CB67-4162-AF61-5BA309EB109A}" type="presParOf" srcId="{9E12B7A2-9C73-4129-9A58-437610442D95}" destId="{000AD460-318C-4FA1-AF6C-D4C1981C30F2}" srcOrd="0" destOrd="0" presId="urn:microsoft.com/office/officeart/2018/2/layout/IconVerticalSolidList"/>
    <dgm:cxn modelId="{DC9CAA3E-AAE6-4226-8685-74DD034CE6F4}" type="presParOf" srcId="{9E12B7A2-9C73-4129-9A58-437610442D95}" destId="{1DCF8B69-7969-4795-854B-6860AC652F6A}" srcOrd="1" destOrd="0" presId="urn:microsoft.com/office/officeart/2018/2/layout/IconVerticalSolidList"/>
    <dgm:cxn modelId="{C7C70FD7-A613-4AB8-91D3-4C03535D884D}" type="presParOf" srcId="{9E12B7A2-9C73-4129-9A58-437610442D95}" destId="{8A5E737D-482D-4702-965D-00886C2C63ED}" srcOrd="2" destOrd="0" presId="urn:microsoft.com/office/officeart/2018/2/layout/IconVerticalSolidList"/>
    <dgm:cxn modelId="{998DE5FD-126B-4BA6-8189-F8A7E6B3BC44}" type="presParOf" srcId="{9E12B7A2-9C73-4129-9A58-437610442D95}" destId="{817E0FAB-BB2D-4200-951F-D65EB47A0A12}"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AFCA2A62-AFAA-47F0-A2EB-8B551D4AC5DD}"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52F0AE39-6C15-4126-9FBA-F064981562B2}">
      <dgm:prSet/>
      <dgm:spPr/>
      <dgm:t>
        <a:bodyPr/>
        <a:lstStyle/>
        <a:p>
          <a:r>
            <a:rPr lang="en-US"/>
            <a:t>Theorists such as Piaget, Kohlberg and Erikson are more focused on the idea of discontinuous development.</a:t>
          </a:r>
        </a:p>
      </dgm:t>
    </dgm:pt>
    <dgm:pt modelId="{562FBCCA-A338-4B03-99A6-7A41BC06EE1D}" type="parTrans" cxnId="{7AC46076-9E68-4D87-8FF3-5302C4E4261A}">
      <dgm:prSet/>
      <dgm:spPr/>
      <dgm:t>
        <a:bodyPr/>
        <a:lstStyle/>
        <a:p>
          <a:endParaRPr lang="en-US"/>
        </a:p>
      </dgm:t>
    </dgm:pt>
    <dgm:pt modelId="{BD33ADB7-BAB1-4168-8201-486AEAF70DEE}" type="sibTrans" cxnId="{7AC46076-9E68-4D87-8FF3-5302C4E4261A}">
      <dgm:prSet/>
      <dgm:spPr/>
      <dgm:t>
        <a:bodyPr/>
        <a:lstStyle/>
        <a:p>
          <a:endParaRPr lang="en-US"/>
        </a:p>
      </dgm:t>
    </dgm:pt>
    <dgm:pt modelId="{36B70B93-88D5-4BD5-86E4-B7DCDA0BF053}">
      <dgm:prSet/>
      <dgm:spPr/>
      <dgm:t>
        <a:bodyPr/>
        <a:lstStyle/>
        <a:p>
          <a:r>
            <a:rPr lang="en-US"/>
            <a:t>They believe that development occurs in shifts, or leaps. These are linear and universal.</a:t>
          </a:r>
        </a:p>
      </dgm:t>
    </dgm:pt>
    <dgm:pt modelId="{946FA49C-B2E3-4C5C-872A-8CEC500C9BE9}" type="parTrans" cxnId="{6BB28DF0-7A5C-42A7-8686-FBEA19DC2586}">
      <dgm:prSet/>
      <dgm:spPr/>
      <dgm:t>
        <a:bodyPr/>
        <a:lstStyle/>
        <a:p>
          <a:endParaRPr lang="en-US"/>
        </a:p>
      </dgm:t>
    </dgm:pt>
    <dgm:pt modelId="{0F0DB1D7-81EB-455E-B7FF-EE01CE5614E2}" type="sibTrans" cxnId="{6BB28DF0-7A5C-42A7-8686-FBEA19DC2586}">
      <dgm:prSet/>
      <dgm:spPr/>
      <dgm:t>
        <a:bodyPr/>
        <a:lstStyle/>
        <a:p>
          <a:endParaRPr lang="en-US"/>
        </a:p>
      </dgm:t>
    </dgm:pt>
    <dgm:pt modelId="{0321160C-D395-4AF3-8806-B462C4A3B9E3}" type="pres">
      <dgm:prSet presAssocID="{AFCA2A62-AFAA-47F0-A2EB-8B551D4AC5DD}" presName="root" presStyleCnt="0">
        <dgm:presLayoutVars>
          <dgm:dir/>
          <dgm:resizeHandles val="exact"/>
        </dgm:presLayoutVars>
      </dgm:prSet>
      <dgm:spPr/>
    </dgm:pt>
    <dgm:pt modelId="{A9D04BAA-A9DE-477F-AE1A-8125624C35E6}" type="pres">
      <dgm:prSet presAssocID="{52F0AE39-6C15-4126-9FBA-F064981562B2}" presName="compNode" presStyleCnt="0"/>
      <dgm:spPr/>
    </dgm:pt>
    <dgm:pt modelId="{D78D89CC-45C9-4469-922B-A2B24CCBE46F}" type="pres">
      <dgm:prSet presAssocID="{52F0AE39-6C15-4126-9FBA-F064981562B2}" presName="bgRect" presStyleLbl="bgShp" presStyleIdx="0" presStyleCnt="2"/>
      <dgm:spPr/>
    </dgm:pt>
    <dgm:pt modelId="{7307D766-63A9-403A-AEC8-04DBD57E476C}" type="pres">
      <dgm:prSet presAssocID="{52F0AE39-6C15-4126-9FBA-F064981562B2}"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ead with Gears"/>
        </a:ext>
      </dgm:extLst>
    </dgm:pt>
    <dgm:pt modelId="{B556A8C8-B949-43DF-9BA3-B92124E673F6}" type="pres">
      <dgm:prSet presAssocID="{52F0AE39-6C15-4126-9FBA-F064981562B2}" presName="spaceRect" presStyleCnt="0"/>
      <dgm:spPr/>
    </dgm:pt>
    <dgm:pt modelId="{6B15AA6E-B288-4781-B272-3BE8C499A3F2}" type="pres">
      <dgm:prSet presAssocID="{52F0AE39-6C15-4126-9FBA-F064981562B2}" presName="parTx" presStyleLbl="revTx" presStyleIdx="0" presStyleCnt="2">
        <dgm:presLayoutVars>
          <dgm:chMax val="0"/>
          <dgm:chPref val="0"/>
        </dgm:presLayoutVars>
      </dgm:prSet>
      <dgm:spPr/>
    </dgm:pt>
    <dgm:pt modelId="{5AEE734A-900C-49CE-AA33-A1C316258B2E}" type="pres">
      <dgm:prSet presAssocID="{BD33ADB7-BAB1-4168-8201-486AEAF70DEE}" presName="sibTrans" presStyleCnt="0"/>
      <dgm:spPr/>
    </dgm:pt>
    <dgm:pt modelId="{481A911E-1110-4CB8-A426-74ECE61CFCED}" type="pres">
      <dgm:prSet presAssocID="{36B70B93-88D5-4BD5-86E4-B7DCDA0BF053}" presName="compNode" presStyleCnt="0"/>
      <dgm:spPr/>
    </dgm:pt>
    <dgm:pt modelId="{1FBA5F95-535C-4B88-BC3E-0C8B3A800FB9}" type="pres">
      <dgm:prSet presAssocID="{36B70B93-88D5-4BD5-86E4-B7DCDA0BF053}" presName="bgRect" presStyleLbl="bgShp" presStyleIdx="1" presStyleCnt="2"/>
      <dgm:spPr/>
    </dgm:pt>
    <dgm:pt modelId="{3893C4AB-6020-4DF4-9AC0-0109B6BDCA5B}" type="pres">
      <dgm:prSet presAssocID="{36B70B93-88D5-4BD5-86E4-B7DCDA0BF053}"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usiness Growth"/>
        </a:ext>
      </dgm:extLst>
    </dgm:pt>
    <dgm:pt modelId="{6815B106-894B-44FF-ADBB-2915ACCEC4CC}" type="pres">
      <dgm:prSet presAssocID="{36B70B93-88D5-4BD5-86E4-B7DCDA0BF053}" presName="spaceRect" presStyleCnt="0"/>
      <dgm:spPr/>
    </dgm:pt>
    <dgm:pt modelId="{416FCCB5-94A1-4AE9-AC3A-4B6079302F50}" type="pres">
      <dgm:prSet presAssocID="{36B70B93-88D5-4BD5-86E4-B7DCDA0BF053}" presName="parTx" presStyleLbl="revTx" presStyleIdx="1" presStyleCnt="2">
        <dgm:presLayoutVars>
          <dgm:chMax val="0"/>
          <dgm:chPref val="0"/>
        </dgm:presLayoutVars>
      </dgm:prSet>
      <dgm:spPr/>
    </dgm:pt>
  </dgm:ptLst>
  <dgm:cxnLst>
    <dgm:cxn modelId="{7AC46076-9E68-4D87-8FF3-5302C4E4261A}" srcId="{AFCA2A62-AFAA-47F0-A2EB-8B551D4AC5DD}" destId="{52F0AE39-6C15-4126-9FBA-F064981562B2}" srcOrd="0" destOrd="0" parTransId="{562FBCCA-A338-4B03-99A6-7A41BC06EE1D}" sibTransId="{BD33ADB7-BAB1-4168-8201-486AEAF70DEE}"/>
    <dgm:cxn modelId="{4001F0A7-98C9-4342-BCFB-22881085850D}" type="presOf" srcId="{36B70B93-88D5-4BD5-86E4-B7DCDA0BF053}" destId="{416FCCB5-94A1-4AE9-AC3A-4B6079302F50}" srcOrd="0" destOrd="0" presId="urn:microsoft.com/office/officeart/2018/2/layout/IconVerticalSolidList"/>
    <dgm:cxn modelId="{6BB28DF0-7A5C-42A7-8686-FBEA19DC2586}" srcId="{AFCA2A62-AFAA-47F0-A2EB-8B551D4AC5DD}" destId="{36B70B93-88D5-4BD5-86E4-B7DCDA0BF053}" srcOrd="1" destOrd="0" parTransId="{946FA49C-B2E3-4C5C-872A-8CEC500C9BE9}" sibTransId="{0F0DB1D7-81EB-455E-B7FF-EE01CE5614E2}"/>
    <dgm:cxn modelId="{0C1AC1F8-AEF4-45A1-8321-F4CCA3841913}" type="presOf" srcId="{AFCA2A62-AFAA-47F0-A2EB-8B551D4AC5DD}" destId="{0321160C-D395-4AF3-8806-B462C4A3B9E3}" srcOrd="0" destOrd="0" presId="urn:microsoft.com/office/officeart/2018/2/layout/IconVerticalSolidList"/>
    <dgm:cxn modelId="{3F0114FA-EB86-47DE-BE50-48900FD99F25}" type="presOf" srcId="{52F0AE39-6C15-4126-9FBA-F064981562B2}" destId="{6B15AA6E-B288-4781-B272-3BE8C499A3F2}" srcOrd="0" destOrd="0" presId="urn:microsoft.com/office/officeart/2018/2/layout/IconVerticalSolidList"/>
    <dgm:cxn modelId="{F9B62898-0EBC-462B-8E21-3BD6F8C6049F}" type="presParOf" srcId="{0321160C-D395-4AF3-8806-B462C4A3B9E3}" destId="{A9D04BAA-A9DE-477F-AE1A-8125624C35E6}" srcOrd="0" destOrd="0" presId="urn:microsoft.com/office/officeart/2018/2/layout/IconVerticalSolidList"/>
    <dgm:cxn modelId="{0ECA7E9A-C71A-400D-A36A-45B65B08B05C}" type="presParOf" srcId="{A9D04BAA-A9DE-477F-AE1A-8125624C35E6}" destId="{D78D89CC-45C9-4469-922B-A2B24CCBE46F}" srcOrd="0" destOrd="0" presId="urn:microsoft.com/office/officeart/2018/2/layout/IconVerticalSolidList"/>
    <dgm:cxn modelId="{AB9FA8E3-49D2-43D6-AB5D-46C773AC86BF}" type="presParOf" srcId="{A9D04BAA-A9DE-477F-AE1A-8125624C35E6}" destId="{7307D766-63A9-403A-AEC8-04DBD57E476C}" srcOrd="1" destOrd="0" presId="urn:microsoft.com/office/officeart/2018/2/layout/IconVerticalSolidList"/>
    <dgm:cxn modelId="{4DC45FA0-A917-4F32-9349-B69E94DE8BDA}" type="presParOf" srcId="{A9D04BAA-A9DE-477F-AE1A-8125624C35E6}" destId="{B556A8C8-B949-43DF-9BA3-B92124E673F6}" srcOrd="2" destOrd="0" presId="urn:microsoft.com/office/officeart/2018/2/layout/IconVerticalSolidList"/>
    <dgm:cxn modelId="{A463886C-078C-49F4-8F7E-D19AD95A1424}" type="presParOf" srcId="{A9D04BAA-A9DE-477F-AE1A-8125624C35E6}" destId="{6B15AA6E-B288-4781-B272-3BE8C499A3F2}" srcOrd="3" destOrd="0" presId="urn:microsoft.com/office/officeart/2018/2/layout/IconVerticalSolidList"/>
    <dgm:cxn modelId="{3D278F01-8EAA-4C26-9C1E-0AC29FEE622F}" type="presParOf" srcId="{0321160C-D395-4AF3-8806-B462C4A3B9E3}" destId="{5AEE734A-900C-49CE-AA33-A1C316258B2E}" srcOrd="1" destOrd="0" presId="urn:microsoft.com/office/officeart/2018/2/layout/IconVerticalSolidList"/>
    <dgm:cxn modelId="{0E9BB066-F34A-44D5-858D-CEF49D0C3B11}" type="presParOf" srcId="{0321160C-D395-4AF3-8806-B462C4A3B9E3}" destId="{481A911E-1110-4CB8-A426-74ECE61CFCED}" srcOrd="2" destOrd="0" presId="urn:microsoft.com/office/officeart/2018/2/layout/IconVerticalSolidList"/>
    <dgm:cxn modelId="{531D627A-886A-49FE-B57E-987B17B46E95}" type="presParOf" srcId="{481A911E-1110-4CB8-A426-74ECE61CFCED}" destId="{1FBA5F95-535C-4B88-BC3E-0C8B3A800FB9}" srcOrd="0" destOrd="0" presId="urn:microsoft.com/office/officeart/2018/2/layout/IconVerticalSolidList"/>
    <dgm:cxn modelId="{3BACC35C-C16B-4692-B24D-2304EF72DC31}" type="presParOf" srcId="{481A911E-1110-4CB8-A426-74ECE61CFCED}" destId="{3893C4AB-6020-4DF4-9AC0-0109B6BDCA5B}" srcOrd="1" destOrd="0" presId="urn:microsoft.com/office/officeart/2018/2/layout/IconVerticalSolidList"/>
    <dgm:cxn modelId="{C2028739-6053-459D-AD7E-F7DD253EEC17}" type="presParOf" srcId="{481A911E-1110-4CB8-A426-74ECE61CFCED}" destId="{6815B106-894B-44FF-ADBB-2915ACCEC4CC}" srcOrd="2" destOrd="0" presId="urn:microsoft.com/office/officeart/2018/2/layout/IconVerticalSolidList"/>
    <dgm:cxn modelId="{F66B5124-56AD-4DF6-A967-21B41017A609}" type="presParOf" srcId="{481A911E-1110-4CB8-A426-74ECE61CFCED}" destId="{416FCCB5-94A1-4AE9-AC3A-4B6079302F50}"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4.xml><?xml version="1.0" encoding="utf-8"?>
<dgm:dataModel xmlns:dgm="http://schemas.openxmlformats.org/drawingml/2006/diagram" xmlns:a="http://schemas.openxmlformats.org/drawingml/2006/main">
  <dgm:ptLst>
    <dgm:pt modelId="{C4243C45-36CC-48C7-8999-C392D732FB6C}"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38A4C00E-ED1F-46C7-B163-2EB559FFFA07}">
      <dgm:prSet/>
      <dgm:spPr/>
      <dgm:t>
        <a:bodyPr/>
        <a:lstStyle/>
        <a:p>
          <a:r>
            <a:rPr lang="en-US"/>
            <a:t>Considering the aspects we have visited thus far, what could be described as continuous development?</a:t>
          </a:r>
        </a:p>
      </dgm:t>
    </dgm:pt>
    <dgm:pt modelId="{DAF124DD-E60A-4EE8-89EA-F003040F05FE}" type="parTrans" cxnId="{380D2194-4CCC-4CBA-AC14-B491F19B1C69}">
      <dgm:prSet/>
      <dgm:spPr/>
      <dgm:t>
        <a:bodyPr/>
        <a:lstStyle/>
        <a:p>
          <a:endParaRPr lang="en-US"/>
        </a:p>
      </dgm:t>
    </dgm:pt>
    <dgm:pt modelId="{3C0BF8F1-A43D-4200-BDED-141C1DB23803}" type="sibTrans" cxnId="{380D2194-4CCC-4CBA-AC14-B491F19B1C69}">
      <dgm:prSet/>
      <dgm:spPr/>
      <dgm:t>
        <a:bodyPr/>
        <a:lstStyle/>
        <a:p>
          <a:endParaRPr lang="en-US"/>
        </a:p>
      </dgm:t>
    </dgm:pt>
    <dgm:pt modelId="{3E37C432-F28D-4B79-81BC-CA1C7A191A79}">
      <dgm:prSet/>
      <dgm:spPr/>
      <dgm:t>
        <a:bodyPr/>
        <a:lstStyle/>
        <a:p>
          <a:r>
            <a:rPr lang="en-US"/>
            <a:t>What continually develops as we grow/age?</a:t>
          </a:r>
        </a:p>
      </dgm:t>
    </dgm:pt>
    <dgm:pt modelId="{EE04D630-B13D-4074-BD30-F94BE95C737D}" type="parTrans" cxnId="{3F247DFD-6E3A-4A2A-8610-69FC9C39A028}">
      <dgm:prSet/>
      <dgm:spPr/>
      <dgm:t>
        <a:bodyPr/>
        <a:lstStyle/>
        <a:p>
          <a:endParaRPr lang="en-US"/>
        </a:p>
      </dgm:t>
    </dgm:pt>
    <dgm:pt modelId="{9E0E7F44-8CAE-44E5-87E2-124016E69BCB}" type="sibTrans" cxnId="{3F247DFD-6E3A-4A2A-8610-69FC9C39A028}">
      <dgm:prSet/>
      <dgm:spPr/>
      <dgm:t>
        <a:bodyPr/>
        <a:lstStyle/>
        <a:p>
          <a:endParaRPr lang="en-US"/>
        </a:p>
      </dgm:t>
    </dgm:pt>
    <dgm:pt modelId="{F08A2485-BBAE-4102-BB97-3AEA4816B30B}">
      <dgm:prSet/>
      <dgm:spPr/>
      <dgm:t>
        <a:bodyPr/>
        <a:lstStyle/>
        <a:p>
          <a:r>
            <a:rPr lang="en-US"/>
            <a:t>Height, learning to walk/talk</a:t>
          </a:r>
        </a:p>
      </dgm:t>
    </dgm:pt>
    <dgm:pt modelId="{4576A0B3-D184-4C0F-8D31-D67E5BE9A013}" type="parTrans" cxnId="{D6D6B6B3-B9E4-49A1-A771-44EAF8D5A608}">
      <dgm:prSet/>
      <dgm:spPr/>
      <dgm:t>
        <a:bodyPr/>
        <a:lstStyle/>
        <a:p>
          <a:endParaRPr lang="en-US"/>
        </a:p>
      </dgm:t>
    </dgm:pt>
    <dgm:pt modelId="{4B347E28-24EB-4C29-A633-3772CE52E3F6}" type="sibTrans" cxnId="{D6D6B6B3-B9E4-49A1-A771-44EAF8D5A608}">
      <dgm:prSet/>
      <dgm:spPr/>
      <dgm:t>
        <a:bodyPr/>
        <a:lstStyle/>
        <a:p>
          <a:endParaRPr lang="en-US"/>
        </a:p>
      </dgm:t>
    </dgm:pt>
    <dgm:pt modelId="{BB1675AD-A622-4C87-92A7-E973CBBA2BA0}" type="pres">
      <dgm:prSet presAssocID="{C4243C45-36CC-48C7-8999-C392D732FB6C}" presName="linear" presStyleCnt="0">
        <dgm:presLayoutVars>
          <dgm:animLvl val="lvl"/>
          <dgm:resizeHandles val="exact"/>
        </dgm:presLayoutVars>
      </dgm:prSet>
      <dgm:spPr/>
    </dgm:pt>
    <dgm:pt modelId="{AA8F5F74-9E58-41A2-A882-81BB83F0B516}" type="pres">
      <dgm:prSet presAssocID="{38A4C00E-ED1F-46C7-B163-2EB559FFFA07}" presName="parentText" presStyleLbl="node1" presStyleIdx="0" presStyleCnt="3">
        <dgm:presLayoutVars>
          <dgm:chMax val="0"/>
          <dgm:bulletEnabled val="1"/>
        </dgm:presLayoutVars>
      </dgm:prSet>
      <dgm:spPr/>
    </dgm:pt>
    <dgm:pt modelId="{57B6B549-8531-4B69-9F9C-AD8C9869A939}" type="pres">
      <dgm:prSet presAssocID="{3C0BF8F1-A43D-4200-BDED-141C1DB23803}" presName="spacer" presStyleCnt="0"/>
      <dgm:spPr/>
    </dgm:pt>
    <dgm:pt modelId="{127AA356-6295-4A87-B68C-53DEC7F3ED6E}" type="pres">
      <dgm:prSet presAssocID="{3E37C432-F28D-4B79-81BC-CA1C7A191A79}" presName="parentText" presStyleLbl="node1" presStyleIdx="1" presStyleCnt="3">
        <dgm:presLayoutVars>
          <dgm:chMax val="0"/>
          <dgm:bulletEnabled val="1"/>
        </dgm:presLayoutVars>
      </dgm:prSet>
      <dgm:spPr/>
    </dgm:pt>
    <dgm:pt modelId="{1EDF5E5F-63B3-4CF9-B887-58AD6C8C3B3C}" type="pres">
      <dgm:prSet presAssocID="{9E0E7F44-8CAE-44E5-87E2-124016E69BCB}" presName="spacer" presStyleCnt="0"/>
      <dgm:spPr/>
    </dgm:pt>
    <dgm:pt modelId="{9C7AA225-BE40-448B-9E10-1A15F5762354}" type="pres">
      <dgm:prSet presAssocID="{F08A2485-BBAE-4102-BB97-3AEA4816B30B}" presName="parentText" presStyleLbl="node1" presStyleIdx="2" presStyleCnt="3">
        <dgm:presLayoutVars>
          <dgm:chMax val="0"/>
          <dgm:bulletEnabled val="1"/>
        </dgm:presLayoutVars>
      </dgm:prSet>
      <dgm:spPr/>
    </dgm:pt>
  </dgm:ptLst>
  <dgm:cxnLst>
    <dgm:cxn modelId="{F4646B24-9FA4-4CAE-8A2C-2E1E843CD9B9}" type="presOf" srcId="{F08A2485-BBAE-4102-BB97-3AEA4816B30B}" destId="{9C7AA225-BE40-448B-9E10-1A15F5762354}" srcOrd="0" destOrd="0" presId="urn:microsoft.com/office/officeart/2005/8/layout/vList2"/>
    <dgm:cxn modelId="{7E223469-2A04-43D7-87E9-E21D7F482658}" type="presOf" srcId="{38A4C00E-ED1F-46C7-B163-2EB559FFFA07}" destId="{AA8F5F74-9E58-41A2-A882-81BB83F0B516}" srcOrd="0" destOrd="0" presId="urn:microsoft.com/office/officeart/2005/8/layout/vList2"/>
    <dgm:cxn modelId="{380D2194-4CCC-4CBA-AC14-B491F19B1C69}" srcId="{C4243C45-36CC-48C7-8999-C392D732FB6C}" destId="{38A4C00E-ED1F-46C7-B163-2EB559FFFA07}" srcOrd="0" destOrd="0" parTransId="{DAF124DD-E60A-4EE8-89EA-F003040F05FE}" sibTransId="{3C0BF8F1-A43D-4200-BDED-141C1DB23803}"/>
    <dgm:cxn modelId="{D6D6B6B3-B9E4-49A1-A771-44EAF8D5A608}" srcId="{C4243C45-36CC-48C7-8999-C392D732FB6C}" destId="{F08A2485-BBAE-4102-BB97-3AEA4816B30B}" srcOrd="2" destOrd="0" parTransId="{4576A0B3-D184-4C0F-8D31-D67E5BE9A013}" sibTransId="{4B347E28-24EB-4C29-A633-3772CE52E3F6}"/>
    <dgm:cxn modelId="{A944D3CE-7BEA-4BA1-B623-C84609467FB1}" type="presOf" srcId="{3E37C432-F28D-4B79-81BC-CA1C7A191A79}" destId="{127AA356-6295-4A87-B68C-53DEC7F3ED6E}" srcOrd="0" destOrd="0" presId="urn:microsoft.com/office/officeart/2005/8/layout/vList2"/>
    <dgm:cxn modelId="{B6BF3DF2-39B1-4169-A7CA-ABC190BDEFB3}" type="presOf" srcId="{C4243C45-36CC-48C7-8999-C392D732FB6C}" destId="{BB1675AD-A622-4C87-92A7-E973CBBA2BA0}" srcOrd="0" destOrd="0" presId="urn:microsoft.com/office/officeart/2005/8/layout/vList2"/>
    <dgm:cxn modelId="{3F247DFD-6E3A-4A2A-8610-69FC9C39A028}" srcId="{C4243C45-36CC-48C7-8999-C392D732FB6C}" destId="{3E37C432-F28D-4B79-81BC-CA1C7A191A79}" srcOrd="1" destOrd="0" parTransId="{EE04D630-B13D-4074-BD30-F94BE95C737D}" sibTransId="{9E0E7F44-8CAE-44E5-87E2-124016E69BCB}"/>
    <dgm:cxn modelId="{5923343F-7449-4A9D-82C4-146F0DBFC517}" type="presParOf" srcId="{BB1675AD-A622-4C87-92A7-E973CBBA2BA0}" destId="{AA8F5F74-9E58-41A2-A882-81BB83F0B516}" srcOrd="0" destOrd="0" presId="urn:microsoft.com/office/officeart/2005/8/layout/vList2"/>
    <dgm:cxn modelId="{31179E35-B958-4534-9748-777FB25A7A69}" type="presParOf" srcId="{BB1675AD-A622-4C87-92A7-E973CBBA2BA0}" destId="{57B6B549-8531-4B69-9F9C-AD8C9869A939}" srcOrd="1" destOrd="0" presId="urn:microsoft.com/office/officeart/2005/8/layout/vList2"/>
    <dgm:cxn modelId="{5D1C2A33-7641-449E-AAE6-997186B08821}" type="presParOf" srcId="{BB1675AD-A622-4C87-92A7-E973CBBA2BA0}" destId="{127AA356-6295-4A87-B68C-53DEC7F3ED6E}" srcOrd="2" destOrd="0" presId="urn:microsoft.com/office/officeart/2005/8/layout/vList2"/>
    <dgm:cxn modelId="{29F6099B-A60C-46B9-B429-AE2779E1A4E5}" type="presParOf" srcId="{BB1675AD-A622-4C87-92A7-E973CBBA2BA0}" destId="{1EDF5E5F-63B3-4CF9-B887-58AD6C8C3B3C}" srcOrd="3" destOrd="0" presId="urn:microsoft.com/office/officeart/2005/8/layout/vList2"/>
    <dgm:cxn modelId="{AC53DF74-315C-463D-B1D8-B21375DD3105}" type="presParOf" srcId="{BB1675AD-A622-4C87-92A7-E973CBBA2BA0}" destId="{9C7AA225-BE40-448B-9E10-1A15F5762354}"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5.xml><?xml version="1.0" encoding="utf-8"?>
<dgm:dataModel xmlns:dgm="http://schemas.openxmlformats.org/drawingml/2006/diagram" xmlns:a="http://schemas.openxmlformats.org/drawingml/2006/main">
  <dgm:ptLst>
    <dgm:pt modelId="{6098ADCA-5E3A-4CDF-B1F2-6EE2B3504BF0}"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3F55277B-039F-4413-8DC7-B8B8500C935B}">
      <dgm:prSet/>
      <dgm:spPr/>
      <dgm:t>
        <a:bodyPr/>
        <a:lstStyle/>
        <a:p>
          <a:r>
            <a:rPr lang="en-US"/>
            <a:t>Vygotsky’s theory focuses on the role of culture in the development of mental abilities.</a:t>
          </a:r>
        </a:p>
      </dgm:t>
    </dgm:pt>
    <dgm:pt modelId="{6AF60FB6-9282-450B-95D5-5B169003D84D}" type="parTrans" cxnId="{4D7EF2C9-763B-416E-B8A4-56CB9F1CBD3F}">
      <dgm:prSet/>
      <dgm:spPr/>
      <dgm:t>
        <a:bodyPr/>
        <a:lstStyle/>
        <a:p>
          <a:endParaRPr lang="en-US"/>
        </a:p>
      </dgm:t>
    </dgm:pt>
    <dgm:pt modelId="{0CA28EE2-02FD-47C6-938D-5DF0FA308EBF}" type="sibTrans" cxnId="{4D7EF2C9-763B-416E-B8A4-56CB9F1CBD3F}">
      <dgm:prSet/>
      <dgm:spPr/>
      <dgm:t>
        <a:bodyPr/>
        <a:lstStyle/>
        <a:p>
          <a:endParaRPr lang="en-US"/>
        </a:p>
      </dgm:t>
    </dgm:pt>
    <dgm:pt modelId="{515591B0-7807-482F-9BA8-C312C036602D}">
      <dgm:prSet/>
      <dgm:spPr/>
      <dgm:t>
        <a:bodyPr/>
        <a:lstStyle/>
        <a:p>
          <a:r>
            <a:rPr lang="en-US"/>
            <a:t>According to Vygotsky, adults in society foster children’s cognitive development by engaging them in challenging, meaningful activities. </a:t>
          </a:r>
        </a:p>
      </dgm:t>
    </dgm:pt>
    <dgm:pt modelId="{D80A72E4-6B7F-4410-98C0-465110E49FA3}" type="parTrans" cxnId="{ED980D9C-9DA3-4793-9AE7-521FA5356406}">
      <dgm:prSet/>
      <dgm:spPr/>
      <dgm:t>
        <a:bodyPr/>
        <a:lstStyle/>
        <a:p>
          <a:endParaRPr lang="en-US"/>
        </a:p>
      </dgm:t>
    </dgm:pt>
    <dgm:pt modelId="{461964C2-8250-48C9-8D75-BF88BCD1CBA1}" type="sibTrans" cxnId="{ED980D9C-9DA3-4793-9AE7-521FA5356406}">
      <dgm:prSet/>
      <dgm:spPr/>
      <dgm:t>
        <a:bodyPr/>
        <a:lstStyle/>
        <a:p>
          <a:endParaRPr lang="en-US"/>
        </a:p>
      </dgm:t>
    </dgm:pt>
    <dgm:pt modelId="{22B1241C-8FC1-4FDA-AB01-32867800C926}">
      <dgm:prSet/>
      <dgm:spPr/>
      <dgm:t>
        <a:bodyPr/>
        <a:lstStyle/>
        <a:p>
          <a:r>
            <a:rPr lang="en-US"/>
            <a:t>Adults convey to children the way their culture interprets and responds to the world.</a:t>
          </a:r>
        </a:p>
      </dgm:t>
    </dgm:pt>
    <dgm:pt modelId="{E8B88B27-720B-4F56-9625-F5FBD41FB41E}" type="parTrans" cxnId="{C8954DF9-FFC3-410E-8758-C6BD5F05D26E}">
      <dgm:prSet/>
      <dgm:spPr/>
      <dgm:t>
        <a:bodyPr/>
        <a:lstStyle/>
        <a:p>
          <a:endParaRPr lang="en-US"/>
        </a:p>
      </dgm:t>
    </dgm:pt>
    <dgm:pt modelId="{9C9D63BB-9BAE-4B33-B962-B064DCEECF8D}" type="sibTrans" cxnId="{C8954DF9-FFC3-410E-8758-C6BD5F05D26E}">
      <dgm:prSet/>
      <dgm:spPr/>
      <dgm:t>
        <a:bodyPr/>
        <a:lstStyle/>
        <a:p>
          <a:endParaRPr lang="en-US"/>
        </a:p>
      </dgm:t>
    </dgm:pt>
    <dgm:pt modelId="{CE63E7F0-1C04-4A03-9ECD-3BA6CF117CC3}">
      <dgm:prSet/>
      <dgm:spPr/>
      <dgm:t>
        <a:bodyPr/>
        <a:lstStyle/>
        <a:p>
          <a:r>
            <a:rPr lang="en-US"/>
            <a:t>They show the meaning they attach to objects, events and experiences. They provide the child with what to think and how to think.</a:t>
          </a:r>
        </a:p>
      </dgm:t>
    </dgm:pt>
    <dgm:pt modelId="{F4919D72-4743-4FEF-A1C4-B341CA8968AC}" type="parTrans" cxnId="{2643F864-6DF1-4B14-A7CA-3AF1CFFB07AC}">
      <dgm:prSet/>
      <dgm:spPr/>
      <dgm:t>
        <a:bodyPr/>
        <a:lstStyle/>
        <a:p>
          <a:endParaRPr lang="en-US"/>
        </a:p>
      </dgm:t>
    </dgm:pt>
    <dgm:pt modelId="{BC84EE16-6CAB-44E9-8F5F-ABB73FA87A07}" type="sibTrans" cxnId="{2643F864-6DF1-4B14-A7CA-3AF1CFFB07AC}">
      <dgm:prSet/>
      <dgm:spPr/>
      <dgm:t>
        <a:bodyPr/>
        <a:lstStyle/>
        <a:p>
          <a:endParaRPr lang="en-US"/>
        </a:p>
      </dgm:t>
    </dgm:pt>
    <dgm:pt modelId="{15741DCE-B8B6-4A83-99B6-DC45B3A2F385}" type="pres">
      <dgm:prSet presAssocID="{6098ADCA-5E3A-4CDF-B1F2-6EE2B3504BF0}" presName="vert0" presStyleCnt="0">
        <dgm:presLayoutVars>
          <dgm:dir/>
          <dgm:animOne val="branch"/>
          <dgm:animLvl val="lvl"/>
        </dgm:presLayoutVars>
      </dgm:prSet>
      <dgm:spPr/>
    </dgm:pt>
    <dgm:pt modelId="{C44A7ADA-B627-49E0-8970-50BC81CF5161}" type="pres">
      <dgm:prSet presAssocID="{3F55277B-039F-4413-8DC7-B8B8500C935B}" presName="thickLine" presStyleLbl="alignNode1" presStyleIdx="0" presStyleCnt="4"/>
      <dgm:spPr/>
    </dgm:pt>
    <dgm:pt modelId="{B118A8D1-05C9-4003-8DB5-27C079C5F76F}" type="pres">
      <dgm:prSet presAssocID="{3F55277B-039F-4413-8DC7-B8B8500C935B}" presName="horz1" presStyleCnt="0"/>
      <dgm:spPr/>
    </dgm:pt>
    <dgm:pt modelId="{C56EBD90-AB8B-440B-B572-48118A508696}" type="pres">
      <dgm:prSet presAssocID="{3F55277B-039F-4413-8DC7-B8B8500C935B}" presName="tx1" presStyleLbl="revTx" presStyleIdx="0" presStyleCnt="4"/>
      <dgm:spPr/>
    </dgm:pt>
    <dgm:pt modelId="{48F55FB6-9716-4188-B95E-E31959DE8120}" type="pres">
      <dgm:prSet presAssocID="{3F55277B-039F-4413-8DC7-B8B8500C935B}" presName="vert1" presStyleCnt="0"/>
      <dgm:spPr/>
    </dgm:pt>
    <dgm:pt modelId="{1D428D2D-4E36-4288-9360-623C414E3CAA}" type="pres">
      <dgm:prSet presAssocID="{515591B0-7807-482F-9BA8-C312C036602D}" presName="thickLine" presStyleLbl="alignNode1" presStyleIdx="1" presStyleCnt="4"/>
      <dgm:spPr/>
    </dgm:pt>
    <dgm:pt modelId="{59D483B8-1FE5-4797-8A65-99F3DBE51549}" type="pres">
      <dgm:prSet presAssocID="{515591B0-7807-482F-9BA8-C312C036602D}" presName="horz1" presStyleCnt="0"/>
      <dgm:spPr/>
    </dgm:pt>
    <dgm:pt modelId="{CACE656C-562A-4C2E-ACD1-B41D28EC07E0}" type="pres">
      <dgm:prSet presAssocID="{515591B0-7807-482F-9BA8-C312C036602D}" presName="tx1" presStyleLbl="revTx" presStyleIdx="1" presStyleCnt="4"/>
      <dgm:spPr/>
    </dgm:pt>
    <dgm:pt modelId="{062AD4C9-395D-4C99-B3C4-C02665E3AA2C}" type="pres">
      <dgm:prSet presAssocID="{515591B0-7807-482F-9BA8-C312C036602D}" presName="vert1" presStyleCnt="0"/>
      <dgm:spPr/>
    </dgm:pt>
    <dgm:pt modelId="{EAF46571-D4CC-404E-895D-43AA511B138F}" type="pres">
      <dgm:prSet presAssocID="{22B1241C-8FC1-4FDA-AB01-32867800C926}" presName="thickLine" presStyleLbl="alignNode1" presStyleIdx="2" presStyleCnt="4"/>
      <dgm:spPr/>
    </dgm:pt>
    <dgm:pt modelId="{51B69342-13C9-4F11-BAC9-E4D872FDC7B8}" type="pres">
      <dgm:prSet presAssocID="{22B1241C-8FC1-4FDA-AB01-32867800C926}" presName="horz1" presStyleCnt="0"/>
      <dgm:spPr/>
    </dgm:pt>
    <dgm:pt modelId="{2F557759-B82E-4261-8348-0DF660E06FB1}" type="pres">
      <dgm:prSet presAssocID="{22B1241C-8FC1-4FDA-AB01-32867800C926}" presName="tx1" presStyleLbl="revTx" presStyleIdx="2" presStyleCnt="4"/>
      <dgm:spPr/>
    </dgm:pt>
    <dgm:pt modelId="{1041E304-724B-4C18-ACA6-623B1F60DB81}" type="pres">
      <dgm:prSet presAssocID="{22B1241C-8FC1-4FDA-AB01-32867800C926}" presName="vert1" presStyleCnt="0"/>
      <dgm:spPr/>
    </dgm:pt>
    <dgm:pt modelId="{2F113E4B-FA9F-4031-A580-20BB766A7B44}" type="pres">
      <dgm:prSet presAssocID="{CE63E7F0-1C04-4A03-9ECD-3BA6CF117CC3}" presName="thickLine" presStyleLbl="alignNode1" presStyleIdx="3" presStyleCnt="4"/>
      <dgm:spPr/>
    </dgm:pt>
    <dgm:pt modelId="{82B5FB92-5F50-42D1-8798-7C9A4428303D}" type="pres">
      <dgm:prSet presAssocID="{CE63E7F0-1C04-4A03-9ECD-3BA6CF117CC3}" presName="horz1" presStyleCnt="0"/>
      <dgm:spPr/>
    </dgm:pt>
    <dgm:pt modelId="{9F116F67-B3FA-4447-AAB5-E2B3F3D913B3}" type="pres">
      <dgm:prSet presAssocID="{CE63E7F0-1C04-4A03-9ECD-3BA6CF117CC3}" presName="tx1" presStyleLbl="revTx" presStyleIdx="3" presStyleCnt="4"/>
      <dgm:spPr/>
    </dgm:pt>
    <dgm:pt modelId="{C9A90F7E-C444-4680-9FB4-0DAF352508EF}" type="pres">
      <dgm:prSet presAssocID="{CE63E7F0-1C04-4A03-9ECD-3BA6CF117CC3}" presName="vert1" presStyleCnt="0"/>
      <dgm:spPr/>
    </dgm:pt>
  </dgm:ptLst>
  <dgm:cxnLst>
    <dgm:cxn modelId="{55AE1729-3FFC-458A-B909-F7C5A47B01AE}" type="presOf" srcId="{515591B0-7807-482F-9BA8-C312C036602D}" destId="{CACE656C-562A-4C2E-ACD1-B41D28EC07E0}" srcOrd="0" destOrd="0" presId="urn:microsoft.com/office/officeart/2008/layout/LinedList"/>
    <dgm:cxn modelId="{22ACE72A-F063-4996-A904-43CA1A060D04}" type="presOf" srcId="{22B1241C-8FC1-4FDA-AB01-32867800C926}" destId="{2F557759-B82E-4261-8348-0DF660E06FB1}" srcOrd="0" destOrd="0" presId="urn:microsoft.com/office/officeart/2008/layout/LinedList"/>
    <dgm:cxn modelId="{2643F864-6DF1-4B14-A7CA-3AF1CFFB07AC}" srcId="{6098ADCA-5E3A-4CDF-B1F2-6EE2B3504BF0}" destId="{CE63E7F0-1C04-4A03-9ECD-3BA6CF117CC3}" srcOrd="3" destOrd="0" parTransId="{F4919D72-4743-4FEF-A1C4-B341CA8968AC}" sibTransId="{BC84EE16-6CAB-44E9-8F5F-ABB73FA87A07}"/>
    <dgm:cxn modelId="{875B7C4D-B716-4823-A7BB-0DE868F365D5}" type="presOf" srcId="{CE63E7F0-1C04-4A03-9ECD-3BA6CF117CC3}" destId="{9F116F67-B3FA-4447-AAB5-E2B3F3D913B3}" srcOrd="0" destOrd="0" presId="urn:microsoft.com/office/officeart/2008/layout/LinedList"/>
    <dgm:cxn modelId="{ED980D9C-9DA3-4793-9AE7-521FA5356406}" srcId="{6098ADCA-5E3A-4CDF-B1F2-6EE2B3504BF0}" destId="{515591B0-7807-482F-9BA8-C312C036602D}" srcOrd="1" destOrd="0" parTransId="{D80A72E4-6B7F-4410-98C0-465110E49FA3}" sibTransId="{461964C2-8250-48C9-8D75-BF88BCD1CBA1}"/>
    <dgm:cxn modelId="{216D6AAD-AD9E-4C43-8280-C6334E61990E}" type="presOf" srcId="{3F55277B-039F-4413-8DC7-B8B8500C935B}" destId="{C56EBD90-AB8B-440B-B572-48118A508696}" srcOrd="0" destOrd="0" presId="urn:microsoft.com/office/officeart/2008/layout/LinedList"/>
    <dgm:cxn modelId="{B6EAAEC3-D51F-4654-9CE1-A92AC1E61DE1}" type="presOf" srcId="{6098ADCA-5E3A-4CDF-B1F2-6EE2B3504BF0}" destId="{15741DCE-B8B6-4A83-99B6-DC45B3A2F385}" srcOrd="0" destOrd="0" presId="urn:microsoft.com/office/officeart/2008/layout/LinedList"/>
    <dgm:cxn modelId="{4D7EF2C9-763B-416E-B8A4-56CB9F1CBD3F}" srcId="{6098ADCA-5E3A-4CDF-B1F2-6EE2B3504BF0}" destId="{3F55277B-039F-4413-8DC7-B8B8500C935B}" srcOrd="0" destOrd="0" parTransId="{6AF60FB6-9282-450B-95D5-5B169003D84D}" sibTransId="{0CA28EE2-02FD-47C6-938D-5DF0FA308EBF}"/>
    <dgm:cxn modelId="{C8954DF9-FFC3-410E-8758-C6BD5F05D26E}" srcId="{6098ADCA-5E3A-4CDF-B1F2-6EE2B3504BF0}" destId="{22B1241C-8FC1-4FDA-AB01-32867800C926}" srcOrd="2" destOrd="0" parTransId="{E8B88B27-720B-4F56-9625-F5FBD41FB41E}" sibTransId="{9C9D63BB-9BAE-4B33-B962-B064DCEECF8D}"/>
    <dgm:cxn modelId="{9BFF3E37-9743-4697-96D3-726621410672}" type="presParOf" srcId="{15741DCE-B8B6-4A83-99B6-DC45B3A2F385}" destId="{C44A7ADA-B627-49E0-8970-50BC81CF5161}" srcOrd="0" destOrd="0" presId="urn:microsoft.com/office/officeart/2008/layout/LinedList"/>
    <dgm:cxn modelId="{6CADC778-FE87-468A-824C-097F6C57655E}" type="presParOf" srcId="{15741DCE-B8B6-4A83-99B6-DC45B3A2F385}" destId="{B118A8D1-05C9-4003-8DB5-27C079C5F76F}" srcOrd="1" destOrd="0" presId="urn:microsoft.com/office/officeart/2008/layout/LinedList"/>
    <dgm:cxn modelId="{C2019F69-9FE5-4561-B8CF-12DD44887237}" type="presParOf" srcId="{B118A8D1-05C9-4003-8DB5-27C079C5F76F}" destId="{C56EBD90-AB8B-440B-B572-48118A508696}" srcOrd="0" destOrd="0" presId="urn:microsoft.com/office/officeart/2008/layout/LinedList"/>
    <dgm:cxn modelId="{69ACE9BA-EAE6-4665-B4D5-A404F722E98C}" type="presParOf" srcId="{B118A8D1-05C9-4003-8DB5-27C079C5F76F}" destId="{48F55FB6-9716-4188-B95E-E31959DE8120}" srcOrd="1" destOrd="0" presId="urn:microsoft.com/office/officeart/2008/layout/LinedList"/>
    <dgm:cxn modelId="{5380DBE0-8935-4EDA-8076-71578240CC4E}" type="presParOf" srcId="{15741DCE-B8B6-4A83-99B6-DC45B3A2F385}" destId="{1D428D2D-4E36-4288-9360-623C414E3CAA}" srcOrd="2" destOrd="0" presId="urn:microsoft.com/office/officeart/2008/layout/LinedList"/>
    <dgm:cxn modelId="{3666259B-AC35-40A6-B8AA-38C15DAF8F86}" type="presParOf" srcId="{15741DCE-B8B6-4A83-99B6-DC45B3A2F385}" destId="{59D483B8-1FE5-4797-8A65-99F3DBE51549}" srcOrd="3" destOrd="0" presId="urn:microsoft.com/office/officeart/2008/layout/LinedList"/>
    <dgm:cxn modelId="{A04E08A2-83B4-43F2-80DB-F25D4E5BFDEB}" type="presParOf" srcId="{59D483B8-1FE5-4797-8A65-99F3DBE51549}" destId="{CACE656C-562A-4C2E-ACD1-B41D28EC07E0}" srcOrd="0" destOrd="0" presId="urn:microsoft.com/office/officeart/2008/layout/LinedList"/>
    <dgm:cxn modelId="{11D6BF3A-DA01-418F-BB78-05A859597B9E}" type="presParOf" srcId="{59D483B8-1FE5-4797-8A65-99F3DBE51549}" destId="{062AD4C9-395D-4C99-B3C4-C02665E3AA2C}" srcOrd="1" destOrd="0" presId="urn:microsoft.com/office/officeart/2008/layout/LinedList"/>
    <dgm:cxn modelId="{6B757C50-211B-46D2-AF80-1A60D090909C}" type="presParOf" srcId="{15741DCE-B8B6-4A83-99B6-DC45B3A2F385}" destId="{EAF46571-D4CC-404E-895D-43AA511B138F}" srcOrd="4" destOrd="0" presId="urn:microsoft.com/office/officeart/2008/layout/LinedList"/>
    <dgm:cxn modelId="{52ECF87A-2C10-48C8-A669-656DE3283FCE}" type="presParOf" srcId="{15741DCE-B8B6-4A83-99B6-DC45B3A2F385}" destId="{51B69342-13C9-4F11-BAC9-E4D872FDC7B8}" srcOrd="5" destOrd="0" presId="urn:microsoft.com/office/officeart/2008/layout/LinedList"/>
    <dgm:cxn modelId="{75F0AD5C-D9C4-4B57-8234-878475E29D2F}" type="presParOf" srcId="{51B69342-13C9-4F11-BAC9-E4D872FDC7B8}" destId="{2F557759-B82E-4261-8348-0DF660E06FB1}" srcOrd="0" destOrd="0" presId="urn:microsoft.com/office/officeart/2008/layout/LinedList"/>
    <dgm:cxn modelId="{F8B3EACB-4E32-47A6-9C9A-D0677CA9BECA}" type="presParOf" srcId="{51B69342-13C9-4F11-BAC9-E4D872FDC7B8}" destId="{1041E304-724B-4C18-ACA6-623B1F60DB81}" srcOrd="1" destOrd="0" presId="urn:microsoft.com/office/officeart/2008/layout/LinedList"/>
    <dgm:cxn modelId="{FE515BDD-7202-4701-A0B4-5C0E09BB7F96}" type="presParOf" srcId="{15741DCE-B8B6-4A83-99B6-DC45B3A2F385}" destId="{2F113E4B-FA9F-4031-A580-20BB766A7B44}" srcOrd="6" destOrd="0" presId="urn:microsoft.com/office/officeart/2008/layout/LinedList"/>
    <dgm:cxn modelId="{A66FB92B-59B0-4BBE-92B7-33374B5F9E9E}" type="presParOf" srcId="{15741DCE-B8B6-4A83-99B6-DC45B3A2F385}" destId="{82B5FB92-5F50-42D1-8798-7C9A4428303D}" srcOrd="7" destOrd="0" presId="urn:microsoft.com/office/officeart/2008/layout/LinedList"/>
    <dgm:cxn modelId="{F4637096-C95B-4006-8A85-74C784FCEC71}" type="presParOf" srcId="{82B5FB92-5F50-42D1-8798-7C9A4428303D}" destId="{9F116F67-B3FA-4447-AAB5-E2B3F3D913B3}" srcOrd="0" destOrd="0" presId="urn:microsoft.com/office/officeart/2008/layout/LinedList"/>
    <dgm:cxn modelId="{C0FAAF10-B84C-4269-BDBA-B6E4DBC2297E}" type="presParOf" srcId="{82B5FB92-5F50-42D1-8798-7C9A4428303D}" destId="{C9A90F7E-C444-4680-9FB4-0DAF352508EF}"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6.xml><?xml version="1.0" encoding="utf-8"?>
<dgm:dataModel xmlns:dgm="http://schemas.openxmlformats.org/drawingml/2006/diagram" xmlns:a="http://schemas.openxmlformats.org/drawingml/2006/main">
  <dgm:ptLst>
    <dgm:pt modelId="{DB52EBD0-6ACD-41FA-B131-DE07DAAE1666}"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8211FEC7-353F-4DFF-916E-1B873C162B4D}">
      <dgm:prSet/>
      <dgm:spPr/>
      <dgm:t>
        <a:bodyPr/>
        <a:lstStyle/>
        <a:p>
          <a:r>
            <a:rPr lang="en-US"/>
            <a:t>It was believed that children are born with four elementary functions.</a:t>
          </a:r>
        </a:p>
      </dgm:t>
    </dgm:pt>
    <dgm:pt modelId="{F8F965EF-1088-45CD-9E49-D1942BC2AFFE}" type="parTrans" cxnId="{CF16F649-3A75-438C-9D3E-F3C5CA4B45E3}">
      <dgm:prSet/>
      <dgm:spPr/>
      <dgm:t>
        <a:bodyPr/>
        <a:lstStyle/>
        <a:p>
          <a:endParaRPr lang="en-US"/>
        </a:p>
      </dgm:t>
    </dgm:pt>
    <dgm:pt modelId="{F4B3390E-D835-4C57-91C8-65C88914D89F}" type="sibTrans" cxnId="{CF16F649-3A75-438C-9D3E-F3C5CA4B45E3}">
      <dgm:prSet/>
      <dgm:spPr/>
      <dgm:t>
        <a:bodyPr/>
        <a:lstStyle/>
        <a:p>
          <a:endParaRPr lang="en-US"/>
        </a:p>
      </dgm:t>
    </dgm:pt>
    <dgm:pt modelId="{C4EB10E0-72B1-4D12-B78D-AE7BA8D859BD}">
      <dgm:prSet/>
      <dgm:spPr/>
      <dgm:t>
        <a:bodyPr/>
        <a:lstStyle/>
        <a:p>
          <a:r>
            <a:rPr lang="en-US"/>
            <a:t>Attention</a:t>
          </a:r>
        </a:p>
      </dgm:t>
    </dgm:pt>
    <dgm:pt modelId="{249814B6-8D34-4228-BE13-C008CFAE6F3C}" type="parTrans" cxnId="{8E0475CD-1448-4E02-A560-758D3024B21E}">
      <dgm:prSet/>
      <dgm:spPr/>
      <dgm:t>
        <a:bodyPr/>
        <a:lstStyle/>
        <a:p>
          <a:endParaRPr lang="en-US"/>
        </a:p>
      </dgm:t>
    </dgm:pt>
    <dgm:pt modelId="{494BE7B5-F7B6-45E6-9F87-EFB415D0E3FD}" type="sibTrans" cxnId="{8E0475CD-1448-4E02-A560-758D3024B21E}">
      <dgm:prSet/>
      <dgm:spPr/>
      <dgm:t>
        <a:bodyPr/>
        <a:lstStyle/>
        <a:p>
          <a:endParaRPr lang="en-US"/>
        </a:p>
      </dgm:t>
    </dgm:pt>
    <dgm:pt modelId="{B18127A1-3FB8-4CD3-8A13-4A1C5602354A}">
      <dgm:prSet/>
      <dgm:spPr/>
      <dgm:t>
        <a:bodyPr/>
        <a:lstStyle/>
        <a:p>
          <a:r>
            <a:rPr lang="en-US"/>
            <a:t>Sensation</a:t>
          </a:r>
        </a:p>
      </dgm:t>
    </dgm:pt>
    <dgm:pt modelId="{AE804248-807B-4472-8215-31AFEEEC6DEC}" type="parTrans" cxnId="{1FCE0877-A85D-4705-A309-2357F76691F2}">
      <dgm:prSet/>
      <dgm:spPr/>
      <dgm:t>
        <a:bodyPr/>
        <a:lstStyle/>
        <a:p>
          <a:endParaRPr lang="en-US"/>
        </a:p>
      </dgm:t>
    </dgm:pt>
    <dgm:pt modelId="{FE5F556F-929B-4120-937B-ACE820E4A8BE}" type="sibTrans" cxnId="{1FCE0877-A85D-4705-A309-2357F76691F2}">
      <dgm:prSet/>
      <dgm:spPr/>
      <dgm:t>
        <a:bodyPr/>
        <a:lstStyle/>
        <a:p>
          <a:endParaRPr lang="en-US"/>
        </a:p>
      </dgm:t>
    </dgm:pt>
    <dgm:pt modelId="{14D8D63E-D8B2-4073-8714-319B6BE0C467}">
      <dgm:prSet/>
      <dgm:spPr/>
      <dgm:t>
        <a:bodyPr/>
        <a:lstStyle/>
        <a:p>
          <a:r>
            <a:rPr lang="en-US"/>
            <a:t>Perception</a:t>
          </a:r>
        </a:p>
      </dgm:t>
    </dgm:pt>
    <dgm:pt modelId="{B9007941-091F-4F9F-B583-CF6D69F48EB7}" type="parTrans" cxnId="{6736A41C-965D-4E78-80D8-E2B9EBE53411}">
      <dgm:prSet/>
      <dgm:spPr/>
      <dgm:t>
        <a:bodyPr/>
        <a:lstStyle/>
        <a:p>
          <a:endParaRPr lang="en-US"/>
        </a:p>
      </dgm:t>
    </dgm:pt>
    <dgm:pt modelId="{74760DFC-90CA-40B3-A20A-8785E351725E}" type="sibTrans" cxnId="{6736A41C-965D-4E78-80D8-E2B9EBE53411}">
      <dgm:prSet/>
      <dgm:spPr/>
      <dgm:t>
        <a:bodyPr/>
        <a:lstStyle/>
        <a:p>
          <a:endParaRPr lang="en-US"/>
        </a:p>
      </dgm:t>
    </dgm:pt>
    <dgm:pt modelId="{00C08DB9-46E7-462C-A39E-38A56C5783D3}">
      <dgm:prSet/>
      <dgm:spPr/>
      <dgm:t>
        <a:bodyPr/>
        <a:lstStyle/>
        <a:p>
          <a:r>
            <a:rPr lang="en-US"/>
            <a:t>Memory</a:t>
          </a:r>
        </a:p>
      </dgm:t>
    </dgm:pt>
    <dgm:pt modelId="{A4F77E25-1BDE-4D3B-B1C5-0F285A74BB95}" type="parTrans" cxnId="{0D129DCF-A669-46C7-A554-A566732CBD50}">
      <dgm:prSet/>
      <dgm:spPr/>
      <dgm:t>
        <a:bodyPr/>
        <a:lstStyle/>
        <a:p>
          <a:endParaRPr lang="en-US"/>
        </a:p>
      </dgm:t>
    </dgm:pt>
    <dgm:pt modelId="{94D1FEAE-0256-466D-BBEE-C665F771EF19}" type="sibTrans" cxnId="{0D129DCF-A669-46C7-A554-A566732CBD50}">
      <dgm:prSet/>
      <dgm:spPr/>
      <dgm:t>
        <a:bodyPr/>
        <a:lstStyle/>
        <a:p>
          <a:endParaRPr lang="en-US"/>
        </a:p>
      </dgm:t>
    </dgm:pt>
    <dgm:pt modelId="{AE78BAA6-8BCB-4979-AC61-20745FA6836A}" type="pres">
      <dgm:prSet presAssocID="{DB52EBD0-6ACD-41FA-B131-DE07DAAE1666}" presName="vert0" presStyleCnt="0">
        <dgm:presLayoutVars>
          <dgm:dir/>
          <dgm:animOne val="branch"/>
          <dgm:animLvl val="lvl"/>
        </dgm:presLayoutVars>
      </dgm:prSet>
      <dgm:spPr/>
    </dgm:pt>
    <dgm:pt modelId="{8661F64A-4855-4DBF-A0AF-3F666B5F3A00}" type="pres">
      <dgm:prSet presAssocID="{8211FEC7-353F-4DFF-916E-1B873C162B4D}" presName="thickLine" presStyleLbl="alignNode1" presStyleIdx="0" presStyleCnt="5"/>
      <dgm:spPr/>
    </dgm:pt>
    <dgm:pt modelId="{02DA7B5D-5987-4BE7-A7EF-F7729D1B3476}" type="pres">
      <dgm:prSet presAssocID="{8211FEC7-353F-4DFF-916E-1B873C162B4D}" presName="horz1" presStyleCnt="0"/>
      <dgm:spPr/>
    </dgm:pt>
    <dgm:pt modelId="{1F791E72-2197-458F-B19B-933C653118C7}" type="pres">
      <dgm:prSet presAssocID="{8211FEC7-353F-4DFF-916E-1B873C162B4D}" presName="tx1" presStyleLbl="revTx" presStyleIdx="0" presStyleCnt="5"/>
      <dgm:spPr/>
    </dgm:pt>
    <dgm:pt modelId="{40D6CA83-7624-4FEC-BBE2-4134701018D7}" type="pres">
      <dgm:prSet presAssocID="{8211FEC7-353F-4DFF-916E-1B873C162B4D}" presName="vert1" presStyleCnt="0"/>
      <dgm:spPr/>
    </dgm:pt>
    <dgm:pt modelId="{FFC809E4-D692-4DCD-819C-9C8CF39526A9}" type="pres">
      <dgm:prSet presAssocID="{C4EB10E0-72B1-4D12-B78D-AE7BA8D859BD}" presName="thickLine" presStyleLbl="alignNode1" presStyleIdx="1" presStyleCnt="5"/>
      <dgm:spPr/>
    </dgm:pt>
    <dgm:pt modelId="{DAAD17C7-2E43-44E9-A2AF-A098128A1E6B}" type="pres">
      <dgm:prSet presAssocID="{C4EB10E0-72B1-4D12-B78D-AE7BA8D859BD}" presName="horz1" presStyleCnt="0"/>
      <dgm:spPr/>
    </dgm:pt>
    <dgm:pt modelId="{6D996A29-DD07-4FA4-B36E-6A0DA6172B75}" type="pres">
      <dgm:prSet presAssocID="{C4EB10E0-72B1-4D12-B78D-AE7BA8D859BD}" presName="tx1" presStyleLbl="revTx" presStyleIdx="1" presStyleCnt="5"/>
      <dgm:spPr/>
    </dgm:pt>
    <dgm:pt modelId="{17F85FFA-E6F6-4963-807E-84A5C4BB2610}" type="pres">
      <dgm:prSet presAssocID="{C4EB10E0-72B1-4D12-B78D-AE7BA8D859BD}" presName="vert1" presStyleCnt="0"/>
      <dgm:spPr/>
    </dgm:pt>
    <dgm:pt modelId="{013FBBB7-4EDE-44CD-8E38-2636D25F92A5}" type="pres">
      <dgm:prSet presAssocID="{B18127A1-3FB8-4CD3-8A13-4A1C5602354A}" presName="thickLine" presStyleLbl="alignNode1" presStyleIdx="2" presStyleCnt="5"/>
      <dgm:spPr/>
    </dgm:pt>
    <dgm:pt modelId="{1FEBFEC2-E469-4700-8D8A-5B0CB3FFFB18}" type="pres">
      <dgm:prSet presAssocID="{B18127A1-3FB8-4CD3-8A13-4A1C5602354A}" presName="horz1" presStyleCnt="0"/>
      <dgm:spPr/>
    </dgm:pt>
    <dgm:pt modelId="{5AC33B09-6BFC-4281-A139-426894C854EF}" type="pres">
      <dgm:prSet presAssocID="{B18127A1-3FB8-4CD3-8A13-4A1C5602354A}" presName="tx1" presStyleLbl="revTx" presStyleIdx="2" presStyleCnt="5"/>
      <dgm:spPr/>
    </dgm:pt>
    <dgm:pt modelId="{ADCD9F72-9138-46C8-B713-B04AFADD503C}" type="pres">
      <dgm:prSet presAssocID="{B18127A1-3FB8-4CD3-8A13-4A1C5602354A}" presName="vert1" presStyleCnt="0"/>
      <dgm:spPr/>
    </dgm:pt>
    <dgm:pt modelId="{41FA4D4E-D600-4A2A-8A4F-4C27C6B294EC}" type="pres">
      <dgm:prSet presAssocID="{14D8D63E-D8B2-4073-8714-319B6BE0C467}" presName="thickLine" presStyleLbl="alignNode1" presStyleIdx="3" presStyleCnt="5"/>
      <dgm:spPr/>
    </dgm:pt>
    <dgm:pt modelId="{6439E12B-FF06-42FC-92A5-F155A3DA4C95}" type="pres">
      <dgm:prSet presAssocID="{14D8D63E-D8B2-4073-8714-319B6BE0C467}" presName="horz1" presStyleCnt="0"/>
      <dgm:spPr/>
    </dgm:pt>
    <dgm:pt modelId="{EAEEFF88-6BA9-40DA-A34F-483A61A466D9}" type="pres">
      <dgm:prSet presAssocID="{14D8D63E-D8B2-4073-8714-319B6BE0C467}" presName="tx1" presStyleLbl="revTx" presStyleIdx="3" presStyleCnt="5"/>
      <dgm:spPr/>
    </dgm:pt>
    <dgm:pt modelId="{AC133A62-7A1F-4784-BBD8-2617BFCE77AE}" type="pres">
      <dgm:prSet presAssocID="{14D8D63E-D8B2-4073-8714-319B6BE0C467}" presName="vert1" presStyleCnt="0"/>
      <dgm:spPr/>
    </dgm:pt>
    <dgm:pt modelId="{79F4FE69-82B9-4D10-AB48-D49603120971}" type="pres">
      <dgm:prSet presAssocID="{00C08DB9-46E7-462C-A39E-38A56C5783D3}" presName="thickLine" presStyleLbl="alignNode1" presStyleIdx="4" presStyleCnt="5"/>
      <dgm:spPr/>
    </dgm:pt>
    <dgm:pt modelId="{E1BDCC21-67D4-414D-A43E-4CE832B495E3}" type="pres">
      <dgm:prSet presAssocID="{00C08DB9-46E7-462C-A39E-38A56C5783D3}" presName="horz1" presStyleCnt="0"/>
      <dgm:spPr/>
    </dgm:pt>
    <dgm:pt modelId="{472901A8-3718-417F-8141-F419BDEA3BDF}" type="pres">
      <dgm:prSet presAssocID="{00C08DB9-46E7-462C-A39E-38A56C5783D3}" presName="tx1" presStyleLbl="revTx" presStyleIdx="4" presStyleCnt="5"/>
      <dgm:spPr/>
    </dgm:pt>
    <dgm:pt modelId="{BEAD78B6-38A5-41A2-A68F-F2C447F15280}" type="pres">
      <dgm:prSet presAssocID="{00C08DB9-46E7-462C-A39E-38A56C5783D3}" presName="vert1" presStyleCnt="0"/>
      <dgm:spPr/>
    </dgm:pt>
  </dgm:ptLst>
  <dgm:cxnLst>
    <dgm:cxn modelId="{507E5B11-847F-46BB-AE34-7DC6A59A600A}" type="presOf" srcId="{14D8D63E-D8B2-4073-8714-319B6BE0C467}" destId="{EAEEFF88-6BA9-40DA-A34F-483A61A466D9}" srcOrd="0" destOrd="0" presId="urn:microsoft.com/office/officeart/2008/layout/LinedList"/>
    <dgm:cxn modelId="{6736A41C-965D-4E78-80D8-E2B9EBE53411}" srcId="{DB52EBD0-6ACD-41FA-B131-DE07DAAE1666}" destId="{14D8D63E-D8B2-4073-8714-319B6BE0C467}" srcOrd="3" destOrd="0" parTransId="{B9007941-091F-4F9F-B583-CF6D69F48EB7}" sibTransId="{74760DFC-90CA-40B3-A20A-8785E351725E}"/>
    <dgm:cxn modelId="{517F6F28-8D92-4A24-A651-E2B95CFE321B}" type="presOf" srcId="{C4EB10E0-72B1-4D12-B78D-AE7BA8D859BD}" destId="{6D996A29-DD07-4FA4-B36E-6A0DA6172B75}" srcOrd="0" destOrd="0" presId="urn:microsoft.com/office/officeart/2008/layout/LinedList"/>
    <dgm:cxn modelId="{CE09DB44-CEFC-4799-83BD-3D9ED5BC0D02}" type="presOf" srcId="{8211FEC7-353F-4DFF-916E-1B873C162B4D}" destId="{1F791E72-2197-458F-B19B-933C653118C7}" srcOrd="0" destOrd="0" presId="urn:microsoft.com/office/officeart/2008/layout/LinedList"/>
    <dgm:cxn modelId="{CF16F649-3A75-438C-9D3E-F3C5CA4B45E3}" srcId="{DB52EBD0-6ACD-41FA-B131-DE07DAAE1666}" destId="{8211FEC7-353F-4DFF-916E-1B873C162B4D}" srcOrd="0" destOrd="0" parTransId="{F8F965EF-1088-45CD-9E49-D1942BC2AFFE}" sibTransId="{F4B3390E-D835-4C57-91C8-65C88914D89F}"/>
    <dgm:cxn modelId="{1FCE0877-A85D-4705-A309-2357F76691F2}" srcId="{DB52EBD0-6ACD-41FA-B131-DE07DAAE1666}" destId="{B18127A1-3FB8-4CD3-8A13-4A1C5602354A}" srcOrd="2" destOrd="0" parTransId="{AE804248-807B-4472-8215-31AFEEEC6DEC}" sibTransId="{FE5F556F-929B-4120-937B-ACE820E4A8BE}"/>
    <dgm:cxn modelId="{CA26CCB4-7747-47B4-BA91-DB3ECDF6EE06}" type="presOf" srcId="{DB52EBD0-6ACD-41FA-B131-DE07DAAE1666}" destId="{AE78BAA6-8BCB-4979-AC61-20745FA6836A}" srcOrd="0" destOrd="0" presId="urn:microsoft.com/office/officeart/2008/layout/LinedList"/>
    <dgm:cxn modelId="{8E0475CD-1448-4E02-A560-758D3024B21E}" srcId="{DB52EBD0-6ACD-41FA-B131-DE07DAAE1666}" destId="{C4EB10E0-72B1-4D12-B78D-AE7BA8D859BD}" srcOrd="1" destOrd="0" parTransId="{249814B6-8D34-4228-BE13-C008CFAE6F3C}" sibTransId="{494BE7B5-F7B6-45E6-9F87-EFB415D0E3FD}"/>
    <dgm:cxn modelId="{0D129DCF-A669-46C7-A554-A566732CBD50}" srcId="{DB52EBD0-6ACD-41FA-B131-DE07DAAE1666}" destId="{00C08DB9-46E7-462C-A39E-38A56C5783D3}" srcOrd="4" destOrd="0" parTransId="{A4F77E25-1BDE-4D3B-B1C5-0F285A74BB95}" sibTransId="{94D1FEAE-0256-466D-BBEE-C665F771EF19}"/>
    <dgm:cxn modelId="{0C9536D8-2333-4C55-AEFD-3191BD6C9FF3}" type="presOf" srcId="{00C08DB9-46E7-462C-A39E-38A56C5783D3}" destId="{472901A8-3718-417F-8141-F419BDEA3BDF}" srcOrd="0" destOrd="0" presId="urn:microsoft.com/office/officeart/2008/layout/LinedList"/>
    <dgm:cxn modelId="{90110FE5-2871-4261-87F3-0925BF9B07DF}" type="presOf" srcId="{B18127A1-3FB8-4CD3-8A13-4A1C5602354A}" destId="{5AC33B09-6BFC-4281-A139-426894C854EF}" srcOrd="0" destOrd="0" presId="urn:microsoft.com/office/officeart/2008/layout/LinedList"/>
    <dgm:cxn modelId="{883ABD1E-BC40-4509-B179-31EBF715F0AD}" type="presParOf" srcId="{AE78BAA6-8BCB-4979-AC61-20745FA6836A}" destId="{8661F64A-4855-4DBF-A0AF-3F666B5F3A00}" srcOrd="0" destOrd="0" presId="urn:microsoft.com/office/officeart/2008/layout/LinedList"/>
    <dgm:cxn modelId="{8741E2DA-ACED-4F23-8A1B-E9BA58CA781E}" type="presParOf" srcId="{AE78BAA6-8BCB-4979-AC61-20745FA6836A}" destId="{02DA7B5D-5987-4BE7-A7EF-F7729D1B3476}" srcOrd="1" destOrd="0" presId="urn:microsoft.com/office/officeart/2008/layout/LinedList"/>
    <dgm:cxn modelId="{152D8782-E598-4242-849A-9AB90C1DA3FA}" type="presParOf" srcId="{02DA7B5D-5987-4BE7-A7EF-F7729D1B3476}" destId="{1F791E72-2197-458F-B19B-933C653118C7}" srcOrd="0" destOrd="0" presId="urn:microsoft.com/office/officeart/2008/layout/LinedList"/>
    <dgm:cxn modelId="{CE0732CB-880B-4830-918D-1640C1E6EC2A}" type="presParOf" srcId="{02DA7B5D-5987-4BE7-A7EF-F7729D1B3476}" destId="{40D6CA83-7624-4FEC-BBE2-4134701018D7}" srcOrd="1" destOrd="0" presId="urn:microsoft.com/office/officeart/2008/layout/LinedList"/>
    <dgm:cxn modelId="{54D27CB5-4BF2-4670-ACCC-78F68D21E620}" type="presParOf" srcId="{AE78BAA6-8BCB-4979-AC61-20745FA6836A}" destId="{FFC809E4-D692-4DCD-819C-9C8CF39526A9}" srcOrd="2" destOrd="0" presId="urn:microsoft.com/office/officeart/2008/layout/LinedList"/>
    <dgm:cxn modelId="{40CB3784-D1C2-4D7F-B065-7FB033B64BAB}" type="presParOf" srcId="{AE78BAA6-8BCB-4979-AC61-20745FA6836A}" destId="{DAAD17C7-2E43-44E9-A2AF-A098128A1E6B}" srcOrd="3" destOrd="0" presId="urn:microsoft.com/office/officeart/2008/layout/LinedList"/>
    <dgm:cxn modelId="{A4D54623-18D8-4B79-A93F-1D0A6E87C5E4}" type="presParOf" srcId="{DAAD17C7-2E43-44E9-A2AF-A098128A1E6B}" destId="{6D996A29-DD07-4FA4-B36E-6A0DA6172B75}" srcOrd="0" destOrd="0" presId="urn:microsoft.com/office/officeart/2008/layout/LinedList"/>
    <dgm:cxn modelId="{5067461C-5C0D-43D7-9018-B761123C60F9}" type="presParOf" srcId="{DAAD17C7-2E43-44E9-A2AF-A098128A1E6B}" destId="{17F85FFA-E6F6-4963-807E-84A5C4BB2610}" srcOrd="1" destOrd="0" presId="urn:microsoft.com/office/officeart/2008/layout/LinedList"/>
    <dgm:cxn modelId="{14ADE806-7B69-4E59-B9FA-FAF76517193E}" type="presParOf" srcId="{AE78BAA6-8BCB-4979-AC61-20745FA6836A}" destId="{013FBBB7-4EDE-44CD-8E38-2636D25F92A5}" srcOrd="4" destOrd="0" presId="urn:microsoft.com/office/officeart/2008/layout/LinedList"/>
    <dgm:cxn modelId="{62F824C4-433F-410C-AA5C-FB2DEA4A0A02}" type="presParOf" srcId="{AE78BAA6-8BCB-4979-AC61-20745FA6836A}" destId="{1FEBFEC2-E469-4700-8D8A-5B0CB3FFFB18}" srcOrd="5" destOrd="0" presId="urn:microsoft.com/office/officeart/2008/layout/LinedList"/>
    <dgm:cxn modelId="{808B5920-9530-4D0F-BE68-80A62BC84AD7}" type="presParOf" srcId="{1FEBFEC2-E469-4700-8D8A-5B0CB3FFFB18}" destId="{5AC33B09-6BFC-4281-A139-426894C854EF}" srcOrd="0" destOrd="0" presId="urn:microsoft.com/office/officeart/2008/layout/LinedList"/>
    <dgm:cxn modelId="{B8D751D1-D073-4BB0-99B6-154E9F861817}" type="presParOf" srcId="{1FEBFEC2-E469-4700-8D8A-5B0CB3FFFB18}" destId="{ADCD9F72-9138-46C8-B713-B04AFADD503C}" srcOrd="1" destOrd="0" presId="urn:microsoft.com/office/officeart/2008/layout/LinedList"/>
    <dgm:cxn modelId="{801F9360-FBAF-4284-A018-C994B66F8074}" type="presParOf" srcId="{AE78BAA6-8BCB-4979-AC61-20745FA6836A}" destId="{41FA4D4E-D600-4A2A-8A4F-4C27C6B294EC}" srcOrd="6" destOrd="0" presId="urn:microsoft.com/office/officeart/2008/layout/LinedList"/>
    <dgm:cxn modelId="{8A217EEA-8373-4C12-91BD-AAF3B3EDE3BD}" type="presParOf" srcId="{AE78BAA6-8BCB-4979-AC61-20745FA6836A}" destId="{6439E12B-FF06-42FC-92A5-F155A3DA4C95}" srcOrd="7" destOrd="0" presId="urn:microsoft.com/office/officeart/2008/layout/LinedList"/>
    <dgm:cxn modelId="{4B2DDABC-1429-4247-94FE-70C11C6038DC}" type="presParOf" srcId="{6439E12B-FF06-42FC-92A5-F155A3DA4C95}" destId="{EAEEFF88-6BA9-40DA-A34F-483A61A466D9}" srcOrd="0" destOrd="0" presId="urn:microsoft.com/office/officeart/2008/layout/LinedList"/>
    <dgm:cxn modelId="{CE5779A3-78F7-4F02-8A74-BEE910C029E1}" type="presParOf" srcId="{6439E12B-FF06-42FC-92A5-F155A3DA4C95}" destId="{AC133A62-7A1F-4784-BBD8-2617BFCE77AE}" srcOrd="1" destOrd="0" presId="urn:microsoft.com/office/officeart/2008/layout/LinedList"/>
    <dgm:cxn modelId="{4E2BA1FE-112B-489C-BFB1-49932341420F}" type="presParOf" srcId="{AE78BAA6-8BCB-4979-AC61-20745FA6836A}" destId="{79F4FE69-82B9-4D10-AB48-D49603120971}" srcOrd="8" destOrd="0" presId="urn:microsoft.com/office/officeart/2008/layout/LinedList"/>
    <dgm:cxn modelId="{C8498BF5-C490-4DD1-B8C6-EDA749ED8750}" type="presParOf" srcId="{AE78BAA6-8BCB-4979-AC61-20745FA6836A}" destId="{E1BDCC21-67D4-414D-A43E-4CE832B495E3}" srcOrd="9" destOrd="0" presId="urn:microsoft.com/office/officeart/2008/layout/LinedList"/>
    <dgm:cxn modelId="{8DA73CFD-6C21-4B3D-B411-A3EADE723DE3}" type="presParOf" srcId="{E1BDCC21-67D4-414D-A43E-4CE832B495E3}" destId="{472901A8-3718-417F-8141-F419BDEA3BDF}" srcOrd="0" destOrd="0" presId="urn:microsoft.com/office/officeart/2008/layout/LinedList"/>
    <dgm:cxn modelId="{B8B44A37-9E2E-49FC-9823-72D51CB2E196}" type="presParOf" srcId="{E1BDCC21-67D4-414D-A43E-4CE832B495E3}" destId="{BEAD78B6-38A5-41A2-A68F-F2C447F15280}"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7.xml><?xml version="1.0" encoding="utf-8"?>
<dgm:dataModel xmlns:dgm="http://schemas.openxmlformats.org/drawingml/2006/diagram" xmlns:a="http://schemas.openxmlformats.org/drawingml/2006/main">
  <dgm:ptLst>
    <dgm:pt modelId="{D93C4E1B-D038-4F4C-9401-61D485F09412}"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BEC855D0-E9CC-4AB3-8B3F-576F8E231067}">
      <dgm:prSet/>
      <dgm:spPr/>
      <dgm:t>
        <a:bodyPr/>
        <a:lstStyle/>
        <a:p>
          <a:r>
            <a:rPr lang="en-US"/>
            <a:t>Vygotsky's work is STILL being translated from Russian, so there is some speculation about further elaboration. </a:t>
          </a:r>
        </a:p>
      </dgm:t>
    </dgm:pt>
    <dgm:pt modelId="{99F6D6E9-0D26-439A-BDCF-454B3E77F181}" type="parTrans" cxnId="{41930A9F-E80C-462B-92A4-879BA35C8FD5}">
      <dgm:prSet/>
      <dgm:spPr/>
      <dgm:t>
        <a:bodyPr/>
        <a:lstStyle/>
        <a:p>
          <a:endParaRPr lang="en-US"/>
        </a:p>
      </dgm:t>
    </dgm:pt>
    <dgm:pt modelId="{2B40367A-7505-47F5-9B55-C50916993CD4}" type="sibTrans" cxnId="{41930A9F-E80C-462B-92A4-879BA35C8FD5}">
      <dgm:prSet/>
      <dgm:spPr/>
      <dgm:t>
        <a:bodyPr/>
        <a:lstStyle/>
        <a:p>
          <a:endParaRPr lang="en-US"/>
        </a:p>
      </dgm:t>
    </dgm:pt>
    <dgm:pt modelId="{033421D5-2C23-44DB-96D6-CA0CBA68B5D3}">
      <dgm:prSet/>
      <dgm:spPr/>
      <dgm:t>
        <a:bodyPr/>
        <a:lstStyle/>
        <a:p>
          <a:r>
            <a:rPr lang="en-US"/>
            <a:t>His work lacks specificity, with no testable hypotheses.</a:t>
          </a:r>
        </a:p>
      </dgm:t>
    </dgm:pt>
    <dgm:pt modelId="{010421D3-6B35-4CD9-B590-FCEA34892AF3}" type="parTrans" cxnId="{DDE96CBC-BD07-418C-8A83-CF043276C62A}">
      <dgm:prSet/>
      <dgm:spPr/>
      <dgm:t>
        <a:bodyPr/>
        <a:lstStyle/>
        <a:p>
          <a:endParaRPr lang="en-US"/>
        </a:p>
      </dgm:t>
    </dgm:pt>
    <dgm:pt modelId="{9CD5BBF2-91A2-4CEA-AD14-CB975E649F0F}" type="sibTrans" cxnId="{DDE96CBC-BD07-418C-8A83-CF043276C62A}">
      <dgm:prSet/>
      <dgm:spPr/>
      <dgm:t>
        <a:bodyPr/>
        <a:lstStyle/>
        <a:p>
          <a:endParaRPr lang="en-US"/>
        </a:p>
      </dgm:t>
    </dgm:pt>
    <dgm:pt modelId="{61E57BA1-2EE7-46B3-ABD9-DB34216A1B0D}">
      <dgm:prSet/>
      <dgm:spPr/>
      <dgm:t>
        <a:bodyPr/>
        <a:lstStyle/>
        <a:p>
          <a:r>
            <a:rPr lang="en-US"/>
            <a:t>Biology and genetics are not addressed.</a:t>
          </a:r>
        </a:p>
      </dgm:t>
    </dgm:pt>
    <dgm:pt modelId="{3EFD998C-151C-40DA-89BD-3515091CC840}" type="parTrans" cxnId="{575BC584-27F8-4BE7-9E73-B87945274755}">
      <dgm:prSet/>
      <dgm:spPr/>
      <dgm:t>
        <a:bodyPr/>
        <a:lstStyle/>
        <a:p>
          <a:endParaRPr lang="en-US"/>
        </a:p>
      </dgm:t>
    </dgm:pt>
    <dgm:pt modelId="{ABC5862B-D029-4AAA-9083-F412E6739BA7}" type="sibTrans" cxnId="{575BC584-27F8-4BE7-9E73-B87945274755}">
      <dgm:prSet/>
      <dgm:spPr/>
      <dgm:t>
        <a:bodyPr/>
        <a:lstStyle/>
        <a:p>
          <a:endParaRPr lang="en-US"/>
        </a:p>
      </dgm:t>
    </dgm:pt>
    <dgm:pt modelId="{044F3458-9419-4506-8B21-8D3D8907EDF6}" type="pres">
      <dgm:prSet presAssocID="{D93C4E1B-D038-4F4C-9401-61D485F09412}" presName="vert0" presStyleCnt="0">
        <dgm:presLayoutVars>
          <dgm:dir/>
          <dgm:animOne val="branch"/>
          <dgm:animLvl val="lvl"/>
        </dgm:presLayoutVars>
      </dgm:prSet>
      <dgm:spPr/>
    </dgm:pt>
    <dgm:pt modelId="{7B4C10E5-DF18-4139-BD1D-8C84D8EEF796}" type="pres">
      <dgm:prSet presAssocID="{BEC855D0-E9CC-4AB3-8B3F-576F8E231067}" presName="thickLine" presStyleLbl="alignNode1" presStyleIdx="0" presStyleCnt="3"/>
      <dgm:spPr/>
    </dgm:pt>
    <dgm:pt modelId="{2326CD18-80BB-47DA-9D19-2DE559FD0C99}" type="pres">
      <dgm:prSet presAssocID="{BEC855D0-E9CC-4AB3-8B3F-576F8E231067}" presName="horz1" presStyleCnt="0"/>
      <dgm:spPr/>
    </dgm:pt>
    <dgm:pt modelId="{0ACA2ED2-EBAC-431D-8118-B9C82CE99DC0}" type="pres">
      <dgm:prSet presAssocID="{BEC855D0-E9CC-4AB3-8B3F-576F8E231067}" presName="tx1" presStyleLbl="revTx" presStyleIdx="0" presStyleCnt="3"/>
      <dgm:spPr/>
    </dgm:pt>
    <dgm:pt modelId="{A99D29B9-C8B0-4662-AF3D-974CFF3F7505}" type="pres">
      <dgm:prSet presAssocID="{BEC855D0-E9CC-4AB3-8B3F-576F8E231067}" presName="vert1" presStyleCnt="0"/>
      <dgm:spPr/>
    </dgm:pt>
    <dgm:pt modelId="{341881E3-04D3-481E-B67C-4E459AA816AA}" type="pres">
      <dgm:prSet presAssocID="{033421D5-2C23-44DB-96D6-CA0CBA68B5D3}" presName="thickLine" presStyleLbl="alignNode1" presStyleIdx="1" presStyleCnt="3"/>
      <dgm:spPr/>
    </dgm:pt>
    <dgm:pt modelId="{7A5971BB-FE9C-490C-9225-15C518D11998}" type="pres">
      <dgm:prSet presAssocID="{033421D5-2C23-44DB-96D6-CA0CBA68B5D3}" presName="horz1" presStyleCnt="0"/>
      <dgm:spPr/>
    </dgm:pt>
    <dgm:pt modelId="{4A90DC49-D50C-490F-BCEF-78F779A5A5DF}" type="pres">
      <dgm:prSet presAssocID="{033421D5-2C23-44DB-96D6-CA0CBA68B5D3}" presName="tx1" presStyleLbl="revTx" presStyleIdx="1" presStyleCnt="3"/>
      <dgm:spPr/>
    </dgm:pt>
    <dgm:pt modelId="{17CA9688-5B34-4A29-B498-C784D655EAA3}" type="pres">
      <dgm:prSet presAssocID="{033421D5-2C23-44DB-96D6-CA0CBA68B5D3}" presName="vert1" presStyleCnt="0"/>
      <dgm:spPr/>
    </dgm:pt>
    <dgm:pt modelId="{4BCC5130-59BC-4A6F-BAC6-FC9DC4B2FB9A}" type="pres">
      <dgm:prSet presAssocID="{61E57BA1-2EE7-46B3-ABD9-DB34216A1B0D}" presName="thickLine" presStyleLbl="alignNode1" presStyleIdx="2" presStyleCnt="3"/>
      <dgm:spPr/>
    </dgm:pt>
    <dgm:pt modelId="{7ECA8CB9-EC96-47DB-8E05-BA06C16F5EC7}" type="pres">
      <dgm:prSet presAssocID="{61E57BA1-2EE7-46B3-ABD9-DB34216A1B0D}" presName="horz1" presStyleCnt="0"/>
      <dgm:spPr/>
    </dgm:pt>
    <dgm:pt modelId="{B2B5FA7B-4C92-4402-8D29-425862FDCB99}" type="pres">
      <dgm:prSet presAssocID="{61E57BA1-2EE7-46B3-ABD9-DB34216A1B0D}" presName="tx1" presStyleLbl="revTx" presStyleIdx="2" presStyleCnt="3"/>
      <dgm:spPr/>
    </dgm:pt>
    <dgm:pt modelId="{F2BCC475-A3E7-491E-8197-288F0667A92E}" type="pres">
      <dgm:prSet presAssocID="{61E57BA1-2EE7-46B3-ABD9-DB34216A1B0D}" presName="vert1" presStyleCnt="0"/>
      <dgm:spPr/>
    </dgm:pt>
  </dgm:ptLst>
  <dgm:cxnLst>
    <dgm:cxn modelId="{6E250110-096C-4CC5-8239-718530DCEBE2}" type="presOf" srcId="{033421D5-2C23-44DB-96D6-CA0CBA68B5D3}" destId="{4A90DC49-D50C-490F-BCEF-78F779A5A5DF}" srcOrd="0" destOrd="0" presId="urn:microsoft.com/office/officeart/2008/layout/LinedList"/>
    <dgm:cxn modelId="{B40B3411-F182-4EFE-BA03-B80ED49FA7D8}" type="presOf" srcId="{61E57BA1-2EE7-46B3-ABD9-DB34216A1B0D}" destId="{B2B5FA7B-4C92-4402-8D29-425862FDCB99}" srcOrd="0" destOrd="0" presId="urn:microsoft.com/office/officeart/2008/layout/LinedList"/>
    <dgm:cxn modelId="{13699D62-634E-4B42-9C7B-0E0B77F26B82}" type="presOf" srcId="{D93C4E1B-D038-4F4C-9401-61D485F09412}" destId="{044F3458-9419-4506-8B21-8D3D8907EDF6}" srcOrd="0" destOrd="0" presId="urn:microsoft.com/office/officeart/2008/layout/LinedList"/>
    <dgm:cxn modelId="{86D49D71-90FB-48C9-BE35-250EBCAFFC0B}" type="presOf" srcId="{BEC855D0-E9CC-4AB3-8B3F-576F8E231067}" destId="{0ACA2ED2-EBAC-431D-8118-B9C82CE99DC0}" srcOrd="0" destOrd="0" presId="urn:microsoft.com/office/officeart/2008/layout/LinedList"/>
    <dgm:cxn modelId="{575BC584-27F8-4BE7-9E73-B87945274755}" srcId="{D93C4E1B-D038-4F4C-9401-61D485F09412}" destId="{61E57BA1-2EE7-46B3-ABD9-DB34216A1B0D}" srcOrd="2" destOrd="0" parTransId="{3EFD998C-151C-40DA-89BD-3515091CC840}" sibTransId="{ABC5862B-D029-4AAA-9083-F412E6739BA7}"/>
    <dgm:cxn modelId="{41930A9F-E80C-462B-92A4-879BA35C8FD5}" srcId="{D93C4E1B-D038-4F4C-9401-61D485F09412}" destId="{BEC855D0-E9CC-4AB3-8B3F-576F8E231067}" srcOrd="0" destOrd="0" parTransId="{99F6D6E9-0D26-439A-BDCF-454B3E77F181}" sibTransId="{2B40367A-7505-47F5-9B55-C50916993CD4}"/>
    <dgm:cxn modelId="{DDE96CBC-BD07-418C-8A83-CF043276C62A}" srcId="{D93C4E1B-D038-4F4C-9401-61D485F09412}" destId="{033421D5-2C23-44DB-96D6-CA0CBA68B5D3}" srcOrd="1" destOrd="0" parTransId="{010421D3-6B35-4CD9-B590-FCEA34892AF3}" sibTransId="{9CD5BBF2-91A2-4CEA-AD14-CB975E649F0F}"/>
    <dgm:cxn modelId="{956C3FD2-DE2E-45B4-9625-EBA4AB60CC40}" type="presParOf" srcId="{044F3458-9419-4506-8B21-8D3D8907EDF6}" destId="{7B4C10E5-DF18-4139-BD1D-8C84D8EEF796}" srcOrd="0" destOrd="0" presId="urn:microsoft.com/office/officeart/2008/layout/LinedList"/>
    <dgm:cxn modelId="{AF5F7D33-54AD-4A76-8D0A-A37025E5F41F}" type="presParOf" srcId="{044F3458-9419-4506-8B21-8D3D8907EDF6}" destId="{2326CD18-80BB-47DA-9D19-2DE559FD0C99}" srcOrd="1" destOrd="0" presId="urn:microsoft.com/office/officeart/2008/layout/LinedList"/>
    <dgm:cxn modelId="{C392E91B-F06B-4E04-A568-C7CA58C0B1A6}" type="presParOf" srcId="{2326CD18-80BB-47DA-9D19-2DE559FD0C99}" destId="{0ACA2ED2-EBAC-431D-8118-B9C82CE99DC0}" srcOrd="0" destOrd="0" presId="urn:microsoft.com/office/officeart/2008/layout/LinedList"/>
    <dgm:cxn modelId="{B3A96CDF-498B-487C-8C58-C98637940BC0}" type="presParOf" srcId="{2326CD18-80BB-47DA-9D19-2DE559FD0C99}" destId="{A99D29B9-C8B0-4662-AF3D-974CFF3F7505}" srcOrd="1" destOrd="0" presId="urn:microsoft.com/office/officeart/2008/layout/LinedList"/>
    <dgm:cxn modelId="{8FC69729-0A78-4B0C-A9A0-A1F4F9D7DB9A}" type="presParOf" srcId="{044F3458-9419-4506-8B21-8D3D8907EDF6}" destId="{341881E3-04D3-481E-B67C-4E459AA816AA}" srcOrd="2" destOrd="0" presId="urn:microsoft.com/office/officeart/2008/layout/LinedList"/>
    <dgm:cxn modelId="{2B6971C8-BB79-4AC1-8582-32024B6B026C}" type="presParOf" srcId="{044F3458-9419-4506-8B21-8D3D8907EDF6}" destId="{7A5971BB-FE9C-490C-9225-15C518D11998}" srcOrd="3" destOrd="0" presId="urn:microsoft.com/office/officeart/2008/layout/LinedList"/>
    <dgm:cxn modelId="{4CB49B5C-D642-410A-BA41-D679AF2319F3}" type="presParOf" srcId="{7A5971BB-FE9C-490C-9225-15C518D11998}" destId="{4A90DC49-D50C-490F-BCEF-78F779A5A5DF}" srcOrd="0" destOrd="0" presId="urn:microsoft.com/office/officeart/2008/layout/LinedList"/>
    <dgm:cxn modelId="{9F7BEB08-7569-433C-9E0F-1E5397CDFF32}" type="presParOf" srcId="{7A5971BB-FE9C-490C-9225-15C518D11998}" destId="{17CA9688-5B34-4A29-B498-C784D655EAA3}" srcOrd="1" destOrd="0" presId="urn:microsoft.com/office/officeart/2008/layout/LinedList"/>
    <dgm:cxn modelId="{4F214D4E-DD2E-4505-A4D0-C47E26636ADF}" type="presParOf" srcId="{044F3458-9419-4506-8B21-8D3D8907EDF6}" destId="{4BCC5130-59BC-4A6F-BAC6-FC9DC4B2FB9A}" srcOrd="4" destOrd="0" presId="urn:microsoft.com/office/officeart/2008/layout/LinedList"/>
    <dgm:cxn modelId="{293FF240-D237-4A87-B87A-A0ACDA8D1193}" type="presParOf" srcId="{044F3458-9419-4506-8B21-8D3D8907EDF6}" destId="{7ECA8CB9-EC96-47DB-8E05-BA06C16F5EC7}" srcOrd="5" destOrd="0" presId="urn:microsoft.com/office/officeart/2008/layout/LinedList"/>
    <dgm:cxn modelId="{A58E5F37-F0A4-4A5D-91E6-A7812D2C0276}" type="presParOf" srcId="{7ECA8CB9-EC96-47DB-8E05-BA06C16F5EC7}" destId="{B2B5FA7B-4C92-4402-8D29-425862FDCB99}" srcOrd="0" destOrd="0" presId="urn:microsoft.com/office/officeart/2008/layout/LinedList"/>
    <dgm:cxn modelId="{31E35058-45D5-48AF-A941-F33CF75CA904}" type="presParOf" srcId="{7ECA8CB9-EC96-47DB-8E05-BA06C16F5EC7}" destId="{F2BCC475-A3E7-491E-8197-288F0667A92E}"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8.xml><?xml version="1.0" encoding="utf-8"?>
<dgm:dataModel xmlns:dgm="http://schemas.openxmlformats.org/drawingml/2006/diagram" xmlns:a="http://schemas.openxmlformats.org/drawingml/2006/main">
  <dgm:ptLst>
    <dgm:pt modelId="{90BD1BB3-7106-435E-8FCA-0F3BF5F0B5FC}"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C8E34F0E-4479-4F4E-838E-2B9730CB56AA}">
      <dgm:prSet/>
      <dgm:spPr/>
      <dgm:t>
        <a:bodyPr/>
        <a:lstStyle/>
        <a:p>
          <a:r>
            <a:rPr lang="en-US"/>
            <a:t>Vygotsky agreed with Piaget that the development of cognitive abilities takes place in stages, and he also agreed broadly with the description of the stages.</a:t>
          </a:r>
        </a:p>
      </dgm:t>
    </dgm:pt>
    <dgm:pt modelId="{8B169D6A-5333-4492-B431-E08425755543}" type="parTrans" cxnId="{8F9A0E4B-3F43-4BB8-A159-FF96B0D5D653}">
      <dgm:prSet/>
      <dgm:spPr/>
      <dgm:t>
        <a:bodyPr/>
        <a:lstStyle/>
        <a:p>
          <a:endParaRPr lang="en-US"/>
        </a:p>
      </dgm:t>
    </dgm:pt>
    <dgm:pt modelId="{0567DD74-77C4-4FF1-8CCC-0F0367077BE8}" type="sibTrans" cxnId="{8F9A0E4B-3F43-4BB8-A159-FF96B0D5D653}">
      <dgm:prSet/>
      <dgm:spPr/>
      <dgm:t>
        <a:bodyPr/>
        <a:lstStyle/>
        <a:p>
          <a:endParaRPr lang="en-US"/>
        </a:p>
      </dgm:t>
    </dgm:pt>
    <dgm:pt modelId="{E4E6AAF2-6024-432D-8EA9-C25A8C3538E5}">
      <dgm:prSet/>
      <dgm:spPr/>
      <dgm:t>
        <a:bodyPr/>
        <a:lstStyle/>
        <a:p>
          <a:r>
            <a:rPr lang="en-US"/>
            <a:t>However he viewed cognitive development as a social process where children learn from experienced adults.</a:t>
          </a:r>
        </a:p>
      </dgm:t>
    </dgm:pt>
    <dgm:pt modelId="{CBD512FC-6137-4AF3-98CF-EEBC75779D83}" type="parTrans" cxnId="{8E31382B-14A1-431E-8625-BF90A510491B}">
      <dgm:prSet/>
      <dgm:spPr/>
      <dgm:t>
        <a:bodyPr/>
        <a:lstStyle/>
        <a:p>
          <a:endParaRPr lang="en-US"/>
        </a:p>
      </dgm:t>
    </dgm:pt>
    <dgm:pt modelId="{9A3025D5-0808-4FC2-8A22-DB62D421881C}" type="sibTrans" cxnId="{8E31382B-14A1-431E-8625-BF90A510491B}">
      <dgm:prSet/>
      <dgm:spPr/>
      <dgm:t>
        <a:bodyPr/>
        <a:lstStyle/>
        <a:p>
          <a:endParaRPr lang="en-US"/>
        </a:p>
      </dgm:t>
    </dgm:pt>
    <dgm:pt modelId="{8D956C01-7AA0-4EAB-83EF-C213C57EADD8}" type="pres">
      <dgm:prSet presAssocID="{90BD1BB3-7106-435E-8FCA-0F3BF5F0B5FC}" presName="linear" presStyleCnt="0">
        <dgm:presLayoutVars>
          <dgm:animLvl val="lvl"/>
          <dgm:resizeHandles val="exact"/>
        </dgm:presLayoutVars>
      </dgm:prSet>
      <dgm:spPr/>
    </dgm:pt>
    <dgm:pt modelId="{5407069B-BA07-4B18-9689-2B311E6858BA}" type="pres">
      <dgm:prSet presAssocID="{C8E34F0E-4479-4F4E-838E-2B9730CB56AA}" presName="parentText" presStyleLbl="node1" presStyleIdx="0" presStyleCnt="2">
        <dgm:presLayoutVars>
          <dgm:chMax val="0"/>
          <dgm:bulletEnabled val="1"/>
        </dgm:presLayoutVars>
      </dgm:prSet>
      <dgm:spPr/>
    </dgm:pt>
    <dgm:pt modelId="{8B3648C1-D760-455B-AE09-4923FAFE0F75}" type="pres">
      <dgm:prSet presAssocID="{0567DD74-77C4-4FF1-8CCC-0F0367077BE8}" presName="spacer" presStyleCnt="0"/>
      <dgm:spPr/>
    </dgm:pt>
    <dgm:pt modelId="{07812637-3B15-4203-BAC8-AB97DEA180FC}" type="pres">
      <dgm:prSet presAssocID="{E4E6AAF2-6024-432D-8EA9-C25A8C3538E5}" presName="parentText" presStyleLbl="node1" presStyleIdx="1" presStyleCnt="2">
        <dgm:presLayoutVars>
          <dgm:chMax val="0"/>
          <dgm:bulletEnabled val="1"/>
        </dgm:presLayoutVars>
      </dgm:prSet>
      <dgm:spPr/>
    </dgm:pt>
  </dgm:ptLst>
  <dgm:cxnLst>
    <dgm:cxn modelId="{8E31382B-14A1-431E-8625-BF90A510491B}" srcId="{90BD1BB3-7106-435E-8FCA-0F3BF5F0B5FC}" destId="{E4E6AAF2-6024-432D-8EA9-C25A8C3538E5}" srcOrd="1" destOrd="0" parTransId="{CBD512FC-6137-4AF3-98CF-EEBC75779D83}" sibTransId="{9A3025D5-0808-4FC2-8A22-DB62D421881C}"/>
    <dgm:cxn modelId="{7EFBA02C-1445-48BB-9B6B-2C2D1CFBF6AA}" type="presOf" srcId="{E4E6AAF2-6024-432D-8EA9-C25A8C3538E5}" destId="{07812637-3B15-4203-BAC8-AB97DEA180FC}" srcOrd="0" destOrd="0" presId="urn:microsoft.com/office/officeart/2005/8/layout/vList2"/>
    <dgm:cxn modelId="{64DECD45-5CFC-45AD-87A7-1B0EC6DB84B7}" type="presOf" srcId="{C8E34F0E-4479-4F4E-838E-2B9730CB56AA}" destId="{5407069B-BA07-4B18-9689-2B311E6858BA}" srcOrd="0" destOrd="0" presId="urn:microsoft.com/office/officeart/2005/8/layout/vList2"/>
    <dgm:cxn modelId="{8F9A0E4B-3F43-4BB8-A159-FF96B0D5D653}" srcId="{90BD1BB3-7106-435E-8FCA-0F3BF5F0B5FC}" destId="{C8E34F0E-4479-4F4E-838E-2B9730CB56AA}" srcOrd="0" destOrd="0" parTransId="{8B169D6A-5333-4492-B431-E08425755543}" sibTransId="{0567DD74-77C4-4FF1-8CCC-0F0367077BE8}"/>
    <dgm:cxn modelId="{8A15DC89-2C2D-4CAE-BBF8-B43A41D803E3}" type="presOf" srcId="{90BD1BB3-7106-435E-8FCA-0F3BF5F0B5FC}" destId="{8D956C01-7AA0-4EAB-83EF-C213C57EADD8}" srcOrd="0" destOrd="0" presId="urn:microsoft.com/office/officeart/2005/8/layout/vList2"/>
    <dgm:cxn modelId="{C1F27EB1-64FF-4928-9FA5-1A9C7C03D130}" type="presParOf" srcId="{8D956C01-7AA0-4EAB-83EF-C213C57EADD8}" destId="{5407069B-BA07-4B18-9689-2B311E6858BA}" srcOrd="0" destOrd="0" presId="urn:microsoft.com/office/officeart/2005/8/layout/vList2"/>
    <dgm:cxn modelId="{FA37A554-2BA7-414A-B3AF-0205416F5E85}" type="presParOf" srcId="{8D956C01-7AA0-4EAB-83EF-C213C57EADD8}" destId="{8B3648C1-D760-455B-AE09-4923FAFE0F75}" srcOrd="1" destOrd="0" presId="urn:microsoft.com/office/officeart/2005/8/layout/vList2"/>
    <dgm:cxn modelId="{5DB00283-8C8E-4CD1-BF1D-58FE226E2303}" type="presParOf" srcId="{8D956C01-7AA0-4EAB-83EF-C213C57EADD8}" destId="{07812637-3B15-4203-BAC8-AB97DEA180FC}" srcOrd="2"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9.xml><?xml version="1.0" encoding="utf-8"?>
<dgm:dataModel xmlns:dgm="http://schemas.openxmlformats.org/drawingml/2006/diagram" xmlns:a="http://schemas.openxmlformats.org/drawingml/2006/main">
  <dgm:ptLst>
    <dgm:pt modelId="{D3C95318-1EF8-4E06-9DF5-7F40222E5E61}"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E9C81E98-A339-49A7-8E46-F1D19D3338F2}">
      <dgm:prSet/>
      <dgm:spPr/>
      <dgm:t>
        <a:bodyPr/>
        <a:lstStyle/>
        <a:p>
          <a:r>
            <a:rPr lang="en-US"/>
            <a:t>Vygotsky places more emphasis on the effects of culture, contraindicative of Piaget's universality.</a:t>
          </a:r>
        </a:p>
      </dgm:t>
    </dgm:pt>
    <dgm:pt modelId="{E06CBF4D-007B-4D1F-854E-EBF191316DDD}" type="parTrans" cxnId="{9B9A3589-A424-40EB-A6D4-3E7AD29FF920}">
      <dgm:prSet/>
      <dgm:spPr/>
      <dgm:t>
        <a:bodyPr/>
        <a:lstStyle/>
        <a:p>
          <a:endParaRPr lang="en-US"/>
        </a:p>
      </dgm:t>
    </dgm:pt>
    <dgm:pt modelId="{A3840DD2-EE3E-4033-ACFB-B05D53009CB6}" type="sibTrans" cxnId="{9B9A3589-A424-40EB-A6D4-3E7AD29FF920}">
      <dgm:prSet/>
      <dgm:spPr/>
      <dgm:t>
        <a:bodyPr/>
        <a:lstStyle/>
        <a:p>
          <a:endParaRPr lang="en-US"/>
        </a:p>
      </dgm:t>
    </dgm:pt>
    <dgm:pt modelId="{C07D48BD-BCCC-4D57-BEA4-179B0894A935}">
      <dgm:prSet/>
      <dgm:spPr/>
      <dgm:t>
        <a:bodyPr/>
        <a:lstStyle/>
        <a:p>
          <a:r>
            <a:rPr lang="en-US"/>
            <a:t>It is assumed by Vygotsky that cognitive development varies across cultures.</a:t>
          </a:r>
        </a:p>
      </dgm:t>
    </dgm:pt>
    <dgm:pt modelId="{8DBD4A1C-0DCF-4AE9-B347-19308A2FE744}" type="parTrans" cxnId="{3CF2D3B7-6177-45F9-B54C-2ADB10633122}">
      <dgm:prSet/>
      <dgm:spPr/>
      <dgm:t>
        <a:bodyPr/>
        <a:lstStyle/>
        <a:p>
          <a:endParaRPr lang="en-US"/>
        </a:p>
      </dgm:t>
    </dgm:pt>
    <dgm:pt modelId="{3FC78B32-D62B-4802-9F93-A81893EBD1EB}" type="sibTrans" cxnId="{3CF2D3B7-6177-45F9-B54C-2ADB10633122}">
      <dgm:prSet/>
      <dgm:spPr/>
      <dgm:t>
        <a:bodyPr/>
        <a:lstStyle/>
        <a:p>
          <a:endParaRPr lang="en-US"/>
        </a:p>
      </dgm:t>
    </dgm:pt>
    <dgm:pt modelId="{0BAED1EA-7707-4345-8725-2DD244FF36CA}" type="pres">
      <dgm:prSet presAssocID="{D3C95318-1EF8-4E06-9DF5-7F40222E5E61}" presName="linear" presStyleCnt="0">
        <dgm:presLayoutVars>
          <dgm:animLvl val="lvl"/>
          <dgm:resizeHandles val="exact"/>
        </dgm:presLayoutVars>
      </dgm:prSet>
      <dgm:spPr/>
    </dgm:pt>
    <dgm:pt modelId="{AF2D291B-36A1-4F8B-BA07-B065A629518F}" type="pres">
      <dgm:prSet presAssocID="{E9C81E98-A339-49A7-8E46-F1D19D3338F2}" presName="parentText" presStyleLbl="node1" presStyleIdx="0" presStyleCnt="2">
        <dgm:presLayoutVars>
          <dgm:chMax val="0"/>
          <dgm:bulletEnabled val="1"/>
        </dgm:presLayoutVars>
      </dgm:prSet>
      <dgm:spPr/>
    </dgm:pt>
    <dgm:pt modelId="{6EBFA039-9864-4B4E-B0BC-DD124F568D9A}" type="pres">
      <dgm:prSet presAssocID="{A3840DD2-EE3E-4033-ACFB-B05D53009CB6}" presName="spacer" presStyleCnt="0"/>
      <dgm:spPr/>
    </dgm:pt>
    <dgm:pt modelId="{6D72DE7F-65B0-44BE-BEEF-9523A6A23064}" type="pres">
      <dgm:prSet presAssocID="{C07D48BD-BCCC-4D57-BEA4-179B0894A935}" presName="parentText" presStyleLbl="node1" presStyleIdx="1" presStyleCnt="2">
        <dgm:presLayoutVars>
          <dgm:chMax val="0"/>
          <dgm:bulletEnabled val="1"/>
        </dgm:presLayoutVars>
      </dgm:prSet>
      <dgm:spPr/>
    </dgm:pt>
  </dgm:ptLst>
  <dgm:cxnLst>
    <dgm:cxn modelId="{AF5A6940-6DD7-4873-813D-C8F35C2FB77B}" type="presOf" srcId="{D3C95318-1EF8-4E06-9DF5-7F40222E5E61}" destId="{0BAED1EA-7707-4345-8725-2DD244FF36CA}" srcOrd="0" destOrd="0" presId="urn:microsoft.com/office/officeart/2005/8/layout/vList2"/>
    <dgm:cxn modelId="{C4803F5C-4A75-4894-9FD4-771BD14FAE7A}" type="presOf" srcId="{C07D48BD-BCCC-4D57-BEA4-179B0894A935}" destId="{6D72DE7F-65B0-44BE-BEEF-9523A6A23064}" srcOrd="0" destOrd="0" presId="urn:microsoft.com/office/officeart/2005/8/layout/vList2"/>
    <dgm:cxn modelId="{9B9A3589-A424-40EB-A6D4-3E7AD29FF920}" srcId="{D3C95318-1EF8-4E06-9DF5-7F40222E5E61}" destId="{E9C81E98-A339-49A7-8E46-F1D19D3338F2}" srcOrd="0" destOrd="0" parTransId="{E06CBF4D-007B-4D1F-854E-EBF191316DDD}" sibTransId="{A3840DD2-EE3E-4033-ACFB-B05D53009CB6}"/>
    <dgm:cxn modelId="{2F3E5EA9-4FD0-40BB-BC8B-C3284341E2C8}" type="presOf" srcId="{E9C81E98-A339-49A7-8E46-F1D19D3338F2}" destId="{AF2D291B-36A1-4F8B-BA07-B065A629518F}" srcOrd="0" destOrd="0" presId="urn:microsoft.com/office/officeart/2005/8/layout/vList2"/>
    <dgm:cxn modelId="{3CF2D3B7-6177-45F9-B54C-2ADB10633122}" srcId="{D3C95318-1EF8-4E06-9DF5-7F40222E5E61}" destId="{C07D48BD-BCCC-4D57-BEA4-179B0894A935}" srcOrd="1" destOrd="0" parTransId="{8DBD4A1C-0DCF-4AE9-B347-19308A2FE744}" sibTransId="{3FC78B32-D62B-4802-9F93-A81893EBD1EB}"/>
    <dgm:cxn modelId="{74F615DF-C857-4F82-AB9E-C5F028D30089}" type="presParOf" srcId="{0BAED1EA-7707-4345-8725-2DD244FF36CA}" destId="{AF2D291B-36A1-4F8B-BA07-B065A629518F}" srcOrd="0" destOrd="0" presId="urn:microsoft.com/office/officeart/2005/8/layout/vList2"/>
    <dgm:cxn modelId="{3C1E73AE-1BC6-464A-8C51-429983AB9FDF}" type="presParOf" srcId="{0BAED1EA-7707-4345-8725-2DD244FF36CA}" destId="{6EBFA039-9864-4B4E-B0BC-DD124F568D9A}" srcOrd="1" destOrd="0" presId="urn:microsoft.com/office/officeart/2005/8/layout/vList2"/>
    <dgm:cxn modelId="{EFE94221-E4D2-4FED-896E-F60028C1B317}" type="presParOf" srcId="{0BAED1EA-7707-4345-8725-2DD244FF36CA}" destId="{6D72DE7F-65B0-44BE-BEEF-9523A6A23064}" srcOrd="2"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0.xml><?xml version="1.0" encoding="utf-8"?>
<dgm:dataModel xmlns:dgm="http://schemas.openxmlformats.org/drawingml/2006/diagram" xmlns:a="http://schemas.openxmlformats.org/drawingml/2006/main">
  <dgm:ptLst>
    <dgm:pt modelId="{76116D44-9E37-4110-92F4-C89E0D901A6F}"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1D6044EE-C618-4B70-9908-BB0BC7EAB783}">
      <dgm:prSet/>
      <dgm:spPr/>
      <dgm:t>
        <a:bodyPr/>
        <a:lstStyle/>
        <a:p>
          <a:r>
            <a:rPr lang="en-US"/>
            <a:t>Vygotsky places more emphasis on social factors, such as guided learning within the zone of proximal development. This allows children to build knowledge together.</a:t>
          </a:r>
        </a:p>
      </dgm:t>
    </dgm:pt>
    <dgm:pt modelId="{CE4F52E2-A747-4891-8EE1-2898409A1338}" type="parTrans" cxnId="{767C8F5D-0383-4C59-9BDA-3A1AE12DAF8A}">
      <dgm:prSet/>
      <dgm:spPr/>
      <dgm:t>
        <a:bodyPr/>
        <a:lstStyle/>
        <a:p>
          <a:endParaRPr lang="en-US"/>
        </a:p>
      </dgm:t>
    </dgm:pt>
    <dgm:pt modelId="{ED6B4A10-BA43-4CED-9DEA-18165CBC2EA1}" type="sibTrans" cxnId="{767C8F5D-0383-4C59-9BDA-3A1AE12DAF8A}">
      <dgm:prSet/>
      <dgm:spPr/>
      <dgm:t>
        <a:bodyPr/>
        <a:lstStyle/>
        <a:p>
          <a:endParaRPr lang="en-US"/>
        </a:p>
      </dgm:t>
    </dgm:pt>
    <dgm:pt modelId="{70B61DC6-5D11-4322-B5C1-C6A9D1B0B4A0}">
      <dgm:prSet/>
      <dgm:spPr/>
      <dgm:t>
        <a:bodyPr/>
        <a:lstStyle/>
        <a:p>
          <a:r>
            <a:rPr lang="en-US"/>
            <a:t>Piaget's theory demonstrates independent exploration instead.</a:t>
          </a:r>
        </a:p>
      </dgm:t>
    </dgm:pt>
    <dgm:pt modelId="{1A6B1C40-E863-44D6-BEFB-08D0B43C958E}" type="parTrans" cxnId="{C5DBCA3F-754B-477E-B539-A4760C0A2FC4}">
      <dgm:prSet/>
      <dgm:spPr/>
      <dgm:t>
        <a:bodyPr/>
        <a:lstStyle/>
        <a:p>
          <a:endParaRPr lang="en-US"/>
        </a:p>
      </dgm:t>
    </dgm:pt>
    <dgm:pt modelId="{DF5D2C12-2950-430D-AEC3-A2C3B9FE9DE0}" type="sibTrans" cxnId="{C5DBCA3F-754B-477E-B539-A4760C0A2FC4}">
      <dgm:prSet/>
      <dgm:spPr/>
      <dgm:t>
        <a:bodyPr/>
        <a:lstStyle/>
        <a:p>
          <a:endParaRPr lang="en-US"/>
        </a:p>
      </dgm:t>
    </dgm:pt>
    <dgm:pt modelId="{2A2D1F6F-B213-4813-9EB2-5C33F7134ED2}" type="pres">
      <dgm:prSet presAssocID="{76116D44-9E37-4110-92F4-C89E0D901A6F}" presName="linear" presStyleCnt="0">
        <dgm:presLayoutVars>
          <dgm:animLvl val="lvl"/>
          <dgm:resizeHandles val="exact"/>
        </dgm:presLayoutVars>
      </dgm:prSet>
      <dgm:spPr/>
    </dgm:pt>
    <dgm:pt modelId="{774410BD-B5F2-4D8B-B48E-3DF6611B1AFE}" type="pres">
      <dgm:prSet presAssocID="{1D6044EE-C618-4B70-9908-BB0BC7EAB783}" presName="parentText" presStyleLbl="node1" presStyleIdx="0" presStyleCnt="2">
        <dgm:presLayoutVars>
          <dgm:chMax val="0"/>
          <dgm:bulletEnabled val="1"/>
        </dgm:presLayoutVars>
      </dgm:prSet>
      <dgm:spPr/>
    </dgm:pt>
    <dgm:pt modelId="{636A4ADD-0E48-4A66-9CF1-549A8FF91FDD}" type="pres">
      <dgm:prSet presAssocID="{ED6B4A10-BA43-4CED-9DEA-18165CBC2EA1}" presName="spacer" presStyleCnt="0"/>
      <dgm:spPr/>
    </dgm:pt>
    <dgm:pt modelId="{C0A3C58F-B614-4A20-A3B1-F48D895AB5EB}" type="pres">
      <dgm:prSet presAssocID="{70B61DC6-5D11-4322-B5C1-C6A9D1B0B4A0}" presName="parentText" presStyleLbl="node1" presStyleIdx="1" presStyleCnt="2">
        <dgm:presLayoutVars>
          <dgm:chMax val="0"/>
          <dgm:bulletEnabled val="1"/>
        </dgm:presLayoutVars>
      </dgm:prSet>
      <dgm:spPr/>
    </dgm:pt>
  </dgm:ptLst>
  <dgm:cxnLst>
    <dgm:cxn modelId="{CB4C3121-C554-48B5-863B-4FA58AF9412A}" type="presOf" srcId="{70B61DC6-5D11-4322-B5C1-C6A9D1B0B4A0}" destId="{C0A3C58F-B614-4A20-A3B1-F48D895AB5EB}" srcOrd="0" destOrd="0" presId="urn:microsoft.com/office/officeart/2005/8/layout/vList2"/>
    <dgm:cxn modelId="{EDE1BA3C-1DA7-4682-B2F4-251B767F04C6}" type="presOf" srcId="{76116D44-9E37-4110-92F4-C89E0D901A6F}" destId="{2A2D1F6F-B213-4813-9EB2-5C33F7134ED2}" srcOrd="0" destOrd="0" presId="urn:microsoft.com/office/officeart/2005/8/layout/vList2"/>
    <dgm:cxn modelId="{C5DBCA3F-754B-477E-B539-A4760C0A2FC4}" srcId="{76116D44-9E37-4110-92F4-C89E0D901A6F}" destId="{70B61DC6-5D11-4322-B5C1-C6A9D1B0B4A0}" srcOrd="1" destOrd="0" parTransId="{1A6B1C40-E863-44D6-BEFB-08D0B43C958E}" sibTransId="{DF5D2C12-2950-430D-AEC3-A2C3B9FE9DE0}"/>
    <dgm:cxn modelId="{767C8F5D-0383-4C59-9BDA-3A1AE12DAF8A}" srcId="{76116D44-9E37-4110-92F4-C89E0D901A6F}" destId="{1D6044EE-C618-4B70-9908-BB0BC7EAB783}" srcOrd="0" destOrd="0" parTransId="{CE4F52E2-A747-4891-8EE1-2898409A1338}" sibTransId="{ED6B4A10-BA43-4CED-9DEA-18165CBC2EA1}"/>
    <dgm:cxn modelId="{65880BCB-2FB3-4C22-BCE2-172C31570BF7}" type="presOf" srcId="{1D6044EE-C618-4B70-9908-BB0BC7EAB783}" destId="{774410BD-B5F2-4D8B-B48E-3DF6611B1AFE}" srcOrd="0" destOrd="0" presId="urn:microsoft.com/office/officeart/2005/8/layout/vList2"/>
    <dgm:cxn modelId="{778628DF-F159-4C98-B308-1EB7012DEC21}" type="presParOf" srcId="{2A2D1F6F-B213-4813-9EB2-5C33F7134ED2}" destId="{774410BD-B5F2-4D8B-B48E-3DF6611B1AFE}" srcOrd="0" destOrd="0" presId="urn:microsoft.com/office/officeart/2005/8/layout/vList2"/>
    <dgm:cxn modelId="{C0EB9320-6BC1-4174-B534-313CE63B1AF7}" type="presParOf" srcId="{2A2D1F6F-B213-4813-9EB2-5C33F7134ED2}" destId="{636A4ADD-0E48-4A66-9CF1-549A8FF91FDD}" srcOrd="1" destOrd="0" presId="urn:microsoft.com/office/officeart/2005/8/layout/vList2"/>
    <dgm:cxn modelId="{EBADE9A5-D25C-4281-897C-31C0F0EF75FC}" type="presParOf" srcId="{2A2D1F6F-B213-4813-9EB2-5C33F7134ED2}" destId="{C0A3C58F-B614-4A20-A3B1-F48D895AB5EB}" srcOrd="2"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1.xml><?xml version="1.0" encoding="utf-8"?>
<dgm:dataModel xmlns:dgm="http://schemas.openxmlformats.org/drawingml/2006/diagram" xmlns:a="http://schemas.openxmlformats.org/drawingml/2006/main">
  <dgm:ptLst>
    <dgm:pt modelId="{65F68A07-39E9-4F20-8BE2-DA97087632DF}"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AE9C98E9-2821-4B03-A022-1A3F847F8F48}">
      <dgm:prSet/>
      <dgm:spPr/>
      <dgm:t>
        <a:bodyPr/>
        <a:lstStyle/>
        <a:p>
          <a:r>
            <a:rPr lang="en-US"/>
            <a:t>According to Vygotsky, adults transmit tools that children internalise for cognitive development.</a:t>
          </a:r>
        </a:p>
      </dgm:t>
    </dgm:pt>
    <dgm:pt modelId="{FE5BB92F-5D1E-4E68-B722-53659725014E}" type="parTrans" cxnId="{19C6B8F5-C071-4785-A570-C8447724CE31}">
      <dgm:prSet/>
      <dgm:spPr/>
      <dgm:t>
        <a:bodyPr/>
        <a:lstStyle/>
        <a:p>
          <a:endParaRPr lang="en-US"/>
        </a:p>
      </dgm:t>
    </dgm:pt>
    <dgm:pt modelId="{6057D457-8EA0-4341-A40B-84AC2AB27D55}" type="sibTrans" cxnId="{19C6B8F5-C071-4785-A570-C8447724CE31}">
      <dgm:prSet/>
      <dgm:spPr/>
      <dgm:t>
        <a:bodyPr/>
        <a:lstStyle/>
        <a:p>
          <a:endParaRPr lang="en-US"/>
        </a:p>
      </dgm:t>
    </dgm:pt>
    <dgm:pt modelId="{2D04045E-D6C4-4AB5-A4F1-05CF57AE7043}">
      <dgm:prSet/>
      <dgm:spPr/>
      <dgm:t>
        <a:bodyPr/>
        <a:lstStyle/>
        <a:p>
          <a:r>
            <a:rPr lang="en-US"/>
            <a:t>Piaget emphasises the importance of peers, as peer interaction promotes social perspective taking.</a:t>
          </a:r>
        </a:p>
      </dgm:t>
    </dgm:pt>
    <dgm:pt modelId="{431B2A21-15F2-4859-A5DD-58DE22FBADEB}" type="parTrans" cxnId="{34D67E89-06D0-4BBD-99D1-C440B38042A4}">
      <dgm:prSet/>
      <dgm:spPr/>
      <dgm:t>
        <a:bodyPr/>
        <a:lstStyle/>
        <a:p>
          <a:endParaRPr lang="en-US"/>
        </a:p>
      </dgm:t>
    </dgm:pt>
    <dgm:pt modelId="{262FCCA4-D080-424A-9648-DF4998C3E0C8}" type="sibTrans" cxnId="{34D67E89-06D0-4BBD-99D1-C440B38042A4}">
      <dgm:prSet/>
      <dgm:spPr/>
      <dgm:t>
        <a:bodyPr/>
        <a:lstStyle/>
        <a:p>
          <a:endParaRPr lang="en-US"/>
        </a:p>
      </dgm:t>
    </dgm:pt>
    <dgm:pt modelId="{4BBFDBFD-E290-4033-86F7-926E02811940}" type="pres">
      <dgm:prSet presAssocID="{65F68A07-39E9-4F20-8BE2-DA97087632DF}" presName="linear" presStyleCnt="0">
        <dgm:presLayoutVars>
          <dgm:animLvl val="lvl"/>
          <dgm:resizeHandles val="exact"/>
        </dgm:presLayoutVars>
      </dgm:prSet>
      <dgm:spPr/>
    </dgm:pt>
    <dgm:pt modelId="{0AAB1BBF-B5DE-4454-8BA7-A94E411EEFFE}" type="pres">
      <dgm:prSet presAssocID="{AE9C98E9-2821-4B03-A022-1A3F847F8F48}" presName="parentText" presStyleLbl="node1" presStyleIdx="0" presStyleCnt="2">
        <dgm:presLayoutVars>
          <dgm:chMax val="0"/>
          <dgm:bulletEnabled val="1"/>
        </dgm:presLayoutVars>
      </dgm:prSet>
      <dgm:spPr/>
    </dgm:pt>
    <dgm:pt modelId="{ABF56F10-9D7F-4D5F-82A4-440FFE1E2B63}" type="pres">
      <dgm:prSet presAssocID="{6057D457-8EA0-4341-A40B-84AC2AB27D55}" presName="spacer" presStyleCnt="0"/>
      <dgm:spPr/>
    </dgm:pt>
    <dgm:pt modelId="{8A219DAD-67FF-4BB0-8507-6A7A4FC22494}" type="pres">
      <dgm:prSet presAssocID="{2D04045E-D6C4-4AB5-A4F1-05CF57AE7043}" presName="parentText" presStyleLbl="node1" presStyleIdx="1" presStyleCnt="2">
        <dgm:presLayoutVars>
          <dgm:chMax val="0"/>
          <dgm:bulletEnabled val="1"/>
        </dgm:presLayoutVars>
      </dgm:prSet>
      <dgm:spPr/>
    </dgm:pt>
  </dgm:ptLst>
  <dgm:cxnLst>
    <dgm:cxn modelId="{201EE50A-F5FD-49CF-BEFC-68DADD43CC00}" type="presOf" srcId="{65F68A07-39E9-4F20-8BE2-DA97087632DF}" destId="{4BBFDBFD-E290-4033-86F7-926E02811940}" srcOrd="0" destOrd="0" presId="urn:microsoft.com/office/officeart/2005/8/layout/vList2"/>
    <dgm:cxn modelId="{34D67E89-06D0-4BBD-99D1-C440B38042A4}" srcId="{65F68A07-39E9-4F20-8BE2-DA97087632DF}" destId="{2D04045E-D6C4-4AB5-A4F1-05CF57AE7043}" srcOrd="1" destOrd="0" parTransId="{431B2A21-15F2-4859-A5DD-58DE22FBADEB}" sibTransId="{262FCCA4-D080-424A-9648-DF4998C3E0C8}"/>
    <dgm:cxn modelId="{4B18A6D1-9754-498A-A1AD-63C7F8566698}" type="presOf" srcId="{AE9C98E9-2821-4B03-A022-1A3F847F8F48}" destId="{0AAB1BBF-B5DE-4454-8BA7-A94E411EEFFE}" srcOrd="0" destOrd="0" presId="urn:microsoft.com/office/officeart/2005/8/layout/vList2"/>
    <dgm:cxn modelId="{9DF564D2-D944-45DD-BE30-1398D62EEE10}" type="presOf" srcId="{2D04045E-D6C4-4AB5-A4F1-05CF57AE7043}" destId="{8A219DAD-67FF-4BB0-8507-6A7A4FC22494}" srcOrd="0" destOrd="0" presId="urn:microsoft.com/office/officeart/2005/8/layout/vList2"/>
    <dgm:cxn modelId="{19C6B8F5-C071-4785-A570-C8447724CE31}" srcId="{65F68A07-39E9-4F20-8BE2-DA97087632DF}" destId="{AE9C98E9-2821-4B03-A022-1A3F847F8F48}" srcOrd="0" destOrd="0" parTransId="{FE5BB92F-5D1E-4E68-B722-53659725014E}" sibTransId="{6057D457-8EA0-4341-A40B-84AC2AB27D55}"/>
    <dgm:cxn modelId="{752C9A12-0E3C-4C69-A8D5-98BBC2DEF84E}" type="presParOf" srcId="{4BBFDBFD-E290-4033-86F7-926E02811940}" destId="{0AAB1BBF-B5DE-4454-8BA7-A94E411EEFFE}" srcOrd="0" destOrd="0" presId="urn:microsoft.com/office/officeart/2005/8/layout/vList2"/>
    <dgm:cxn modelId="{B7EE9123-1888-4761-90DD-EAC2B4EBE601}" type="presParOf" srcId="{4BBFDBFD-E290-4033-86F7-926E02811940}" destId="{ABF56F10-9D7F-4D5F-82A4-440FFE1E2B63}" srcOrd="1" destOrd="0" presId="urn:microsoft.com/office/officeart/2005/8/layout/vList2"/>
    <dgm:cxn modelId="{99D86A4A-F8E0-47BC-8EB1-1A36C1A76DB2}" type="presParOf" srcId="{4BBFDBFD-E290-4033-86F7-926E02811940}" destId="{8A219DAD-67FF-4BB0-8507-6A7A4FC22494}" srcOrd="2"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2.xml><?xml version="1.0" encoding="utf-8"?>
<dgm:dataModel xmlns:dgm="http://schemas.openxmlformats.org/drawingml/2006/diagram" xmlns:a="http://schemas.openxmlformats.org/drawingml/2006/main">
  <dgm:ptLst>
    <dgm:pt modelId="{8EDBDCF7-B363-4E00-84FF-7A8FEC38521B}"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DCDD3AB7-2F86-4B1C-843B-A54A430758B7}">
      <dgm:prSet/>
      <dgm:spPr/>
      <dgm:t>
        <a:bodyPr/>
        <a:lstStyle/>
        <a:p>
          <a:r>
            <a:rPr lang="en-US"/>
            <a:t>How many of you have experienced attachment in your lives?</a:t>
          </a:r>
        </a:p>
      </dgm:t>
    </dgm:pt>
    <dgm:pt modelId="{360BAA8C-E82B-4009-8C59-01B8E6A711CD}" type="parTrans" cxnId="{FD8097B3-3E9D-4507-9C62-945C985AE2CC}">
      <dgm:prSet/>
      <dgm:spPr/>
      <dgm:t>
        <a:bodyPr/>
        <a:lstStyle/>
        <a:p>
          <a:endParaRPr lang="en-US"/>
        </a:p>
      </dgm:t>
    </dgm:pt>
    <dgm:pt modelId="{3DD0A6FE-21CD-4881-94BF-397A902E51A3}" type="sibTrans" cxnId="{FD8097B3-3E9D-4507-9C62-945C985AE2CC}">
      <dgm:prSet/>
      <dgm:spPr/>
      <dgm:t>
        <a:bodyPr/>
        <a:lstStyle/>
        <a:p>
          <a:endParaRPr lang="en-US"/>
        </a:p>
      </dgm:t>
    </dgm:pt>
    <dgm:pt modelId="{FD8300F8-27FC-4420-A669-D738DF9F0CF2}">
      <dgm:prSet/>
      <dgm:spPr/>
      <dgm:t>
        <a:bodyPr/>
        <a:lstStyle/>
        <a:p>
          <a:r>
            <a:rPr lang="en-US"/>
            <a:t>What does this term mean?</a:t>
          </a:r>
        </a:p>
      </dgm:t>
    </dgm:pt>
    <dgm:pt modelId="{4EA9D173-DA67-4D6E-9246-E9F5FC42469B}" type="parTrans" cxnId="{B22814A4-B38D-4DB7-8A4F-BE8C01345AD1}">
      <dgm:prSet/>
      <dgm:spPr/>
      <dgm:t>
        <a:bodyPr/>
        <a:lstStyle/>
        <a:p>
          <a:endParaRPr lang="en-US"/>
        </a:p>
      </dgm:t>
    </dgm:pt>
    <dgm:pt modelId="{95C096FF-D647-48B0-A2F6-E54E83411F1F}" type="sibTrans" cxnId="{B22814A4-B38D-4DB7-8A4F-BE8C01345AD1}">
      <dgm:prSet/>
      <dgm:spPr/>
      <dgm:t>
        <a:bodyPr/>
        <a:lstStyle/>
        <a:p>
          <a:endParaRPr lang="en-US"/>
        </a:p>
      </dgm:t>
    </dgm:pt>
    <dgm:pt modelId="{2B1D7E82-4832-4218-B168-DA967F261496}">
      <dgm:prSet/>
      <dgm:spPr/>
      <dgm:t>
        <a:bodyPr/>
        <a:lstStyle/>
        <a:p>
          <a:r>
            <a:rPr lang="en-US"/>
            <a:t>A "lasting psychological connectedness between human beings” (Bowlby, 1969, p. 194).</a:t>
          </a:r>
        </a:p>
      </dgm:t>
    </dgm:pt>
    <dgm:pt modelId="{EDB175FC-2997-44FD-B061-A4947161F362}" type="parTrans" cxnId="{1D9379FF-3495-46FD-8A59-6F9B68AA715C}">
      <dgm:prSet/>
      <dgm:spPr/>
      <dgm:t>
        <a:bodyPr/>
        <a:lstStyle/>
        <a:p>
          <a:endParaRPr lang="en-US"/>
        </a:p>
      </dgm:t>
    </dgm:pt>
    <dgm:pt modelId="{0CF4707C-9673-4168-AB14-29293EF7F641}" type="sibTrans" cxnId="{1D9379FF-3495-46FD-8A59-6F9B68AA715C}">
      <dgm:prSet/>
      <dgm:spPr/>
      <dgm:t>
        <a:bodyPr/>
        <a:lstStyle/>
        <a:p>
          <a:endParaRPr lang="en-US"/>
        </a:p>
      </dgm:t>
    </dgm:pt>
    <dgm:pt modelId="{41FFF9C0-7D08-42FF-9714-54678F37286E}">
      <dgm:prSet/>
      <dgm:spPr/>
      <dgm:t>
        <a:bodyPr/>
        <a:lstStyle/>
        <a:p>
          <a:r>
            <a:rPr lang="en-US"/>
            <a:t>It is synonymous with the term 'emotional bond'</a:t>
          </a:r>
        </a:p>
      </dgm:t>
    </dgm:pt>
    <dgm:pt modelId="{BF47E9A5-33F2-44EE-839C-3CAA2682BE3F}" type="parTrans" cxnId="{16E305C5-16C7-43B3-B5D1-656CD3DB1879}">
      <dgm:prSet/>
      <dgm:spPr/>
      <dgm:t>
        <a:bodyPr/>
        <a:lstStyle/>
        <a:p>
          <a:endParaRPr lang="en-US"/>
        </a:p>
      </dgm:t>
    </dgm:pt>
    <dgm:pt modelId="{DE652C90-850E-45BE-9645-371FD3B2D37B}" type="sibTrans" cxnId="{16E305C5-16C7-43B3-B5D1-656CD3DB1879}">
      <dgm:prSet/>
      <dgm:spPr/>
      <dgm:t>
        <a:bodyPr/>
        <a:lstStyle/>
        <a:p>
          <a:endParaRPr lang="en-US"/>
        </a:p>
      </dgm:t>
    </dgm:pt>
    <dgm:pt modelId="{61C5A81E-8B0F-4B9D-982F-83C91EB7C541}" type="pres">
      <dgm:prSet presAssocID="{8EDBDCF7-B363-4E00-84FF-7A8FEC38521B}" presName="root" presStyleCnt="0">
        <dgm:presLayoutVars>
          <dgm:dir/>
          <dgm:resizeHandles val="exact"/>
        </dgm:presLayoutVars>
      </dgm:prSet>
      <dgm:spPr/>
    </dgm:pt>
    <dgm:pt modelId="{349D1F7F-E166-4F99-AB65-D996A70D548D}" type="pres">
      <dgm:prSet presAssocID="{DCDD3AB7-2F86-4B1C-843B-A54A430758B7}" presName="compNode" presStyleCnt="0"/>
      <dgm:spPr/>
    </dgm:pt>
    <dgm:pt modelId="{3B3835D5-FA81-40AC-BA8F-7CDE028A910B}" type="pres">
      <dgm:prSet presAssocID="{DCDD3AB7-2F86-4B1C-843B-A54A430758B7}" presName="bgRect" presStyleLbl="bgShp" presStyleIdx="0" presStyleCnt="4"/>
      <dgm:spPr/>
    </dgm:pt>
    <dgm:pt modelId="{0317EDD3-E4FE-4D3D-8FF0-DB45E9ABF04D}" type="pres">
      <dgm:prSet presAssocID="{DCDD3AB7-2F86-4B1C-843B-A54A430758B7}"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Paperclip"/>
        </a:ext>
      </dgm:extLst>
    </dgm:pt>
    <dgm:pt modelId="{404BF50C-6BF4-4329-B98C-BFDDFCED8917}" type="pres">
      <dgm:prSet presAssocID="{DCDD3AB7-2F86-4B1C-843B-A54A430758B7}" presName="spaceRect" presStyleCnt="0"/>
      <dgm:spPr/>
    </dgm:pt>
    <dgm:pt modelId="{06921989-ED5C-4184-BBBE-976F783E18DF}" type="pres">
      <dgm:prSet presAssocID="{DCDD3AB7-2F86-4B1C-843B-A54A430758B7}" presName="parTx" presStyleLbl="revTx" presStyleIdx="0" presStyleCnt="4">
        <dgm:presLayoutVars>
          <dgm:chMax val="0"/>
          <dgm:chPref val="0"/>
        </dgm:presLayoutVars>
      </dgm:prSet>
      <dgm:spPr/>
    </dgm:pt>
    <dgm:pt modelId="{BF13276A-CF33-4FE9-87FE-7437FCF71A98}" type="pres">
      <dgm:prSet presAssocID="{3DD0A6FE-21CD-4881-94BF-397A902E51A3}" presName="sibTrans" presStyleCnt="0"/>
      <dgm:spPr/>
    </dgm:pt>
    <dgm:pt modelId="{F6DE5BEF-20CD-49BA-B55C-C2643CCFA513}" type="pres">
      <dgm:prSet presAssocID="{FD8300F8-27FC-4420-A669-D738DF9F0CF2}" presName="compNode" presStyleCnt="0"/>
      <dgm:spPr/>
    </dgm:pt>
    <dgm:pt modelId="{8AD1B8F0-003E-4DB9-A75F-4EB052B62B86}" type="pres">
      <dgm:prSet presAssocID="{FD8300F8-27FC-4420-A669-D738DF9F0CF2}" presName="bgRect" presStyleLbl="bgShp" presStyleIdx="1" presStyleCnt="4"/>
      <dgm:spPr/>
    </dgm:pt>
    <dgm:pt modelId="{7E05F794-A297-431B-BF2E-25891FCFD54C}" type="pres">
      <dgm:prSet presAssocID="{FD8300F8-27FC-4420-A669-D738DF9F0CF2}"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Question mark"/>
        </a:ext>
      </dgm:extLst>
    </dgm:pt>
    <dgm:pt modelId="{88DB0ACE-C566-4FD6-B1BB-5F13307B828F}" type="pres">
      <dgm:prSet presAssocID="{FD8300F8-27FC-4420-A669-D738DF9F0CF2}" presName="spaceRect" presStyleCnt="0"/>
      <dgm:spPr/>
    </dgm:pt>
    <dgm:pt modelId="{E2BB6771-BD6E-420A-B47E-C53BACF14C0B}" type="pres">
      <dgm:prSet presAssocID="{FD8300F8-27FC-4420-A669-D738DF9F0CF2}" presName="parTx" presStyleLbl="revTx" presStyleIdx="1" presStyleCnt="4">
        <dgm:presLayoutVars>
          <dgm:chMax val="0"/>
          <dgm:chPref val="0"/>
        </dgm:presLayoutVars>
      </dgm:prSet>
      <dgm:spPr/>
    </dgm:pt>
    <dgm:pt modelId="{08C5573E-2165-4563-9A26-47A3567F394D}" type="pres">
      <dgm:prSet presAssocID="{95C096FF-D647-48B0-A2F6-E54E83411F1F}" presName="sibTrans" presStyleCnt="0"/>
      <dgm:spPr/>
    </dgm:pt>
    <dgm:pt modelId="{C29E1086-00BC-457F-A3A7-0AE608B3A37C}" type="pres">
      <dgm:prSet presAssocID="{2B1D7E82-4832-4218-B168-DA967F261496}" presName="compNode" presStyleCnt="0"/>
      <dgm:spPr/>
    </dgm:pt>
    <dgm:pt modelId="{A3BC3A47-F1A3-4304-A05E-E8F77B63EC68}" type="pres">
      <dgm:prSet presAssocID="{2B1D7E82-4832-4218-B168-DA967F261496}" presName="bgRect" presStyleLbl="bgShp" presStyleIdx="2" presStyleCnt="4"/>
      <dgm:spPr/>
    </dgm:pt>
    <dgm:pt modelId="{80892FFD-14A6-40E9-A0F5-A022124F3F51}" type="pres">
      <dgm:prSet presAssocID="{2B1D7E82-4832-4218-B168-DA967F261496}"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Group"/>
        </a:ext>
      </dgm:extLst>
    </dgm:pt>
    <dgm:pt modelId="{BCCACF37-19AA-4506-8D10-CC63A3CB32B7}" type="pres">
      <dgm:prSet presAssocID="{2B1D7E82-4832-4218-B168-DA967F261496}" presName="spaceRect" presStyleCnt="0"/>
      <dgm:spPr/>
    </dgm:pt>
    <dgm:pt modelId="{7AB1E7EE-026B-476B-8AA0-9FD42AEF4267}" type="pres">
      <dgm:prSet presAssocID="{2B1D7E82-4832-4218-B168-DA967F261496}" presName="parTx" presStyleLbl="revTx" presStyleIdx="2" presStyleCnt="4">
        <dgm:presLayoutVars>
          <dgm:chMax val="0"/>
          <dgm:chPref val="0"/>
        </dgm:presLayoutVars>
      </dgm:prSet>
      <dgm:spPr/>
    </dgm:pt>
    <dgm:pt modelId="{F82E1666-DC27-4B30-BD92-4D073912D3A5}" type="pres">
      <dgm:prSet presAssocID="{0CF4707C-9673-4168-AB14-29293EF7F641}" presName="sibTrans" presStyleCnt="0"/>
      <dgm:spPr/>
    </dgm:pt>
    <dgm:pt modelId="{87B05A99-D1EA-4400-B49D-67C3F99523D6}" type="pres">
      <dgm:prSet presAssocID="{41FFF9C0-7D08-42FF-9714-54678F37286E}" presName="compNode" presStyleCnt="0"/>
      <dgm:spPr/>
    </dgm:pt>
    <dgm:pt modelId="{394A29DA-C0AA-4B2D-8992-C8EA6078AE5E}" type="pres">
      <dgm:prSet presAssocID="{41FFF9C0-7D08-42FF-9714-54678F37286E}" presName="bgRect" presStyleLbl="bgShp" presStyleIdx="3" presStyleCnt="4"/>
      <dgm:spPr/>
    </dgm:pt>
    <dgm:pt modelId="{1519D069-B4D4-4907-B9DA-9EE265B3049F}" type="pres">
      <dgm:prSet presAssocID="{41FFF9C0-7D08-42FF-9714-54678F37286E}"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Cheers"/>
        </a:ext>
      </dgm:extLst>
    </dgm:pt>
    <dgm:pt modelId="{D7F7ED01-E932-4453-B4B4-4B38D631B958}" type="pres">
      <dgm:prSet presAssocID="{41FFF9C0-7D08-42FF-9714-54678F37286E}" presName="spaceRect" presStyleCnt="0"/>
      <dgm:spPr/>
    </dgm:pt>
    <dgm:pt modelId="{3D028D8F-EB3F-49B5-96F1-E4F2F071129D}" type="pres">
      <dgm:prSet presAssocID="{41FFF9C0-7D08-42FF-9714-54678F37286E}" presName="parTx" presStyleLbl="revTx" presStyleIdx="3" presStyleCnt="4">
        <dgm:presLayoutVars>
          <dgm:chMax val="0"/>
          <dgm:chPref val="0"/>
        </dgm:presLayoutVars>
      </dgm:prSet>
      <dgm:spPr/>
    </dgm:pt>
  </dgm:ptLst>
  <dgm:cxnLst>
    <dgm:cxn modelId="{136E6002-C0A9-42EB-AB58-A358FB36E810}" type="presOf" srcId="{41FFF9C0-7D08-42FF-9714-54678F37286E}" destId="{3D028D8F-EB3F-49B5-96F1-E4F2F071129D}" srcOrd="0" destOrd="0" presId="urn:microsoft.com/office/officeart/2018/2/layout/IconVerticalSolidList"/>
    <dgm:cxn modelId="{00934C1A-B018-4DA2-BC6E-422EB70FC15A}" type="presOf" srcId="{DCDD3AB7-2F86-4B1C-843B-A54A430758B7}" destId="{06921989-ED5C-4184-BBBE-976F783E18DF}" srcOrd="0" destOrd="0" presId="urn:microsoft.com/office/officeart/2018/2/layout/IconVerticalSolidList"/>
    <dgm:cxn modelId="{65410C22-DDC0-4F4F-B5D5-FFF38E04F952}" type="presOf" srcId="{8EDBDCF7-B363-4E00-84FF-7A8FEC38521B}" destId="{61C5A81E-8B0F-4B9D-982F-83C91EB7C541}" srcOrd="0" destOrd="0" presId="urn:microsoft.com/office/officeart/2018/2/layout/IconVerticalSolidList"/>
    <dgm:cxn modelId="{CFD8494A-2834-42F5-82AC-0C541BCACE75}" type="presOf" srcId="{2B1D7E82-4832-4218-B168-DA967F261496}" destId="{7AB1E7EE-026B-476B-8AA0-9FD42AEF4267}" srcOrd="0" destOrd="0" presId="urn:microsoft.com/office/officeart/2018/2/layout/IconVerticalSolidList"/>
    <dgm:cxn modelId="{B22814A4-B38D-4DB7-8A4F-BE8C01345AD1}" srcId="{8EDBDCF7-B363-4E00-84FF-7A8FEC38521B}" destId="{FD8300F8-27FC-4420-A669-D738DF9F0CF2}" srcOrd="1" destOrd="0" parTransId="{4EA9D173-DA67-4D6E-9246-E9F5FC42469B}" sibTransId="{95C096FF-D647-48B0-A2F6-E54E83411F1F}"/>
    <dgm:cxn modelId="{FD8097B3-3E9D-4507-9C62-945C985AE2CC}" srcId="{8EDBDCF7-B363-4E00-84FF-7A8FEC38521B}" destId="{DCDD3AB7-2F86-4B1C-843B-A54A430758B7}" srcOrd="0" destOrd="0" parTransId="{360BAA8C-E82B-4009-8C59-01B8E6A711CD}" sibTransId="{3DD0A6FE-21CD-4881-94BF-397A902E51A3}"/>
    <dgm:cxn modelId="{16E305C5-16C7-43B3-B5D1-656CD3DB1879}" srcId="{8EDBDCF7-B363-4E00-84FF-7A8FEC38521B}" destId="{41FFF9C0-7D08-42FF-9714-54678F37286E}" srcOrd="3" destOrd="0" parTransId="{BF47E9A5-33F2-44EE-839C-3CAA2682BE3F}" sibTransId="{DE652C90-850E-45BE-9645-371FD3B2D37B}"/>
    <dgm:cxn modelId="{83872DE0-716C-42C5-A663-9CEA26674FD6}" type="presOf" srcId="{FD8300F8-27FC-4420-A669-D738DF9F0CF2}" destId="{E2BB6771-BD6E-420A-B47E-C53BACF14C0B}" srcOrd="0" destOrd="0" presId="urn:microsoft.com/office/officeart/2018/2/layout/IconVerticalSolidList"/>
    <dgm:cxn modelId="{1D9379FF-3495-46FD-8A59-6F9B68AA715C}" srcId="{8EDBDCF7-B363-4E00-84FF-7A8FEC38521B}" destId="{2B1D7E82-4832-4218-B168-DA967F261496}" srcOrd="2" destOrd="0" parTransId="{EDB175FC-2997-44FD-B061-A4947161F362}" sibTransId="{0CF4707C-9673-4168-AB14-29293EF7F641}"/>
    <dgm:cxn modelId="{8890C3AD-2092-4BB2-AF28-F01BA1F41C5A}" type="presParOf" srcId="{61C5A81E-8B0F-4B9D-982F-83C91EB7C541}" destId="{349D1F7F-E166-4F99-AB65-D996A70D548D}" srcOrd="0" destOrd="0" presId="urn:microsoft.com/office/officeart/2018/2/layout/IconVerticalSolidList"/>
    <dgm:cxn modelId="{1A20E7B3-DB9C-47EE-A21C-2FFD8FBFB56A}" type="presParOf" srcId="{349D1F7F-E166-4F99-AB65-D996A70D548D}" destId="{3B3835D5-FA81-40AC-BA8F-7CDE028A910B}" srcOrd="0" destOrd="0" presId="urn:microsoft.com/office/officeart/2018/2/layout/IconVerticalSolidList"/>
    <dgm:cxn modelId="{4DE9AC13-D4FB-47F0-B057-483AF2EEA785}" type="presParOf" srcId="{349D1F7F-E166-4F99-AB65-D996A70D548D}" destId="{0317EDD3-E4FE-4D3D-8FF0-DB45E9ABF04D}" srcOrd="1" destOrd="0" presId="urn:microsoft.com/office/officeart/2018/2/layout/IconVerticalSolidList"/>
    <dgm:cxn modelId="{125B72B5-A7D2-455E-B8DC-6EC30F71B4BD}" type="presParOf" srcId="{349D1F7F-E166-4F99-AB65-D996A70D548D}" destId="{404BF50C-6BF4-4329-B98C-BFDDFCED8917}" srcOrd="2" destOrd="0" presId="urn:microsoft.com/office/officeart/2018/2/layout/IconVerticalSolidList"/>
    <dgm:cxn modelId="{7C0E4454-A06A-4E33-B13F-E85ED4BE6352}" type="presParOf" srcId="{349D1F7F-E166-4F99-AB65-D996A70D548D}" destId="{06921989-ED5C-4184-BBBE-976F783E18DF}" srcOrd="3" destOrd="0" presId="urn:microsoft.com/office/officeart/2018/2/layout/IconVerticalSolidList"/>
    <dgm:cxn modelId="{25CA2A18-DB1B-42E3-B4EB-4AC7F8E06946}" type="presParOf" srcId="{61C5A81E-8B0F-4B9D-982F-83C91EB7C541}" destId="{BF13276A-CF33-4FE9-87FE-7437FCF71A98}" srcOrd="1" destOrd="0" presId="urn:microsoft.com/office/officeart/2018/2/layout/IconVerticalSolidList"/>
    <dgm:cxn modelId="{B3126679-22B7-41EB-8077-8C123D5C2204}" type="presParOf" srcId="{61C5A81E-8B0F-4B9D-982F-83C91EB7C541}" destId="{F6DE5BEF-20CD-49BA-B55C-C2643CCFA513}" srcOrd="2" destOrd="0" presId="urn:microsoft.com/office/officeart/2018/2/layout/IconVerticalSolidList"/>
    <dgm:cxn modelId="{D2A34802-52FE-4F21-A538-3D48BABA5879}" type="presParOf" srcId="{F6DE5BEF-20CD-49BA-B55C-C2643CCFA513}" destId="{8AD1B8F0-003E-4DB9-A75F-4EB052B62B86}" srcOrd="0" destOrd="0" presId="urn:microsoft.com/office/officeart/2018/2/layout/IconVerticalSolidList"/>
    <dgm:cxn modelId="{4CE88200-1A9E-4D6C-8282-1208CA8FA7D7}" type="presParOf" srcId="{F6DE5BEF-20CD-49BA-B55C-C2643CCFA513}" destId="{7E05F794-A297-431B-BF2E-25891FCFD54C}" srcOrd="1" destOrd="0" presId="urn:microsoft.com/office/officeart/2018/2/layout/IconVerticalSolidList"/>
    <dgm:cxn modelId="{2B87FC34-1F26-49FD-90FF-08A058DC9C55}" type="presParOf" srcId="{F6DE5BEF-20CD-49BA-B55C-C2643CCFA513}" destId="{88DB0ACE-C566-4FD6-B1BB-5F13307B828F}" srcOrd="2" destOrd="0" presId="urn:microsoft.com/office/officeart/2018/2/layout/IconVerticalSolidList"/>
    <dgm:cxn modelId="{96FF538E-1977-4BE9-8E94-A3D10B8BEBB7}" type="presParOf" srcId="{F6DE5BEF-20CD-49BA-B55C-C2643CCFA513}" destId="{E2BB6771-BD6E-420A-B47E-C53BACF14C0B}" srcOrd="3" destOrd="0" presId="urn:microsoft.com/office/officeart/2018/2/layout/IconVerticalSolidList"/>
    <dgm:cxn modelId="{5E197B6D-4833-48A7-9B16-3562B55963AE}" type="presParOf" srcId="{61C5A81E-8B0F-4B9D-982F-83C91EB7C541}" destId="{08C5573E-2165-4563-9A26-47A3567F394D}" srcOrd="3" destOrd="0" presId="urn:microsoft.com/office/officeart/2018/2/layout/IconVerticalSolidList"/>
    <dgm:cxn modelId="{8ACF53FA-F3AA-4F5B-AD5A-2B98E13D8673}" type="presParOf" srcId="{61C5A81E-8B0F-4B9D-982F-83C91EB7C541}" destId="{C29E1086-00BC-457F-A3A7-0AE608B3A37C}" srcOrd="4" destOrd="0" presId="urn:microsoft.com/office/officeart/2018/2/layout/IconVerticalSolidList"/>
    <dgm:cxn modelId="{D6F3EF8D-EF48-4D20-9FDC-016B2AA45D50}" type="presParOf" srcId="{C29E1086-00BC-457F-A3A7-0AE608B3A37C}" destId="{A3BC3A47-F1A3-4304-A05E-E8F77B63EC68}" srcOrd="0" destOrd="0" presId="urn:microsoft.com/office/officeart/2018/2/layout/IconVerticalSolidList"/>
    <dgm:cxn modelId="{4A8C78C2-C95B-4B52-925C-7D8DC837C048}" type="presParOf" srcId="{C29E1086-00BC-457F-A3A7-0AE608B3A37C}" destId="{80892FFD-14A6-40E9-A0F5-A022124F3F51}" srcOrd="1" destOrd="0" presId="urn:microsoft.com/office/officeart/2018/2/layout/IconVerticalSolidList"/>
    <dgm:cxn modelId="{ECB4572E-3E95-43F6-976A-D613A4DFEB95}" type="presParOf" srcId="{C29E1086-00BC-457F-A3A7-0AE608B3A37C}" destId="{BCCACF37-19AA-4506-8D10-CC63A3CB32B7}" srcOrd="2" destOrd="0" presId="urn:microsoft.com/office/officeart/2018/2/layout/IconVerticalSolidList"/>
    <dgm:cxn modelId="{A73CC1B5-B85B-4BEE-9755-0528C318EDDA}" type="presParOf" srcId="{C29E1086-00BC-457F-A3A7-0AE608B3A37C}" destId="{7AB1E7EE-026B-476B-8AA0-9FD42AEF4267}" srcOrd="3" destOrd="0" presId="urn:microsoft.com/office/officeart/2018/2/layout/IconVerticalSolidList"/>
    <dgm:cxn modelId="{E0B66F62-C745-4094-B1B7-6EB5DBBA3555}" type="presParOf" srcId="{61C5A81E-8B0F-4B9D-982F-83C91EB7C541}" destId="{F82E1666-DC27-4B30-BD92-4D073912D3A5}" srcOrd="5" destOrd="0" presId="urn:microsoft.com/office/officeart/2018/2/layout/IconVerticalSolidList"/>
    <dgm:cxn modelId="{AC28C900-EE0F-4367-9D22-8B08498BE164}" type="presParOf" srcId="{61C5A81E-8B0F-4B9D-982F-83C91EB7C541}" destId="{87B05A99-D1EA-4400-B49D-67C3F99523D6}" srcOrd="6" destOrd="0" presId="urn:microsoft.com/office/officeart/2018/2/layout/IconVerticalSolidList"/>
    <dgm:cxn modelId="{E60DC7F1-328A-4DB5-A672-9F9BB563F201}" type="presParOf" srcId="{87B05A99-D1EA-4400-B49D-67C3F99523D6}" destId="{394A29DA-C0AA-4B2D-8992-C8EA6078AE5E}" srcOrd="0" destOrd="0" presId="urn:microsoft.com/office/officeart/2018/2/layout/IconVerticalSolidList"/>
    <dgm:cxn modelId="{D189591D-F72A-4B0D-8D6F-4B3FD98D139D}" type="presParOf" srcId="{87B05A99-D1EA-4400-B49D-67C3F99523D6}" destId="{1519D069-B4D4-4907-B9DA-9EE265B3049F}" srcOrd="1" destOrd="0" presId="urn:microsoft.com/office/officeart/2018/2/layout/IconVerticalSolidList"/>
    <dgm:cxn modelId="{D9FCEEB9-8758-4D4E-A01B-CA1FD2E2EE44}" type="presParOf" srcId="{87B05A99-D1EA-4400-B49D-67C3F99523D6}" destId="{D7F7ED01-E932-4453-B4B4-4B38D631B958}" srcOrd="2" destOrd="0" presId="urn:microsoft.com/office/officeart/2018/2/layout/IconVerticalSolidList"/>
    <dgm:cxn modelId="{89D8782C-8DDB-4C70-BA40-27484DCB4D33}" type="presParOf" srcId="{87B05A99-D1EA-4400-B49D-67C3F99523D6}" destId="{3D028D8F-EB3F-49B5-96F1-E4F2F071129D}"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3.xml><?xml version="1.0" encoding="utf-8"?>
<dgm:dataModel xmlns:dgm="http://schemas.openxmlformats.org/drawingml/2006/diagram" xmlns:a="http://schemas.openxmlformats.org/drawingml/2006/main">
  <dgm:ptLst>
    <dgm:pt modelId="{2AF2C0C4-52C5-4D8A-9A73-3F9EA74C29EA}"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CD68C068-33DC-44D8-82E3-B4B64377630A}">
      <dgm:prSet/>
      <dgm:spPr/>
      <dgm:t>
        <a:bodyPr/>
        <a:lstStyle/>
        <a:p>
          <a:r>
            <a:rPr lang="en-US"/>
            <a:t>Who are our first attachments (hopefully)?</a:t>
          </a:r>
        </a:p>
      </dgm:t>
    </dgm:pt>
    <dgm:pt modelId="{34BB769B-D008-480C-9A6C-C47FF7CE1A78}" type="parTrans" cxnId="{06B0EE68-63A6-4E81-B5C1-DA5DAB1DF234}">
      <dgm:prSet/>
      <dgm:spPr/>
      <dgm:t>
        <a:bodyPr/>
        <a:lstStyle/>
        <a:p>
          <a:endParaRPr lang="en-US"/>
        </a:p>
      </dgm:t>
    </dgm:pt>
    <dgm:pt modelId="{D91357CF-6D1A-453E-A830-A2696F24E51B}" type="sibTrans" cxnId="{06B0EE68-63A6-4E81-B5C1-DA5DAB1DF234}">
      <dgm:prSet/>
      <dgm:spPr/>
      <dgm:t>
        <a:bodyPr/>
        <a:lstStyle/>
        <a:p>
          <a:endParaRPr lang="en-US"/>
        </a:p>
      </dgm:t>
    </dgm:pt>
    <dgm:pt modelId="{A8AF2E2A-19A9-4857-A336-1DD33724B749}">
      <dgm:prSet/>
      <dgm:spPr/>
      <dgm:t>
        <a:bodyPr/>
        <a:lstStyle/>
        <a:p>
          <a:r>
            <a:rPr lang="en-US"/>
            <a:t>Parents! Specifically, our mothers.</a:t>
          </a:r>
        </a:p>
      </dgm:t>
    </dgm:pt>
    <dgm:pt modelId="{BD121AFD-F0C5-476D-ADF5-AC1615CFCE89}" type="parTrans" cxnId="{B0C4AF40-1CFB-4E71-AF8A-EAC998A14D8D}">
      <dgm:prSet/>
      <dgm:spPr/>
      <dgm:t>
        <a:bodyPr/>
        <a:lstStyle/>
        <a:p>
          <a:endParaRPr lang="en-US"/>
        </a:p>
      </dgm:t>
    </dgm:pt>
    <dgm:pt modelId="{5D23527F-12A3-4840-9C70-F3EE53550BB9}" type="sibTrans" cxnId="{B0C4AF40-1CFB-4E71-AF8A-EAC998A14D8D}">
      <dgm:prSet/>
      <dgm:spPr/>
      <dgm:t>
        <a:bodyPr/>
        <a:lstStyle/>
        <a:p>
          <a:endParaRPr lang="en-US"/>
        </a:p>
      </dgm:t>
    </dgm:pt>
    <dgm:pt modelId="{5872BA6E-A44C-46D7-B5C0-7E4591F945B5}" type="pres">
      <dgm:prSet presAssocID="{2AF2C0C4-52C5-4D8A-9A73-3F9EA74C29EA}" presName="vert0" presStyleCnt="0">
        <dgm:presLayoutVars>
          <dgm:dir/>
          <dgm:animOne val="branch"/>
          <dgm:animLvl val="lvl"/>
        </dgm:presLayoutVars>
      </dgm:prSet>
      <dgm:spPr/>
    </dgm:pt>
    <dgm:pt modelId="{97E9CC6A-4336-4E32-B736-4B6117B4D806}" type="pres">
      <dgm:prSet presAssocID="{CD68C068-33DC-44D8-82E3-B4B64377630A}" presName="thickLine" presStyleLbl="alignNode1" presStyleIdx="0" presStyleCnt="2"/>
      <dgm:spPr/>
    </dgm:pt>
    <dgm:pt modelId="{ABB2ABCB-E21D-49E2-B4D0-EDDB40424FF6}" type="pres">
      <dgm:prSet presAssocID="{CD68C068-33DC-44D8-82E3-B4B64377630A}" presName="horz1" presStyleCnt="0"/>
      <dgm:spPr/>
    </dgm:pt>
    <dgm:pt modelId="{0CED0112-A278-455A-B488-AD865C50E90D}" type="pres">
      <dgm:prSet presAssocID="{CD68C068-33DC-44D8-82E3-B4B64377630A}" presName="tx1" presStyleLbl="revTx" presStyleIdx="0" presStyleCnt="2"/>
      <dgm:spPr/>
    </dgm:pt>
    <dgm:pt modelId="{B6267664-442E-4596-A3A2-6E50721316BD}" type="pres">
      <dgm:prSet presAssocID="{CD68C068-33DC-44D8-82E3-B4B64377630A}" presName="vert1" presStyleCnt="0"/>
      <dgm:spPr/>
    </dgm:pt>
    <dgm:pt modelId="{CC3FFE48-1572-43A7-9A90-60D8049386B3}" type="pres">
      <dgm:prSet presAssocID="{A8AF2E2A-19A9-4857-A336-1DD33724B749}" presName="thickLine" presStyleLbl="alignNode1" presStyleIdx="1" presStyleCnt="2"/>
      <dgm:spPr/>
    </dgm:pt>
    <dgm:pt modelId="{234141C3-7043-4021-BA7E-B968A46EB407}" type="pres">
      <dgm:prSet presAssocID="{A8AF2E2A-19A9-4857-A336-1DD33724B749}" presName="horz1" presStyleCnt="0"/>
      <dgm:spPr/>
    </dgm:pt>
    <dgm:pt modelId="{B4F8E9D4-16C5-40BC-A6DA-A97E9AC311F6}" type="pres">
      <dgm:prSet presAssocID="{A8AF2E2A-19A9-4857-A336-1DD33724B749}" presName="tx1" presStyleLbl="revTx" presStyleIdx="1" presStyleCnt="2"/>
      <dgm:spPr/>
    </dgm:pt>
    <dgm:pt modelId="{FDCFCBD2-CF9C-491C-AB64-B646206F9A39}" type="pres">
      <dgm:prSet presAssocID="{A8AF2E2A-19A9-4857-A336-1DD33724B749}" presName="vert1" presStyleCnt="0"/>
      <dgm:spPr/>
    </dgm:pt>
  </dgm:ptLst>
  <dgm:cxnLst>
    <dgm:cxn modelId="{B1090600-43D0-46DE-868D-7D8FDE06429A}" type="presOf" srcId="{A8AF2E2A-19A9-4857-A336-1DD33724B749}" destId="{B4F8E9D4-16C5-40BC-A6DA-A97E9AC311F6}" srcOrd="0" destOrd="0" presId="urn:microsoft.com/office/officeart/2008/layout/LinedList"/>
    <dgm:cxn modelId="{B0C4AF40-1CFB-4E71-AF8A-EAC998A14D8D}" srcId="{2AF2C0C4-52C5-4D8A-9A73-3F9EA74C29EA}" destId="{A8AF2E2A-19A9-4857-A336-1DD33724B749}" srcOrd="1" destOrd="0" parTransId="{BD121AFD-F0C5-476D-ADF5-AC1615CFCE89}" sibTransId="{5D23527F-12A3-4840-9C70-F3EE53550BB9}"/>
    <dgm:cxn modelId="{06B0EE68-63A6-4E81-B5C1-DA5DAB1DF234}" srcId="{2AF2C0C4-52C5-4D8A-9A73-3F9EA74C29EA}" destId="{CD68C068-33DC-44D8-82E3-B4B64377630A}" srcOrd="0" destOrd="0" parTransId="{34BB769B-D008-480C-9A6C-C47FF7CE1A78}" sibTransId="{D91357CF-6D1A-453E-A830-A2696F24E51B}"/>
    <dgm:cxn modelId="{DF862D9A-F08D-4BEC-AA2B-211D8446F49C}" type="presOf" srcId="{CD68C068-33DC-44D8-82E3-B4B64377630A}" destId="{0CED0112-A278-455A-B488-AD865C50E90D}" srcOrd="0" destOrd="0" presId="urn:microsoft.com/office/officeart/2008/layout/LinedList"/>
    <dgm:cxn modelId="{BC3971C6-2A48-4F52-BFA6-45EBE7EB05D0}" type="presOf" srcId="{2AF2C0C4-52C5-4D8A-9A73-3F9EA74C29EA}" destId="{5872BA6E-A44C-46D7-B5C0-7E4591F945B5}" srcOrd="0" destOrd="0" presId="urn:microsoft.com/office/officeart/2008/layout/LinedList"/>
    <dgm:cxn modelId="{D81AC7E7-0F22-4E97-9243-148F78190D6E}" type="presParOf" srcId="{5872BA6E-A44C-46D7-B5C0-7E4591F945B5}" destId="{97E9CC6A-4336-4E32-B736-4B6117B4D806}" srcOrd="0" destOrd="0" presId="urn:microsoft.com/office/officeart/2008/layout/LinedList"/>
    <dgm:cxn modelId="{96D7FF9D-8091-4C95-A0E2-27D36F6396BC}" type="presParOf" srcId="{5872BA6E-A44C-46D7-B5C0-7E4591F945B5}" destId="{ABB2ABCB-E21D-49E2-B4D0-EDDB40424FF6}" srcOrd="1" destOrd="0" presId="urn:microsoft.com/office/officeart/2008/layout/LinedList"/>
    <dgm:cxn modelId="{C967BB4B-5BE9-49DD-B7DB-AB83D22EAD5A}" type="presParOf" srcId="{ABB2ABCB-E21D-49E2-B4D0-EDDB40424FF6}" destId="{0CED0112-A278-455A-B488-AD865C50E90D}" srcOrd="0" destOrd="0" presId="urn:microsoft.com/office/officeart/2008/layout/LinedList"/>
    <dgm:cxn modelId="{3E673C1F-026C-4658-ADB9-F57CC8A01F0B}" type="presParOf" srcId="{ABB2ABCB-E21D-49E2-B4D0-EDDB40424FF6}" destId="{B6267664-442E-4596-A3A2-6E50721316BD}" srcOrd="1" destOrd="0" presId="urn:microsoft.com/office/officeart/2008/layout/LinedList"/>
    <dgm:cxn modelId="{F4255B10-6250-4229-8180-73A1067B5833}" type="presParOf" srcId="{5872BA6E-A44C-46D7-B5C0-7E4591F945B5}" destId="{CC3FFE48-1572-43A7-9A90-60D8049386B3}" srcOrd="2" destOrd="0" presId="urn:microsoft.com/office/officeart/2008/layout/LinedList"/>
    <dgm:cxn modelId="{1EB81751-2779-4C52-9997-FC52DB05ABD6}" type="presParOf" srcId="{5872BA6E-A44C-46D7-B5C0-7E4591F945B5}" destId="{234141C3-7043-4021-BA7E-B968A46EB407}" srcOrd="3" destOrd="0" presId="urn:microsoft.com/office/officeart/2008/layout/LinedList"/>
    <dgm:cxn modelId="{FE6AA47D-8AF0-4DC6-9AE3-AF0D33C505ED}" type="presParOf" srcId="{234141C3-7043-4021-BA7E-B968A46EB407}" destId="{B4F8E9D4-16C5-40BC-A6DA-A97E9AC311F6}" srcOrd="0" destOrd="0" presId="urn:microsoft.com/office/officeart/2008/layout/LinedList"/>
    <dgm:cxn modelId="{5202E8E6-E181-4B38-B810-CB1965A7D464}" type="presParOf" srcId="{234141C3-7043-4021-BA7E-B968A46EB407}" destId="{FDCFCBD2-CF9C-491C-AB64-B646206F9A39}"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4.xml><?xml version="1.0" encoding="utf-8"?>
<dgm:dataModel xmlns:dgm="http://schemas.openxmlformats.org/drawingml/2006/diagram" xmlns:a="http://schemas.openxmlformats.org/drawingml/2006/main">
  <dgm:ptLst>
    <dgm:pt modelId="{80C83CA6-3670-4A33-81C6-614ACCA1639C}"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86F9FF86-DDA5-406E-9347-0F1F65EB2174}">
      <dgm:prSet/>
      <dgm:spPr/>
      <dgm:t>
        <a:bodyPr/>
        <a:lstStyle/>
        <a:p>
          <a:r>
            <a:rPr lang="en-US"/>
            <a:t>Lorenz investigated a specific attachment called imprinting. </a:t>
          </a:r>
        </a:p>
      </dgm:t>
    </dgm:pt>
    <dgm:pt modelId="{48ACBD28-00BC-44E3-A873-F919B72FB781}" type="parTrans" cxnId="{E17F5342-7C43-462A-AB79-735AF86A6E24}">
      <dgm:prSet/>
      <dgm:spPr/>
      <dgm:t>
        <a:bodyPr/>
        <a:lstStyle/>
        <a:p>
          <a:endParaRPr lang="en-US"/>
        </a:p>
      </dgm:t>
    </dgm:pt>
    <dgm:pt modelId="{B6F04586-C8FA-4D5B-A0F2-D3ABD9C8E4DE}" type="sibTrans" cxnId="{E17F5342-7C43-462A-AB79-735AF86A6E24}">
      <dgm:prSet/>
      <dgm:spPr/>
      <dgm:t>
        <a:bodyPr/>
        <a:lstStyle/>
        <a:p>
          <a:endParaRPr lang="en-US"/>
        </a:p>
      </dgm:t>
    </dgm:pt>
    <dgm:pt modelId="{36EF1AFA-29FD-4D7F-8E1C-F1AD7D62915F}">
      <dgm:prSet/>
      <dgm:spPr/>
      <dgm:t>
        <a:bodyPr/>
        <a:lstStyle/>
        <a:p>
          <a:r>
            <a:rPr lang="en-US"/>
            <a:t>This showed genetic programming for attachment.</a:t>
          </a:r>
        </a:p>
      </dgm:t>
    </dgm:pt>
    <dgm:pt modelId="{FE5F3B27-FCA0-4D5A-8DBA-F1E0F6F5A9AB}" type="parTrans" cxnId="{1A644C0B-7798-49C3-ACBC-80F719304EC3}">
      <dgm:prSet/>
      <dgm:spPr/>
      <dgm:t>
        <a:bodyPr/>
        <a:lstStyle/>
        <a:p>
          <a:endParaRPr lang="en-US"/>
        </a:p>
      </dgm:t>
    </dgm:pt>
    <dgm:pt modelId="{2FA4C016-5198-4C5F-8B34-597BD78615F0}" type="sibTrans" cxnId="{1A644C0B-7798-49C3-ACBC-80F719304EC3}">
      <dgm:prSet/>
      <dgm:spPr/>
      <dgm:t>
        <a:bodyPr/>
        <a:lstStyle/>
        <a:p>
          <a:endParaRPr lang="en-US"/>
        </a:p>
      </dgm:t>
    </dgm:pt>
    <dgm:pt modelId="{D1F63FFA-5EC7-47FA-A4D4-F07C9F32E8CD}">
      <dgm:prSet/>
      <dgm:spPr/>
      <dgm:t>
        <a:bodyPr/>
        <a:lstStyle/>
        <a:p>
          <a:r>
            <a:rPr lang="en-US"/>
            <a:t>Lorenz hatched goslings, making sure that he was the first moving object they saw.</a:t>
          </a:r>
        </a:p>
      </dgm:t>
    </dgm:pt>
    <dgm:pt modelId="{12B512D2-D8A1-4513-871E-52A1B7F58767}" type="parTrans" cxnId="{5DF01C81-943B-4F61-934F-12EE43DCC67D}">
      <dgm:prSet/>
      <dgm:spPr/>
      <dgm:t>
        <a:bodyPr/>
        <a:lstStyle/>
        <a:p>
          <a:endParaRPr lang="en-US"/>
        </a:p>
      </dgm:t>
    </dgm:pt>
    <dgm:pt modelId="{45180913-1B64-413C-8EE0-819D6AA82D69}" type="sibTrans" cxnId="{5DF01C81-943B-4F61-934F-12EE43DCC67D}">
      <dgm:prSet/>
      <dgm:spPr/>
      <dgm:t>
        <a:bodyPr/>
        <a:lstStyle/>
        <a:p>
          <a:endParaRPr lang="en-US"/>
        </a:p>
      </dgm:t>
    </dgm:pt>
    <dgm:pt modelId="{4FEC7B99-ECCE-4B54-9426-886EF134375F}" type="pres">
      <dgm:prSet presAssocID="{80C83CA6-3670-4A33-81C6-614ACCA1639C}" presName="vert0" presStyleCnt="0">
        <dgm:presLayoutVars>
          <dgm:dir/>
          <dgm:animOne val="branch"/>
          <dgm:animLvl val="lvl"/>
        </dgm:presLayoutVars>
      </dgm:prSet>
      <dgm:spPr/>
    </dgm:pt>
    <dgm:pt modelId="{DD25EAF9-CD16-4E6D-A031-7D9FCFBF4769}" type="pres">
      <dgm:prSet presAssocID="{86F9FF86-DDA5-406E-9347-0F1F65EB2174}" presName="thickLine" presStyleLbl="alignNode1" presStyleIdx="0" presStyleCnt="3"/>
      <dgm:spPr/>
    </dgm:pt>
    <dgm:pt modelId="{6BC70C1B-EB66-425A-BA08-EDE71D154DDA}" type="pres">
      <dgm:prSet presAssocID="{86F9FF86-DDA5-406E-9347-0F1F65EB2174}" presName="horz1" presStyleCnt="0"/>
      <dgm:spPr/>
    </dgm:pt>
    <dgm:pt modelId="{7374198B-4ED9-48B9-90BB-89AA838F8760}" type="pres">
      <dgm:prSet presAssocID="{86F9FF86-DDA5-406E-9347-0F1F65EB2174}" presName="tx1" presStyleLbl="revTx" presStyleIdx="0" presStyleCnt="3"/>
      <dgm:spPr/>
    </dgm:pt>
    <dgm:pt modelId="{77068019-5316-4B64-88B6-91BFF7F320C6}" type="pres">
      <dgm:prSet presAssocID="{86F9FF86-DDA5-406E-9347-0F1F65EB2174}" presName="vert1" presStyleCnt="0"/>
      <dgm:spPr/>
    </dgm:pt>
    <dgm:pt modelId="{8D51A62B-CF0D-4FD7-A94F-A387DCDB79FB}" type="pres">
      <dgm:prSet presAssocID="{36EF1AFA-29FD-4D7F-8E1C-F1AD7D62915F}" presName="thickLine" presStyleLbl="alignNode1" presStyleIdx="1" presStyleCnt="3"/>
      <dgm:spPr/>
    </dgm:pt>
    <dgm:pt modelId="{1F4392C3-98C8-4EA1-B667-21FAB4132E3E}" type="pres">
      <dgm:prSet presAssocID="{36EF1AFA-29FD-4D7F-8E1C-F1AD7D62915F}" presName="horz1" presStyleCnt="0"/>
      <dgm:spPr/>
    </dgm:pt>
    <dgm:pt modelId="{43764B31-8F9E-44FF-B8FC-A6B7A1C64D28}" type="pres">
      <dgm:prSet presAssocID="{36EF1AFA-29FD-4D7F-8E1C-F1AD7D62915F}" presName="tx1" presStyleLbl="revTx" presStyleIdx="1" presStyleCnt="3"/>
      <dgm:spPr/>
    </dgm:pt>
    <dgm:pt modelId="{215D940A-876E-412A-88DC-1D0F675952EE}" type="pres">
      <dgm:prSet presAssocID="{36EF1AFA-29FD-4D7F-8E1C-F1AD7D62915F}" presName="vert1" presStyleCnt="0"/>
      <dgm:spPr/>
    </dgm:pt>
    <dgm:pt modelId="{CB9587CB-FF2A-497E-86AA-C66A56057EC9}" type="pres">
      <dgm:prSet presAssocID="{D1F63FFA-5EC7-47FA-A4D4-F07C9F32E8CD}" presName="thickLine" presStyleLbl="alignNode1" presStyleIdx="2" presStyleCnt="3"/>
      <dgm:spPr/>
    </dgm:pt>
    <dgm:pt modelId="{AAE5B2CD-CB98-4999-94B9-7D56908F8C1B}" type="pres">
      <dgm:prSet presAssocID="{D1F63FFA-5EC7-47FA-A4D4-F07C9F32E8CD}" presName="horz1" presStyleCnt="0"/>
      <dgm:spPr/>
    </dgm:pt>
    <dgm:pt modelId="{77B02748-335E-4327-BC89-2CA9591A50B2}" type="pres">
      <dgm:prSet presAssocID="{D1F63FFA-5EC7-47FA-A4D4-F07C9F32E8CD}" presName="tx1" presStyleLbl="revTx" presStyleIdx="2" presStyleCnt="3"/>
      <dgm:spPr/>
    </dgm:pt>
    <dgm:pt modelId="{7AA9E6CB-66B3-4F84-A636-8313FADB2268}" type="pres">
      <dgm:prSet presAssocID="{D1F63FFA-5EC7-47FA-A4D4-F07C9F32E8CD}" presName="vert1" presStyleCnt="0"/>
      <dgm:spPr/>
    </dgm:pt>
  </dgm:ptLst>
  <dgm:cxnLst>
    <dgm:cxn modelId="{646C0605-5B01-4B2A-983E-98D4ABBCB46A}" type="presOf" srcId="{36EF1AFA-29FD-4D7F-8E1C-F1AD7D62915F}" destId="{43764B31-8F9E-44FF-B8FC-A6B7A1C64D28}" srcOrd="0" destOrd="0" presId="urn:microsoft.com/office/officeart/2008/layout/LinedList"/>
    <dgm:cxn modelId="{1A644C0B-7798-49C3-ACBC-80F719304EC3}" srcId="{80C83CA6-3670-4A33-81C6-614ACCA1639C}" destId="{36EF1AFA-29FD-4D7F-8E1C-F1AD7D62915F}" srcOrd="1" destOrd="0" parTransId="{FE5F3B27-FCA0-4D5A-8DBA-F1E0F6F5A9AB}" sibTransId="{2FA4C016-5198-4C5F-8B34-597BD78615F0}"/>
    <dgm:cxn modelId="{E17F5342-7C43-462A-AB79-735AF86A6E24}" srcId="{80C83CA6-3670-4A33-81C6-614ACCA1639C}" destId="{86F9FF86-DDA5-406E-9347-0F1F65EB2174}" srcOrd="0" destOrd="0" parTransId="{48ACBD28-00BC-44E3-A873-F919B72FB781}" sibTransId="{B6F04586-C8FA-4D5B-A0F2-D3ABD9C8E4DE}"/>
    <dgm:cxn modelId="{71D1254A-42C8-45B1-962F-3DCA4A8EEDCE}" type="presOf" srcId="{80C83CA6-3670-4A33-81C6-614ACCA1639C}" destId="{4FEC7B99-ECCE-4B54-9426-886EF134375F}" srcOrd="0" destOrd="0" presId="urn:microsoft.com/office/officeart/2008/layout/LinedList"/>
    <dgm:cxn modelId="{966BE96C-F99A-47BF-ABE6-66F90489B643}" type="presOf" srcId="{86F9FF86-DDA5-406E-9347-0F1F65EB2174}" destId="{7374198B-4ED9-48B9-90BB-89AA838F8760}" srcOrd="0" destOrd="0" presId="urn:microsoft.com/office/officeart/2008/layout/LinedList"/>
    <dgm:cxn modelId="{46DC546F-725B-439B-BECD-03368802C423}" type="presOf" srcId="{D1F63FFA-5EC7-47FA-A4D4-F07C9F32E8CD}" destId="{77B02748-335E-4327-BC89-2CA9591A50B2}" srcOrd="0" destOrd="0" presId="urn:microsoft.com/office/officeart/2008/layout/LinedList"/>
    <dgm:cxn modelId="{5DF01C81-943B-4F61-934F-12EE43DCC67D}" srcId="{80C83CA6-3670-4A33-81C6-614ACCA1639C}" destId="{D1F63FFA-5EC7-47FA-A4D4-F07C9F32E8CD}" srcOrd="2" destOrd="0" parTransId="{12B512D2-D8A1-4513-871E-52A1B7F58767}" sibTransId="{45180913-1B64-413C-8EE0-819D6AA82D69}"/>
    <dgm:cxn modelId="{C7A4BE63-EAAA-42AC-868C-D875D1099452}" type="presParOf" srcId="{4FEC7B99-ECCE-4B54-9426-886EF134375F}" destId="{DD25EAF9-CD16-4E6D-A031-7D9FCFBF4769}" srcOrd="0" destOrd="0" presId="urn:microsoft.com/office/officeart/2008/layout/LinedList"/>
    <dgm:cxn modelId="{D39367F2-7A3A-4404-AEA0-834AD48A5CE1}" type="presParOf" srcId="{4FEC7B99-ECCE-4B54-9426-886EF134375F}" destId="{6BC70C1B-EB66-425A-BA08-EDE71D154DDA}" srcOrd="1" destOrd="0" presId="urn:microsoft.com/office/officeart/2008/layout/LinedList"/>
    <dgm:cxn modelId="{0641AFDD-2221-4325-80E7-E8050AFB097B}" type="presParOf" srcId="{6BC70C1B-EB66-425A-BA08-EDE71D154DDA}" destId="{7374198B-4ED9-48B9-90BB-89AA838F8760}" srcOrd="0" destOrd="0" presId="urn:microsoft.com/office/officeart/2008/layout/LinedList"/>
    <dgm:cxn modelId="{316B61F5-C587-4D16-AFB8-4BAF03332908}" type="presParOf" srcId="{6BC70C1B-EB66-425A-BA08-EDE71D154DDA}" destId="{77068019-5316-4B64-88B6-91BFF7F320C6}" srcOrd="1" destOrd="0" presId="urn:microsoft.com/office/officeart/2008/layout/LinedList"/>
    <dgm:cxn modelId="{0373FFB5-3734-45B5-AFEC-38AD57D89FE3}" type="presParOf" srcId="{4FEC7B99-ECCE-4B54-9426-886EF134375F}" destId="{8D51A62B-CF0D-4FD7-A94F-A387DCDB79FB}" srcOrd="2" destOrd="0" presId="urn:microsoft.com/office/officeart/2008/layout/LinedList"/>
    <dgm:cxn modelId="{76DFBBC8-B5F6-4393-8776-7132799412BC}" type="presParOf" srcId="{4FEC7B99-ECCE-4B54-9426-886EF134375F}" destId="{1F4392C3-98C8-4EA1-B667-21FAB4132E3E}" srcOrd="3" destOrd="0" presId="urn:microsoft.com/office/officeart/2008/layout/LinedList"/>
    <dgm:cxn modelId="{904070F0-B80E-4EF1-9216-CB9B5301909C}" type="presParOf" srcId="{1F4392C3-98C8-4EA1-B667-21FAB4132E3E}" destId="{43764B31-8F9E-44FF-B8FC-A6B7A1C64D28}" srcOrd="0" destOrd="0" presId="urn:microsoft.com/office/officeart/2008/layout/LinedList"/>
    <dgm:cxn modelId="{17E79149-3AF8-4398-8318-5CE949AE8DE2}" type="presParOf" srcId="{1F4392C3-98C8-4EA1-B667-21FAB4132E3E}" destId="{215D940A-876E-412A-88DC-1D0F675952EE}" srcOrd="1" destOrd="0" presId="urn:microsoft.com/office/officeart/2008/layout/LinedList"/>
    <dgm:cxn modelId="{DA446F17-0EC8-498D-A758-9AB74E9C2D1C}" type="presParOf" srcId="{4FEC7B99-ECCE-4B54-9426-886EF134375F}" destId="{CB9587CB-FF2A-497E-86AA-C66A56057EC9}" srcOrd="4" destOrd="0" presId="urn:microsoft.com/office/officeart/2008/layout/LinedList"/>
    <dgm:cxn modelId="{F120E5D6-181A-4CD1-B9C7-A4E334894FD2}" type="presParOf" srcId="{4FEC7B99-ECCE-4B54-9426-886EF134375F}" destId="{AAE5B2CD-CB98-4999-94B9-7D56908F8C1B}" srcOrd="5" destOrd="0" presId="urn:microsoft.com/office/officeart/2008/layout/LinedList"/>
    <dgm:cxn modelId="{DA8ED22B-463C-476E-B77E-721B66D63367}" type="presParOf" srcId="{AAE5B2CD-CB98-4999-94B9-7D56908F8C1B}" destId="{77B02748-335E-4327-BC89-2CA9591A50B2}" srcOrd="0" destOrd="0" presId="urn:microsoft.com/office/officeart/2008/layout/LinedList"/>
    <dgm:cxn modelId="{42796811-66C1-4F32-BF7C-3B2827C432BE}" type="presParOf" srcId="{AAE5B2CD-CB98-4999-94B9-7D56908F8C1B}" destId="{7AA9E6CB-66B3-4F84-A636-8313FADB2268}"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5.xml><?xml version="1.0" encoding="utf-8"?>
<dgm:dataModel xmlns:dgm="http://schemas.openxmlformats.org/drawingml/2006/diagram" xmlns:a="http://schemas.openxmlformats.org/drawingml/2006/main">
  <dgm:ptLst>
    <dgm:pt modelId="{B6B11B7E-F54D-40B8-A3FF-5BA6F2AACAE6}"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100EF4F9-485F-4F20-9468-E0C4419C50DA}">
      <dgm:prSet/>
      <dgm:spPr/>
      <dgm:t>
        <a:bodyPr/>
        <a:lstStyle/>
        <a:p>
          <a:r>
            <a:rPr lang="en-US"/>
            <a:t>The geese followed Lorenz, imprinting on him! </a:t>
          </a:r>
        </a:p>
      </dgm:t>
    </dgm:pt>
    <dgm:pt modelId="{8FB309CA-F5A9-4E71-8D8C-2A723B48F778}" type="parTrans" cxnId="{C7C498C4-2D20-4723-971D-599601370669}">
      <dgm:prSet/>
      <dgm:spPr/>
      <dgm:t>
        <a:bodyPr/>
        <a:lstStyle/>
        <a:p>
          <a:endParaRPr lang="en-US"/>
        </a:p>
      </dgm:t>
    </dgm:pt>
    <dgm:pt modelId="{07579911-1C75-456F-9FA6-C537C7E1C23F}" type="sibTrans" cxnId="{C7C498C4-2D20-4723-971D-599601370669}">
      <dgm:prSet/>
      <dgm:spPr/>
      <dgm:t>
        <a:bodyPr/>
        <a:lstStyle/>
        <a:p>
          <a:endParaRPr lang="en-US"/>
        </a:p>
      </dgm:t>
    </dgm:pt>
    <dgm:pt modelId="{9F58D9AD-27C7-448A-ADF6-A28151BD6042}">
      <dgm:prSet/>
      <dgm:spPr/>
      <dgm:t>
        <a:bodyPr/>
        <a:lstStyle/>
        <a:p>
          <a:r>
            <a:rPr lang="en-US"/>
            <a:t>Lorenz tested this effect with goslings hatched with a mother goose and mixed the groups. They all returned to their respective 'mother'.</a:t>
          </a:r>
        </a:p>
      </dgm:t>
    </dgm:pt>
    <dgm:pt modelId="{A4782A2A-337E-49F7-97E5-06E3C75DC18F}" type="parTrans" cxnId="{4EA1CEFB-AB35-4E50-8734-A25EF0901F7A}">
      <dgm:prSet/>
      <dgm:spPr/>
      <dgm:t>
        <a:bodyPr/>
        <a:lstStyle/>
        <a:p>
          <a:endParaRPr lang="en-US"/>
        </a:p>
      </dgm:t>
    </dgm:pt>
    <dgm:pt modelId="{78B95553-DAF9-4206-9D64-F3AF36DEF5D7}" type="sibTrans" cxnId="{4EA1CEFB-AB35-4E50-8734-A25EF0901F7A}">
      <dgm:prSet/>
      <dgm:spPr/>
      <dgm:t>
        <a:bodyPr/>
        <a:lstStyle/>
        <a:p>
          <a:endParaRPr lang="en-US"/>
        </a:p>
      </dgm:t>
    </dgm:pt>
    <dgm:pt modelId="{0D124CD4-BCB9-4CE0-BB43-5EE691D153BE}">
      <dgm:prSet/>
      <dgm:spPr/>
      <dgm:t>
        <a:bodyPr/>
        <a:lstStyle/>
        <a:p>
          <a:r>
            <a:rPr lang="en-US"/>
            <a:t>This imprinting worked because it was during the critical period of development. </a:t>
          </a:r>
        </a:p>
      </dgm:t>
    </dgm:pt>
    <dgm:pt modelId="{977F79F3-7B40-4C6B-95F3-FF6E6CE749C1}" type="parTrans" cxnId="{18B2EE22-F398-48E2-BA5A-FA3FCEF5A084}">
      <dgm:prSet/>
      <dgm:spPr/>
      <dgm:t>
        <a:bodyPr/>
        <a:lstStyle/>
        <a:p>
          <a:endParaRPr lang="en-US"/>
        </a:p>
      </dgm:t>
    </dgm:pt>
    <dgm:pt modelId="{80CD8206-C7E4-4F1C-8212-44831034B5EB}" type="sibTrans" cxnId="{18B2EE22-F398-48E2-BA5A-FA3FCEF5A084}">
      <dgm:prSet/>
      <dgm:spPr/>
      <dgm:t>
        <a:bodyPr/>
        <a:lstStyle/>
        <a:p>
          <a:endParaRPr lang="en-US"/>
        </a:p>
      </dgm:t>
    </dgm:pt>
    <dgm:pt modelId="{CF69F103-1481-49D8-9591-2AF49824FB04}" type="pres">
      <dgm:prSet presAssocID="{B6B11B7E-F54D-40B8-A3FF-5BA6F2AACAE6}" presName="root" presStyleCnt="0">
        <dgm:presLayoutVars>
          <dgm:dir/>
          <dgm:resizeHandles val="exact"/>
        </dgm:presLayoutVars>
      </dgm:prSet>
      <dgm:spPr/>
    </dgm:pt>
    <dgm:pt modelId="{7EA71D0B-6C69-4EC4-9A21-48A0A021AC89}" type="pres">
      <dgm:prSet presAssocID="{100EF4F9-485F-4F20-9468-E0C4419C50DA}" presName="compNode" presStyleCnt="0"/>
      <dgm:spPr/>
    </dgm:pt>
    <dgm:pt modelId="{58A0597A-C3BF-4F91-A1E5-FA90427B600D}" type="pres">
      <dgm:prSet presAssocID="{100EF4F9-485F-4F20-9468-E0C4419C50DA}" presName="bgRect" presStyleLbl="bgShp" presStyleIdx="0" presStyleCnt="3"/>
      <dgm:spPr/>
    </dgm:pt>
    <dgm:pt modelId="{780176B9-FE24-4089-A930-29489F327D93}" type="pres">
      <dgm:prSet presAssocID="{100EF4F9-485F-4F20-9468-E0C4419C50DA}"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Duck"/>
        </a:ext>
      </dgm:extLst>
    </dgm:pt>
    <dgm:pt modelId="{761CFC8F-A303-48C9-87C5-809E9E27917D}" type="pres">
      <dgm:prSet presAssocID="{100EF4F9-485F-4F20-9468-E0C4419C50DA}" presName="spaceRect" presStyleCnt="0"/>
      <dgm:spPr/>
    </dgm:pt>
    <dgm:pt modelId="{7E31A780-9C08-4FDA-91B9-BD56655ED8B6}" type="pres">
      <dgm:prSet presAssocID="{100EF4F9-485F-4F20-9468-E0C4419C50DA}" presName="parTx" presStyleLbl="revTx" presStyleIdx="0" presStyleCnt="3">
        <dgm:presLayoutVars>
          <dgm:chMax val="0"/>
          <dgm:chPref val="0"/>
        </dgm:presLayoutVars>
      </dgm:prSet>
      <dgm:spPr/>
    </dgm:pt>
    <dgm:pt modelId="{201B402E-D687-4C51-9240-9DEB7CA3C1CB}" type="pres">
      <dgm:prSet presAssocID="{07579911-1C75-456F-9FA6-C537C7E1C23F}" presName="sibTrans" presStyleCnt="0"/>
      <dgm:spPr/>
    </dgm:pt>
    <dgm:pt modelId="{C83D7424-3162-4F4C-9B34-17B52456D746}" type="pres">
      <dgm:prSet presAssocID="{9F58D9AD-27C7-448A-ADF6-A28151BD6042}" presName="compNode" presStyleCnt="0"/>
      <dgm:spPr/>
    </dgm:pt>
    <dgm:pt modelId="{F44385BB-CAFA-4EF3-94A3-D07EE8F00176}" type="pres">
      <dgm:prSet presAssocID="{9F58D9AD-27C7-448A-ADF6-A28151BD6042}" presName="bgRect" presStyleLbl="bgShp" presStyleIdx="1" presStyleCnt="3"/>
      <dgm:spPr/>
    </dgm:pt>
    <dgm:pt modelId="{A55E0D3E-0023-4710-86F4-5633D2463B72}" type="pres">
      <dgm:prSet presAssocID="{9F58D9AD-27C7-448A-ADF6-A28151BD6042}"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Sparrow"/>
        </a:ext>
      </dgm:extLst>
    </dgm:pt>
    <dgm:pt modelId="{661F1327-70DB-4F98-A2D2-D6CA5520E8F3}" type="pres">
      <dgm:prSet presAssocID="{9F58D9AD-27C7-448A-ADF6-A28151BD6042}" presName="spaceRect" presStyleCnt="0"/>
      <dgm:spPr/>
    </dgm:pt>
    <dgm:pt modelId="{77CC08A2-FB8A-4541-BDB1-5861C540A7B9}" type="pres">
      <dgm:prSet presAssocID="{9F58D9AD-27C7-448A-ADF6-A28151BD6042}" presName="parTx" presStyleLbl="revTx" presStyleIdx="1" presStyleCnt="3">
        <dgm:presLayoutVars>
          <dgm:chMax val="0"/>
          <dgm:chPref val="0"/>
        </dgm:presLayoutVars>
      </dgm:prSet>
      <dgm:spPr/>
    </dgm:pt>
    <dgm:pt modelId="{375148FC-5843-48E3-B48F-AF1CFD61F5BB}" type="pres">
      <dgm:prSet presAssocID="{78B95553-DAF9-4206-9D64-F3AF36DEF5D7}" presName="sibTrans" presStyleCnt="0"/>
      <dgm:spPr/>
    </dgm:pt>
    <dgm:pt modelId="{AA0F1034-DF4D-454C-9640-EB71AC90A7C6}" type="pres">
      <dgm:prSet presAssocID="{0D124CD4-BCB9-4CE0-BB43-5EE691D153BE}" presName="compNode" presStyleCnt="0"/>
      <dgm:spPr/>
    </dgm:pt>
    <dgm:pt modelId="{84AD8DB9-B302-4297-8AE7-48AD3F00A7C5}" type="pres">
      <dgm:prSet presAssocID="{0D124CD4-BCB9-4CE0-BB43-5EE691D153BE}" presName="bgRect" presStyleLbl="bgShp" presStyleIdx="2" presStyleCnt="3"/>
      <dgm:spPr/>
    </dgm:pt>
    <dgm:pt modelId="{09385BA6-1E2E-4771-B7AC-81CC5E00DC5A}" type="pres">
      <dgm:prSet presAssocID="{0D124CD4-BCB9-4CE0-BB43-5EE691D153BE}"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Diploma Roll"/>
        </a:ext>
      </dgm:extLst>
    </dgm:pt>
    <dgm:pt modelId="{4B4B6DE1-C3BC-4170-BEF1-5AE73101B860}" type="pres">
      <dgm:prSet presAssocID="{0D124CD4-BCB9-4CE0-BB43-5EE691D153BE}" presName="spaceRect" presStyleCnt="0"/>
      <dgm:spPr/>
    </dgm:pt>
    <dgm:pt modelId="{DA2F6D27-EE5C-4E27-A8CF-78A0CCCB57BD}" type="pres">
      <dgm:prSet presAssocID="{0D124CD4-BCB9-4CE0-BB43-5EE691D153BE}" presName="parTx" presStyleLbl="revTx" presStyleIdx="2" presStyleCnt="3">
        <dgm:presLayoutVars>
          <dgm:chMax val="0"/>
          <dgm:chPref val="0"/>
        </dgm:presLayoutVars>
      </dgm:prSet>
      <dgm:spPr/>
    </dgm:pt>
  </dgm:ptLst>
  <dgm:cxnLst>
    <dgm:cxn modelId="{234E1905-BF52-49BA-B62F-E1393EF94DD1}" type="presOf" srcId="{B6B11B7E-F54D-40B8-A3FF-5BA6F2AACAE6}" destId="{CF69F103-1481-49D8-9591-2AF49824FB04}" srcOrd="0" destOrd="0" presId="urn:microsoft.com/office/officeart/2018/2/layout/IconVerticalSolidList"/>
    <dgm:cxn modelId="{18B2EE22-F398-48E2-BA5A-FA3FCEF5A084}" srcId="{B6B11B7E-F54D-40B8-A3FF-5BA6F2AACAE6}" destId="{0D124CD4-BCB9-4CE0-BB43-5EE691D153BE}" srcOrd="2" destOrd="0" parTransId="{977F79F3-7B40-4C6B-95F3-FF6E6CE749C1}" sibTransId="{80CD8206-C7E4-4F1C-8212-44831034B5EB}"/>
    <dgm:cxn modelId="{EFF36324-9BD7-45B2-9653-F99EDBD69220}" type="presOf" srcId="{100EF4F9-485F-4F20-9468-E0C4419C50DA}" destId="{7E31A780-9C08-4FDA-91B9-BD56655ED8B6}" srcOrd="0" destOrd="0" presId="urn:microsoft.com/office/officeart/2018/2/layout/IconVerticalSolidList"/>
    <dgm:cxn modelId="{985E1C9A-A5FE-4FF5-B722-14ADE0D8002A}" type="presOf" srcId="{9F58D9AD-27C7-448A-ADF6-A28151BD6042}" destId="{77CC08A2-FB8A-4541-BDB1-5861C540A7B9}" srcOrd="0" destOrd="0" presId="urn:microsoft.com/office/officeart/2018/2/layout/IconVerticalSolidList"/>
    <dgm:cxn modelId="{8A03F7C1-0E08-435E-AB1D-662F83A5A609}" type="presOf" srcId="{0D124CD4-BCB9-4CE0-BB43-5EE691D153BE}" destId="{DA2F6D27-EE5C-4E27-A8CF-78A0CCCB57BD}" srcOrd="0" destOrd="0" presId="urn:microsoft.com/office/officeart/2018/2/layout/IconVerticalSolidList"/>
    <dgm:cxn modelId="{C7C498C4-2D20-4723-971D-599601370669}" srcId="{B6B11B7E-F54D-40B8-A3FF-5BA6F2AACAE6}" destId="{100EF4F9-485F-4F20-9468-E0C4419C50DA}" srcOrd="0" destOrd="0" parTransId="{8FB309CA-F5A9-4E71-8D8C-2A723B48F778}" sibTransId="{07579911-1C75-456F-9FA6-C537C7E1C23F}"/>
    <dgm:cxn modelId="{4EA1CEFB-AB35-4E50-8734-A25EF0901F7A}" srcId="{B6B11B7E-F54D-40B8-A3FF-5BA6F2AACAE6}" destId="{9F58D9AD-27C7-448A-ADF6-A28151BD6042}" srcOrd="1" destOrd="0" parTransId="{A4782A2A-337E-49F7-97E5-06E3C75DC18F}" sibTransId="{78B95553-DAF9-4206-9D64-F3AF36DEF5D7}"/>
    <dgm:cxn modelId="{15ADEB56-A1C6-4820-A8CB-79AE6A96E087}" type="presParOf" srcId="{CF69F103-1481-49D8-9591-2AF49824FB04}" destId="{7EA71D0B-6C69-4EC4-9A21-48A0A021AC89}" srcOrd="0" destOrd="0" presId="urn:microsoft.com/office/officeart/2018/2/layout/IconVerticalSolidList"/>
    <dgm:cxn modelId="{2E13959B-1BC1-485A-B3EA-9266A0B26DE9}" type="presParOf" srcId="{7EA71D0B-6C69-4EC4-9A21-48A0A021AC89}" destId="{58A0597A-C3BF-4F91-A1E5-FA90427B600D}" srcOrd="0" destOrd="0" presId="urn:microsoft.com/office/officeart/2018/2/layout/IconVerticalSolidList"/>
    <dgm:cxn modelId="{364A2756-896D-488F-84BA-92A872D9776E}" type="presParOf" srcId="{7EA71D0B-6C69-4EC4-9A21-48A0A021AC89}" destId="{780176B9-FE24-4089-A930-29489F327D93}" srcOrd="1" destOrd="0" presId="urn:microsoft.com/office/officeart/2018/2/layout/IconVerticalSolidList"/>
    <dgm:cxn modelId="{CA43C6FB-A563-474C-8A62-0B785C035070}" type="presParOf" srcId="{7EA71D0B-6C69-4EC4-9A21-48A0A021AC89}" destId="{761CFC8F-A303-48C9-87C5-809E9E27917D}" srcOrd="2" destOrd="0" presId="urn:microsoft.com/office/officeart/2018/2/layout/IconVerticalSolidList"/>
    <dgm:cxn modelId="{EEFB53E6-AC68-4D4B-AF7C-36FBD559E041}" type="presParOf" srcId="{7EA71D0B-6C69-4EC4-9A21-48A0A021AC89}" destId="{7E31A780-9C08-4FDA-91B9-BD56655ED8B6}" srcOrd="3" destOrd="0" presId="urn:microsoft.com/office/officeart/2018/2/layout/IconVerticalSolidList"/>
    <dgm:cxn modelId="{91CA2C56-53F1-4596-ABA3-2EBF258EF4B2}" type="presParOf" srcId="{CF69F103-1481-49D8-9591-2AF49824FB04}" destId="{201B402E-D687-4C51-9240-9DEB7CA3C1CB}" srcOrd="1" destOrd="0" presId="urn:microsoft.com/office/officeart/2018/2/layout/IconVerticalSolidList"/>
    <dgm:cxn modelId="{78C6240E-9440-45DC-86AF-A7F3F6F00494}" type="presParOf" srcId="{CF69F103-1481-49D8-9591-2AF49824FB04}" destId="{C83D7424-3162-4F4C-9B34-17B52456D746}" srcOrd="2" destOrd="0" presId="urn:microsoft.com/office/officeart/2018/2/layout/IconVerticalSolidList"/>
    <dgm:cxn modelId="{20B56911-226B-40EB-A7F5-A524CE86F568}" type="presParOf" srcId="{C83D7424-3162-4F4C-9B34-17B52456D746}" destId="{F44385BB-CAFA-4EF3-94A3-D07EE8F00176}" srcOrd="0" destOrd="0" presId="urn:microsoft.com/office/officeart/2018/2/layout/IconVerticalSolidList"/>
    <dgm:cxn modelId="{EE0B3C8D-81E7-49AB-9337-13C8FF47BC6C}" type="presParOf" srcId="{C83D7424-3162-4F4C-9B34-17B52456D746}" destId="{A55E0D3E-0023-4710-86F4-5633D2463B72}" srcOrd="1" destOrd="0" presId="urn:microsoft.com/office/officeart/2018/2/layout/IconVerticalSolidList"/>
    <dgm:cxn modelId="{2EBCE89D-F086-493D-B660-66A6654D9698}" type="presParOf" srcId="{C83D7424-3162-4F4C-9B34-17B52456D746}" destId="{661F1327-70DB-4F98-A2D2-D6CA5520E8F3}" srcOrd="2" destOrd="0" presId="urn:microsoft.com/office/officeart/2018/2/layout/IconVerticalSolidList"/>
    <dgm:cxn modelId="{23E2B7FD-3C07-4037-AC27-DA1FD5809B97}" type="presParOf" srcId="{C83D7424-3162-4F4C-9B34-17B52456D746}" destId="{77CC08A2-FB8A-4541-BDB1-5861C540A7B9}" srcOrd="3" destOrd="0" presId="urn:microsoft.com/office/officeart/2018/2/layout/IconVerticalSolidList"/>
    <dgm:cxn modelId="{25590994-D6D4-4C3E-AAC4-491ABD33611B}" type="presParOf" srcId="{CF69F103-1481-49D8-9591-2AF49824FB04}" destId="{375148FC-5843-48E3-B48F-AF1CFD61F5BB}" srcOrd="3" destOrd="0" presId="urn:microsoft.com/office/officeart/2018/2/layout/IconVerticalSolidList"/>
    <dgm:cxn modelId="{3FC4A1C1-BDF0-4810-8115-D5656B7F3C89}" type="presParOf" srcId="{CF69F103-1481-49D8-9591-2AF49824FB04}" destId="{AA0F1034-DF4D-454C-9640-EB71AC90A7C6}" srcOrd="4" destOrd="0" presId="urn:microsoft.com/office/officeart/2018/2/layout/IconVerticalSolidList"/>
    <dgm:cxn modelId="{FEF484E0-D756-49B7-BE23-8273D0B1E1F3}" type="presParOf" srcId="{AA0F1034-DF4D-454C-9640-EB71AC90A7C6}" destId="{84AD8DB9-B302-4297-8AE7-48AD3F00A7C5}" srcOrd="0" destOrd="0" presId="urn:microsoft.com/office/officeart/2018/2/layout/IconVerticalSolidList"/>
    <dgm:cxn modelId="{74FBCE2F-DDB1-4772-A42D-54533B32940B}" type="presParOf" srcId="{AA0F1034-DF4D-454C-9640-EB71AC90A7C6}" destId="{09385BA6-1E2E-4771-B7AC-81CC5E00DC5A}" srcOrd="1" destOrd="0" presId="urn:microsoft.com/office/officeart/2018/2/layout/IconVerticalSolidList"/>
    <dgm:cxn modelId="{ED7FF644-FB3D-40D4-8362-55D7CD88C6AC}" type="presParOf" srcId="{AA0F1034-DF4D-454C-9640-EB71AC90A7C6}" destId="{4B4B6DE1-C3BC-4170-BEF1-5AE73101B860}" srcOrd="2" destOrd="0" presId="urn:microsoft.com/office/officeart/2018/2/layout/IconVerticalSolidList"/>
    <dgm:cxn modelId="{83AE0496-6947-4FF8-AB15-2A0738ACC523}" type="presParOf" srcId="{AA0F1034-DF4D-454C-9640-EB71AC90A7C6}" destId="{DA2F6D27-EE5C-4E27-A8CF-78A0CCCB57BD}"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6.xml><?xml version="1.0" encoding="utf-8"?>
<dgm:dataModel xmlns:dgm="http://schemas.openxmlformats.org/drawingml/2006/diagram" xmlns:a="http://schemas.openxmlformats.org/drawingml/2006/main">
  <dgm:ptLst>
    <dgm:pt modelId="{12236CAB-000F-4FA5-83D1-47A39C52C0B5}"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FF728F7B-0603-4337-BF7C-E003AD56D10A}">
      <dgm:prSet/>
      <dgm:spPr/>
      <dgm:t>
        <a:bodyPr/>
        <a:lstStyle/>
        <a:p>
          <a:r>
            <a:rPr lang="en-US"/>
            <a:t>The results showed the monkeys engaged in bizarre behavior such as clutching their own bodies and rocking compulsively. </a:t>
          </a:r>
        </a:p>
      </dgm:t>
    </dgm:pt>
    <dgm:pt modelId="{AF7EB3B4-67E1-45BC-8C89-64AAE0D083CC}" type="parTrans" cxnId="{A37540B3-58CD-4687-BC94-EAFF21DF3AAB}">
      <dgm:prSet/>
      <dgm:spPr/>
      <dgm:t>
        <a:bodyPr/>
        <a:lstStyle/>
        <a:p>
          <a:endParaRPr lang="en-US"/>
        </a:p>
      </dgm:t>
    </dgm:pt>
    <dgm:pt modelId="{B4D1A639-9CC6-468C-9C59-74F6FD0258C0}" type="sibTrans" cxnId="{A37540B3-58CD-4687-BC94-EAFF21DF3AAB}">
      <dgm:prSet/>
      <dgm:spPr/>
      <dgm:t>
        <a:bodyPr/>
        <a:lstStyle/>
        <a:p>
          <a:endParaRPr lang="en-US"/>
        </a:p>
      </dgm:t>
    </dgm:pt>
    <dgm:pt modelId="{41C6BBF0-1BFD-4037-B7B9-E5DC8827B57C}">
      <dgm:prSet/>
      <dgm:spPr/>
      <dgm:t>
        <a:bodyPr/>
        <a:lstStyle/>
        <a:p>
          <a:r>
            <a:rPr lang="en-US"/>
            <a:t>They were then placed back in the company of other monkeys</a:t>
          </a:r>
        </a:p>
      </dgm:t>
    </dgm:pt>
    <dgm:pt modelId="{E2FEC773-C180-4F3E-AF5B-1AF78510CE21}" type="parTrans" cxnId="{5414C97A-A63A-4E23-95D4-C1F5B7E948AB}">
      <dgm:prSet/>
      <dgm:spPr/>
      <dgm:t>
        <a:bodyPr/>
        <a:lstStyle/>
        <a:p>
          <a:endParaRPr lang="en-US"/>
        </a:p>
      </dgm:t>
    </dgm:pt>
    <dgm:pt modelId="{BDFC44CB-3AE0-44BB-B472-A0E8D4B6B931}" type="sibTrans" cxnId="{5414C97A-A63A-4E23-95D4-C1F5B7E948AB}">
      <dgm:prSet/>
      <dgm:spPr/>
      <dgm:t>
        <a:bodyPr/>
        <a:lstStyle/>
        <a:p>
          <a:endParaRPr lang="en-US"/>
        </a:p>
      </dgm:t>
    </dgm:pt>
    <dgm:pt modelId="{A7414DB6-B474-4204-BD85-DBA13E03A6CD}">
      <dgm:prSet/>
      <dgm:spPr/>
      <dgm:t>
        <a:bodyPr/>
        <a:lstStyle/>
        <a:p>
          <a:r>
            <a:rPr lang="en-US"/>
            <a:t>Any ideas on what happened next?</a:t>
          </a:r>
        </a:p>
      </dgm:t>
    </dgm:pt>
    <dgm:pt modelId="{B2A5A42A-7FB5-4ECB-9BBF-608160B2430C}" type="parTrans" cxnId="{E19217CE-B33C-4947-A8CB-004C668234A9}">
      <dgm:prSet/>
      <dgm:spPr/>
      <dgm:t>
        <a:bodyPr/>
        <a:lstStyle/>
        <a:p>
          <a:endParaRPr lang="en-US"/>
        </a:p>
      </dgm:t>
    </dgm:pt>
    <dgm:pt modelId="{E3E6C43F-EB83-4C34-8B9A-6F920FBFEAFC}" type="sibTrans" cxnId="{E19217CE-B33C-4947-A8CB-004C668234A9}">
      <dgm:prSet/>
      <dgm:spPr/>
      <dgm:t>
        <a:bodyPr/>
        <a:lstStyle/>
        <a:p>
          <a:endParaRPr lang="en-US"/>
        </a:p>
      </dgm:t>
    </dgm:pt>
    <dgm:pt modelId="{98E070A7-1BE3-489D-8114-2785EDB761E6}" type="pres">
      <dgm:prSet presAssocID="{12236CAB-000F-4FA5-83D1-47A39C52C0B5}" presName="vert0" presStyleCnt="0">
        <dgm:presLayoutVars>
          <dgm:dir/>
          <dgm:animOne val="branch"/>
          <dgm:animLvl val="lvl"/>
        </dgm:presLayoutVars>
      </dgm:prSet>
      <dgm:spPr/>
    </dgm:pt>
    <dgm:pt modelId="{5F500AB0-4513-445F-B9FB-57CD65549A0F}" type="pres">
      <dgm:prSet presAssocID="{FF728F7B-0603-4337-BF7C-E003AD56D10A}" presName="thickLine" presStyleLbl="alignNode1" presStyleIdx="0" presStyleCnt="3"/>
      <dgm:spPr/>
    </dgm:pt>
    <dgm:pt modelId="{6D814042-1A8C-4855-B27D-7E01000DD812}" type="pres">
      <dgm:prSet presAssocID="{FF728F7B-0603-4337-BF7C-E003AD56D10A}" presName="horz1" presStyleCnt="0"/>
      <dgm:spPr/>
    </dgm:pt>
    <dgm:pt modelId="{B558CEB8-8673-4C1F-AE1A-F09FD7055E92}" type="pres">
      <dgm:prSet presAssocID="{FF728F7B-0603-4337-BF7C-E003AD56D10A}" presName="tx1" presStyleLbl="revTx" presStyleIdx="0" presStyleCnt="3"/>
      <dgm:spPr/>
    </dgm:pt>
    <dgm:pt modelId="{E993033D-A12A-498F-8BE8-E389BCA01C4D}" type="pres">
      <dgm:prSet presAssocID="{FF728F7B-0603-4337-BF7C-E003AD56D10A}" presName="vert1" presStyleCnt="0"/>
      <dgm:spPr/>
    </dgm:pt>
    <dgm:pt modelId="{A6E7C062-A712-4DB9-A9B8-8EA455EFF23A}" type="pres">
      <dgm:prSet presAssocID="{41C6BBF0-1BFD-4037-B7B9-E5DC8827B57C}" presName="thickLine" presStyleLbl="alignNode1" presStyleIdx="1" presStyleCnt="3"/>
      <dgm:spPr/>
    </dgm:pt>
    <dgm:pt modelId="{1AD7A41E-F5B5-404D-B2E6-C0BBA11F4518}" type="pres">
      <dgm:prSet presAssocID="{41C6BBF0-1BFD-4037-B7B9-E5DC8827B57C}" presName="horz1" presStyleCnt="0"/>
      <dgm:spPr/>
    </dgm:pt>
    <dgm:pt modelId="{C93EB815-A7AA-4301-A07F-995DCE818987}" type="pres">
      <dgm:prSet presAssocID="{41C6BBF0-1BFD-4037-B7B9-E5DC8827B57C}" presName="tx1" presStyleLbl="revTx" presStyleIdx="1" presStyleCnt="3"/>
      <dgm:spPr/>
    </dgm:pt>
    <dgm:pt modelId="{69EA950C-365C-4FC8-B523-D240A78B12BA}" type="pres">
      <dgm:prSet presAssocID="{41C6BBF0-1BFD-4037-B7B9-E5DC8827B57C}" presName="vert1" presStyleCnt="0"/>
      <dgm:spPr/>
    </dgm:pt>
    <dgm:pt modelId="{D884AEBC-B237-4F43-9BCD-4C47F3F6F365}" type="pres">
      <dgm:prSet presAssocID="{A7414DB6-B474-4204-BD85-DBA13E03A6CD}" presName="thickLine" presStyleLbl="alignNode1" presStyleIdx="2" presStyleCnt="3"/>
      <dgm:spPr/>
    </dgm:pt>
    <dgm:pt modelId="{84945175-C253-4917-8698-5EF50204F0BD}" type="pres">
      <dgm:prSet presAssocID="{A7414DB6-B474-4204-BD85-DBA13E03A6CD}" presName="horz1" presStyleCnt="0"/>
      <dgm:spPr/>
    </dgm:pt>
    <dgm:pt modelId="{C1C0C8D4-2C7C-409E-BE60-CE447A51B410}" type="pres">
      <dgm:prSet presAssocID="{A7414DB6-B474-4204-BD85-DBA13E03A6CD}" presName="tx1" presStyleLbl="revTx" presStyleIdx="2" presStyleCnt="3"/>
      <dgm:spPr/>
    </dgm:pt>
    <dgm:pt modelId="{5D30B8EA-A3DC-4B0C-A509-EC9C9A8AA47A}" type="pres">
      <dgm:prSet presAssocID="{A7414DB6-B474-4204-BD85-DBA13E03A6CD}" presName="vert1" presStyleCnt="0"/>
      <dgm:spPr/>
    </dgm:pt>
  </dgm:ptLst>
  <dgm:cxnLst>
    <dgm:cxn modelId="{F480826A-AEB2-445B-A153-9E0738565590}" type="presOf" srcId="{A7414DB6-B474-4204-BD85-DBA13E03A6CD}" destId="{C1C0C8D4-2C7C-409E-BE60-CE447A51B410}" srcOrd="0" destOrd="0" presId="urn:microsoft.com/office/officeart/2008/layout/LinedList"/>
    <dgm:cxn modelId="{8CCA9D58-5D59-441D-8C20-057A84B364C2}" type="presOf" srcId="{41C6BBF0-1BFD-4037-B7B9-E5DC8827B57C}" destId="{C93EB815-A7AA-4301-A07F-995DCE818987}" srcOrd="0" destOrd="0" presId="urn:microsoft.com/office/officeart/2008/layout/LinedList"/>
    <dgm:cxn modelId="{5414C97A-A63A-4E23-95D4-C1F5B7E948AB}" srcId="{12236CAB-000F-4FA5-83D1-47A39C52C0B5}" destId="{41C6BBF0-1BFD-4037-B7B9-E5DC8827B57C}" srcOrd="1" destOrd="0" parTransId="{E2FEC773-C180-4F3E-AF5B-1AF78510CE21}" sibTransId="{BDFC44CB-3AE0-44BB-B472-A0E8D4B6B931}"/>
    <dgm:cxn modelId="{B13DF1A3-499E-46B5-ADEC-A8218054A7F1}" type="presOf" srcId="{FF728F7B-0603-4337-BF7C-E003AD56D10A}" destId="{B558CEB8-8673-4C1F-AE1A-F09FD7055E92}" srcOrd="0" destOrd="0" presId="urn:microsoft.com/office/officeart/2008/layout/LinedList"/>
    <dgm:cxn modelId="{A37540B3-58CD-4687-BC94-EAFF21DF3AAB}" srcId="{12236CAB-000F-4FA5-83D1-47A39C52C0B5}" destId="{FF728F7B-0603-4337-BF7C-E003AD56D10A}" srcOrd="0" destOrd="0" parTransId="{AF7EB3B4-67E1-45BC-8C89-64AAE0D083CC}" sibTransId="{B4D1A639-9CC6-468C-9C59-74F6FD0258C0}"/>
    <dgm:cxn modelId="{E31CCAC9-61CC-4702-AF02-EF268B15BFB2}" type="presOf" srcId="{12236CAB-000F-4FA5-83D1-47A39C52C0B5}" destId="{98E070A7-1BE3-489D-8114-2785EDB761E6}" srcOrd="0" destOrd="0" presId="urn:microsoft.com/office/officeart/2008/layout/LinedList"/>
    <dgm:cxn modelId="{E19217CE-B33C-4947-A8CB-004C668234A9}" srcId="{12236CAB-000F-4FA5-83D1-47A39C52C0B5}" destId="{A7414DB6-B474-4204-BD85-DBA13E03A6CD}" srcOrd="2" destOrd="0" parTransId="{B2A5A42A-7FB5-4ECB-9BBF-608160B2430C}" sibTransId="{E3E6C43F-EB83-4C34-8B9A-6F920FBFEAFC}"/>
    <dgm:cxn modelId="{9B5A85CE-FE44-4B64-A3D4-FF677356B5DD}" type="presParOf" srcId="{98E070A7-1BE3-489D-8114-2785EDB761E6}" destId="{5F500AB0-4513-445F-B9FB-57CD65549A0F}" srcOrd="0" destOrd="0" presId="urn:microsoft.com/office/officeart/2008/layout/LinedList"/>
    <dgm:cxn modelId="{CD4984E2-5624-4BA5-986D-CE7AB5412B63}" type="presParOf" srcId="{98E070A7-1BE3-489D-8114-2785EDB761E6}" destId="{6D814042-1A8C-4855-B27D-7E01000DD812}" srcOrd="1" destOrd="0" presId="urn:microsoft.com/office/officeart/2008/layout/LinedList"/>
    <dgm:cxn modelId="{35380ECB-167E-4CB3-9F74-A2CAD9A6394E}" type="presParOf" srcId="{6D814042-1A8C-4855-B27D-7E01000DD812}" destId="{B558CEB8-8673-4C1F-AE1A-F09FD7055E92}" srcOrd="0" destOrd="0" presId="urn:microsoft.com/office/officeart/2008/layout/LinedList"/>
    <dgm:cxn modelId="{D0C14238-9BF0-4606-B1DA-B14E1900D20B}" type="presParOf" srcId="{6D814042-1A8C-4855-B27D-7E01000DD812}" destId="{E993033D-A12A-498F-8BE8-E389BCA01C4D}" srcOrd="1" destOrd="0" presId="urn:microsoft.com/office/officeart/2008/layout/LinedList"/>
    <dgm:cxn modelId="{88673E1D-E4F8-4F7D-92B1-1F96F0223CFF}" type="presParOf" srcId="{98E070A7-1BE3-489D-8114-2785EDB761E6}" destId="{A6E7C062-A712-4DB9-A9B8-8EA455EFF23A}" srcOrd="2" destOrd="0" presId="urn:microsoft.com/office/officeart/2008/layout/LinedList"/>
    <dgm:cxn modelId="{2603E8A9-A640-400A-963E-3C02C63F4D5B}" type="presParOf" srcId="{98E070A7-1BE3-489D-8114-2785EDB761E6}" destId="{1AD7A41E-F5B5-404D-B2E6-C0BBA11F4518}" srcOrd="3" destOrd="0" presId="urn:microsoft.com/office/officeart/2008/layout/LinedList"/>
    <dgm:cxn modelId="{B9398E2D-FAA7-4E5C-B604-2B644283A689}" type="presParOf" srcId="{1AD7A41E-F5B5-404D-B2E6-C0BBA11F4518}" destId="{C93EB815-A7AA-4301-A07F-995DCE818987}" srcOrd="0" destOrd="0" presId="urn:microsoft.com/office/officeart/2008/layout/LinedList"/>
    <dgm:cxn modelId="{178319B1-9D0F-4822-8688-A0FD4049D046}" type="presParOf" srcId="{1AD7A41E-F5B5-404D-B2E6-C0BBA11F4518}" destId="{69EA950C-365C-4FC8-B523-D240A78B12BA}" srcOrd="1" destOrd="0" presId="urn:microsoft.com/office/officeart/2008/layout/LinedList"/>
    <dgm:cxn modelId="{F3ED9B7C-1C8F-4A7D-BB37-480814548E21}" type="presParOf" srcId="{98E070A7-1BE3-489D-8114-2785EDB761E6}" destId="{D884AEBC-B237-4F43-9BCD-4C47F3F6F365}" srcOrd="4" destOrd="0" presId="urn:microsoft.com/office/officeart/2008/layout/LinedList"/>
    <dgm:cxn modelId="{922D57CE-AACF-421C-860A-66C241D5930E}" type="presParOf" srcId="{98E070A7-1BE3-489D-8114-2785EDB761E6}" destId="{84945175-C253-4917-8698-5EF50204F0BD}" srcOrd="5" destOrd="0" presId="urn:microsoft.com/office/officeart/2008/layout/LinedList"/>
    <dgm:cxn modelId="{EB9C9917-08A7-4CC4-AE38-E5DD89E40330}" type="presParOf" srcId="{84945175-C253-4917-8698-5EF50204F0BD}" destId="{C1C0C8D4-2C7C-409E-BE60-CE447A51B410}" srcOrd="0" destOrd="0" presId="urn:microsoft.com/office/officeart/2008/layout/LinedList"/>
    <dgm:cxn modelId="{DE7F36D8-7429-4888-A0D8-C20F89740604}" type="presParOf" srcId="{84945175-C253-4917-8698-5EF50204F0BD}" destId="{5D30B8EA-A3DC-4B0C-A509-EC9C9A8AA47A}"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7.xml><?xml version="1.0" encoding="utf-8"?>
<dgm:dataModel xmlns:dgm="http://schemas.openxmlformats.org/drawingml/2006/diagram" xmlns:a="http://schemas.openxmlformats.org/drawingml/2006/main">
  <dgm:ptLst>
    <dgm:pt modelId="{1ECDD889-5255-46CA-B1CF-A69002E33851}"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17DF3B8D-AB55-4E9E-8083-B704EE61B5DF}">
      <dgm:prSet/>
      <dgm:spPr/>
      <dgm:t>
        <a:bodyPr/>
        <a:lstStyle/>
        <a:p>
          <a:r>
            <a:rPr lang="en-US"/>
            <a:t>This reflects what is known as the critical period, which does not recur. </a:t>
          </a:r>
        </a:p>
      </dgm:t>
    </dgm:pt>
    <dgm:pt modelId="{169DB733-D848-42BD-A256-3DF890F5C920}" type="parTrans" cxnId="{FB13CD39-9950-4F57-AE56-D5DA3296A07F}">
      <dgm:prSet/>
      <dgm:spPr/>
      <dgm:t>
        <a:bodyPr/>
        <a:lstStyle/>
        <a:p>
          <a:endParaRPr lang="en-US"/>
        </a:p>
      </dgm:t>
    </dgm:pt>
    <dgm:pt modelId="{F15743A7-262A-4FFE-8494-49670092B9F7}" type="sibTrans" cxnId="{FB13CD39-9950-4F57-AE56-D5DA3296A07F}">
      <dgm:prSet/>
      <dgm:spPr/>
      <dgm:t>
        <a:bodyPr/>
        <a:lstStyle/>
        <a:p>
          <a:endParaRPr lang="en-US"/>
        </a:p>
      </dgm:t>
    </dgm:pt>
    <dgm:pt modelId="{F49B6341-FF34-4F9B-811C-6B3F49897002}">
      <dgm:prSet/>
      <dgm:spPr/>
      <dgm:t>
        <a:bodyPr/>
        <a:lstStyle/>
        <a:p>
          <a:r>
            <a:rPr lang="en-US"/>
            <a:t>This is prevented due to a range of functional and structural elements in the brain (Cisneros-Franco et al., 2020).</a:t>
          </a:r>
        </a:p>
      </dgm:t>
    </dgm:pt>
    <dgm:pt modelId="{8ABA7D0D-C78B-4D38-ACDE-41AA8A8ACEBB}" type="parTrans" cxnId="{4B348127-8E0C-4040-8063-581ACD71D7A7}">
      <dgm:prSet/>
      <dgm:spPr/>
      <dgm:t>
        <a:bodyPr/>
        <a:lstStyle/>
        <a:p>
          <a:endParaRPr lang="en-US"/>
        </a:p>
      </dgm:t>
    </dgm:pt>
    <dgm:pt modelId="{44AEDDE6-591B-48D2-859A-7908F821C746}" type="sibTrans" cxnId="{4B348127-8E0C-4040-8063-581ACD71D7A7}">
      <dgm:prSet/>
      <dgm:spPr/>
      <dgm:t>
        <a:bodyPr/>
        <a:lstStyle/>
        <a:p>
          <a:endParaRPr lang="en-US"/>
        </a:p>
      </dgm:t>
    </dgm:pt>
    <dgm:pt modelId="{E936E0E7-79A8-47AA-857C-13C0A82A42B3}">
      <dgm:prSet/>
      <dgm:spPr/>
      <dgm:t>
        <a:bodyPr/>
        <a:lstStyle/>
        <a:p>
          <a:r>
            <a:rPr lang="en-US"/>
            <a:t>For attachment, this period is the first two years of life. </a:t>
          </a:r>
        </a:p>
      </dgm:t>
    </dgm:pt>
    <dgm:pt modelId="{63788AE9-9DCC-4253-85F4-8CFA14814221}" type="parTrans" cxnId="{3C96EC52-651E-48E5-B1E6-A6B15C258FFE}">
      <dgm:prSet/>
      <dgm:spPr/>
      <dgm:t>
        <a:bodyPr/>
        <a:lstStyle/>
        <a:p>
          <a:endParaRPr lang="en-US"/>
        </a:p>
      </dgm:t>
    </dgm:pt>
    <dgm:pt modelId="{259DE1A8-4401-4685-9249-43D24E95D52A}" type="sibTrans" cxnId="{3C96EC52-651E-48E5-B1E6-A6B15C258FFE}">
      <dgm:prSet/>
      <dgm:spPr/>
      <dgm:t>
        <a:bodyPr/>
        <a:lstStyle/>
        <a:p>
          <a:endParaRPr lang="en-US"/>
        </a:p>
      </dgm:t>
    </dgm:pt>
    <dgm:pt modelId="{7168BE6D-9AC5-4CF4-831D-CE623CD70F13}" type="pres">
      <dgm:prSet presAssocID="{1ECDD889-5255-46CA-B1CF-A69002E33851}" presName="linear" presStyleCnt="0">
        <dgm:presLayoutVars>
          <dgm:animLvl val="lvl"/>
          <dgm:resizeHandles val="exact"/>
        </dgm:presLayoutVars>
      </dgm:prSet>
      <dgm:spPr/>
    </dgm:pt>
    <dgm:pt modelId="{E8562967-F094-4670-BBD7-CE4472802A43}" type="pres">
      <dgm:prSet presAssocID="{17DF3B8D-AB55-4E9E-8083-B704EE61B5DF}" presName="parentText" presStyleLbl="node1" presStyleIdx="0" presStyleCnt="3">
        <dgm:presLayoutVars>
          <dgm:chMax val="0"/>
          <dgm:bulletEnabled val="1"/>
        </dgm:presLayoutVars>
      </dgm:prSet>
      <dgm:spPr/>
    </dgm:pt>
    <dgm:pt modelId="{63E05B7B-CE53-45E6-BCE9-2B0E5C0DBBB6}" type="pres">
      <dgm:prSet presAssocID="{F15743A7-262A-4FFE-8494-49670092B9F7}" presName="spacer" presStyleCnt="0"/>
      <dgm:spPr/>
    </dgm:pt>
    <dgm:pt modelId="{2AB35604-65AB-43CF-B1E1-2BB3CF06E30A}" type="pres">
      <dgm:prSet presAssocID="{F49B6341-FF34-4F9B-811C-6B3F49897002}" presName="parentText" presStyleLbl="node1" presStyleIdx="1" presStyleCnt="3">
        <dgm:presLayoutVars>
          <dgm:chMax val="0"/>
          <dgm:bulletEnabled val="1"/>
        </dgm:presLayoutVars>
      </dgm:prSet>
      <dgm:spPr/>
    </dgm:pt>
    <dgm:pt modelId="{0AE1FC02-E537-4E4D-9818-B6985C7F34E2}" type="pres">
      <dgm:prSet presAssocID="{44AEDDE6-591B-48D2-859A-7908F821C746}" presName="spacer" presStyleCnt="0"/>
      <dgm:spPr/>
    </dgm:pt>
    <dgm:pt modelId="{80580974-8895-4020-AB20-2E0542456B46}" type="pres">
      <dgm:prSet presAssocID="{E936E0E7-79A8-47AA-857C-13C0A82A42B3}" presName="parentText" presStyleLbl="node1" presStyleIdx="2" presStyleCnt="3">
        <dgm:presLayoutVars>
          <dgm:chMax val="0"/>
          <dgm:bulletEnabled val="1"/>
        </dgm:presLayoutVars>
      </dgm:prSet>
      <dgm:spPr/>
    </dgm:pt>
  </dgm:ptLst>
  <dgm:cxnLst>
    <dgm:cxn modelId="{4B348127-8E0C-4040-8063-581ACD71D7A7}" srcId="{1ECDD889-5255-46CA-B1CF-A69002E33851}" destId="{F49B6341-FF34-4F9B-811C-6B3F49897002}" srcOrd="1" destOrd="0" parTransId="{8ABA7D0D-C78B-4D38-ACDE-41AA8A8ACEBB}" sibTransId="{44AEDDE6-591B-48D2-859A-7908F821C746}"/>
    <dgm:cxn modelId="{FB13CD39-9950-4F57-AE56-D5DA3296A07F}" srcId="{1ECDD889-5255-46CA-B1CF-A69002E33851}" destId="{17DF3B8D-AB55-4E9E-8083-B704EE61B5DF}" srcOrd="0" destOrd="0" parTransId="{169DB733-D848-42BD-A256-3DF890F5C920}" sibTransId="{F15743A7-262A-4FFE-8494-49670092B9F7}"/>
    <dgm:cxn modelId="{B4BDE660-BAB0-4E02-BB4F-78F4F8A96A41}" type="presOf" srcId="{F49B6341-FF34-4F9B-811C-6B3F49897002}" destId="{2AB35604-65AB-43CF-B1E1-2BB3CF06E30A}" srcOrd="0" destOrd="0" presId="urn:microsoft.com/office/officeart/2005/8/layout/vList2"/>
    <dgm:cxn modelId="{3C96EC52-651E-48E5-B1E6-A6B15C258FFE}" srcId="{1ECDD889-5255-46CA-B1CF-A69002E33851}" destId="{E936E0E7-79A8-47AA-857C-13C0A82A42B3}" srcOrd="2" destOrd="0" parTransId="{63788AE9-9DCC-4253-85F4-8CFA14814221}" sibTransId="{259DE1A8-4401-4685-9249-43D24E95D52A}"/>
    <dgm:cxn modelId="{B4EA405A-57C6-43C6-B999-2354DAB3D065}" type="presOf" srcId="{E936E0E7-79A8-47AA-857C-13C0A82A42B3}" destId="{80580974-8895-4020-AB20-2E0542456B46}" srcOrd="0" destOrd="0" presId="urn:microsoft.com/office/officeart/2005/8/layout/vList2"/>
    <dgm:cxn modelId="{1D75FBA7-93A3-494E-B243-1196CE664DFF}" type="presOf" srcId="{17DF3B8D-AB55-4E9E-8083-B704EE61B5DF}" destId="{E8562967-F094-4670-BBD7-CE4472802A43}" srcOrd="0" destOrd="0" presId="urn:microsoft.com/office/officeart/2005/8/layout/vList2"/>
    <dgm:cxn modelId="{295793B5-F071-4682-B352-9780FCC6A835}" type="presOf" srcId="{1ECDD889-5255-46CA-B1CF-A69002E33851}" destId="{7168BE6D-9AC5-4CF4-831D-CE623CD70F13}" srcOrd="0" destOrd="0" presId="urn:microsoft.com/office/officeart/2005/8/layout/vList2"/>
    <dgm:cxn modelId="{53A0C3DA-940A-4C25-8771-AFA2F64082A0}" type="presParOf" srcId="{7168BE6D-9AC5-4CF4-831D-CE623CD70F13}" destId="{E8562967-F094-4670-BBD7-CE4472802A43}" srcOrd="0" destOrd="0" presId="urn:microsoft.com/office/officeart/2005/8/layout/vList2"/>
    <dgm:cxn modelId="{165283F0-624A-4BE1-AE34-2347F9A0F7EC}" type="presParOf" srcId="{7168BE6D-9AC5-4CF4-831D-CE623CD70F13}" destId="{63E05B7B-CE53-45E6-BCE9-2B0E5C0DBBB6}" srcOrd="1" destOrd="0" presId="urn:microsoft.com/office/officeart/2005/8/layout/vList2"/>
    <dgm:cxn modelId="{7451410A-A5D3-433B-982C-5A75E303CFC0}" type="presParOf" srcId="{7168BE6D-9AC5-4CF4-831D-CE623CD70F13}" destId="{2AB35604-65AB-43CF-B1E1-2BB3CF06E30A}" srcOrd="2" destOrd="0" presId="urn:microsoft.com/office/officeart/2005/8/layout/vList2"/>
    <dgm:cxn modelId="{226C659A-77CB-474F-BC1C-FFF390DDE04C}" type="presParOf" srcId="{7168BE6D-9AC5-4CF4-831D-CE623CD70F13}" destId="{0AE1FC02-E537-4E4D-9818-B6985C7F34E2}" srcOrd="3" destOrd="0" presId="urn:microsoft.com/office/officeart/2005/8/layout/vList2"/>
    <dgm:cxn modelId="{FACED441-5D03-4644-98EA-C9D3F2AE4212}" type="presParOf" srcId="{7168BE6D-9AC5-4CF4-831D-CE623CD70F13}" destId="{80580974-8895-4020-AB20-2E0542456B46}"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8.xml><?xml version="1.0" encoding="utf-8"?>
<dgm:dataModel xmlns:dgm="http://schemas.openxmlformats.org/drawingml/2006/diagram" xmlns:a="http://schemas.openxmlformats.org/drawingml/2006/main">
  <dgm:ptLst>
    <dgm:pt modelId="{E280C0A6-0444-48E7-8000-84E18A2E193C}"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7857FEDD-CCE9-46AE-B0E8-4DC3C6398411}">
      <dgm:prSet/>
      <dgm:spPr/>
      <dgm:t>
        <a:bodyPr/>
        <a:lstStyle/>
        <a:p>
          <a:r>
            <a:rPr lang="en-US"/>
            <a:t>Bowlby was greatly influenced by Lorenz's (1935) work, showing the survival value of attachment.</a:t>
          </a:r>
        </a:p>
      </dgm:t>
    </dgm:pt>
    <dgm:pt modelId="{720732D1-B42B-49FB-AE41-6FCC18058DAD}" type="parTrans" cxnId="{8A517750-9B19-4FC5-BC6C-B7F7C917013D}">
      <dgm:prSet/>
      <dgm:spPr/>
      <dgm:t>
        <a:bodyPr/>
        <a:lstStyle/>
        <a:p>
          <a:endParaRPr lang="en-US"/>
        </a:p>
      </dgm:t>
    </dgm:pt>
    <dgm:pt modelId="{4A8953BB-D71C-4576-95D9-ED13181D0E02}" type="sibTrans" cxnId="{8A517750-9B19-4FC5-BC6C-B7F7C917013D}">
      <dgm:prSet/>
      <dgm:spPr/>
      <dgm:t>
        <a:bodyPr/>
        <a:lstStyle/>
        <a:p>
          <a:endParaRPr lang="en-US"/>
        </a:p>
      </dgm:t>
    </dgm:pt>
    <dgm:pt modelId="{4BD45EEC-CCBC-42AA-8C5C-F25BFF6A4FF5}">
      <dgm:prSet/>
      <dgm:spPr/>
      <dgm:t>
        <a:bodyPr/>
        <a:lstStyle/>
        <a:p>
          <a:r>
            <a:rPr lang="en-US"/>
            <a:t>Bowlby believed that attachment was instinctive and stranger danger was a built-in mechanic!</a:t>
          </a:r>
        </a:p>
      </dgm:t>
    </dgm:pt>
    <dgm:pt modelId="{2BC5A1B8-0E06-422D-AB76-60803993F879}" type="parTrans" cxnId="{BA2028A4-365F-4E78-A34B-CB46AD5A9A05}">
      <dgm:prSet/>
      <dgm:spPr/>
      <dgm:t>
        <a:bodyPr/>
        <a:lstStyle/>
        <a:p>
          <a:endParaRPr lang="en-US"/>
        </a:p>
      </dgm:t>
    </dgm:pt>
    <dgm:pt modelId="{B90873C8-59C2-4B06-9100-393E4225DCAB}" type="sibTrans" cxnId="{BA2028A4-365F-4E78-A34B-CB46AD5A9A05}">
      <dgm:prSet/>
      <dgm:spPr/>
      <dgm:t>
        <a:bodyPr/>
        <a:lstStyle/>
        <a:p>
          <a:endParaRPr lang="en-US"/>
        </a:p>
      </dgm:t>
    </dgm:pt>
    <dgm:pt modelId="{313D130C-F96F-46DA-AC16-36731D5E47FA}" type="pres">
      <dgm:prSet presAssocID="{E280C0A6-0444-48E7-8000-84E18A2E193C}" presName="linear" presStyleCnt="0">
        <dgm:presLayoutVars>
          <dgm:animLvl val="lvl"/>
          <dgm:resizeHandles val="exact"/>
        </dgm:presLayoutVars>
      </dgm:prSet>
      <dgm:spPr/>
    </dgm:pt>
    <dgm:pt modelId="{EDDFF715-5B19-4CCD-814F-A7E3F7A91DBC}" type="pres">
      <dgm:prSet presAssocID="{7857FEDD-CCE9-46AE-B0E8-4DC3C6398411}" presName="parentText" presStyleLbl="node1" presStyleIdx="0" presStyleCnt="2">
        <dgm:presLayoutVars>
          <dgm:chMax val="0"/>
          <dgm:bulletEnabled val="1"/>
        </dgm:presLayoutVars>
      </dgm:prSet>
      <dgm:spPr/>
    </dgm:pt>
    <dgm:pt modelId="{135396DC-909B-4DF8-B09A-DDD66E0CF545}" type="pres">
      <dgm:prSet presAssocID="{4A8953BB-D71C-4576-95D9-ED13181D0E02}" presName="spacer" presStyleCnt="0"/>
      <dgm:spPr/>
    </dgm:pt>
    <dgm:pt modelId="{CF3651A5-7C4E-4CD6-8ED0-2B411659D3C6}" type="pres">
      <dgm:prSet presAssocID="{4BD45EEC-CCBC-42AA-8C5C-F25BFF6A4FF5}" presName="parentText" presStyleLbl="node1" presStyleIdx="1" presStyleCnt="2">
        <dgm:presLayoutVars>
          <dgm:chMax val="0"/>
          <dgm:bulletEnabled val="1"/>
        </dgm:presLayoutVars>
      </dgm:prSet>
      <dgm:spPr/>
    </dgm:pt>
  </dgm:ptLst>
  <dgm:cxnLst>
    <dgm:cxn modelId="{8A517750-9B19-4FC5-BC6C-B7F7C917013D}" srcId="{E280C0A6-0444-48E7-8000-84E18A2E193C}" destId="{7857FEDD-CCE9-46AE-B0E8-4DC3C6398411}" srcOrd="0" destOrd="0" parTransId="{720732D1-B42B-49FB-AE41-6FCC18058DAD}" sibTransId="{4A8953BB-D71C-4576-95D9-ED13181D0E02}"/>
    <dgm:cxn modelId="{0B4F8F53-99E3-4361-A0B2-F3F919A19DB9}" type="presOf" srcId="{7857FEDD-CCE9-46AE-B0E8-4DC3C6398411}" destId="{EDDFF715-5B19-4CCD-814F-A7E3F7A91DBC}" srcOrd="0" destOrd="0" presId="urn:microsoft.com/office/officeart/2005/8/layout/vList2"/>
    <dgm:cxn modelId="{B4F3FD7F-A320-4B18-A7E7-E5E56C41CFB6}" type="presOf" srcId="{E280C0A6-0444-48E7-8000-84E18A2E193C}" destId="{313D130C-F96F-46DA-AC16-36731D5E47FA}" srcOrd="0" destOrd="0" presId="urn:microsoft.com/office/officeart/2005/8/layout/vList2"/>
    <dgm:cxn modelId="{BA2028A4-365F-4E78-A34B-CB46AD5A9A05}" srcId="{E280C0A6-0444-48E7-8000-84E18A2E193C}" destId="{4BD45EEC-CCBC-42AA-8C5C-F25BFF6A4FF5}" srcOrd="1" destOrd="0" parTransId="{2BC5A1B8-0E06-422D-AB76-60803993F879}" sibTransId="{B90873C8-59C2-4B06-9100-393E4225DCAB}"/>
    <dgm:cxn modelId="{1F0324E9-1625-42C7-92B0-0CC7EB283362}" type="presOf" srcId="{4BD45EEC-CCBC-42AA-8C5C-F25BFF6A4FF5}" destId="{CF3651A5-7C4E-4CD6-8ED0-2B411659D3C6}" srcOrd="0" destOrd="0" presId="urn:microsoft.com/office/officeart/2005/8/layout/vList2"/>
    <dgm:cxn modelId="{9416A693-DEC7-413B-8235-38493664D61D}" type="presParOf" srcId="{313D130C-F96F-46DA-AC16-36731D5E47FA}" destId="{EDDFF715-5B19-4CCD-814F-A7E3F7A91DBC}" srcOrd="0" destOrd="0" presId="urn:microsoft.com/office/officeart/2005/8/layout/vList2"/>
    <dgm:cxn modelId="{03147F84-C747-4F8D-A883-87E60E44C48F}" type="presParOf" srcId="{313D130C-F96F-46DA-AC16-36731D5E47FA}" destId="{135396DC-909B-4DF8-B09A-DDD66E0CF545}" srcOrd="1" destOrd="0" presId="urn:microsoft.com/office/officeart/2005/8/layout/vList2"/>
    <dgm:cxn modelId="{0C3D6ED9-026A-4DCB-A55A-3A3CE5713872}" type="presParOf" srcId="{313D130C-F96F-46DA-AC16-36731D5E47FA}" destId="{CF3651A5-7C4E-4CD6-8ED0-2B411659D3C6}" srcOrd="2"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9.xml><?xml version="1.0" encoding="utf-8"?>
<dgm:dataModel xmlns:dgm="http://schemas.openxmlformats.org/drawingml/2006/diagram" xmlns:a="http://schemas.openxmlformats.org/drawingml/2006/main">
  <dgm:ptLst>
    <dgm:pt modelId="{CBE0CA51-EEA0-47F5-9ADA-1FE361E9DA9A}" type="doc">
      <dgm:prSet loTypeId="urn:microsoft.com/office/officeart/2008/layout/LinedList" loCatId="list" qsTypeId="urn:microsoft.com/office/officeart/2005/8/quickstyle/simple1" qsCatId="simple" csTypeId="urn:microsoft.com/office/officeart/2005/8/colors/accent0_3" csCatId="mainScheme"/>
      <dgm:spPr/>
      <dgm:t>
        <a:bodyPr/>
        <a:lstStyle/>
        <a:p>
          <a:endParaRPr lang="en-US"/>
        </a:p>
      </dgm:t>
    </dgm:pt>
    <dgm:pt modelId="{CBA47E21-BD8F-4DC7-A143-CDA098E05540}">
      <dgm:prSet/>
      <dgm:spPr/>
      <dgm:t>
        <a:bodyPr/>
        <a:lstStyle/>
        <a:p>
          <a:r>
            <a:rPr lang="en-US"/>
            <a:t>Bowlby (1951) claimed the attachment critical period rendered mothering useless if delayed for too long. </a:t>
          </a:r>
        </a:p>
      </dgm:t>
    </dgm:pt>
    <dgm:pt modelId="{A23EEEC5-6EB5-4DC0-859F-08A3A11B8622}" type="parTrans" cxnId="{53595448-E8BD-4437-8544-20D08612D216}">
      <dgm:prSet/>
      <dgm:spPr/>
      <dgm:t>
        <a:bodyPr/>
        <a:lstStyle/>
        <a:p>
          <a:endParaRPr lang="en-US"/>
        </a:p>
      </dgm:t>
    </dgm:pt>
    <dgm:pt modelId="{F2289F50-16F3-4DC6-9835-F878CD5C81BE}" type="sibTrans" cxnId="{53595448-E8BD-4437-8544-20D08612D216}">
      <dgm:prSet/>
      <dgm:spPr/>
      <dgm:t>
        <a:bodyPr/>
        <a:lstStyle/>
        <a:p>
          <a:endParaRPr lang="en-US"/>
        </a:p>
      </dgm:t>
    </dgm:pt>
    <dgm:pt modelId="{190430B2-3C63-4C37-92C5-D31EA7E10F7D}">
      <dgm:prSet/>
      <dgm:spPr/>
      <dgm:t>
        <a:bodyPr/>
        <a:lstStyle/>
        <a:p>
          <a:r>
            <a:rPr lang="en-US"/>
            <a:t>He called this phenomenon maternal deprivation.</a:t>
          </a:r>
        </a:p>
      </dgm:t>
    </dgm:pt>
    <dgm:pt modelId="{32DECD53-AC6B-4072-8483-1CB3A1B1812C}" type="parTrans" cxnId="{537DFC0D-B9AF-420C-AED4-A3E8DAF0A348}">
      <dgm:prSet/>
      <dgm:spPr/>
      <dgm:t>
        <a:bodyPr/>
        <a:lstStyle/>
        <a:p>
          <a:endParaRPr lang="en-US"/>
        </a:p>
      </dgm:t>
    </dgm:pt>
    <dgm:pt modelId="{ED0A5B3E-F274-40EA-A27C-BCB3F7E56798}" type="sibTrans" cxnId="{537DFC0D-B9AF-420C-AED4-A3E8DAF0A348}">
      <dgm:prSet/>
      <dgm:spPr/>
      <dgm:t>
        <a:bodyPr/>
        <a:lstStyle/>
        <a:p>
          <a:endParaRPr lang="en-US"/>
        </a:p>
      </dgm:t>
    </dgm:pt>
    <dgm:pt modelId="{8644CB35-8015-4EEB-B373-2F44E912D275}">
      <dgm:prSet/>
      <dgm:spPr/>
      <dgm:t>
        <a:bodyPr/>
        <a:lstStyle/>
        <a:p>
          <a:r>
            <a:rPr lang="en-US"/>
            <a:t>The monotropic attachment to a mother is cited by Bowlby as being critical to development, but he did not rule out other figures of attachment. </a:t>
          </a:r>
        </a:p>
      </dgm:t>
    </dgm:pt>
    <dgm:pt modelId="{E7809EA3-50CF-4870-BB69-310A71C48CD5}" type="parTrans" cxnId="{83F09A00-B56C-4A70-941C-7F76AC23BDBB}">
      <dgm:prSet/>
      <dgm:spPr/>
      <dgm:t>
        <a:bodyPr/>
        <a:lstStyle/>
        <a:p>
          <a:endParaRPr lang="en-US"/>
        </a:p>
      </dgm:t>
    </dgm:pt>
    <dgm:pt modelId="{FC30945F-B3CE-4BCD-975B-FF2A28265B79}" type="sibTrans" cxnId="{83F09A00-B56C-4A70-941C-7F76AC23BDBB}">
      <dgm:prSet/>
      <dgm:spPr/>
      <dgm:t>
        <a:bodyPr/>
        <a:lstStyle/>
        <a:p>
          <a:endParaRPr lang="en-US"/>
        </a:p>
      </dgm:t>
    </dgm:pt>
    <dgm:pt modelId="{2BCE2374-78C3-4EE0-8A44-6DF69D213184}" type="pres">
      <dgm:prSet presAssocID="{CBE0CA51-EEA0-47F5-9ADA-1FE361E9DA9A}" presName="vert0" presStyleCnt="0">
        <dgm:presLayoutVars>
          <dgm:dir/>
          <dgm:animOne val="branch"/>
          <dgm:animLvl val="lvl"/>
        </dgm:presLayoutVars>
      </dgm:prSet>
      <dgm:spPr/>
    </dgm:pt>
    <dgm:pt modelId="{89D5E969-8263-48A4-8B0A-0E71CA45936E}" type="pres">
      <dgm:prSet presAssocID="{CBA47E21-BD8F-4DC7-A143-CDA098E05540}" presName="thickLine" presStyleLbl="alignNode1" presStyleIdx="0" presStyleCnt="3"/>
      <dgm:spPr/>
    </dgm:pt>
    <dgm:pt modelId="{8DF1EEA3-E893-4E94-BBC2-0404B2FDC027}" type="pres">
      <dgm:prSet presAssocID="{CBA47E21-BD8F-4DC7-A143-CDA098E05540}" presName="horz1" presStyleCnt="0"/>
      <dgm:spPr/>
    </dgm:pt>
    <dgm:pt modelId="{06D47FE6-0CDD-42E0-8863-D1EB2CDA849C}" type="pres">
      <dgm:prSet presAssocID="{CBA47E21-BD8F-4DC7-A143-CDA098E05540}" presName="tx1" presStyleLbl="revTx" presStyleIdx="0" presStyleCnt="3"/>
      <dgm:spPr/>
    </dgm:pt>
    <dgm:pt modelId="{A321CA05-2BCB-429C-AC96-F236B7C4EAC5}" type="pres">
      <dgm:prSet presAssocID="{CBA47E21-BD8F-4DC7-A143-CDA098E05540}" presName="vert1" presStyleCnt="0"/>
      <dgm:spPr/>
    </dgm:pt>
    <dgm:pt modelId="{173C053B-6298-440E-9332-097F8C63D2B6}" type="pres">
      <dgm:prSet presAssocID="{190430B2-3C63-4C37-92C5-D31EA7E10F7D}" presName="thickLine" presStyleLbl="alignNode1" presStyleIdx="1" presStyleCnt="3"/>
      <dgm:spPr/>
    </dgm:pt>
    <dgm:pt modelId="{ECB50DBB-FB38-4227-8B55-EEE0AE4C8BD0}" type="pres">
      <dgm:prSet presAssocID="{190430B2-3C63-4C37-92C5-D31EA7E10F7D}" presName="horz1" presStyleCnt="0"/>
      <dgm:spPr/>
    </dgm:pt>
    <dgm:pt modelId="{E181AF32-2850-420F-830E-F5CAB9287793}" type="pres">
      <dgm:prSet presAssocID="{190430B2-3C63-4C37-92C5-D31EA7E10F7D}" presName="tx1" presStyleLbl="revTx" presStyleIdx="1" presStyleCnt="3"/>
      <dgm:spPr/>
    </dgm:pt>
    <dgm:pt modelId="{1D69F580-502D-4435-895F-947062CD4C6B}" type="pres">
      <dgm:prSet presAssocID="{190430B2-3C63-4C37-92C5-D31EA7E10F7D}" presName="vert1" presStyleCnt="0"/>
      <dgm:spPr/>
    </dgm:pt>
    <dgm:pt modelId="{AA8F0CBE-2F3D-474A-A384-5939D0E685AC}" type="pres">
      <dgm:prSet presAssocID="{8644CB35-8015-4EEB-B373-2F44E912D275}" presName="thickLine" presStyleLbl="alignNode1" presStyleIdx="2" presStyleCnt="3"/>
      <dgm:spPr/>
    </dgm:pt>
    <dgm:pt modelId="{23CF01A4-524D-4DDF-A366-31F8F59D427E}" type="pres">
      <dgm:prSet presAssocID="{8644CB35-8015-4EEB-B373-2F44E912D275}" presName="horz1" presStyleCnt="0"/>
      <dgm:spPr/>
    </dgm:pt>
    <dgm:pt modelId="{61C389C1-3FF6-4BB9-989F-F475AC75AA88}" type="pres">
      <dgm:prSet presAssocID="{8644CB35-8015-4EEB-B373-2F44E912D275}" presName="tx1" presStyleLbl="revTx" presStyleIdx="2" presStyleCnt="3"/>
      <dgm:spPr/>
    </dgm:pt>
    <dgm:pt modelId="{E7BBE360-2178-486E-A3FA-257BE4D93863}" type="pres">
      <dgm:prSet presAssocID="{8644CB35-8015-4EEB-B373-2F44E912D275}" presName="vert1" presStyleCnt="0"/>
      <dgm:spPr/>
    </dgm:pt>
  </dgm:ptLst>
  <dgm:cxnLst>
    <dgm:cxn modelId="{83F09A00-B56C-4A70-941C-7F76AC23BDBB}" srcId="{CBE0CA51-EEA0-47F5-9ADA-1FE361E9DA9A}" destId="{8644CB35-8015-4EEB-B373-2F44E912D275}" srcOrd="2" destOrd="0" parTransId="{E7809EA3-50CF-4870-BB69-310A71C48CD5}" sibTransId="{FC30945F-B3CE-4BCD-975B-FF2A28265B79}"/>
    <dgm:cxn modelId="{537DFC0D-B9AF-420C-AED4-A3E8DAF0A348}" srcId="{CBE0CA51-EEA0-47F5-9ADA-1FE361E9DA9A}" destId="{190430B2-3C63-4C37-92C5-D31EA7E10F7D}" srcOrd="1" destOrd="0" parTransId="{32DECD53-AC6B-4072-8483-1CB3A1B1812C}" sibTransId="{ED0A5B3E-F274-40EA-A27C-BCB3F7E56798}"/>
    <dgm:cxn modelId="{53595448-E8BD-4437-8544-20D08612D216}" srcId="{CBE0CA51-EEA0-47F5-9ADA-1FE361E9DA9A}" destId="{CBA47E21-BD8F-4DC7-A143-CDA098E05540}" srcOrd="0" destOrd="0" parTransId="{A23EEEC5-6EB5-4DC0-859F-08A3A11B8622}" sibTransId="{F2289F50-16F3-4DC6-9835-F878CD5C81BE}"/>
    <dgm:cxn modelId="{98D5036C-07C2-460C-B67D-210DE65825EA}" type="presOf" srcId="{190430B2-3C63-4C37-92C5-D31EA7E10F7D}" destId="{E181AF32-2850-420F-830E-F5CAB9287793}" srcOrd="0" destOrd="0" presId="urn:microsoft.com/office/officeart/2008/layout/LinedList"/>
    <dgm:cxn modelId="{A52EB48A-9880-4C2A-ADFD-E6516CF8517A}" type="presOf" srcId="{CBA47E21-BD8F-4DC7-A143-CDA098E05540}" destId="{06D47FE6-0CDD-42E0-8863-D1EB2CDA849C}" srcOrd="0" destOrd="0" presId="urn:microsoft.com/office/officeart/2008/layout/LinedList"/>
    <dgm:cxn modelId="{20091A8C-162F-4D92-8B62-1849B17509F7}" type="presOf" srcId="{8644CB35-8015-4EEB-B373-2F44E912D275}" destId="{61C389C1-3FF6-4BB9-989F-F475AC75AA88}" srcOrd="0" destOrd="0" presId="urn:microsoft.com/office/officeart/2008/layout/LinedList"/>
    <dgm:cxn modelId="{210748F2-0C7A-478B-97D5-2E4047489E2A}" type="presOf" srcId="{CBE0CA51-EEA0-47F5-9ADA-1FE361E9DA9A}" destId="{2BCE2374-78C3-4EE0-8A44-6DF69D213184}" srcOrd="0" destOrd="0" presId="urn:microsoft.com/office/officeart/2008/layout/LinedList"/>
    <dgm:cxn modelId="{63C5F802-EE5A-4209-AF4B-1EEA3B17247F}" type="presParOf" srcId="{2BCE2374-78C3-4EE0-8A44-6DF69D213184}" destId="{89D5E969-8263-48A4-8B0A-0E71CA45936E}" srcOrd="0" destOrd="0" presId="urn:microsoft.com/office/officeart/2008/layout/LinedList"/>
    <dgm:cxn modelId="{0912DD62-6B01-4557-B587-1ECF6766A971}" type="presParOf" srcId="{2BCE2374-78C3-4EE0-8A44-6DF69D213184}" destId="{8DF1EEA3-E893-4E94-BBC2-0404B2FDC027}" srcOrd="1" destOrd="0" presId="urn:microsoft.com/office/officeart/2008/layout/LinedList"/>
    <dgm:cxn modelId="{1997F6E0-FBE9-4E52-9222-F2F483A2BA86}" type="presParOf" srcId="{8DF1EEA3-E893-4E94-BBC2-0404B2FDC027}" destId="{06D47FE6-0CDD-42E0-8863-D1EB2CDA849C}" srcOrd="0" destOrd="0" presId="urn:microsoft.com/office/officeart/2008/layout/LinedList"/>
    <dgm:cxn modelId="{6FBF5E6C-D215-400E-8E59-BD21EDD71CC0}" type="presParOf" srcId="{8DF1EEA3-E893-4E94-BBC2-0404B2FDC027}" destId="{A321CA05-2BCB-429C-AC96-F236B7C4EAC5}" srcOrd="1" destOrd="0" presId="urn:microsoft.com/office/officeart/2008/layout/LinedList"/>
    <dgm:cxn modelId="{9D5B046F-3C9B-4F5E-B089-1510D6CAF7D3}" type="presParOf" srcId="{2BCE2374-78C3-4EE0-8A44-6DF69D213184}" destId="{173C053B-6298-440E-9332-097F8C63D2B6}" srcOrd="2" destOrd="0" presId="urn:microsoft.com/office/officeart/2008/layout/LinedList"/>
    <dgm:cxn modelId="{BC28E77B-F30B-4D7B-886C-00B6457ACD84}" type="presParOf" srcId="{2BCE2374-78C3-4EE0-8A44-6DF69D213184}" destId="{ECB50DBB-FB38-4227-8B55-EEE0AE4C8BD0}" srcOrd="3" destOrd="0" presId="urn:microsoft.com/office/officeart/2008/layout/LinedList"/>
    <dgm:cxn modelId="{229E0210-B20A-4073-8470-4336AD12743A}" type="presParOf" srcId="{ECB50DBB-FB38-4227-8B55-EEE0AE4C8BD0}" destId="{E181AF32-2850-420F-830E-F5CAB9287793}" srcOrd="0" destOrd="0" presId="urn:microsoft.com/office/officeart/2008/layout/LinedList"/>
    <dgm:cxn modelId="{FE02725E-90A7-41C3-B91A-3B87FAFA4B93}" type="presParOf" srcId="{ECB50DBB-FB38-4227-8B55-EEE0AE4C8BD0}" destId="{1D69F580-502D-4435-895F-947062CD4C6B}" srcOrd="1" destOrd="0" presId="urn:microsoft.com/office/officeart/2008/layout/LinedList"/>
    <dgm:cxn modelId="{1CE2D072-5A1F-4B74-9F8E-1716A0A8D041}" type="presParOf" srcId="{2BCE2374-78C3-4EE0-8A44-6DF69D213184}" destId="{AA8F0CBE-2F3D-474A-A384-5939D0E685AC}" srcOrd="4" destOrd="0" presId="urn:microsoft.com/office/officeart/2008/layout/LinedList"/>
    <dgm:cxn modelId="{5F247ED7-A1A9-4C8E-B699-C2C5C245449B}" type="presParOf" srcId="{2BCE2374-78C3-4EE0-8A44-6DF69D213184}" destId="{23CF01A4-524D-4DDF-A366-31F8F59D427E}" srcOrd="5" destOrd="0" presId="urn:microsoft.com/office/officeart/2008/layout/LinedList"/>
    <dgm:cxn modelId="{00217A59-FB3C-47D8-B3DD-B003DD6C4222}" type="presParOf" srcId="{23CF01A4-524D-4DDF-A366-31F8F59D427E}" destId="{61C389C1-3FF6-4BB9-989F-F475AC75AA88}" srcOrd="0" destOrd="0" presId="urn:microsoft.com/office/officeart/2008/layout/LinedList"/>
    <dgm:cxn modelId="{AB3EF2A2-63AB-496E-9DBB-B5CE1C6459CC}" type="presParOf" srcId="{23CF01A4-524D-4DDF-A366-31F8F59D427E}" destId="{E7BBE360-2178-486E-A3FA-257BE4D93863}"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0.xml><?xml version="1.0" encoding="utf-8"?>
<dgm:dataModel xmlns:dgm="http://schemas.openxmlformats.org/drawingml/2006/diagram" xmlns:a="http://schemas.openxmlformats.org/drawingml/2006/main">
  <dgm:ptLst>
    <dgm:pt modelId="{1AB88396-0CA6-419F-B280-AD402462E2C1}" type="doc">
      <dgm:prSet loTypeId="urn:microsoft.com/office/officeart/2008/layout/LinedList" loCatId="list" qsTypeId="urn:microsoft.com/office/officeart/2005/8/quickstyle/simple1" qsCatId="simple" csTypeId="urn:microsoft.com/office/officeart/2005/8/colors/accent0_3" csCatId="mainScheme"/>
      <dgm:spPr/>
      <dgm:t>
        <a:bodyPr/>
        <a:lstStyle/>
        <a:p>
          <a:endParaRPr lang="en-US"/>
        </a:p>
      </dgm:t>
    </dgm:pt>
    <dgm:pt modelId="{96898619-F8EA-4B9E-BB64-727783CDD70D}">
      <dgm:prSet/>
      <dgm:spPr/>
      <dgm:t>
        <a:bodyPr/>
        <a:lstStyle/>
        <a:p>
          <a:r>
            <a:rPr lang="en-US" dirty="0"/>
            <a:t>14 were affectionless psychopaths.</a:t>
          </a:r>
        </a:p>
      </dgm:t>
    </dgm:pt>
    <dgm:pt modelId="{73809BAA-0257-4DB1-9DF6-5EE535D2FB55}" type="parTrans" cxnId="{6AAD7E83-458D-4F22-A0FE-DCE463307F03}">
      <dgm:prSet/>
      <dgm:spPr/>
      <dgm:t>
        <a:bodyPr/>
        <a:lstStyle/>
        <a:p>
          <a:endParaRPr lang="en-US"/>
        </a:p>
      </dgm:t>
    </dgm:pt>
    <dgm:pt modelId="{B17A8FBA-951E-488A-9560-C4C8FA3C5379}" type="sibTrans" cxnId="{6AAD7E83-458D-4F22-A0FE-DCE463307F03}">
      <dgm:prSet/>
      <dgm:spPr/>
      <dgm:t>
        <a:bodyPr/>
        <a:lstStyle/>
        <a:p>
          <a:endParaRPr lang="en-US"/>
        </a:p>
      </dgm:t>
    </dgm:pt>
    <dgm:pt modelId="{0383F2D9-BFEA-4FC9-9B78-5232ACEF30D3}">
      <dgm:prSet/>
      <dgm:spPr/>
      <dgm:t>
        <a:bodyPr/>
        <a:lstStyle/>
        <a:p>
          <a:pPr rtl="0"/>
          <a:r>
            <a:rPr lang="en-US" dirty="0"/>
            <a:t>12</a:t>
          </a:r>
          <a:r>
            <a:rPr lang="en-US" dirty="0">
              <a:latin typeface="Sabon Next LT"/>
            </a:rPr>
            <a:t> of these</a:t>
          </a:r>
          <a:r>
            <a:rPr lang="en-US" dirty="0"/>
            <a:t> had prolonged separation of more than six months from their mothers in the first two years of life. </a:t>
          </a:r>
        </a:p>
      </dgm:t>
    </dgm:pt>
    <dgm:pt modelId="{0E781CDC-1494-44A7-865E-C0887E71D1C1}" type="parTrans" cxnId="{D04E5E18-1690-4CED-8D4B-847BDBC3BED8}">
      <dgm:prSet/>
      <dgm:spPr/>
      <dgm:t>
        <a:bodyPr/>
        <a:lstStyle/>
        <a:p>
          <a:endParaRPr lang="en-US"/>
        </a:p>
      </dgm:t>
    </dgm:pt>
    <dgm:pt modelId="{C208BCBF-E899-4A9D-B84A-B5DA955435FB}" type="sibTrans" cxnId="{D04E5E18-1690-4CED-8D4B-847BDBC3BED8}">
      <dgm:prSet/>
      <dgm:spPr/>
      <dgm:t>
        <a:bodyPr/>
        <a:lstStyle/>
        <a:p>
          <a:endParaRPr lang="en-US"/>
        </a:p>
      </dgm:t>
    </dgm:pt>
    <dgm:pt modelId="{F21E26D6-3B6B-4AA6-A889-2B0898DD4A4F}">
      <dgm:prSet/>
      <dgm:spPr/>
      <dgm:t>
        <a:bodyPr/>
        <a:lstStyle/>
        <a:p>
          <a:r>
            <a:rPr lang="en-US" dirty="0"/>
            <a:t>Only 5 of the 30 that were not affectionless had experienced separations.</a:t>
          </a:r>
        </a:p>
      </dgm:t>
    </dgm:pt>
    <dgm:pt modelId="{1E59E46E-4406-4DE2-B013-4AA790C61CFD}" type="parTrans" cxnId="{2E1E5A96-9C4D-4861-854A-144A08657988}">
      <dgm:prSet/>
      <dgm:spPr/>
      <dgm:t>
        <a:bodyPr/>
        <a:lstStyle/>
        <a:p>
          <a:endParaRPr lang="en-US"/>
        </a:p>
      </dgm:t>
    </dgm:pt>
    <dgm:pt modelId="{CC502C78-040D-4239-8112-F0D3E698CC66}" type="sibTrans" cxnId="{2E1E5A96-9C4D-4861-854A-144A08657988}">
      <dgm:prSet/>
      <dgm:spPr/>
      <dgm:t>
        <a:bodyPr/>
        <a:lstStyle/>
        <a:p>
          <a:endParaRPr lang="en-US"/>
        </a:p>
      </dgm:t>
    </dgm:pt>
    <dgm:pt modelId="{09ABF917-231B-4699-81B2-4D0513EE9F28}">
      <dgm:prSet/>
      <dgm:spPr/>
      <dgm:t>
        <a:bodyPr/>
        <a:lstStyle/>
        <a:p>
          <a:r>
            <a:rPr lang="en-US" dirty="0"/>
            <a:t>In the control group, only two had separations and none were affectionless.</a:t>
          </a:r>
        </a:p>
      </dgm:t>
    </dgm:pt>
    <dgm:pt modelId="{F418CCE1-C240-41BA-B3D8-FC6289BDF05B}" type="parTrans" cxnId="{82D5C1B9-4EE0-42F5-A321-EBE75D2AA8B3}">
      <dgm:prSet/>
      <dgm:spPr/>
      <dgm:t>
        <a:bodyPr/>
        <a:lstStyle/>
        <a:p>
          <a:endParaRPr lang="en-US"/>
        </a:p>
      </dgm:t>
    </dgm:pt>
    <dgm:pt modelId="{5986C2FB-5BEB-4000-A36C-41A969B698F5}" type="sibTrans" cxnId="{82D5C1B9-4EE0-42F5-A321-EBE75D2AA8B3}">
      <dgm:prSet/>
      <dgm:spPr/>
      <dgm:t>
        <a:bodyPr/>
        <a:lstStyle/>
        <a:p>
          <a:endParaRPr lang="en-US"/>
        </a:p>
      </dgm:t>
    </dgm:pt>
    <dgm:pt modelId="{C68C7B25-2E32-45D5-8AD3-A2CBEF0CC19B}" type="pres">
      <dgm:prSet presAssocID="{1AB88396-0CA6-419F-B280-AD402462E2C1}" presName="vert0" presStyleCnt="0">
        <dgm:presLayoutVars>
          <dgm:dir/>
          <dgm:animOne val="branch"/>
          <dgm:animLvl val="lvl"/>
        </dgm:presLayoutVars>
      </dgm:prSet>
      <dgm:spPr/>
    </dgm:pt>
    <dgm:pt modelId="{236F1399-6740-401E-87BD-A26EF6A964D9}" type="pres">
      <dgm:prSet presAssocID="{96898619-F8EA-4B9E-BB64-727783CDD70D}" presName="thickLine" presStyleLbl="alignNode1" presStyleIdx="0" presStyleCnt="4"/>
      <dgm:spPr/>
    </dgm:pt>
    <dgm:pt modelId="{DCFC50B6-D494-47A3-8DE0-E857EEA73CDC}" type="pres">
      <dgm:prSet presAssocID="{96898619-F8EA-4B9E-BB64-727783CDD70D}" presName="horz1" presStyleCnt="0"/>
      <dgm:spPr/>
    </dgm:pt>
    <dgm:pt modelId="{140A8B17-684E-4B6F-B251-29248CE85D1D}" type="pres">
      <dgm:prSet presAssocID="{96898619-F8EA-4B9E-BB64-727783CDD70D}" presName="tx1" presStyleLbl="revTx" presStyleIdx="0" presStyleCnt="4"/>
      <dgm:spPr/>
    </dgm:pt>
    <dgm:pt modelId="{B2099739-8771-4B03-92D8-0E1AEAEA8499}" type="pres">
      <dgm:prSet presAssocID="{96898619-F8EA-4B9E-BB64-727783CDD70D}" presName="vert1" presStyleCnt="0"/>
      <dgm:spPr/>
    </dgm:pt>
    <dgm:pt modelId="{B4A51CC9-B78C-4828-B79A-BAB692768C88}" type="pres">
      <dgm:prSet presAssocID="{0383F2D9-BFEA-4FC9-9B78-5232ACEF30D3}" presName="thickLine" presStyleLbl="alignNode1" presStyleIdx="1" presStyleCnt="4"/>
      <dgm:spPr/>
    </dgm:pt>
    <dgm:pt modelId="{B31ED697-0A74-4564-A6AE-F914F30AA639}" type="pres">
      <dgm:prSet presAssocID="{0383F2D9-BFEA-4FC9-9B78-5232ACEF30D3}" presName="horz1" presStyleCnt="0"/>
      <dgm:spPr/>
    </dgm:pt>
    <dgm:pt modelId="{9EDB8E83-4590-438E-A182-5542811842D3}" type="pres">
      <dgm:prSet presAssocID="{0383F2D9-BFEA-4FC9-9B78-5232ACEF30D3}" presName="tx1" presStyleLbl="revTx" presStyleIdx="1" presStyleCnt="4"/>
      <dgm:spPr/>
    </dgm:pt>
    <dgm:pt modelId="{80F795DB-E493-461F-AD8B-C397E170953B}" type="pres">
      <dgm:prSet presAssocID="{0383F2D9-BFEA-4FC9-9B78-5232ACEF30D3}" presName="vert1" presStyleCnt="0"/>
      <dgm:spPr/>
    </dgm:pt>
    <dgm:pt modelId="{AA5C639E-A569-4D5F-B9E6-9376556E91DA}" type="pres">
      <dgm:prSet presAssocID="{F21E26D6-3B6B-4AA6-A889-2B0898DD4A4F}" presName="thickLine" presStyleLbl="alignNode1" presStyleIdx="2" presStyleCnt="4"/>
      <dgm:spPr/>
    </dgm:pt>
    <dgm:pt modelId="{4B7A46B7-EECA-4BCE-8503-A0143D4F9FFF}" type="pres">
      <dgm:prSet presAssocID="{F21E26D6-3B6B-4AA6-A889-2B0898DD4A4F}" presName="horz1" presStyleCnt="0"/>
      <dgm:spPr/>
    </dgm:pt>
    <dgm:pt modelId="{C12F03F6-C3C5-4BB8-B216-7325DE8998D8}" type="pres">
      <dgm:prSet presAssocID="{F21E26D6-3B6B-4AA6-A889-2B0898DD4A4F}" presName="tx1" presStyleLbl="revTx" presStyleIdx="2" presStyleCnt="4"/>
      <dgm:spPr/>
    </dgm:pt>
    <dgm:pt modelId="{3F43FFB7-FEF2-4B66-8806-2305D5E0ECA2}" type="pres">
      <dgm:prSet presAssocID="{F21E26D6-3B6B-4AA6-A889-2B0898DD4A4F}" presName="vert1" presStyleCnt="0"/>
      <dgm:spPr/>
    </dgm:pt>
    <dgm:pt modelId="{CD464CDB-03A9-45F3-9BB9-A1E45D071A1F}" type="pres">
      <dgm:prSet presAssocID="{09ABF917-231B-4699-81B2-4D0513EE9F28}" presName="thickLine" presStyleLbl="alignNode1" presStyleIdx="3" presStyleCnt="4"/>
      <dgm:spPr/>
    </dgm:pt>
    <dgm:pt modelId="{2CC61C38-AF33-4E92-B037-FD87D90DEB08}" type="pres">
      <dgm:prSet presAssocID="{09ABF917-231B-4699-81B2-4D0513EE9F28}" presName="horz1" presStyleCnt="0"/>
      <dgm:spPr/>
    </dgm:pt>
    <dgm:pt modelId="{72130F03-8104-4B16-BDCD-8F6E18B75E8C}" type="pres">
      <dgm:prSet presAssocID="{09ABF917-231B-4699-81B2-4D0513EE9F28}" presName="tx1" presStyleLbl="revTx" presStyleIdx="3" presStyleCnt="4"/>
      <dgm:spPr/>
    </dgm:pt>
    <dgm:pt modelId="{884F8DBB-043D-4472-B6D2-753CCD21EC42}" type="pres">
      <dgm:prSet presAssocID="{09ABF917-231B-4699-81B2-4D0513EE9F28}" presName="vert1" presStyleCnt="0"/>
      <dgm:spPr/>
    </dgm:pt>
  </dgm:ptLst>
  <dgm:cxnLst>
    <dgm:cxn modelId="{D04E5E18-1690-4CED-8D4B-847BDBC3BED8}" srcId="{1AB88396-0CA6-419F-B280-AD402462E2C1}" destId="{0383F2D9-BFEA-4FC9-9B78-5232ACEF30D3}" srcOrd="1" destOrd="0" parTransId="{0E781CDC-1494-44A7-865E-C0887E71D1C1}" sibTransId="{C208BCBF-E899-4A9D-B84A-B5DA955435FB}"/>
    <dgm:cxn modelId="{D0DDF644-54A5-4465-9FFD-80B18C3911FB}" type="presOf" srcId="{96898619-F8EA-4B9E-BB64-727783CDD70D}" destId="{140A8B17-684E-4B6F-B251-29248CE85D1D}" srcOrd="0" destOrd="0" presId="urn:microsoft.com/office/officeart/2008/layout/LinedList"/>
    <dgm:cxn modelId="{EE414476-8487-4999-97BB-74F0B31C4A9A}" type="presOf" srcId="{F21E26D6-3B6B-4AA6-A889-2B0898DD4A4F}" destId="{C12F03F6-C3C5-4BB8-B216-7325DE8998D8}" srcOrd="0" destOrd="0" presId="urn:microsoft.com/office/officeart/2008/layout/LinedList"/>
    <dgm:cxn modelId="{6AAD7E83-458D-4F22-A0FE-DCE463307F03}" srcId="{1AB88396-0CA6-419F-B280-AD402462E2C1}" destId="{96898619-F8EA-4B9E-BB64-727783CDD70D}" srcOrd="0" destOrd="0" parTransId="{73809BAA-0257-4DB1-9DF6-5EE535D2FB55}" sibTransId="{B17A8FBA-951E-488A-9560-C4C8FA3C5379}"/>
    <dgm:cxn modelId="{2E1E5A96-9C4D-4861-854A-144A08657988}" srcId="{1AB88396-0CA6-419F-B280-AD402462E2C1}" destId="{F21E26D6-3B6B-4AA6-A889-2B0898DD4A4F}" srcOrd="2" destOrd="0" parTransId="{1E59E46E-4406-4DE2-B013-4AA790C61CFD}" sibTransId="{CC502C78-040D-4239-8112-F0D3E698CC66}"/>
    <dgm:cxn modelId="{7147BAAB-8767-4691-A0E1-60EABFF599B6}" type="presOf" srcId="{1AB88396-0CA6-419F-B280-AD402462E2C1}" destId="{C68C7B25-2E32-45D5-8AD3-A2CBEF0CC19B}" srcOrd="0" destOrd="0" presId="urn:microsoft.com/office/officeart/2008/layout/LinedList"/>
    <dgm:cxn modelId="{82D5C1B9-4EE0-42F5-A321-EBE75D2AA8B3}" srcId="{1AB88396-0CA6-419F-B280-AD402462E2C1}" destId="{09ABF917-231B-4699-81B2-4D0513EE9F28}" srcOrd="3" destOrd="0" parTransId="{F418CCE1-C240-41BA-B3D8-FC6289BDF05B}" sibTransId="{5986C2FB-5BEB-4000-A36C-41A969B698F5}"/>
    <dgm:cxn modelId="{6BD02FC6-5A12-4E2A-BAAC-9185DBF7DA5A}" type="presOf" srcId="{09ABF917-231B-4699-81B2-4D0513EE9F28}" destId="{72130F03-8104-4B16-BDCD-8F6E18B75E8C}" srcOrd="0" destOrd="0" presId="urn:microsoft.com/office/officeart/2008/layout/LinedList"/>
    <dgm:cxn modelId="{74353BD4-D085-4B72-876F-CF5479FAF21E}" type="presOf" srcId="{0383F2D9-BFEA-4FC9-9B78-5232ACEF30D3}" destId="{9EDB8E83-4590-438E-A182-5542811842D3}" srcOrd="0" destOrd="0" presId="urn:microsoft.com/office/officeart/2008/layout/LinedList"/>
    <dgm:cxn modelId="{15DF9D68-3501-4B79-9819-C8F4E8875B7A}" type="presParOf" srcId="{C68C7B25-2E32-45D5-8AD3-A2CBEF0CC19B}" destId="{236F1399-6740-401E-87BD-A26EF6A964D9}" srcOrd="0" destOrd="0" presId="urn:microsoft.com/office/officeart/2008/layout/LinedList"/>
    <dgm:cxn modelId="{8AA94ECA-3941-4656-A432-D9A82E5FC08A}" type="presParOf" srcId="{C68C7B25-2E32-45D5-8AD3-A2CBEF0CC19B}" destId="{DCFC50B6-D494-47A3-8DE0-E857EEA73CDC}" srcOrd="1" destOrd="0" presId="urn:microsoft.com/office/officeart/2008/layout/LinedList"/>
    <dgm:cxn modelId="{1146DC7C-FB2D-4FA7-BEDC-B8BC368D5DAF}" type="presParOf" srcId="{DCFC50B6-D494-47A3-8DE0-E857EEA73CDC}" destId="{140A8B17-684E-4B6F-B251-29248CE85D1D}" srcOrd="0" destOrd="0" presId="urn:microsoft.com/office/officeart/2008/layout/LinedList"/>
    <dgm:cxn modelId="{74057201-5D99-4A40-A724-C93C619FC9B3}" type="presParOf" srcId="{DCFC50B6-D494-47A3-8DE0-E857EEA73CDC}" destId="{B2099739-8771-4B03-92D8-0E1AEAEA8499}" srcOrd="1" destOrd="0" presId="urn:microsoft.com/office/officeart/2008/layout/LinedList"/>
    <dgm:cxn modelId="{EA9106B4-56B7-45FC-86F5-6A08F4230846}" type="presParOf" srcId="{C68C7B25-2E32-45D5-8AD3-A2CBEF0CC19B}" destId="{B4A51CC9-B78C-4828-B79A-BAB692768C88}" srcOrd="2" destOrd="0" presId="urn:microsoft.com/office/officeart/2008/layout/LinedList"/>
    <dgm:cxn modelId="{51B3548F-FE1A-4A7D-91FF-E1BE680FE3B4}" type="presParOf" srcId="{C68C7B25-2E32-45D5-8AD3-A2CBEF0CC19B}" destId="{B31ED697-0A74-4564-A6AE-F914F30AA639}" srcOrd="3" destOrd="0" presId="urn:microsoft.com/office/officeart/2008/layout/LinedList"/>
    <dgm:cxn modelId="{09CA1FAC-CB32-4819-9E25-A179A556CF94}" type="presParOf" srcId="{B31ED697-0A74-4564-A6AE-F914F30AA639}" destId="{9EDB8E83-4590-438E-A182-5542811842D3}" srcOrd="0" destOrd="0" presId="urn:microsoft.com/office/officeart/2008/layout/LinedList"/>
    <dgm:cxn modelId="{CEF6A847-ED5C-4C2F-938E-2E5F2FAABB89}" type="presParOf" srcId="{B31ED697-0A74-4564-A6AE-F914F30AA639}" destId="{80F795DB-E493-461F-AD8B-C397E170953B}" srcOrd="1" destOrd="0" presId="urn:microsoft.com/office/officeart/2008/layout/LinedList"/>
    <dgm:cxn modelId="{9746F72B-196F-485B-A4E5-C6A055B456B8}" type="presParOf" srcId="{C68C7B25-2E32-45D5-8AD3-A2CBEF0CC19B}" destId="{AA5C639E-A569-4D5F-B9E6-9376556E91DA}" srcOrd="4" destOrd="0" presId="urn:microsoft.com/office/officeart/2008/layout/LinedList"/>
    <dgm:cxn modelId="{E4C60980-4EC4-4A0D-B1E8-767C55528DC1}" type="presParOf" srcId="{C68C7B25-2E32-45D5-8AD3-A2CBEF0CC19B}" destId="{4B7A46B7-EECA-4BCE-8503-A0143D4F9FFF}" srcOrd="5" destOrd="0" presId="urn:microsoft.com/office/officeart/2008/layout/LinedList"/>
    <dgm:cxn modelId="{716CB857-B5A8-4A6B-8EF3-0E073E94877B}" type="presParOf" srcId="{4B7A46B7-EECA-4BCE-8503-A0143D4F9FFF}" destId="{C12F03F6-C3C5-4BB8-B216-7325DE8998D8}" srcOrd="0" destOrd="0" presId="urn:microsoft.com/office/officeart/2008/layout/LinedList"/>
    <dgm:cxn modelId="{AD0420A2-84AD-4A4F-AC77-BA0CDD1E9D06}" type="presParOf" srcId="{4B7A46B7-EECA-4BCE-8503-A0143D4F9FFF}" destId="{3F43FFB7-FEF2-4B66-8806-2305D5E0ECA2}" srcOrd="1" destOrd="0" presId="urn:microsoft.com/office/officeart/2008/layout/LinedList"/>
    <dgm:cxn modelId="{4B2A67BC-DD74-413D-9F25-C7C538A4BC41}" type="presParOf" srcId="{C68C7B25-2E32-45D5-8AD3-A2CBEF0CC19B}" destId="{CD464CDB-03A9-45F3-9BB9-A1E45D071A1F}" srcOrd="6" destOrd="0" presId="urn:microsoft.com/office/officeart/2008/layout/LinedList"/>
    <dgm:cxn modelId="{8A6EB460-7CF9-4D35-9B34-4A700DA00509}" type="presParOf" srcId="{C68C7B25-2E32-45D5-8AD3-A2CBEF0CC19B}" destId="{2CC61C38-AF33-4E92-B037-FD87D90DEB08}" srcOrd="7" destOrd="0" presId="urn:microsoft.com/office/officeart/2008/layout/LinedList"/>
    <dgm:cxn modelId="{FAC8A10B-056B-4F06-9F53-06402E91CFBA}" type="presParOf" srcId="{2CC61C38-AF33-4E92-B037-FD87D90DEB08}" destId="{72130F03-8104-4B16-BDCD-8F6E18B75E8C}" srcOrd="0" destOrd="0" presId="urn:microsoft.com/office/officeart/2008/layout/LinedList"/>
    <dgm:cxn modelId="{A2E6885B-E9DA-4F87-A80A-87D16F9F73AB}" type="presParOf" srcId="{2CC61C38-AF33-4E92-B037-FD87D90DEB08}" destId="{884F8DBB-043D-4472-B6D2-753CCD21EC42}"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1.xml><?xml version="1.0" encoding="utf-8"?>
<dgm:dataModel xmlns:dgm="http://schemas.openxmlformats.org/drawingml/2006/diagram" xmlns:a="http://schemas.openxmlformats.org/drawingml/2006/main">
  <dgm:ptLst>
    <dgm:pt modelId="{C10B9FA7-6499-4931-95E6-754CBD6E8F03}"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DB5A9C0F-D031-4429-AA82-F750190623D8}">
      <dgm:prSet/>
      <dgm:spPr/>
      <dgm:t>
        <a:bodyPr/>
        <a:lstStyle/>
        <a:p>
          <a:r>
            <a:rPr lang="en-US"/>
            <a:t>Can we rely on this data?</a:t>
          </a:r>
        </a:p>
      </dgm:t>
    </dgm:pt>
    <dgm:pt modelId="{331AFF24-8331-4D5C-B8F8-0BB65DB1B23B}" type="parTrans" cxnId="{F2E51A01-9DF4-484E-A6A8-0AEBE8371083}">
      <dgm:prSet/>
      <dgm:spPr/>
      <dgm:t>
        <a:bodyPr/>
        <a:lstStyle/>
        <a:p>
          <a:endParaRPr lang="en-US"/>
        </a:p>
      </dgm:t>
    </dgm:pt>
    <dgm:pt modelId="{DF6EBED6-9619-4956-BAEA-5AE783E1992F}" type="sibTrans" cxnId="{F2E51A01-9DF4-484E-A6A8-0AEBE8371083}">
      <dgm:prSet/>
      <dgm:spPr/>
      <dgm:t>
        <a:bodyPr/>
        <a:lstStyle/>
        <a:p>
          <a:endParaRPr lang="en-US"/>
        </a:p>
      </dgm:t>
    </dgm:pt>
    <dgm:pt modelId="{0C0F9E4C-32F3-4371-8315-FA8B7A4D74FC}">
      <dgm:prSet/>
      <dgm:spPr/>
      <dgm:t>
        <a:bodyPr/>
        <a:lstStyle/>
        <a:p>
          <a:r>
            <a:rPr lang="en-US"/>
            <a:t>Bowlby conducted the interviews himself, knowing who was in each group.</a:t>
          </a:r>
        </a:p>
      </dgm:t>
    </dgm:pt>
    <dgm:pt modelId="{61A516AF-17DC-4CE9-B266-2AB866AA46EC}" type="parTrans" cxnId="{1B3B0A80-5216-48A9-B743-3D2E4DC11740}">
      <dgm:prSet/>
      <dgm:spPr/>
      <dgm:t>
        <a:bodyPr/>
        <a:lstStyle/>
        <a:p>
          <a:endParaRPr lang="en-US"/>
        </a:p>
      </dgm:t>
    </dgm:pt>
    <dgm:pt modelId="{FBAEA085-378E-4220-B879-599DBB8D6D22}" type="sibTrans" cxnId="{1B3B0A80-5216-48A9-B743-3D2E4DC11740}">
      <dgm:prSet/>
      <dgm:spPr/>
      <dgm:t>
        <a:bodyPr/>
        <a:lstStyle/>
        <a:p>
          <a:endParaRPr lang="en-US"/>
        </a:p>
      </dgm:t>
    </dgm:pt>
    <dgm:pt modelId="{A59063EB-C665-438A-BF5A-235CD8065B74}">
      <dgm:prSet/>
      <dgm:spPr/>
      <dgm:t>
        <a:bodyPr/>
        <a:lstStyle/>
        <a:p>
          <a:r>
            <a:rPr lang="en-US"/>
            <a:t>The interviews relied on recall and memories.</a:t>
          </a:r>
        </a:p>
      </dgm:t>
    </dgm:pt>
    <dgm:pt modelId="{8EBD6A70-96AB-4398-9CFE-01E6645D0519}" type="parTrans" cxnId="{0E47347C-2458-4D40-906B-3936E92B7859}">
      <dgm:prSet/>
      <dgm:spPr/>
      <dgm:t>
        <a:bodyPr/>
        <a:lstStyle/>
        <a:p>
          <a:endParaRPr lang="en-US"/>
        </a:p>
      </dgm:t>
    </dgm:pt>
    <dgm:pt modelId="{D8E35258-E0ED-4812-AFA2-2ED6C6FB2228}" type="sibTrans" cxnId="{0E47347C-2458-4D40-906B-3936E92B7859}">
      <dgm:prSet/>
      <dgm:spPr/>
      <dgm:t>
        <a:bodyPr/>
        <a:lstStyle/>
        <a:p>
          <a:endParaRPr lang="en-US"/>
        </a:p>
      </dgm:t>
    </dgm:pt>
    <dgm:pt modelId="{984FE28A-E878-4559-9259-8BE3E946B90B}">
      <dgm:prSet/>
      <dgm:spPr/>
      <dgm:t>
        <a:bodyPr/>
        <a:lstStyle/>
        <a:p>
          <a:r>
            <a:rPr lang="en-US"/>
            <a:t>Other factors were not considered, such as privation, as opposed to deprivation. </a:t>
          </a:r>
        </a:p>
      </dgm:t>
    </dgm:pt>
    <dgm:pt modelId="{EC7CBA95-26D5-4B32-94C3-14F6FA33B837}" type="parTrans" cxnId="{C6B7F8EA-2884-4837-941E-A8B829A64865}">
      <dgm:prSet/>
      <dgm:spPr/>
      <dgm:t>
        <a:bodyPr/>
        <a:lstStyle/>
        <a:p>
          <a:endParaRPr lang="en-US"/>
        </a:p>
      </dgm:t>
    </dgm:pt>
    <dgm:pt modelId="{9ECC3589-6321-47DD-A5B3-DBF78D0161C7}" type="sibTrans" cxnId="{C6B7F8EA-2884-4837-941E-A8B829A64865}">
      <dgm:prSet/>
      <dgm:spPr/>
      <dgm:t>
        <a:bodyPr/>
        <a:lstStyle/>
        <a:p>
          <a:endParaRPr lang="en-US"/>
        </a:p>
      </dgm:t>
    </dgm:pt>
    <dgm:pt modelId="{DD2F35A2-AA7A-439C-AEF7-1002E70DAACF}" type="pres">
      <dgm:prSet presAssocID="{C10B9FA7-6499-4931-95E6-754CBD6E8F03}" presName="root" presStyleCnt="0">
        <dgm:presLayoutVars>
          <dgm:dir/>
          <dgm:resizeHandles val="exact"/>
        </dgm:presLayoutVars>
      </dgm:prSet>
      <dgm:spPr/>
    </dgm:pt>
    <dgm:pt modelId="{EF4F8A62-6351-4487-A19F-B68CF08FFAC7}" type="pres">
      <dgm:prSet presAssocID="{DB5A9C0F-D031-4429-AA82-F750190623D8}" presName="compNode" presStyleCnt="0"/>
      <dgm:spPr/>
    </dgm:pt>
    <dgm:pt modelId="{DD1C93FA-88E6-4141-A71A-FEDAF8DB43C1}" type="pres">
      <dgm:prSet presAssocID="{DB5A9C0F-D031-4429-AA82-F750190623D8}" presName="bgRect" presStyleLbl="bgShp" presStyleIdx="0" presStyleCnt="4"/>
      <dgm:spPr/>
    </dgm:pt>
    <dgm:pt modelId="{0DD02924-51F2-4F8D-998B-B56150E961C8}" type="pres">
      <dgm:prSet presAssocID="{DB5A9C0F-D031-4429-AA82-F750190623D8}"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Statistics"/>
        </a:ext>
      </dgm:extLst>
    </dgm:pt>
    <dgm:pt modelId="{ED1AC0DE-47A1-4DD0-AFBB-F6E563B47514}" type="pres">
      <dgm:prSet presAssocID="{DB5A9C0F-D031-4429-AA82-F750190623D8}" presName="spaceRect" presStyleCnt="0"/>
      <dgm:spPr/>
    </dgm:pt>
    <dgm:pt modelId="{F41E7A8E-5930-4674-86FD-BCAD75B00FF3}" type="pres">
      <dgm:prSet presAssocID="{DB5A9C0F-D031-4429-AA82-F750190623D8}" presName="parTx" presStyleLbl="revTx" presStyleIdx="0" presStyleCnt="4">
        <dgm:presLayoutVars>
          <dgm:chMax val="0"/>
          <dgm:chPref val="0"/>
        </dgm:presLayoutVars>
      </dgm:prSet>
      <dgm:spPr/>
    </dgm:pt>
    <dgm:pt modelId="{07E1280F-6D36-49A1-8537-5BB72AA6A81F}" type="pres">
      <dgm:prSet presAssocID="{DF6EBED6-9619-4956-BAEA-5AE783E1992F}" presName="sibTrans" presStyleCnt="0"/>
      <dgm:spPr/>
    </dgm:pt>
    <dgm:pt modelId="{8EC481C6-73C8-4984-BB0C-D74D9C28D908}" type="pres">
      <dgm:prSet presAssocID="{0C0F9E4C-32F3-4371-8315-FA8B7A4D74FC}" presName="compNode" presStyleCnt="0"/>
      <dgm:spPr/>
    </dgm:pt>
    <dgm:pt modelId="{9B322FD2-44A0-41C9-AC39-FCC260041901}" type="pres">
      <dgm:prSet presAssocID="{0C0F9E4C-32F3-4371-8315-FA8B7A4D74FC}" presName="bgRect" presStyleLbl="bgShp" presStyleIdx="1" presStyleCnt="4"/>
      <dgm:spPr/>
    </dgm:pt>
    <dgm:pt modelId="{37EBFE33-7418-4091-8C21-4F77C59BCFA0}" type="pres">
      <dgm:prSet presAssocID="{0C0F9E4C-32F3-4371-8315-FA8B7A4D74FC}"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owl"/>
        </a:ext>
      </dgm:extLst>
    </dgm:pt>
    <dgm:pt modelId="{A34C7AB6-B47F-4827-9B94-CFA771D56FC6}" type="pres">
      <dgm:prSet presAssocID="{0C0F9E4C-32F3-4371-8315-FA8B7A4D74FC}" presName="spaceRect" presStyleCnt="0"/>
      <dgm:spPr/>
    </dgm:pt>
    <dgm:pt modelId="{4FA64176-55CB-42C7-9207-FF7361BED40D}" type="pres">
      <dgm:prSet presAssocID="{0C0F9E4C-32F3-4371-8315-FA8B7A4D74FC}" presName="parTx" presStyleLbl="revTx" presStyleIdx="1" presStyleCnt="4">
        <dgm:presLayoutVars>
          <dgm:chMax val="0"/>
          <dgm:chPref val="0"/>
        </dgm:presLayoutVars>
      </dgm:prSet>
      <dgm:spPr/>
    </dgm:pt>
    <dgm:pt modelId="{27D13356-25DC-45FD-AC66-1441F36514D8}" type="pres">
      <dgm:prSet presAssocID="{FBAEA085-378E-4220-B879-599DBB8D6D22}" presName="sibTrans" presStyleCnt="0"/>
      <dgm:spPr/>
    </dgm:pt>
    <dgm:pt modelId="{97514FE0-CCDC-4630-9693-A9C921D8E49A}" type="pres">
      <dgm:prSet presAssocID="{A59063EB-C665-438A-BF5A-235CD8065B74}" presName="compNode" presStyleCnt="0"/>
      <dgm:spPr/>
    </dgm:pt>
    <dgm:pt modelId="{09E3F537-B299-4218-93BE-E1327027D59E}" type="pres">
      <dgm:prSet presAssocID="{A59063EB-C665-438A-BF5A-235CD8065B74}" presName="bgRect" presStyleLbl="bgShp" presStyleIdx="2" presStyleCnt="4"/>
      <dgm:spPr/>
    </dgm:pt>
    <dgm:pt modelId="{C0C04185-A492-44D5-9809-E9EA02E9176F}" type="pres">
      <dgm:prSet presAssocID="{A59063EB-C665-438A-BF5A-235CD8065B74}"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Image"/>
        </a:ext>
      </dgm:extLst>
    </dgm:pt>
    <dgm:pt modelId="{2D997FB4-7A11-4610-A8C3-1D58A597A668}" type="pres">
      <dgm:prSet presAssocID="{A59063EB-C665-438A-BF5A-235CD8065B74}" presName="spaceRect" presStyleCnt="0"/>
      <dgm:spPr/>
    </dgm:pt>
    <dgm:pt modelId="{13F37783-6DE2-4617-9E9B-5B97E77BBA06}" type="pres">
      <dgm:prSet presAssocID="{A59063EB-C665-438A-BF5A-235CD8065B74}" presName="parTx" presStyleLbl="revTx" presStyleIdx="2" presStyleCnt="4">
        <dgm:presLayoutVars>
          <dgm:chMax val="0"/>
          <dgm:chPref val="0"/>
        </dgm:presLayoutVars>
      </dgm:prSet>
      <dgm:spPr/>
    </dgm:pt>
    <dgm:pt modelId="{34CD69C2-0690-429D-A13F-5BC70B58D618}" type="pres">
      <dgm:prSet presAssocID="{D8E35258-E0ED-4812-AFA2-2ED6C6FB2228}" presName="sibTrans" presStyleCnt="0"/>
      <dgm:spPr/>
    </dgm:pt>
    <dgm:pt modelId="{AAD9A0F7-5A1A-4A5B-A4D8-B42295D3FD13}" type="pres">
      <dgm:prSet presAssocID="{984FE28A-E878-4559-9259-8BE3E946B90B}" presName="compNode" presStyleCnt="0"/>
      <dgm:spPr/>
    </dgm:pt>
    <dgm:pt modelId="{700CECAB-F695-4D7A-868D-0B239BA78857}" type="pres">
      <dgm:prSet presAssocID="{984FE28A-E878-4559-9259-8BE3E946B90B}" presName="bgRect" presStyleLbl="bgShp" presStyleIdx="3" presStyleCnt="4"/>
      <dgm:spPr/>
    </dgm:pt>
    <dgm:pt modelId="{2B87C62A-1C3F-431E-ACFB-6C698289997C}" type="pres">
      <dgm:prSet presAssocID="{984FE28A-E878-4559-9259-8BE3E946B90B}"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Irritant"/>
        </a:ext>
      </dgm:extLst>
    </dgm:pt>
    <dgm:pt modelId="{A2A7FE48-66BE-4FBF-92BA-9F45816A5542}" type="pres">
      <dgm:prSet presAssocID="{984FE28A-E878-4559-9259-8BE3E946B90B}" presName="spaceRect" presStyleCnt="0"/>
      <dgm:spPr/>
    </dgm:pt>
    <dgm:pt modelId="{622A74A0-AB7D-4DE5-9375-6C78088E30B7}" type="pres">
      <dgm:prSet presAssocID="{984FE28A-E878-4559-9259-8BE3E946B90B}" presName="parTx" presStyleLbl="revTx" presStyleIdx="3" presStyleCnt="4">
        <dgm:presLayoutVars>
          <dgm:chMax val="0"/>
          <dgm:chPref val="0"/>
        </dgm:presLayoutVars>
      </dgm:prSet>
      <dgm:spPr/>
    </dgm:pt>
  </dgm:ptLst>
  <dgm:cxnLst>
    <dgm:cxn modelId="{F2E51A01-9DF4-484E-A6A8-0AEBE8371083}" srcId="{C10B9FA7-6499-4931-95E6-754CBD6E8F03}" destId="{DB5A9C0F-D031-4429-AA82-F750190623D8}" srcOrd="0" destOrd="0" parTransId="{331AFF24-8331-4D5C-B8F8-0BB65DB1B23B}" sibTransId="{DF6EBED6-9619-4956-BAEA-5AE783E1992F}"/>
    <dgm:cxn modelId="{AC260556-5A1C-4CB0-98EA-BFF56F7AE62A}" type="presOf" srcId="{C10B9FA7-6499-4931-95E6-754CBD6E8F03}" destId="{DD2F35A2-AA7A-439C-AEF7-1002E70DAACF}" srcOrd="0" destOrd="0" presId="urn:microsoft.com/office/officeart/2018/2/layout/IconVerticalSolidList"/>
    <dgm:cxn modelId="{0E47347C-2458-4D40-906B-3936E92B7859}" srcId="{C10B9FA7-6499-4931-95E6-754CBD6E8F03}" destId="{A59063EB-C665-438A-BF5A-235CD8065B74}" srcOrd="2" destOrd="0" parTransId="{8EBD6A70-96AB-4398-9CFE-01E6645D0519}" sibTransId="{D8E35258-E0ED-4812-AFA2-2ED6C6FB2228}"/>
    <dgm:cxn modelId="{1B3B0A80-5216-48A9-B743-3D2E4DC11740}" srcId="{C10B9FA7-6499-4931-95E6-754CBD6E8F03}" destId="{0C0F9E4C-32F3-4371-8315-FA8B7A4D74FC}" srcOrd="1" destOrd="0" parTransId="{61A516AF-17DC-4CE9-B266-2AB866AA46EC}" sibTransId="{FBAEA085-378E-4220-B879-599DBB8D6D22}"/>
    <dgm:cxn modelId="{320C2CA7-9014-4EF3-A522-29403E6E3CED}" type="presOf" srcId="{0C0F9E4C-32F3-4371-8315-FA8B7A4D74FC}" destId="{4FA64176-55CB-42C7-9207-FF7361BED40D}" srcOrd="0" destOrd="0" presId="urn:microsoft.com/office/officeart/2018/2/layout/IconVerticalSolidList"/>
    <dgm:cxn modelId="{B47123B2-9749-4EF5-92C1-69A298728E9F}" type="presOf" srcId="{A59063EB-C665-438A-BF5A-235CD8065B74}" destId="{13F37783-6DE2-4617-9E9B-5B97E77BBA06}" srcOrd="0" destOrd="0" presId="urn:microsoft.com/office/officeart/2018/2/layout/IconVerticalSolidList"/>
    <dgm:cxn modelId="{BEEA92B5-3C5D-4DE7-BDA6-B2D4E826CBCB}" type="presOf" srcId="{DB5A9C0F-D031-4429-AA82-F750190623D8}" destId="{F41E7A8E-5930-4674-86FD-BCAD75B00FF3}" srcOrd="0" destOrd="0" presId="urn:microsoft.com/office/officeart/2018/2/layout/IconVerticalSolidList"/>
    <dgm:cxn modelId="{C6B7F8EA-2884-4837-941E-A8B829A64865}" srcId="{C10B9FA7-6499-4931-95E6-754CBD6E8F03}" destId="{984FE28A-E878-4559-9259-8BE3E946B90B}" srcOrd="3" destOrd="0" parTransId="{EC7CBA95-26D5-4B32-94C3-14F6FA33B837}" sibTransId="{9ECC3589-6321-47DD-A5B3-DBF78D0161C7}"/>
    <dgm:cxn modelId="{A0CD0EFD-1476-402A-A099-BA1560375D44}" type="presOf" srcId="{984FE28A-E878-4559-9259-8BE3E946B90B}" destId="{622A74A0-AB7D-4DE5-9375-6C78088E30B7}" srcOrd="0" destOrd="0" presId="urn:microsoft.com/office/officeart/2018/2/layout/IconVerticalSolidList"/>
    <dgm:cxn modelId="{D52BE125-DB47-43DD-9296-1786FD9344AA}" type="presParOf" srcId="{DD2F35A2-AA7A-439C-AEF7-1002E70DAACF}" destId="{EF4F8A62-6351-4487-A19F-B68CF08FFAC7}" srcOrd="0" destOrd="0" presId="urn:microsoft.com/office/officeart/2018/2/layout/IconVerticalSolidList"/>
    <dgm:cxn modelId="{7888A4D4-1A82-4248-839F-F0DA6ABBEF2D}" type="presParOf" srcId="{EF4F8A62-6351-4487-A19F-B68CF08FFAC7}" destId="{DD1C93FA-88E6-4141-A71A-FEDAF8DB43C1}" srcOrd="0" destOrd="0" presId="urn:microsoft.com/office/officeart/2018/2/layout/IconVerticalSolidList"/>
    <dgm:cxn modelId="{24A9912C-DCBE-4AB4-97A7-8BF0AA3DA15E}" type="presParOf" srcId="{EF4F8A62-6351-4487-A19F-B68CF08FFAC7}" destId="{0DD02924-51F2-4F8D-998B-B56150E961C8}" srcOrd="1" destOrd="0" presId="urn:microsoft.com/office/officeart/2018/2/layout/IconVerticalSolidList"/>
    <dgm:cxn modelId="{31256DF4-B6EC-4452-8B5A-21DCEA23A1DD}" type="presParOf" srcId="{EF4F8A62-6351-4487-A19F-B68CF08FFAC7}" destId="{ED1AC0DE-47A1-4DD0-AFBB-F6E563B47514}" srcOrd="2" destOrd="0" presId="urn:microsoft.com/office/officeart/2018/2/layout/IconVerticalSolidList"/>
    <dgm:cxn modelId="{E2E0A4C3-19E4-4E78-B32A-6B8502A9116E}" type="presParOf" srcId="{EF4F8A62-6351-4487-A19F-B68CF08FFAC7}" destId="{F41E7A8E-5930-4674-86FD-BCAD75B00FF3}" srcOrd="3" destOrd="0" presId="urn:microsoft.com/office/officeart/2018/2/layout/IconVerticalSolidList"/>
    <dgm:cxn modelId="{008B7EB2-3CE3-4346-8DCF-6350A7033FE7}" type="presParOf" srcId="{DD2F35A2-AA7A-439C-AEF7-1002E70DAACF}" destId="{07E1280F-6D36-49A1-8537-5BB72AA6A81F}" srcOrd="1" destOrd="0" presId="urn:microsoft.com/office/officeart/2018/2/layout/IconVerticalSolidList"/>
    <dgm:cxn modelId="{CB95A94D-177A-4147-8F4C-18D42E4BFB0C}" type="presParOf" srcId="{DD2F35A2-AA7A-439C-AEF7-1002E70DAACF}" destId="{8EC481C6-73C8-4984-BB0C-D74D9C28D908}" srcOrd="2" destOrd="0" presId="urn:microsoft.com/office/officeart/2018/2/layout/IconVerticalSolidList"/>
    <dgm:cxn modelId="{854C5959-C565-4ECB-9E91-E7B9130EE2C2}" type="presParOf" srcId="{8EC481C6-73C8-4984-BB0C-D74D9C28D908}" destId="{9B322FD2-44A0-41C9-AC39-FCC260041901}" srcOrd="0" destOrd="0" presId="urn:microsoft.com/office/officeart/2018/2/layout/IconVerticalSolidList"/>
    <dgm:cxn modelId="{F79C1937-57F1-4A8B-A963-1CDE5FE44165}" type="presParOf" srcId="{8EC481C6-73C8-4984-BB0C-D74D9C28D908}" destId="{37EBFE33-7418-4091-8C21-4F77C59BCFA0}" srcOrd="1" destOrd="0" presId="urn:microsoft.com/office/officeart/2018/2/layout/IconVerticalSolidList"/>
    <dgm:cxn modelId="{24EDD84B-89B4-471D-AEC2-021CA5F0220B}" type="presParOf" srcId="{8EC481C6-73C8-4984-BB0C-D74D9C28D908}" destId="{A34C7AB6-B47F-4827-9B94-CFA771D56FC6}" srcOrd="2" destOrd="0" presId="urn:microsoft.com/office/officeart/2018/2/layout/IconVerticalSolidList"/>
    <dgm:cxn modelId="{60427E18-4CF2-44C7-B8CD-ED7923049574}" type="presParOf" srcId="{8EC481C6-73C8-4984-BB0C-D74D9C28D908}" destId="{4FA64176-55CB-42C7-9207-FF7361BED40D}" srcOrd="3" destOrd="0" presId="urn:microsoft.com/office/officeart/2018/2/layout/IconVerticalSolidList"/>
    <dgm:cxn modelId="{9EED85B2-8F27-4664-8E59-004D7EA7AE64}" type="presParOf" srcId="{DD2F35A2-AA7A-439C-AEF7-1002E70DAACF}" destId="{27D13356-25DC-45FD-AC66-1441F36514D8}" srcOrd="3" destOrd="0" presId="urn:microsoft.com/office/officeart/2018/2/layout/IconVerticalSolidList"/>
    <dgm:cxn modelId="{5C106A5B-641F-4C48-BC99-DBE9B6693DF3}" type="presParOf" srcId="{DD2F35A2-AA7A-439C-AEF7-1002E70DAACF}" destId="{97514FE0-CCDC-4630-9693-A9C921D8E49A}" srcOrd="4" destOrd="0" presId="urn:microsoft.com/office/officeart/2018/2/layout/IconVerticalSolidList"/>
    <dgm:cxn modelId="{25DCD1F2-812C-4789-AF66-3CBB14898000}" type="presParOf" srcId="{97514FE0-CCDC-4630-9693-A9C921D8E49A}" destId="{09E3F537-B299-4218-93BE-E1327027D59E}" srcOrd="0" destOrd="0" presId="urn:microsoft.com/office/officeart/2018/2/layout/IconVerticalSolidList"/>
    <dgm:cxn modelId="{F9D413F7-12E0-4219-BF10-36FB4E1FF139}" type="presParOf" srcId="{97514FE0-CCDC-4630-9693-A9C921D8E49A}" destId="{C0C04185-A492-44D5-9809-E9EA02E9176F}" srcOrd="1" destOrd="0" presId="urn:microsoft.com/office/officeart/2018/2/layout/IconVerticalSolidList"/>
    <dgm:cxn modelId="{DD5C078D-8F75-4541-AA51-15E0AE7585D4}" type="presParOf" srcId="{97514FE0-CCDC-4630-9693-A9C921D8E49A}" destId="{2D997FB4-7A11-4610-A8C3-1D58A597A668}" srcOrd="2" destOrd="0" presId="urn:microsoft.com/office/officeart/2018/2/layout/IconVerticalSolidList"/>
    <dgm:cxn modelId="{1195B71B-1304-4B65-88B5-C1DC8A04C467}" type="presParOf" srcId="{97514FE0-CCDC-4630-9693-A9C921D8E49A}" destId="{13F37783-6DE2-4617-9E9B-5B97E77BBA06}" srcOrd="3" destOrd="0" presId="urn:microsoft.com/office/officeart/2018/2/layout/IconVerticalSolidList"/>
    <dgm:cxn modelId="{250E023A-03DD-4458-901E-64897863A38B}" type="presParOf" srcId="{DD2F35A2-AA7A-439C-AEF7-1002E70DAACF}" destId="{34CD69C2-0690-429D-A13F-5BC70B58D618}" srcOrd="5" destOrd="0" presId="urn:microsoft.com/office/officeart/2018/2/layout/IconVerticalSolidList"/>
    <dgm:cxn modelId="{129B470B-D052-46FE-AED0-91505C41B62A}" type="presParOf" srcId="{DD2F35A2-AA7A-439C-AEF7-1002E70DAACF}" destId="{AAD9A0F7-5A1A-4A5B-A4D8-B42295D3FD13}" srcOrd="6" destOrd="0" presId="urn:microsoft.com/office/officeart/2018/2/layout/IconVerticalSolidList"/>
    <dgm:cxn modelId="{245F437E-3AFB-4CDC-8309-B3F6AFF9F2F6}" type="presParOf" srcId="{AAD9A0F7-5A1A-4A5B-A4D8-B42295D3FD13}" destId="{700CECAB-F695-4D7A-868D-0B239BA78857}" srcOrd="0" destOrd="0" presId="urn:microsoft.com/office/officeart/2018/2/layout/IconVerticalSolidList"/>
    <dgm:cxn modelId="{DF674C03-7608-482B-B6F0-92EDB1C7B4A3}" type="presParOf" srcId="{AAD9A0F7-5A1A-4A5B-A4D8-B42295D3FD13}" destId="{2B87C62A-1C3F-431E-ACFB-6C698289997C}" srcOrd="1" destOrd="0" presId="urn:microsoft.com/office/officeart/2018/2/layout/IconVerticalSolidList"/>
    <dgm:cxn modelId="{68FF044F-6304-481E-9F82-32651A302075}" type="presParOf" srcId="{AAD9A0F7-5A1A-4A5B-A4D8-B42295D3FD13}" destId="{A2A7FE48-66BE-4FBF-92BA-9F45816A5542}" srcOrd="2" destOrd="0" presId="urn:microsoft.com/office/officeart/2018/2/layout/IconVerticalSolidList"/>
    <dgm:cxn modelId="{3E91FE1A-207F-42FF-ABEA-85F455765953}" type="presParOf" srcId="{AAD9A0F7-5A1A-4A5B-A4D8-B42295D3FD13}" destId="{622A74A0-AB7D-4DE5-9375-6C78088E30B7}"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2.xml><?xml version="1.0" encoding="utf-8"?>
<dgm:dataModel xmlns:dgm="http://schemas.openxmlformats.org/drawingml/2006/diagram" xmlns:a="http://schemas.openxmlformats.org/drawingml/2006/main">
  <dgm:ptLst>
    <dgm:pt modelId="{420F24B7-C833-4C1E-BD7F-86AD7EA2FBBA}"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A51354FC-79AF-4607-A9AC-D7E44598C283}">
      <dgm:prSet/>
      <dgm:spPr/>
      <dgm:t>
        <a:bodyPr/>
        <a:lstStyle/>
        <a:p>
          <a:r>
            <a:rPr lang="en-US"/>
            <a:t>Mary Ainsworth conducted an experiment known as the Strange Situation.</a:t>
          </a:r>
        </a:p>
      </dgm:t>
    </dgm:pt>
    <dgm:pt modelId="{8F49F1F3-E41F-4CAB-A998-1DE61F6C50F7}" type="parTrans" cxnId="{74068552-D718-496B-A148-204FC09B4C07}">
      <dgm:prSet/>
      <dgm:spPr/>
      <dgm:t>
        <a:bodyPr/>
        <a:lstStyle/>
        <a:p>
          <a:endParaRPr lang="en-US"/>
        </a:p>
      </dgm:t>
    </dgm:pt>
    <dgm:pt modelId="{B5CB67B7-687E-4ECA-9108-BC341F162630}" type="sibTrans" cxnId="{74068552-D718-496B-A148-204FC09B4C07}">
      <dgm:prSet/>
      <dgm:spPr/>
      <dgm:t>
        <a:bodyPr/>
        <a:lstStyle/>
        <a:p>
          <a:endParaRPr lang="en-US"/>
        </a:p>
      </dgm:t>
    </dgm:pt>
    <dgm:pt modelId="{4127B172-28F5-4804-97AE-417EF4CF5E56}">
      <dgm:prSet/>
      <dgm:spPr/>
      <dgm:t>
        <a:bodyPr/>
        <a:lstStyle/>
        <a:p>
          <a:r>
            <a:rPr lang="en-US"/>
            <a:t>Bowlby believed attachment was all or nothing, but research has shown differences in quality. Namely, security of attachment. </a:t>
          </a:r>
        </a:p>
      </dgm:t>
    </dgm:pt>
    <dgm:pt modelId="{D0165C46-7970-4222-BA64-B9A4CE24E538}" type="parTrans" cxnId="{39E33008-E83F-4E21-B5E9-6F5934CB5A9E}">
      <dgm:prSet/>
      <dgm:spPr/>
      <dgm:t>
        <a:bodyPr/>
        <a:lstStyle/>
        <a:p>
          <a:endParaRPr lang="en-US"/>
        </a:p>
      </dgm:t>
    </dgm:pt>
    <dgm:pt modelId="{093692D5-ECF0-4735-B51E-AF27652F14C2}" type="sibTrans" cxnId="{39E33008-E83F-4E21-B5E9-6F5934CB5A9E}">
      <dgm:prSet/>
      <dgm:spPr/>
      <dgm:t>
        <a:bodyPr/>
        <a:lstStyle/>
        <a:p>
          <a:endParaRPr lang="en-US"/>
        </a:p>
      </dgm:t>
    </dgm:pt>
    <dgm:pt modelId="{643AD366-EEC0-44C9-A062-56A3275433DA}" type="pres">
      <dgm:prSet presAssocID="{420F24B7-C833-4C1E-BD7F-86AD7EA2FBBA}" presName="root" presStyleCnt="0">
        <dgm:presLayoutVars>
          <dgm:dir/>
          <dgm:resizeHandles val="exact"/>
        </dgm:presLayoutVars>
      </dgm:prSet>
      <dgm:spPr/>
    </dgm:pt>
    <dgm:pt modelId="{BB3AE241-5CE6-4A65-AE5B-944A628CAB34}" type="pres">
      <dgm:prSet presAssocID="{A51354FC-79AF-4607-A9AC-D7E44598C283}" presName="compNode" presStyleCnt="0"/>
      <dgm:spPr/>
    </dgm:pt>
    <dgm:pt modelId="{7005E2F2-6F52-41FF-961C-D96D056BF3F7}" type="pres">
      <dgm:prSet presAssocID="{A51354FC-79AF-4607-A9AC-D7E44598C283}" presName="bgRect" presStyleLbl="bgShp" presStyleIdx="0" presStyleCnt="2"/>
      <dgm:spPr/>
    </dgm:pt>
    <dgm:pt modelId="{846B9CCA-9335-45CE-99DB-B62AD6A9CC9D}" type="pres">
      <dgm:prSet presAssocID="{A51354FC-79AF-4607-A9AC-D7E44598C283}"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Microscope"/>
        </a:ext>
      </dgm:extLst>
    </dgm:pt>
    <dgm:pt modelId="{D0579662-0B03-4DC7-9F82-41A347A28380}" type="pres">
      <dgm:prSet presAssocID="{A51354FC-79AF-4607-A9AC-D7E44598C283}" presName="spaceRect" presStyleCnt="0"/>
      <dgm:spPr/>
    </dgm:pt>
    <dgm:pt modelId="{F1C57150-D783-41A9-A77B-062C498C92DC}" type="pres">
      <dgm:prSet presAssocID="{A51354FC-79AF-4607-A9AC-D7E44598C283}" presName="parTx" presStyleLbl="revTx" presStyleIdx="0" presStyleCnt="2">
        <dgm:presLayoutVars>
          <dgm:chMax val="0"/>
          <dgm:chPref val="0"/>
        </dgm:presLayoutVars>
      </dgm:prSet>
      <dgm:spPr/>
    </dgm:pt>
    <dgm:pt modelId="{6BF968D4-F652-4AAB-A71B-37D74C5B8B59}" type="pres">
      <dgm:prSet presAssocID="{B5CB67B7-687E-4ECA-9108-BC341F162630}" presName="sibTrans" presStyleCnt="0"/>
      <dgm:spPr/>
    </dgm:pt>
    <dgm:pt modelId="{B20C6CCE-1EA6-4508-8998-6E7C82DA2742}" type="pres">
      <dgm:prSet presAssocID="{4127B172-28F5-4804-97AE-417EF4CF5E56}" presName="compNode" presStyleCnt="0"/>
      <dgm:spPr/>
    </dgm:pt>
    <dgm:pt modelId="{967C91E3-6AE8-4863-BFD8-4816D687E26D}" type="pres">
      <dgm:prSet presAssocID="{4127B172-28F5-4804-97AE-417EF4CF5E56}" presName="bgRect" presStyleLbl="bgShp" presStyleIdx="1" presStyleCnt="2"/>
      <dgm:spPr/>
    </dgm:pt>
    <dgm:pt modelId="{0EEC0635-0E3B-493B-BB41-CFB7097E5362}" type="pres">
      <dgm:prSet presAssocID="{4127B172-28F5-4804-97AE-417EF4CF5E56}"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Paperclip"/>
        </a:ext>
      </dgm:extLst>
    </dgm:pt>
    <dgm:pt modelId="{23421A9A-72E4-46EE-84ED-B636E5FC1BD4}" type="pres">
      <dgm:prSet presAssocID="{4127B172-28F5-4804-97AE-417EF4CF5E56}" presName="spaceRect" presStyleCnt="0"/>
      <dgm:spPr/>
    </dgm:pt>
    <dgm:pt modelId="{3834BA66-CBC9-44FD-965F-651FAB61566F}" type="pres">
      <dgm:prSet presAssocID="{4127B172-28F5-4804-97AE-417EF4CF5E56}" presName="parTx" presStyleLbl="revTx" presStyleIdx="1" presStyleCnt="2">
        <dgm:presLayoutVars>
          <dgm:chMax val="0"/>
          <dgm:chPref val="0"/>
        </dgm:presLayoutVars>
      </dgm:prSet>
      <dgm:spPr/>
    </dgm:pt>
  </dgm:ptLst>
  <dgm:cxnLst>
    <dgm:cxn modelId="{39E33008-E83F-4E21-B5E9-6F5934CB5A9E}" srcId="{420F24B7-C833-4C1E-BD7F-86AD7EA2FBBA}" destId="{4127B172-28F5-4804-97AE-417EF4CF5E56}" srcOrd="1" destOrd="0" parTransId="{D0165C46-7970-4222-BA64-B9A4CE24E538}" sibTransId="{093692D5-ECF0-4735-B51E-AF27652F14C2}"/>
    <dgm:cxn modelId="{74068552-D718-496B-A148-204FC09B4C07}" srcId="{420F24B7-C833-4C1E-BD7F-86AD7EA2FBBA}" destId="{A51354FC-79AF-4607-A9AC-D7E44598C283}" srcOrd="0" destOrd="0" parTransId="{8F49F1F3-E41F-4CAB-A998-1DE61F6C50F7}" sibTransId="{B5CB67B7-687E-4ECA-9108-BC341F162630}"/>
    <dgm:cxn modelId="{0D579D54-5D01-41DF-9DAE-6651DFCD6ADF}" type="presOf" srcId="{420F24B7-C833-4C1E-BD7F-86AD7EA2FBBA}" destId="{643AD366-EEC0-44C9-A062-56A3275433DA}" srcOrd="0" destOrd="0" presId="urn:microsoft.com/office/officeart/2018/2/layout/IconVerticalSolidList"/>
    <dgm:cxn modelId="{0759A2A0-7503-49B8-A344-CD0BCF765CE0}" type="presOf" srcId="{4127B172-28F5-4804-97AE-417EF4CF5E56}" destId="{3834BA66-CBC9-44FD-965F-651FAB61566F}" srcOrd="0" destOrd="0" presId="urn:microsoft.com/office/officeart/2018/2/layout/IconVerticalSolidList"/>
    <dgm:cxn modelId="{A9D901BC-E397-4C9F-8431-F0FAAE911AE5}" type="presOf" srcId="{A51354FC-79AF-4607-A9AC-D7E44598C283}" destId="{F1C57150-D783-41A9-A77B-062C498C92DC}" srcOrd="0" destOrd="0" presId="urn:microsoft.com/office/officeart/2018/2/layout/IconVerticalSolidList"/>
    <dgm:cxn modelId="{96C76A80-8AFD-4DD5-AA3A-3F07845A2BB9}" type="presParOf" srcId="{643AD366-EEC0-44C9-A062-56A3275433DA}" destId="{BB3AE241-5CE6-4A65-AE5B-944A628CAB34}" srcOrd="0" destOrd="0" presId="urn:microsoft.com/office/officeart/2018/2/layout/IconVerticalSolidList"/>
    <dgm:cxn modelId="{A8E2D465-7782-4E01-B58E-E202C73B3718}" type="presParOf" srcId="{BB3AE241-5CE6-4A65-AE5B-944A628CAB34}" destId="{7005E2F2-6F52-41FF-961C-D96D056BF3F7}" srcOrd="0" destOrd="0" presId="urn:microsoft.com/office/officeart/2018/2/layout/IconVerticalSolidList"/>
    <dgm:cxn modelId="{903BEF4C-B499-4977-96CB-D8C3B7BADD3C}" type="presParOf" srcId="{BB3AE241-5CE6-4A65-AE5B-944A628CAB34}" destId="{846B9CCA-9335-45CE-99DB-B62AD6A9CC9D}" srcOrd="1" destOrd="0" presId="urn:microsoft.com/office/officeart/2018/2/layout/IconVerticalSolidList"/>
    <dgm:cxn modelId="{18288F31-31AF-4FCD-AE0C-7917693C8F65}" type="presParOf" srcId="{BB3AE241-5CE6-4A65-AE5B-944A628CAB34}" destId="{D0579662-0B03-4DC7-9F82-41A347A28380}" srcOrd="2" destOrd="0" presId="urn:microsoft.com/office/officeart/2018/2/layout/IconVerticalSolidList"/>
    <dgm:cxn modelId="{7814E3DF-C8F2-437B-AA5A-B17B5F37438A}" type="presParOf" srcId="{BB3AE241-5CE6-4A65-AE5B-944A628CAB34}" destId="{F1C57150-D783-41A9-A77B-062C498C92DC}" srcOrd="3" destOrd="0" presId="urn:microsoft.com/office/officeart/2018/2/layout/IconVerticalSolidList"/>
    <dgm:cxn modelId="{12A329C8-BF54-48E2-B39A-EAA973378CB4}" type="presParOf" srcId="{643AD366-EEC0-44C9-A062-56A3275433DA}" destId="{6BF968D4-F652-4AAB-A71B-37D74C5B8B59}" srcOrd="1" destOrd="0" presId="urn:microsoft.com/office/officeart/2018/2/layout/IconVerticalSolidList"/>
    <dgm:cxn modelId="{997FD7C3-E2F5-470E-A4C2-BDE7DAD1173F}" type="presParOf" srcId="{643AD366-EEC0-44C9-A062-56A3275433DA}" destId="{B20C6CCE-1EA6-4508-8998-6E7C82DA2742}" srcOrd="2" destOrd="0" presId="urn:microsoft.com/office/officeart/2018/2/layout/IconVerticalSolidList"/>
    <dgm:cxn modelId="{160B9CB6-049A-42D0-A9F6-34BBCAF6286C}" type="presParOf" srcId="{B20C6CCE-1EA6-4508-8998-6E7C82DA2742}" destId="{967C91E3-6AE8-4863-BFD8-4816D687E26D}" srcOrd="0" destOrd="0" presId="urn:microsoft.com/office/officeart/2018/2/layout/IconVerticalSolidList"/>
    <dgm:cxn modelId="{2771787D-12FF-4C62-8FE1-6A5E86D88B73}" type="presParOf" srcId="{B20C6CCE-1EA6-4508-8998-6E7C82DA2742}" destId="{0EEC0635-0E3B-493B-BB41-CFB7097E5362}" srcOrd="1" destOrd="0" presId="urn:microsoft.com/office/officeart/2018/2/layout/IconVerticalSolidList"/>
    <dgm:cxn modelId="{299D8090-DE91-48FE-BADF-AFDA963A7F52}" type="presParOf" srcId="{B20C6CCE-1EA6-4508-8998-6E7C82DA2742}" destId="{23421A9A-72E4-46EE-84ED-B636E5FC1BD4}" srcOrd="2" destOrd="0" presId="urn:microsoft.com/office/officeart/2018/2/layout/IconVerticalSolidList"/>
    <dgm:cxn modelId="{DD97C49A-8CDE-44F9-9ED8-5FF63791B36B}" type="presParOf" srcId="{B20C6CCE-1EA6-4508-8998-6E7C82DA2742}" destId="{3834BA66-CBC9-44FD-965F-651FAB61566F}"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7A32C0A-14A4-4112-927E-8E7D3D3E3386}">
      <dsp:nvSpPr>
        <dsp:cNvPr id="0" name=""/>
        <dsp:cNvSpPr/>
      </dsp:nvSpPr>
      <dsp:spPr>
        <a:xfrm>
          <a:off x="1400755" y="2539"/>
          <a:ext cx="5603021" cy="1114222"/>
        </a:xfrm>
        <a:prstGeom prst="rect">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8714" tIns="283013" rIns="108714" bIns="283013" numCol="1" spcCol="1270" anchor="ctr" anchorCtr="0">
          <a:noAutofit/>
        </a:bodyPr>
        <a:lstStyle/>
        <a:p>
          <a:pPr marL="0" lvl="0" indent="0" algn="l" defTabSz="844550">
            <a:lnSpc>
              <a:spcPct val="90000"/>
            </a:lnSpc>
            <a:spcBef>
              <a:spcPct val="0"/>
            </a:spcBef>
            <a:spcAft>
              <a:spcPct val="35000"/>
            </a:spcAft>
            <a:buNone/>
          </a:pPr>
          <a:r>
            <a:rPr lang="en-US" sz="1900" kern="1200"/>
            <a:t>Aim: To introduce the concepts of developmental psychology.</a:t>
          </a:r>
        </a:p>
      </dsp:txBody>
      <dsp:txXfrm>
        <a:off x="1400755" y="2539"/>
        <a:ext cx="5603021" cy="1114222"/>
      </dsp:txXfrm>
    </dsp:sp>
    <dsp:sp modelId="{53DE9F5F-139F-41C7-9B25-91A6E8753D6F}">
      <dsp:nvSpPr>
        <dsp:cNvPr id="0" name=""/>
        <dsp:cNvSpPr/>
      </dsp:nvSpPr>
      <dsp:spPr>
        <a:xfrm>
          <a:off x="0" y="2539"/>
          <a:ext cx="1400755" cy="1114222"/>
        </a:xfrm>
        <a:prstGeom prst="rect">
          <a:avLst/>
        </a:prstGeom>
        <a:solidFill>
          <a:schemeClr val="lt1">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4123" tIns="110060" rIns="74123" bIns="110060" numCol="1" spcCol="1270" anchor="ctr" anchorCtr="0">
          <a:noAutofit/>
        </a:bodyPr>
        <a:lstStyle/>
        <a:p>
          <a:pPr marL="0" lvl="0" indent="0" algn="ctr" defTabSz="1066800">
            <a:lnSpc>
              <a:spcPct val="90000"/>
            </a:lnSpc>
            <a:spcBef>
              <a:spcPct val="0"/>
            </a:spcBef>
            <a:spcAft>
              <a:spcPct val="35000"/>
            </a:spcAft>
            <a:buNone/>
          </a:pPr>
          <a:r>
            <a:rPr lang="en-US" sz="2400" kern="1200"/>
            <a:t>Aim</a:t>
          </a:r>
        </a:p>
      </dsp:txBody>
      <dsp:txXfrm>
        <a:off x="0" y="2539"/>
        <a:ext cx="1400755" cy="1114222"/>
      </dsp:txXfrm>
    </dsp:sp>
    <dsp:sp modelId="{1A547323-3475-4911-A49E-AF4828DB6029}">
      <dsp:nvSpPr>
        <dsp:cNvPr id="0" name=""/>
        <dsp:cNvSpPr/>
      </dsp:nvSpPr>
      <dsp:spPr>
        <a:xfrm>
          <a:off x="1400755" y="1183615"/>
          <a:ext cx="5603021" cy="1114222"/>
        </a:xfrm>
        <a:prstGeom prst="rect">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8714" tIns="283013" rIns="108714" bIns="283013" numCol="1" spcCol="1270" anchor="ctr" anchorCtr="0">
          <a:noAutofit/>
        </a:bodyPr>
        <a:lstStyle/>
        <a:p>
          <a:pPr marL="0" lvl="0" indent="0" algn="l" defTabSz="844550">
            <a:lnSpc>
              <a:spcPct val="90000"/>
            </a:lnSpc>
            <a:spcBef>
              <a:spcPct val="0"/>
            </a:spcBef>
            <a:spcAft>
              <a:spcPct val="35000"/>
            </a:spcAft>
            <a:buNone/>
          </a:pPr>
          <a:r>
            <a:rPr lang="en-US" sz="1900" kern="1200"/>
            <a:t>Define attachment.</a:t>
          </a:r>
        </a:p>
      </dsp:txBody>
      <dsp:txXfrm>
        <a:off x="1400755" y="1183615"/>
        <a:ext cx="5603021" cy="1114222"/>
      </dsp:txXfrm>
    </dsp:sp>
    <dsp:sp modelId="{5E1CC09C-963F-4EC9-B83D-AF0A756D4D3E}">
      <dsp:nvSpPr>
        <dsp:cNvPr id="0" name=""/>
        <dsp:cNvSpPr/>
      </dsp:nvSpPr>
      <dsp:spPr>
        <a:xfrm>
          <a:off x="0" y="1183615"/>
          <a:ext cx="1400755" cy="1114222"/>
        </a:xfrm>
        <a:prstGeom prst="rect">
          <a:avLst/>
        </a:prstGeom>
        <a:solidFill>
          <a:schemeClr val="lt1">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4123" tIns="110060" rIns="74123" bIns="110060" numCol="1" spcCol="1270" anchor="ctr" anchorCtr="0">
          <a:noAutofit/>
        </a:bodyPr>
        <a:lstStyle/>
        <a:p>
          <a:pPr marL="0" lvl="0" indent="0" algn="ctr" defTabSz="1066800">
            <a:lnSpc>
              <a:spcPct val="90000"/>
            </a:lnSpc>
            <a:spcBef>
              <a:spcPct val="0"/>
            </a:spcBef>
            <a:spcAft>
              <a:spcPct val="35000"/>
            </a:spcAft>
            <a:buNone/>
          </a:pPr>
          <a:r>
            <a:rPr lang="en-US" sz="2400" kern="1200"/>
            <a:t>Define</a:t>
          </a:r>
        </a:p>
      </dsp:txBody>
      <dsp:txXfrm>
        <a:off x="0" y="1183615"/>
        <a:ext cx="1400755" cy="1114222"/>
      </dsp:txXfrm>
    </dsp:sp>
    <dsp:sp modelId="{6D6AC91C-9A7C-4C9A-85EF-81796102B3FA}">
      <dsp:nvSpPr>
        <dsp:cNvPr id="0" name=""/>
        <dsp:cNvSpPr/>
      </dsp:nvSpPr>
      <dsp:spPr>
        <a:xfrm>
          <a:off x="1400755" y="2364691"/>
          <a:ext cx="5603021" cy="1114222"/>
        </a:xfrm>
        <a:prstGeom prst="rect">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8714" tIns="283013" rIns="108714" bIns="283013" numCol="1" spcCol="1270" anchor="ctr" anchorCtr="0">
          <a:noAutofit/>
        </a:bodyPr>
        <a:lstStyle/>
        <a:p>
          <a:pPr marL="0" lvl="0" indent="0" algn="l" defTabSz="844550">
            <a:lnSpc>
              <a:spcPct val="90000"/>
            </a:lnSpc>
            <a:spcBef>
              <a:spcPct val="0"/>
            </a:spcBef>
            <a:spcAft>
              <a:spcPct val="35000"/>
            </a:spcAft>
            <a:buNone/>
          </a:pPr>
          <a:r>
            <a:rPr lang="en-US" sz="1900" kern="1200"/>
            <a:t>Discuss the differences between Piaget and Vygotsky's theories.</a:t>
          </a:r>
        </a:p>
      </dsp:txBody>
      <dsp:txXfrm>
        <a:off x="1400755" y="2364691"/>
        <a:ext cx="5603021" cy="1114222"/>
      </dsp:txXfrm>
    </dsp:sp>
    <dsp:sp modelId="{D5884DD7-684F-4847-9AD1-DE4E74A029BB}">
      <dsp:nvSpPr>
        <dsp:cNvPr id="0" name=""/>
        <dsp:cNvSpPr/>
      </dsp:nvSpPr>
      <dsp:spPr>
        <a:xfrm>
          <a:off x="0" y="2364691"/>
          <a:ext cx="1400755" cy="1114222"/>
        </a:xfrm>
        <a:prstGeom prst="rect">
          <a:avLst/>
        </a:prstGeom>
        <a:solidFill>
          <a:schemeClr val="lt1">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4123" tIns="110060" rIns="74123" bIns="110060" numCol="1" spcCol="1270" anchor="ctr" anchorCtr="0">
          <a:noAutofit/>
        </a:bodyPr>
        <a:lstStyle/>
        <a:p>
          <a:pPr marL="0" lvl="0" indent="0" algn="ctr" defTabSz="1066800">
            <a:lnSpc>
              <a:spcPct val="90000"/>
            </a:lnSpc>
            <a:spcBef>
              <a:spcPct val="0"/>
            </a:spcBef>
            <a:spcAft>
              <a:spcPct val="35000"/>
            </a:spcAft>
            <a:buNone/>
          </a:pPr>
          <a:r>
            <a:rPr lang="en-US" sz="2400" kern="1200"/>
            <a:t>Discuss</a:t>
          </a:r>
        </a:p>
      </dsp:txBody>
      <dsp:txXfrm>
        <a:off x="0" y="2364691"/>
        <a:ext cx="1400755" cy="1114222"/>
      </dsp:txXfrm>
    </dsp:sp>
    <dsp:sp modelId="{70F87556-A516-4A1A-B806-11B425B67B24}">
      <dsp:nvSpPr>
        <dsp:cNvPr id="0" name=""/>
        <dsp:cNvSpPr/>
      </dsp:nvSpPr>
      <dsp:spPr>
        <a:xfrm>
          <a:off x="1400755" y="3545767"/>
          <a:ext cx="5603021" cy="1114222"/>
        </a:xfrm>
        <a:prstGeom prst="rect">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8714" tIns="283013" rIns="108714" bIns="283013" numCol="1" spcCol="1270" anchor="ctr" anchorCtr="0">
          <a:noAutofit/>
        </a:bodyPr>
        <a:lstStyle/>
        <a:p>
          <a:pPr marL="0" lvl="0" indent="0" algn="l" defTabSz="844550">
            <a:lnSpc>
              <a:spcPct val="90000"/>
            </a:lnSpc>
            <a:spcBef>
              <a:spcPct val="0"/>
            </a:spcBef>
            <a:spcAft>
              <a:spcPct val="35000"/>
            </a:spcAft>
            <a:buNone/>
          </a:pPr>
          <a:r>
            <a:rPr lang="en-US" sz="1900" kern="1200"/>
            <a:t>Explain the Strange Situation.</a:t>
          </a:r>
        </a:p>
      </dsp:txBody>
      <dsp:txXfrm>
        <a:off x="1400755" y="3545767"/>
        <a:ext cx="5603021" cy="1114222"/>
      </dsp:txXfrm>
    </dsp:sp>
    <dsp:sp modelId="{DF7205AF-BB4E-467C-98DA-64933FF25A42}">
      <dsp:nvSpPr>
        <dsp:cNvPr id="0" name=""/>
        <dsp:cNvSpPr/>
      </dsp:nvSpPr>
      <dsp:spPr>
        <a:xfrm>
          <a:off x="0" y="3545767"/>
          <a:ext cx="1400755" cy="1114222"/>
        </a:xfrm>
        <a:prstGeom prst="rect">
          <a:avLst/>
        </a:prstGeom>
        <a:solidFill>
          <a:schemeClr val="lt1">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4123" tIns="110060" rIns="74123" bIns="110060" numCol="1" spcCol="1270" anchor="ctr" anchorCtr="0">
          <a:noAutofit/>
        </a:bodyPr>
        <a:lstStyle/>
        <a:p>
          <a:pPr marL="0" lvl="0" indent="0" algn="ctr" defTabSz="1066800">
            <a:lnSpc>
              <a:spcPct val="90000"/>
            </a:lnSpc>
            <a:spcBef>
              <a:spcPct val="0"/>
            </a:spcBef>
            <a:spcAft>
              <a:spcPct val="35000"/>
            </a:spcAft>
            <a:buNone/>
          </a:pPr>
          <a:r>
            <a:rPr lang="en-US" sz="2400" kern="1200"/>
            <a:t>Explain</a:t>
          </a:r>
        </a:p>
      </dsp:txBody>
      <dsp:txXfrm>
        <a:off x="0" y="3545767"/>
        <a:ext cx="1400755" cy="1114222"/>
      </dsp:txXfrm>
    </dsp:sp>
    <dsp:sp modelId="{08CB9EC5-22D6-4BD9-875F-9750E3D8F02F}">
      <dsp:nvSpPr>
        <dsp:cNvPr id="0" name=""/>
        <dsp:cNvSpPr/>
      </dsp:nvSpPr>
      <dsp:spPr>
        <a:xfrm>
          <a:off x="1400755" y="4726843"/>
          <a:ext cx="5603021" cy="1114222"/>
        </a:xfrm>
        <a:prstGeom prst="rect">
          <a:avLst/>
        </a:prstGeom>
        <a:solidFill>
          <a:schemeClr val="accent6">
            <a:hueOff val="0"/>
            <a:satOff val="0"/>
            <a:lumOff val="0"/>
            <a:alphaOff val="0"/>
          </a:schemeClr>
        </a:solidFill>
        <a:ln w="1270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8714" tIns="283013" rIns="108714" bIns="283013" numCol="1" spcCol="1270" anchor="ctr" anchorCtr="0">
          <a:noAutofit/>
        </a:bodyPr>
        <a:lstStyle/>
        <a:p>
          <a:pPr marL="0" lvl="0" indent="0" algn="l" defTabSz="844550">
            <a:lnSpc>
              <a:spcPct val="90000"/>
            </a:lnSpc>
            <a:spcBef>
              <a:spcPct val="0"/>
            </a:spcBef>
            <a:spcAft>
              <a:spcPct val="35000"/>
            </a:spcAft>
            <a:buNone/>
          </a:pPr>
          <a:r>
            <a:rPr lang="en-US" sz="1900" kern="1200"/>
            <a:t>Discuss the implications of parenting style on adult attachment. </a:t>
          </a:r>
        </a:p>
      </dsp:txBody>
      <dsp:txXfrm>
        <a:off x="1400755" y="4726843"/>
        <a:ext cx="5603021" cy="1114222"/>
      </dsp:txXfrm>
    </dsp:sp>
    <dsp:sp modelId="{C7A5ACC3-5134-4CD3-B164-A2DEF1F23832}">
      <dsp:nvSpPr>
        <dsp:cNvPr id="0" name=""/>
        <dsp:cNvSpPr/>
      </dsp:nvSpPr>
      <dsp:spPr>
        <a:xfrm>
          <a:off x="0" y="4726843"/>
          <a:ext cx="1400755" cy="1114222"/>
        </a:xfrm>
        <a:prstGeom prst="rect">
          <a:avLst/>
        </a:prstGeom>
        <a:solidFill>
          <a:schemeClr val="lt1">
            <a:hueOff val="0"/>
            <a:satOff val="0"/>
            <a:lumOff val="0"/>
            <a:alphaOff val="0"/>
          </a:schemeClr>
        </a:solidFill>
        <a:ln w="1270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4123" tIns="110060" rIns="74123" bIns="110060" numCol="1" spcCol="1270" anchor="ctr" anchorCtr="0">
          <a:noAutofit/>
        </a:bodyPr>
        <a:lstStyle/>
        <a:p>
          <a:pPr marL="0" lvl="0" indent="0" algn="ctr" defTabSz="1066800">
            <a:lnSpc>
              <a:spcPct val="90000"/>
            </a:lnSpc>
            <a:spcBef>
              <a:spcPct val="0"/>
            </a:spcBef>
            <a:spcAft>
              <a:spcPct val="35000"/>
            </a:spcAft>
            <a:buNone/>
          </a:pPr>
          <a:r>
            <a:rPr lang="en-US" sz="2400" kern="1200"/>
            <a:t>Discuss</a:t>
          </a:r>
        </a:p>
      </dsp:txBody>
      <dsp:txXfrm>
        <a:off x="0" y="4726843"/>
        <a:ext cx="1400755" cy="111422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CA213BB-A78B-4F00-9AD7-6D798637A0B7}">
      <dsp:nvSpPr>
        <dsp:cNvPr id="0" name=""/>
        <dsp:cNvSpPr/>
      </dsp:nvSpPr>
      <dsp:spPr>
        <a:xfrm>
          <a:off x="2127306" y="530730"/>
          <a:ext cx="1944000" cy="19440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84917A2-7B21-4373-A345-7BCF2969FB6F}">
      <dsp:nvSpPr>
        <dsp:cNvPr id="0" name=""/>
        <dsp:cNvSpPr/>
      </dsp:nvSpPr>
      <dsp:spPr>
        <a:xfrm>
          <a:off x="939306" y="2945032"/>
          <a:ext cx="432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22350">
            <a:lnSpc>
              <a:spcPct val="100000"/>
            </a:lnSpc>
            <a:spcBef>
              <a:spcPct val="0"/>
            </a:spcBef>
            <a:spcAft>
              <a:spcPct val="35000"/>
            </a:spcAft>
            <a:buNone/>
          </a:pPr>
          <a:r>
            <a:rPr lang="en-US" sz="2300" kern="1200"/>
            <a:t>What do you think this field studies?</a:t>
          </a:r>
        </a:p>
      </dsp:txBody>
      <dsp:txXfrm>
        <a:off x="939306" y="2945032"/>
        <a:ext cx="4320000" cy="720000"/>
      </dsp:txXfrm>
    </dsp:sp>
    <dsp:sp modelId="{1546ED10-4AED-4387-8320-F7D27408C063}">
      <dsp:nvSpPr>
        <dsp:cNvPr id="0" name=""/>
        <dsp:cNvSpPr/>
      </dsp:nvSpPr>
      <dsp:spPr>
        <a:xfrm>
          <a:off x="7203306" y="530730"/>
          <a:ext cx="1944000" cy="194400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3D2BCE7-FB45-4B6B-BFBD-9C2D740C748C}">
      <dsp:nvSpPr>
        <dsp:cNvPr id="0" name=""/>
        <dsp:cNvSpPr/>
      </dsp:nvSpPr>
      <dsp:spPr>
        <a:xfrm>
          <a:off x="6015306" y="2945032"/>
          <a:ext cx="432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22350">
            <a:lnSpc>
              <a:spcPct val="100000"/>
            </a:lnSpc>
            <a:spcBef>
              <a:spcPct val="0"/>
            </a:spcBef>
            <a:spcAft>
              <a:spcPct val="35000"/>
            </a:spcAft>
            <a:buNone/>
          </a:pPr>
          <a:r>
            <a:rPr lang="en-US" sz="2300" kern="1200"/>
            <a:t>Development? That's about right.</a:t>
          </a:r>
        </a:p>
      </dsp:txBody>
      <dsp:txXfrm>
        <a:off x="6015306" y="2945032"/>
        <a:ext cx="4320000" cy="72000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72F99BE-74A9-4EDA-8690-CB9D7CA09E3F}">
      <dsp:nvSpPr>
        <dsp:cNvPr id="0" name=""/>
        <dsp:cNvSpPr/>
      </dsp:nvSpPr>
      <dsp:spPr>
        <a:xfrm>
          <a:off x="0" y="0"/>
          <a:ext cx="7003777" cy="0"/>
        </a:xfrm>
        <a:prstGeom prst="line">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9801BF2-04A4-49F0-963B-24437A8EE77B}">
      <dsp:nvSpPr>
        <dsp:cNvPr id="0" name=""/>
        <dsp:cNvSpPr/>
      </dsp:nvSpPr>
      <dsp:spPr>
        <a:xfrm>
          <a:off x="0" y="0"/>
          <a:ext cx="7003777" cy="29218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5260" tIns="175260" rIns="175260" bIns="175260" numCol="1" spcCol="1270" anchor="t" anchorCtr="0">
          <a:noAutofit/>
        </a:bodyPr>
        <a:lstStyle/>
        <a:p>
          <a:pPr marL="0" lvl="0" indent="0" algn="l" defTabSz="2044700">
            <a:lnSpc>
              <a:spcPct val="90000"/>
            </a:lnSpc>
            <a:spcBef>
              <a:spcPct val="0"/>
            </a:spcBef>
            <a:spcAft>
              <a:spcPct val="35000"/>
            </a:spcAft>
            <a:buNone/>
          </a:pPr>
          <a:r>
            <a:rPr lang="en-US" sz="4600" kern="1200"/>
            <a:t>To what extent is the adult you are today influenced by the child you once were? </a:t>
          </a:r>
        </a:p>
      </dsp:txBody>
      <dsp:txXfrm>
        <a:off x="0" y="0"/>
        <a:ext cx="7003777" cy="2921802"/>
      </dsp:txXfrm>
    </dsp:sp>
    <dsp:sp modelId="{077F25F1-7A8F-4A77-A432-4A1A0C06F844}">
      <dsp:nvSpPr>
        <dsp:cNvPr id="0" name=""/>
        <dsp:cNvSpPr/>
      </dsp:nvSpPr>
      <dsp:spPr>
        <a:xfrm>
          <a:off x="0" y="2921802"/>
          <a:ext cx="7003777" cy="0"/>
        </a:xfrm>
        <a:prstGeom prst="line">
          <a:avLst/>
        </a:prstGeom>
        <a:solidFill>
          <a:schemeClr val="accent5">
            <a:hueOff val="-1466799"/>
            <a:satOff val="-628"/>
            <a:lumOff val="-6470"/>
            <a:alphaOff val="0"/>
          </a:schemeClr>
        </a:solidFill>
        <a:ln w="12700" cap="flat" cmpd="sng" algn="ctr">
          <a:solidFill>
            <a:schemeClr val="accent5">
              <a:hueOff val="-1466799"/>
              <a:satOff val="-628"/>
              <a:lumOff val="-647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45FA570-370E-4609-A1A3-FE1FAFC95E07}">
      <dsp:nvSpPr>
        <dsp:cNvPr id="0" name=""/>
        <dsp:cNvSpPr/>
      </dsp:nvSpPr>
      <dsp:spPr>
        <a:xfrm>
          <a:off x="0" y="2921802"/>
          <a:ext cx="7003777" cy="29218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5260" tIns="175260" rIns="175260" bIns="175260" numCol="1" spcCol="1270" anchor="t" anchorCtr="0">
          <a:noAutofit/>
        </a:bodyPr>
        <a:lstStyle/>
        <a:p>
          <a:pPr marL="0" lvl="0" indent="0" algn="l" defTabSz="2044700">
            <a:lnSpc>
              <a:spcPct val="90000"/>
            </a:lnSpc>
            <a:spcBef>
              <a:spcPct val="0"/>
            </a:spcBef>
            <a:spcAft>
              <a:spcPct val="35000"/>
            </a:spcAft>
            <a:buNone/>
          </a:pPr>
          <a:r>
            <a:rPr lang="en-US" sz="4600" kern="1200"/>
            <a:t>To what extent is a child fundamentally different from the adult they grow up to be?</a:t>
          </a:r>
        </a:p>
      </dsp:txBody>
      <dsp:txXfrm>
        <a:off x="0" y="2921802"/>
        <a:ext cx="7003777" cy="2921802"/>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DC4257F-4A9A-40A6-ACE7-81524C26652E}">
      <dsp:nvSpPr>
        <dsp:cNvPr id="0" name=""/>
        <dsp:cNvSpPr/>
      </dsp:nvSpPr>
      <dsp:spPr>
        <a:xfrm>
          <a:off x="0" y="1890"/>
          <a:ext cx="7003777" cy="80549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7F4B0BC-F721-403A-85BB-D8023E02D0B0}">
      <dsp:nvSpPr>
        <dsp:cNvPr id="0" name=""/>
        <dsp:cNvSpPr/>
      </dsp:nvSpPr>
      <dsp:spPr>
        <a:xfrm>
          <a:off x="243661" y="183126"/>
          <a:ext cx="443021" cy="44302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FFC18B4-8B58-45CA-BB15-DE43CA3CE07F}">
      <dsp:nvSpPr>
        <dsp:cNvPr id="0" name=""/>
        <dsp:cNvSpPr/>
      </dsp:nvSpPr>
      <dsp:spPr>
        <a:xfrm>
          <a:off x="930344" y="1890"/>
          <a:ext cx="6073432" cy="8054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5248" tIns="85248" rIns="85248" bIns="85248" numCol="1" spcCol="1270" anchor="ctr" anchorCtr="0">
          <a:noAutofit/>
        </a:bodyPr>
        <a:lstStyle/>
        <a:p>
          <a:pPr marL="0" lvl="0" indent="0" algn="l" defTabSz="844550">
            <a:lnSpc>
              <a:spcPct val="90000"/>
            </a:lnSpc>
            <a:spcBef>
              <a:spcPct val="0"/>
            </a:spcBef>
            <a:spcAft>
              <a:spcPct val="35000"/>
            </a:spcAft>
            <a:buNone/>
          </a:pPr>
          <a:r>
            <a:rPr lang="en-US" sz="1900" kern="1200"/>
            <a:t>Physical</a:t>
          </a:r>
        </a:p>
      </dsp:txBody>
      <dsp:txXfrm>
        <a:off x="930344" y="1890"/>
        <a:ext cx="6073432" cy="805493"/>
      </dsp:txXfrm>
    </dsp:sp>
    <dsp:sp modelId="{9DA3673D-DFB4-4521-BAE1-65182C03BD79}">
      <dsp:nvSpPr>
        <dsp:cNvPr id="0" name=""/>
        <dsp:cNvSpPr/>
      </dsp:nvSpPr>
      <dsp:spPr>
        <a:xfrm>
          <a:off x="0" y="1008756"/>
          <a:ext cx="7003777" cy="80549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530D0E6-8B87-4224-850A-89696FE59E77}">
      <dsp:nvSpPr>
        <dsp:cNvPr id="0" name=""/>
        <dsp:cNvSpPr/>
      </dsp:nvSpPr>
      <dsp:spPr>
        <a:xfrm>
          <a:off x="243661" y="1189992"/>
          <a:ext cx="443021" cy="44302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206F9CB-EE8D-4508-8055-BEA1FE1C78D8}">
      <dsp:nvSpPr>
        <dsp:cNvPr id="0" name=""/>
        <dsp:cNvSpPr/>
      </dsp:nvSpPr>
      <dsp:spPr>
        <a:xfrm>
          <a:off x="930344" y="1008756"/>
          <a:ext cx="6073432" cy="8054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5248" tIns="85248" rIns="85248" bIns="85248" numCol="1" spcCol="1270" anchor="ctr" anchorCtr="0">
          <a:noAutofit/>
        </a:bodyPr>
        <a:lstStyle/>
        <a:p>
          <a:pPr marL="0" lvl="0" indent="0" algn="l" defTabSz="844550">
            <a:lnSpc>
              <a:spcPct val="90000"/>
            </a:lnSpc>
            <a:spcBef>
              <a:spcPct val="0"/>
            </a:spcBef>
            <a:spcAft>
              <a:spcPct val="35000"/>
            </a:spcAft>
            <a:buNone/>
          </a:pPr>
          <a:r>
            <a:rPr lang="en-US" sz="1900" kern="1200"/>
            <a:t>Cognitive</a:t>
          </a:r>
        </a:p>
      </dsp:txBody>
      <dsp:txXfrm>
        <a:off x="930344" y="1008756"/>
        <a:ext cx="6073432" cy="805493"/>
      </dsp:txXfrm>
    </dsp:sp>
    <dsp:sp modelId="{45883D66-30D9-4DCB-9B71-606656F66E7E}">
      <dsp:nvSpPr>
        <dsp:cNvPr id="0" name=""/>
        <dsp:cNvSpPr/>
      </dsp:nvSpPr>
      <dsp:spPr>
        <a:xfrm>
          <a:off x="0" y="2015622"/>
          <a:ext cx="7003777" cy="80549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2A2BEB7-C761-4A91-AAB5-A6291A5BEB47}">
      <dsp:nvSpPr>
        <dsp:cNvPr id="0" name=""/>
        <dsp:cNvSpPr/>
      </dsp:nvSpPr>
      <dsp:spPr>
        <a:xfrm>
          <a:off x="243661" y="2196858"/>
          <a:ext cx="443021" cy="443021"/>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524B34A-037B-4BDB-96CB-2CB2B318BD3C}">
      <dsp:nvSpPr>
        <dsp:cNvPr id="0" name=""/>
        <dsp:cNvSpPr/>
      </dsp:nvSpPr>
      <dsp:spPr>
        <a:xfrm>
          <a:off x="930344" y="2015622"/>
          <a:ext cx="6073432" cy="8054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5248" tIns="85248" rIns="85248" bIns="85248" numCol="1" spcCol="1270" anchor="ctr" anchorCtr="0">
          <a:noAutofit/>
        </a:bodyPr>
        <a:lstStyle/>
        <a:p>
          <a:pPr marL="0" lvl="0" indent="0" algn="l" defTabSz="844550">
            <a:lnSpc>
              <a:spcPct val="90000"/>
            </a:lnSpc>
            <a:spcBef>
              <a:spcPct val="0"/>
            </a:spcBef>
            <a:spcAft>
              <a:spcPct val="35000"/>
            </a:spcAft>
            <a:buNone/>
          </a:pPr>
          <a:r>
            <a:rPr lang="en-US" sz="1900" kern="1200"/>
            <a:t>Emotional</a:t>
          </a:r>
        </a:p>
      </dsp:txBody>
      <dsp:txXfrm>
        <a:off x="930344" y="2015622"/>
        <a:ext cx="6073432" cy="805493"/>
      </dsp:txXfrm>
    </dsp:sp>
    <dsp:sp modelId="{D27AE13B-8848-4FD1-9ADA-53AD32F8AFDE}">
      <dsp:nvSpPr>
        <dsp:cNvPr id="0" name=""/>
        <dsp:cNvSpPr/>
      </dsp:nvSpPr>
      <dsp:spPr>
        <a:xfrm>
          <a:off x="0" y="3022489"/>
          <a:ext cx="7003777" cy="80549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4363FA0-FFEB-47C6-8B04-DD39E783D33C}">
      <dsp:nvSpPr>
        <dsp:cNvPr id="0" name=""/>
        <dsp:cNvSpPr/>
      </dsp:nvSpPr>
      <dsp:spPr>
        <a:xfrm>
          <a:off x="243661" y="3203725"/>
          <a:ext cx="443021" cy="443021"/>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37D4C06-E5FA-45D4-83FE-9553845B293A}">
      <dsp:nvSpPr>
        <dsp:cNvPr id="0" name=""/>
        <dsp:cNvSpPr/>
      </dsp:nvSpPr>
      <dsp:spPr>
        <a:xfrm>
          <a:off x="930344" y="3022489"/>
          <a:ext cx="6073432" cy="8054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5248" tIns="85248" rIns="85248" bIns="85248" numCol="1" spcCol="1270" anchor="ctr" anchorCtr="0">
          <a:noAutofit/>
        </a:bodyPr>
        <a:lstStyle/>
        <a:p>
          <a:pPr marL="0" lvl="0" indent="0" algn="l" defTabSz="844550">
            <a:lnSpc>
              <a:spcPct val="90000"/>
            </a:lnSpc>
            <a:spcBef>
              <a:spcPct val="0"/>
            </a:spcBef>
            <a:spcAft>
              <a:spcPct val="35000"/>
            </a:spcAft>
            <a:buNone/>
          </a:pPr>
          <a:r>
            <a:rPr lang="en-US" sz="1900" kern="1200"/>
            <a:t>Social</a:t>
          </a:r>
        </a:p>
      </dsp:txBody>
      <dsp:txXfrm>
        <a:off x="930344" y="3022489"/>
        <a:ext cx="6073432" cy="805493"/>
      </dsp:txXfrm>
    </dsp:sp>
    <dsp:sp modelId="{6171CE4B-EA43-4C49-96AB-0BBE58BF2DAA}">
      <dsp:nvSpPr>
        <dsp:cNvPr id="0" name=""/>
        <dsp:cNvSpPr/>
      </dsp:nvSpPr>
      <dsp:spPr>
        <a:xfrm>
          <a:off x="0" y="4029355"/>
          <a:ext cx="7003777" cy="80549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DC5371F-755A-4C00-B969-36296C46C5DE}">
      <dsp:nvSpPr>
        <dsp:cNvPr id="0" name=""/>
        <dsp:cNvSpPr/>
      </dsp:nvSpPr>
      <dsp:spPr>
        <a:xfrm>
          <a:off x="243661" y="4210591"/>
          <a:ext cx="443021" cy="443021"/>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F110D56-D878-494B-87B9-1DFBF2D717D4}">
      <dsp:nvSpPr>
        <dsp:cNvPr id="0" name=""/>
        <dsp:cNvSpPr/>
      </dsp:nvSpPr>
      <dsp:spPr>
        <a:xfrm>
          <a:off x="930344" y="4029355"/>
          <a:ext cx="6073432" cy="8054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5248" tIns="85248" rIns="85248" bIns="85248" numCol="1" spcCol="1270" anchor="ctr" anchorCtr="0">
          <a:noAutofit/>
        </a:bodyPr>
        <a:lstStyle/>
        <a:p>
          <a:pPr marL="0" lvl="0" indent="0" algn="l" defTabSz="844550">
            <a:lnSpc>
              <a:spcPct val="90000"/>
            </a:lnSpc>
            <a:spcBef>
              <a:spcPct val="0"/>
            </a:spcBef>
            <a:spcAft>
              <a:spcPct val="35000"/>
            </a:spcAft>
            <a:buNone/>
          </a:pPr>
          <a:r>
            <a:rPr lang="en-US" sz="1900" kern="1200"/>
            <a:t>Intelligence</a:t>
          </a:r>
        </a:p>
      </dsp:txBody>
      <dsp:txXfrm>
        <a:off x="930344" y="4029355"/>
        <a:ext cx="6073432" cy="805493"/>
      </dsp:txXfrm>
    </dsp:sp>
    <dsp:sp modelId="{ADA288F3-82F3-48DD-ABCB-35B28421AFED}">
      <dsp:nvSpPr>
        <dsp:cNvPr id="0" name=""/>
        <dsp:cNvSpPr/>
      </dsp:nvSpPr>
      <dsp:spPr>
        <a:xfrm>
          <a:off x="0" y="5036221"/>
          <a:ext cx="7003777" cy="80549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5EF11BB-967E-47F0-9C25-CF4AC75DFEA6}">
      <dsp:nvSpPr>
        <dsp:cNvPr id="0" name=""/>
        <dsp:cNvSpPr/>
      </dsp:nvSpPr>
      <dsp:spPr>
        <a:xfrm>
          <a:off x="243661" y="5217457"/>
          <a:ext cx="443021" cy="443021"/>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E738448-49F6-4EFE-88A0-A4F86DBDA2A1}">
      <dsp:nvSpPr>
        <dsp:cNvPr id="0" name=""/>
        <dsp:cNvSpPr/>
      </dsp:nvSpPr>
      <dsp:spPr>
        <a:xfrm>
          <a:off x="930344" y="5036221"/>
          <a:ext cx="6073432" cy="8054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5248" tIns="85248" rIns="85248" bIns="85248" numCol="1" spcCol="1270" anchor="ctr" anchorCtr="0">
          <a:noAutofit/>
        </a:bodyPr>
        <a:lstStyle/>
        <a:p>
          <a:pPr marL="0" lvl="0" indent="0" algn="l" defTabSz="844550">
            <a:lnSpc>
              <a:spcPct val="90000"/>
            </a:lnSpc>
            <a:spcBef>
              <a:spcPct val="0"/>
            </a:spcBef>
            <a:spcAft>
              <a:spcPct val="35000"/>
            </a:spcAft>
            <a:buNone/>
          </a:pPr>
          <a:r>
            <a:rPr lang="en-US" sz="1900" kern="1200"/>
            <a:t>Perception</a:t>
          </a:r>
        </a:p>
      </dsp:txBody>
      <dsp:txXfrm>
        <a:off x="930344" y="5036221"/>
        <a:ext cx="6073432" cy="805493"/>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6CEAA8D-755C-4A6C-9A4E-F3905C1AD7E6}">
      <dsp:nvSpPr>
        <dsp:cNvPr id="0" name=""/>
        <dsp:cNvSpPr/>
      </dsp:nvSpPr>
      <dsp:spPr>
        <a:xfrm>
          <a:off x="0" y="313789"/>
          <a:ext cx="5626542" cy="2527199"/>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7160" tIns="137160" rIns="137160" bIns="137160" numCol="1" spcCol="1270" anchor="ctr" anchorCtr="0">
          <a:noAutofit/>
        </a:bodyPr>
        <a:lstStyle/>
        <a:p>
          <a:pPr marL="0" lvl="0" indent="0" algn="l" defTabSz="1600200">
            <a:lnSpc>
              <a:spcPct val="90000"/>
            </a:lnSpc>
            <a:spcBef>
              <a:spcPct val="0"/>
            </a:spcBef>
            <a:spcAft>
              <a:spcPct val="35000"/>
            </a:spcAft>
            <a:buNone/>
          </a:pPr>
          <a:r>
            <a:rPr lang="en-US" sz="3600" kern="1200"/>
            <a:t>As development is a lifelong process, we must consider all aspects of human life.</a:t>
          </a:r>
        </a:p>
      </dsp:txBody>
      <dsp:txXfrm>
        <a:off x="123368" y="437157"/>
        <a:ext cx="5379806" cy="2280463"/>
      </dsp:txXfrm>
    </dsp:sp>
    <dsp:sp modelId="{1EFD28D5-2A0A-4484-9ED7-39C09DFAF8A3}">
      <dsp:nvSpPr>
        <dsp:cNvPr id="0" name=""/>
        <dsp:cNvSpPr/>
      </dsp:nvSpPr>
      <dsp:spPr>
        <a:xfrm>
          <a:off x="0" y="2944669"/>
          <a:ext cx="5626542" cy="2527199"/>
        </a:xfrm>
        <a:prstGeom prst="round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7160" tIns="137160" rIns="137160" bIns="137160" numCol="1" spcCol="1270" anchor="ctr" anchorCtr="0">
          <a:noAutofit/>
        </a:bodyPr>
        <a:lstStyle/>
        <a:p>
          <a:pPr marL="0" lvl="0" indent="0" algn="l" defTabSz="1600200">
            <a:lnSpc>
              <a:spcPct val="90000"/>
            </a:lnSpc>
            <a:spcBef>
              <a:spcPct val="0"/>
            </a:spcBef>
            <a:spcAft>
              <a:spcPct val="35000"/>
            </a:spcAft>
            <a:buNone/>
          </a:pPr>
          <a:r>
            <a:rPr lang="en-US" sz="3600" kern="1200"/>
            <a:t>This includes early childhood, adolescence, adulthood and even death.</a:t>
          </a:r>
        </a:p>
      </dsp:txBody>
      <dsp:txXfrm>
        <a:off x="123368" y="3068037"/>
        <a:ext cx="5379806" cy="2280463"/>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79DA73C-19AC-4431-904F-9F640A310F2B}">
      <dsp:nvSpPr>
        <dsp:cNvPr id="0" name=""/>
        <dsp:cNvSpPr/>
      </dsp:nvSpPr>
      <dsp:spPr>
        <a:xfrm>
          <a:off x="0" y="208668"/>
          <a:ext cx="5626542" cy="127296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US" sz="3200" kern="1200"/>
            <a:t>Some theories we will cover today include those of</a:t>
          </a:r>
        </a:p>
      </dsp:txBody>
      <dsp:txXfrm>
        <a:off x="62141" y="270809"/>
        <a:ext cx="5502260" cy="1148678"/>
      </dsp:txXfrm>
    </dsp:sp>
    <dsp:sp modelId="{47D1206B-676C-42EC-B09C-CE44F4093945}">
      <dsp:nvSpPr>
        <dsp:cNvPr id="0" name=""/>
        <dsp:cNvSpPr/>
      </dsp:nvSpPr>
      <dsp:spPr>
        <a:xfrm>
          <a:off x="0" y="1573789"/>
          <a:ext cx="5626542" cy="1272960"/>
        </a:xfrm>
        <a:prstGeom prst="roundRect">
          <a:avLst/>
        </a:prstGeom>
        <a:solidFill>
          <a:schemeClr val="accent2">
            <a:hueOff val="-498335"/>
            <a:satOff val="-139"/>
            <a:lumOff val="235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US" sz="3200" kern="1200"/>
            <a:t>Harlow's Monkeys</a:t>
          </a:r>
        </a:p>
      </dsp:txBody>
      <dsp:txXfrm>
        <a:off x="62141" y="1635930"/>
        <a:ext cx="5502260" cy="1148678"/>
      </dsp:txXfrm>
    </dsp:sp>
    <dsp:sp modelId="{2965830A-EEDB-4FF7-A7AA-073C2B9C408B}">
      <dsp:nvSpPr>
        <dsp:cNvPr id="0" name=""/>
        <dsp:cNvSpPr/>
      </dsp:nvSpPr>
      <dsp:spPr>
        <a:xfrm>
          <a:off x="0" y="2938909"/>
          <a:ext cx="5626542" cy="1272960"/>
        </a:xfrm>
        <a:prstGeom prst="roundRect">
          <a:avLst/>
        </a:prstGeom>
        <a:solidFill>
          <a:schemeClr val="accent2">
            <a:hueOff val="-996670"/>
            <a:satOff val="-279"/>
            <a:lumOff val="470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US" sz="3200" kern="1200"/>
            <a:t>Bowlby and the 44 Thieves</a:t>
          </a:r>
        </a:p>
      </dsp:txBody>
      <dsp:txXfrm>
        <a:off x="62141" y="3001050"/>
        <a:ext cx="5502260" cy="1148678"/>
      </dsp:txXfrm>
    </dsp:sp>
    <dsp:sp modelId="{CAB00CA1-1F28-4007-91AE-260B2139405B}">
      <dsp:nvSpPr>
        <dsp:cNvPr id="0" name=""/>
        <dsp:cNvSpPr/>
      </dsp:nvSpPr>
      <dsp:spPr>
        <a:xfrm>
          <a:off x="0" y="4304029"/>
          <a:ext cx="5626542" cy="1272960"/>
        </a:xfrm>
        <a:prstGeom prst="roundRect">
          <a:avLst/>
        </a:prstGeom>
        <a:solidFill>
          <a:schemeClr val="accent2">
            <a:hueOff val="-1495005"/>
            <a:satOff val="-418"/>
            <a:lumOff val="705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US" sz="3200" kern="1200"/>
            <a:t>Lorenz's Geese</a:t>
          </a:r>
        </a:p>
      </dsp:txBody>
      <dsp:txXfrm>
        <a:off x="62141" y="4366170"/>
        <a:ext cx="5502260" cy="1148678"/>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9163BA0-CBD9-4D5A-B78E-F0D24AD625E0}">
      <dsp:nvSpPr>
        <dsp:cNvPr id="0" name=""/>
        <dsp:cNvSpPr/>
      </dsp:nvSpPr>
      <dsp:spPr>
        <a:xfrm>
          <a:off x="0" y="391098"/>
          <a:ext cx="5626542" cy="1203345"/>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US" sz="2200" kern="1200"/>
            <a:t>Learning about senses, exploring the world.</a:t>
          </a:r>
        </a:p>
      </dsp:txBody>
      <dsp:txXfrm>
        <a:off x="58742" y="449840"/>
        <a:ext cx="5509058" cy="1085861"/>
      </dsp:txXfrm>
    </dsp:sp>
    <dsp:sp modelId="{555CD4B0-EED3-43D5-A45F-9DAD58989606}">
      <dsp:nvSpPr>
        <dsp:cNvPr id="0" name=""/>
        <dsp:cNvSpPr/>
      </dsp:nvSpPr>
      <dsp:spPr>
        <a:xfrm>
          <a:off x="0" y="1657803"/>
          <a:ext cx="5626542" cy="1203345"/>
        </a:xfrm>
        <a:prstGeom prst="roundRect">
          <a:avLst/>
        </a:prstGeom>
        <a:solidFill>
          <a:schemeClr val="accent2">
            <a:hueOff val="-498335"/>
            <a:satOff val="-139"/>
            <a:lumOff val="235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US" sz="2200" kern="1200"/>
            <a:t>Object permanence, self-recognition, deferred imitation and representational play develop.</a:t>
          </a:r>
        </a:p>
      </dsp:txBody>
      <dsp:txXfrm>
        <a:off x="58742" y="1716545"/>
        <a:ext cx="5509058" cy="1085861"/>
      </dsp:txXfrm>
    </dsp:sp>
    <dsp:sp modelId="{2C72931B-4F10-4D97-8378-781164CA7662}">
      <dsp:nvSpPr>
        <dsp:cNvPr id="0" name=""/>
        <dsp:cNvSpPr/>
      </dsp:nvSpPr>
      <dsp:spPr>
        <a:xfrm>
          <a:off x="0" y="2924509"/>
          <a:ext cx="5626542" cy="1203345"/>
        </a:xfrm>
        <a:prstGeom prst="roundRect">
          <a:avLst/>
        </a:prstGeom>
        <a:solidFill>
          <a:schemeClr val="accent2">
            <a:hueOff val="-996670"/>
            <a:satOff val="-279"/>
            <a:lumOff val="470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US" sz="2200" kern="1200"/>
            <a:t>The emergence of the general symbolic function is developed, the capacity to represent the world mentally. </a:t>
          </a:r>
        </a:p>
      </dsp:txBody>
      <dsp:txXfrm>
        <a:off x="58742" y="2983251"/>
        <a:ext cx="5509058" cy="1085861"/>
      </dsp:txXfrm>
    </dsp:sp>
    <dsp:sp modelId="{4227900C-4371-418B-AC31-C7404B97697F}">
      <dsp:nvSpPr>
        <dsp:cNvPr id="0" name=""/>
        <dsp:cNvSpPr/>
      </dsp:nvSpPr>
      <dsp:spPr>
        <a:xfrm>
          <a:off x="0" y="4191214"/>
          <a:ext cx="5626542" cy="1203345"/>
        </a:xfrm>
        <a:prstGeom prst="roundRect">
          <a:avLst/>
        </a:prstGeom>
        <a:solidFill>
          <a:schemeClr val="accent2">
            <a:hueOff val="-1495005"/>
            <a:satOff val="-418"/>
            <a:lumOff val="705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US" sz="2200" kern="1200"/>
            <a:t>The infant lives in the present at first. </a:t>
          </a:r>
        </a:p>
      </dsp:txBody>
      <dsp:txXfrm>
        <a:off x="58742" y="4249956"/>
        <a:ext cx="5509058" cy="1085861"/>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BB03BB2-1131-434F-A6E3-B8104453078B}">
      <dsp:nvSpPr>
        <dsp:cNvPr id="0" name=""/>
        <dsp:cNvSpPr/>
      </dsp:nvSpPr>
      <dsp:spPr>
        <a:xfrm>
          <a:off x="0" y="64302"/>
          <a:ext cx="7003777" cy="137475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US" sz="2500" kern="1200"/>
            <a:t>At the beginning, the child is influenced by the appearance of things, rather than logical reasoning.</a:t>
          </a:r>
        </a:p>
      </dsp:txBody>
      <dsp:txXfrm>
        <a:off x="67110" y="131412"/>
        <a:ext cx="6869557" cy="1240530"/>
      </dsp:txXfrm>
    </dsp:sp>
    <dsp:sp modelId="{303F86FE-D401-47A9-9E36-B1F60610908F}">
      <dsp:nvSpPr>
        <dsp:cNvPr id="0" name=""/>
        <dsp:cNvSpPr/>
      </dsp:nvSpPr>
      <dsp:spPr>
        <a:xfrm>
          <a:off x="0" y="1511052"/>
          <a:ext cx="7003777" cy="1374750"/>
        </a:xfrm>
        <a:prstGeom prst="roundRect">
          <a:avLst/>
        </a:prstGeom>
        <a:solidFill>
          <a:schemeClr val="accent2">
            <a:hueOff val="-498335"/>
            <a:satOff val="-139"/>
            <a:lumOff val="235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US" sz="2500" kern="1200"/>
            <a:t>Conservation does not occur, the child does not realise that if the appearance changes, the quantity does not. </a:t>
          </a:r>
        </a:p>
      </dsp:txBody>
      <dsp:txXfrm>
        <a:off x="67110" y="1578162"/>
        <a:ext cx="6869557" cy="1240530"/>
      </dsp:txXfrm>
    </dsp:sp>
    <dsp:sp modelId="{159A9F45-965A-4E27-8344-DD004D59D0A0}">
      <dsp:nvSpPr>
        <dsp:cNvPr id="0" name=""/>
        <dsp:cNvSpPr/>
      </dsp:nvSpPr>
      <dsp:spPr>
        <a:xfrm>
          <a:off x="0" y="2957802"/>
          <a:ext cx="7003777" cy="1374750"/>
        </a:xfrm>
        <a:prstGeom prst="roundRect">
          <a:avLst/>
        </a:prstGeom>
        <a:solidFill>
          <a:schemeClr val="accent2">
            <a:hueOff val="-996670"/>
            <a:satOff val="-279"/>
            <a:lumOff val="470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US" sz="2500" kern="1200"/>
            <a:t>Egocentric (three mountains study).</a:t>
          </a:r>
        </a:p>
      </dsp:txBody>
      <dsp:txXfrm>
        <a:off x="67110" y="3024912"/>
        <a:ext cx="6869557" cy="1240530"/>
      </dsp:txXfrm>
    </dsp:sp>
    <dsp:sp modelId="{EA37155F-C091-4CA6-B77B-FC8B238337A6}">
      <dsp:nvSpPr>
        <dsp:cNvPr id="0" name=""/>
        <dsp:cNvSpPr/>
      </dsp:nvSpPr>
      <dsp:spPr>
        <a:xfrm>
          <a:off x="0" y="4404552"/>
          <a:ext cx="7003777" cy="1374750"/>
        </a:xfrm>
        <a:prstGeom prst="roundRect">
          <a:avLst/>
        </a:prstGeom>
        <a:solidFill>
          <a:schemeClr val="accent2">
            <a:hueOff val="-1495005"/>
            <a:satOff val="-418"/>
            <a:lumOff val="705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US" sz="2500" kern="1200"/>
            <a:t>By the end of this stage egocentrism declines and pretend play develops.</a:t>
          </a:r>
        </a:p>
      </dsp:txBody>
      <dsp:txXfrm>
        <a:off x="67110" y="4471662"/>
        <a:ext cx="6869557" cy="1240530"/>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839379B-F927-4997-9157-0A7BCEA98A9A}">
      <dsp:nvSpPr>
        <dsp:cNvPr id="0" name=""/>
        <dsp:cNvSpPr/>
      </dsp:nvSpPr>
      <dsp:spPr>
        <a:xfrm>
          <a:off x="0" y="610198"/>
          <a:ext cx="7003777" cy="873953"/>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US" sz="2200" kern="1200"/>
            <a:t>Internal representations of the world develop here.</a:t>
          </a:r>
        </a:p>
      </dsp:txBody>
      <dsp:txXfrm>
        <a:off x="42663" y="652861"/>
        <a:ext cx="6918451" cy="788627"/>
      </dsp:txXfrm>
    </dsp:sp>
    <dsp:sp modelId="{DFB90CBB-38EB-409E-AF6C-A369BFA3F0C6}">
      <dsp:nvSpPr>
        <dsp:cNvPr id="0" name=""/>
        <dsp:cNvSpPr/>
      </dsp:nvSpPr>
      <dsp:spPr>
        <a:xfrm>
          <a:off x="0" y="1547512"/>
          <a:ext cx="7003777" cy="873953"/>
        </a:xfrm>
        <a:prstGeom prst="roundRect">
          <a:avLst/>
        </a:prstGeom>
        <a:solidFill>
          <a:schemeClr val="accent2">
            <a:hueOff val="-373751"/>
            <a:satOff val="-105"/>
            <a:lumOff val="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US" sz="2200" kern="1200"/>
            <a:t>Young children can think symbolically, words/objects stand for things other than itself.</a:t>
          </a:r>
        </a:p>
      </dsp:txBody>
      <dsp:txXfrm>
        <a:off x="42663" y="1590175"/>
        <a:ext cx="6918451" cy="788627"/>
      </dsp:txXfrm>
    </dsp:sp>
    <dsp:sp modelId="{6C43F581-B594-4193-A15E-D982F6F76C98}">
      <dsp:nvSpPr>
        <dsp:cNvPr id="0" name=""/>
        <dsp:cNvSpPr/>
      </dsp:nvSpPr>
      <dsp:spPr>
        <a:xfrm>
          <a:off x="0" y="2484825"/>
          <a:ext cx="7003777" cy="873953"/>
        </a:xfrm>
        <a:prstGeom prst="roundRect">
          <a:avLst/>
        </a:prstGeom>
        <a:solidFill>
          <a:schemeClr val="accent2">
            <a:hueOff val="-747502"/>
            <a:satOff val="-209"/>
            <a:lumOff val="352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US" sz="2200" kern="1200"/>
            <a:t>Class inclusion difficulties exist, objects can be classified but cannot include subsets of information.</a:t>
          </a:r>
        </a:p>
      </dsp:txBody>
      <dsp:txXfrm>
        <a:off x="42663" y="2527488"/>
        <a:ext cx="6918451" cy="788627"/>
      </dsp:txXfrm>
    </dsp:sp>
    <dsp:sp modelId="{D1F653F3-05FF-43A3-946C-5B849A22ACC4}">
      <dsp:nvSpPr>
        <dsp:cNvPr id="0" name=""/>
        <dsp:cNvSpPr/>
      </dsp:nvSpPr>
      <dsp:spPr>
        <a:xfrm>
          <a:off x="0" y="3422139"/>
          <a:ext cx="7003777" cy="873953"/>
        </a:xfrm>
        <a:prstGeom prst="roundRect">
          <a:avLst/>
        </a:prstGeom>
        <a:solidFill>
          <a:schemeClr val="accent2">
            <a:hueOff val="-1121254"/>
            <a:satOff val="-314"/>
            <a:lumOff val="529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US" sz="2200" kern="1200"/>
            <a:t>Infants at this stage also demonstrate animism. </a:t>
          </a:r>
        </a:p>
      </dsp:txBody>
      <dsp:txXfrm>
        <a:off x="42663" y="3464802"/>
        <a:ext cx="6918451" cy="788627"/>
      </dsp:txXfrm>
    </dsp:sp>
    <dsp:sp modelId="{A1386B36-FC2D-4C96-8EB1-993443A9F59B}">
      <dsp:nvSpPr>
        <dsp:cNvPr id="0" name=""/>
        <dsp:cNvSpPr/>
      </dsp:nvSpPr>
      <dsp:spPr>
        <a:xfrm>
          <a:off x="0" y="4359452"/>
          <a:ext cx="7003777" cy="873953"/>
        </a:xfrm>
        <a:prstGeom prst="roundRect">
          <a:avLst/>
        </a:prstGeom>
        <a:solidFill>
          <a:schemeClr val="accent2">
            <a:hueOff val="-1495005"/>
            <a:satOff val="-418"/>
            <a:lumOff val="705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US" sz="2200" kern="1200"/>
            <a:t>This is the tendency for the child to think that non-living objects have life and feelings like a person.</a:t>
          </a:r>
        </a:p>
      </dsp:txBody>
      <dsp:txXfrm>
        <a:off x="42663" y="4402115"/>
        <a:ext cx="6918451" cy="788627"/>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2EC7D11-7220-4EEE-A3AD-CED46446FF06}">
      <dsp:nvSpPr>
        <dsp:cNvPr id="0" name=""/>
        <dsp:cNvSpPr/>
      </dsp:nvSpPr>
      <dsp:spPr>
        <a:xfrm>
          <a:off x="0" y="163669"/>
          <a:ext cx="5626542" cy="1312739"/>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a:t>The child can use operations, logical rules.</a:t>
          </a:r>
        </a:p>
      </dsp:txBody>
      <dsp:txXfrm>
        <a:off x="64083" y="227752"/>
        <a:ext cx="5498376" cy="1184573"/>
      </dsp:txXfrm>
    </dsp:sp>
    <dsp:sp modelId="{B5DF6AA8-D964-4523-AB63-F35845A5FEAB}">
      <dsp:nvSpPr>
        <dsp:cNvPr id="0" name=""/>
        <dsp:cNvSpPr/>
      </dsp:nvSpPr>
      <dsp:spPr>
        <a:xfrm>
          <a:off x="0" y="1545529"/>
          <a:ext cx="5626542" cy="1312739"/>
        </a:xfrm>
        <a:prstGeom prst="roundRect">
          <a:avLst/>
        </a:prstGeom>
        <a:solidFill>
          <a:schemeClr val="accent2">
            <a:hueOff val="-498335"/>
            <a:satOff val="-139"/>
            <a:lumOff val="235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a:t>Decentring occurs, inclusion and conservation improve.</a:t>
          </a:r>
        </a:p>
      </dsp:txBody>
      <dsp:txXfrm>
        <a:off x="64083" y="1609612"/>
        <a:ext cx="5498376" cy="1184573"/>
      </dsp:txXfrm>
    </dsp:sp>
    <dsp:sp modelId="{C574DCA7-017C-4200-8F41-35DECFA5F3DF}">
      <dsp:nvSpPr>
        <dsp:cNvPr id="0" name=""/>
        <dsp:cNvSpPr/>
      </dsp:nvSpPr>
      <dsp:spPr>
        <a:xfrm>
          <a:off x="0" y="2927389"/>
          <a:ext cx="5626542" cy="1312739"/>
        </a:xfrm>
        <a:prstGeom prst="roundRect">
          <a:avLst/>
        </a:prstGeom>
        <a:solidFill>
          <a:schemeClr val="accent2">
            <a:hueOff val="-996670"/>
            <a:satOff val="-279"/>
            <a:lumOff val="470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a:t>Children can mentally reverse actions and become more understanding of the thoughts and feelings of others.</a:t>
          </a:r>
        </a:p>
      </dsp:txBody>
      <dsp:txXfrm>
        <a:off x="64083" y="2991472"/>
        <a:ext cx="5498376" cy="1184573"/>
      </dsp:txXfrm>
    </dsp:sp>
    <dsp:sp modelId="{F27709D8-461D-4C5E-8B61-28F14D519055}">
      <dsp:nvSpPr>
        <dsp:cNvPr id="0" name=""/>
        <dsp:cNvSpPr/>
      </dsp:nvSpPr>
      <dsp:spPr>
        <a:xfrm>
          <a:off x="0" y="4309249"/>
          <a:ext cx="5626542" cy="1312739"/>
        </a:xfrm>
        <a:prstGeom prst="roundRect">
          <a:avLst/>
        </a:prstGeom>
        <a:solidFill>
          <a:schemeClr val="accent2">
            <a:hueOff val="-1495005"/>
            <a:satOff val="-418"/>
            <a:lumOff val="705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a:t>This is the beginning of logical thought development.</a:t>
          </a:r>
        </a:p>
      </dsp:txBody>
      <dsp:txXfrm>
        <a:off x="64083" y="4373332"/>
        <a:ext cx="5498376" cy="1184573"/>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21E8906-446B-44B6-9B32-88BC94EC4387}">
      <dsp:nvSpPr>
        <dsp:cNvPr id="0" name=""/>
        <dsp:cNvSpPr/>
      </dsp:nvSpPr>
      <dsp:spPr>
        <a:xfrm>
          <a:off x="0" y="949585"/>
          <a:ext cx="7003777" cy="175308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7D9833B-F315-44A2-86D1-D285BE036630}">
      <dsp:nvSpPr>
        <dsp:cNvPr id="0" name=""/>
        <dsp:cNvSpPr/>
      </dsp:nvSpPr>
      <dsp:spPr>
        <a:xfrm>
          <a:off x="530307" y="1344029"/>
          <a:ext cx="964194" cy="96419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89BF017-EAA3-4481-B8C4-217A3E16DBAA}">
      <dsp:nvSpPr>
        <dsp:cNvPr id="0" name=""/>
        <dsp:cNvSpPr/>
      </dsp:nvSpPr>
      <dsp:spPr>
        <a:xfrm>
          <a:off x="2024809" y="949585"/>
          <a:ext cx="4978967" cy="175308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85534" tIns="185534" rIns="185534" bIns="185534" numCol="1" spcCol="1270" anchor="ctr" anchorCtr="0">
          <a:noAutofit/>
        </a:bodyPr>
        <a:lstStyle/>
        <a:p>
          <a:pPr marL="0" lvl="0" indent="0" algn="l" defTabSz="977900">
            <a:lnSpc>
              <a:spcPct val="90000"/>
            </a:lnSpc>
            <a:spcBef>
              <a:spcPct val="0"/>
            </a:spcBef>
            <a:spcAft>
              <a:spcPct val="35000"/>
            </a:spcAft>
            <a:buNone/>
          </a:pPr>
          <a:r>
            <a:rPr lang="en-US" sz="2200" kern="1200"/>
            <a:t>But operational thought is only effective here if the child is asked to reason about materials that are physically present. </a:t>
          </a:r>
        </a:p>
      </dsp:txBody>
      <dsp:txXfrm>
        <a:off x="2024809" y="949585"/>
        <a:ext cx="4978967" cy="1753081"/>
      </dsp:txXfrm>
    </dsp:sp>
    <dsp:sp modelId="{178355EE-CB08-4757-9E43-CC60467F7047}">
      <dsp:nvSpPr>
        <dsp:cNvPr id="0" name=""/>
        <dsp:cNvSpPr/>
      </dsp:nvSpPr>
      <dsp:spPr>
        <a:xfrm>
          <a:off x="0" y="3140937"/>
          <a:ext cx="7003777" cy="175308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E962387-4406-41F1-B7C0-904147CDD7ED}">
      <dsp:nvSpPr>
        <dsp:cNvPr id="0" name=""/>
        <dsp:cNvSpPr/>
      </dsp:nvSpPr>
      <dsp:spPr>
        <a:xfrm>
          <a:off x="530307" y="3535381"/>
          <a:ext cx="964194" cy="96419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282C64E-79D2-4AE9-9592-004CC5C37DC6}">
      <dsp:nvSpPr>
        <dsp:cNvPr id="0" name=""/>
        <dsp:cNvSpPr/>
      </dsp:nvSpPr>
      <dsp:spPr>
        <a:xfrm>
          <a:off x="2024809" y="3140937"/>
          <a:ext cx="4978967" cy="175308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85534" tIns="185534" rIns="185534" bIns="185534" numCol="1" spcCol="1270" anchor="ctr" anchorCtr="0">
          <a:noAutofit/>
        </a:bodyPr>
        <a:lstStyle/>
        <a:p>
          <a:pPr marL="0" lvl="0" indent="0" algn="l" defTabSz="977900">
            <a:lnSpc>
              <a:spcPct val="90000"/>
            </a:lnSpc>
            <a:spcBef>
              <a:spcPct val="0"/>
            </a:spcBef>
            <a:spcAft>
              <a:spcPct val="35000"/>
            </a:spcAft>
            <a:buNone/>
          </a:pPr>
          <a:r>
            <a:rPr lang="en-US" sz="2200" kern="1200"/>
            <a:t>Children at this stage will tend to make mistakes or be overwhelmed when asked to reason about abstract or hypothetical problems.</a:t>
          </a:r>
        </a:p>
      </dsp:txBody>
      <dsp:txXfrm>
        <a:off x="2024809" y="3140937"/>
        <a:ext cx="4978967" cy="1753081"/>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F5C8FE9-EF1E-4F83-9343-95A2A63DD485}">
      <dsp:nvSpPr>
        <dsp:cNvPr id="0" name=""/>
        <dsp:cNvSpPr/>
      </dsp:nvSpPr>
      <dsp:spPr>
        <a:xfrm>
          <a:off x="0" y="713"/>
          <a:ext cx="7003777" cy="166919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77EB8B8-9AA1-4D87-A14F-F9FA1B0E9068}">
      <dsp:nvSpPr>
        <dsp:cNvPr id="0" name=""/>
        <dsp:cNvSpPr/>
      </dsp:nvSpPr>
      <dsp:spPr>
        <a:xfrm>
          <a:off x="504931" y="376281"/>
          <a:ext cx="918056" cy="91805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B306454-D13C-4E5A-823A-95BADFE1EB2B}">
      <dsp:nvSpPr>
        <dsp:cNvPr id="0" name=""/>
        <dsp:cNvSpPr/>
      </dsp:nvSpPr>
      <dsp:spPr>
        <a:xfrm>
          <a:off x="1927918" y="713"/>
          <a:ext cx="5075858" cy="16691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6656" tIns="176656" rIns="176656" bIns="176656" numCol="1" spcCol="1270" anchor="ctr" anchorCtr="0">
          <a:noAutofit/>
        </a:bodyPr>
        <a:lstStyle/>
        <a:p>
          <a:pPr marL="0" lvl="0" indent="0" algn="l" defTabSz="1022350">
            <a:lnSpc>
              <a:spcPct val="90000"/>
            </a:lnSpc>
            <a:spcBef>
              <a:spcPct val="0"/>
            </a:spcBef>
            <a:spcAft>
              <a:spcPct val="35000"/>
            </a:spcAft>
            <a:buNone/>
          </a:pPr>
          <a:r>
            <a:rPr lang="en-US" sz="2300" kern="1200"/>
            <a:t>Formal operational thought is freed from constraints of physicality and perceptual restraints.</a:t>
          </a:r>
        </a:p>
      </dsp:txBody>
      <dsp:txXfrm>
        <a:off x="1927918" y="713"/>
        <a:ext cx="5075858" cy="1669193"/>
      </dsp:txXfrm>
    </dsp:sp>
    <dsp:sp modelId="{45B46D5E-2F90-4C5A-9D48-AC908C974D1B}">
      <dsp:nvSpPr>
        <dsp:cNvPr id="0" name=""/>
        <dsp:cNvSpPr/>
      </dsp:nvSpPr>
      <dsp:spPr>
        <a:xfrm>
          <a:off x="0" y="2087205"/>
          <a:ext cx="7003777" cy="166919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9B603D7-93EA-4D8F-BB59-57019588C1AD}">
      <dsp:nvSpPr>
        <dsp:cNvPr id="0" name=""/>
        <dsp:cNvSpPr/>
      </dsp:nvSpPr>
      <dsp:spPr>
        <a:xfrm>
          <a:off x="504931" y="2462774"/>
          <a:ext cx="918056" cy="91805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6DE95D2-580F-4DA6-922A-8D04C3C89D52}">
      <dsp:nvSpPr>
        <dsp:cNvPr id="0" name=""/>
        <dsp:cNvSpPr/>
      </dsp:nvSpPr>
      <dsp:spPr>
        <a:xfrm>
          <a:off x="1927918" y="2087205"/>
          <a:ext cx="5075858" cy="16691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6656" tIns="176656" rIns="176656" bIns="176656" numCol="1" spcCol="1270" anchor="ctr" anchorCtr="0">
          <a:noAutofit/>
        </a:bodyPr>
        <a:lstStyle/>
        <a:p>
          <a:pPr marL="0" lvl="0" indent="0" algn="l" defTabSz="1022350">
            <a:lnSpc>
              <a:spcPct val="90000"/>
            </a:lnSpc>
            <a:spcBef>
              <a:spcPct val="0"/>
            </a:spcBef>
            <a:spcAft>
              <a:spcPct val="35000"/>
            </a:spcAft>
            <a:buNone/>
          </a:pPr>
          <a:r>
            <a:rPr lang="en-US" sz="2300" kern="1200"/>
            <a:t>Abstract ideas can be dealt with without physical representations, such as mathematical operations.</a:t>
          </a:r>
        </a:p>
      </dsp:txBody>
      <dsp:txXfrm>
        <a:off x="1927918" y="2087205"/>
        <a:ext cx="5075858" cy="1669193"/>
      </dsp:txXfrm>
    </dsp:sp>
    <dsp:sp modelId="{000AD460-318C-4FA1-AF6C-D4C1981C30F2}">
      <dsp:nvSpPr>
        <dsp:cNvPr id="0" name=""/>
        <dsp:cNvSpPr/>
      </dsp:nvSpPr>
      <dsp:spPr>
        <a:xfrm>
          <a:off x="0" y="4173697"/>
          <a:ext cx="7003777" cy="166919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DCF8B69-7969-4795-854B-6860AC652F6A}">
      <dsp:nvSpPr>
        <dsp:cNvPr id="0" name=""/>
        <dsp:cNvSpPr/>
      </dsp:nvSpPr>
      <dsp:spPr>
        <a:xfrm>
          <a:off x="504931" y="4549266"/>
          <a:ext cx="918056" cy="91805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17E0FAB-BB2D-4200-951F-D65EB47A0A12}">
      <dsp:nvSpPr>
        <dsp:cNvPr id="0" name=""/>
        <dsp:cNvSpPr/>
      </dsp:nvSpPr>
      <dsp:spPr>
        <a:xfrm>
          <a:off x="1927918" y="4173697"/>
          <a:ext cx="5075858" cy="16691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6656" tIns="176656" rIns="176656" bIns="176656" numCol="1" spcCol="1270" anchor="ctr" anchorCtr="0">
          <a:noAutofit/>
        </a:bodyPr>
        <a:lstStyle/>
        <a:p>
          <a:pPr marL="0" lvl="0" indent="0" algn="l" defTabSz="1022350">
            <a:lnSpc>
              <a:spcPct val="90000"/>
            </a:lnSpc>
            <a:spcBef>
              <a:spcPct val="0"/>
            </a:spcBef>
            <a:spcAft>
              <a:spcPct val="35000"/>
            </a:spcAft>
            <a:buNone/>
          </a:pPr>
          <a:r>
            <a:rPr lang="en-US" sz="2300" kern="1200"/>
            <a:t>The emergence of scientific thinking, formulation of abstract ideologies and hypotheses.</a:t>
          </a:r>
        </a:p>
      </dsp:txBody>
      <dsp:txXfrm>
        <a:off x="1927918" y="4173697"/>
        <a:ext cx="5075858" cy="1669193"/>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78D89CC-45C9-4469-922B-A2B24CCBE46F}">
      <dsp:nvSpPr>
        <dsp:cNvPr id="0" name=""/>
        <dsp:cNvSpPr/>
      </dsp:nvSpPr>
      <dsp:spPr>
        <a:xfrm>
          <a:off x="0" y="949585"/>
          <a:ext cx="7003777" cy="175308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307D766-63A9-403A-AEC8-04DBD57E476C}">
      <dsp:nvSpPr>
        <dsp:cNvPr id="0" name=""/>
        <dsp:cNvSpPr/>
      </dsp:nvSpPr>
      <dsp:spPr>
        <a:xfrm>
          <a:off x="530307" y="1344029"/>
          <a:ext cx="964194" cy="96419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B15AA6E-B288-4781-B272-3BE8C499A3F2}">
      <dsp:nvSpPr>
        <dsp:cNvPr id="0" name=""/>
        <dsp:cNvSpPr/>
      </dsp:nvSpPr>
      <dsp:spPr>
        <a:xfrm>
          <a:off x="2024809" y="949585"/>
          <a:ext cx="4978967" cy="175308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85534" tIns="185534" rIns="185534" bIns="185534" numCol="1" spcCol="1270" anchor="ctr" anchorCtr="0">
          <a:noAutofit/>
        </a:bodyPr>
        <a:lstStyle/>
        <a:p>
          <a:pPr marL="0" lvl="0" indent="0" algn="l" defTabSz="1066800">
            <a:lnSpc>
              <a:spcPct val="90000"/>
            </a:lnSpc>
            <a:spcBef>
              <a:spcPct val="0"/>
            </a:spcBef>
            <a:spcAft>
              <a:spcPct val="35000"/>
            </a:spcAft>
            <a:buNone/>
          </a:pPr>
          <a:r>
            <a:rPr lang="en-US" sz="2400" kern="1200"/>
            <a:t>Theorists such as Piaget, Kohlberg and Erikson are more focused on the idea of discontinuous development.</a:t>
          </a:r>
        </a:p>
      </dsp:txBody>
      <dsp:txXfrm>
        <a:off x="2024809" y="949585"/>
        <a:ext cx="4978967" cy="1753081"/>
      </dsp:txXfrm>
    </dsp:sp>
    <dsp:sp modelId="{1FBA5F95-535C-4B88-BC3E-0C8B3A800FB9}">
      <dsp:nvSpPr>
        <dsp:cNvPr id="0" name=""/>
        <dsp:cNvSpPr/>
      </dsp:nvSpPr>
      <dsp:spPr>
        <a:xfrm>
          <a:off x="0" y="3140937"/>
          <a:ext cx="7003777" cy="175308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893C4AB-6020-4DF4-9AC0-0109B6BDCA5B}">
      <dsp:nvSpPr>
        <dsp:cNvPr id="0" name=""/>
        <dsp:cNvSpPr/>
      </dsp:nvSpPr>
      <dsp:spPr>
        <a:xfrm>
          <a:off x="530307" y="3535381"/>
          <a:ext cx="964194" cy="96419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16FCCB5-94A1-4AE9-AC3A-4B6079302F50}">
      <dsp:nvSpPr>
        <dsp:cNvPr id="0" name=""/>
        <dsp:cNvSpPr/>
      </dsp:nvSpPr>
      <dsp:spPr>
        <a:xfrm>
          <a:off x="2024809" y="3140937"/>
          <a:ext cx="4978967" cy="175308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85534" tIns="185534" rIns="185534" bIns="185534" numCol="1" spcCol="1270" anchor="ctr" anchorCtr="0">
          <a:noAutofit/>
        </a:bodyPr>
        <a:lstStyle/>
        <a:p>
          <a:pPr marL="0" lvl="0" indent="0" algn="l" defTabSz="1066800">
            <a:lnSpc>
              <a:spcPct val="90000"/>
            </a:lnSpc>
            <a:spcBef>
              <a:spcPct val="0"/>
            </a:spcBef>
            <a:spcAft>
              <a:spcPct val="35000"/>
            </a:spcAft>
            <a:buNone/>
          </a:pPr>
          <a:r>
            <a:rPr lang="en-US" sz="2400" kern="1200"/>
            <a:t>They believe that development occurs in shifts, or leaps. These are linear and universal.</a:t>
          </a:r>
        </a:p>
      </dsp:txBody>
      <dsp:txXfrm>
        <a:off x="2024809" y="3140937"/>
        <a:ext cx="4978967" cy="1753081"/>
      </dsp:txXfrm>
    </dsp:sp>
  </dsp:spTree>
</dsp:drawing>
</file>

<file path=ppt/diagrams/drawing1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A8F5F74-9E58-41A2-A882-81BB83F0B516}">
      <dsp:nvSpPr>
        <dsp:cNvPr id="0" name=""/>
        <dsp:cNvSpPr/>
      </dsp:nvSpPr>
      <dsp:spPr>
        <a:xfrm>
          <a:off x="0" y="80149"/>
          <a:ext cx="5626542" cy="182520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US" sz="2600" kern="1200"/>
            <a:t>Considering the aspects we have visited thus far, what could be described as continuous development?</a:t>
          </a:r>
        </a:p>
      </dsp:txBody>
      <dsp:txXfrm>
        <a:off x="89099" y="169248"/>
        <a:ext cx="5448344" cy="1647002"/>
      </dsp:txXfrm>
    </dsp:sp>
    <dsp:sp modelId="{127AA356-6295-4A87-B68C-53DEC7F3ED6E}">
      <dsp:nvSpPr>
        <dsp:cNvPr id="0" name=""/>
        <dsp:cNvSpPr/>
      </dsp:nvSpPr>
      <dsp:spPr>
        <a:xfrm>
          <a:off x="0" y="1980229"/>
          <a:ext cx="5626542" cy="1825200"/>
        </a:xfrm>
        <a:prstGeom prst="roundRect">
          <a:avLst/>
        </a:prstGeom>
        <a:solidFill>
          <a:schemeClr val="accent2">
            <a:hueOff val="-747502"/>
            <a:satOff val="-209"/>
            <a:lumOff val="352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US" sz="2600" kern="1200"/>
            <a:t>What continually develops as we grow/age?</a:t>
          </a:r>
        </a:p>
      </dsp:txBody>
      <dsp:txXfrm>
        <a:off x="89099" y="2069328"/>
        <a:ext cx="5448344" cy="1647002"/>
      </dsp:txXfrm>
    </dsp:sp>
    <dsp:sp modelId="{9C7AA225-BE40-448B-9E10-1A15F5762354}">
      <dsp:nvSpPr>
        <dsp:cNvPr id="0" name=""/>
        <dsp:cNvSpPr/>
      </dsp:nvSpPr>
      <dsp:spPr>
        <a:xfrm>
          <a:off x="0" y="3880309"/>
          <a:ext cx="5626542" cy="1825200"/>
        </a:xfrm>
        <a:prstGeom prst="roundRect">
          <a:avLst/>
        </a:prstGeom>
        <a:solidFill>
          <a:schemeClr val="accent2">
            <a:hueOff val="-1495005"/>
            <a:satOff val="-418"/>
            <a:lumOff val="705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US" sz="2600" kern="1200"/>
            <a:t>Height, learning to walk/talk</a:t>
          </a:r>
        </a:p>
      </dsp:txBody>
      <dsp:txXfrm>
        <a:off x="89099" y="3969408"/>
        <a:ext cx="5448344" cy="1647002"/>
      </dsp:txXfrm>
    </dsp:sp>
  </dsp:spTree>
</dsp:drawing>
</file>

<file path=ppt/diagrams/drawing1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44A7ADA-B627-49E0-8970-50BC81CF5161}">
      <dsp:nvSpPr>
        <dsp:cNvPr id="0" name=""/>
        <dsp:cNvSpPr/>
      </dsp:nvSpPr>
      <dsp:spPr>
        <a:xfrm>
          <a:off x="0" y="0"/>
          <a:ext cx="7003777"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56EBD90-AB8B-440B-B572-48118A508696}">
      <dsp:nvSpPr>
        <dsp:cNvPr id="0" name=""/>
        <dsp:cNvSpPr/>
      </dsp:nvSpPr>
      <dsp:spPr>
        <a:xfrm>
          <a:off x="0" y="0"/>
          <a:ext cx="7003777" cy="146090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US" sz="2500" kern="1200"/>
            <a:t>Vygotsky’s theory focuses on the role of culture in the development of mental abilities.</a:t>
          </a:r>
        </a:p>
      </dsp:txBody>
      <dsp:txXfrm>
        <a:off x="0" y="0"/>
        <a:ext cx="7003777" cy="1460901"/>
      </dsp:txXfrm>
    </dsp:sp>
    <dsp:sp modelId="{1D428D2D-4E36-4288-9360-623C414E3CAA}">
      <dsp:nvSpPr>
        <dsp:cNvPr id="0" name=""/>
        <dsp:cNvSpPr/>
      </dsp:nvSpPr>
      <dsp:spPr>
        <a:xfrm>
          <a:off x="0" y="1460901"/>
          <a:ext cx="7003777" cy="0"/>
        </a:xfrm>
        <a:prstGeom prst="line">
          <a:avLst/>
        </a:prstGeom>
        <a:solidFill>
          <a:schemeClr val="accent2">
            <a:hueOff val="-498335"/>
            <a:satOff val="-139"/>
            <a:lumOff val="2353"/>
            <a:alphaOff val="0"/>
          </a:schemeClr>
        </a:solidFill>
        <a:ln w="12700" cap="flat" cmpd="sng" algn="ctr">
          <a:solidFill>
            <a:schemeClr val="accent2">
              <a:hueOff val="-498335"/>
              <a:satOff val="-139"/>
              <a:lumOff val="2353"/>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ACE656C-562A-4C2E-ACD1-B41D28EC07E0}">
      <dsp:nvSpPr>
        <dsp:cNvPr id="0" name=""/>
        <dsp:cNvSpPr/>
      </dsp:nvSpPr>
      <dsp:spPr>
        <a:xfrm>
          <a:off x="0" y="1460901"/>
          <a:ext cx="7003777" cy="146090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US" sz="2500" kern="1200"/>
            <a:t>According to Vygotsky, adults in society foster children’s cognitive development by engaging them in challenging, meaningful activities. </a:t>
          </a:r>
        </a:p>
      </dsp:txBody>
      <dsp:txXfrm>
        <a:off x="0" y="1460901"/>
        <a:ext cx="7003777" cy="1460901"/>
      </dsp:txXfrm>
    </dsp:sp>
    <dsp:sp modelId="{EAF46571-D4CC-404E-895D-43AA511B138F}">
      <dsp:nvSpPr>
        <dsp:cNvPr id="0" name=""/>
        <dsp:cNvSpPr/>
      </dsp:nvSpPr>
      <dsp:spPr>
        <a:xfrm>
          <a:off x="0" y="2921802"/>
          <a:ext cx="7003777" cy="0"/>
        </a:xfrm>
        <a:prstGeom prst="line">
          <a:avLst/>
        </a:prstGeom>
        <a:solidFill>
          <a:schemeClr val="accent2">
            <a:hueOff val="-996670"/>
            <a:satOff val="-279"/>
            <a:lumOff val="4705"/>
            <a:alphaOff val="0"/>
          </a:schemeClr>
        </a:solidFill>
        <a:ln w="12700" cap="flat" cmpd="sng" algn="ctr">
          <a:solidFill>
            <a:schemeClr val="accent2">
              <a:hueOff val="-996670"/>
              <a:satOff val="-279"/>
              <a:lumOff val="4705"/>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F557759-B82E-4261-8348-0DF660E06FB1}">
      <dsp:nvSpPr>
        <dsp:cNvPr id="0" name=""/>
        <dsp:cNvSpPr/>
      </dsp:nvSpPr>
      <dsp:spPr>
        <a:xfrm>
          <a:off x="0" y="2921802"/>
          <a:ext cx="7003777" cy="146090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US" sz="2500" kern="1200"/>
            <a:t>Adults convey to children the way their culture interprets and responds to the world.</a:t>
          </a:r>
        </a:p>
      </dsp:txBody>
      <dsp:txXfrm>
        <a:off x="0" y="2921802"/>
        <a:ext cx="7003777" cy="1460901"/>
      </dsp:txXfrm>
    </dsp:sp>
    <dsp:sp modelId="{2F113E4B-FA9F-4031-A580-20BB766A7B44}">
      <dsp:nvSpPr>
        <dsp:cNvPr id="0" name=""/>
        <dsp:cNvSpPr/>
      </dsp:nvSpPr>
      <dsp:spPr>
        <a:xfrm>
          <a:off x="0" y="4382703"/>
          <a:ext cx="7003777" cy="0"/>
        </a:xfrm>
        <a:prstGeom prst="line">
          <a:avLst/>
        </a:prstGeom>
        <a:solidFill>
          <a:schemeClr val="accent2">
            <a:hueOff val="-1495005"/>
            <a:satOff val="-418"/>
            <a:lumOff val="7058"/>
            <a:alphaOff val="0"/>
          </a:schemeClr>
        </a:solidFill>
        <a:ln w="12700" cap="flat" cmpd="sng" algn="ctr">
          <a:solidFill>
            <a:schemeClr val="accent2">
              <a:hueOff val="-1495005"/>
              <a:satOff val="-418"/>
              <a:lumOff val="705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F116F67-B3FA-4447-AAB5-E2B3F3D913B3}">
      <dsp:nvSpPr>
        <dsp:cNvPr id="0" name=""/>
        <dsp:cNvSpPr/>
      </dsp:nvSpPr>
      <dsp:spPr>
        <a:xfrm>
          <a:off x="0" y="4382703"/>
          <a:ext cx="7003777" cy="146090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US" sz="2500" kern="1200"/>
            <a:t>They show the meaning they attach to objects, events and experiences. They provide the child with what to think and how to think.</a:t>
          </a:r>
        </a:p>
      </dsp:txBody>
      <dsp:txXfrm>
        <a:off x="0" y="4382703"/>
        <a:ext cx="7003777" cy="1460901"/>
      </dsp:txXfrm>
    </dsp:sp>
  </dsp:spTree>
</dsp:drawing>
</file>

<file path=ppt/diagrams/drawing1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661F64A-4855-4DBF-A0AF-3F666B5F3A00}">
      <dsp:nvSpPr>
        <dsp:cNvPr id="0" name=""/>
        <dsp:cNvSpPr/>
      </dsp:nvSpPr>
      <dsp:spPr>
        <a:xfrm>
          <a:off x="0" y="713"/>
          <a:ext cx="7003777"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F791E72-2197-458F-B19B-933C653118C7}">
      <dsp:nvSpPr>
        <dsp:cNvPr id="0" name=""/>
        <dsp:cNvSpPr/>
      </dsp:nvSpPr>
      <dsp:spPr>
        <a:xfrm>
          <a:off x="0" y="713"/>
          <a:ext cx="7003777" cy="11684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1920" tIns="121920" rIns="121920" bIns="121920" numCol="1" spcCol="1270" anchor="t" anchorCtr="0">
          <a:noAutofit/>
        </a:bodyPr>
        <a:lstStyle/>
        <a:p>
          <a:pPr marL="0" lvl="0" indent="0" algn="l" defTabSz="1422400">
            <a:lnSpc>
              <a:spcPct val="90000"/>
            </a:lnSpc>
            <a:spcBef>
              <a:spcPct val="0"/>
            </a:spcBef>
            <a:spcAft>
              <a:spcPct val="35000"/>
            </a:spcAft>
            <a:buNone/>
          </a:pPr>
          <a:r>
            <a:rPr lang="en-US" sz="3200" kern="1200"/>
            <a:t>It was believed that children are born with four elementary functions.</a:t>
          </a:r>
        </a:p>
      </dsp:txBody>
      <dsp:txXfrm>
        <a:off x="0" y="713"/>
        <a:ext cx="7003777" cy="1168435"/>
      </dsp:txXfrm>
    </dsp:sp>
    <dsp:sp modelId="{FFC809E4-D692-4DCD-819C-9C8CF39526A9}">
      <dsp:nvSpPr>
        <dsp:cNvPr id="0" name=""/>
        <dsp:cNvSpPr/>
      </dsp:nvSpPr>
      <dsp:spPr>
        <a:xfrm>
          <a:off x="0" y="1169148"/>
          <a:ext cx="7003777" cy="0"/>
        </a:xfrm>
        <a:prstGeom prst="line">
          <a:avLst/>
        </a:prstGeom>
        <a:solidFill>
          <a:schemeClr val="accent2">
            <a:hueOff val="-373751"/>
            <a:satOff val="-105"/>
            <a:lumOff val="1765"/>
            <a:alphaOff val="0"/>
          </a:schemeClr>
        </a:solidFill>
        <a:ln w="12700" cap="flat" cmpd="sng" algn="ctr">
          <a:solidFill>
            <a:schemeClr val="accent2">
              <a:hueOff val="-373751"/>
              <a:satOff val="-105"/>
              <a:lumOff val="1765"/>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D996A29-DD07-4FA4-B36E-6A0DA6172B75}">
      <dsp:nvSpPr>
        <dsp:cNvPr id="0" name=""/>
        <dsp:cNvSpPr/>
      </dsp:nvSpPr>
      <dsp:spPr>
        <a:xfrm>
          <a:off x="0" y="1169148"/>
          <a:ext cx="7003777" cy="11684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1920" tIns="121920" rIns="121920" bIns="121920" numCol="1" spcCol="1270" anchor="t" anchorCtr="0">
          <a:noAutofit/>
        </a:bodyPr>
        <a:lstStyle/>
        <a:p>
          <a:pPr marL="0" lvl="0" indent="0" algn="l" defTabSz="1422400">
            <a:lnSpc>
              <a:spcPct val="90000"/>
            </a:lnSpc>
            <a:spcBef>
              <a:spcPct val="0"/>
            </a:spcBef>
            <a:spcAft>
              <a:spcPct val="35000"/>
            </a:spcAft>
            <a:buNone/>
          </a:pPr>
          <a:r>
            <a:rPr lang="en-US" sz="3200" kern="1200"/>
            <a:t>Attention</a:t>
          </a:r>
        </a:p>
      </dsp:txBody>
      <dsp:txXfrm>
        <a:off x="0" y="1169148"/>
        <a:ext cx="7003777" cy="1168435"/>
      </dsp:txXfrm>
    </dsp:sp>
    <dsp:sp modelId="{013FBBB7-4EDE-44CD-8E38-2636D25F92A5}">
      <dsp:nvSpPr>
        <dsp:cNvPr id="0" name=""/>
        <dsp:cNvSpPr/>
      </dsp:nvSpPr>
      <dsp:spPr>
        <a:xfrm>
          <a:off x="0" y="2337584"/>
          <a:ext cx="7003777" cy="0"/>
        </a:xfrm>
        <a:prstGeom prst="line">
          <a:avLst/>
        </a:prstGeom>
        <a:solidFill>
          <a:schemeClr val="accent2">
            <a:hueOff val="-747502"/>
            <a:satOff val="-209"/>
            <a:lumOff val="3529"/>
            <a:alphaOff val="0"/>
          </a:schemeClr>
        </a:solidFill>
        <a:ln w="12700" cap="flat" cmpd="sng" algn="ctr">
          <a:solidFill>
            <a:schemeClr val="accent2">
              <a:hueOff val="-747502"/>
              <a:satOff val="-209"/>
              <a:lumOff val="3529"/>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AC33B09-6BFC-4281-A139-426894C854EF}">
      <dsp:nvSpPr>
        <dsp:cNvPr id="0" name=""/>
        <dsp:cNvSpPr/>
      </dsp:nvSpPr>
      <dsp:spPr>
        <a:xfrm>
          <a:off x="0" y="2337584"/>
          <a:ext cx="7003777" cy="11684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1920" tIns="121920" rIns="121920" bIns="121920" numCol="1" spcCol="1270" anchor="t" anchorCtr="0">
          <a:noAutofit/>
        </a:bodyPr>
        <a:lstStyle/>
        <a:p>
          <a:pPr marL="0" lvl="0" indent="0" algn="l" defTabSz="1422400">
            <a:lnSpc>
              <a:spcPct val="90000"/>
            </a:lnSpc>
            <a:spcBef>
              <a:spcPct val="0"/>
            </a:spcBef>
            <a:spcAft>
              <a:spcPct val="35000"/>
            </a:spcAft>
            <a:buNone/>
          </a:pPr>
          <a:r>
            <a:rPr lang="en-US" sz="3200" kern="1200"/>
            <a:t>Sensation</a:t>
          </a:r>
        </a:p>
      </dsp:txBody>
      <dsp:txXfrm>
        <a:off x="0" y="2337584"/>
        <a:ext cx="7003777" cy="1168435"/>
      </dsp:txXfrm>
    </dsp:sp>
    <dsp:sp modelId="{41FA4D4E-D600-4A2A-8A4F-4C27C6B294EC}">
      <dsp:nvSpPr>
        <dsp:cNvPr id="0" name=""/>
        <dsp:cNvSpPr/>
      </dsp:nvSpPr>
      <dsp:spPr>
        <a:xfrm>
          <a:off x="0" y="3506020"/>
          <a:ext cx="7003777" cy="0"/>
        </a:xfrm>
        <a:prstGeom prst="line">
          <a:avLst/>
        </a:prstGeom>
        <a:solidFill>
          <a:schemeClr val="accent2">
            <a:hueOff val="-1121254"/>
            <a:satOff val="-314"/>
            <a:lumOff val="5294"/>
            <a:alphaOff val="0"/>
          </a:schemeClr>
        </a:solidFill>
        <a:ln w="12700" cap="flat" cmpd="sng" algn="ctr">
          <a:solidFill>
            <a:schemeClr val="accent2">
              <a:hueOff val="-1121254"/>
              <a:satOff val="-314"/>
              <a:lumOff val="5294"/>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AEEFF88-6BA9-40DA-A34F-483A61A466D9}">
      <dsp:nvSpPr>
        <dsp:cNvPr id="0" name=""/>
        <dsp:cNvSpPr/>
      </dsp:nvSpPr>
      <dsp:spPr>
        <a:xfrm>
          <a:off x="0" y="3506020"/>
          <a:ext cx="7003777" cy="11684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1920" tIns="121920" rIns="121920" bIns="121920" numCol="1" spcCol="1270" anchor="t" anchorCtr="0">
          <a:noAutofit/>
        </a:bodyPr>
        <a:lstStyle/>
        <a:p>
          <a:pPr marL="0" lvl="0" indent="0" algn="l" defTabSz="1422400">
            <a:lnSpc>
              <a:spcPct val="90000"/>
            </a:lnSpc>
            <a:spcBef>
              <a:spcPct val="0"/>
            </a:spcBef>
            <a:spcAft>
              <a:spcPct val="35000"/>
            </a:spcAft>
            <a:buNone/>
          </a:pPr>
          <a:r>
            <a:rPr lang="en-US" sz="3200" kern="1200"/>
            <a:t>Perception</a:t>
          </a:r>
        </a:p>
      </dsp:txBody>
      <dsp:txXfrm>
        <a:off x="0" y="3506020"/>
        <a:ext cx="7003777" cy="1168435"/>
      </dsp:txXfrm>
    </dsp:sp>
    <dsp:sp modelId="{79F4FE69-82B9-4D10-AB48-D49603120971}">
      <dsp:nvSpPr>
        <dsp:cNvPr id="0" name=""/>
        <dsp:cNvSpPr/>
      </dsp:nvSpPr>
      <dsp:spPr>
        <a:xfrm>
          <a:off x="0" y="4674456"/>
          <a:ext cx="7003777" cy="0"/>
        </a:xfrm>
        <a:prstGeom prst="line">
          <a:avLst/>
        </a:prstGeom>
        <a:solidFill>
          <a:schemeClr val="accent2">
            <a:hueOff val="-1495005"/>
            <a:satOff val="-418"/>
            <a:lumOff val="7058"/>
            <a:alphaOff val="0"/>
          </a:schemeClr>
        </a:solidFill>
        <a:ln w="12700" cap="flat" cmpd="sng" algn="ctr">
          <a:solidFill>
            <a:schemeClr val="accent2">
              <a:hueOff val="-1495005"/>
              <a:satOff val="-418"/>
              <a:lumOff val="705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72901A8-3718-417F-8141-F419BDEA3BDF}">
      <dsp:nvSpPr>
        <dsp:cNvPr id="0" name=""/>
        <dsp:cNvSpPr/>
      </dsp:nvSpPr>
      <dsp:spPr>
        <a:xfrm>
          <a:off x="0" y="4674456"/>
          <a:ext cx="7003777" cy="11684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1920" tIns="121920" rIns="121920" bIns="121920" numCol="1" spcCol="1270" anchor="t" anchorCtr="0">
          <a:noAutofit/>
        </a:bodyPr>
        <a:lstStyle/>
        <a:p>
          <a:pPr marL="0" lvl="0" indent="0" algn="l" defTabSz="1422400">
            <a:lnSpc>
              <a:spcPct val="90000"/>
            </a:lnSpc>
            <a:spcBef>
              <a:spcPct val="0"/>
            </a:spcBef>
            <a:spcAft>
              <a:spcPct val="35000"/>
            </a:spcAft>
            <a:buNone/>
          </a:pPr>
          <a:r>
            <a:rPr lang="en-US" sz="3200" kern="1200"/>
            <a:t>Memory</a:t>
          </a:r>
        </a:p>
      </dsp:txBody>
      <dsp:txXfrm>
        <a:off x="0" y="4674456"/>
        <a:ext cx="7003777" cy="1168435"/>
      </dsp:txXfrm>
    </dsp:sp>
  </dsp:spTree>
</dsp:drawing>
</file>

<file path=ppt/diagrams/drawing1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B4C10E5-DF18-4139-BD1D-8C84D8EEF796}">
      <dsp:nvSpPr>
        <dsp:cNvPr id="0" name=""/>
        <dsp:cNvSpPr/>
      </dsp:nvSpPr>
      <dsp:spPr>
        <a:xfrm>
          <a:off x="0" y="2853"/>
          <a:ext cx="7003777"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ACA2ED2-EBAC-431D-8118-B9C82CE99DC0}">
      <dsp:nvSpPr>
        <dsp:cNvPr id="0" name=""/>
        <dsp:cNvSpPr/>
      </dsp:nvSpPr>
      <dsp:spPr>
        <a:xfrm>
          <a:off x="0" y="2853"/>
          <a:ext cx="7003777" cy="19459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300" tIns="114300" rIns="114300" bIns="114300" numCol="1" spcCol="1270" anchor="t" anchorCtr="0">
          <a:noAutofit/>
        </a:bodyPr>
        <a:lstStyle/>
        <a:p>
          <a:pPr marL="0" lvl="0" indent="0" algn="l" defTabSz="1333500">
            <a:lnSpc>
              <a:spcPct val="90000"/>
            </a:lnSpc>
            <a:spcBef>
              <a:spcPct val="0"/>
            </a:spcBef>
            <a:spcAft>
              <a:spcPct val="35000"/>
            </a:spcAft>
            <a:buNone/>
          </a:pPr>
          <a:r>
            <a:rPr lang="en-US" sz="3000" kern="1200"/>
            <a:t>Vygotsky's work is STILL being translated from Russian, so there is some speculation about further elaboration. </a:t>
          </a:r>
        </a:p>
      </dsp:txBody>
      <dsp:txXfrm>
        <a:off x="0" y="2853"/>
        <a:ext cx="7003777" cy="1945966"/>
      </dsp:txXfrm>
    </dsp:sp>
    <dsp:sp modelId="{341881E3-04D3-481E-B67C-4E459AA816AA}">
      <dsp:nvSpPr>
        <dsp:cNvPr id="0" name=""/>
        <dsp:cNvSpPr/>
      </dsp:nvSpPr>
      <dsp:spPr>
        <a:xfrm>
          <a:off x="0" y="1948819"/>
          <a:ext cx="7003777" cy="0"/>
        </a:xfrm>
        <a:prstGeom prst="line">
          <a:avLst/>
        </a:prstGeom>
        <a:solidFill>
          <a:schemeClr val="accent2">
            <a:hueOff val="-747502"/>
            <a:satOff val="-209"/>
            <a:lumOff val="3529"/>
            <a:alphaOff val="0"/>
          </a:schemeClr>
        </a:solidFill>
        <a:ln w="12700" cap="flat" cmpd="sng" algn="ctr">
          <a:solidFill>
            <a:schemeClr val="accent2">
              <a:hueOff val="-747502"/>
              <a:satOff val="-209"/>
              <a:lumOff val="3529"/>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A90DC49-D50C-490F-BCEF-78F779A5A5DF}">
      <dsp:nvSpPr>
        <dsp:cNvPr id="0" name=""/>
        <dsp:cNvSpPr/>
      </dsp:nvSpPr>
      <dsp:spPr>
        <a:xfrm>
          <a:off x="0" y="1948819"/>
          <a:ext cx="7003777" cy="19459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300" tIns="114300" rIns="114300" bIns="114300" numCol="1" spcCol="1270" anchor="t" anchorCtr="0">
          <a:noAutofit/>
        </a:bodyPr>
        <a:lstStyle/>
        <a:p>
          <a:pPr marL="0" lvl="0" indent="0" algn="l" defTabSz="1333500">
            <a:lnSpc>
              <a:spcPct val="90000"/>
            </a:lnSpc>
            <a:spcBef>
              <a:spcPct val="0"/>
            </a:spcBef>
            <a:spcAft>
              <a:spcPct val="35000"/>
            </a:spcAft>
            <a:buNone/>
          </a:pPr>
          <a:r>
            <a:rPr lang="en-US" sz="3000" kern="1200"/>
            <a:t>His work lacks specificity, with no testable hypotheses.</a:t>
          </a:r>
        </a:p>
      </dsp:txBody>
      <dsp:txXfrm>
        <a:off x="0" y="1948819"/>
        <a:ext cx="7003777" cy="1945966"/>
      </dsp:txXfrm>
    </dsp:sp>
    <dsp:sp modelId="{4BCC5130-59BC-4A6F-BAC6-FC9DC4B2FB9A}">
      <dsp:nvSpPr>
        <dsp:cNvPr id="0" name=""/>
        <dsp:cNvSpPr/>
      </dsp:nvSpPr>
      <dsp:spPr>
        <a:xfrm>
          <a:off x="0" y="3894785"/>
          <a:ext cx="7003777" cy="0"/>
        </a:xfrm>
        <a:prstGeom prst="line">
          <a:avLst/>
        </a:prstGeom>
        <a:solidFill>
          <a:schemeClr val="accent2">
            <a:hueOff val="-1495005"/>
            <a:satOff val="-418"/>
            <a:lumOff val="7058"/>
            <a:alphaOff val="0"/>
          </a:schemeClr>
        </a:solidFill>
        <a:ln w="12700" cap="flat" cmpd="sng" algn="ctr">
          <a:solidFill>
            <a:schemeClr val="accent2">
              <a:hueOff val="-1495005"/>
              <a:satOff val="-418"/>
              <a:lumOff val="705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2B5FA7B-4C92-4402-8D29-425862FDCB99}">
      <dsp:nvSpPr>
        <dsp:cNvPr id="0" name=""/>
        <dsp:cNvSpPr/>
      </dsp:nvSpPr>
      <dsp:spPr>
        <a:xfrm>
          <a:off x="0" y="3894785"/>
          <a:ext cx="7003777" cy="19459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300" tIns="114300" rIns="114300" bIns="114300" numCol="1" spcCol="1270" anchor="t" anchorCtr="0">
          <a:noAutofit/>
        </a:bodyPr>
        <a:lstStyle/>
        <a:p>
          <a:pPr marL="0" lvl="0" indent="0" algn="l" defTabSz="1333500">
            <a:lnSpc>
              <a:spcPct val="90000"/>
            </a:lnSpc>
            <a:spcBef>
              <a:spcPct val="0"/>
            </a:spcBef>
            <a:spcAft>
              <a:spcPct val="35000"/>
            </a:spcAft>
            <a:buNone/>
          </a:pPr>
          <a:r>
            <a:rPr lang="en-US" sz="3000" kern="1200"/>
            <a:t>Biology and genetics are not addressed.</a:t>
          </a:r>
        </a:p>
      </dsp:txBody>
      <dsp:txXfrm>
        <a:off x="0" y="3894785"/>
        <a:ext cx="7003777" cy="1945966"/>
      </dsp:txXfrm>
    </dsp:sp>
  </dsp:spTree>
</dsp:drawing>
</file>

<file path=ppt/diagrams/drawing1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407069B-BA07-4B18-9689-2B311E6858BA}">
      <dsp:nvSpPr>
        <dsp:cNvPr id="0" name=""/>
        <dsp:cNvSpPr/>
      </dsp:nvSpPr>
      <dsp:spPr>
        <a:xfrm>
          <a:off x="0" y="17142"/>
          <a:ext cx="7003777" cy="285714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US" sz="3300" kern="1200"/>
            <a:t>Vygotsky agreed with Piaget that the development of cognitive abilities takes place in stages, and he also agreed broadly with the description of the stages.</a:t>
          </a:r>
        </a:p>
      </dsp:txBody>
      <dsp:txXfrm>
        <a:off x="139474" y="156616"/>
        <a:ext cx="6724829" cy="2578192"/>
      </dsp:txXfrm>
    </dsp:sp>
    <dsp:sp modelId="{07812637-3B15-4203-BAC8-AB97DEA180FC}">
      <dsp:nvSpPr>
        <dsp:cNvPr id="0" name=""/>
        <dsp:cNvSpPr/>
      </dsp:nvSpPr>
      <dsp:spPr>
        <a:xfrm>
          <a:off x="0" y="2969322"/>
          <a:ext cx="7003777" cy="2857140"/>
        </a:xfrm>
        <a:prstGeom prst="roundRect">
          <a:avLst/>
        </a:prstGeom>
        <a:solidFill>
          <a:schemeClr val="accent2">
            <a:hueOff val="-1495005"/>
            <a:satOff val="-418"/>
            <a:lumOff val="705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US" sz="3300" kern="1200"/>
            <a:t>However he viewed cognitive development as a social process where children learn from experienced adults.</a:t>
          </a:r>
        </a:p>
      </dsp:txBody>
      <dsp:txXfrm>
        <a:off x="139474" y="3108796"/>
        <a:ext cx="6724829" cy="2578192"/>
      </dsp:txXfrm>
    </dsp:sp>
  </dsp:spTree>
</dsp:drawing>
</file>

<file path=ppt/diagrams/drawing1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F2D291B-36A1-4F8B-BA07-B065A629518F}">
      <dsp:nvSpPr>
        <dsp:cNvPr id="0" name=""/>
        <dsp:cNvSpPr/>
      </dsp:nvSpPr>
      <dsp:spPr>
        <a:xfrm>
          <a:off x="0" y="56202"/>
          <a:ext cx="7003777" cy="280800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0" tIns="152400" rIns="152400" bIns="152400" numCol="1" spcCol="1270" anchor="ctr" anchorCtr="0">
          <a:noAutofit/>
        </a:bodyPr>
        <a:lstStyle/>
        <a:p>
          <a:pPr marL="0" lvl="0" indent="0" algn="l" defTabSz="1778000">
            <a:lnSpc>
              <a:spcPct val="90000"/>
            </a:lnSpc>
            <a:spcBef>
              <a:spcPct val="0"/>
            </a:spcBef>
            <a:spcAft>
              <a:spcPct val="35000"/>
            </a:spcAft>
            <a:buNone/>
          </a:pPr>
          <a:r>
            <a:rPr lang="en-US" sz="4000" kern="1200"/>
            <a:t>Vygotsky places more emphasis on the effects of culture, contraindicative of Piaget's universality.</a:t>
          </a:r>
        </a:p>
      </dsp:txBody>
      <dsp:txXfrm>
        <a:off x="137075" y="193277"/>
        <a:ext cx="6729627" cy="2533850"/>
      </dsp:txXfrm>
    </dsp:sp>
    <dsp:sp modelId="{6D72DE7F-65B0-44BE-BEEF-9523A6A23064}">
      <dsp:nvSpPr>
        <dsp:cNvPr id="0" name=""/>
        <dsp:cNvSpPr/>
      </dsp:nvSpPr>
      <dsp:spPr>
        <a:xfrm>
          <a:off x="0" y="2979402"/>
          <a:ext cx="7003777" cy="2808000"/>
        </a:xfrm>
        <a:prstGeom prst="roundRect">
          <a:avLst/>
        </a:prstGeom>
        <a:solidFill>
          <a:schemeClr val="accent2">
            <a:hueOff val="-1495005"/>
            <a:satOff val="-418"/>
            <a:lumOff val="705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0" tIns="152400" rIns="152400" bIns="152400" numCol="1" spcCol="1270" anchor="ctr" anchorCtr="0">
          <a:noAutofit/>
        </a:bodyPr>
        <a:lstStyle/>
        <a:p>
          <a:pPr marL="0" lvl="0" indent="0" algn="l" defTabSz="1778000">
            <a:lnSpc>
              <a:spcPct val="90000"/>
            </a:lnSpc>
            <a:spcBef>
              <a:spcPct val="0"/>
            </a:spcBef>
            <a:spcAft>
              <a:spcPct val="35000"/>
            </a:spcAft>
            <a:buNone/>
          </a:pPr>
          <a:r>
            <a:rPr lang="en-US" sz="4000" kern="1200"/>
            <a:t>It is assumed by Vygotsky that cognitive development varies across cultures.</a:t>
          </a:r>
        </a:p>
      </dsp:txBody>
      <dsp:txXfrm>
        <a:off x="137075" y="3116477"/>
        <a:ext cx="6729627" cy="2533850"/>
      </dsp:txXfrm>
    </dsp:sp>
  </dsp:spTree>
</dsp:drawing>
</file>

<file path=ppt/diagrams/drawing2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74410BD-B5F2-4D8B-B48E-3DF6611B1AFE}">
      <dsp:nvSpPr>
        <dsp:cNvPr id="0" name=""/>
        <dsp:cNvSpPr/>
      </dsp:nvSpPr>
      <dsp:spPr>
        <a:xfrm>
          <a:off x="0" y="74029"/>
          <a:ext cx="5626542" cy="277992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US" sz="2700" kern="1200"/>
            <a:t>Vygotsky places more emphasis on social factors, such as guided learning within the zone of proximal development. This allows children to build knowledge together.</a:t>
          </a:r>
        </a:p>
      </dsp:txBody>
      <dsp:txXfrm>
        <a:off x="135705" y="209734"/>
        <a:ext cx="5355132" cy="2508510"/>
      </dsp:txXfrm>
    </dsp:sp>
    <dsp:sp modelId="{C0A3C58F-B614-4A20-A3B1-F48D895AB5EB}">
      <dsp:nvSpPr>
        <dsp:cNvPr id="0" name=""/>
        <dsp:cNvSpPr/>
      </dsp:nvSpPr>
      <dsp:spPr>
        <a:xfrm>
          <a:off x="0" y="2931709"/>
          <a:ext cx="5626542" cy="2779920"/>
        </a:xfrm>
        <a:prstGeom prst="roundRect">
          <a:avLst/>
        </a:prstGeom>
        <a:solidFill>
          <a:schemeClr val="accent2">
            <a:hueOff val="-1495005"/>
            <a:satOff val="-418"/>
            <a:lumOff val="705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US" sz="2700" kern="1200"/>
            <a:t>Piaget's theory demonstrates independent exploration instead.</a:t>
          </a:r>
        </a:p>
      </dsp:txBody>
      <dsp:txXfrm>
        <a:off x="135705" y="3067414"/>
        <a:ext cx="5355132" cy="2508510"/>
      </dsp:txXfrm>
    </dsp:sp>
  </dsp:spTree>
</dsp:drawing>
</file>

<file path=ppt/diagrams/drawing2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AAB1BBF-B5DE-4454-8BA7-A94E411EEFFE}">
      <dsp:nvSpPr>
        <dsp:cNvPr id="0" name=""/>
        <dsp:cNvSpPr/>
      </dsp:nvSpPr>
      <dsp:spPr>
        <a:xfrm>
          <a:off x="0" y="56202"/>
          <a:ext cx="7003777" cy="280800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0" tIns="152400" rIns="152400" bIns="152400" numCol="1" spcCol="1270" anchor="ctr" anchorCtr="0">
          <a:noAutofit/>
        </a:bodyPr>
        <a:lstStyle/>
        <a:p>
          <a:pPr marL="0" lvl="0" indent="0" algn="l" defTabSz="1778000">
            <a:lnSpc>
              <a:spcPct val="90000"/>
            </a:lnSpc>
            <a:spcBef>
              <a:spcPct val="0"/>
            </a:spcBef>
            <a:spcAft>
              <a:spcPct val="35000"/>
            </a:spcAft>
            <a:buNone/>
          </a:pPr>
          <a:r>
            <a:rPr lang="en-US" sz="4000" kern="1200"/>
            <a:t>According to Vygotsky, adults transmit tools that children internalise for cognitive development.</a:t>
          </a:r>
        </a:p>
      </dsp:txBody>
      <dsp:txXfrm>
        <a:off x="137075" y="193277"/>
        <a:ext cx="6729627" cy="2533850"/>
      </dsp:txXfrm>
    </dsp:sp>
    <dsp:sp modelId="{8A219DAD-67FF-4BB0-8507-6A7A4FC22494}">
      <dsp:nvSpPr>
        <dsp:cNvPr id="0" name=""/>
        <dsp:cNvSpPr/>
      </dsp:nvSpPr>
      <dsp:spPr>
        <a:xfrm>
          <a:off x="0" y="2979402"/>
          <a:ext cx="7003777" cy="2808000"/>
        </a:xfrm>
        <a:prstGeom prst="roundRect">
          <a:avLst/>
        </a:prstGeom>
        <a:solidFill>
          <a:schemeClr val="accent2">
            <a:hueOff val="-1495005"/>
            <a:satOff val="-418"/>
            <a:lumOff val="705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0" tIns="152400" rIns="152400" bIns="152400" numCol="1" spcCol="1270" anchor="ctr" anchorCtr="0">
          <a:noAutofit/>
        </a:bodyPr>
        <a:lstStyle/>
        <a:p>
          <a:pPr marL="0" lvl="0" indent="0" algn="l" defTabSz="1778000">
            <a:lnSpc>
              <a:spcPct val="90000"/>
            </a:lnSpc>
            <a:spcBef>
              <a:spcPct val="0"/>
            </a:spcBef>
            <a:spcAft>
              <a:spcPct val="35000"/>
            </a:spcAft>
            <a:buNone/>
          </a:pPr>
          <a:r>
            <a:rPr lang="en-US" sz="4000" kern="1200"/>
            <a:t>Piaget emphasises the importance of peers, as peer interaction promotes social perspective taking.</a:t>
          </a:r>
        </a:p>
      </dsp:txBody>
      <dsp:txXfrm>
        <a:off x="137075" y="3116477"/>
        <a:ext cx="6729627" cy="2533850"/>
      </dsp:txXfrm>
    </dsp:sp>
  </dsp:spTree>
</dsp:drawing>
</file>

<file path=ppt/diagrams/drawing2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B3835D5-FA81-40AC-BA8F-7CDE028A910B}">
      <dsp:nvSpPr>
        <dsp:cNvPr id="0" name=""/>
        <dsp:cNvSpPr/>
      </dsp:nvSpPr>
      <dsp:spPr>
        <a:xfrm>
          <a:off x="0" y="2425"/>
          <a:ext cx="7003777" cy="1229211"/>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317EDD3-E4FE-4D3D-8FF0-DB45E9ABF04D}">
      <dsp:nvSpPr>
        <dsp:cNvPr id="0" name=""/>
        <dsp:cNvSpPr/>
      </dsp:nvSpPr>
      <dsp:spPr>
        <a:xfrm>
          <a:off x="371836" y="278997"/>
          <a:ext cx="676066" cy="67606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6921989-ED5C-4184-BBBE-976F783E18DF}">
      <dsp:nvSpPr>
        <dsp:cNvPr id="0" name=""/>
        <dsp:cNvSpPr/>
      </dsp:nvSpPr>
      <dsp:spPr>
        <a:xfrm>
          <a:off x="1419739" y="2425"/>
          <a:ext cx="5584037" cy="12292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0092" tIns="130092" rIns="130092" bIns="130092" numCol="1" spcCol="1270" anchor="ctr" anchorCtr="0">
          <a:noAutofit/>
        </a:bodyPr>
        <a:lstStyle/>
        <a:p>
          <a:pPr marL="0" lvl="0" indent="0" algn="l" defTabSz="977900">
            <a:lnSpc>
              <a:spcPct val="90000"/>
            </a:lnSpc>
            <a:spcBef>
              <a:spcPct val="0"/>
            </a:spcBef>
            <a:spcAft>
              <a:spcPct val="35000"/>
            </a:spcAft>
            <a:buNone/>
          </a:pPr>
          <a:r>
            <a:rPr lang="en-US" sz="2200" kern="1200"/>
            <a:t>How many of you have experienced attachment in your lives?</a:t>
          </a:r>
        </a:p>
      </dsp:txBody>
      <dsp:txXfrm>
        <a:off x="1419739" y="2425"/>
        <a:ext cx="5584037" cy="1229211"/>
      </dsp:txXfrm>
    </dsp:sp>
    <dsp:sp modelId="{8AD1B8F0-003E-4DB9-A75F-4EB052B62B86}">
      <dsp:nvSpPr>
        <dsp:cNvPr id="0" name=""/>
        <dsp:cNvSpPr/>
      </dsp:nvSpPr>
      <dsp:spPr>
        <a:xfrm>
          <a:off x="0" y="1538939"/>
          <a:ext cx="7003777" cy="1229211"/>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E05F794-A297-431B-BF2E-25891FCFD54C}">
      <dsp:nvSpPr>
        <dsp:cNvPr id="0" name=""/>
        <dsp:cNvSpPr/>
      </dsp:nvSpPr>
      <dsp:spPr>
        <a:xfrm>
          <a:off x="371836" y="1815512"/>
          <a:ext cx="676066" cy="67606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2BB6771-BD6E-420A-B47E-C53BACF14C0B}">
      <dsp:nvSpPr>
        <dsp:cNvPr id="0" name=""/>
        <dsp:cNvSpPr/>
      </dsp:nvSpPr>
      <dsp:spPr>
        <a:xfrm>
          <a:off x="1419739" y="1538939"/>
          <a:ext cx="5584037" cy="12292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0092" tIns="130092" rIns="130092" bIns="130092" numCol="1" spcCol="1270" anchor="ctr" anchorCtr="0">
          <a:noAutofit/>
        </a:bodyPr>
        <a:lstStyle/>
        <a:p>
          <a:pPr marL="0" lvl="0" indent="0" algn="l" defTabSz="977900">
            <a:lnSpc>
              <a:spcPct val="90000"/>
            </a:lnSpc>
            <a:spcBef>
              <a:spcPct val="0"/>
            </a:spcBef>
            <a:spcAft>
              <a:spcPct val="35000"/>
            </a:spcAft>
            <a:buNone/>
          </a:pPr>
          <a:r>
            <a:rPr lang="en-US" sz="2200" kern="1200"/>
            <a:t>What does this term mean?</a:t>
          </a:r>
        </a:p>
      </dsp:txBody>
      <dsp:txXfrm>
        <a:off x="1419739" y="1538939"/>
        <a:ext cx="5584037" cy="1229211"/>
      </dsp:txXfrm>
    </dsp:sp>
    <dsp:sp modelId="{A3BC3A47-F1A3-4304-A05E-E8F77B63EC68}">
      <dsp:nvSpPr>
        <dsp:cNvPr id="0" name=""/>
        <dsp:cNvSpPr/>
      </dsp:nvSpPr>
      <dsp:spPr>
        <a:xfrm>
          <a:off x="0" y="3075453"/>
          <a:ext cx="7003777" cy="1229211"/>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0892FFD-14A6-40E9-A0F5-A022124F3F51}">
      <dsp:nvSpPr>
        <dsp:cNvPr id="0" name=""/>
        <dsp:cNvSpPr/>
      </dsp:nvSpPr>
      <dsp:spPr>
        <a:xfrm>
          <a:off x="371836" y="3352026"/>
          <a:ext cx="676066" cy="67606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AB1E7EE-026B-476B-8AA0-9FD42AEF4267}">
      <dsp:nvSpPr>
        <dsp:cNvPr id="0" name=""/>
        <dsp:cNvSpPr/>
      </dsp:nvSpPr>
      <dsp:spPr>
        <a:xfrm>
          <a:off x="1419739" y="3075453"/>
          <a:ext cx="5584037" cy="12292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0092" tIns="130092" rIns="130092" bIns="130092" numCol="1" spcCol="1270" anchor="ctr" anchorCtr="0">
          <a:noAutofit/>
        </a:bodyPr>
        <a:lstStyle/>
        <a:p>
          <a:pPr marL="0" lvl="0" indent="0" algn="l" defTabSz="977900">
            <a:lnSpc>
              <a:spcPct val="90000"/>
            </a:lnSpc>
            <a:spcBef>
              <a:spcPct val="0"/>
            </a:spcBef>
            <a:spcAft>
              <a:spcPct val="35000"/>
            </a:spcAft>
            <a:buNone/>
          </a:pPr>
          <a:r>
            <a:rPr lang="en-US" sz="2200" kern="1200"/>
            <a:t>A "lasting psychological connectedness between human beings” (Bowlby, 1969, p. 194).</a:t>
          </a:r>
        </a:p>
      </dsp:txBody>
      <dsp:txXfrm>
        <a:off x="1419739" y="3075453"/>
        <a:ext cx="5584037" cy="1229211"/>
      </dsp:txXfrm>
    </dsp:sp>
    <dsp:sp modelId="{394A29DA-C0AA-4B2D-8992-C8EA6078AE5E}">
      <dsp:nvSpPr>
        <dsp:cNvPr id="0" name=""/>
        <dsp:cNvSpPr/>
      </dsp:nvSpPr>
      <dsp:spPr>
        <a:xfrm>
          <a:off x="0" y="4611968"/>
          <a:ext cx="7003777" cy="1229211"/>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519D069-B4D4-4907-B9DA-9EE265B3049F}">
      <dsp:nvSpPr>
        <dsp:cNvPr id="0" name=""/>
        <dsp:cNvSpPr/>
      </dsp:nvSpPr>
      <dsp:spPr>
        <a:xfrm>
          <a:off x="371836" y="4888540"/>
          <a:ext cx="676066" cy="676066"/>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D028D8F-EB3F-49B5-96F1-E4F2F071129D}">
      <dsp:nvSpPr>
        <dsp:cNvPr id="0" name=""/>
        <dsp:cNvSpPr/>
      </dsp:nvSpPr>
      <dsp:spPr>
        <a:xfrm>
          <a:off x="1419739" y="4611968"/>
          <a:ext cx="5584037" cy="12292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0092" tIns="130092" rIns="130092" bIns="130092" numCol="1" spcCol="1270" anchor="ctr" anchorCtr="0">
          <a:noAutofit/>
        </a:bodyPr>
        <a:lstStyle/>
        <a:p>
          <a:pPr marL="0" lvl="0" indent="0" algn="l" defTabSz="977900">
            <a:lnSpc>
              <a:spcPct val="90000"/>
            </a:lnSpc>
            <a:spcBef>
              <a:spcPct val="0"/>
            </a:spcBef>
            <a:spcAft>
              <a:spcPct val="35000"/>
            </a:spcAft>
            <a:buNone/>
          </a:pPr>
          <a:r>
            <a:rPr lang="en-US" sz="2200" kern="1200"/>
            <a:t>It is synonymous with the term 'emotional bond'</a:t>
          </a:r>
        </a:p>
      </dsp:txBody>
      <dsp:txXfrm>
        <a:off x="1419739" y="4611968"/>
        <a:ext cx="5584037" cy="1229211"/>
      </dsp:txXfrm>
    </dsp:sp>
  </dsp:spTree>
</dsp:drawing>
</file>

<file path=ppt/diagrams/drawing2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7E9CC6A-4336-4E32-B736-4B6117B4D806}">
      <dsp:nvSpPr>
        <dsp:cNvPr id="0" name=""/>
        <dsp:cNvSpPr/>
      </dsp:nvSpPr>
      <dsp:spPr>
        <a:xfrm>
          <a:off x="0" y="0"/>
          <a:ext cx="7003777"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CED0112-A278-455A-B488-AD865C50E90D}">
      <dsp:nvSpPr>
        <dsp:cNvPr id="0" name=""/>
        <dsp:cNvSpPr/>
      </dsp:nvSpPr>
      <dsp:spPr>
        <a:xfrm>
          <a:off x="0" y="0"/>
          <a:ext cx="7003777" cy="29218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24790" tIns="224790" rIns="224790" bIns="224790" numCol="1" spcCol="1270" anchor="t" anchorCtr="0">
          <a:noAutofit/>
        </a:bodyPr>
        <a:lstStyle/>
        <a:p>
          <a:pPr marL="0" lvl="0" indent="0" algn="l" defTabSz="2622550">
            <a:lnSpc>
              <a:spcPct val="90000"/>
            </a:lnSpc>
            <a:spcBef>
              <a:spcPct val="0"/>
            </a:spcBef>
            <a:spcAft>
              <a:spcPct val="35000"/>
            </a:spcAft>
            <a:buNone/>
          </a:pPr>
          <a:r>
            <a:rPr lang="en-US" sz="5900" kern="1200"/>
            <a:t>Who are our first attachments (hopefully)?</a:t>
          </a:r>
        </a:p>
      </dsp:txBody>
      <dsp:txXfrm>
        <a:off x="0" y="0"/>
        <a:ext cx="7003777" cy="2921802"/>
      </dsp:txXfrm>
    </dsp:sp>
    <dsp:sp modelId="{CC3FFE48-1572-43A7-9A90-60D8049386B3}">
      <dsp:nvSpPr>
        <dsp:cNvPr id="0" name=""/>
        <dsp:cNvSpPr/>
      </dsp:nvSpPr>
      <dsp:spPr>
        <a:xfrm>
          <a:off x="0" y="2921802"/>
          <a:ext cx="7003777" cy="0"/>
        </a:xfrm>
        <a:prstGeom prst="line">
          <a:avLst/>
        </a:prstGeom>
        <a:solidFill>
          <a:schemeClr val="accent2">
            <a:hueOff val="-1495005"/>
            <a:satOff val="-418"/>
            <a:lumOff val="7058"/>
            <a:alphaOff val="0"/>
          </a:schemeClr>
        </a:solidFill>
        <a:ln w="12700" cap="flat" cmpd="sng" algn="ctr">
          <a:solidFill>
            <a:schemeClr val="accent2">
              <a:hueOff val="-1495005"/>
              <a:satOff val="-418"/>
              <a:lumOff val="705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4F8E9D4-16C5-40BC-A6DA-A97E9AC311F6}">
      <dsp:nvSpPr>
        <dsp:cNvPr id="0" name=""/>
        <dsp:cNvSpPr/>
      </dsp:nvSpPr>
      <dsp:spPr>
        <a:xfrm>
          <a:off x="0" y="2921802"/>
          <a:ext cx="7003777" cy="29218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24790" tIns="224790" rIns="224790" bIns="224790" numCol="1" spcCol="1270" anchor="t" anchorCtr="0">
          <a:noAutofit/>
        </a:bodyPr>
        <a:lstStyle/>
        <a:p>
          <a:pPr marL="0" lvl="0" indent="0" algn="l" defTabSz="2622550">
            <a:lnSpc>
              <a:spcPct val="90000"/>
            </a:lnSpc>
            <a:spcBef>
              <a:spcPct val="0"/>
            </a:spcBef>
            <a:spcAft>
              <a:spcPct val="35000"/>
            </a:spcAft>
            <a:buNone/>
          </a:pPr>
          <a:r>
            <a:rPr lang="en-US" sz="5900" kern="1200"/>
            <a:t>Parents! Specifically, our mothers.</a:t>
          </a:r>
        </a:p>
      </dsp:txBody>
      <dsp:txXfrm>
        <a:off x="0" y="2921802"/>
        <a:ext cx="7003777" cy="2921802"/>
      </dsp:txXfrm>
    </dsp:sp>
  </dsp:spTree>
</dsp:drawing>
</file>

<file path=ppt/diagrams/drawing2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D25EAF9-CD16-4E6D-A031-7D9FCFBF4769}">
      <dsp:nvSpPr>
        <dsp:cNvPr id="0" name=""/>
        <dsp:cNvSpPr/>
      </dsp:nvSpPr>
      <dsp:spPr>
        <a:xfrm>
          <a:off x="0" y="2853"/>
          <a:ext cx="7003777"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374198B-4ED9-48B9-90BB-89AA838F8760}">
      <dsp:nvSpPr>
        <dsp:cNvPr id="0" name=""/>
        <dsp:cNvSpPr/>
      </dsp:nvSpPr>
      <dsp:spPr>
        <a:xfrm>
          <a:off x="0" y="2853"/>
          <a:ext cx="7003777" cy="19459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3350" tIns="133350" rIns="133350" bIns="133350" numCol="1" spcCol="1270" anchor="t" anchorCtr="0">
          <a:noAutofit/>
        </a:bodyPr>
        <a:lstStyle/>
        <a:p>
          <a:pPr marL="0" lvl="0" indent="0" algn="l" defTabSz="1555750">
            <a:lnSpc>
              <a:spcPct val="90000"/>
            </a:lnSpc>
            <a:spcBef>
              <a:spcPct val="0"/>
            </a:spcBef>
            <a:spcAft>
              <a:spcPct val="35000"/>
            </a:spcAft>
            <a:buNone/>
          </a:pPr>
          <a:r>
            <a:rPr lang="en-US" sz="3500" kern="1200"/>
            <a:t>Lorenz investigated a specific attachment called imprinting. </a:t>
          </a:r>
        </a:p>
      </dsp:txBody>
      <dsp:txXfrm>
        <a:off x="0" y="2853"/>
        <a:ext cx="7003777" cy="1945966"/>
      </dsp:txXfrm>
    </dsp:sp>
    <dsp:sp modelId="{8D51A62B-CF0D-4FD7-A94F-A387DCDB79FB}">
      <dsp:nvSpPr>
        <dsp:cNvPr id="0" name=""/>
        <dsp:cNvSpPr/>
      </dsp:nvSpPr>
      <dsp:spPr>
        <a:xfrm>
          <a:off x="0" y="1948819"/>
          <a:ext cx="7003777" cy="0"/>
        </a:xfrm>
        <a:prstGeom prst="line">
          <a:avLst/>
        </a:prstGeom>
        <a:solidFill>
          <a:schemeClr val="accent2">
            <a:hueOff val="-747502"/>
            <a:satOff val="-209"/>
            <a:lumOff val="3529"/>
            <a:alphaOff val="0"/>
          </a:schemeClr>
        </a:solidFill>
        <a:ln w="12700" cap="flat" cmpd="sng" algn="ctr">
          <a:solidFill>
            <a:schemeClr val="accent2">
              <a:hueOff val="-747502"/>
              <a:satOff val="-209"/>
              <a:lumOff val="3529"/>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3764B31-8F9E-44FF-B8FC-A6B7A1C64D28}">
      <dsp:nvSpPr>
        <dsp:cNvPr id="0" name=""/>
        <dsp:cNvSpPr/>
      </dsp:nvSpPr>
      <dsp:spPr>
        <a:xfrm>
          <a:off x="0" y="1948819"/>
          <a:ext cx="7003777" cy="19459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3350" tIns="133350" rIns="133350" bIns="133350" numCol="1" spcCol="1270" anchor="t" anchorCtr="0">
          <a:noAutofit/>
        </a:bodyPr>
        <a:lstStyle/>
        <a:p>
          <a:pPr marL="0" lvl="0" indent="0" algn="l" defTabSz="1555750">
            <a:lnSpc>
              <a:spcPct val="90000"/>
            </a:lnSpc>
            <a:spcBef>
              <a:spcPct val="0"/>
            </a:spcBef>
            <a:spcAft>
              <a:spcPct val="35000"/>
            </a:spcAft>
            <a:buNone/>
          </a:pPr>
          <a:r>
            <a:rPr lang="en-US" sz="3500" kern="1200"/>
            <a:t>This showed genetic programming for attachment.</a:t>
          </a:r>
        </a:p>
      </dsp:txBody>
      <dsp:txXfrm>
        <a:off x="0" y="1948819"/>
        <a:ext cx="7003777" cy="1945966"/>
      </dsp:txXfrm>
    </dsp:sp>
    <dsp:sp modelId="{CB9587CB-FF2A-497E-86AA-C66A56057EC9}">
      <dsp:nvSpPr>
        <dsp:cNvPr id="0" name=""/>
        <dsp:cNvSpPr/>
      </dsp:nvSpPr>
      <dsp:spPr>
        <a:xfrm>
          <a:off x="0" y="3894785"/>
          <a:ext cx="7003777" cy="0"/>
        </a:xfrm>
        <a:prstGeom prst="line">
          <a:avLst/>
        </a:prstGeom>
        <a:solidFill>
          <a:schemeClr val="accent2">
            <a:hueOff val="-1495005"/>
            <a:satOff val="-418"/>
            <a:lumOff val="7058"/>
            <a:alphaOff val="0"/>
          </a:schemeClr>
        </a:solidFill>
        <a:ln w="12700" cap="flat" cmpd="sng" algn="ctr">
          <a:solidFill>
            <a:schemeClr val="accent2">
              <a:hueOff val="-1495005"/>
              <a:satOff val="-418"/>
              <a:lumOff val="705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7B02748-335E-4327-BC89-2CA9591A50B2}">
      <dsp:nvSpPr>
        <dsp:cNvPr id="0" name=""/>
        <dsp:cNvSpPr/>
      </dsp:nvSpPr>
      <dsp:spPr>
        <a:xfrm>
          <a:off x="0" y="3894785"/>
          <a:ext cx="7003777" cy="19459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3350" tIns="133350" rIns="133350" bIns="133350" numCol="1" spcCol="1270" anchor="t" anchorCtr="0">
          <a:noAutofit/>
        </a:bodyPr>
        <a:lstStyle/>
        <a:p>
          <a:pPr marL="0" lvl="0" indent="0" algn="l" defTabSz="1555750">
            <a:lnSpc>
              <a:spcPct val="90000"/>
            </a:lnSpc>
            <a:spcBef>
              <a:spcPct val="0"/>
            </a:spcBef>
            <a:spcAft>
              <a:spcPct val="35000"/>
            </a:spcAft>
            <a:buNone/>
          </a:pPr>
          <a:r>
            <a:rPr lang="en-US" sz="3500" kern="1200"/>
            <a:t>Lorenz hatched goslings, making sure that he was the first moving object they saw.</a:t>
          </a:r>
        </a:p>
      </dsp:txBody>
      <dsp:txXfrm>
        <a:off x="0" y="3894785"/>
        <a:ext cx="7003777" cy="1945966"/>
      </dsp:txXfrm>
    </dsp:sp>
  </dsp:spTree>
</dsp:drawing>
</file>

<file path=ppt/diagrams/drawing2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8A0597A-C3BF-4F91-A1E5-FA90427B600D}">
      <dsp:nvSpPr>
        <dsp:cNvPr id="0" name=""/>
        <dsp:cNvSpPr/>
      </dsp:nvSpPr>
      <dsp:spPr>
        <a:xfrm>
          <a:off x="0" y="713"/>
          <a:ext cx="7003777" cy="166919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80176B9-FE24-4089-A930-29489F327D93}">
      <dsp:nvSpPr>
        <dsp:cNvPr id="0" name=""/>
        <dsp:cNvSpPr/>
      </dsp:nvSpPr>
      <dsp:spPr>
        <a:xfrm>
          <a:off x="504931" y="376281"/>
          <a:ext cx="918056" cy="91805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E31A780-9C08-4FDA-91B9-BD56655ED8B6}">
      <dsp:nvSpPr>
        <dsp:cNvPr id="0" name=""/>
        <dsp:cNvSpPr/>
      </dsp:nvSpPr>
      <dsp:spPr>
        <a:xfrm>
          <a:off x="1927918" y="713"/>
          <a:ext cx="5075858" cy="16691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6656" tIns="176656" rIns="176656" bIns="176656" numCol="1" spcCol="1270" anchor="ctr" anchorCtr="0">
          <a:noAutofit/>
        </a:bodyPr>
        <a:lstStyle/>
        <a:p>
          <a:pPr marL="0" lvl="0" indent="0" algn="l" defTabSz="933450">
            <a:lnSpc>
              <a:spcPct val="90000"/>
            </a:lnSpc>
            <a:spcBef>
              <a:spcPct val="0"/>
            </a:spcBef>
            <a:spcAft>
              <a:spcPct val="35000"/>
            </a:spcAft>
            <a:buNone/>
          </a:pPr>
          <a:r>
            <a:rPr lang="en-US" sz="2100" kern="1200"/>
            <a:t>The geese followed Lorenz, imprinting on him! </a:t>
          </a:r>
        </a:p>
      </dsp:txBody>
      <dsp:txXfrm>
        <a:off x="1927918" y="713"/>
        <a:ext cx="5075858" cy="1669193"/>
      </dsp:txXfrm>
    </dsp:sp>
    <dsp:sp modelId="{F44385BB-CAFA-4EF3-94A3-D07EE8F00176}">
      <dsp:nvSpPr>
        <dsp:cNvPr id="0" name=""/>
        <dsp:cNvSpPr/>
      </dsp:nvSpPr>
      <dsp:spPr>
        <a:xfrm>
          <a:off x="0" y="2087205"/>
          <a:ext cx="7003777" cy="166919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55E0D3E-0023-4710-86F4-5633D2463B72}">
      <dsp:nvSpPr>
        <dsp:cNvPr id="0" name=""/>
        <dsp:cNvSpPr/>
      </dsp:nvSpPr>
      <dsp:spPr>
        <a:xfrm>
          <a:off x="504931" y="2462774"/>
          <a:ext cx="918056" cy="91805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7CC08A2-FB8A-4541-BDB1-5861C540A7B9}">
      <dsp:nvSpPr>
        <dsp:cNvPr id="0" name=""/>
        <dsp:cNvSpPr/>
      </dsp:nvSpPr>
      <dsp:spPr>
        <a:xfrm>
          <a:off x="1927918" y="2087205"/>
          <a:ext cx="5075858" cy="16691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6656" tIns="176656" rIns="176656" bIns="176656" numCol="1" spcCol="1270" anchor="ctr" anchorCtr="0">
          <a:noAutofit/>
        </a:bodyPr>
        <a:lstStyle/>
        <a:p>
          <a:pPr marL="0" lvl="0" indent="0" algn="l" defTabSz="933450">
            <a:lnSpc>
              <a:spcPct val="90000"/>
            </a:lnSpc>
            <a:spcBef>
              <a:spcPct val="0"/>
            </a:spcBef>
            <a:spcAft>
              <a:spcPct val="35000"/>
            </a:spcAft>
            <a:buNone/>
          </a:pPr>
          <a:r>
            <a:rPr lang="en-US" sz="2100" kern="1200"/>
            <a:t>Lorenz tested this effect with goslings hatched with a mother goose and mixed the groups. They all returned to their respective 'mother'.</a:t>
          </a:r>
        </a:p>
      </dsp:txBody>
      <dsp:txXfrm>
        <a:off x="1927918" y="2087205"/>
        <a:ext cx="5075858" cy="1669193"/>
      </dsp:txXfrm>
    </dsp:sp>
    <dsp:sp modelId="{84AD8DB9-B302-4297-8AE7-48AD3F00A7C5}">
      <dsp:nvSpPr>
        <dsp:cNvPr id="0" name=""/>
        <dsp:cNvSpPr/>
      </dsp:nvSpPr>
      <dsp:spPr>
        <a:xfrm>
          <a:off x="0" y="4173697"/>
          <a:ext cx="7003777" cy="166919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9385BA6-1E2E-4771-B7AC-81CC5E00DC5A}">
      <dsp:nvSpPr>
        <dsp:cNvPr id="0" name=""/>
        <dsp:cNvSpPr/>
      </dsp:nvSpPr>
      <dsp:spPr>
        <a:xfrm>
          <a:off x="504931" y="4549266"/>
          <a:ext cx="918056" cy="91805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A2F6D27-EE5C-4E27-A8CF-78A0CCCB57BD}">
      <dsp:nvSpPr>
        <dsp:cNvPr id="0" name=""/>
        <dsp:cNvSpPr/>
      </dsp:nvSpPr>
      <dsp:spPr>
        <a:xfrm>
          <a:off x="1927918" y="4173697"/>
          <a:ext cx="5075858" cy="16691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6656" tIns="176656" rIns="176656" bIns="176656" numCol="1" spcCol="1270" anchor="ctr" anchorCtr="0">
          <a:noAutofit/>
        </a:bodyPr>
        <a:lstStyle/>
        <a:p>
          <a:pPr marL="0" lvl="0" indent="0" algn="l" defTabSz="933450">
            <a:lnSpc>
              <a:spcPct val="90000"/>
            </a:lnSpc>
            <a:spcBef>
              <a:spcPct val="0"/>
            </a:spcBef>
            <a:spcAft>
              <a:spcPct val="35000"/>
            </a:spcAft>
            <a:buNone/>
          </a:pPr>
          <a:r>
            <a:rPr lang="en-US" sz="2100" kern="1200"/>
            <a:t>This imprinting worked because it was during the critical period of development. </a:t>
          </a:r>
        </a:p>
      </dsp:txBody>
      <dsp:txXfrm>
        <a:off x="1927918" y="4173697"/>
        <a:ext cx="5075858" cy="1669193"/>
      </dsp:txXfrm>
    </dsp:sp>
  </dsp:spTree>
</dsp:drawing>
</file>

<file path=ppt/diagrams/drawing2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F500AB0-4513-445F-B9FB-57CD65549A0F}">
      <dsp:nvSpPr>
        <dsp:cNvPr id="0" name=""/>
        <dsp:cNvSpPr/>
      </dsp:nvSpPr>
      <dsp:spPr>
        <a:xfrm>
          <a:off x="0" y="2853"/>
          <a:ext cx="7003777"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558CEB8-8673-4C1F-AE1A-F09FD7055E92}">
      <dsp:nvSpPr>
        <dsp:cNvPr id="0" name=""/>
        <dsp:cNvSpPr/>
      </dsp:nvSpPr>
      <dsp:spPr>
        <a:xfrm>
          <a:off x="0" y="2853"/>
          <a:ext cx="7003777" cy="19459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300" tIns="114300" rIns="114300" bIns="114300" numCol="1" spcCol="1270" anchor="t" anchorCtr="0">
          <a:noAutofit/>
        </a:bodyPr>
        <a:lstStyle/>
        <a:p>
          <a:pPr marL="0" lvl="0" indent="0" algn="l" defTabSz="1333500">
            <a:lnSpc>
              <a:spcPct val="90000"/>
            </a:lnSpc>
            <a:spcBef>
              <a:spcPct val="0"/>
            </a:spcBef>
            <a:spcAft>
              <a:spcPct val="35000"/>
            </a:spcAft>
            <a:buNone/>
          </a:pPr>
          <a:r>
            <a:rPr lang="en-US" sz="3000" kern="1200"/>
            <a:t>The results showed the monkeys engaged in bizarre behavior such as clutching their own bodies and rocking compulsively. </a:t>
          </a:r>
        </a:p>
      </dsp:txBody>
      <dsp:txXfrm>
        <a:off x="0" y="2853"/>
        <a:ext cx="7003777" cy="1945966"/>
      </dsp:txXfrm>
    </dsp:sp>
    <dsp:sp modelId="{A6E7C062-A712-4DB9-A9B8-8EA455EFF23A}">
      <dsp:nvSpPr>
        <dsp:cNvPr id="0" name=""/>
        <dsp:cNvSpPr/>
      </dsp:nvSpPr>
      <dsp:spPr>
        <a:xfrm>
          <a:off x="0" y="1948819"/>
          <a:ext cx="7003777" cy="0"/>
        </a:xfrm>
        <a:prstGeom prst="line">
          <a:avLst/>
        </a:prstGeom>
        <a:solidFill>
          <a:schemeClr val="accent2">
            <a:hueOff val="-747502"/>
            <a:satOff val="-209"/>
            <a:lumOff val="3529"/>
            <a:alphaOff val="0"/>
          </a:schemeClr>
        </a:solidFill>
        <a:ln w="12700" cap="flat" cmpd="sng" algn="ctr">
          <a:solidFill>
            <a:schemeClr val="accent2">
              <a:hueOff val="-747502"/>
              <a:satOff val="-209"/>
              <a:lumOff val="3529"/>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93EB815-A7AA-4301-A07F-995DCE818987}">
      <dsp:nvSpPr>
        <dsp:cNvPr id="0" name=""/>
        <dsp:cNvSpPr/>
      </dsp:nvSpPr>
      <dsp:spPr>
        <a:xfrm>
          <a:off x="0" y="1948819"/>
          <a:ext cx="7003777" cy="19459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300" tIns="114300" rIns="114300" bIns="114300" numCol="1" spcCol="1270" anchor="t" anchorCtr="0">
          <a:noAutofit/>
        </a:bodyPr>
        <a:lstStyle/>
        <a:p>
          <a:pPr marL="0" lvl="0" indent="0" algn="l" defTabSz="1333500">
            <a:lnSpc>
              <a:spcPct val="90000"/>
            </a:lnSpc>
            <a:spcBef>
              <a:spcPct val="0"/>
            </a:spcBef>
            <a:spcAft>
              <a:spcPct val="35000"/>
            </a:spcAft>
            <a:buNone/>
          </a:pPr>
          <a:r>
            <a:rPr lang="en-US" sz="3000" kern="1200"/>
            <a:t>They were then placed back in the company of other monkeys</a:t>
          </a:r>
        </a:p>
      </dsp:txBody>
      <dsp:txXfrm>
        <a:off x="0" y="1948819"/>
        <a:ext cx="7003777" cy="1945966"/>
      </dsp:txXfrm>
    </dsp:sp>
    <dsp:sp modelId="{D884AEBC-B237-4F43-9BCD-4C47F3F6F365}">
      <dsp:nvSpPr>
        <dsp:cNvPr id="0" name=""/>
        <dsp:cNvSpPr/>
      </dsp:nvSpPr>
      <dsp:spPr>
        <a:xfrm>
          <a:off x="0" y="3894785"/>
          <a:ext cx="7003777" cy="0"/>
        </a:xfrm>
        <a:prstGeom prst="line">
          <a:avLst/>
        </a:prstGeom>
        <a:solidFill>
          <a:schemeClr val="accent2">
            <a:hueOff val="-1495005"/>
            <a:satOff val="-418"/>
            <a:lumOff val="7058"/>
            <a:alphaOff val="0"/>
          </a:schemeClr>
        </a:solidFill>
        <a:ln w="12700" cap="flat" cmpd="sng" algn="ctr">
          <a:solidFill>
            <a:schemeClr val="accent2">
              <a:hueOff val="-1495005"/>
              <a:satOff val="-418"/>
              <a:lumOff val="705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1C0C8D4-2C7C-409E-BE60-CE447A51B410}">
      <dsp:nvSpPr>
        <dsp:cNvPr id="0" name=""/>
        <dsp:cNvSpPr/>
      </dsp:nvSpPr>
      <dsp:spPr>
        <a:xfrm>
          <a:off x="0" y="3894785"/>
          <a:ext cx="7003777" cy="19459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300" tIns="114300" rIns="114300" bIns="114300" numCol="1" spcCol="1270" anchor="t" anchorCtr="0">
          <a:noAutofit/>
        </a:bodyPr>
        <a:lstStyle/>
        <a:p>
          <a:pPr marL="0" lvl="0" indent="0" algn="l" defTabSz="1333500">
            <a:lnSpc>
              <a:spcPct val="90000"/>
            </a:lnSpc>
            <a:spcBef>
              <a:spcPct val="0"/>
            </a:spcBef>
            <a:spcAft>
              <a:spcPct val="35000"/>
            </a:spcAft>
            <a:buNone/>
          </a:pPr>
          <a:r>
            <a:rPr lang="en-US" sz="3000" kern="1200"/>
            <a:t>Any ideas on what happened next?</a:t>
          </a:r>
        </a:p>
      </dsp:txBody>
      <dsp:txXfrm>
        <a:off x="0" y="3894785"/>
        <a:ext cx="7003777" cy="1945966"/>
      </dsp:txXfrm>
    </dsp:sp>
  </dsp:spTree>
</dsp:drawing>
</file>

<file path=ppt/diagrams/drawing2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8562967-F094-4670-BBD7-CE4472802A43}">
      <dsp:nvSpPr>
        <dsp:cNvPr id="0" name=""/>
        <dsp:cNvSpPr/>
      </dsp:nvSpPr>
      <dsp:spPr>
        <a:xfrm>
          <a:off x="0" y="458941"/>
          <a:ext cx="7003777" cy="1586227"/>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US" sz="2900" kern="1200"/>
            <a:t>This reflects what is known as the critical period, which does not recur. </a:t>
          </a:r>
        </a:p>
      </dsp:txBody>
      <dsp:txXfrm>
        <a:off x="77433" y="536374"/>
        <a:ext cx="6848911" cy="1431361"/>
      </dsp:txXfrm>
    </dsp:sp>
    <dsp:sp modelId="{2AB35604-65AB-43CF-B1E1-2BB3CF06E30A}">
      <dsp:nvSpPr>
        <dsp:cNvPr id="0" name=""/>
        <dsp:cNvSpPr/>
      </dsp:nvSpPr>
      <dsp:spPr>
        <a:xfrm>
          <a:off x="0" y="2128688"/>
          <a:ext cx="7003777" cy="1586227"/>
        </a:xfrm>
        <a:prstGeom prst="roundRect">
          <a:avLst/>
        </a:prstGeom>
        <a:solidFill>
          <a:schemeClr val="accent2">
            <a:hueOff val="-747502"/>
            <a:satOff val="-209"/>
            <a:lumOff val="352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US" sz="2900" kern="1200"/>
            <a:t>This is prevented due to a range of functional and structural elements in the brain (Cisneros-Franco et al., 2020).</a:t>
          </a:r>
        </a:p>
      </dsp:txBody>
      <dsp:txXfrm>
        <a:off x="77433" y="2206121"/>
        <a:ext cx="6848911" cy="1431361"/>
      </dsp:txXfrm>
    </dsp:sp>
    <dsp:sp modelId="{80580974-8895-4020-AB20-2E0542456B46}">
      <dsp:nvSpPr>
        <dsp:cNvPr id="0" name=""/>
        <dsp:cNvSpPr/>
      </dsp:nvSpPr>
      <dsp:spPr>
        <a:xfrm>
          <a:off x="0" y="3798436"/>
          <a:ext cx="7003777" cy="1586227"/>
        </a:xfrm>
        <a:prstGeom prst="roundRect">
          <a:avLst/>
        </a:prstGeom>
        <a:solidFill>
          <a:schemeClr val="accent2">
            <a:hueOff val="-1495005"/>
            <a:satOff val="-418"/>
            <a:lumOff val="705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US" sz="2900" kern="1200"/>
            <a:t>For attachment, this period is the first two years of life. </a:t>
          </a:r>
        </a:p>
      </dsp:txBody>
      <dsp:txXfrm>
        <a:off x="77433" y="3875869"/>
        <a:ext cx="6848911" cy="1431361"/>
      </dsp:txXfrm>
    </dsp:sp>
  </dsp:spTree>
</dsp:drawing>
</file>

<file path=ppt/diagrams/drawing2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DDFF715-5B19-4CCD-814F-A7E3F7A91DBC}">
      <dsp:nvSpPr>
        <dsp:cNvPr id="0" name=""/>
        <dsp:cNvSpPr/>
      </dsp:nvSpPr>
      <dsp:spPr>
        <a:xfrm>
          <a:off x="0" y="76189"/>
          <a:ext cx="5626542" cy="2770559"/>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US" sz="3200" kern="1200"/>
            <a:t>Bowlby was greatly influenced by Lorenz's (1935) work, showing the survival value of attachment.</a:t>
          </a:r>
        </a:p>
      </dsp:txBody>
      <dsp:txXfrm>
        <a:off x="135248" y="211437"/>
        <a:ext cx="5356046" cy="2500063"/>
      </dsp:txXfrm>
    </dsp:sp>
    <dsp:sp modelId="{CF3651A5-7C4E-4CD6-8ED0-2B411659D3C6}">
      <dsp:nvSpPr>
        <dsp:cNvPr id="0" name=""/>
        <dsp:cNvSpPr/>
      </dsp:nvSpPr>
      <dsp:spPr>
        <a:xfrm>
          <a:off x="0" y="2938909"/>
          <a:ext cx="5626542" cy="2770559"/>
        </a:xfrm>
        <a:prstGeom prst="roundRect">
          <a:avLst/>
        </a:prstGeom>
        <a:solidFill>
          <a:schemeClr val="accent2">
            <a:hueOff val="-1495005"/>
            <a:satOff val="-418"/>
            <a:lumOff val="705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US" sz="3200" kern="1200"/>
            <a:t>Bowlby believed that attachment was instinctive and stranger danger was a built-in mechanic!</a:t>
          </a:r>
        </a:p>
      </dsp:txBody>
      <dsp:txXfrm>
        <a:off x="135248" y="3074157"/>
        <a:ext cx="5356046" cy="2500063"/>
      </dsp:txXfrm>
    </dsp:sp>
  </dsp:spTree>
</dsp:drawing>
</file>

<file path=ppt/diagrams/drawing2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9D5E969-8263-48A4-8B0A-0E71CA45936E}">
      <dsp:nvSpPr>
        <dsp:cNvPr id="0" name=""/>
        <dsp:cNvSpPr/>
      </dsp:nvSpPr>
      <dsp:spPr>
        <a:xfrm>
          <a:off x="0" y="2853"/>
          <a:ext cx="7003777"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6D47FE6-0CDD-42E0-8863-D1EB2CDA849C}">
      <dsp:nvSpPr>
        <dsp:cNvPr id="0" name=""/>
        <dsp:cNvSpPr/>
      </dsp:nvSpPr>
      <dsp:spPr>
        <a:xfrm>
          <a:off x="0" y="2853"/>
          <a:ext cx="7003777" cy="19459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300" tIns="114300" rIns="114300" bIns="114300" numCol="1" spcCol="1270" anchor="t" anchorCtr="0">
          <a:noAutofit/>
        </a:bodyPr>
        <a:lstStyle/>
        <a:p>
          <a:pPr marL="0" lvl="0" indent="0" algn="l" defTabSz="1333500">
            <a:lnSpc>
              <a:spcPct val="90000"/>
            </a:lnSpc>
            <a:spcBef>
              <a:spcPct val="0"/>
            </a:spcBef>
            <a:spcAft>
              <a:spcPct val="35000"/>
            </a:spcAft>
            <a:buNone/>
          </a:pPr>
          <a:r>
            <a:rPr lang="en-US" sz="3000" kern="1200"/>
            <a:t>Bowlby (1951) claimed the attachment critical period rendered mothering useless if delayed for too long. </a:t>
          </a:r>
        </a:p>
      </dsp:txBody>
      <dsp:txXfrm>
        <a:off x="0" y="2853"/>
        <a:ext cx="7003777" cy="1945966"/>
      </dsp:txXfrm>
    </dsp:sp>
    <dsp:sp modelId="{173C053B-6298-440E-9332-097F8C63D2B6}">
      <dsp:nvSpPr>
        <dsp:cNvPr id="0" name=""/>
        <dsp:cNvSpPr/>
      </dsp:nvSpPr>
      <dsp:spPr>
        <a:xfrm>
          <a:off x="0" y="1948819"/>
          <a:ext cx="7003777"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181AF32-2850-420F-830E-F5CAB9287793}">
      <dsp:nvSpPr>
        <dsp:cNvPr id="0" name=""/>
        <dsp:cNvSpPr/>
      </dsp:nvSpPr>
      <dsp:spPr>
        <a:xfrm>
          <a:off x="0" y="1948819"/>
          <a:ext cx="7003777" cy="19459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300" tIns="114300" rIns="114300" bIns="114300" numCol="1" spcCol="1270" anchor="t" anchorCtr="0">
          <a:noAutofit/>
        </a:bodyPr>
        <a:lstStyle/>
        <a:p>
          <a:pPr marL="0" lvl="0" indent="0" algn="l" defTabSz="1333500">
            <a:lnSpc>
              <a:spcPct val="90000"/>
            </a:lnSpc>
            <a:spcBef>
              <a:spcPct val="0"/>
            </a:spcBef>
            <a:spcAft>
              <a:spcPct val="35000"/>
            </a:spcAft>
            <a:buNone/>
          </a:pPr>
          <a:r>
            <a:rPr lang="en-US" sz="3000" kern="1200"/>
            <a:t>He called this phenomenon maternal deprivation.</a:t>
          </a:r>
        </a:p>
      </dsp:txBody>
      <dsp:txXfrm>
        <a:off x="0" y="1948819"/>
        <a:ext cx="7003777" cy="1945966"/>
      </dsp:txXfrm>
    </dsp:sp>
    <dsp:sp modelId="{AA8F0CBE-2F3D-474A-A384-5939D0E685AC}">
      <dsp:nvSpPr>
        <dsp:cNvPr id="0" name=""/>
        <dsp:cNvSpPr/>
      </dsp:nvSpPr>
      <dsp:spPr>
        <a:xfrm>
          <a:off x="0" y="3894785"/>
          <a:ext cx="7003777"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1C389C1-3FF6-4BB9-989F-F475AC75AA88}">
      <dsp:nvSpPr>
        <dsp:cNvPr id="0" name=""/>
        <dsp:cNvSpPr/>
      </dsp:nvSpPr>
      <dsp:spPr>
        <a:xfrm>
          <a:off x="0" y="3894785"/>
          <a:ext cx="7003777" cy="19459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300" tIns="114300" rIns="114300" bIns="114300" numCol="1" spcCol="1270" anchor="t" anchorCtr="0">
          <a:noAutofit/>
        </a:bodyPr>
        <a:lstStyle/>
        <a:p>
          <a:pPr marL="0" lvl="0" indent="0" algn="l" defTabSz="1333500">
            <a:lnSpc>
              <a:spcPct val="90000"/>
            </a:lnSpc>
            <a:spcBef>
              <a:spcPct val="0"/>
            </a:spcBef>
            <a:spcAft>
              <a:spcPct val="35000"/>
            </a:spcAft>
            <a:buNone/>
          </a:pPr>
          <a:r>
            <a:rPr lang="en-US" sz="3000" kern="1200"/>
            <a:t>The monotropic attachment to a mother is cited by Bowlby as being critical to development, but he did not rule out other figures of attachment. </a:t>
          </a:r>
        </a:p>
      </dsp:txBody>
      <dsp:txXfrm>
        <a:off x="0" y="3894785"/>
        <a:ext cx="7003777" cy="1945966"/>
      </dsp:txXfrm>
    </dsp:sp>
  </dsp:spTree>
</dsp:drawing>
</file>

<file path=ppt/diagrams/drawing3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36F1399-6740-401E-87BD-A26EF6A964D9}">
      <dsp:nvSpPr>
        <dsp:cNvPr id="0" name=""/>
        <dsp:cNvSpPr/>
      </dsp:nvSpPr>
      <dsp:spPr>
        <a:xfrm>
          <a:off x="0" y="0"/>
          <a:ext cx="7003777"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40A8B17-684E-4B6F-B251-29248CE85D1D}">
      <dsp:nvSpPr>
        <dsp:cNvPr id="0" name=""/>
        <dsp:cNvSpPr/>
      </dsp:nvSpPr>
      <dsp:spPr>
        <a:xfrm>
          <a:off x="0" y="0"/>
          <a:ext cx="7003777" cy="146090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US" sz="2800" kern="1200" dirty="0"/>
            <a:t>14 were affectionless psychopaths.</a:t>
          </a:r>
        </a:p>
      </dsp:txBody>
      <dsp:txXfrm>
        <a:off x="0" y="0"/>
        <a:ext cx="7003777" cy="1460901"/>
      </dsp:txXfrm>
    </dsp:sp>
    <dsp:sp modelId="{B4A51CC9-B78C-4828-B79A-BAB692768C88}">
      <dsp:nvSpPr>
        <dsp:cNvPr id="0" name=""/>
        <dsp:cNvSpPr/>
      </dsp:nvSpPr>
      <dsp:spPr>
        <a:xfrm>
          <a:off x="0" y="1460901"/>
          <a:ext cx="7003777"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EDB8E83-4590-438E-A182-5542811842D3}">
      <dsp:nvSpPr>
        <dsp:cNvPr id="0" name=""/>
        <dsp:cNvSpPr/>
      </dsp:nvSpPr>
      <dsp:spPr>
        <a:xfrm>
          <a:off x="0" y="1460901"/>
          <a:ext cx="7003777" cy="146090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rtl="0">
            <a:lnSpc>
              <a:spcPct val="90000"/>
            </a:lnSpc>
            <a:spcBef>
              <a:spcPct val="0"/>
            </a:spcBef>
            <a:spcAft>
              <a:spcPct val="35000"/>
            </a:spcAft>
            <a:buNone/>
          </a:pPr>
          <a:r>
            <a:rPr lang="en-US" sz="2800" kern="1200" dirty="0"/>
            <a:t>12</a:t>
          </a:r>
          <a:r>
            <a:rPr lang="en-US" sz="2800" kern="1200" dirty="0">
              <a:latin typeface="Sabon Next LT"/>
            </a:rPr>
            <a:t> of these</a:t>
          </a:r>
          <a:r>
            <a:rPr lang="en-US" sz="2800" kern="1200" dirty="0"/>
            <a:t> had prolonged separation of more than six months from their mothers in the first two years of life. </a:t>
          </a:r>
        </a:p>
      </dsp:txBody>
      <dsp:txXfrm>
        <a:off x="0" y="1460901"/>
        <a:ext cx="7003777" cy="1460901"/>
      </dsp:txXfrm>
    </dsp:sp>
    <dsp:sp modelId="{AA5C639E-A569-4D5F-B9E6-9376556E91DA}">
      <dsp:nvSpPr>
        <dsp:cNvPr id="0" name=""/>
        <dsp:cNvSpPr/>
      </dsp:nvSpPr>
      <dsp:spPr>
        <a:xfrm>
          <a:off x="0" y="2921802"/>
          <a:ext cx="7003777"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12F03F6-C3C5-4BB8-B216-7325DE8998D8}">
      <dsp:nvSpPr>
        <dsp:cNvPr id="0" name=""/>
        <dsp:cNvSpPr/>
      </dsp:nvSpPr>
      <dsp:spPr>
        <a:xfrm>
          <a:off x="0" y="2921802"/>
          <a:ext cx="7003777" cy="146090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US" sz="2800" kern="1200" dirty="0"/>
            <a:t>Only 5 of the 30 that were not affectionless had experienced separations.</a:t>
          </a:r>
        </a:p>
      </dsp:txBody>
      <dsp:txXfrm>
        <a:off x="0" y="2921802"/>
        <a:ext cx="7003777" cy="1460901"/>
      </dsp:txXfrm>
    </dsp:sp>
    <dsp:sp modelId="{CD464CDB-03A9-45F3-9BB9-A1E45D071A1F}">
      <dsp:nvSpPr>
        <dsp:cNvPr id="0" name=""/>
        <dsp:cNvSpPr/>
      </dsp:nvSpPr>
      <dsp:spPr>
        <a:xfrm>
          <a:off x="0" y="4382703"/>
          <a:ext cx="7003777"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2130F03-8104-4B16-BDCD-8F6E18B75E8C}">
      <dsp:nvSpPr>
        <dsp:cNvPr id="0" name=""/>
        <dsp:cNvSpPr/>
      </dsp:nvSpPr>
      <dsp:spPr>
        <a:xfrm>
          <a:off x="0" y="4382703"/>
          <a:ext cx="7003777" cy="146090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US" sz="2800" kern="1200" dirty="0"/>
            <a:t>In the control group, only two had separations and none were affectionless.</a:t>
          </a:r>
        </a:p>
      </dsp:txBody>
      <dsp:txXfrm>
        <a:off x="0" y="4382703"/>
        <a:ext cx="7003777" cy="1460901"/>
      </dsp:txXfrm>
    </dsp:sp>
  </dsp:spTree>
</dsp:drawing>
</file>

<file path=ppt/diagrams/drawing3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D1C93FA-88E6-4141-A71A-FEDAF8DB43C1}">
      <dsp:nvSpPr>
        <dsp:cNvPr id="0" name=""/>
        <dsp:cNvSpPr/>
      </dsp:nvSpPr>
      <dsp:spPr>
        <a:xfrm>
          <a:off x="0" y="2425"/>
          <a:ext cx="7003777" cy="1229211"/>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DD02924-51F2-4F8D-998B-B56150E961C8}">
      <dsp:nvSpPr>
        <dsp:cNvPr id="0" name=""/>
        <dsp:cNvSpPr/>
      </dsp:nvSpPr>
      <dsp:spPr>
        <a:xfrm>
          <a:off x="371836" y="278997"/>
          <a:ext cx="676066" cy="67606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41E7A8E-5930-4674-86FD-BCAD75B00FF3}">
      <dsp:nvSpPr>
        <dsp:cNvPr id="0" name=""/>
        <dsp:cNvSpPr/>
      </dsp:nvSpPr>
      <dsp:spPr>
        <a:xfrm>
          <a:off x="1419739" y="2425"/>
          <a:ext cx="5584037" cy="12292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0092" tIns="130092" rIns="130092" bIns="130092" numCol="1" spcCol="1270" anchor="ctr" anchorCtr="0">
          <a:noAutofit/>
        </a:bodyPr>
        <a:lstStyle/>
        <a:p>
          <a:pPr marL="0" lvl="0" indent="0" algn="l" defTabSz="977900">
            <a:lnSpc>
              <a:spcPct val="90000"/>
            </a:lnSpc>
            <a:spcBef>
              <a:spcPct val="0"/>
            </a:spcBef>
            <a:spcAft>
              <a:spcPct val="35000"/>
            </a:spcAft>
            <a:buNone/>
          </a:pPr>
          <a:r>
            <a:rPr lang="en-US" sz="2200" kern="1200"/>
            <a:t>Can we rely on this data?</a:t>
          </a:r>
        </a:p>
      </dsp:txBody>
      <dsp:txXfrm>
        <a:off x="1419739" y="2425"/>
        <a:ext cx="5584037" cy="1229211"/>
      </dsp:txXfrm>
    </dsp:sp>
    <dsp:sp modelId="{9B322FD2-44A0-41C9-AC39-FCC260041901}">
      <dsp:nvSpPr>
        <dsp:cNvPr id="0" name=""/>
        <dsp:cNvSpPr/>
      </dsp:nvSpPr>
      <dsp:spPr>
        <a:xfrm>
          <a:off x="0" y="1538939"/>
          <a:ext cx="7003777" cy="1229211"/>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7EBFE33-7418-4091-8C21-4F77C59BCFA0}">
      <dsp:nvSpPr>
        <dsp:cNvPr id="0" name=""/>
        <dsp:cNvSpPr/>
      </dsp:nvSpPr>
      <dsp:spPr>
        <a:xfrm>
          <a:off x="371836" y="1815512"/>
          <a:ext cx="676066" cy="67606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FA64176-55CB-42C7-9207-FF7361BED40D}">
      <dsp:nvSpPr>
        <dsp:cNvPr id="0" name=""/>
        <dsp:cNvSpPr/>
      </dsp:nvSpPr>
      <dsp:spPr>
        <a:xfrm>
          <a:off x="1419739" y="1538939"/>
          <a:ext cx="5584037" cy="12292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0092" tIns="130092" rIns="130092" bIns="130092" numCol="1" spcCol="1270" anchor="ctr" anchorCtr="0">
          <a:noAutofit/>
        </a:bodyPr>
        <a:lstStyle/>
        <a:p>
          <a:pPr marL="0" lvl="0" indent="0" algn="l" defTabSz="977900">
            <a:lnSpc>
              <a:spcPct val="90000"/>
            </a:lnSpc>
            <a:spcBef>
              <a:spcPct val="0"/>
            </a:spcBef>
            <a:spcAft>
              <a:spcPct val="35000"/>
            </a:spcAft>
            <a:buNone/>
          </a:pPr>
          <a:r>
            <a:rPr lang="en-US" sz="2200" kern="1200"/>
            <a:t>Bowlby conducted the interviews himself, knowing who was in each group.</a:t>
          </a:r>
        </a:p>
      </dsp:txBody>
      <dsp:txXfrm>
        <a:off x="1419739" y="1538939"/>
        <a:ext cx="5584037" cy="1229211"/>
      </dsp:txXfrm>
    </dsp:sp>
    <dsp:sp modelId="{09E3F537-B299-4218-93BE-E1327027D59E}">
      <dsp:nvSpPr>
        <dsp:cNvPr id="0" name=""/>
        <dsp:cNvSpPr/>
      </dsp:nvSpPr>
      <dsp:spPr>
        <a:xfrm>
          <a:off x="0" y="3075453"/>
          <a:ext cx="7003777" cy="1229211"/>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0C04185-A492-44D5-9809-E9EA02E9176F}">
      <dsp:nvSpPr>
        <dsp:cNvPr id="0" name=""/>
        <dsp:cNvSpPr/>
      </dsp:nvSpPr>
      <dsp:spPr>
        <a:xfrm>
          <a:off x="371836" y="3352026"/>
          <a:ext cx="676066" cy="67606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3F37783-6DE2-4617-9E9B-5B97E77BBA06}">
      <dsp:nvSpPr>
        <dsp:cNvPr id="0" name=""/>
        <dsp:cNvSpPr/>
      </dsp:nvSpPr>
      <dsp:spPr>
        <a:xfrm>
          <a:off x="1419739" y="3075453"/>
          <a:ext cx="5584037" cy="12292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0092" tIns="130092" rIns="130092" bIns="130092" numCol="1" spcCol="1270" anchor="ctr" anchorCtr="0">
          <a:noAutofit/>
        </a:bodyPr>
        <a:lstStyle/>
        <a:p>
          <a:pPr marL="0" lvl="0" indent="0" algn="l" defTabSz="977900">
            <a:lnSpc>
              <a:spcPct val="90000"/>
            </a:lnSpc>
            <a:spcBef>
              <a:spcPct val="0"/>
            </a:spcBef>
            <a:spcAft>
              <a:spcPct val="35000"/>
            </a:spcAft>
            <a:buNone/>
          </a:pPr>
          <a:r>
            <a:rPr lang="en-US" sz="2200" kern="1200"/>
            <a:t>The interviews relied on recall and memories.</a:t>
          </a:r>
        </a:p>
      </dsp:txBody>
      <dsp:txXfrm>
        <a:off x="1419739" y="3075453"/>
        <a:ext cx="5584037" cy="1229211"/>
      </dsp:txXfrm>
    </dsp:sp>
    <dsp:sp modelId="{700CECAB-F695-4D7A-868D-0B239BA78857}">
      <dsp:nvSpPr>
        <dsp:cNvPr id="0" name=""/>
        <dsp:cNvSpPr/>
      </dsp:nvSpPr>
      <dsp:spPr>
        <a:xfrm>
          <a:off x="0" y="4611968"/>
          <a:ext cx="7003777" cy="1229211"/>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B87C62A-1C3F-431E-ACFB-6C698289997C}">
      <dsp:nvSpPr>
        <dsp:cNvPr id="0" name=""/>
        <dsp:cNvSpPr/>
      </dsp:nvSpPr>
      <dsp:spPr>
        <a:xfrm>
          <a:off x="371836" y="4888540"/>
          <a:ext cx="676066" cy="676066"/>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22A74A0-AB7D-4DE5-9375-6C78088E30B7}">
      <dsp:nvSpPr>
        <dsp:cNvPr id="0" name=""/>
        <dsp:cNvSpPr/>
      </dsp:nvSpPr>
      <dsp:spPr>
        <a:xfrm>
          <a:off x="1419739" y="4611968"/>
          <a:ext cx="5584037" cy="12292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0092" tIns="130092" rIns="130092" bIns="130092" numCol="1" spcCol="1270" anchor="ctr" anchorCtr="0">
          <a:noAutofit/>
        </a:bodyPr>
        <a:lstStyle/>
        <a:p>
          <a:pPr marL="0" lvl="0" indent="0" algn="l" defTabSz="977900">
            <a:lnSpc>
              <a:spcPct val="90000"/>
            </a:lnSpc>
            <a:spcBef>
              <a:spcPct val="0"/>
            </a:spcBef>
            <a:spcAft>
              <a:spcPct val="35000"/>
            </a:spcAft>
            <a:buNone/>
          </a:pPr>
          <a:r>
            <a:rPr lang="en-US" sz="2200" kern="1200"/>
            <a:t>Other factors were not considered, such as privation, as opposed to deprivation. </a:t>
          </a:r>
        </a:p>
      </dsp:txBody>
      <dsp:txXfrm>
        <a:off x="1419739" y="4611968"/>
        <a:ext cx="5584037" cy="1229211"/>
      </dsp:txXfrm>
    </dsp:sp>
  </dsp:spTree>
</dsp:drawing>
</file>

<file path=ppt/diagrams/drawing3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005E2F2-6F52-41FF-961C-D96D056BF3F7}">
      <dsp:nvSpPr>
        <dsp:cNvPr id="0" name=""/>
        <dsp:cNvSpPr/>
      </dsp:nvSpPr>
      <dsp:spPr>
        <a:xfrm>
          <a:off x="0" y="949585"/>
          <a:ext cx="7003777" cy="175308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46B9CCA-9335-45CE-99DB-B62AD6A9CC9D}">
      <dsp:nvSpPr>
        <dsp:cNvPr id="0" name=""/>
        <dsp:cNvSpPr/>
      </dsp:nvSpPr>
      <dsp:spPr>
        <a:xfrm>
          <a:off x="530307" y="1344029"/>
          <a:ext cx="964194" cy="96419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1C57150-D783-41A9-A77B-062C498C92DC}">
      <dsp:nvSpPr>
        <dsp:cNvPr id="0" name=""/>
        <dsp:cNvSpPr/>
      </dsp:nvSpPr>
      <dsp:spPr>
        <a:xfrm>
          <a:off x="2024809" y="949585"/>
          <a:ext cx="4978967" cy="175308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85534" tIns="185534" rIns="185534" bIns="185534" numCol="1" spcCol="1270" anchor="ctr" anchorCtr="0">
          <a:noAutofit/>
        </a:bodyPr>
        <a:lstStyle/>
        <a:p>
          <a:pPr marL="0" lvl="0" indent="0" algn="l" defTabSz="1066800">
            <a:lnSpc>
              <a:spcPct val="90000"/>
            </a:lnSpc>
            <a:spcBef>
              <a:spcPct val="0"/>
            </a:spcBef>
            <a:spcAft>
              <a:spcPct val="35000"/>
            </a:spcAft>
            <a:buNone/>
          </a:pPr>
          <a:r>
            <a:rPr lang="en-US" sz="2400" kern="1200"/>
            <a:t>Mary Ainsworth conducted an experiment known as the Strange Situation.</a:t>
          </a:r>
        </a:p>
      </dsp:txBody>
      <dsp:txXfrm>
        <a:off x="2024809" y="949585"/>
        <a:ext cx="4978967" cy="1753081"/>
      </dsp:txXfrm>
    </dsp:sp>
    <dsp:sp modelId="{967C91E3-6AE8-4863-BFD8-4816D687E26D}">
      <dsp:nvSpPr>
        <dsp:cNvPr id="0" name=""/>
        <dsp:cNvSpPr/>
      </dsp:nvSpPr>
      <dsp:spPr>
        <a:xfrm>
          <a:off x="0" y="3140937"/>
          <a:ext cx="7003777" cy="175308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EEC0635-0E3B-493B-BB41-CFB7097E5362}">
      <dsp:nvSpPr>
        <dsp:cNvPr id="0" name=""/>
        <dsp:cNvSpPr/>
      </dsp:nvSpPr>
      <dsp:spPr>
        <a:xfrm>
          <a:off x="530307" y="3535381"/>
          <a:ext cx="964194" cy="96419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834BA66-CBC9-44FD-965F-651FAB61566F}">
      <dsp:nvSpPr>
        <dsp:cNvPr id="0" name=""/>
        <dsp:cNvSpPr/>
      </dsp:nvSpPr>
      <dsp:spPr>
        <a:xfrm>
          <a:off x="2024809" y="3140937"/>
          <a:ext cx="4978967" cy="175308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85534" tIns="185534" rIns="185534" bIns="185534" numCol="1" spcCol="1270" anchor="ctr" anchorCtr="0">
          <a:noAutofit/>
        </a:bodyPr>
        <a:lstStyle/>
        <a:p>
          <a:pPr marL="0" lvl="0" indent="0" algn="l" defTabSz="1066800">
            <a:lnSpc>
              <a:spcPct val="90000"/>
            </a:lnSpc>
            <a:spcBef>
              <a:spcPct val="0"/>
            </a:spcBef>
            <a:spcAft>
              <a:spcPct val="35000"/>
            </a:spcAft>
            <a:buNone/>
          </a:pPr>
          <a:r>
            <a:rPr lang="en-US" sz="2400" kern="1200"/>
            <a:t>Bowlby believed attachment was all or nothing, but research has shown differences in quality. Namely, security of attachment. </a:t>
          </a:r>
        </a:p>
      </dsp:txBody>
      <dsp:txXfrm>
        <a:off x="2024809" y="3140937"/>
        <a:ext cx="4978967" cy="1753081"/>
      </dsp:txXfrm>
    </dsp:sp>
  </dsp:spTree>
</dsp:drawing>
</file>

<file path=ppt/diagrams/layout1.xml><?xml version="1.0" encoding="utf-8"?>
<dgm:layoutDef xmlns:dgm="http://schemas.openxmlformats.org/drawingml/2006/diagram" xmlns:a="http://schemas.openxmlformats.org/drawingml/2006/main" uniqueId="urn:microsoft.com/office/officeart/2016/7/layout/VerticalHollowActionList">
  <dgm:title val="Vertical Hollow Action List"/>
  <dgm:desc val="Use to show non-sequential or grouped lists of information. Works well with large amounts of text. All text has the same level of emphasis, and direction is not implied."/>
  <dgm:catLst>
    <dgm:cat type="list"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4">
          <dgm:prSet phldr="1"/>
        </dgm:pt>
        <dgm:pt modelId="41">
          <dgm:prSet phldr="1"/>
        </dgm:pt>
        <dgm:pt modelId="5">
          <dgm:prSet phldr="1"/>
        </dgm:pt>
        <dgm:pt modelId="51">
          <dgm:prSet phldr="1"/>
        </dgm:pt>
      </dgm:ptLst>
      <dgm:cxnLst>
        <dgm:cxn modelId="4" srcId="0" destId="1" srcOrd="0" destOrd="0"/>
        <dgm:cxn modelId="5" srcId="0" destId="2" srcOrd="1" destOrd="0"/>
        <dgm:cxn modelId="6" srcId="0" destId="3" srcOrd="2" destOrd="0"/>
        <dgm:cxn modelId="7" srcId="0" destId="4" srcOrd="3" destOrd="0"/>
        <dgm:cxn modelId="8" srcId="0" destId="5" srcOrd="4" destOrd="0"/>
        <dgm:cxn modelId="13" srcId="1" destId="11" srcOrd="0" destOrd="0"/>
        <dgm:cxn modelId="23" srcId="2" destId="21" srcOrd="0" destOrd="0"/>
        <dgm:cxn modelId="33" srcId="3" destId="31" srcOrd="0" destOrd="0"/>
        <dgm:cxn modelId="43" srcId="4" destId="41" srcOrd="0" destOrd="0"/>
        <dgm:cxn modelId="53" srcId="5" destId="5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6"/>
      <dgm:constr type="primFontSz" for="des" forName="parentText" op="equ" val="28"/>
      <dgm:constr type="primFontSz" for="des" forName="descendantText" refType="primFontSz" refFor="des" refForName="parentText" op="lte" fact="0.82"/>
      <dgm:constr type="primFontSz" for="des" forName="parentText" refType="primFontSz" refFor="des" refForName="descendantText" op="lte" fact="1.25"/>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2"/>
          <dgm:constr type="w" for="ch" forName="descendantText" refType="w" fact="0.8"/>
          <dgm:constr type="h" for="ch" forName="parentText" refType="h"/>
          <dgm:constr type="h" for="ch" forName="descendantText" refType="h" refFor="ch" refForName="parentText"/>
        </dgm:constrLst>
        <dgm:ruleLst/>
        <dgm:layoutNode name="parentText" styleLbl="solidFgAcc1">
          <dgm:varLst>
            <dgm:chMax val="1"/>
            <dgm:bulletEnabled/>
          </dgm:varLst>
          <dgm:alg type="tx"/>
          <dgm:shape xmlns:r="http://schemas.openxmlformats.org/officeDocument/2006/relationships" type="rect" r:blip="" zOrderOff="3">
            <dgm:adjLst/>
          </dgm:shape>
          <dgm:presOf axis="self" ptType="node"/>
          <dgm:constrLst>
            <dgm:constr type="tMarg" refType="h" fact="0.28"/>
            <dgm:constr type="bMarg" refType="h" fact="0.28"/>
            <dgm:constr type="lMarg" refType="w" fact="0.15"/>
            <dgm:constr type="rMarg" refType="w" fact="0.15"/>
          </dgm:constrLst>
          <dgm:ruleLst>
            <dgm:rule type="primFontSz" val="15" fact="NaN" max="NaN"/>
          </dgm:ruleLst>
        </dgm:layoutNode>
        <dgm:layoutNode name="descendantText" styleLbl="alignNode1">
          <dgm:varLst>
            <dgm:bulletEnabled/>
          </dgm:varLst>
          <dgm:alg type="tx">
            <dgm:param type="stBulletLvl" val="0"/>
            <dgm:param type="parTxLTRAlign" val="l"/>
            <dgm:param type="shpTxLTRAlignCh" val="l"/>
            <dgm:param type="parTxRTLAlign" val="r"/>
            <dgm:param type="shpTxRTLAlignCh" val="r"/>
          </dgm:alg>
          <dgm:choose name="Name10">
            <dgm:if name="Name11" func="var" arg="dir" op="equ" val="norm">
              <dgm:shape xmlns:r="http://schemas.openxmlformats.org/officeDocument/2006/relationships" type="rect" r:blip="">
                <dgm:adjLst/>
              </dgm:shape>
            </dgm:if>
            <dgm:else name="Name12">
              <dgm:shape xmlns:r="http://schemas.openxmlformats.org/officeDocument/2006/relationships" type="rect" r:blip="">
                <dgm:adjLst/>
              </dgm:shape>
            </dgm:else>
          </dgm:choose>
          <dgm:presOf axis="des" ptType="node"/>
          <dgm:constrLst>
            <dgm:constr type="primFontSz" val="24"/>
            <dgm:constr type="lMarg" refType="w" fact="0.055"/>
            <dgm:constr type="rMarg" refType="w" fact="0.055"/>
            <dgm:constr type="tMarg" refType="h" fact="0.72"/>
            <dgm:constr type="bMarg" refType="h" fact="0.72"/>
          </dgm:constrLst>
          <dgm:ruleLst>
            <dgm:rule type="primFontSz" val="11" fact="NaN" max="NaN"/>
          </dgm:ruleLst>
        </dgm:layoutNod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4.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7.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8.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9.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0.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1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1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1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5.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6.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7.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8.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9.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0.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4.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5.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6.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7.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8.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9.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0.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DF9204-3F29-4C3A-BA41-3063400202C4}"/>
              </a:ext>
            </a:extLst>
          </p:cNvPr>
          <p:cNvSpPr>
            <a:spLocks noGrp="1"/>
          </p:cNvSpPr>
          <p:nvPr>
            <p:ph type="ctrTitle"/>
          </p:nvPr>
        </p:nvSpPr>
        <p:spPr>
          <a:xfrm>
            <a:off x="1524000" y="1122363"/>
            <a:ext cx="9144000" cy="2387600"/>
          </a:xfrm>
        </p:spPr>
        <p:txBody>
          <a:bodyPr anchor="b"/>
          <a:lstStyle>
            <a:lvl1pPr algn="ctr">
              <a:defRPr sz="44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203393CD-7262-4AC7-80E6-52FE6F3F39BA}"/>
              </a:ext>
            </a:extLst>
          </p:cNvPr>
          <p:cNvSpPr>
            <a:spLocks noGrp="1"/>
          </p:cNvSpPr>
          <p:nvPr>
            <p:ph type="subTitle" idx="1"/>
          </p:nvPr>
        </p:nvSpPr>
        <p:spPr>
          <a:xfrm>
            <a:off x="1524000" y="3602038"/>
            <a:ext cx="9144000" cy="1655762"/>
          </a:xfrm>
        </p:spPr>
        <p:txBody>
          <a:bodyPr/>
          <a:lstStyle>
            <a:lvl1pPr marL="0" indent="0" algn="ctr">
              <a:buNone/>
              <a:defRPr sz="2000">
                <a:latin typeface="+mn-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D7D430AE-0210-4E82-AD7B-41B112DE7F7D}"/>
              </a:ext>
            </a:extLst>
          </p:cNvPr>
          <p:cNvSpPr>
            <a:spLocks noGrp="1"/>
          </p:cNvSpPr>
          <p:nvPr>
            <p:ph type="dt" sz="half" idx="10"/>
          </p:nvPr>
        </p:nvSpPr>
        <p:spPr/>
        <p:txBody>
          <a:bodyPr/>
          <a:lstStyle>
            <a:lvl1pPr>
              <a:defRPr>
                <a:solidFill>
                  <a:schemeClr val="tx1">
                    <a:alpha val="60000"/>
                  </a:schemeClr>
                </a:solidFill>
                <a:latin typeface="+mn-lt"/>
              </a:defRPr>
            </a:lvl1pPr>
          </a:lstStyle>
          <a:p>
            <a:fld id="{11A6662E-FAF4-44BC-88B5-85A7CBFB6D30}" type="datetime1">
              <a:rPr lang="en-US" smtClean="0"/>
              <a:pPr/>
              <a:t>12/10/2025</a:t>
            </a:fld>
            <a:endParaRPr lang="en-US" dirty="0"/>
          </a:p>
        </p:txBody>
      </p:sp>
      <p:sp>
        <p:nvSpPr>
          <p:cNvPr id="5" name="Footer Placeholder 4">
            <a:extLst>
              <a:ext uri="{FF2B5EF4-FFF2-40B4-BE49-F238E27FC236}">
                <a16:creationId xmlns:a16="http://schemas.microsoft.com/office/drawing/2014/main" id="{0F221974-7DEC-459D-9642-CB5B59C82771}"/>
              </a:ext>
            </a:extLst>
          </p:cNvPr>
          <p:cNvSpPr>
            <a:spLocks noGrp="1"/>
          </p:cNvSpPr>
          <p:nvPr>
            <p:ph type="ftr" sz="quarter" idx="11"/>
          </p:nvPr>
        </p:nvSpPr>
        <p:spPr/>
        <p:txBody>
          <a:bodyPr/>
          <a:lstStyle>
            <a:lvl1pPr>
              <a:defRPr>
                <a:solidFill>
                  <a:schemeClr val="tx1">
                    <a:alpha val="60000"/>
                  </a:schemeClr>
                </a:solidFill>
                <a:latin typeface="+mn-lt"/>
              </a:defRPr>
            </a:lvl1pPr>
          </a:lstStyle>
          <a:p>
            <a:endParaRPr lang="en-US">
              <a:solidFill>
                <a:schemeClr val="tx1">
                  <a:alpha val="60000"/>
                </a:schemeClr>
              </a:solidFill>
            </a:endParaRPr>
          </a:p>
        </p:txBody>
      </p:sp>
      <p:sp>
        <p:nvSpPr>
          <p:cNvPr id="6" name="Slide Number Placeholder 5">
            <a:extLst>
              <a:ext uri="{FF2B5EF4-FFF2-40B4-BE49-F238E27FC236}">
                <a16:creationId xmlns:a16="http://schemas.microsoft.com/office/drawing/2014/main" id="{60731837-C94E-4B5B-BCF0-110C69EDB41C}"/>
              </a:ext>
            </a:extLst>
          </p:cNvPr>
          <p:cNvSpPr>
            <a:spLocks noGrp="1"/>
          </p:cNvSpPr>
          <p:nvPr>
            <p:ph type="sldNum" sz="quarter" idx="12"/>
          </p:nvPr>
        </p:nvSpPr>
        <p:spPr/>
        <p:txBody>
          <a:bodyPr/>
          <a:lstStyle>
            <a:lvl1pPr>
              <a:defRPr>
                <a:solidFill>
                  <a:schemeClr val="tx1">
                    <a:alpha val="60000"/>
                  </a:schemeClr>
                </a:solidFill>
                <a:latin typeface="+mn-lt"/>
              </a:defRPr>
            </a:lvl1pPr>
          </a:lstStyle>
          <a:p>
            <a:fld id="{73B850FF-6169-4056-8077-06FFA93A5366}" type="slidenum">
              <a:rPr lang="en-US" smtClean="0"/>
              <a:pPr/>
              <a:t>‹#›</a:t>
            </a:fld>
            <a:endParaRPr lang="en-US"/>
          </a:p>
        </p:txBody>
      </p:sp>
    </p:spTree>
    <p:extLst>
      <p:ext uri="{BB962C8B-B14F-4D97-AF65-F5344CB8AC3E}">
        <p14:creationId xmlns:p14="http://schemas.microsoft.com/office/powerpoint/2010/main" val="294247896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4CC1FC-ADE8-488C-A1DA-2FD569FD4D09}"/>
              </a:ext>
            </a:extLst>
          </p:cNvPr>
          <p:cNvSpPr>
            <a:spLocks noGrp="1"/>
          </p:cNvSpPr>
          <p:nvPr>
            <p:ph type="title"/>
          </p:nvPr>
        </p:nvSpPr>
        <p:spPr>
          <a:xfrm>
            <a:off x="458694" y="365760"/>
            <a:ext cx="10895106" cy="1325563"/>
          </a:xfr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57F02842-38C3-46D6-8527-0F6FE623C511}"/>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0E864CF5-F681-40C2-88CC-E02206C9CECB}"/>
              </a:ext>
            </a:extLst>
          </p:cNvPr>
          <p:cNvSpPr>
            <a:spLocks noGrp="1"/>
          </p:cNvSpPr>
          <p:nvPr>
            <p:ph type="dt" sz="half" idx="10"/>
          </p:nvPr>
        </p:nvSpPr>
        <p:spPr/>
        <p:txBody>
          <a:bodyPr/>
          <a:lstStyle/>
          <a:p>
            <a:fld id="{0055F08A-1E71-4B2B-BB49-E743F2903911}" type="datetime1">
              <a:rPr lang="en-US" smtClean="0"/>
              <a:t>12/10/2025</a:t>
            </a:fld>
            <a:endParaRPr lang="en-US" dirty="0"/>
          </a:p>
        </p:txBody>
      </p:sp>
      <p:sp>
        <p:nvSpPr>
          <p:cNvPr id="5" name="Footer Placeholder 4">
            <a:extLst>
              <a:ext uri="{FF2B5EF4-FFF2-40B4-BE49-F238E27FC236}">
                <a16:creationId xmlns:a16="http://schemas.microsoft.com/office/drawing/2014/main" id="{82C04753-4FE4-4A6F-99BB-CFFC92E0CD0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0A569D1-DB13-4BD9-8BA9-0DEAD98F893F}"/>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68103797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020B05-7BF6-4073-9106-FA19E97273CB}"/>
              </a:ext>
            </a:extLst>
          </p:cNvPr>
          <p:cNvSpPr>
            <a:spLocks noGrp="1"/>
          </p:cNvSpPr>
          <p:nvPr>
            <p:ph type="title"/>
          </p:nvPr>
        </p:nvSpPr>
        <p:spPr>
          <a:xfrm>
            <a:off x="831850" y="1709738"/>
            <a:ext cx="10515600" cy="2852737"/>
          </a:xfrm>
        </p:spPr>
        <p:txBody>
          <a:bodyPr anchor="b"/>
          <a:lstStyle>
            <a:lvl1pPr>
              <a:defRPr sz="44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4E8EE8D7-6B58-4A3F-9DD5-E563D5192A68}"/>
              </a:ext>
            </a:extLst>
          </p:cNvPr>
          <p:cNvSpPr>
            <a:spLocks noGrp="1"/>
          </p:cNvSpPr>
          <p:nvPr>
            <p:ph type="body" idx="1"/>
          </p:nvPr>
        </p:nvSpPr>
        <p:spPr>
          <a:xfrm>
            <a:off x="831850" y="4589463"/>
            <a:ext cx="10515600" cy="1500187"/>
          </a:xfrm>
        </p:spPr>
        <p:txBody>
          <a:bodyPr/>
          <a:lstStyle>
            <a:lvl1pPr marL="0" indent="0">
              <a:buNone/>
              <a:defRPr sz="2400">
                <a:solidFill>
                  <a:schemeClr val="tx2"/>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102990E-9F0A-446A-B5B8-459CA8D98D92}"/>
              </a:ext>
            </a:extLst>
          </p:cNvPr>
          <p:cNvSpPr>
            <a:spLocks noGrp="1"/>
          </p:cNvSpPr>
          <p:nvPr>
            <p:ph type="dt" sz="half" idx="10"/>
          </p:nvPr>
        </p:nvSpPr>
        <p:spPr/>
        <p:txBody>
          <a:bodyPr/>
          <a:lstStyle/>
          <a:p>
            <a:fld id="{15417D9E-721A-44BB-8863-9873FE64DA75}" type="datetime1">
              <a:rPr lang="en-US" smtClean="0"/>
              <a:t>12/10/2025</a:t>
            </a:fld>
            <a:endParaRPr lang="en-US"/>
          </a:p>
        </p:txBody>
      </p:sp>
      <p:sp>
        <p:nvSpPr>
          <p:cNvPr id="5" name="Footer Placeholder 4">
            <a:extLst>
              <a:ext uri="{FF2B5EF4-FFF2-40B4-BE49-F238E27FC236}">
                <a16:creationId xmlns:a16="http://schemas.microsoft.com/office/drawing/2014/main" id="{89E68EAA-4377-45FF-9D7C-9E77BC9F275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207FA71-74C3-44B8-A0AC-E18A1E76B43D}"/>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81523104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B71F12-2D88-4F76-AF46-BD5156C127A9}"/>
              </a:ext>
            </a:extLst>
          </p:cNvPr>
          <p:cNvSpPr>
            <a:spLocks noGrp="1"/>
          </p:cNvSpPr>
          <p:nvPr>
            <p:ph type="title"/>
          </p:nvPr>
        </p:nvSpPr>
        <p:spPr>
          <a:xfrm>
            <a:off x="458694" y="365760"/>
            <a:ext cx="10895106" cy="1325563"/>
          </a:xfr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E6E1AA46-E3EB-4704-B019-F90F1E6177A5}"/>
              </a:ext>
            </a:extLst>
          </p:cNvPr>
          <p:cNvSpPr>
            <a:spLocks noGrp="1"/>
          </p:cNvSpPr>
          <p:nvPr>
            <p:ph sz="half" idx="1"/>
          </p:nvPr>
        </p:nvSpPr>
        <p:spPr>
          <a:xfrm>
            <a:off x="458695" y="1825625"/>
            <a:ext cx="5561106"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5C17480F-A530-4D05-9A22-E573FB4BA620}"/>
              </a:ext>
            </a:extLst>
          </p:cNvPr>
          <p:cNvSpPr>
            <a:spLocks noGrp="1"/>
          </p:cNvSpPr>
          <p:nvPr>
            <p:ph sz="half" idx="2"/>
          </p:nvPr>
        </p:nvSpPr>
        <p:spPr>
          <a:xfrm>
            <a:off x="6172199" y="1825625"/>
            <a:ext cx="5561105"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55B56FDA-C47A-4F4A-A364-BA60A25AB90A}"/>
              </a:ext>
            </a:extLst>
          </p:cNvPr>
          <p:cNvSpPr>
            <a:spLocks noGrp="1"/>
          </p:cNvSpPr>
          <p:nvPr>
            <p:ph type="dt" sz="half" idx="10"/>
          </p:nvPr>
        </p:nvSpPr>
        <p:spPr/>
        <p:txBody>
          <a:bodyPr/>
          <a:lstStyle/>
          <a:p>
            <a:fld id="{5F31DA2F-80B8-49CF-99FB-5ABCA53A607A}" type="datetime1">
              <a:rPr lang="en-US" smtClean="0"/>
              <a:t>12/10/2025</a:t>
            </a:fld>
            <a:endParaRPr lang="en-US"/>
          </a:p>
        </p:txBody>
      </p:sp>
      <p:sp>
        <p:nvSpPr>
          <p:cNvPr id="6" name="Footer Placeholder 5">
            <a:extLst>
              <a:ext uri="{FF2B5EF4-FFF2-40B4-BE49-F238E27FC236}">
                <a16:creationId xmlns:a16="http://schemas.microsoft.com/office/drawing/2014/main" id="{7326D8DD-6D84-44D4-8A1B-57615B3ED83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4C8FE31-B577-4017-8AFE-A8BA09596E9C}"/>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139691169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EC28C9-B8CC-413F-9FFA-626680E4A828}"/>
              </a:ext>
            </a:extLst>
          </p:cNvPr>
          <p:cNvSpPr>
            <a:spLocks noGrp="1"/>
          </p:cNvSpPr>
          <p:nvPr>
            <p:ph type="title"/>
          </p:nvPr>
        </p:nvSpPr>
        <p:spPr>
          <a:xfrm>
            <a:off x="458694" y="365125"/>
            <a:ext cx="11274612" cy="1325563"/>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CB53FE72-9D42-45F5-A37F-B12130388AD5}"/>
              </a:ext>
            </a:extLst>
          </p:cNvPr>
          <p:cNvSpPr>
            <a:spLocks noGrp="1"/>
          </p:cNvSpPr>
          <p:nvPr>
            <p:ph type="body" idx="1"/>
          </p:nvPr>
        </p:nvSpPr>
        <p:spPr>
          <a:xfrm>
            <a:off x="465256" y="1752600"/>
            <a:ext cx="5532319" cy="823912"/>
          </a:xfrm>
        </p:spPr>
        <p:txBody>
          <a:bodyPr anchor="b"/>
          <a:lstStyle>
            <a:lvl1pPr marL="0" indent="0">
              <a:buNone/>
              <a:defRPr sz="2400" b="0" i="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5EE3A31D-9B5F-4DE3-B18D-F7F77782EB46}"/>
              </a:ext>
            </a:extLst>
          </p:cNvPr>
          <p:cNvSpPr>
            <a:spLocks noGrp="1"/>
          </p:cNvSpPr>
          <p:nvPr>
            <p:ph sz="half" idx="2"/>
          </p:nvPr>
        </p:nvSpPr>
        <p:spPr>
          <a:xfrm>
            <a:off x="465256" y="2666999"/>
            <a:ext cx="5532319" cy="35226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F0BE1D2D-822C-466C-A7B9-1A2D97366A41}"/>
              </a:ext>
            </a:extLst>
          </p:cNvPr>
          <p:cNvSpPr>
            <a:spLocks noGrp="1"/>
          </p:cNvSpPr>
          <p:nvPr>
            <p:ph type="body" sz="quarter" idx="3"/>
          </p:nvPr>
        </p:nvSpPr>
        <p:spPr>
          <a:xfrm>
            <a:off x="6172200" y="1752600"/>
            <a:ext cx="5561106" cy="823912"/>
          </a:xfrm>
        </p:spPr>
        <p:txBody>
          <a:bodyPr anchor="b"/>
          <a:lstStyle>
            <a:lvl1pPr marL="0" indent="0">
              <a:buNone/>
              <a:defRPr sz="2400" b="0" i="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6F13B2C-44CA-49C4-BC84-02AF1638F381}"/>
              </a:ext>
            </a:extLst>
          </p:cNvPr>
          <p:cNvSpPr>
            <a:spLocks noGrp="1"/>
          </p:cNvSpPr>
          <p:nvPr>
            <p:ph sz="quarter" idx="4"/>
          </p:nvPr>
        </p:nvSpPr>
        <p:spPr>
          <a:xfrm>
            <a:off x="6172200" y="2666999"/>
            <a:ext cx="5561106" cy="35226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3793CB55-E9C1-4CE6-9B61-81B71475B960}"/>
              </a:ext>
            </a:extLst>
          </p:cNvPr>
          <p:cNvSpPr>
            <a:spLocks noGrp="1"/>
          </p:cNvSpPr>
          <p:nvPr>
            <p:ph type="dt" sz="half" idx="10"/>
          </p:nvPr>
        </p:nvSpPr>
        <p:spPr/>
        <p:txBody>
          <a:bodyPr/>
          <a:lstStyle/>
          <a:p>
            <a:fld id="{28852172-E6C9-4B6C-929A-A9DE3837BBF1}" type="datetime1">
              <a:rPr lang="en-US" smtClean="0"/>
              <a:t>12/10/2025</a:t>
            </a:fld>
            <a:endParaRPr lang="en-US"/>
          </a:p>
        </p:txBody>
      </p:sp>
      <p:sp>
        <p:nvSpPr>
          <p:cNvPr id="8" name="Footer Placeholder 7">
            <a:extLst>
              <a:ext uri="{FF2B5EF4-FFF2-40B4-BE49-F238E27FC236}">
                <a16:creationId xmlns:a16="http://schemas.microsoft.com/office/drawing/2014/main" id="{0DF22318-747B-4EC9-862C-D9FD488CCCE9}"/>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0CFBDDDF-16BD-438D-937D-0E3E30E74E86}"/>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177945622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792D5F-0BD4-4517-9233-E08AF405B6DE}"/>
              </a:ext>
            </a:extLst>
          </p:cNvPr>
          <p:cNvSpPr>
            <a:spLocks noGrp="1"/>
          </p:cNvSpPr>
          <p:nvPr>
            <p:ph type="title"/>
          </p:nvPr>
        </p:nvSpPr>
        <p:spPr>
          <a:xfrm>
            <a:off x="458694" y="365760"/>
            <a:ext cx="11274612" cy="1325563"/>
          </a:xfrm>
        </p:spPr>
        <p:txBody>
          <a:body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B83523B8-51E3-48B8-BFD8-CE950619804E}"/>
              </a:ext>
            </a:extLst>
          </p:cNvPr>
          <p:cNvSpPr>
            <a:spLocks noGrp="1"/>
          </p:cNvSpPr>
          <p:nvPr>
            <p:ph type="dt" sz="half" idx="10"/>
          </p:nvPr>
        </p:nvSpPr>
        <p:spPr>
          <a:xfrm>
            <a:off x="458693" y="6416675"/>
            <a:ext cx="2921715" cy="365125"/>
          </a:xfrm>
        </p:spPr>
        <p:txBody>
          <a:bodyPr/>
          <a:lstStyle/>
          <a:p>
            <a:fld id="{3AB41CFF-90C9-47B3-9DA1-F2BF8D839F7E}" type="datetime1">
              <a:rPr lang="en-US" smtClean="0"/>
              <a:t>12/10/2025</a:t>
            </a:fld>
            <a:endParaRPr lang="en-US"/>
          </a:p>
        </p:txBody>
      </p:sp>
      <p:sp>
        <p:nvSpPr>
          <p:cNvPr id="4" name="Footer Placeholder 3">
            <a:extLst>
              <a:ext uri="{FF2B5EF4-FFF2-40B4-BE49-F238E27FC236}">
                <a16:creationId xmlns:a16="http://schemas.microsoft.com/office/drawing/2014/main" id="{7D739B90-5D50-4424-B51D-53C391621869}"/>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216F9286-3A00-4D3C-A3F0-50AC9045C4E1}"/>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59825103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2933BE2-665A-42DA-A3B7-835F81A3F46B}"/>
              </a:ext>
            </a:extLst>
          </p:cNvPr>
          <p:cNvSpPr>
            <a:spLocks noGrp="1"/>
          </p:cNvSpPr>
          <p:nvPr>
            <p:ph type="dt" sz="half" idx="10"/>
          </p:nvPr>
        </p:nvSpPr>
        <p:spPr/>
        <p:txBody>
          <a:bodyPr/>
          <a:lstStyle/>
          <a:p>
            <a:fld id="{F06048FA-06AB-4884-A69B-986B96E68A24}" type="datetime1">
              <a:rPr lang="en-US" smtClean="0"/>
              <a:t>12/10/2025</a:t>
            </a:fld>
            <a:endParaRPr lang="en-US"/>
          </a:p>
        </p:txBody>
      </p:sp>
      <p:sp>
        <p:nvSpPr>
          <p:cNvPr id="3" name="Footer Placeholder 2">
            <a:extLst>
              <a:ext uri="{FF2B5EF4-FFF2-40B4-BE49-F238E27FC236}">
                <a16:creationId xmlns:a16="http://schemas.microsoft.com/office/drawing/2014/main" id="{634DBCBD-AD42-432D-ABA9-20D616AF3ED7}"/>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EE140251-3596-4673-B24B-59A6F9ED8FB3}"/>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416784195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6A81A1-6D8E-4DD6-8E49-DABDE6D107E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1693F18F-F78D-4A31-A6BC-6552105BCFDA}"/>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8582C2F4-BDF4-4A4F-AA3D-52692932C24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113850F-5C87-4F08-9658-EAF049B60EB0}"/>
              </a:ext>
            </a:extLst>
          </p:cNvPr>
          <p:cNvSpPr>
            <a:spLocks noGrp="1"/>
          </p:cNvSpPr>
          <p:nvPr>
            <p:ph type="dt" sz="half" idx="10"/>
          </p:nvPr>
        </p:nvSpPr>
        <p:spPr/>
        <p:txBody>
          <a:bodyPr/>
          <a:lstStyle/>
          <a:p>
            <a:fld id="{50DB7ABA-0172-4F9C-889D-567164F66BCD}" type="datetime1">
              <a:rPr lang="en-US" smtClean="0"/>
              <a:t>12/10/2025</a:t>
            </a:fld>
            <a:endParaRPr lang="en-US"/>
          </a:p>
        </p:txBody>
      </p:sp>
      <p:sp>
        <p:nvSpPr>
          <p:cNvPr id="6" name="Footer Placeholder 5">
            <a:extLst>
              <a:ext uri="{FF2B5EF4-FFF2-40B4-BE49-F238E27FC236}">
                <a16:creationId xmlns:a16="http://schemas.microsoft.com/office/drawing/2014/main" id="{210BCE9A-A746-4439-B5D3-966FBC8E5FC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E41D3B51-AA2E-4AA1-8062-A0D476D80CCB}"/>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337890838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D02CF7-F453-4B3E-9510-D747979878A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63E2A1B9-8A2A-4B49-8B79-76D3EEB36B43}"/>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BD9FEA03-0EC4-4085-AE63-4AA492D61A9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605AD5B-0DEA-4C6F-94D2-FAA99F2E5DA9}"/>
              </a:ext>
            </a:extLst>
          </p:cNvPr>
          <p:cNvSpPr>
            <a:spLocks noGrp="1"/>
          </p:cNvSpPr>
          <p:nvPr>
            <p:ph type="dt" sz="half" idx="10"/>
          </p:nvPr>
        </p:nvSpPr>
        <p:spPr/>
        <p:txBody>
          <a:bodyPr/>
          <a:lstStyle/>
          <a:p>
            <a:fld id="{78AC6A5B-8AE7-4A41-B5A7-9ADC6686DC18}" type="datetime1">
              <a:rPr lang="en-US" smtClean="0"/>
              <a:t>12/10/2025</a:t>
            </a:fld>
            <a:endParaRPr lang="en-US"/>
          </a:p>
        </p:txBody>
      </p:sp>
      <p:sp>
        <p:nvSpPr>
          <p:cNvPr id="6" name="Footer Placeholder 5">
            <a:extLst>
              <a:ext uri="{FF2B5EF4-FFF2-40B4-BE49-F238E27FC236}">
                <a16:creationId xmlns:a16="http://schemas.microsoft.com/office/drawing/2014/main" id="{F0DC6744-7CBA-4A1D-8F87-10699F9812F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EAD9048-35FF-4BE9-8157-BE4BAA1C7251}"/>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182307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7ABDD2-E186-4F25-8FDE-D1E875E9C303}"/>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8318CC5B-A7E0-48B1-8329-6533AC76E7B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3905B1B-77FE-4BFC-BF87-87DA989F0082}"/>
              </a:ext>
            </a:extLst>
          </p:cNvPr>
          <p:cNvSpPr>
            <a:spLocks noGrp="1"/>
          </p:cNvSpPr>
          <p:nvPr>
            <p:ph type="dt" sz="half" idx="10"/>
          </p:nvPr>
        </p:nvSpPr>
        <p:spPr/>
        <p:txBody>
          <a:bodyPr/>
          <a:lstStyle/>
          <a:p>
            <a:fld id="{4C559632-1575-4E14-B53B-3DC3D5ED3947}" type="datetime1">
              <a:rPr lang="en-US" smtClean="0"/>
              <a:t>12/10/2025</a:t>
            </a:fld>
            <a:endParaRPr lang="en-US"/>
          </a:p>
        </p:txBody>
      </p:sp>
      <p:sp>
        <p:nvSpPr>
          <p:cNvPr id="5" name="Footer Placeholder 4">
            <a:extLst>
              <a:ext uri="{FF2B5EF4-FFF2-40B4-BE49-F238E27FC236}">
                <a16:creationId xmlns:a16="http://schemas.microsoft.com/office/drawing/2014/main" id="{3118531E-1B90-4631-BD37-4BB1DBFABF4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38A55E8-88DC-4280-8E04-FF50FF8EDB5A}"/>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429149131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960633D-90E4-4F5A-9EBF-DDEC2B0B471A}"/>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0DDD3065-FA3D-42C8-BFDA-967C87F4F285}"/>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4DC126F-38E2-4425-861F-98ED432284BA}"/>
              </a:ext>
            </a:extLst>
          </p:cNvPr>
          <p:cNvSpPr>
            <a:spLocks noGrp="1"/>
          </p:cNvSpPr>
          <p:nvPr>
            <p:ph type="dt" sz="half" idx="10"/>
          </p:nvPr>
        </p:nvSpPr>
        <p:spPr/>
        <p:txBody>
          <a:bodyPr/>
          <a:lstStyle/>
          <a:p>
            <a:fld id="{CC4A6868-2568-4CC9-B302-F37117B01A6E}" type="datetime1">
              <a:rPr lang="en-US" smtClean="0"/>
              <a:t>12/10/2025</a:t>
            </a:fld>
            <a:endParaRPr lang="en-US"/>
          </a:p>
        </p:txBody>
      </p:sp>
      <p:sp>
        <p:nvSpPr>
          <p:cNvPr id="5" name="Footer Placeholder 4">
            <a:extLst>
              <a:ext uri="{FF2B5EF4-FFF2-40B4-BE49-F238E27FC236}">
                <a16:creationId xmlns:a16="http://schemas.microsoft.com/office/drawing/2014/main" id="{CA9645D8-F22A-4354-A8B3-96E8A2D232A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59E2295-A616-4D57-8800-7B7E213A8CC8}"/>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373940131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0BABF38A-8A0D-492E-BD20-6CF4D46B50BD}"/>
              </a:ext>
              <a:ext uri="{C183D7F6-B498-43B3-948B-1728B52AA6E4}">
                <adec:decorative xmlns:adec="http://schemas.microsoft.com/office/drawing/2017/decorative" val="1"/>
              </a:ext>
            </a:extLst>
          </p:cNvPr>
          <p:cNvSpPr/>
          <p:nvPr/>
        </p:nvSpPr>
        <p:spPr>
          <a:xfrm>
            <a:off x="0" y="0"/>
            <a:ext cx="12192000" cy="6858004"/>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2" name="Title Placeholder 1">
            <a:extLst>
              <a:ext uri="{FF2B5EF4-FFF2-40B4-BE49-F238E27FC236}">
                <a16:creationId xmlns:a16="http://schemas.microsoft.com/office/drawing/2014/main" id="{E9984D45-0ED3-4D03-8E44-5E355C9134F1}"/>
              </a:ext>
            </a:extLst>
          </p:cNvPr>
          <p:cNvSpPr>
            <a:spLocks noGrp="1"/>
          </p:cNvSpPr>
          <p:nvPr>
            <p:ph type="title"/>
          </p:nvPr>
        </p:nvSpPr>
        <p:spPr>
          <a:xfrm>
            <a:off x="458694" y="425450"/>
            <a:ext cx="11274612" cy="1325563"/>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a:extLst>
              <a:ext uri="{FF2B5EF4-FFF2-40B4-BE49-F238E27FC236}">
                <a16:creationId xmlns:a16="http://schemas.microsoft.com/office/drawing/2014/main" id="{1F687D6E-D1E9-489C-9AA9-3575C39BAA0B}"/>
              </a:ext>
            </a:extLst>
          </p:cNvPr>
          <p:cNvSpPr>
            <a:spLocks noGrp="1"/>
          </p:cNvSpPr>
          <p:nvPr>
            <p:ph type="body" idx="1"/>
          </p:nvPr>
        </p:nvSpPr>
        <p:spPr>
          <a:xfrm>
            <a:off x="458694" y="1949450"/>
            <a:ext cx="11274612" cy="4195763"/>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86364E9C-08EE-4B1B-B3FC-D6D997F4EA38}"/>
              </a:ext>
            </a:extLst>
          </p:cNvPr>
          <p:cNvSpPr>
            <a:spLocks noGrp="1"/>
          </p:cNvSpPr>
          <p:nvPr>
            <p:ph type="dt" sz="half" idx="2"/>
          </p:nvPr>
        </p:nvSpPr>
        <p:spPr>
          <a:xfrm>
            <a:off x="458694" y="6416675"/>
            <a:ext cx="2743200" cy="365125"/>
          </a:xfrm>
          <a:prstGeom prst="rect">
            <a:avLst/>
          </a:prstGeom>
        </p:spPr>
        <p:txBody>
          <a:bodyPr vert="horz" lIns="91440" tIns="45720" rIns="91440" bIns="45720" rtlCol="0" anchor="ctr"/>
          <a:lstStyle>
            <a:lvl1pPr algn="l">
              <a:defRPr sz="900">
                <a:solidFill>
                  <a:schemeClr val="tx1">
                    <a:alpha val="60000"/>
                  </a:schemeClr>
                </a:solidFill>
                <a:latin typeface="+mn-lt"/>
              </a:defRPr>
            </a:lvl1pPr>
          </a:lstStyle>
          <a:p>
            <a:fld id="{57E0CF6C-748E-4B7A-BC8B-3011EF78ED13}" type="datetime1">
              <a:rPr lang="en-US" smtClean="0"/>
              <a:pPr/>
              <a:t>12/10/2025</a:t>
            </a:fld>
            <a:endParaRPr lang="en-US" dirty="0"/>
          </a:p>
        </p:txBody>
      </p:sp>
      <p:sp>
        <p:nvSpPr>
          <p:cNvPr id="5" name="Footer Placeholder 4">
            <a:extLst>
              <a:ext uri="{FF2B5EF4-FFF2-40B4-BE49-F238E27FC236}">
                <a16:creationId xmlns:a16="http://schemas.microsoft.com/office/drawing/2014/main" id="{BAB0A1F1-38FE-4C27-81E6-A43A54793FC3}"/>
              </a:ext>
            </a:extLst>
          </p:cNvPr>
          <p:cNvSpPr>
            <a:spLocks noGrp="1"/>
          </p:cNvSpPr>
          <p:nvPr>
            <p:ph type="ftr" sz="quarter" idx="3"/>
          </p:nvPr>
        </p:nvSpPr>
        <p:spPr>
          <a:xfrm>
            <a:off x="4038600" y="6416675"/>
            <a:ext cx="4114800" cy="365125"/>
          </a:xfrm>
          <a:prstGeom prst="rect">
            <a:avLst/>
          </a:prstGeom>
        </p:spPr>
        <p:txBody>
          <a:bodyPr vert="horz" lIns="91440" tIns="45720" rIns="91440" bIns="45720" rtlCol="0" anchor="ctr"/>
          <a:lstStyle>
            <a:lvl1pPr algn="ctr">
              <a:defRPr sz="900">
                <a:solidFill>
                  <a:schemeClr val="tx1">
                    <a:alpha val="60000"/>
                  </a:schemeClr>
                </a:solidFill>
                <a:latin typeface="+mn-lt"/>
              </a:defRPr>
            </a:lvl1pPr>
          </a:lstStyle>
          <a:p>
            <a:endParaRPr lang="en-US" dirty="0">
              <a:solidFill>
                <a:schemeClr val="tx1">
                  <a:alpha val="60000"/>
                </a:schemeClr>
              </a:solidFill>
            </a:endParaRPr>
          </a:p>
        </p:txBody>
      </p:sp>
      <p:sp>
        <p:nvSpPr>
          <p:cNvPr id="6" name="Slide Number Placeholder 5">
            <a:extLst>
              <a:ext uri="{FF2B5EF4-FFF2-40B4-BE49-F238E27FC236}">
                <a16:creationId xmlns:a16="http://schemas.microsoft.com/office/drawing/2014/main" id="{5E26B39A-FFD8-42EF-ADC7-7DB3B302F8B2}"/>
              </a:ext>
            </a:extLst>
          </p:cNvPr>
          <p:cNvSpPr>
            <a:spLocks noGrp="1"/>
          </p:cNvSpPr>
          <p:nvPr>
            <p:ph type="sldNum" sz="quarter" idx="4"/>
          </p:nvPr>
        </p:nvSpPr>
        <p:spPr>
          <a:xfrm>
            <a:off x="8990106" y="6416675"/>
            <a:ext cx="2743200" cy="365125"/>
          </a:xfrm>
          <a:prstGeom prst="rect">
            <a:avLst/>
          </a:prstGeom>
        </p:spPr>
        <p:txBody>
          <a:bodyPr vert="horz" lIns="91440" tIns="45720" rIns="91440" bIns="45720" rtlCol="0" anchor="ctr"/>
          <a:lstStyle>
            <a:lvl1pPr algn="r">
              <a:defRPr sz="900">
                <a:solidFill>
                  <a:schemeClr val="tx1">
                    <a:alpha val="60000"/>
                  </a:schemeClr>
                </a:solidFill>
                <a:latin typeface="+mn-lt"/>
              </a:defRPr>
            </a:lvl1pPr>
          </a:lstStyle>
          <a:p>
            <a:fld id="{73B850FF-6169-4056-8077-06FFA93A5366}" type="slidenum">
              <a:rPr lang="en-US" smtClean="0"/>
              <a:pPr/>
              <a:t>‹#›</a:t>
            </a:fld>
            <a:endParaRPr lang="en-US" dirty="0"/>
          </a:p>
        </p:txBody>
      </p:sp>
      <p:pic>
        <p:nvPicPr>
          <p:cNvPr id="14" name="Picture 13" descr="A picture containing sitting&#10;&#10;Description automatically generated">
            <a:extLst>
              <a:ext uri="{FF2B5EF4-FFF2-40B4-BE49-F238E27FC236}">
                <a16:creationId xmlns:a16="http://schemas.microsoft.com/office/drawing/2014/main" id="{BC526B7A-4801-4FD1-95C8-03AF22629E87}"/>
              </a:ext>
            </a:extLst>
          </p:cNvPr>
          <p:cNvPicPr>
            <a:picLocks noChangeAspect="1"/>
          </p:cNvPicPr>
          <p:nvPr/>
        </p:nvPicPr>
        <p:blipFill>
          <a:blip r:embed="rId13">
            <a:alphaModFix amt="10000"/>
            <a:extLst>
              <a:ext uri="{28A0092B-C50C-407E-A947-70E740481C1C}">
                <a14:useLocalDpi xmlns:a14="http://schemas.microsoft.com/office/drawing/2010/main" val="0"/>
              </a:ext>
            </a:extLst>
          </a:blip>
          <a:stretch>
            <a:fillRect/>
          </a:stretch>
        </p:blipFill>
        <p:spPr>
          <a:xfrm>
            <a:off x="8534400" y="0"/>
            <a:ext cx="3654612" cy="4575348"/>
          </a:xfrm>
          <a:prstGeom prst="rect">
            <a:avLst/>
          </a:prstGeom>
        </p:spPr>
      </p:pic>
    </p:spTree>
    <p:extLst>
      <p:ext uri="{BB962C8B-B14F-4D97-AF65-F5344CB8AC3E}">
        <p14:creationId xmlns:p14="http://schemas.microsoft.com/office/powerpoint/2010/main" val="157526913"/>
      </p:ext>
    </p:extLst>
  </p:cSld>
  <p:clrMap bg1="lt1" tx1="dk1" bg2="lt2" tx2="dk2" accent1="accent1" accent2="accent2" accent3="accent3" accent4="accent4" accent5="accent5" accent6="accent6" hlink="hlink" folHlink="folHlink"/>
  <p:sldLayoutIdLst>
    <p:sldLayoutId id="2147483735" r:id="rId1"/>
    <p:sldLayoutId id="2147483736" r:id="rId2"/>
    <p:sldLayoutId id="2147483726" r:id="rId3"/>
    <p:sldLayoutId id="2147483727" r:id="rId4"/>
    <p:sldLayoutId id="2147483728" r:id="rId5"/>
    <p:sldLayoutId id="2147483729" r:id="rId6"/>
    <p:sldLayoutId id="2147483730" r:id="rId7"/>
    <p:sldLayoutId id="2147483734" r:id="rId8"/>
    <p:sldLayoutId id="2147483731" r:id="rId9"/>
    <p:sldLayoutId id="2147483732" r:id="rId10"/>
    <p:sldLayoutId id="2147483733" r:id="rId11"/>
  </p:sldLayoutIdLst>
  <p:hf sldNum="0" hdr="0" ftr="0" dt="0"/>
  <p:txStyles>
    <p:titleStyle>
      <a:lvl1pPr algn="l" defTabSz="914400" rtl="0" eaLnBrk="1" latinLnBrk="0" hangingPunct="1">
        <a:lnSpc>
          <a:spcPct val="100000"/>
        </a:lnSpc>
        <a:spcBef>
          <a:spcPct val="0"/>
        </a:spcBef>
        <a:buNone/>
        <a:defRPr sz="4400" b="0" kern="120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buClr>
          <a:schemeClr val="accent1"/>
        </a:buClr>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Clr>
          <a:schemeClr val="accent1"/>
        </a:buClr>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Clr>
          <a:schemeClr val="accent1"/>
        </a:buClr>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Clr>
          <a:schemeClr val="accent1"/>
        </a:buClr>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Clr>
          <a:schemeClr val="accent1"/>
        </a:buClr>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3.pn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4.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image" Target="../media/image3.png"/><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6.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image" Target="../media/image3.png"/><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image" Target="../media/image3.png"/><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image" Target="../media/image3.png"/><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image" Target="../media/image3.png"/><Relationship Id="rId1" Type="http://schemas.openxmlformats.org/officeDocument/2006/relationships/slideLayout" Target="../slideLayouts/slideLayout2.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12.xml.rels><?xml version="1.0" encoding="UTF-8" standalone="yes"?>
<Relationships xmlns="http://schemas.openxmlformats.org/package/2006/relationships"><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image" Target="../media/image3.png"/><Relationship Id="rId1" Type="http://schemas.openxmlformats.org/officeDocument/2006/relationships/slideLayout" Target="../slideLayouts/slideLayout2.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_rels/slide13.xml.rels><?xml version="1.0" encoding="UTF-8" standalone="yes"?>
<Relationships xmlns="http://schemas.openxmlformats.org/package/2006/relationships"><Relationship Id="rId2" Type="http://schemas.openxmlformats.org/officeDocument/2006/relationships/hyperlink" Target="https://www.youtube.com/watch?v=v4oYOjVDgo0" TargetMode="Externa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diagramData" Target="../diagrams/data9.xml"/><Relationship Id="rId7" Type="http://schemas.microsoft.com/office/2007/relationships/diagramDrawing" Target="../diagrams/drawing9.xml"/><Relationship Id="rId2" Type="http://schemas.openxmlformats.org/officeDocument/2006/relationships/image" Target="../media/image3.png"/><Relationship Id="rId1" Type="http://schemas.openxmlformats.org/officeDocument/2006/relationships/slideLayout" Target="../slideLayouts/slideLayout2.xml"/><Relationship Id="rId6" Type="http://schemas.openxmlformats.org/officeDocument/2006/relationships/diagramColors" Target="../diagrams/colors9.xml"/><Relationship Id="rId5" Type="http://schemas.openxmlformats.org/officeDocument/2006/relationships/diagramQuickStyle" Target="../diagrams/quickStyle9.xml"/><Relationship Id="rId4" Type="http://schemas.openxmlformats.org/officeDocument/2006/relationships/diagramLayout" Target="../diagrams/layout9.xml"/></Relationships>
</file>

<file path=ppt/slides/_rels/slide15.xml.rels><?xml version="1.0" encoding="UTF-8" standalone="yes"?>
<Relationships xmlns="http://schemas.openxmlformats.org/package/2006/relationships"><Relationship Id="rId3" Type="http://schemas.openxmlformats.org/officeDocument/2006/relationships/diagramData" Target="../diagrams/data10.xml"/><Relationship Id="rId7" Type="http://schemas.microsoft.com/office/2007/relationships/diagramDrawing" Target="../diagrams/drawing10.xml"/><Relationship Id="rId2" Type="http://schemas.openxmlformats.org/officeDocument/2006/relationships/image" Target="../media/image3.png"/><Relationship Id="rId1" Type="http://schemas.openxmlformats.org/officeDocument/2006/relationships/slideLayout" Target="../slideLayouts/slideLayout2.xml"/><Relationship Id="rId6" Type="http://schemas.openxmlformats.org/officeDocument/2006/relationships/diagramColors" Target="../diagrams/colors10.xml"/><Relationship Id="rId5" Type="http://schemas.openxmlformats.org/officeDocument/2006/relationships/diagramQuickStyle" Target="../diagrams/quickStyle10.xml"/><Relationship Id="rId4" Type="http://schemas.openxmlformats.org/officeDocument/2006/relationships/diagramLayout" Target="../diagrams/layout10.xml"/></Relationships>
</file>

<file path=ppt/slides/_rels/slide16.xml.rels><?xml version="1.0" encoding="UTF-8" standalone="yes"?>
<Relationships xmlns="http://schemas.openxmlformats.org/package/2006/relationships"><Relationship Id="rId3" Type="http://schemas.openxmlformats.org/officeDocument/2006/relationships/diagramData" Target="../diagrams/data11.xml"/><Relationship Id="rId7" Type="http://schemas.microsoft.com/office/2007/relationships/diagramDrawing" Target="../diagrams/drawing11.xml"/><Relationship Id="rId2" Type="http://schemas.openxmlformats.org/officeDocument/2006/relationships/image" Target="../media/image3.png"/><Relationship Id="rId1" Type="http://schemas.openxmlformats.org/officeDocument/2006/relationships/slideLayout" Target="../slideLayouts/slideLayout2.xml"/><Relationship Id="rId6" Type="http://schemas.openxmlformats.org/officeDocument/2006/relationships/diagramColors" Target="../diagrams/colors11.xml"/><Relationship Id="rId5" Type="http://schemas.openxmlformats.org/officeDocument/2006/relationships/diagramQuickStyle" Target="../diagrams/quickStyle11.xml"/><Relationship Id="rId4" Type="http://schemas.openxmlformats.org/officeDocument/2006/relationships/diagramLayout" Target="../diagrams/layout11.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diagramData" Target="../diagrams/data12.xml"/><Relationship Id="rId7" Type="http://schemas.microsoft.com/office/2007/relationships/diagramDrawing" Target="../diagrams/drawing12.xml"/><Relationship Id="rId2" Type="http://schemas.openxmlformats.org/officeDocument/2006/relationships/image" Target="../media/image3.png"/><Relationship Id="rId1" Type="http://schemas.openxmlformats.org/officeDocument/2006/relationships/slideLayout" Target="../slideLayouts/slideLayout2.xml"/><Relationship Id="rId6" Type="http://schemas.openxmlformats.org/officeDocument/2006/relationships/diagramColors" Target="../diagrams/colors12.xml"/><Relationship Id="rId5" Type="http://schemas.openxmlformats.org/officeDocument/2006/relationships/diagramQuickStyle" Target="../diagrams/quickStyle12.xml"/><Relationship Id="rId4" Type="http://schemas.openxmlformats.org/officeDocument/2006/relationships/diagramLayout" Target="../diagrams/layout12.xml"/></Relationships>
</file>

<file path=ppt/slides/_rels/slide19.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diagramData" Target="../diagrams/data13.xml"/><Relationship Id="rId7" Type="http://schemas.microsoft.com/office/2007/relationships/diagramDrawing" Target="../diagrams/drawing13.xml"/><Relationship Id="rId2" Type="http://schemas.openxmlformats.org/officeDocument/2006/relationships/image" Target="../media/image3.png"/><Relationship Id="rId1" Type="http://schemas.openxmlformats.org/officeDocument/2006/relationships/slideLayout" Target="../slideLayouts/slideLayout2.xml"/><Relationship Id="rId6" Type="http://schemas.openxmlformats.org/officeDocument/2006/relationships/diagramColors" Target="../diagrams/colors13.xml"/><Relationship Id="rId5" Type="http://schemas.openxmlformats.org/officeDocument/2006/relationships/diagramQuickStyle" Target="../diagrams/quickStyle13.xml"/><Relationship Id="rId4" Type="http://schemas.openxmlformats.org/officeDocument/2006/relationships/diagramLayout" Target="../diagrams/layout13.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38.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hyperlink" Target="https://youtube.com/watch?v=UzmvtVAuuyl" TargetMode="Externa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diagramData" Target="../diagrams/data14.xml"/><Relationship Id="rId7" Type="http://schemas.microsoft.com/office/2007/relationships/diagramDrawing" Target="../diagrams/drawing14.xml"/><Relationship Id="rId2" Type="http://schemas.openxmlformats.org/officeDocument/2006/relationships/image" Target="../media/image3.png"/><Relationship Id="rId1" Type="http://schemas.openxmlformats.org/officeDocument/2006/relationships/slideLayout" Target="../slideLayouts/slideLayout2.xml"/><Relationship Id="rId6" Type="http://schemas.openxmlformats.org/officeDocument/2006/relationships/diagramColors" Target="../diagrams/colors14.xml"/><Relationship Id="rId5" Type="http://schemas.openxmlformats.org/officeDocument/2006/relationships/diagramQuickStyle" Target="../diagrams/quickStyle14.xml"/><Relationship Id="rId4" Type="http://schemas.openxmlformats.org/officeDocument/2006/relationships/diagramLayout" Target="../diagrams/layout14.xml"/></Relationships>
</file>

<file path=ppt/slides/_rels/slide26.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image" Target="../media/image1.png"/><Relationship Id="rId1" Type="http://schemas.openxmlformats.org/officeDocument/2006/relationships/slideLayout" Target="../slideLayouts/slideLayout2.xml"/><Relationship Id="rId5" Type="http://schemas.openxmlformats.org/officeDocument/2006/relationships/image" Target="../media/image3.png"/><Relationship Id="rId4" Type="http://schemas.openxmlformats.org/officeDocument/2006/relationships/image" Target="../media/image40.png"/></Relationships>
</file>

<file path=ppt/slides/_rels/slide27.xml.rels><?xml version="1.0" encoding="UTF-8" standalone="yes"?>
<Relationships xmlns="http://schemas.openxmlformats.org/package/2006/relationships"><Relationship Id="rId3" Type="http://schemas.openxmlformats.org/officeDocument/2006/relationships/diagramData" Target="../diagrams/data15.xml"/><Relationship Id="rId7" Type="http://schemas.microsoft.com/office/2007/relationships/diagramDrawing" Target="../diagrams/drawing15.xml"/><Relationship Id="rId2" Type="http://schemas.openxmlformats.org/officeDocument/2006/relationships/image" Target="../media/image3.png"/><Relationship Id="rId1" Type="http://schemas.openxmlformats.org/officeDocument/2006/relationships/slideLayout" Target="../slideLayouts/slideLayout2.xml"/><Relationship Id="rId6" Type="http://schemas.openxmlformats.org/officeDocument/2006/relationships/diagramColors" Target="../diagrams/colors15.xml"/><Relationship Id="rId5" Type="http://schemas.openxmlformats.org/officeDocument/2006/relationships/diagramQuickStyle" Target="../diagrams/quickStyle15.xml"/><Relationship Id="rId4" Type="http://schemas.openxmlformats.org/officeDocument/2006/relationships/diagramLayout" Target="../diagrams/layout15.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diagramData" Target="../diagrams/data16.xml"/><Relationship Id="rId7" Type="http://schemas.microsoft.com/office/2007/relationships/diagramDrawing" Target="../diagrams/drawing16.xml"/><Relationship Id="rId2" Type="http://schemas.openxmlformats.org/officeDocument/2006/relationships/image" Target="../media/image3.png"/><Relationship Id="rId1" Type="http://schemas.openxmlformats.org/officeDocument/2006/relationships/slideLayout" Target="../slideLayouts/slideLayout2.xml"/><Relationship Id="rId6" Type="http://schemas.openxmlformats.org/officeDocument/2006/relationships/diagramColors" Target="../diagrams/colors16.xml"/><Relationship Id="rId5" Type="http://schemas.openxmlformats.org/officeDocument/2006/relationships/diagramQuickStyle" Target="../diagrams/quickStyle16.xml"/><Relationship Id="rId4" Type="http://schemas.openxmlformats.org/officeDocument/2006/relationships/diagramLayout" Target="../diagrams/layout16.xml"/></Relationships>
</file>

<file path=ppt/slides/_rels/slide31.xml.rels><?xml version="1.0" encoding="UTF-8" standalone="yes"?>
<Relationships xmlns="http://schemas.openxmlformats.org/package/2006/relationships"><Relationship Id="rId3" Type="http://schemas.openxmlformats.org/officeDocument/2006/relationships/diagramData" Target="../diagrams/data17.xml"/><Relationship Id="rId7" Type="http://schemas.microsoft.com/office/2007/relationships/diagramDrawing" Target="../diagrams/drawing17.xml"/><Relationship Id="rId2" Type="http://schemas.openxmlformats.org/officeDocument/2006/relationships/image" Target="../media/image3.png"/><Relationship Id="rId1" Type="http://schemas.openxmlformats.org/officeDocument/2006/relationships/slideLayout" Target="../slideLayouts/slideLayout2.xml"/><Relationship Id="rId6" Type="http://schemas.openxmlformats.org/officeDocument/2006/relationships/diagramColors" Target="../diagrams/colors17.xml"/><Relationship Id="rId5" Type="http://schemas.openxmlformats.org/officeDocument/2006/relationships/diagramQuickStyle" Target="../diagrams/quickStyle17.xml"/><Relationship Id="rId4" Type="http://schemas.openxmlformats.org/officeDocument/2006/relationships/diagramLayout" Target="../diagrams/layout17.xml"/></Relationships>
</file>

<file path=ppt/slides/_rels/slide32.xml.rels><?xml version="1.0" encoding="UTF-8" standalone="yes"?>
<Relationships xmlns="http://schemas.openxmlformats.org/package/2006/relationships"><Relationship Id="rId3" Type="http://schemas.openxmlformats.org/officeDocument/2006/relationships/diagramData" Target="../diagrams/data18.xml"/><Relationship Id="rId7" Type="http://schemas.microsoft.com/office/2007/relationships/diagramDrawing" Target="../diagrams/drawing18.xml"/><Relationship Id="rId2" Type="http://schemas.openxmlformats.org/officeDocument/2006/relationships/image" Target="../media/image3.png"/><Relationship Id="rId1" Type="http://schemas.openxmlformats.org/officeDocument/2006/relationships/slideLayout" Target="../slideLayouts/slideLayout2.xml"/><Relationship Id="rId6" Type="http://schemas.openxmlformats.org/officeDocument/2006/relationships/diagramColors" Target="../diagrams/colors18.xml"/><Relationship Id="rId5" Type="http://schemas.openxmlformats.org/officeDocument/2006/relationships/diagramQuickStyle" Target="../diagrams/quickStyle18.xml"/><Relationship Id="rId4" Type="http://schemas.openxmlformats.org/officeDocument/2006/relationships/diagramLayout" Target="../diagrams/layout18.xml"/></Relationships>
</file>

<file path=ppt/slides/_rels/slide33.xml.rels><?xml version="1.0" encoding="UTF-8" standalone="yes"?>
<Relationships xmlns="http://schemas.openxmlformats.org/package/2006/relationships"><Relationship Id="rId3" Type="http://schemas.openxmlformats.org/officeDocument/2006/relationships/diagramData" Target="../diagrams/data19.xml"/><Relationship Id="rId7" Type="http://schemas.microsoft.com/office/2007/relationships/diagramDrawing" Target="../diagrams/drawing19.xml"/><Relationship Id="rId2" Type="http://schemas.openxmlformats.org/officeDocument/2006/relationships/image" Target="../media/image3.png"/><Relationship Id="rId1" Type="http://schemas.openxmlformats.org/officeDocument/2006/relationships/slideLayout" Target="../slideLayouts/slideLayout2.xml"/><Relationship Id="rId6" Type="http://schemas.openxmlformats.org/officeDocument/2006/relationships/diagramColors" Target="../diagrams/colors19.xml"/><Relationship Id="rId5" Type="http://schemas.openxmlformats.org/officeDocument/2006/relationships/diagramQuickStyle" Target="../diagrams/quickStyle19.xml"/><Relationship Id="rId4" Type="http://schemas.openxmlformats.org/officeDocument/2006/relationships/diagramLayout" Target="../diagrams/layout19.xml"/></Relationships>
</file>

<file path=ppt/slides/_rels/slide34.xml.rels><?xml version="1.0" encoding="UTF-8" standalone="yes"?>
<Relationships xmlns="http://schemas.openxmlformats.org/package/2006/relationships"><Relationship Id="rId3" Type="http://schemas.openxmlformats.org/officeDocument/2006/relationships/diagramData" Target="../diagrams/data20.xml"/><Relationship Id="rId7" Type="http://schemas.microsoft.com/office/2007/relationships/diagramDrawing" Target="../diagrams/drawing20.xml"/><Relationship Id="rId2" Type="http://schemas.openxmlformats.org/officeDocument/2006/relationships/image" Target="../media/image3.png"/><Relationship Id="rId1" Type="http://schemas.openxmlformats.org/officeDocument/2006/relationships/slideLayout" Target="../slideLayouts/slideLayout2.xml"/><Relationship Id="rId6" Type="http://schemas.openxmlformats.org/officeDocument/2006/relationships/diagramColors" Target="../diagrams/colors20.xml"/><Relationship Id="rId5" Type="http://schemas.openxmlformats.org/officeDocument/2006/relationships/diagramQuickStyle" Target="../diagrams/quickStyle20.xml"/><Relationship Id="rId4" Type="http://schemas.openxmlformats.org/officeDocument/2006/relationships/diagramLayout" Target="../diagrams/layout20.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diagramData" Target="../diagrams/data21.xml"/><Relationship Id="rId7" Type="http://schemas.microsoft.com/office/2007/relationships/diagramDrawing" Target="../diagrams/drawing21.xml"/><Relationship Id="rId2" Type="http://schemas.openxmlformats.org/officeDocument/2006/relationships/image" Target="../media/image3.png"/><Relationship Id="rId1" Type="http://schemas.openxmlformats.org/officeDocument/2006/relationships/slideLayout" Target="../slideLayouts/slideLayout2.xml"/><Relationship Id="rId6" Type="http://schemas.openxmlformats.org/officeDocument/2006/relationships/diagramColors" Target="../diagrams/colors21.xml"/><Relationship Id="rId5" Type="http://schemas.openxmlformats.org/officeDocument/2006/relationships/diagramQuickStyle" Target="../diagrams/quickStyle21.xml"/><Relationship Id="rId4" Type="http://schemas.openxmlformats.org/officeDocument/2006/relationships/diagramLayout" Target="../diagrams/layout21.xml"/></Relationships>
</file>

<file path=ppt/slides/_rels/slide37.xml.rels><?xml version="1.0" encoding="UTF-8" standalone="yes"?>
<Relationships xmlns="http://schemas.openxmlformats.org/package/2006/relationships"><Relationship Id="rId2" Type="http://schemas.openxmlformats.org/officeDocument/2006/relationships/image" Target="../media/image41.png"/><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3" Type="http://schemas.openxmlformats.org/officeDocument/2006/relationships/diagramData" Target="../diagrams/data22.xml"/><Relationship Id="rId7" Type="http://schemas.microsoft.com/office/2007/relationships/diagramDrawing" Target="../diagrams/drawing22.xml"/><Relationship Id="rId2" Type="http://schemas.openxmlformats.org/officeDocument/2006/relationships/image" Target="../media/image3.png"/><Relationship Id="rId1" Type="http://schemas.openxmlformats.org/officeDocument/2006/relationships/slideLayout" Target="../slideLayouts/slideLayout2.xml"/><Relationship Id="rId6" Type="http://schemas.openxmlformats.org/officeDocument/2006/relationships/diagramColors" Target="../diagrams/colors22.xml"/><Relationship Id="rId5" Type="http://schemas.openxmlformats.org/officeDocument/2006/relationships/diagramQuickStyle" Target="../diagrams/quickStyle22.xml"/><Relationship Id="rId4" Type="http://schemas.openxmlformats.org/officeDocument/2006/relationships/diagramLayout" Target="../diagrams/layout22.xml"/></Relationships>
</file>

<file path=ppt/slides/_rels/slide39.xml.rels><?xml version="1.0" encoding="UTF-8" standalone="yes"?>
<Relationships xmlns="http://schemas.openxmlformats.org/package/2006/relationships"><Relationship Id="rId3" Type="http://schemas.openxmlformats.org/officeDocument/2006/relationships/diagramData" Target="../diagrams/data23.xml"/><Relationship Id="rId7" Type="http://schemas.microsoft.com/office/2007/relationships/diagramDrawing" Target="../diagrams/drawing23.xml"/><Relationship Id="rId2" Type="http://schemas.openxmlformats.org/officeDocument/2006/relationships/image" Target="../media/image3.png"/><Relationship Id="rId1" Type="http://schemas.openxmlformats.org/officeDocument/2006/relationships/slideLayout" Target="../slideLayouts/slideLayout2.xml"/><Relationship Id="rId6" Type="http://schemas.openxmlformats.org/officeDocument/2006/relationships/diagramColors" Target="../diagrams/colors23.xml"/><Relationship Id="rId5" Type="http://schemas.openxmlformats.org/officeDocument/2006/relationships/diagramQuickStyle" Target="../diagrams/quickStyle23.xml"/><Relationship Id="rId4" Type="http://schemas.openxmlformats.org/officeDocument/2006/relationships/diagramLayout" Target="../diagrams/layout23.xml"/></Relationships>
</file>

<file path=ppt/slides/_rels/slide40.xml.rels><?xml version="1.0" encoding="UTF-8" standalone="yes"?>
<Relationships xmlns="http://schemas.openxmlformats.org/package/2006/relationships"><Relationship Id="rId3" Type="http://schemas.openxmlformats.org/officeDocument/2006/relationships/diagramData" Target="../diagrams/data24.xml"/><Relationship Id="rId7" Type="http://schemas.microsoft.com/office/2007/relationships/diagramDrawing" Target="../diagrams/drawing24.xml"/><Relationship Id="rId2" Type="http://schemas.openxmlformats.org/officeDocument/2006/relationships/image" Target="../media/image3.png"/><Relationship Id="rId1" Type="http://schemas.openxmlformats.org/officeDocument/2006/relationships/slideLayout" Target="../slideLayouts/slideLayout2.xml"/><Relationship Id="rId6" Type="http://schemas.openxmlformats.org/officeDocument/2006/relationships/diagramColors" Target="../diagrams/colors24.xml"/><Relationship Id="rId5" Type="http://schemas.openxmlformats.org/officeDocument/2006/relationships/diagramQuickStyle" Target="../diagrams/quickStyle24.xml"/><Relationship Id="rId4" Type="http://schemas.openxmlformats.org/officeDocument/2006/relationships/diagramLayout" Target="../diagrams/layout24.xml"/></Relationships>
</file>

<file path=ppt/slides/_rels/slide41.xml.rels><?xml version="1.0" encoding="UTF-8" standalone="yes"?>
<Relationships xmlns="http://schemas.openxmlformats.org/package/2006/relationships"><Relationship Id="rId3" Type="http://schemas.openxmlformats.org/officeDocument/2006/relationships/diagramData" Target="../diagrams/data25.xml"/><Relationship Id="rId7" Type="http://schemas.microsoft.com/office/2007/relationships/diagramDrawing" Target="../diagrams/drawing25.xml"/><Relationship Id="rId2" Type="http://schemas.openxmlformats.org/officeDocument/2006/relationships/image" Target="../media/image3.png"/><Relationship Id="rId1" Type="http://schemas.openxmlformats.org/officeDocument/2006/relationships/slideLayout" Target="../slideLayouts/slideLayout2.xml"/><Relationship Id="rId6" Type="http://schemas.openxmlformats.org/officeDocument/2006/relationships/diagramColors" Target="../diagrams/colors25.xml"/><Relationship Id="rId5" Type="http://schemas.openxmlformats.org/officeDocument/2006/relationships/diagramQuickStyle" Target="../diagrams/quickStyle25.xml"/><Relationship Id="rId4" Type="http://schemas.openxmlformats.org/officeDocument/2006/relationships/diagramLayout" Target="../diagrams/layout25.xml"/></Relationships>
</file>

<file path=ppt/slides/_rels/slide42.xml.rels><?xml version="1.0" encoding="UTF-8" standalone="yes"?>
<Relationships xmlns="http://schemas.openxmlformats.org/package/2006/relationships"><Relationship Id="rId2" Type="http://schemas.openxmlformats.org/officeDocument/2006/relationships/hyperlink" Target="https://youtube.com/watch?v=2UIU9XH-mUI" TargetMode="External"/><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2" Type="http://schemas.openxmlformats.org/officeDocument/2006/relationships/hyperlink" Target="https://www.youtube.com/watch?v=hsA5Sec6dAI" TargetMode="External"/><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3" Type="http://schemas.openxmlformats.org/officeDocument/2006/relationships/diagramData" Target="../diagrams/data26.xml"/><Relationship Id="rId7" Type="http://schemas.microsoft.com/office/2007/relationships/diagramDrawing" Target="../diagrams/drawing26.xml"/><Relationship Id="rId2" Type="http://schemas.openxmlformats.org/officeDocument/2006/relationships/image" Target="../media/image3.png"/><Relationship Id="rId1" Type="http://schemas.openxmlformats.org/officeDocument/2006/relationships/slideLayout" Target="../slideLayouts/slideLayout2.xml"/><Relationship Id="rId6" Type="http://schemas.openxmlformats.org/officeDocument/2006/relationships/diagramColors" Target="../diagrams/colors26.xml"/><Relationship Id="rId5" Type="http://schemas.openxmlformats.org/officeDocument/2006/relationships/diagramQuickStyle" Target="../diagrams/quickStyle26.xml"/><Relationship Id="rId4" Type="http://schemas.openxmlformats.org/officeDocument/2006/relationships/diagramLayout" Target="../diagrams/layout26.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3" Type="http://schemas.openxmlformats.org/officeDocument/2006/relationships/diagramData" Target="../diagrams/data27.xml"/><Relationship Id="rId7" Type="http://schemas.microsoft.com/office/2007/relationships/diagramDrawing" Target="../diagrams/drawing27.xml"/><Relationship Id="rId2" Type="http://schemas.openxmlformats.org/officeDocument/2006/relationships/image" Target="../media/image3.png"/><Relationship Id="rId1" Type="http://schemas.openxmlformats.org/officeDocument/2006/relationships/slideLayout" Target="../slideLayouts/slideLayout2.xml"/><Relationship Id="rId6" Type="http://schemas.openxmlformats.org/officeDocument/2006/relationships/diagramColors" Target="../diagrams/colors27.xml"/><Relationship Id="rId5" Type="http://schemas.openxmlformats.org/officeDocument/2006/relationships/diagramQuickStyle" Target="../diagrams/quickStyle27.xml"/><Relationship Id="rId4" Type="http://schemas.openxmlformats.org/officeDocument/2006/relationships/diagramLayout" Target="../diagrams/layout27.xml"/></Relationships>
</file>

<file path=ppt/slides/_rels/slide51.xml.rels><?xml version="1.0" encoding="UTF-8" standalone="yes"?>
<Relationships xmlns="http://schemas.openxmlformats.org/package/2006/relationships"><Relationship Id="rId3" Type="http://schemas.openxmlformats.org/officeDocument/2006/relationships/image" Target="../media/image56.png"/><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3" Type="http://schemas.openxmlformats.org/officeDocument/2006/relationships/diagramData" Target="../diagrams/data28.xml"/><Relationship Id="rId7" Type="http://schemas.microsoft.com/office/2007/relationships/diagramDrawing" Target="../diagrams/drawing28.xml"/><Relationship Id="rId2" Type="http://schemas.openxmlformats.org/officeDocument/2006/relationships/image" Target="../media/image3.png"/><Relationship Id="rId1" Type="http://schemas.openxmlformats.org/officeDocument/2006/relationships/slideLayout" Target="../slideLayouts/slideLayout2.xml"/><Relationship Id="rId6" Type="http://schemas.openxmlformats.org/officeDocument/2006/relationships/diagramColors" Target="../diagrams/colors28.xml"/><Relationship Id="rId5" Type="http://schemas.openxmlformats.org/officeDocument/2006/relationships/diagramQuickStyle" Target="../diagrams/quickStyle28.xml"/><Relationship Id="rId4" Type="http://schemas.openxmlformats.org/officeDocument/2006/relationships/diagramLayout" Target="../diagrams/layout28.xml"/></Relationships>
</file>

<file path=ppt/slides/_rels/slide53.xml.rels><?xml version="1.0" encoding="UTF-8" standalone="yes"?>
<Relationships xmlns="http://schemas.openxmlformats.org/package/2006/relationships"><Relationship Id="rId3" Type="http://schemas.openxmlformats.org/officeDocument/2006/relationships/diagramData" Target="../diagrams/data29.xml"/><Relationship Id="rId7" Type="http://schemas.microsoft.com/office/2007/relationships/diagramDrawing" Target="../diagrams/drawing29.xml"/><Relationship Id="rId2" Type="http://schemas.openxmlformats.org/officeDocument/2006/relationships/image" Target="../media/image3.png"/><Relationship Id="rId1" Type="http://schemas.openxmlformats.org/officeDocument/2006/relationships/slideLayout" Target="../slideLayouts/slideLayout2.xml"/><Relationship Id="rId6" Type="http://schemas.openxmlformats.org/officeDocument/2006/relationships/diagramColors" Target="../diagrams/colors29.xml"/><Relationship Id="rId5" Type="http://schemas.openxmlformats.org/officeDocument/2006/relationships/diagramQuickStyle" Target="../diagrams/quickStyle29.xml"/><Relationship Id="rId4" Type="http://schemas.openxmlformats.org/officeDocument/2006/relationships/diagramLayout" Target="../diagrams/layout29.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3" Type="http://schemas.openxmlformats.org/officeDocument/2006/relationships/image" Target="../media/image56.png"/><Relationship Id="rId2" Type="http://schemas.openxmlformats.org/officeDocument/2006/relationships/image" Target="../media/image57.jpeg"/><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3" Type="http://schemas.openxmlformats.org/officeDocument/2006/relationships/diagramData" Target="../diagrams/data30.xml"/><Relationship Id="rId7" Type="http://schemas.microsoft.com/office/2007/relationships/diagramDrawing" Target="../diagrams/drawing30.xml"/><Relationship Id="rId2" Type="http://schemas.openxmlformats.org/officeDocument/2006/relationships/image" Target="../media/image3.png"/><Relationship Id="rId1" Type="http://schemas.openxmlformats.org/officeDocument/2006/relationships/slideLayout" Target="../slideLayouts/slideLayout2.xml"/><Relationship Id="rId6" Type="http://schemas.openxmlformats.org/officeDocument/2006/relationships/diagramColors" Target="../diagrams/colors30.xml"/><Relationship Id="rId5" Type="http://schemas.openxmlformats.org/officeDocument/2006/relationships/diagramQuickStyle" Target="../diagrams/quickStyle30.xml"/><Relationship Id="rId4" Type="http://schemas.openxmlformats.org/officeDocument/2006/relationships/diagramLayout" Target="../diagrams/layout30.xml"/></Relationships>
</file>

<file path=ppt/slides/_rels/slide57.xml.rels><?xml version="1.0" encoding="UTF-8" standalone="yes"?>
<Relationships xmlns="http://schemas.openxmlformats.org/package/2006/relationships"><Relationship Id="rId3" Type="http://schemas.openxmlformats.org/officeDocument/2006/relationships/diagramData" Target="../diagrams/data31.xml"/><Relationship Id="rId7" Type="http://schemas.microsoft.com/office/2007/relationships/diagramDrawing" Target="../diagrams/drawing31.xml"/><Relationship Id="rId2" Type="http://schemas.openxmlformats.org/officeDocument/2006/relationships/image" Target="../media/image3.png"/><Relationship Id="rId1" Type="http://schemas.openxmlformats.org/officeDocument/2006/relationships/slideLayout" Target="../slideLayouts/slideLayout2.xml"/><Relationship Id="rId6" Type="http://schemas.openxmlformats.org/officeDocument/2006/relationships/diagramColors" Target="../diagrams/colors31.xml"/><Relationship Id="rId5" Type="http://schemas.openxmlformats.org/officeDocument/2006/relationships/diagramQuickStyle" Target="../diagrams/quickStyle31.xml"/><Relationship Id="rId4" Type="http://schemas.openxmlformats.org/officeDocument/2006/relationships/diagramLayout" Target="../diagrams/layout31.xml"/></Relationships>
</file>

<file path=ppt/slides/_rels/slide58.xml.rels><?xml version="1.0" encoding="UTF-8" standalone="yes"?>
<Relationships xmlns="http://schemas.openxmlformats.org/package/2006/relationships"><Relationship Id="rId3" Type="http://schemas.openxmlformats.org/officeDocument/2006/relationships/diagramData" Target="../diagrams/data32.xml"/><Relationship Id="rId7" Type="http://schemas.microsoft.com/office/2007/relationships/diagramDrawing" Target="../diagrams/drawing32.xml"/><Relationship Id="rId2" Type="http://schemas.openxmlformats.org/officeDocument/2006/relationships/image" Target="../media/image3.png"/><Relationship Id="rId1" Type="http://schemas.openxmlformats.org/officeDocument/2006/relationships/slideLayout" Target="../slideLayouts/slideLayout2.xml"/><Relationship Id="rId6" Type="http://schemas.openxmlformats.org/officeDocument/2006/relationships/diagramColors" Target="../diagrams/colors32.xml"/><Relationship Id="rId5" Type="http://schemas.openxmlformats.org/officeDocument/2006/relationships/diagramQuickStyle" Target="../diagrams/quickStyle32.xml"/><Relationship Id="rId4" Type="http://schemas.openxmlformats.org/officeDocument/2006/relationships/diagramLayout" Target="../diagrams/layout32.xml"/></Relationships>
</file>

<file path=ppt/slides/_rels/slide59.xml.rels><?xml version="1.0" encoding="UTF-8" standalone="yes"?>
<Relationships xmlns="http://schemas.openxmlformats.org/package/2006/relationships"><Relationship Id="rId2" Type="http://schemas.openxmlformats.org/officeDocument/2006/relationships/image" Target="../media/image70.png"/><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2" Type="http://schemas.openxmlformats.org/officeDocument/2006/relationships/hyperlink" Target="https://www.youtube.com/watch?v=QTsewNrHUHU" TargetMode="External"/><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2" Type="http://schemas.openxmlformats.org/officeDocument/2006/relationships/image" Target="../media/image71.png"/><Relationship Id="rId1" Type="http://schemas.openxmlformats.org/officeDocument/2006/relationships/slideLayout" Target="../slideLayouts/slideLayout2.xml"/></Relationships>
</file>

<file path=ppt/slides/_rels/slide6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5.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Layout" Target="../slideLayouts/slideLayout2.xml"/><Relationship Id="rId4" Type="http://schemas.openxmlformats.org/officeDocument/2006/relationships/image" Target="../media/image72.png"/></Relationships>
</file>

<file path=ppt/slides/_rels/slide6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7.xml.rels><?xml version="1.0" encoding="UTF-8" standalone="yes"?>
<Relationships xmlns="http://schemas.openxmlformats.org/package/2006/relationships"><Relationship Id="rId2" Type="http://schemas.openxmlformats.org/officeDocument/2006/relationships/hyperlink" Target="https://www.ncbi.nlm.nih.gov/pmc/articles/PMC285801/pdf/pnas00159-0105.pdf" TargetMode="External"/><Relationship Id="rId1" Type="http://schemas.openxmlformats.org/officeDocument/2006/relationships/slideLayout" Target="../slideLayouts/slideLayout2.xml"/></Relationships>
</file>

<file path=ppt/slides/_rels/slide6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7FDDF72-DE39-4F99-A3C1-DD9D7815D7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1" name="Rectangle 10">
            <a:extLst>
              <a:ext uri="{FF2B5EF4-FFF2-40B4-BE49-F238E27FC236}">
                <a16:creationId xmlns:a16="http://schemas.microsoft.com/office/drawing/2014/main" id="{5E4ECE80-3AD1-450C-B62A-98788F19394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pic>
        <p:nvPicPr>
          <p:cNvPr id="4" name="Picture 3">
            <a:extLst>
              <a:ext uri="{FF2B5EF4-FFF2-40B4-BE49-F238E27FC236}">
                <a16:creationId xmlns:a16="http://schemas.microsoft.com/office/drawing/2014/main" id="{B74CCF66-937A-166D-1873-2945DC254A13}"/>
              </a:ext>
            </a:extLst>
          </p:cNvPr>
          <p:cNvPicPr>
            <a:picLocks noChangeAspect="1"/>
          </p:cNvPicPr>
          <p:nvPr/>
        </p:nvPicPr>
        <p:blipFill rotWithShape="1">
          <a:blip r:embed="rId2">
            <a:alphaModFix amt="60000"/>
          </a:blip>
          <a:srcRect r="6" b="14794"/>
          <a:stretch/>
        </p:blipFill>
        <p:spPr>
          <a:xfrm>
            <a:off x="3048" y="10"/>
            <a:ext cx="12188952" cy="6856614"/>
          </a:xfrm>
          <a:prstGeom prst="rect">
            <a:avLst/>
          </a:prstGeom>
        </p:spPr>
      </p:pic>
      <p:grpSp>
        <p:nvGrpSpPr>
          <p:cNvPr id="13" name="Group 12">
            <a:extLst>
              <a:ext uri="{FF2B5EF4-FFF2-40B4-BE49-F238E27FC236}">
                <a16:creationId xmlns:a16="http://schemas.microsoft.com/office/drawing/2014/main" id="{B9632603-447F-4389-863D-9820DB9915A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V="1">
            <a:off x="6951981" y="0"/>
            <a:ext cx="5236971" cy="6858001"/>
            <a:chOff x="6951981" y="0"/>
            <a:chExt cx="5236971" cy="6858001"/>
          </a:xfrm>
        </p:grpSpPr>
        <p:pic>
          <p:nvPicPr>
            <p:cNvPr id="14" name="Picture 13">
              <a:extLst>
                <a:ext uri="{FF2B5EF4-FFF2-40B4-BE49-F238E27FC236}">
                  <a16:creationId xmlns:a16="http://schemas.microsoft.com/office/drawing/2014/main" id="{354F4BB5-9639-4525-A748-2B2D8FDB1072}"/>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3">
              <a:alphaModFix amt="20000"/>
              <a:extLst>
                <a:ext uri="{28A0092B-C50C-407E-A947-70E740481C1C}">
                  <a14:useLocalDpi xmlns:a14="http://schemas.microsoft.com/office/drawing/2010/main" val="0"/>
                </a:ext>
              </a:extLst>
            </a:blip>
            <a:stretch>
              <a:fillRect/>
            </a:stretch>
          </p:blipFill>
          <p:spPr>
            <a:xfrm flipH="1">
              <a:off x="6951981" y="692703"/>
              <a:ext cx="5236971" cy="6165298"/>
            </a:xfrm>
            <a:prstGeom prst="rect">
              <a:avLst/>
            </a:prstGeom>
          </p:spPr>
        </p:pic>
        <p:pic>
          <p:nvPicPr>
            <p:cNvPr id="15" name="Picture 14">
              <a:extLst>
                <a:ext uri="{FF2B5EF4-FFF2-40B4-BE49-F238E27FC236}">
                  <a16:creationId xmlns:a16="http://schemas.microsoft.com/office/drawing/2014/main" id="{4D9AF55E-83EF-4A42-A236-590299A7B9C9}"/>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3">
              <a:alphaModFix amt="5000"/>
              <a:extLst>
                <a:ext uri="{28A0092B-C50C-407E-A947-70E740481C1C}">
                  <a14:useLocalDpi xmlns:a14="http://schemas.microsoft.com/office/drawing/2010/main" val="0"/>
                </a:ext>
              </a:extLst>
            </a:blip>
            <a:srcRect l="19154" b="19117"/>
            <a:stretch/>
          </p:blipFill>
          <p:spPr>
            <a:xfrm rot="16200000" flipH="1">
              <a:off x="7618603" y="-373126"/>
              <a:ext cx="4197223" cy="4943475"/>
            </a:xfrm>
            <a:prstGeom prst="rect">
              <a:avLst/>
            </a:prstGeom>
          </p:spPr>
        </p:pic>
      </p:grpSp>
      <p:sp>
        <p:nvSpPr>
          <p:cNvPr id="2" name="Title 1"/>
          <p:cNvSpPr>
            <a:spLocks noGrp="1"/>
          </p:cNvSpPr>
          <p:nvPr>
            <p:ph type="ctrTitle"/>
          </p:nvPr>
        </p:nvSpPr>
        <p:spPr>
          <a:xfrm>
            <a:off x="996275" y="744909"/>
            <a:ext cx="10190071" cy="3145855"/>
          </a:xfrm>
        </p:spPr>
        <p:txBody>
          <a:bodyPr anchor="b">
            <a:normAutofit/>
          </a:bodyPr>
          <a:lstStyle/>
          <a:p>
            <a:r>
              <a:rPr lang="en-US" sz="5200" dirty="0">
                <a:solidFill>
                  <a:srgbClr val="FFFFFF"/>
                </a:solidFill>
                <a:cs typeface="Calibri Light"/>
              </a:rPr>
              <a:t>Development Across the Lifespan</a:t>
            </a:r>
            <a:endParaRPr lang="en-US" sz="5200" dirty="0">
              <a:solidFill>
                <a:srgbClr val="FFFFFF"/>
              </a:solidFill>
            </a:endParaRPr>
          </a:p>
        </p:txBody>
      </p:sp>
      <p:sp>
        <p:nvSpPr>
          <p:cNvPr id="3" name="Subtitle 2"/>
          <p:cNvSpPr>
            <a:spLocks noGrp="1"/>
          </p:cNvSpPr>
          <p:nvPr>
            <p:ph type="subTitle" idx="1"/>
          </p:nvPr>
        </p:nvSpPr>
        <p:spPr>
          <a:xfrm>
            <a:off x="1218708" y="4069780"/>
            <a:ext cx="9781327" cy="2056617"/>
          </a:xfrm>
        </p:spPr>
        <p:txBody>
          <a:bodyPr anchor="t">
            <a:normAutofit/>
          </a:bodyPr>
          <a:lstStyle/>
          <a:p>
            <a:r>
              <a:rPr lang="en-US" sz="2200" dirty="0">
                <a:solidFill>
                  <a:srgbClr val="FFFFFF"/>
                </a:solidFill>
              </a:rPr>
              <a:t>Attachment and Childhood</a:t>
            </a: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1" name="Rectangle 10">
            <a:extLst>
              <a:ext uri="{FF2B5EF4-FFF2-40B4-BE49-F238E27FC236}">
                <a16:creationId xmlns:a16="http://schemas.microsoft.com/office/drawing/2014/main" id="{37962AE0-6A1C-4B76-9D52-10E5E6D7D3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grpSp>
        <p:nvGrpSpPr>
          <p:cNvPr id="13" name="Group 12">
            <a:extLst>
              <a:ext uri="{FF2B5EF4-FFF2-40B4-BE49-F238E27FC236}">
                <a16:creationId xmlns:a16="http://schemas.microsoft.com/office/drawing/2014/main" id="{7AB7BDB5-BE0D-446B-AA57-16A1D859E52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V="1">
            <a:off x="3048" y="1"/>
            <a:ext cx="5236971" cy="6858000"/>
            <a:chOff x="20829" y="1"/>
            <a:chExt cx="5236971" cy="6857999"/>
          </a:xfrm>
        </p:grpSpPr>
        <p:pic>
          <p:nvPicPr>
            <p:cNvPr id="14" name="Picture 13">
              <a:extLst>
                <a:ext uri="{FF2B5EF4-FFF2-40B4-BE49-F238E27FC236}">
                  <a16:creationId xmlns:a16="http://schemas.microsoft.com/office/drawing/2014/main" id="{8908FD00-E296-493C-89F7-EE7DB15D200A}"/>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2">
              <a:duotone>
                <a:schemeClr val="accent6">
                  <a:shade val="45000"/>
                  <a:satMod val="135000"/>
                </a:schemeClr>
                <a:prstClr val="white"/>
              </a:duotone>
              <a:alphaModFix amt="10000"/>
              <a:extLst>
                <a:ext uri="{28A0092B-C50C-407E-A947-70E740481C1C}">
                  <a14:useLocalDpi xmlns:a14="http://schemas.microsoft.com/office/drawing/2010/main" val="0"/>
                </a:ext>
              </a:extLst>
            </a:blip>
            <a:stretch>
              <a:fillRect/>
            </a:stretch>
          </p:blipFill>
          <p:spPr>
            <a:xfrm>
              <a:off x="20829" y="692703"/>
              <a:ext cx="5236971" cy="6165297"/>
            </a:xfrm>
            <a:prstGeom prst="rect">
              <a:avLst/>
            </a:prstGeom>
          </p:spPr>
        </p:pic>
        <p:pic>
          <p:nvPicPr>
            <p:cNvPr id="15" name="Picture 14">
              <a:extLst>
                <a:ext uri="{FF2B5EF4-FFF2-40B4-BE49-F238E27FC236}">
                  <a16:creationId xmlns:a16="http://schemas.microsoft.com/office/drawing/2014/main" id="{0E9000E1-E55C-4724-B0E8-CC588826F51A}"/>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2">
              <a:duotone>
                <a:schemeClr val="accent6">
                  <a:shade val="45000"/>
                  <a:satMod val="135000"/>
                </a:schemeClr>
                <a:prstClr val="white"/>
              </a:duotone>
              <a:alphaModFix amt="10000"/>
              <a:extLst>
                <a:ext uri="{28A0092B-C50C-407E-A947-70E740481C1C}">
                  <a14:useLocalDpi xmlns:a14="http://schemas.microsoft.com/office/drawing/2010/main" val="0"/>
                </a:ext>
              </a:extLst>
            </a:blip>
            <a:srcRect l="19154" b="19117"/>
            <a:stretch/>
          </p:blipFill>
          <p:spPr>
            <a:xfrm rot="5400000">
              <a:off x="393956" y="-373126"/>
              <a:ext cx="4197222" cy="4943475"/>
            </a:xfrm>
            <a:prstGeom prst="rect">
              <a:avLst/>
            </a:prstGeom>
          </p:spPr>
        </p:pic>
      </p:grpSp>
      <p:sp>
        <p:nvSpPr>
          <p:cNvPr id="2" name="Title 1">
            <a:extLst>
              <a:ext uri="{FF2B5EF4-FFF2-40B4-BE49-F238E27FC236}">
                <a16:creationId xmlns:a16="http://schemas.microsoft.com/office/drawing/2014/main" id="{9ED4EC55-75F1-29B4-1E06-D22C93F82CA9}"/>
              </a:ext>
            </a:extLst>
          </p:cNvPr>
          <p:cNvSpPr>
            <a:spLocks noGrp="1"/>
          </p:cNvSpPr>
          <p:nvPr>
            <p:ph type="title"/>
          </p:nvPr>
        </p:nvSpPr>
        <p:spPr>
          <a:xfrm>
            <a:off x="838201" y="559813"/>
            <a:ext cx="3352799" cy="5577934"/>
          </a:xfrm>
        </p:spPr>
        <p:txBody>
          <a:bodyPr>
            <a:normAutofit/>
          </a:bodyPr>
          <a:lstStyle/>
          <a:p>
            <a:r>
              <a:rPr lang="en-US" sz="4000">
                <a:cs typeface="Sabon Next LT"/>
              </a:rPr>
              <a:t>Aims and Objectives</a:t>
            </a:r>
            <a:endParaRPr lang="en-US" sz="4000"/>
          </a:p>
        </p:txBody>
      </p:sp>
      <p:graphicFrame>
        <p:nvGraphicFramePr>
          <p:cNvPr id="5" name="Content Placeholder 2">
            <a:extLst>
              <a:ext uri="{FF2B5EF4-FFF2-40B4-BE49-F238E27FC236}">
                <a16:creationId xmlns:a16="http://schemas.microsoft.com/office/drawing/2014/main" id="{B2E02324-5EE0-E42C-4C24-4CDA24E724FA}"/>
              </a:ext>
            </a:extLst>
          </p:cNvPr>
          <p:cNvGraphicFramePr>
            <a:graphicFrameLocks noGrp="1"/>
          </p:cNvGraphicFramePr>
          <p:nvPr>
            <p:ph idx="1"/>
            <p:extLst>
              <p:ext uri="{D42A27DB-BD31-4B8C-83A1-F6EECF244321}">
                <p14:modId xmlns:p14="http://schemas.microsoft.com/office/powerpoint/2010/main" val="1228085069"/>
              </p:ext>
            </p:extLst>
          </p:nvPr>
        </p:nvGraphicFramePr>
        <p:xfrm>
          <a:off x="4807223" y="457200"/>
          <a:ext cx="7003777" cy="58436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06517723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CA2F56-DB2C-04E7-52BE-4D8FE8F5980D}"/>
              </a:ext>
            </a:extLst>
          </p:cNvPr>
          <p:cNvSpPr>
            <a:spLocks noGrp="1"/>
          </p:cNvSpPr>
          <p:nvPr>
            <p:ph type="title"/>
          </p:nvPr>
        </p:nvSpPr>
        <p:spPr/>
        <p:txBody>
          <a:bodyPr/>
          <a:lstStyle/>
          <a:p>
            <a:r>
              <a:rPr lang="en-US" dirty="0">
                <a:cs typeface="Sabon Next LT"/>
              </a:rPr>
              <a:t>Developmental Psychology</a:t>
            </a:r>
            <a:endParaRPr lang="en-US" dirty="0"/>
          </a:p>
        </p:txBody>
      </p:sp>
      <p:graphicFrame>
        <p:nvGraphicFramePr>
          <p:cNvPr id="5" name="Content Placeholder 2">
            <a:extLst>
              <a:ext uri="{FF2B5EF4-FFF2-40B4-BE49-F238E27FC236}">
                <a16:creationId xmlns:a16="http://schemas.microsoft.com/office/drawing/2014/main" id="{6B87E371-A744-8A3D-5D9A-A3D69117DF6C}"/>
              </a:ext>
            </a:extLst>
          </p:cNvPr>
          <p:cNvGraphicFramePr>
            <a:graphicFrameLocks noGrp="1"/>
          </p:cNvGraphicFramePr>
          <p:nvPr>
            <p:ph idx="1"/>
          </p:nvPr>
        </p:nvGraphicFramePr>
        <p:xfrm>
          <a:off x="458694" y="1949450"/>
          <a:ext cx="11274612" cy="419576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42578684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0" name="Rectangle 9">
            <a:extLst>
              <a:ext uri="{FF2B5EF4-FFF2-40B4-BE49-F238E27FC236}">
                <a16:creationId xmlns:a16="http://schemas.microsoft.com/office/drawing/2014/main" id="{1DA57B7B-30D9-4515-9542-FFA699A3C8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grpSp>
        <p:nvGrpSpPr>
          <p:cNvPr id="12" name="Group 11">
            <a:extLst>
              <a:ext uri="{FF2B5EF4-FFF2-40B4-BE49-F238E27FC236}">
                <a16:creationId xmlns:a16="http://schemas.microsoft.com/office/drawing/2014/main" id="{DB2F975E-DA49-4702-8C47-1C492A7A848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464881" y="0"/>
            <a:ext cx="7724071" cy="6858000"/>
            <a:chOff x="4464881" y="0"/>
            <a:chExt cx="7724071" cy="6858000"/>
          </a:xfrm>
        </p:grpSpPr>
        <p:pic>
          <p:nvPicPr>
            <p:cNvPr id="13" name="Picture 12">
              <a:extLst>
                <a:ext uri="{FF2B5EF4-FFF2-40B4-BE49-F238E27FC236}">
                  <a16:creationId xmlns:a16="http://schemas.microsoft.com/office/drawing/2014/main" id="{9BB1C3C0-F046-4A8E-B762-5D60202A6BB5}"/>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2">
              <a:alphaModFix amt="10000"/>
              <a:extLst>
                <a:ext uri="{28A0092B-C50C-407E-A947-70E740481C1C}">
                  <a14:useLocalDpi xmlns:a14="http://schemas.microsoft.com/office/drawing/2010/main" val="0"/>
                </a:ext>
              </a:extLst>
            </a:blip>
            <a:stretch>
              <a:fillRect/>
            </a:stretch>
          </p:blipFill>
          <p:spPr>
            <a:xfrm>
              <a:off x="7073255" y="0"/>
              <a:ext cx="5115697" cy="6858000"/>
            </a:xfrm>
            <a:prstGeom prst="rect">
              <a:avLst/>
            </a:prstGeom>
          </p:spPr>
        </p:pic>
        <p:pic>
          <p:nvPicPr>
            <p:cNvPr id="14" name="Picture 13">
              <a:extLst>
                <a:ext uri="{FF2B5EF4-FFF2-40B4-BE49-F238E27FC236}">
                  <a16:creationId xmlns:a16="http://schemas.microsoft.com/office/drawing/2014/main" id="{CC2C50DE-161C-4D3A-8A43-4DFCF8C6415D}"/>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3">
              <a:alphaModFix amt="7000"/>
              <a:extLst>
                <a:ext uri="{28A0092B-C50C-407E-A947-70E740481C1C}">
                  <a14:useLocalDpi xmlns:a14="http://schemas.microsoft.com/office/drawing/2010/main" val="0"/>
                </a:ext>
              </a:extLst>
            </a:blip>
            <a:stretch>
              <a:fillRect/>
            </a:stretch>
          </p:blipFill>
          <p:spPr>
            <a:xfrm rot="16200000">
              <a:off x="5412135" y="-947254"/>
              <a:ext cx="5562598" cy="7457106"/>
            </a:xfrm>
            <a:prstGeom prst="rect">
              <a:avLst/>
            </a:prstGeom>
            <a:effectLst>
              <a:softEdge rad="0"/>
            </a:effectLst>
          </p:spPr>
        </p:pic>
      </p:grpSp>
      <p:sp>
        <p:nvSpPr>
          <p:cNvPr id="2" name="Title 1">
            <a:extLst>
              <a:ext uri="{FF2B5EF4-FFF2-40B4-BE49-F238E27FC236}">
                <a16:creationId xmlns:a16="http://schemas.microsoft.com/office/drawing/2014/main" id="{560B4DED-2DEB-138F-F533-BE40A974D8C9}"/>
              </a:ext>
            </a:extLst>
          </p:cNvPr>
          <p:cNvSpPr>
            <a:spLocks noGrp="1"/>
          </p:cNvSpPr>
          <p:nvPr>
            <p:ph type="title"/>
          </p:nvPr>
        </p:nvSpPr>
        <p:spPr>
          <a:xfrm>
            <a:off x="1563625" y="559813"/>
            <a:ext cx="9067799" cy="1664573"/>
          </a:xfrm>
        </p:spPr>
        <p:txBody>
          <a:bodyPr>
            <a:normAutofit/>
          </a:bodyPr>
          <a:lstStyle/>
          <a:p>
            <a:pPr algn="ctr"/>
            <a:r>
              <a:rPr lang="en-US" dirty="0">
                <a:solidFill>
                  <a:srgbClr val="FFFFFF"/>
                </a:solidFill>
                <a:cs typeface="Sabon Next LT"/>
              </a:rPr>
              <a:t>My Heart Leaps Up</a:t>
            </a:r>
            <a:endParaRPr lang="en-US" dirty="0"/>
          </a:p>
        </p:txBody>
      </p:sp>
      <p:sp>
        <p:nvSpPr>
          <p:cNvPr id="3" name="Content Placeholder 2">
            <a:extLst>
              <a:ext uri="{FF2B5EF4-FFF2-40B4-BE49-F238E27FC236}">
                <a16:creationId xmlns:a16="http://schemas.microsoft.com/office/drawing/2014/main" id="{6438DDCC-6C47-6202-ACBF-AEEBF73F9AEC}"/>
              </a:ext>
            </a:extLst>
          </p:cNvPr>
          <p:cNvSpPr>
            <a:spLocks noGrp="1"/>
          </p:cNvSpPr>
          <p:nvPr>
            <p:ph idx="1"/>
          </p:nvPr>
        </p:nvSpPr>
        <p:spPr>
          <a:xfrm>
            <a:off x="320655" y="1876475"/>
            <a:ext cx="11152687" cy="4931770"/>
          </a:xfrm>
        </p:spPr>
        <p:txBody>
          <a:bodyPr vert="horz" lIns="91440" tIns="45720" rIns="91440" bIns="45720" rtlCol="0" anchor="t">
            <a:normAutofit/>
          </a:bodyPr>
          <a:lstStyle/>
          <a:p>
            <a:pPr marL="0" indent="0" algn="ctr">
              <a:lnSpc>
                <a:spcPct val="100000"/>
              </a:lnSpc>
              <a:buNone/>
            </a:pPr>
            <a:r>
              <a:rPr lang="en-US" sz="2400" dirty="0">
                <a:solidFill>
                  <a:srgbClr val="FFFFFF"/>
                </a:solidFill>
                <a:ea typeface="+mn-lt"/>
                <a:cs typeface="+mn-lt"/>
              </a:rPr>
              <a:t>My heart leaps up when I behold</a:t>
            </a:r>
            <a:endParaRPr lang="en-US" sz="2400" dirty="0">
              <a:solidFill>
                <a:srgbClr val="FFFFFF"/>
              </a:solidFill>
            </a:endParaRPr>
          </a:p>
          <a:p>
            <a:pPr marL="0" indent="0" algn="ctr">
              <a:lnSpc>
                <a:spcPct val="100000"/>
              </a:lnSpc>
              <a:buNone/>
            </a:pPr>
            <a:r>
              <a:rPr lang="en-US" sz="2400" dirty="0">
                <a:solidFill>
                  <a:srgbClr val="FFFFFF"/>
                </a:solidFill>
                <a:ea typeface="+mn-lt"/>
                <a:cs typeface="+mn-lt"/>
              </a:rPr>
              <a:t>A rainbow in the sky:</a:t>
            </a:r>
            <a:endParaRPr lang="en-US" sz="2400" dirty="0">
              <a:solidFill>
                <a:srgbClr val="FFFFFF"/>
              </a:solidFill>
            </a:endParaRPr>
          </a:p>
          <a:p>
            <a:pPr marL="0" indent="0" algn="ctr">
              <a:lnSpc>
                <a:spcPct val="100000"/>
              </a:lnSpc>
              <a:buNone/>
            </a:pPr>
            <a:r>
              <a:rPr lang="en-US" sz="2400" dirty="0">
                <a:solidFill>
                  <a:srgbClr val="FFFFFF"/>
                </a:solidFill>
                <a:ea typeface="+mn-lt"/>
                <a:cs typeface="+mn-lt"/>
              </a:rPr>
              <a:t>So was it when my life began;</a:t>
            </a:r>
            <a:endParaRPr lang="en-US" sz="2400" dirty="0">
              <a:solidFill>
                <a:srgbClr val="FFFFFF"/>
              </a:solidFill>
            </a:endParaRPr>
          </a:p>
          <a:p>
            <a:pPr marL="0" indent="0" algn="ctr">
              <a:lnSpc>
                <a:spcPct val="100000"/>
              </a:lnSpc>
              <a:buNone/>
            </a:pPr>
            <a:r>
              <a:rPr lang="en-US" sz="2400" dirty="0">
                <a:solidFill>
                  <a:srgbClr val="FFFFFF"/>
                </a:solidFill>
                <a:ea typeface="+mn-lt"/>
                <a:cs typeface="+mn-lt"/>
              </a:rPr>
              <a:t>So is it now I am a man;</a:t>
            </a:r>
            <a:endParaRPr lang="en-US" sz="2400" dirty="0">
              <a:solidFill>
                <a:srgbClr val="FFFFFF"/>
              </a:solidFill>
            </a:endParaRPr>
          </a:p>
          <a:p>
            <a:pPr marL="0" indent="0" algn="ctr">
              <a:lnSpc>
                <a:spcPct val="100000"/>
              </a:lnSpc>
              <a:buNone/>
            </a:pPr>
            <a:r>
              <a:rPr lang="en-US" sz="2400" dirty="0">
                <a:solidFill>
                  <a:srgbClr val="FFFFFF"/>
                </a:solidFill>
                <a:ea typeface="+mn-lt"/>
                <a:cs typeface="+mn-lt"/>
              </a:rPr>
              <a:t>So be it when I shall grow old,</a:t>
            </a:r>
            <a:endParaRPr lang="en-US" sz="2400" dirty="0">
              <a:solidFill>
                <a:srgbClr val="FFFFFF"/>
              </a:solidFill>
            </a:endParaRPr>
          </a:p>
          <a:p>
            <a:pPr marL="0" indent="0" algn="ctr">
              <a:lnSpc>
                <a:spcPct val="100000"/>
              </a:lnSpc>
              <a:buNone/>
            </a:pPr>
            <a:r>
              <a:rPr lang="en-US" sz="2400" dirty="0">
                <a:solidFill>
                  <a:srgbClr val="FFFFFF"/>
                </a:solidFill>
                <a:ea typeface="+mn-lt"/>
                <a:cs typeface="+mn-lt"/>
              </a:rPr>
              <a:t>Or let me die!</a:t>
            </a:r>
            <a:endParaRPr lang="en-US" sz="2400" dirty="0">
              <a:solidFill>
                <a:srgbClr val="FFFFFF"/>
              </a:solidFill>
            </a:endParaRPr>
          </a:p>
          <a:p>
            <a:pPr marL="0" indent="0" algn="ctr">
              <a:lnSpc>
                <a:spcPct val="100000"/>
              </a:lnSpc>
              <a:buNone/>
            </a:pPr>
            <a:r>
              <a:rPr lang="en-US" sz="2400" dirty="0">
                <a:solidFill>
                  <a:srgbClr val="FFFFFF"/>
                </a:solidFill>
                <a:ea typeface="+mn-lt"/>
                <a:cs typeface="+mn-lt"/>
              </a:rPr>
              <a:t>The Child is father of the Man;</a:t>
            </a:r>
            <a:endParaRPr lang="en-US" sz="2400" dirty="0">
              <a:solidFill>
                <a:srgbClr val="FFFFFF"/>
              </a:solidFill>
            </a:endParaRPr>
          </a:p>
          <a:p>
            <a:pPr marL="0" indent="0" algn="ctr">
              <a:lnSpc>
                <a:spcPct val="100000"/>
              </a:lnSpc>
              <a:buNone/>
            </a:pPr>
            <a:r>
              <a:rPr lang="en-US" sz="2400" dirty="0">
                <a:solidFill>
                  <a:srgbClr val="FFFFFF"/>
                </a:solidFill>
                <a:ea typeface="+mn-lt"/>
                <a:cs typeface="+mn-lt"/>
              </a:rPr>
              <a:t>I could wish my days to be</a:t>
            </a:r>
            <a:endParaRPr lang="en-US" sz="2400" dirty="0">
              <a:solidFill>
                <a:srgbClr val="FFFFFF"/>
              </a:solidFill>
            </a:endParaRPr>
          </a:p>
          <a:p>
            <a:pPr marL="0" indent="0" algn="ctr">
              <a:lnSpc>
                <a:spcPct val="100000"/>
              </a:lnSpc>
              <a:buNone/>
            </a:pPr>
            <a:r>
              <a:rPr lang="en-US" sz="2400" dirty="0">
                <a:solidFill>
                  <a:srgbClr val="FFFFFF"/>
                </a:solidFill>
                <a:ea typeface="+mn-lt"/>
                <a:cs typeface="+mn-lt"/>
              </a:rPr>
              <a:t>Bound each to each by natural piety. </a:t>
            </a:r>
          </a:p>
          <a:p>
            <a:pPr marL="0" indent="0" algn="ctr">
              <a:lnSpc>
                <a:spcPct val="100000"/>
              </a:lnSpc>
              <a:buNone/>
            </a:pPr>
            <a:r>
              <a:rPr lang="en-US" sz="2400" dirty="0">
                <a:solidFill>
                  <a:srgbClr val="FFFFFF"/>
                </a:solidFill>
                <a:ea typeface="+mn-lt"/>
                <a:cs typeface="+mn-lt"/>
              </a:rPr>
              <a:t>(Wordsworth, 1802)</a:t>
            </a:r>
            <a:endParaRPr lang="en-US" sz="2400" dirty="0">
              <a:solidFill>
                <a:srgbClr val="FFFFFF"/>
              </a:solidFill>
            </a:endParaRPr>
          </a:p>
          <a:p>
            <a:pPr algn="ctr">
              <a:lnSpc>
                <a:spcPct val="100000"/>
              </a:lnSpc>
            </a:pPr>
            <a:endParaRPr lang="en-US" sz="2400" dirty="0">
              <a:solidFill>
                <a:srgbClr val="FFFFFF"/>
              </a:solidFill>
            </a:endParaRPr>
          </a:p>
        </p:txBody>
      </p:sp>
    </p:spTree>
    <p:extLst>
      <p:ext uri="{BB962C8B-B14F-4D97-AF65-F5344CB8AC3E}">
        <p14:creationId xmlns:p14="http://schemas.microsoft.com/office/powerpoint/2010/main" val="332998019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1" name="Rectangle 10">
            <a:extLst>
              <a:ext uri="{FF2B5EF4-FFF2-40B4-BE49-F238E27FC236}">
                <a16:creationId xmlns:a16="http://schemas.microsoft.com/office/drawing/2014/main" id="{37962AE0-6A1C-4B76-9D52-10E5E6D7D3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grpSp>
        <p:nvGrpSpPr>
          <p:cNvPr id="13" name="Group 12">
            <a:extLst>
              <a:ext uri="{FF2B5EF4-FFF2-40B4-BE49-F238E27FC236}">
                <a16:creationId xmlns:a16="http://schemas.microsoft.com/office/drawing/2014/main" id="{7AB7BDB5-BE0D-446B-AA57-16A1D859E52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V="1">
            <a:off x="3048" y="1"/>
            <a:ext cx="5236971" cy="6858000"/>
            <a:chOff x="20829" y="1"/>
            <a:chExt cx="5236971" cy="6857999"/>
          </a:xfrm>
        </p:grpSpPr>
        <p:pic>
          <p:nvPicPr>
            <p:cNvPr id="14" name="Picture 13">
              <a:extLst>
                <a:ext uri="{FF2B5EF4-FFF2-40B4-BE49-F238E27FC236}">
                  <a16:creationId xmlns:a16="http://schemas.microsoft.com/office/drawing/2014/main" id="{8908FD00-E296-493C-89F7-EE7DB15D200A}"/>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2">
              <a:duotone>
                <a:schemeClr val="accent6">
                  <a:shade val="45000"/>
                  <a:satMod val="135000"/>
                </a:schemeClr>
                <a:prstClr val="white"/>
              </a:duotone>
              <a:alphaModFix amt="10000"/>
              <a:extLst>
                <a:ext uri="{28A0092B-C50C-407E-A947-70E740481C1C}">
                  <a14:useLocalDpi xmlns:a14="http://schemas.microsoft.com/office/drawing/2010/main" val="0"/>
                </a:ext>
              </a:extLst>
            </a:blip>
            <a:stretch>
              <a:fillRect/>
            </a:stretch>
          </p:blipFill>
          <p:spPr>
            <a:xfrm>
              <a:off x="20829" y="692703"/>
              <a:ext cx="5236971" cy="6165297"/>
            </a:xfrm>
            <a:prstGeom prst="rect">
              <a:avLst/>
            </a:prstGeom>
          </p:spPr>
        </p:pic>
        <p:pic>
          <p:nvPicPr>
            <p:cNvPr id="15" name="Picture 14">
              <a:extLst>
                <a:ext uri="{FF2B5EF4-FFF2-40B4-BE49-F238E27FC236}">
                  <a16:creationId xmlns:a16="http://schemas.microsoft.com/office/drawing/2014/main" id="{0E9000E1-E55C-4724-B0E8-CC588826F51A}"/>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2">
              <a:duotone>
                <a:schemeClr val="accent6">
                  <a:shade val="45000"/>
                  <a:satMod val="135000"/>
                </a:schemeClr>
                <a:prstClr val="white"/>
              </a:duotone>
              <a:alphaModFix amt="10000"/>
              <a:extLst>
                <a:ext uri="{28A0092B-C50C-407E-A947-70E740481C1C}">
                  <a14:useLocalDpi xmlns:a14="http://schemas.microsoft.com/office/drawing/2010/main" val="0"/>
                </a:ext>
              </a:extLst>
            </a:blip>
            <a:srcRect l="19154" b="19117"/>
            <a:stretch/>
          </p:blipFill>
          <p:spPr>
            <a:xfrm rot="5400000">
              <a:off x="393956" y="-373126"/>
              <a:ext cx="4197222" cy="4943475"/>
            </a:xfrm>
            <a:prstGeom prst="rect">
              <a:avLst/>
            </a:prstGeom>
          </p:spPr>
        </p:pic>
      </p:grpSp>
      <p:sp>
        <p:nvSpPr>
          <p:cNvPr id="2" name="Title 1">
            <a:extLst>
              <a:ext uri="{FF2B5EF4-FFF2-40B4-BE49-F238E27FC236}">
                <a16:creationId xmlns:a16="http://schemas.microsoft.com/office/drawing/2014/main" id="{272C9724-51CE-0D72-53C5-F010E758FF69}"/>
              </a:ext>
            </a:extLst>
          </p:cNvPr>
          <p:cNvSpPr>
            <a:spLocks noGrp="1"/>
          </p:cNvSpPr>
          <p:nvPr>
            <p:ph type="title"/>
          </p:nvPr>
        </p:nvSpPr>
        <p:spPr>
          <a:xfrm>
            <a:off x="838201" y="559813"/>
            <a:ext cx="3352799" cy="5577934"/>
          </a:xfrm>
        </p:spPr>
        <p:txBody>
          <a:bodyPr>
            <a:normAutofit/>
          </a:bodyPr>
          <a:lstStyle/>
          <a:p>
            <a:r>
              <a:rPr lang="en-US" sz="4000">
                <a:cs typeface="Sabon Next LT"/>
              </a:rPr>
              <a:t>Today's Questions</a:t>
            </a:r>
            <a:endParaRPr lang="en-US" sz="4000"/>
          </a:p>
        </p:txBody>
      </p:sp>
      <p:graphicFrame>
        <p:nvGraphicFramePr>
          <p:cNvPr id="5" name="Content Placeholder 2">
            <a:extLst>
              <a:ext uri="{FF2B5EF4-FFF2-40B4-BE49-F238E27FC236}">
                <a16:creationId xmlns:a16="http://schemas.microsoft.com/office/drawing/2014/main" id="{5959E482-EAE9-F39B-2128-5BEAEDE7A051}"/>
              </a:ext>
            </a:extLst>
          </p:cNvPr>
          <p:cNvGraphicFramePr>
            <a:graphicFrameLocks noGrp="1"/>
          </p:cNvGraphicFramePr>
          <p:nvPr>
            <p:ph idx="1"/>
            <p:extLst>
              <p:ext uri="{D42A27DB-BD31-4B8C-83A1-F6EECF244321}">
                <p14:modId xmlns:p14="http://schemas.microsoft.com/office/powerpoint/2010/main" val="3522155818"/>
              </p:ext>
            </p:extLst>
          </p:nvPr>
        </p:nvGraphicFramePr>
        <p:xfrm>
          <a:off x="4807223" y="457200"/>
          <a:ext cx="7003777" cy="58436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69199069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9" name="Rectangle 8">
            <a:extLst>
              <a:ext uri="{FF2B5EF4-FFF2-40B4-BE49-F238E27FC236}">
                <a16:creationId xmlns:a16="http://schemas.microsoft.com/office/drawing/2014/main" id="{0BABF38A-8A0D-492E-BD20-6CF4D46B50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4"/>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pic>
        <p:nvPicPr>
          <p:cNvPr id="20" name="Picture 10">
            <a:extLst>
              <a:ext uri="{FF2B5EF4-FFF2-40B4-BE49-F238E27FC236}">
                <a16:creationId xmlns:a16="http://schemas.microsoft.com/office/drawing/2014/main" id="{BC526B7A-4801-4FD1-95C8-03AF22629E8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10000"/>
            <a:extLst>
              <a:ext uri="{28A0092B-C50C-407E-A947-70E740481C1C}">
                <a14:useLocalDpi xmlns:a14="http://schemas.microsoft.com/office/drawing/2010/main" val="0"/>
              </a:ext>
            </a:extLst>
          </a:blip>
          <a:stretch>
            <a:fillRect/>
          </a:stretch>
        </p:blipFill>
        <p:spPr>
          <a:xfrm>
            <a:off x="8534400" y="0"/>
            <a:ext cx="3654612" cy="4575348"/>
          </a:xfrm>
          <a:prstGeom prst="rect">
            <a:avLst/>
          </a:prstGeom>
        </p:spPr>
      </p:pic>
      <p:sp useBgFill="1">
        <p:nvSpPr>
          <p:cNvPr id="21" name="Rectangle 12">
            <a:extLst>
              <a:ext uri="{FF2B5EF4-FFF2-40B4-BE49-F238E27FC236}">
                <a16:creationId xmlns:a16="http://schemas.microsoft.com/office/drawing/2014/main" id="{E2748806-3AF5-4078-830A-C1F26BF1B2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22" name="Rectangle 14">
            <a:extLst>
              <a:ext uri="{FF2B5EF4-FFF2-40B4-BE49-F238E27FC236}">
                <a16:creationId xmlns:a16="http://schemas.microsoft.com/office/drawing/2014/main" id="{BF991FCB-5132-414C-B377-526F56121B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pic>
        <p:nvPicPr>
          <p:cNvPr id="23" name="Picture 4" descr="Plant growing in a concrete crack">
            <a:extLst>
              <a:ext uri="{FF2B5EF4-FFF2-40B4-BE49-F238E27FC236}">
                <a16:creationId xmlns:a16="http://schemas.microsoft.com/office/drawing/2014/main" id="{07401A05-E5D8-670C-6102-3B8013B4DB16}"/>
              </a:ext>
            </a:extLst>
          </p:cNvPr>
          <p:cNvPicPr>
            <a:picLocks noChangeAspect="1"/>
          </p:cNvPicPr>
          <p:nvPr/>
        </p:nvPicPr>
        <p:blipFill rotWithShape="1">
          <a:blip r:embed="rId3">
            <a:alphaModFix/>
          </a:blip>
          <a:srcRect t="15622" r="-2" b="-2"/>
          <a:stretch/>
        </p:blipFill>
        <p:spPr>
          <a:xfrm>
            <a:off x="20" y="10"/>
            <a:ext cx="12191980" cy="6856614"/>
          </a:xfrm>
          <a:prstGeom prst="rect">
            <a:avLst/>
          </a:prstGeom>
        </p:spPr>
      </p:pic>
      <p:sp>
        <p:nvSpPr>
          <p:cNvPr id="24" name="Rectangle 16">
            <a:extLst>
              <a:ext uri="{FF2B5EF4-FFF2-40B4-BE49-F238E27FC236}">
                <a16:creationId xmlns:a16="http://schemas.microsoft.com/office/drawing/2014/main" id="{4E737432-73B7-4BCE-A154-A4B1B3E7EA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1637612"/>
            <a:ext cx="6096002" cy="35814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2" name="Title 1">
            <a:extLst>
              <a:ext uri="{FF2B5EF4-FFF2-40B4-BE49-F238E27FC236}">
                <a16:creationId xmlns:a16="http://schemas.microsoft.com/office/drawing/2014/main" id="{E0731A53-854E-4207-9F8F-32CB29042031}"/>
              </a:ext>
            </a:extLst>
          </p:cNvPr>
          <p:cNvSpPr>
            <a:spLocks noGrp="1"/>
          </p:cNvSpPr>
          <p:nvPr>
            <p:ph type="title"/>
          </p:nvPr>
        </p:nvSpPr>
        <p:spPr>
          <a:xfrm>
            <a:off x="458695" y="1828800"/>
            <a:ext cx="5180106" cy="2057400"/>
          </a:xfrm>
        </p:spPr>
        <p:txBody>
          <a:bodyPr vert="horz" lIns="91440" tIns="45720" rIns="91440" bIns="45720" rtlCol="0" anchor="b">
            <a:normAutofit/>
          </a:bodyPr>
          <a:lstStyle/>
          <a:p>
            <a:r>
              <a:rPr lang="en-US">
                <a:solidFill>
                  <a:srgbClr val="FFFFFF"/>
                </a:solidFill>
              </a:rPr>
              <a:t>Development</a:t>
            </a:r>
          </a:p>
        </p:txBody>
      </p:sp>
      <p:sp>
        <p:nvSpPr>
          <p:cNvPr id="3" name="Content Placeholder 2">
            <a:extLst>
              <a:ext uri="{FF2B5EF4-FFF2-40B4-BE49-F238E27FC236}">
                <a16:creationId xmlns:a16="http://schemas.microsoft.com/office/drawing/2014/main" id="{FC3CC0FD-5391-B0E3-80FF-CEDAA09432AA}"/>
              </a:ext>
            </a:extLst>
          </p:cNvPr>
          <p:cNvSpPr>
            <a:spLocks noGrp="1"/>
          </p:cNvSpPr>
          <p:nvPr>
            <p:ph idx="1"/>
          </p:nvPr>
        </p:nvSpPr>
        <p:spPr>
          <a:xfrm>
            <a:off x="458695" y="4038601"/>
            <a:ext cx="5180106" cy="990599"/>
          </a:xfrm>
        </p:spPr>
        <p:txBody>
          <a:bodyPr vert="horz" lIns="91440" tIns="45720" rIns="91440" bIns="45720" rtlCol="0" anchor="t">
            <a:normAutofit/>
          </a:bodyPr>
          <a:lstStyle/>
          <a:p>
            <a:pPr marL="0" indent="0">
              <a:buNone/>
            </a:pPr>
            <a:r>
              <a:rPr lang="en-US" sz="2000">
                <a:solidFill>
                  <a:srgbClr val="FFFFFF"/>
                </a:solidFill>
              </a:rPr>
              <a:t>In what areas do we develop?</a:t>
            </a:r>
          </a:p>
        </p:txBody>
      </p:sp>
    </p:spTree>
    <p:extLst>
      <p:ext uri="{BB962C8B-B14F-4D97-AF65-F5344CB8AC3E}">
        <p14:creationId xmlns:p14="http://schemas.microsoft.com/office/powerpoint/2010/main" val="41323456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1" name="Rectangle 10">
            <a:extLst>
              <a:ext uri="{FF2B5EF4-FFF2-40B4-BE49-F238E27FC236}">
                <a16:creationId xmlns:a16="http://schemas.microsoft.com/office/drawing/2014/main" id="{37962AE0-6A1C-4B76-9D52-10E5E6D7D3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grpSp>
        <p:nvGrpSpPr>
          <p:cNvPr id="13" name="Group 12">
            <a:extLst>
              <a:ext uri="{FF2B5EF4-FFF2-40B4-BE49-F238E27FC236}">
                <a16:creationId xmlns:a16="http://schemas.microsoft.com/office/drawing/2014/main" id="{7AB7BDB5-BE0D-446B-AA57-16A1D859E52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V="1">
            <a:off x="3048" y="1"/>
            <a:ext cx="5236971" cy="6858000"/>
            <a:chOff x="20829" y="1"/>
            <a:chExt cx="5236971" cy="6857999"/>
          </a:xfrm>
        </p:grpSpPr>
        <p:pic>
          <p:nvPicPr>
            <p:cNvPr id="14" name="Picture 13">
              <a:extLst>
                <a:ext uri="{FF2B5EF4-FFF2-40B4-BE49-F238E27FC236}">
                  <a16:creationId xmlns:a16="http://schemas.microsoft.com/office/drawing/2014/main" id="{8908FD00-E296-493C-89F7-EE7DB15D200A}"/>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2">
              <a:duotone>
                <a:schemeClr val="accent6">
                  <a:shade val="45000"/>
                  <a:satMod val="135000"/>
                </a:schemeClr>
                <a:prstClr val="white"/>
              </a:duotone>
              <a:alphaModFix amt="10000"/>
              <a:extLst>
                <a:ext uri="{28A0092B-C50C-407E-A947-70E740481C1C}">
                  <a14:useLocalDpi xmlns:a14="http://schemas.microsoft.com/office/drawing/2010/main" val="0"/>
                </a:ext>
              </a:extLst>
            </a:blip>
            <a:stretch>
              <a:fillRect/>
            </a:stretch>
          </p:blipFill>
          <p:spPr>
            <a:xfrm>
              <a:off x="20829" y="692703"/>
              <a:ext cx="5236971" cy="6165297"/>
            </a:xfrm>
            <a:prstGeom prst="rect">
              <a:avLst/>
            </a:prstGeom>
          </p:spPr>
        </p:pic>
        <p:pic>
          <p:nvPicPr>
            <p:cNvPr id="15" name="Picture 14">
              <a:extLst>
                <a:ext uri="{FF2B5EF4-FFF2-40B4-BE49-F238E27FC236}">
                  <a16:creationId xmlns:a16="http://schemas.microsoft.com/office/drawing/2014/main" id="{0E9000E1-E55C-4724-B0E8-CC588826F51A}"/>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2">
              <a:duotone>
                <a:schemeClr val="accent6">
                  <a:shade val="45000"/>
                  <a:satMod val="135000"/>
                </a:schemeClr>
                <a:prstClr val="white"/>
              </a:duotone>
              <a:alphaModFix amt="10000"/>
              <a:extLst>
                <a:ext uri="{28A0092B-C50C-407E-A947-70E740481C1C}">
                  <a14:useLocalDpi xmlns:a14="http://schemas.microsoft.com/office/drawing/2010/main" val="0"/>
                </a:ext>
              </a:extLst>
            </a:blip>
            <a:srcRect l="19154" b="19117"/>
            <a:stretch/>
          </p:blipFill>
          <p:spPr>
            <a:xfrm rot="5400000">
              <a:off x="393956" y="-373126"/>
              <a:ext cx="4197222" cy="4943475"/>
            </a:xfrm>
            <a:prstGeom prst="rect">
              <a:avLst/>
            </a:prstGeom>
          </p:spPr>
        </p:pic>
      </p:grpSp>
      <p:sp>
        <p:nvSpPr>
          <p:cNvPr id="2" name="Title 1">
            <a:extLst>
              <a:ext uri="{FF2B5EF4-FFF2-40B4-BE49-F238E27FC236}">
                <a16:creationId xmlns:a16="http://schemas.microsoft.com/office/drawing/2014/main" id="{EC799EEF-A6E5-8DDD-B0D7-4455F6EF23B3}"/>
              </a:ext>
            </a:extLst>
          </p:cNvPr>
          <p:cNvSpPr>
            <a:spLocks noGrp="1"/>
          </p:cNvSpPr>
          <p:nvPr>
            <p:ph type="title"/>
          </p:nvPr>
        </p:nvSpPr>
        <p:spPr>
          <a:xfrm>
            <a:off x="838201" y="559813"/>
            <a:ext cx="3352799" cy="5577934"/>
          </a:xfrm>
        </p:spPr>
        <p:txBody>
          <a:bodyPr>
            <a:normAutofit/>
          </a:bodyPr>
          <a:lstStyle/>
          <a:p>
            <a:r>
              <a:rPr lang="en-US" sz="4000">
                <a:cs typeface="Sabon Next LT"/>
              </a:rPr>
              <a:t>Development</a:t>
            </a:r>
            <a:endParaRPr lang="en-US" sz="4000"/>
          </a:p>
        </p:txBody>
      </p:sp>
      <p:graphicFrame>
        <p:nvGraphicFramePr>
          <p:cNvPr id="5" name="Content Placeholder 2">
            <a:extLst>
              <a:ext uri="{FF2B5EF4-FFF2-40B4-BE49-F238E27FC236}">
                <a16:creationId xmlns:a16="http://schemas.microsoft.com/office/drawing/2014/main" id="{229D117C-E501-55B8-CDF6-A0CF87E43F9E}"/>
              </a:ext>
            </a:extLst>
          </p:cNvPr>
          <p:cNvGraphicFramePr>
            <a:graphicFrameLocks noGrp="1"/>
          </p:cNvGraphicFramePr>
          <p:nvPr>
            <p:ph idx="1"/>
            <p:extLst>
              <p:ext uri="{D42A27DB-BD31-4B8C-83A1-F6EECF244321}">
                <p14:modId xmlns:p14="http://schemas.microsoft.com/office/powerpoint/2010/main" val="1656344583"/>
              </p:ext>
            </p:extLst>
          </p:nvPr>
        </p:nvGraphicFramePr>
        <p:xfrm>
          <a:off x="4807223" y="457200"/>
          <a:ext cx="7003777" cy="58436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61187660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1" name="Rectangle 10">
            <a:extLst>
              <a:ext uri="{FF2B5EF4-FFF2-40B4-BE49-F238E27FC236}">
                <a16:creationId xmlns:a16="http://schemas.microsoft.com/office/drawing/2014/main" id="{37962AE0-6A1C-4B76-9D52-10E5E6D7D3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grpSp>
        <p:nvGrpSpPr>
          <p:cNvPr id="13" name="Group 12">
            <a:extLst>
              <a:ext uri="{FF2B5EF4-FFF2-40B4-BE49-F238E27FC236}">
                <a16:creationId xmlns:a16="http://schemas.microsoft.com/office/drawing/2014/main" id="{191D96BF-0605-446D-9590-F9A64BF8E7F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V="1">
            <a:off x="3048" y="1"/>
            <a:ext cx="5236971" cy="6858000"/>
            <a:chOff x="20829" y="1"/>
            <a:chExt cx="5236971" cy="6857999"/>
          </a:xfrm>
        </p:grpSpPr>
        <p:pic>
          <p:nvPicPr>
            <p:cNvPr id="14" name="Picture 13">
              <a:extLst>
                <a:ext uri="{FF2B5EF4-FFF2-40B4-BE49-F238E27FC236}">
                  <a16:creationId xmlns:a16="http://schemas.microsoft.com/office/drawing/2014/main" id="{B79C2449-D531-4936-82F1-C560A12818D9}"/>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2">
              <a:duotone>
                <a:schemeClr val="accent6">
                  <a:shade val="45000"/>
                  <a:satMod val="135000"/>
                </a:schemeClr>
                <a:prstClr val="white"/>
              </a:duotone>
              <a:alphaModFix amt="10000"/>
              <a:extLst>
                <a:ext uri="{28A0092B-C50C-407E-A947-70E740481C1C}">
                  <a14:useLocalDpi xmlns:a14="http://schemas.microsoft.com/office/drawing/2010/main" val="0"/>
                </a:ext>
              </a:extLst>
            </a:blip>
            <a:stretch>
              <a:fillRect/>
            </a:stretch>
          </p:blipFill>
          <p:spPr>
            <a:xfrm>
              <a:off x="20829" y="692703"/>
              <a:ext cx="5236971" cy="6165297"/>
            </a:xfrm>
            <a:prstGeom prst="rect">
              <a:avLst/>
            </a:prstGeom>
          </p:spPr>
        </p:pic>
        <p:pic>
          <p:nvPicPr>
            <p:cNvPr id="15" name="Picture 14">
              <a:extLst>
                <a:ext uri="{FF2B5EF4-FFF2-40B4-BE49-F238E27FC236}">
                  <a16:creationId xmlns:a16="http://schemas.microsoft.com/office/drawing/2014/main" id="{E881F028-6F1E-42D8-B367-94F963C44CF3}"/>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2">
              <a:duotone>
                <a:schemeClr val="accent6">
                  <a:shade val="45000"/>
                  <a:satMod val="135000"/>
                </a:schemeClr>
                <a:prstClr val="white"/>
              </a:duotone>
              <a:alphaModFix amt="10000"/>
              <a:extLst>
                <a:ext uri="{28A0092B-C50C-407E-A947-70E740481C1C}">
                  <a14:useLocalDpi xmlns:a14="http://schemas.microsoft.com/office/drawing/2010/main" val="0"/>
                </a:ext>
              </a:extLst>
            </a:blip>
            <a:srcRect l="19154" b="19117"/>
            <a:stretch/>
          </p:blipFill>
          <p:spPr>
            <a:xfrm rot="5400000">
              <a:off x="393956" y="-373126"/>
              <a:ext cx="4197222" cy="4943475"/>
            </a:xfrm>
            <a:prstGeom prst="rect">
              <a:avLst/>
            </a:prstGeom>
          </p:spPr>
        </p:pic>
      </p:grpSp>
      <p:sp>
        <p:nvSpPr>
          <p:cNvPr id="2" name="Title 1">
            <a:extLst>
              <a:ext uri="{FF2B5EF4-FFF2-40B4-BE49-F238E27FC236}">
                <a16:creationId xmlns:a16="http://schemas.microsoft.com/office/drawing/2014/main" id="{EDFE0A07-BE7E-604D-00ED-1D197ADE895C}"/>
              </a:ext>
            </a:extLst>
          </p:cNvPr>
          <p:cNvSpPr>
            <a:spLocks noGrp="1"/>
          </p:cNvSpPr>
          <p:nvPr>
            <p:ph type="title"/>
          </p:nvPr>
        </p:nvSpPr>
        <p:spPr>
          <a:xfrm>
            <a:off x="838201" y="559813"/>
            <a:ext cx="4876800" cy="5577934"/>
          </a:xfrm>
        </p:spPr>
        <p:txBody>
          <a:bodyPr>
            <a:normAutofit/>
          </a:bodyPr>
          <a:lstStyle/>
          <a:p>
            <a:r>
              <a:rPr lang="en-US" dirty="0">
                <a:cs typeface="Sabon Next LT"/>
              </a:rPr>
              <a:t>Developmental Psychology</a:t>
            </a:r>
            <a:endParaRPr lang="en-US" dirty="0"/>
          </a:p>
        </p:txBody>
      </p:sp>
      <p:graphicFrame>
        <p:nvGraphicFramePr>
          <p:cNvPr id="5" name="Content Placeholder 2">
            <a:extLst>
              <a:ext uri="{FF2B5EF4-FFF2-40B4-BE49-F238E27FC236}">
                <a16:creationId xmlns:a16="http://schemas.microsoft.com/office/drawing/2014/main" id="{3AE84B34-EADA-D420-5C1A-A196A35D1BAE}"/>
              </a:ext>
            </a:extLst>
          </p:cNvPr>
          <p:cNvGraphicFramePr>
            <a:graphicFrameLocks noGrp="1"/>
          </p:cNvGraphicFramePr>
          <p:nvPr>
            <p:ph idx="1"/>
            <p:extLst>
              <p:ext uri="{D42A27DB-BD31-4B8C-83A1-F6EECF244321}">
                <p14:modId xmlns:p14="http://schemas.microsoft.com/office/powerpoint/2010/main" val="359520489"/>
              </p:ext>
            </p:extLst>
          </p:nvPr>
        </p:nvGraphicFramePr>
        <p:xfrm>
          <a:off x="6184458" y="343433"/>
          <a:ext cx="5626542" cy="578565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43230522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1" name="Rectangle 10">
            <a:extLst>
              <a:ext uri="{FF2B5EF4-FFF2-40B4-BE49-F238E27FC236}">
                <a16:creationId xmlns:a16="http://schemas.microsoft.com/office/drawing/2014/main" id="{37962AE0-6A1C-4B76-9D52-10E5E6D7D3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grpSp>
        <p:nvGrpSpPr>
          <p:cNvPr id="13" name="Group 12">
            <a:extLst>
              <a:ext uri="{FF2B5EF4-FFF2-40B4-BE49-F238E27FC236}">
                <a16:creationId xmlns:a16="http://schemas.microsoft.com/office/drawing/2014/main" id="{191D96BF-0605-446D-9590-F9A64BF8E7F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V="1">
            <a:off x="3048" y="1"/>
            <a:ext cx="5236971" cy="6858000"/>
            <a:chOff x="20829" y="1"/>
            <a:chExt cx="5236971" cy="6857999"/>
          </a:xfrm>
        </p:grpSpPr>
        <p:pic>
          <p:nvPicPr>
            <p:cNvPr id="14" name="Picture 13">
              <a:extLst>
                <a:ext uri="{FF2B5EF4-FFF2-40B4-BE49-F238E27FC236}">
                  <a16:creationId xmlns:a16="http://schemas.microsoft.com/office/drawing/2014/main" id="{B79C2449-D531-4936-82F1-C560A12818D9}"/>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2">
              <a:duotone>
                <a:schemeClr val="accent6">
                  <a:shade val="45000"/>
                  <a:satMod val="135000"/>
                </a:schemeClr>
                <a:prstClr val="white"/>
              </a:duotone>
              <a:alphaModFix amt="10000"/>
              <a:extLst>
                <a:ext uri="{28A0092B-C50C-407E-A947-70E740481C1C}">
                  <a14:useLocalDpi xmlns:a14="http://schemas.microsoft.com/office/drawing/2010/main" val="0"/>
                </a:ext>
              </a:extLst>
            </a:blip>
            <a:stretch>
              <a:fillRect/>
            </a:stretch>
          </p:blipFill>
          <p:spPr>
            <a:xfrm>
              <a:off x="20829" y="692703"/>
              <a:ext cx="5236971" cy="6165297"/>
            </a:xfrm>
            <a:prstGeom prst="rect">
              <a:avLst/>
            </a:prstGeom>
          </p:spPr>
        </p:pic>
        <p:pic>
          <p:nvPicPr>
            <p:cNvPr id="15" name="Picture 14">
              <a:extLst>
                <a:ext uri="{FF2B5EF4-FFF2-40B4-BE49-F238E27FC236}">
                  <a16:creationId xmlns:a16="http://schemas.microsoft.com/office/drawing/2014/main" id="{E881F028-6F1E-42D8-B367-94F963C44CF3}"/>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2">
              <a:duotone>
                <a:schemeClr val="accent6">
                  <a:shade val="45000"/>
                  <a:satMod val="135000"/>
                </a:schemeClr>
                <a:prstClr val="white"/>
              </a:duotone>
              <a:alphaModFix amt="10000"/>
              <a:extLst>
                <a:ext uri="{28A0092B-C50C-407E-A947-70E740481C1C}">
                  <a14:useLocalDpi xmlns:a14="http://schemas.microsoft.com/office/drawing/2010/main" val="0"/>
                </a:ext>
              </a:extLst>
            </a:blip>
            <a:srcRect l="19154" b="19117"/>
            <a:stretch/>
          </p:blipFill>
          <p:spPr>
            <a:xfrm rot="5400000">
              <a:off x="393956" y="-373126"/>
              <a:ext cx="4197222" cy="4943475"/>
            </a:xfrm>
            <a:prstGeom prst="rect">
              <a:avLst/>
            </a:prstGeom>
          </p:spPr>
        </p:pic>
      </p:grpSp>
      <p:sp>
        <p:nvSpPr>
          <p:cNvPr id="2" name="Title 1">
            <a:extLst>
              <a:ext uri="{FF2B5EF4-FFF2-40B4-BE49-F238E27FC236}">
                <a16:creationId xmlns:a16="http://schemas.microsoft.com/office/drawing/2014/main" id="{7E6ED30C-5817-6490-B377-947429F707B8}"/>
              </a:ext>
            </a:extLst>
          </p:cNvPr>
          <p:cNvSpPr>
            <a:spLocks noGrp="1"/>
          </p:cNvSpPr>
          <p:nvPr>
            <p:ph type="title"/>
          </p:nvPr>
        </p:nvSpPr>
        <p:spPr>
          <a:xfrm>
            <a:off x="838201" y="559813"/>
            <a:ext cx="4876800" cy="5577934"/>
          </a:xfrm>
        </p:spPr>
        <p:txBody>
          <a:bodyPr>
            <a:normAutofit/>
          </a:bodyPr>
          <a:lstStyle/>
          <a:p>
            <a:r>
              <a:rPr lang="en-US" dirty="0">
                <a:cs typeface="Sabon Next LT"/>
              </a:rPr>
              <a:t>Theories of Development</a:t>
            </a:r>
            <a:endParaRPr lang="en-US" dirty="0"/>
          </a:p>
        </p:txBody>
      </p:sp>
      <p:graphicFrame>
        <p:nvGraphicFramePr>
          <p:cNvPr id="5" name="Content Placeholder 2">
            <a:extLst>
              <a:ext uri="{FF2B5EF4-FFF2-40B4-BE49-F238E27FC236}">
                <a16:creationId xmlns:a16="http://schemas.microsoft.com/office/drawing/2014/main" id="{50DABB50-521C-EDE0-A7B5-51B6AE4DBD08}"/>
              </a:ext>
            </a:extLst>
          </p:cNvPr>
          <p:cNvGraphicFramePr>
            <a:graphicFrameLocks noGrp="1"/>
          </p:cNvGraphicFramePr>
          <p:nvPr>
            <p:ph idx="1"/>
            <p:extLst>
              <p:ext uri="{D42A27DB-BD31-4B8C-83A1-F6EECF244321}">
                <p14:modId xmlns:p14="http://schemas.microsoft.com/office/powerpoint/2010/main" val="3822286480"/>
              </p:ext>
            </p:extLst>
          </p:nvPr>
        </p:nvGraphicFramePr>
        <p:xfrm>
          <a:off x="6184458" y="343433"/>
          <a:ext cx="5626542" cy="578565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37439989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43A9B7B3-F171-4C25-99FC-C54250F064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5" name="Rectangle 14">
            <a:extLst>
              <a:ext uri="{FF2B5EF4-FFF2-40B4-BE49-F238E27FC236}">
                <a16:creationId xmlns:a16="http://schemas.microsoft.com/office/drawing/2014/main" id="{D2D5C7C5-9C27-4A61-9F57-1857D45320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7" name="Rectangle 16">
            <a:extLst>
              <a:ext uri="{FF2B5EF4-FFF2-40B4-BE49-F238E27FC236}">
                <a16:creationId xmlns:a16="http://schemas.microsoft.com/office/drawing/2014/main" id="{A56932E6-5BA9-4C85-82EA-A307011BB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3622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2" name="Title 1">
            <a:extLst>
              <a:ext uri="{FF2B5EF4-FFF2-40B4-BE49-F238E27FC236}">
                <a16:creationId xmlns:a16="http://schemas.microsoft.com/office/drawing/2014/main" id="{0BFA2A26-364B-1BE5-C6A6-43A1D0AA2DFF}"/>
              </a:ext>
            </a:extLst>
          </p:cNvPr>
          <p:cNvSpPr>
            <a:spLocks noGrp="1"/>
          </p:cNvSpPr>
          <p:nvPr>
            <p:ph type="title"/>
          </p:nvPr>
        </p:nvSpPr>
        <p:spPr>
          <a:xfrm>
            <a:off x="1198182" y="381000"/>
            <a:ext cx="10003218" cy="1600124"/>
          </a:xfrm>
        </p:spPr>
        <p:txBody>
          <a:bodyPr>
            <a:normAutofit/>
          </a:bodyPr>
          <a:lstStyle/>
          <a:p>
            <a:r>
              <a:rPr lang="en-US">
                <a:solidFill>
                  <a:srgbClr val="FFFFFF"/>
                </a:solidFill>
                <a:cs typeface="Sabon Next LT"/>
              </a:rPr>
              <a:t>Piaget Recap</a:t>
            </a:r>
            <a:endParaRPr lang="en-US">
              <a:solidFill>
                <a:srgbClr val="FFFFFF"/>
              </a:solidFill>
            </a:endParaRPr>
          </a:p>
        </p:txBody>
      </p:sp>
      <p:graphicFrame>
        <p:nvGraphicFramePr>
          <p:cNvPr id="8" name="Content Placeholder 7">
            <a:extLst>
              <a:ext uri="{FF2B5EF4-FFF2-40B4-BE49-F238E27FC236}">
                <a16:creationId xmlns:a16="http://schemas.microsoft.com/office/drawing/2014/main" id="{C01D98B7-5D0D-DC2B-D006-F635C1608F97}"/>
              </a:ext>
            </a:extLst>
          </p:cNvPr>
          <p:cNvGraphicFramePr>
            <a:graphicFrameLocks noGrp="1"/>
          </p:cNvGraphicFramePr>
          <p:nvPr>
            <p:ph idx="1"/>
          </p:nvPr>
        </p:nvGraphicFramePr>
        <p:xfrm>
          <a:off x="838200" y="2686588"/>
          <a:ext cx="10515601" cy="3318391"/>
        </p:xfrm>
        <a:graphic>
          <a:graphicData uri="http://schemas.openxmlformats.org/drawingml/2006/table">
            <a:tbl>
              <a:tblPr firstRow="1" bandRow="1">
                <a:tableStyleId>{5C22544A-7EE6-4342-B048-85BDC9FD1C3A}</a:tableStyleId>
              </a:tblPr>
              <a:tblGrid>
                <a:gridCol w="3535926">
                  <a:extLst>
                    <a:ext uri="{9D8B030D-6E8A-4147-A177-3AD203B41FA5}">
                      <a16:colId xmlns:a16="http://schemas.microsoft.com/office/drawing/2014/main" val="3540872221"/>
                    </a:ext>
                  </a:extLst>
                </a:gridCol>
                <a:gridCol w="3628104">
                  <a:extLst>
                    <a:ext uri="{9D8B030D-6E8A-4147-A177-3AD203B41FA5}">
                      <a16:colId xmlns:a16="http://schemas.microsoft.com/office/drawing/2014/main" val="2868468818"/>
                    </a:ext>
                  </a:extLst>
                </a:gridCol>
                <a:gridCol w="3351571">
                  <a:extLst>
                    <a:ext uri="{9D8B030D-6E8A-4147-A177-3AD203B41FA5}">
                      <a16:colId xmlns:a16="http://schemas.microsoft.com/office/drawing/2014/main" val="888649501"/>
                    </a:ext>
                  </a:extLst>
                </a:gridCol>
              </a:tblGrid>
              <a:tr h="584037">
                <a:tc>
                  <a:txBody>
                    <a:bodyPr/>
                    <a:lstStyle/>
                    <a:p>
                      <a:pPr fontAlgn="base"/>
                      <a:r>
                        <a:rPr lang="en-US" sz="2600">
                          <a:effectLst/>
                        </a:rPr>
                        <a:t>Stage​</a:t>
                      </a:r>
                      <a:endParaRPr lang="en-US" sz="2600" b="1">
                        <a:solidFill>
                          <a:srgbClr val="FFFFFF"/>
                        </a:solidFill>
                        <a:effectLst/>
                      </a:endParaRPr>
                    </a:p>
                  </a:txBody>
                  <a:tcPr marL="132735" marR="132735" marT="66368" marB="66368" anchor="ctr"/>
                </a:tc>
                <a:tc>
                  <a:txBody>
                    <a:bodyPr/>
                    <a:lstStyle/>
                    <a:p>
                      <a:pPr fontAlgn="base"/>
                      <a:r>
                        <a:rPr lang="en-US" sz="2600">
                          <a:effectLst/>
                        </a:rPr>
                        <a:t>Age​</a:t>
                      </a:r>
                      <a:endParaRPr lang="en-US" sz="2600" b="1">
                        <a:solidFill>
                          <a:srgbClr val="FFFFFF"/>
                        </a:solidFill>
                        <a:effectLst/>
                      </a:endParaRPr>
                    </a:p>
                  </a:txBody>
                  <a:tcPr marL="132735" marR="132735" marT="66368" marB="66368" anchor="ctr"/>
                </a:tc>
                <a:tc>
                  <a:txBody>
                    <a:bodyPr/>
                    <a:lstStyle/>
                    <a:p>
                      <a:pPr fontAlgn="base"/>
                      <a:r>
                        <a:rPr lang="en-US" sz="2600">
                          <a:effectLst/>
                        </a:rPr>
                        <a:t>Goal​</a:t>
                      </a:r>
                      <a:endParaRPr lang="en-US" sz="2600" b="1">
                        <a:solidFill>
                          <a:srgbClr val="FFFFFF"/>
                        </a:solidFill>
                        <a:effectLst/>
                      </a:endParaRPr>
                    </a:p>
                  </a:txBody>
                  <a:tcPr marL="132735" marR="132735" marT="66368" marB="66368" anchor="ctr"/>
                </a:tc>
                <a:extLst>
                  <a:ext uri="{0D108BD9-81ED-4DB2-BD59-A6C34878D82A}">
                    <a16:rowId xmlns:a16="http://schemas.microsoft.com/office/drawing/2014/main" val="3393391132"/>
                  </a:ext>
                </a:extLst>
              </a:tr>
              <a:tr h="584037">
                <a:tc>
                  <a:txBody>
                    <a:bodyPr/>
                    <a:lstStyle/>
                    <a:p>
                      <a:pPr fontAlgn="base"/>
                      <a:r>
                        <a:rPr lang="en-US" sz="2600">
                          <a:effectLst/>
                        </a:rPr>
                        <a:t>Sensorimotor​</a:t>
                      </a:r>
                    </a:p>
                  </a:txBody>
                  <a:tcPr marL="132735" marR="132735" marT="66368" marB="66368" anchor="ctr"/>
                </a:tc>
                <a:tc>
                  <a:txBody>
                    <a:bodyPr/>
                    <a:lstStyle/>
                    <a:p>
                      <a:pPr fontAlgn="base"/>
                      <a:r>
                        <a:rPr lang="en-US" sz="2600">
                          <a:effectLst/>
                        </a:rPr>
                        <a:t>Birth to 18-24 months​</a:t>
                      </a:r>
                    </a:p>
                  </a:txBody>
                  <a:tcPr marL="132735" marR="132735" marT="66368" marB="66368" anchor="ctr"/>
                </a:tc>
                <a:tc>
                  <a:txBody>
                    <a:bodyPr/>
                    <a:lstStyle/>
                    <a:p>
                      <a:pPr fontAlgn="base"/>
                      <a:r>
                        <a:rPr lang="en-US" sz="2600">
                          <a:effectLst/>
                        </a:rPr>
                        <a:t>Object permanence​</a:t>
                      </a:r>
                    </a:p>
                  </a:txBody>
                  <a:tcPr marL="132735" marR="132735" marT="66368" marB="66368" anchor="ctr"/>
                </a:tc>
                <a:extLst>
                  <a:ext uri="{0D108BD9-81ED-4DB2-BD59-A6C34878D82A}">
                    <a16:rowId xmlns:a16="http://schemas.microsoft.com/office/drawing/2014/main" val="1451252654"/>
                  </a:ext>
                </a:extLst>
              </a:tr>
              <a:tr h="584037">
                <a:tc>
                  <a:txBody>
                    <a:bodyPr/>
                    <a:lstStyle/>
                    <a:p>
                      <a:pPr fontAlgn="base"/>
                      <a:r>
                        <a:rPr lang="en-US" sz="2600">
                          <a:effectLst/>
                        </a:rPr>
                        <a:t>Preoperational​</a:t>
                      </a:r>
                    </a:p>
                  </a:txBody>
                  <a:tcPr marL="132735" marR="132735" marT="66368" marB="66368" anchor="ctr"/>
                </a:tc>
                <a:tc>
                  <a:txBody>
                    <a:bodyPr/>
                    <a:lstStyle/>
                    <a:p>
                      <a:pPr fontAlgn="base"/>
                      <a:r>
                        <a:rPr lang="en-US" sz="2600">
                          <a:effectLst/>
                        </a:rPr>
                        <a:t>2 to 7 years old​</a:t>
                      </a:r>
                    </a:p>
                  </a:txBody>
                  <a:tcPr marL="132735" marR="132735" marT="66368" marB="66368" anchor="ctr"/>
                </a:tc>
                <a:tc>
                  <a:txBody>
                    <a:bodyPr/>
                    <a:lstStyle/>
                    <a:p>
                      <a:pPr fontAlgn="base"/>
                      <a:r>
                        <a:rPr lang="en-US" sz="2600">
                          <a:effectLst/>
                        </a:rPr>
                        <a:t>Symbolic thought​</a:t>
                      </a:r>
                    </a:p>
                  </a:txBody>
                  <a:tcPr marL="132735" marR="132735" marT="66368" marB="66368" anchor="ctr"/>
                </a:tc>
                <a:extLst>
                  <a:ext uri="{0D108BD9-81ED-4DB2-BD59-A6C34878D82A}">
                    <a16:rowId xmlns:a16="http://schemas.microsoft.com/office/drawing/2014/main" val="2589377821"/>
                  </a:ext>
                </a:extLst>
              </a:tr>
              <a:tr h="584037">
                <a:tc>
                  <a:txBody>
                    <a:bodyPr/>
                    <a:lstStyle/>
                    <a:p>
                      <a:pPr fontAlgn="base"/>
                      <a:r>
                        <a:rPr lang="en-US" sz="2600">
                          <a:effectLst/>
                        </a:rPr>
                        <a:t>Concrete operational​</a:t>
                      </a:r>
                    </a:p>
                  </a:txBody>
                  <a:tcPr marL="132735" marR="132735" marT="66368" marB="66368" anchor="ctr"/>
                </a:tc>
                <a:tc>
                  <a:txBody>
                    <a:bodyPr/>
                    <a:lstStyle/>
                    <a:p>
                      <a:pPr fontAlgn="base"/>
                      <a:r>
                        <a:rPr lang="en-US" sz="2600">
                          <a:effectLst/>
                        </a:rPr>
                        <a:t>Ages 7 to 11 years​</a:t>
                      </a:r>
                    </a:p>
                  </a:txBody>
                  <a:tcPr marL="132735" marR="132735" marT="66368" marB="66368" anchor="ctr"/>
                </a:tc>
                <a:tc>
                  <a:txBody>
                    <a:bodyPr/>
                    <a:lstStyle/>
                    <a:p>
                      <a:pPr fontAlgn="base"/>
                      <a:r>
                        <a:rPr lang="en-US" sz="2600">
                          <a:effectLst/>
                        </a:rPr>
                        <a:t>Logical thought​</a:t>
                      </a:r>
                    </a:p>
                  </a:txBody>
                  <a:tcPr marL="132735" marR="132735" marT="66368" marB="66368" anchor="ctr"/>
                </a:tc>
                <a:extLst>
                  <a:ext uri="{0D108BD9-81ED-4DB2-BD59-A6C34878D82A}">
                    <a16:rowId xmlns:a16="http://schemas.microsoft.com/office/drawing/2014/main" val="1264932669"/>
                  </a:ext>
                </a:extLst>
              </a:tr>
              <a:tr h="982243">
                <a:tc>
                  <a:txBody>
                    <a:bodyPr/>
                    <a:lstStyle/>
                    <a:p>
                      <a:pPr fontAlgn="base"/>
                      <a:r>
                        <a:rPr lang="en-US" sz="2600">
                          <a:effectLst/>
                        </a:rPr>
                        <a:t>Formal operational​</a:t>
                      </a:r>
                    </a:p>
                  </a:txBody>
                  <a:tcPr marL="132735" marR="132735" marT="66368" marB="66368" anchor="ctr"/>
                </a:tc>
                <a:tc>
                  <a:txBody>
                    <a:bodyPr/>
                    <a:lstStyle/>
                    <a:p>
                      <a:pPr fontAlgn="base"/>
                      <a:r>
                        <a:rPr lang="en-US" sz="2600">
                          <a:effectLst/>
                        </a:rPr>
                        <a:t>Adolescence to adulthood​</a:t>
                      </a:r>
                    </a:p>
                  </a:txBody>
                  <a:tcPr marL="132735" marR="132735" marT="66368" marB="66368" anchor="ctr"/>
                </a:tc>
                <a:tc>
                  <a:txBody>
                    <a:bodyPr/>
                    <a:lstStyle/>
                    <a:p>
                      <a:pPr fontAlgn="base"/>
                      <a:r>
                        <a:rPr lang="en-US" sz="2600">
                          <a:effectLst/>
                        </a:rPr>
                        <a:t>Scientific reasoning​</a:t>
                      </a:r>
                    </a:p>
                  </a:txBody>
                  <a:tcPr marL="132735" marR="132735" marT="66368" marB="66368" anchor="ctr"/>
                </a:tc>
                <a:extLst>
                  <a:ext uri="{0D108BD9-81ED-4DB2-BD59-A6C34878D82A}">
                    <a16:rowId xmlns:a16="http://schemas.microsoft.com/office/drawing/2014/main" val="2303452587"/>
                  </a:ext>
                </a:extLst>
              </a:tr>
            </a:tbl>
          </a:graphicData>
        </a:graphic>
      </p:graphicFrame>
    </p:spTree>
    <p:extLst>
      <p:ext uri="{BB962C8B-B14F-4D97-AF65-F5344CB8AC3E}">
        <p14:creationId xmlns:p14="http://schemas.microsoft.com/office/powerpoint/2010/main" val="153102483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1" name="Rectangle 10">
            <a:extLst>
              <a:ext uri="{FF2B5EF4-FFF2-40B4-BE49-F238E27FC236}">
                <a16:creationId xmlns:a16="http://schemas.microsoft.com/office/drawing/2014/main" id="{37962AE0-6A1C-4B76-9D52-10E5E6D7D3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grpSp>
        <p:nvGrpSpPr>
          <p:cNvPr id="13" name="Group 12">
            <a:extLst>
              <a:ext uri="{FF2B5EF4-FFF2-40B4-BE49-F238E27FC236}">
                <a16:creationId xmlns:a16="http://schemas.microsoft.com/office/drawing/2014/main" id="{191D96BF-0605-446D-9590-F9A64BF8E7F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V="1">
            <a:off x="3048" y="1"/>
            <a:ext cx="5236971" cy="6858000"/>
            <a:chOff x="20829" y="1"/>
            <a:chExt cx="5236971" cy="6857999"/>
          </a:xfrm>
        </p:grpSpPr>
        <p:pic>
          <p:nvPicPr>
            <p:cNvPr id="14" name="Picture 13">
              <a:extLst>
                <a:ext uri="{FF2B5EF4-FFF2-40B4-BE49-F238E27FC236}">
                  <a16:creationId xmlns:a16="http://schemas.microsoft.com/office/drawing/2014/main" id="{B79C2449-D531-4936-82F1-C560A12818D9}"/>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2">
              <a:duotone>
                <a:schemeClr val="accent6">
                  <a:shade val="45000"/>
                  <a:satMod val="135000"/>
                </a:schemeClr>
                <a:prstClr val="white"/>
              </a:duotone>
              <a:alphaModFix amt="10000"/>
              <a:extLst>
                <a:ext uri="{28A0092B-C50C-407E-A947-70E740481C1C}">
                  <a14:useLocalDpi xmlns:a14="http://schemas.microsoft.com/office/drawing/2010/main" val="0"/>
                </a:ext>
              </a:extLst>
            </a:blip>
            <a:stretch>
              <a:fillRect/>
            </a:stretch>
          </p:blipFill>
          <p:spPr>
            <a:xfrm>
              <a:off x="20829" y="692703"/>
              <a:ext cx="5236971" cy="6165297"/>
            </a:xfrm>
            <a:prstGeom prst="rect">
              <a:avLst/>
            </a:prstGeom>
          </p:spPr>
        </p:pic>
        <p:pic>
          <p:nvPicPr>
            <p:cNvPr id="15" name="Picture 14">
              <a:extLst>
                <a:ext uri="{FF2B5EF4-FFF2-40B4-BE49-F238E27FC236}">
                  <a16:creationId xmlns:a16="http://schemas.microsoft.com/office/drawing/2014/main" id="{E881F028-6F1E-42D8-B367-94F963C44CF3}"/>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2">
              <a:duotone>
                <a:schemeClr val="accent6">
                  <a:shade val="45000"/>
                  <a:satMod val="135000"/>
                </a:schemeClr>
                <a:prstClr val="white"/>
              </a:duotone>
              <a:alphaModFix amt="10000"/>
              <a:extLst>
                <a:ext uri="{28A0092B-C50C-407E-A947-70E740481C1C}">
                  <a14:useLocalDpi xmlns:a14="http://schemas.microsoft.com/office/drawing/2010/main" val="0"/>
                </a:ext>
              </a:extLst>
            </a:blip>
            <a:srcRect l="19154" b="19117"/>
            <a:stretch/>
          </p:blipFill>
          <p:spPr>
            <a:xfrm rot="5400000">
              <a:off x="393956" y="-373126"/>
              <a:ext cx="4197222" cy="4943475"/>
            </a:xfrm>
            <a:prstGeom prst="rect">
              <a:avLst/>
            </a:prstGeom>
          </p:spPr>
        </p:pic>
      </p:grpSp>
      <p:sp>
        <p:nvSpPr>
          <p:cNvPr id="2" name="Title 1">
            <a:extLst>
              <a:ext uri="{FF2B5EF4-FFF2-40B4-BE49-F238E27FC236}">
                <a16:creationId xmlns:a16="http://schemas.microsoft.com/office/drawing/2014/main" id="{206BECA7-8D2E-72D2-FCD1-DA508A787A9C}"/>
              </a:ext>
            </a:extLst>
          </p:cNvPr>
          <p:cNvSpPr>
            <a:spLocks noGrp="1"/>
          </p:cNvSpPr>
          <p:nvPr>
            <p:ph type="title"/>
          </p:nvPr>
        </p:nvSpPr>
        <p:spPr>
          <a:xfrm>
            <a:off x="838201" y="559813"/>
            <a:ext cx="4876800" cy="5577934"/>
          </a:xfrm>
        </p:spPr>
        <p:txBody>
          <a:bodyPr>
            <a:normAutofit/>
          </a:bodyPr>
          <a:lstStyle/>
          <a:p>
            <a:r>
              <a:rPr lang="en-US" dirty="0">
                <a:cs typeface="Sabon Next LT"/>
              </a:rPr>
              <a:t>Sensorimotor Stage</a:t>
            </a:r>
            <a:endParaRPr lang="en-US" dirty="0"/>
          </a:p>
        </p:txBody>
      </p:sp>
      <p:graphicFrame>
        <p:nvGraphicFramePr>
          <p:cNvPr id="5" name="Content Placeholder 2">
            <a:extLst>
              <a:ext uri="{FF2B5EF4-FFF2-40B4-BE49-F238E27FC236}">
                <a16:creationId xmlns:a16="http://schemas.microsoft.com/office/drawing/2014/main" id="{BB8E7CC6-FAC7-35BB-C9A7-6F1CD8EF146B}"/>
              </a:ext>
            </a:extLst>
          </p:cNvPr>
          <p:cNvGraphicFramePr>
            <a:graphicFrameLocks noGrp="1"/>
          </p:cNvGraphicFramePr>
          <p:nvPr>
            <p:ph idx="1"/>
            <p:extLst>
              <p:ext uri="{D42A27DB-BD31-4B8C-83A1-F6EECF244321}">
                <p14:modId xmlns:p14="http://schemas.microsoft.com/office/powerpoint/2010/main" val="598873762"/>
              </p:ext>
            </p:extLst>
          </p:nvPr>
        </p:nvGraphicFramePr>
        <p:xfrm>
          <a:off x="6184458" y="343433"/>
          <a:ext cx="5626542" cy="578565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72703168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1" name="Rectangle 10">
            <a:extLst>
              <a:ext uri="{FF2B5EF4-FFF2-40B4-BE49-F238E27FC236}">
                <a16:creationId xmlns:a16="http://schemas.microsoft.com/office/drawing/2014/main" id="{37962AE0-6A1C-4B76-9D52-10E5E6D7D3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grpSp>
        <p:nvGrpSpPr>
          <p:cNvPr id="13" name="Group 12">
            <a:extLst>
              <a:ext uri="{FF2B5EF4-FFF2-40B4-BE49-F238E27FC236}">
                <a16:creationId xmlns:a16="http://schemas.microsoft.com/office/drawing/2014/main" id="{7AB7BDB5-BE0D-446B-AA57-16A1D859E52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V="1">
            <a:off x="3048" y="1"/>
            <a:ext cx="5236971" cy="6858000"/>
            <a:chOff x="20829" y="1"/>
            <a:chExt cx="5236971" cy="6857999"/>
          </a:xfrm>
        </p:grpSpPr>
        <p:pic>
          <p:nvPicPr>
            <p:cNvPr id="14" name="Picture 13">
              <a:extLst>
                <a:ext uri="{FF2B5EF4-FFF2-40B4-BE49-F238E27FC236}">
                  <a16:creationId xmlns:a16="http://schemas.microsoft.com/office/drawing/2014/main" id="{8908FD00-E296-493C-89F7-EE7DB15D200A}"/>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2">
              <a:duotone>
                <a:schemeClr val="accent6">
                  <a:shade val="45000"/>
                  <a:satMod val="135000"/>
                </a:schemeClr>
                <a:prstClr val="white"/>
              </a:duotone>
              <a:alphaModFix amt="10000"/>
              <a:extLst>
                <a:ext uri="{28A0092B-C50C-407E-A947-70E740481C1C}">
                  <a14:useLocalDpi xmlns:a14="http://schemas.microsoft.com/office/drawing/2010/main" val="0"/>
                </a:ext>
              </a:extLst>
            </a:blip>
            <a:stretch>
              <a:fillRect/>
            </a:stretch>
          </p:blipFill>
          <p:spPr>
            <a:xfrm>
              <a:off x="20829" y="692703"/>
              <a:ext cx="5236971" cy="6165297"/>
            </a:xfrm>
            <a:prstGeom prst="rect">
              <a:avLst/>
            </a:prstGeom>
          </p:spPr>
        </p:pic>
        <p:pic>
          <p:nvPicPr>
            <p:cNvPr id="15" name="Picture 14">
              <a:extLst>
                <a:ext uri="{FF2B5EF4-FFF2-40B4-BE49-F238E27FC236}">
                  <a16:creationId xmlns:a16="http://schemas.microsoft.com/office/drawing/2014/main" id="{0E9000E1-E55C-4724-B0E8-CC588826F51A}"/>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2">
              <a:duotone>
                <a:schemeClr val="accent6">
                  <a:shade val="45000"/>
                  <a:satMod val="135000"/>
                </a:schemeClr>
                <a:prstClr val="white"/>
              </a:duotone>
              <a:alphaModFix amt="10000"/>
              <a:extLst>
                <a:ext uri="{28A0092B-C50C-407E-A947-70E740481C1C}">
                  <a14:useLocalDpi xmlns:a14="http://schemas.microsoft.com/office/drawing/2010/main" val="0"/>
                </a:ext>
              </a:extLst>
            </a:blip>
            <a:srcRect l="19154" b="19117"/>
            <a:stretch/>
          </p:blipFill>
          <p:spPr>
            <a:xfrm rot="5400000">
              <a:off x="393956" y="-373126"/>
              <a:ext cx="4197222" cy="4943475"/>
            </a:xfrm>
            <a:prstGeom prst="rect">
              <a:avLst/>
            </a:prstGeom>
          </p:spPr>
        </p:pic>
      </p:grpSp>
      <p:sp>
        <p:nvSpPr>
          <p:cNvPr id="2" name="Title 1">
            <a:extLst>
              <a:ext uri="{FF2B5EF4-FFF2-40B4-BE49-F238E27FC236}">
                <a16:creationId xmlns:a16="http://schemas.microsoft.com/office/drawing/2014/main" id="{35E9EDA1-F5B5-5629-346C-BF30277F6C5F}"/>
              </a:ext>
            </a:extLst>
          </p:cNvPr>
          <p:cNvSpPr>
            <a:spLocks noGrp="1"/>
          </p:cNvSpPr>
          <p:nvPr>
            <p:ph type="title"/>
          </p:nvPr>
        </p:nvSpPr>
        <p:spPr>
          <a:xfrm>
            <a:off x="838201" y="559813"/>
            <a:ext cx="3352799" cy="5577934"/>
          </a:xfrm>
        </p:spPr>
        <p:txBody>
          <a:bodyPr>
            <a:normAutofit/>
          </a:bodyPr>
          <a:lstStyle/>
          <a:p>
            <a:r>
              <a:rPr lang="en-US" sz="4000">
                <a:cs typeface="Sabon Next LT"/>
              </a:rPr>
              <a:t>Preoperational Stage</a:t>
            </a:r>
            <a:endParaRPr lang="en-US" sz="4000"/>
          </a:p>
        </p:txBody>
      </p:sp>
      <p:graphicFrame>
        <p:nvGraphicFramePr>
          <p:cNvPr id="5" name="Content Placeholder 2">
            <a:extLst>
              <a:ext uri="{FF2B5EF4-FFF2-40B4-BE49-F238E27FC236}">
                <a16:creationId xmlns:a16="http://schemas.microsoft.com/office/drawing/2014/main" id="{34D85419-C6CE-1670-9F5D-0B869834AF33}"/>
              </a:ext>
            </a:extLst>
          </p:cNvPr>
          <p:cNvGraphicFramePr>
            <a:graphicFrameLocks noGrp="1"/>
          </p:cNvGraphicFramePr>
          <p:nvPr>
            <p:ph idx="1"/>
            <p:extLst>
              <p:ext uri="{D42A27DB-BD31-4B8C-83A1-F6EECF244321}">
                <p14:modId xmlns:p14="http://schemas.microsoft.com/office/powerpoint/2010/main" val="2502229255"/>
              </p:ext>
            </p:extLst>
          </p:nvPr>
        </p:nvGraphicFramePr>
        <p:xfrm>
          <a:off x="4807223" y="457200"/>
          <a:ext cx="7003777" cy="58436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56925003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5B0AD1-6DD3-5A3F-6127-BAFA1F620E54}"/>
              </a:ext>
            </a:extLst>
          </p:cNvPr>
          <p:cNvSpPr>
            <a:spLocks noGrp="1"/>
          </p:cNvSpPr>
          <p:nvPr>
            <p:ph type="title"/>
          </p:nvPr>
        </p:nvSpPr>
        <p:spPr/>
        <p:txBody>
          <a:bodyPr/>
          <a:lstStyle/>
          <a:p>
            <a:r>
              <a:rPr lang="en-US" dirty="0">
                <a:cs typeface="Sabon Next LT"/>
              </a:rPr>
              <a:t>Preoperational Stage: Three Mountains</a:t>
            </a:r>
          </a:p>
        </p:txBody>
      </p:sp>
      <p:sp>
        <p:nvSpPr>
          <p:cNvPr id="3" name="Content Placeholder 2">
            <a:extLst>
              <a:ext uri="{FF2B5EF4-FFF2-40B4-BE49-F238E27FC236}">
                <a16:creationId xmlns:a16="http://schemas.microsoft.com/office/drawing/2014/main" id="{C871B118-8816-CE7A-09F4-2D9790A508BD}"/>
              </a:ext>
            </a:extLst>
          </p:cNvPr>
          <p:cNvSpPr>
            <a:spLocks noGrp="1"/>
          </p:cNvSpPr>
          <p:nvPr>
            <p:ph idx="1"/>
          </p:nvPr>
        </p:nvSpPr>
        <p:spPr/>
        <p:txBody>
          <a:bodyPr vert="horz" lIns="91440" tIns="45720" rIns="91440" bIns="45720" rtlCol="0" anchor="t">
            <a:normAutofit/>
          </a:bodyPr>
          <a:lstStyle/>
          <a:p>
            <a:r>
              <a:rPr lang="en-US" dirty="0">
                <a:solidFill>
                  <a:srgbClr val="7F3FBF"/>
                </a:solidFill>
                <a:latin typeface="Arial"/>
                <a:cs typeface="Arial"/>
                <a:hlinkClick r:id="rId2"/>
              </a:rPr>
              <a:t>https://www.youtube.com/watch?v=v4oYOjVDgo0</a:t>
            </a:r>
            <a:endParaRPr lang="en-US"/>
          </a:p>
        </p:txBody>
      </p:sp>
    </p:spTree>
    <p:extLst>
      <p:ext uri="{BB962C8B-B14F-4D97-AF65-F5344CB8AC3E}">
        <p14:creationId xmlns:p14="http://schemas.microsoft.com/office/powerpoint/2010/main" val="227425151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1" name="Rectangle 10">
            <a:extLst>
              <a:ext uri="{FF2B5EF4-FFF2-40B4-BE49-F238E27FC236}">
                <a16:creationId xmlns:a16="http://schemas.microsoft.com/office/drawing/2014/main" id="{37962AE0-6A1C-4B76-9D52-10E5E6D7D3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grpSp>
        <p:nvGrpSpPr>
          <p:cNvPr id="13" name="Group 12">
            <a:extLst>
              <a:ext uri="{FF2B5EF4-FFF2-40B4-BE49-F238E27FC236}">
                <a16:creationId xmlns:a16="http://schemas.microsoft.com/office/drawing/2014/main" id="{7AB7BDB5-BE0D-446B-AA57-16A1D859E52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V="1">
            <a:off x="3048" y="1"/>
            <a:ext cx="5236971" cy="6858000"/>
            <a:chOff x="20829" y="1"/>
            <a:chExt cx="5236971" cy="6857999"/>
          </a:xfrm>
        </p:grpSpPr>
        <p:pic>
          <p:nvPicPr>
            <p:cNvPr id="14" name="Picture 13">
              <a:extLst>
                <a:ext uri="{FF2B5EF4-FFF2-40B4-BE49-F238E27FC236}">
                  <a16:creationId xmlns:a16="http://schemas.microsoft.com/office/drawing/2014/main" id="{8908FD00-E296-493C-89F7-EE7DB15D200A}"/>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2">
              <a:duotone>
                <a:schemeClr val="accent6">
                  <a:shade val="45000"/>
                  <a:satMod val="135000"/>
                </a:schemeClr>
                <a:prstClr val="white"/>
              </a:duotone>
              <a:alphaModFix amt="10000"/>
              <a:extLst>
                <a:ext uri="{28A0092B-C50C-407E-A947-70E740481C1C}">
                  <a14:useLocalDpi xmlns:a14="http://schemas.microsoft.com/office/drawing/2010/main" val="0"/>
                </a:ext>
              </a:extLst>
            </a:blip>
            <a:stretch>
              <a:fillRect/>
            </a:stretch>
          </p:blipFill>
          <p:spPr>
            <a:xfrm>
              <a:off x="20829" y="692703"/>
              <a:ext cx="5236971" cy="6165297"/>
            </a:xfrm>
            <a:prstGeom prst="rect">
              <a:avLst/>
            </a:prstGeom>
          </p:spPr>
        </p:pic>
        <p:pic>
          <p:nvPicPr>
            <p:cNvPr id="15" name="Picture 14">
              <a:extLst>
                <a:ext uri="{FF2B5EF4-FFF2-40B4-BE49-F238E27FC236}">
                  <a16:creationId xmlns:a16="http://schemas.microsoft.com/office/drawing/2014/main" id="{0E9000E1-E55C-4724-B0E8-CC588826F51A}"/>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2">
              <a:duotone>
                <a:schemeClr val="accent6">
                  <a:shade val="45000"/>
                  <a:satMod val="135000"/>
                </a:schemeClr>
                <a:prstClr val="white"/>
              </a:duotone>
              <a:alphaModFix amt="10000"/>
              <a:extLst>
                <a:ext uri="{28A0092B-C50C-407E-A947-70E740481C1C}">
                  <a14:useLocalDpi xmlns:a14="http://schemas.microsoft.com/office/drawing/2010/main" val="0"/>
                </a:ext>
              </a:extLst>
            </a:blip>
            <a:srcRect l="19154" b="19117"/>
            <a:stretch/>
          </p:blipFill>
          <p:spPr>
            <a:xfrm rot="5400000">
              <a:off x="393956" y="-373126"/>
              <a:ext cx="4197222" cy="4943475"/>
            </a:xfrm>
            <a:prstGeom prst="rect">
              <a:avLst/>
            </a:prstGeom>
          </p:spPr>
        </p:pic>
      </p:grpSp>
      <p:sp>
        <p:nvSpPr>
          <p:cNvPr id="2" name="Title 1">
            <a:extLst>
              <a:ext uri="{FF2B5EF4-FFF2-40B4-BE49-F238E27FC236}">
                <a16:creationId xmlns:a16="http://schemas.microsoft.com/office/drawing/2014/main" id="{48B288A3-7A1F-8453-5C8D-61F76590D1D5}"/>
              </a:ext>
            </a:extLst>
          </p:cNvPr>
          <p:cNvSpPr>
            <a:spLocks noGrp="1"/>
          </p:cNvSpPr>
          <p:nvPr>
            <p:ph type="title"/>
          </p:nvPr>
        </p:nvSpPr>
        <p:spPr>
          <a:xfrm>
            <a:off x="838201" y="559813"/>
            <a:ext cx="3352799" cy="5577934"/>
          </a:xfrm>
        </p:spPr>
        <p:txBody>
          <a:bodyPr>
            <a:normAutofit/>
          </a:bodyPr>
          <a:lstStyle/>
          <a:p>
            <a:r>
              <a:rPr lang="en-US" sz="4000">
                <a:cs typeface="Sabon Next LT"/>
              </a:rPr>
              <a:t>Preoperational Stage</a:t>
            </a:r>
            <a:endParaRPr lang="en-US" sz="4000"/>
          </a:p>
        </p:txBody>
      </p:sp>
      <p:graphicFrame>
        <p:nvGraphicFramePr>
          <p:cNvPr id="5" name="Content Placeholder 2">
            <a:extLst>
              <a:ext uri="{FF2B5EF4-FFF2-40B4-BE49-F238E27FC236}">
                <a16:creationId xmlns:a16="http://schemas.microsoft.com/office/drawing/2014/main" id="{4E25462F-4BA1-59FE-B940-F1E8860AA046}"/>
              </a:ext>
            </a:extLst>
          </p:cNvPr>
          <p:cNvGraphicFramePr>
            <a:graphicFrameLocks noGrp="1"/>
          </p:cNvGraphicFramePr>
          <p:nvPr>
            <p:ph idx="1"/>
            <p:extLst>
              <p:ext uri="{D42A27DB-BD31-4B8C-83A1-F6EECF244321}">
                <p14:modId xmlns:p14="http://schemas.microsoft.com/office/powerpoint/2010/main" val="1624566050"/>
              </p:ext>
            </p:extLst>
          </p:nvPr>
        </p:nvGraphicFramePr>
        <p:xfrm>
          <a:off x="4807223" y="457200"/>
          <a:ext cx="7003777" cy="58436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08015557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1" name="Rectangle 10">
            <a:extLst>
              <a:ext uri="{FF2B5EF4-FFF2-40B4-BE49-F238E27FC236}">
                <a16:creationId xmlns:a16="http://schemas.microsoft.com/office/drawing/2014/main" id="{37962AE0-6A1C-4B76-9D52-10E5E6D7D3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grpSp>
        <p:nvGrpSpPr>
          <p:cNvPr id="13" name="Group 12">
            <a:extLst>
              <a:ext uri="{FF2B5EF4-FFF2-40B4-BE49-F238E27FC236}">
                <a16:creationId xmlns:a16="http://schemas.microsoft.com/office/drawing/2014/main" id="{191D96BF-0605-446D-9590-F9A64BF8E7F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V="1">
            <a:off x="3048" y="1"/>
            <a:ext cx="5236971" cy="6858000"/>
            <a:chOff x="20829" y="1"/>
            <a:chExt cx="5236971" cy="6857999"/>
          </a:xfrm>
        </p:grpSpPr>
        <p:pic>
          <p:nvPicPr>
            <p:cNvPr id="14" name="Picture 13">
              <a:extLst>
                <a:ext uri="{FF2B5EF4-FFF2-40B4-BE49-F238E27FC236}">
                  <a16:creationId xmlns:a16="http://schemas.microsoft.com/office/drawing/2014/main" id="{B79C2449-D531-4936-82F1-C560A12818D9}"/>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2">
              <a:duotone>
                <a:schemeClr val="accent6">
                  <a:shade val="45000"/>
                  <a:satMod val="135000"/>
                </a:schemeClr>
                <a:prstClr val="white"/>
              </a:duotone>
              <a:alphaModFix amt="10000"/>
              <a:extLst>
                <a:ext uri="{28A0092B-C50C-407E-A947-70E740481C1C}">
                  <a14:useLocalDpi xmlns:a14="http://schemas.microsoft.com/office/drawing/2010/main" val="0"/>
                </a:ext>
              </a:extLst>
            </a:blip>
            <a:stretch>
              <a:fillRect/>
            </a:stretch>
          </p:blipFill>
          <p:spPr>
            <a:xfrm>
              <a:off x="20829" y="692703"/>
              <a:ext cx="5236971" cy="6165297"/>
            </a:xfrm>
            <a:prstGeom prst="rect">
              <a:avLst/>
            </a:prstGeom>
          </p:spPr>
        </p:pic>
        <p:pic>
          <p:nvPicPr>
            <p:cNvPr id="15" name="Picture 14">
              <a:extLst>
                <a:ext uri="{FF2B5EF4-FFF2-40B4-BE49-F238E27FC236}">
                  <a16:creationId xmlns:a16="http://schemas.microsoft.com/office/drawing/2014/main" id="{E881F028-6F1E-42D8-B367-94F963C44CF3}"/>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2">
              <a:duotone>
                <a:schemeClr val="accent6">
                  <a:shade val="45000"/>
                  <a:satMod val="135000"/>
                </a:schemeClr>
                <a:prstClr val="white"/>
              </a:duotone>
              <a:alphaModFix amt="10000"/>
              <a:extLst>
                <a:ext uri="{28A0092B-C50C-407E-A947-70E740481C1C}">
                  <a14:useLocalDpi xmlns:a14="http://schemas.microsoft.com/office/drawing/2010/main" val="0"/>
                </a:ext>
              </a:extLst>
            </a:blip>
            <a:srcRect l="19154" b="19117"/>
            <a:stretch/>
          </p:blipFill>
          <p:spPr>
            <a:xfrm rot="5400000">
              <a:off x="393956" y="-373126"/>
              <a:ext cx="4197222" cy="4943475"/>
            </a:xfrm>
            <a:prstGeom prst="rect">
              <a:avLst/>
            </a:prstGeom>
          </p:spPr>
        </p:pic>
      </p:grpSp>
      <p:sp>
        <p:nvSpPr>
          <p:cNvPr id="2" name="Title 1">
            <a:extLst>
              <a:ext uri="{FF2B5EF4-FFF2-40B4-BE49-F238E27FC236}">
                <a16:creationId xmlns:a16="http://schemas.microsoft.com/office/drawing/2014/main" id="{A4E616A9-89C5-0864-0D35-E9B88A37F30E}"/>
              </a:ext>
            </a:extLst>
          </p:cNvPr>
          <p:cNvSpPr>
            <a:spLocks noGrp="1"/>
          </p:cNvSpPr>
          <p:nvPr>
            <p:ph type="title"/>
          </p:nvPr>
        </p:nvSpPr>
        <p:spPr>
          <a:xfrm>
            <a:off x="838201" y="559813"/>
            <a:ext cx="4876800" cy="5577934"/>
          </a:xfrm>
        </p:spPr>
        <p:txBody>
          <a:bodyPr>
            <a:normAutofit/>
          </a:bodyPr>
          <a:lstStyle/>
          <a:p>
            <a:r>
              <a:rPr lang="en-US" dirty="0">
                <a:cs typeface="Sabon Next LT"/>
              </a:rPr>
              <a:t>Concrete Operational Stage</a:t>
            </a:r>
            <a:endParaRPr lang="en-US" dirty="0"/>
          </a:p>
        </p:txBody>
      </p:sp>
      <p:graphicFrame>
        <p:nvGraphicFramePr>
          <p:cNvPr id="5" name="Content Placeholder 2">
            <a:extLst>
              <a:ext uri="{FF2B5EF4-FFF2-40B4-BE49-F238E27FC236}">
                <a16:creationId xmlns:a16="http://schemas.microsoft.com/office/drawing/2014/main" id="{015AB9E0-E662-F7D2-B2D2-139A9EEE81F0}"/>
              </a:ext>
            </a:extLst>
          </p:cNvPr>
          <p:cNvGraphicFramePr>
            <a:graphicFrameLocks noGrp="1"/>
          </p:cNvGraphicFramePr>
          <p:nvPr>
            <p:ph idx="1"/>
            <p:extLst>
              <p:ext uri="{D42A27DB-BD31-4B8C-83A1-F6EECF244321}">
                <p14:modId xmlns:p14="http://schemas.microsoft.com/office/powerpoint/2010/main" val="451676335"/>
              </p:ext>
            </p:extLst>
          </p:nvPr>
        </p:nvGraphicFramePr>
        <p:xfrm>
          <a:off x="6184458" y="343433"/>
          <a:ext cx="5626542" cy="578565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96397678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1" name="Rectangle 10">
            <a:extLst>
              <a:ext uri="{FF2B5EF4-FFF2-40B4-BE49-F238E27FC236}">
                <a16:creationId xmlns:a16="http://schemas.microsoft.com/office/drawing/2014/main" id="{37962AE0-6A1C-4B76-9D52-10E5E6D7D3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grpSp>
        <p:nvGrpSpPr>
          <p:cNvPr id="13" name="Group 12">
            <a:extLst>
              <a:ext uri="{FF2B5EF4-FFF2-40B4-BE49-F238E27FC236}">
                <a16:creationId xmlns:a16="http://schemas.microsoft.com/office/drawing/2014/main" id="{7AB7BDB5-BE0D-446B-AA57-16A1D859E52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V="1">
            <a:off x="3048" y="1"/>
            <a:ext cx="5236971" cy="6858000"/>
            <a:chOff x="20829" y="1"/>
            <a:chExt cx="5236971" cy="6857999"/>
          </a:xfrm>
        </p:grpSpPr>
        <p:pic>
          <p:nvPicPr>
            <p:cNvPr id="14" name="Picture 13">
              <a:extLst>
                <a:ext uri="{FF2B5EF4-FFF2-40B4-BE49-F238E27FC236}">
                  <a16:creationId xmlns:a16="http://schemas.microsoft.com/office/drawing/2014/main" id="{8908FD00-E296-493C-89F7-EE7DB15D200A}"/>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2">
              <a:duotone>
                <a:schemeClr val="accent6">
                  <a:shade val="45000"/>
                  <a:satMod val="135000"/>
                </a:schemeClr>
                <a:prstClr val="white"/>
              </a:duotone>
              <a:alphaModFix amt="10000"/>
              <a:extLst>
                <a:ext uri="{28A0092B-C50C-407E-A947-70E740481C1C}">
                  <a14:useLocalDpi xmlns:a14="http://schemas.microsoft.com/office/drawing/2010/main" val="0"/>
                </a:ext>
              </a:extLst>
            </a:blip>
            <a:stretch>
              <a:fillRect/>
            </a:stretch>
          </p:blipFill>
          <p:spPr>
            <a:xfrm>
              <a:off x="20829" y="692703"/>
              <a:ext cx="5236971" cy="6165297"/>
            </a:xfrm>
            <a:prstGeom prst="rect">
              <a:avLst/>
            </a:prstGeom>
          </p:spPr>
        </p:pic>
        <p:pic>
          <p:nvPicPr>
            <p:cNvPr id="15" name="Picture 14">
              <a:extLst>
                <a:ext uri="{FF2B5EF4-FFF2-40B4-BE49-F238E27FC236}">
                  <a16:creationId xmlns:a16="http://schemas.microsoft.com/office/drawing/2014/main" id="{0E9000E1-E55C-4724-B0E8-CC588826F51A}"/>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2">
              <a:duotone>
                <a:schemeClr val="accent6">
                  <a:shade val="45000"/>
                  <a:satMod val="135000"/>
                </a:schemeClr>
                <a:prstClr val="white"/>
              </a:duotone>
              <a:alphaModFix amt="10000"/>
              <a:extLst>
                <a:ext uri="{28A0092B-C50C-407E-A947-70E740481C1C}">
                  <a14:useLocalDpi xmlns:a14="http://schemas.microsoft.com/office/drawing/2010/main" val="0"/>
                </a:ext>
              </a:extLst>
            </a:blip>
            <a:srcRect l="19154" b="19117"/>
            <a:stretch/>
          </p:blipFill>
          <p:spPr>
            <a:xfrm rot="5400000">
              <a:off x="393956" y="-373126"/>
              <a:ext cx="4197222" cy="4943475"/>
            </a:xfrm>
            <a:prstGeom prst="rect">
              <a:avLst/>
            </a:prstGeom>
          </p:spPr>
        </p:pic>
      </p:grpSp>
      <p:sp>
        <p:nvSpPr>
          <p:cNvPr id="2" name="Title 1">
            <a:extLst>
              <a:ext uri="{FF2B5EF4-FFF2-40B4-BE49-F238E27FC236}">
                <a16:creationId xmlns:a16="http://schemas.microsoft.com/office/drawing/2014/main" id="{23C1E147-DB87-C1AC-2294-5E695E7D77F0}"/>
              </a:ext>
            </a:extLst>
          </p:cNvPr>
          <p:cNvSpPr>
            <a:spLocks noGrp="1"/>
          </p:cNvSpPr>
          <p:nvPr>
            <p:ph type="title"/>
          </p:nvPr>
        </p:nvSpPr>
        <p:spPr>
          <a:xfrm>
            <a:off x="838201" y="559813"/>
            <a:ext cx="3352799" cy="5577934"/>
          </a:xfrm>
        </p:spPr>
        <p:txBody>
          <a:bodyPr>
            <a:normAutofit/>
          </a:bodyPr>
          <a:lstStyle/>
          <a:p>
            <a:r>
              <a:rPr lang="en-US" sz="4000">
                <a:cs typeface="Sabon Next LT"/>
              </a:rPr>
              <a:t>Concrete Operational Stage</a:t>
            </a:r>
            <a:endParaRPr lang="en-US" sz="4000"/>
          </a:p>
        </p:txBody>
      </p:sp>
      <p:graphicFrame>
        <p:nvGraphicFramePr>
          <p:cNvPr id="5" name="Content Placeholder 2">
            <a:extLst>
              <a:ext uri="{FF2B5EF4-FFF2-40B4-BE49-F238E27FC236}">
                <a16:creationId xmlns:a16="http://schemas.microsoft.com/office/drawing/2014/main" id="{F932B8D9-3B6E-B9A6-1009-A6FF53C08C8F}"/>
              </a:ext>
            </a:extLst>
          </p:cNvPr>
          <p:cNvGraphicFramePr>
            <a:graphicFrameLocks noGrp="1"/>
          </p:cNvGraphicFramePr>
          <p:nvPr>
            <p:ph idx="1"/>
            <p:extLst>
              <p:ext uri="{D42A27DB-BD31-4B8C-83A1-F6EECF244321}">
                <p14:modId xmlns:p14="http://schemas.microsoft.com/office/powerpoint/2010/main" val="3267902670"/>
              </p:ext>
            </p:extLst>
          </p:nvPr>
        </p:nvGraphicFramePr>
        <p:xfrm>
          <a:off x="4807223" y="457200"/>
          <a:ext cx="7003777" cy="58436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9072930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73651D-FC68-9675-B8E2-EBB6599BC856}"/>
              </a:ext>
            </a:extLst>
          </p:cNvPr>
          <p:cNvSpPr>
            <a:spLocks noGrp="1"/>
          </p:cNvSpPr>
          <p:nvPr>
            <p:ph type="title"/>
          </p:nvPr>
        </p:nvSpPr>
        <p:spPr/>
        <p:txBody>
          <a:bodyPr/>
          <a:lstStyle/>
          <a:p>
            <a:r>
              <a:rPr lang="en-US" dirty="0">
                <a:cs typeface="Sabon Next LT"/>
              </a:rPr>
              <a:t>Formal Operational Stage</a:t>
            </a:r>
            <a:endParaRPr lang="en-US" dirty="0"/>
          </a:p>
        </p:txBody>
      </p:sp>
      <p:sp>
        <p:nvSpPr>
          <p:cNvPr id="3" name="Content Placeholder 2">
            <a:extLst>
              <a:ext uri="{FF2B5EF4-FFF2-40B4-BE49-F238E27FC236}">
                <a16:creationId xmlns:a16="http://schemas.microsoft.com/office/drawing/2014/main" id="{C3F810F7-A888-4797-64F9-6A35FBFB6569}"/>
              </a:ext>
            </a:extLst>
          </p:cNvPr>
          <p:cNvSpPr>
            <a:spLocks noGrp="1"/>
          </p:cNvSpPr>
          <p:nvPr>
            <p:ph idx="1"/>
          </p:nvPr>
        </p:nvSpPr>
        <p:spPr/>
        <p:txBody>
          <a:bodyPr vert="horz" lIns="91440" tIns="45720" rIns="91440" bIns="45720" rtlCol="0" anchor="t">
            <a:normAutofit/>
          </a:bodyPr>
          <a:lstStyle/>
          <a:p>
            <a:r>
              <a:rPr lang="en-US" dirty="0">
                <a:ea typeface="+mn-lt"/>
                <a:cs typeface="+mn-lt"/>
              </a:rPr>
              <a:t>As adolescents enter this stage, they gain the ability to think in an abstract manner, the ability to combine and classify items in a more sophisticated way, and the capacity for higher-order reasoning.</a:t>
            </a:r>
          </a:p>
          <a:p>
            <a:r>
              <a:rPr lang="en-US" dirty="0">
                <a:ea typeface="+mn-lt"/>
                <a:cs typeface="+mn-lt"/>
              </a:rPr>
              <a:t>Adolescents can think systematically and reason about what might be as well as what is (not everyone achieves this stage).</a:t>
            </a:r>
          </a:p>
          <a:p>
            <a:r>
              <a:rPr lang="en-US" dirty="0">
                <a:ea typeface="+mn-lt"/>
                <a:cs typeface="+mn-lt"/>
              </a:rPr>
              <a:t>This allows them to understand politics, ethics, and science fiction, as well as to engage in scientific reasoning.</a:t>
            </a:r>
            <a:endParaRPr lang="en-US"/>
          </a:p>
          <a:p>
            <a:endParaRPr lang="en-US"/>
          </a:p>
          <a:p>
            <a:endParaRPr lang="en-US" dirty="0"/>
          </a:p>
        </p:txBody>
      </p:sp>
    </p:spTree>
    <p:extLst>
      <p:ext uri="{BB962C8B-B14F-4D97-AF65-F5344CB8AC3E}">
        <p14:creationId xmlns:p14="http://schemas.microsoft.com/office/powerpoint/2010/main" val="351405673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1" name="Rectangle 10">
            <a:extLst>
              <a:ext uri="{FF2B5EF4-FFF2-40B4-BE49-F238E27FC236}">
                <a16:creationId xmlns:a16="http://schemas.microsoft.com/office/drawing/2014/main" id="{37962AE0-6A1C-4B76-9D52-10E5E6D7D3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grpSp>
        <p:nvGrpSpPr>
          <p:cNvPr id="13" name="Group 12">
            <a:extLst>
              <a:ext uri="{FF2B5EF4-FFF2-40B4-BE49-F238E27FC236}">
                <a16:creationId xmlns:a16="http://schemas.microsoft.com/office/drawing/2014/main" id="{7AB7BDB5-BE0D-446B-AA57-16A1D859E52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V="1">
            <a:off x="3048" y="1"/>
            <a:ext cx="5236971" cy="6858000"/>
            <a:chOff x="20829" y="1"/>
            <a:chExt cx="5236971" cy="6857999"/>
          </a:xfrm>
        </p:grpSpPr>
        <p:pic>
          <p:nvPicPr>
            <p:cNvPr id="14" name="Picture 13">
              <a:extLst>
                <a:ext uri="{FF2B5EF4-FFF2-40B4-BE49-F238E27FC236}">
                  <a16:creationId xmlns:a16="http://schemas.microsoft.com/office/drawing/2014/main" id="{8908FD00-E296-493C-89F7-EE7DB15D200A}"/>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2">
              <a:duotone>
                <a:schemeClr val="accent6">
                  <a:shade val="45000"/>
                  <a:satMod val="135000"/>
                </a:schemeClr>
                <a:prstClr val="white"/>
              </a:duotone>
              <a:alphaModFix amt="10000"/>
              <a:extLst>
                <a:ext uri="{28A0092B-C50C-407E-A947-70E740481C1C}">
                  <a14:useLocalDpi xmlns:a14="http://schemas.microsoft.com/office/drawing/2010/main" val="0"/>
                </a:ext>
              </a:extLst>
            </a:blip>
            <a:stretch>
              <a:fillRect/>
            </a:stretch>
          </p:blipFill>
          <p:spPr>
            <a:xfrm>
              <a:off x="20829" y="692703"/>
              <a:ext cx="5236971" cy="6165297"/>
            </a:xfrm>
            <a:prstGeom prst="rect">
              <a:avLst/>
            </a:prstGeom>
          </p:spPr>
        </p:pic>
        <p:pic>
          <p:nvPicPr>
            <p:cNvPr id="15" name="Picture 14">
              <a:extLst>
                <a:ext uri="{FF2B5EF4-FFF2-40B4-BE49-F238E27FC236}">
                  <a16:creationId xmlns:a16="http://schemas.microsoft.com/office/drawing/2014/main" id="{0E9000E1-E55C-4724-B0E8-CC588826F51A}"/>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2">
              <a:duotone>
                <a:schemeClr val="accent6">
                  <a:shade val="45000"/>
                  <a:satMod val="135000"/>
                </a:schemeClr>
                <a:prstClr val="white"/>
              </a:duotone>
              <a:alphaModFix amt="10000"/>
              <a:extLst>
                <a:ext uri="{28A0092B-C50C-407E-A947-70E740481C1C}">
                  <a14:useLocalDpi xmlns:a14="http://schemas.microsoft.com/office/drawing/2010/main" val="0"/>
                </a:ext>
              </a:extLst>
            </a:blip>
            <a:srcRect l="19154" b="19117"/>
            <a:stretch/>
          </p:blipFill>
          <p:spPr>
            <a:xfrm rot="5400000">
              <a:off x="393956" y="-373126"/>
              <a:ext cx="4197222" cy="4943475"/>
            </a:xfrm>
            <a:prstGeom prst="rect">
              <a:avLst/>
            </a:prstGeom>
          </p:spPr>
        </p:pic>
      </p:grpSp>
      <p:sp>
        <p:nvSpPr>
          <p:cNvPr id="2" name="Title 1">
            <a:extLst>
              <a:ext uri="{FF2B5EF4-FFF2-40B4-BE49-F238E27FC236}">
                <a16:creationId xmlns:a16="http://schemas.microsoft.com/office/drawing/2014/main" id="{92FC4D01-2026-8F8A-4B6C-6459CCBC7D02}"/>
              </a:ext>
            </a:extLst>
          </p:cNvPr>
          <p:cNvSpPr>
            <a:spLocks noGrp="1"/>
          </p:cNvSpPr>
          <p:nvPr>
            <p:ph type="title"/>
          </p:nvPr>
        </p:nvSpPr>
        <p:spPr>
          <a:xfrm>
            <a:off x="838201" y="559813"/>
            <a:ext cx="3352799" cy="5577934"/>
          </a:xfrm>
        </p:spPr>
        <p:txBody>
          <a:bodyPr>
            <a:normAutofit/>
          </a:bodyPr>
          <a:lstStyle/>
          <a:p>
            <a:r>
              <a:rPr lang="en-US" sz="4000">
                <a:cs typeface="Sabon Next LT"/>
              </a:rPr>
              <a:t>Formal Operational Stage</a:t>
            </a:r>
            <a:endParaRPr lang="en-US" sz="4000"/>
          </a:p>
        </p:txBody>
      </p:sp>
      <p:graphicFrame>
        <p:nvGraphicFramePr>
          <p:cNvPr id="5" name="Content Placeholder 2">
            <a:extLst>
              <a:ext uri="{FF2B5EF4-FFF2-40B4-BE49-F238E27FC236}">
                <a16:creationId xmlns:a16="http://schemas.microsoft.com/office/drawing/2014/main" id="{11830EAC-B712-3F04-A164-30A1ADE186BC}"/>
              </a:ext>
            </a:extLst>
          </p:cNvPr>
          <p:cNvGraphicFramePr>
            <a:graphicFrameLocks noGrp="1"/>
          </p:cNvGraphicFramePr>
          <p:nvPr>
            <p:ph idx="1"/>
            <p:extLst>
              <p:ext uri="{D42A27DB-BD31-4B8C-83A1-F6EECF244321}">
                <p14:modId xmlns:p14="http://schemas.microsoft.com/office/powerpoint/2010/main" val="1903391085"/>
              </p:ext>
            </p:extLst>
          </p:nvPr>
        </p:nvGraphicFramePr>
        <p:xfrm>
          <a:off x="4807223" y="457200"/>
          <a:ext cx="7003777" cy="58436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14051043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44E8FD-EC84-2945-B1C8-65898DDFFD16}"/>
              </a:ext>
            </a:extLst>
          </p:cNvPr>
          <p:cNvSpPr>
            <a:spLocks noGrp="1"/>
          </p:cNvSpPr>
          <p:nvPr>
            <p:ph type="title"/>
          </p:nvPr>
        </p:nvSpPr>
        <p:spPr/>
        <p:txBody>
          <a:bodyPr/>
          <a:lstStyle/>
          <a:p>
            <a:r>
              <a:rPr lang="en-US" dirty="0">
                <a:cs typeface="Sabon Next LT"/>
              </a:rPr>
              <a:t>Development: Continuous vs Discontinuous</a:t>
            </a:r>
            <a:endParaRPr lang="en-US" dirty="0"/>
          </a:p>
        </p:txBody>
      </p:sp>
      <p:pic>
        <p:nvPicPr>
          <p:cNvPr id="4" name="Picture 4" descr="Chart, shape&#10;&#10;Description automatically generated">
            <a:extLst>
              <a:ext uri="{FF2B5EF4-FFF2-40B4-BE49-F238E27FC236}">
                <a16:creationId xmlns:a16="http://schemas.microsoft.com/office/drawing/2014/main" id="{FC3FBD14-DC48-4A21-E1F3-95A6E486EAB3}"/>
              </a:ext>
            </a:extLst>
          </p:cNvPr>
          <p:cNvPicPr>
            <a:picLocks noGrp="1" noChangeAspect="1"/>
          </p:cNvPicPr>
          <p:nvPr>
            <p:ph idx="1"/>
          </p:nvPr>
        </p:nvPicPr>
        <p:blipFill>
          <a:blip r:embed="rId2"/>
          <a:stretch>
            <a:fillRect/>
          </a:stretch>
        </p:blipFill>
        <p:spPr>
          <a:xfrm>
            <a:off x="48877" y="2526506"/>
            <a:ext cx="11719928" cy="3202071"/>
          </a:xfrm>
        </p:spPr>
      </p:pic>
    </p:spTree>
    <p:extLst>
      <p:ext uri="{BB962C8B-B14F-4D97-AF65-F5344CB8AC3E}">
        <p14:creationId xmlns:p14="http://schemas.microsoft.com/office/powerpoint/2010/main" val="63959437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1" name="Rectangle 10">
            <a:extLst>
              <a:ext uri="{FF2B5EF4-FFF2-40B4-BE49-F238E27FC236}">
                <a16:creationId xmlns:a16="http://schemas.microsoft.com/office/drawing/2014/main" id="{37962AE0-6A1C-4B76-9D52-10E5E6D7D3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grpSp>
        <p:nvGrpSpPr>
          <p:cNvPr id="13" name="Group 12">
            <a:extLst>
              <a:ext uri="{FF2B5EF4-FFF2-40B4-BE49-F238E27FC236}">
                <a16:creationId xmlns:a16="http://schemas.microsoft.com/office/drawing/2014/main" id="{7AB7BDB5-BE0D-446B-AA57-16A1D859E52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V="1">
            <a:off x="3048" y="1"/>
            <a:ext cx="5236971" cy="6858000"/>
            <a:chOff x="20829" y="1"/>
            <a:chExt cx="5236971" cy="6857999"/>
          </a:xfrm>
        </p:grpSpPr>
        <p:pic>
          <p:nvPicPr>
            <p:cNvPr id="14" name="Picture 13">
              <a:extLst>
                <a:ext uri="{FF2B5EF4-FFF2-40B4-BE49-F238E27FC236}">
                  <a16:creationId xmlns:a16="http://schemas.microsoft.com/office/drawing/2014/main" id="{8908FD00-E296-493C-89F7-EE7DB15D200A}"/>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2">
              <a:duotone>
                <a:schemeClr val="accent6">
                  <a:shade val="45000"/>
                  <a:satMod val="135000"/>
                </a:schemeClr>
                <a:prstClr val="white"/>
              </a:duotone>
              <a:alphaModFix amt="10000"/>
              <a:extLst>
                <a:ext uri="{28A0092B-C50C-407E-A947-70E740481C1C}">
                  <a14:useLocalDpi xmlns:a14="http://schemas.microsoft.com/office/drawing/2010/main" val="0"/>
                </a:ext>
              </a:extLst>
            </a:blip>
            <a:stretch>
              <a:fillRect/>
            </a:stretch>
          </p:blipFill>
          <p:spPr>
            <a:xfrm>
              <a:off x="20829" y="692703"/>
              <a:ext cx="5236971" cy="6165297"/>
            </a:xfrm>
            <a:prstGeom prst="rect">
              <a:avLst/>
            </a:prstGeom>
          </p:spPr>
        </p:pic>
        <p:pic>
          <p:nvPicPr>
            <p:cNvPr id="15" name="Picture 14">
              <a:extLst>
                <a:ext uri="{FF2B5EF4-FFF2-40B4-BE49-F238E27FC236}">
                  <a16:creationId xmlns:a16="http://schemas.microsoft.com/office/drawing/2014/main" id="{0E9000E1-E55C-4724-B0E8-CC588826F51A}"/>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2">
              <a:duotone>
                <a:schemeClr val="accent6">
                  <a:shade val="45000"/>
                  <a:satMod val="135000"/>
                </a:schemeClr>
                <a:prstClr val="white"/>
              </a:duotone>
              <a:alphaModFix amt="10000"/>
              <a:extLst>
                <a:ext uri="{28A0092B-C50C-407E-A947-70E740481C1C}">
                  <a14:useLocalDpi xmlns:a14="http://schemas.microsoft.com/office/drawing/2010/main" val="0"/>
                </a:ext>
              </a:extLst>
            </a:blip>
            <a:srcRect l="19154" b="19117"/>
            <a:stretch/>
          </p:blipFill>
          <p:spPr>
            <a:xfrm rot="5400000">
              <a:off x="393956" y="-373126"/>
              <a:ext cx="4197222" cy="4943475"/>
            </a:xfrm>
            <a:prstGeom prst="rect">
              <a:avLst/>
            </a:prstGeom>
          </p:spPr>
        </p:pic>
      </p:grpSp>
      <p:sp>
        <p:nvSpPr>
          <p:cNvPr id="2" name="Title 1">
            <a:extLst>
              <a:ext uri="{FF2B5EF4-FFF2-40B4-BE49-F238E27FC236}">
                <a16:creationId xmlns:a16="http://schemas.microsoft.com/office/drawing/2014/main" id="{9D63E04C-A82C-E091-98F5-DF64CEE496EC}"/>
              </a:ext>
            </a:extLst>
          </p:cNvPr>
          <p:cNvSpPr>
            <a:spLocks noGrp="1"/>
          </p:cNvSpPr>
          <p:nvPr>
            <p:ph type="title"/>
          </p:nvPr>
        </p:nvSpPr>
        <p:spPr>
          <a:xfrm>
            <a:off x="838201" y="559813"/>
            <a:ext cx="3352799" cy="5577934"/>
          </a:xfrm>
        </p:spPr>
        <p:txBody>
          <a:bodyPr>
            <a:normAutofit/>
          </a:bodyPr>
          <a:lstStyle/>
          <a:p>
            <a:r>
              <a:rPr lang="en-US" sz="4000">
                <a:cs typeface="Sabon Next LT"/>
              </a:rPr>
              <a:t>Discontinuous Development </a:t>
            </a:r>
            <a:endParaRPr lang="en-US" sz="4000"/>
          </a:p>
        </p:txBody>
      </p:sp>
      <p:graphicFrame>
        <p:nvGraphicFramePr>
          <p:cNvPr id="5" name="Content Placeholder 2">
            <a:extLst>
              <a:ext uri="{FF2B5EF4-FFF2-40B4-BE49-F238E27FC236}">
                <a16:creationId xmlns:a16="http://schemas.microsoft.com/office/drawing/2014/main" id="{315875D5-8F9C-512A-35BB-99AE423A500C}"/>
              </a:ext>
            </a:extLst>
          </p:cNvPr>
          <p:cNvGraphicFramePr>
            <a:graphicFrameLocks noGrp="1"/>
          </p:cNvGraphicFramePr>
          <p:nvPr>
            <p:ph idx="1"/>
            <p:extLst>
              <p:ext uri="{D42A27DB-BD31-4B8C-83A1-F6EECF244321}">
                <p14:modId xmlns:p14="http://schemas.microsoft.com/office/powerpoint/2010/main" val="2272532261"/>
              </p:ext>
            </p:extLst>
          </p:nvPr>
        </p:nvGraphicFramePr>
        <p:xfrm>
          <a:off x="4807223" y="457200"/>
          <a:ext cx="7003777" cy="58436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10040290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B87E9C-1F75-6A4E-5306-40BD3FB829E9}"/>
              </a:ext>
            </a:extLst>
          </p:cNvPr>
          <p:cNvSpPr>
            <a:spLocks noGrp="1"/>
          </p:cNvSpPr>
          <p:nvPr>
            <p:ph type="title"/>
          </p:nvPr>
        </p:nvSpPr>
        <p:spPr/>
        <p:txBody>
          <a:bodyPr/>
          <a:lstStyle/>
          <a:p>
            <a:r>
              <a:rPr lang="en-US" dirty="0">
                <a:cs typeface="Sabon Next LT"/>
              </a:rPr>
              <a:t>Discontinuous Development</a:t>
            </a:r>
            <a:endParaRPr lang="en-US" dirty="0"/>
          </a:p>
        </p:txBody>
      </p:sp>
      <p:sp>
        <p:nvSpPr>
          <p:cNvPr id="3" name="Content Placeholder 2">
            <a:extLst>
              <a:ext uri="{FF2B5EF4-FFF2-40B4-BE49-F238E27FC236}">
                <a16:creationId xmlns:a16="http://schemas.microsoft.com/office/drawing/2014/main" id="{A24E796D-B6C7-6E86-EF2A-C2AB04805F43}"/>
              </a:ext>
            </a:extLst>
          </p:cNvPr>
          <p:cNvSpPr>
            <a:spLocks noGrp="1"/>
          </p:cNvSpPr>
          <p:nvPr>
            <p:ph idx="1"/>
          </p:nvPr>
        </p:nvSpPr>
        <p:spPr/>
        <p:txBody>
          <a:bodyPr vert="horz" lIns="91440" tIns="45720" rIns="91440" bIns="45720" rtlCol="0" anchor="t">
            <a:normAutofit/>
          </a:bodyPr>
          <a:lstStyle/>
          <a:p>
            <a:r>
              <a:rPr lang="en-US" dirty="0">
                <a:ea typeface="+mn-lt"/>
                <a:cs typeface="+mn-lt"/>
              </a:rPr>
              <a:t>One example, Montessori’s planes of development theory is discontinuous because it envisages children as going through rapid growth, followed by plateaus, then rapid growth again. Here, children are seen as going through discontinuous stages.</a:t>
            </a:r>
            <a:endParaRPr lang="en-US" dirty="0"/>
          </a:p>
          <a:p>
            <a:r>
              <a:rPr lang="en-US" dirty="0">
                <a:ea typeface="+mn-lt"/>
                <a:cs typeface="+mn-lt"/>
              </a:rPr>
              <a:t>The primary difference between is how individuals are perceived to grow and develop, with continuity theorists believing growth and development must occur gradually. Discontinuity theorists believe rapid jumps or leaps can also take place. </a:t>
            </a:r>
          </a:p>
          <a:p>
            <a:endParaRPr lang="en-US"/>
          </a:p>
          <a:p>
            <a:endParaRPr lang="en-US" dirty="0"/>
          </a:p>
        </p:txBody>
      </p:sp>
    </p:spTree>
    <p:extLst>
      <p:ext uri="{BB962C8B-B14F-4D97-AF65-F5344CB8AC3E}">
        <p14:creationId xmlns:p14="http://schemas.microsoft.com/office/powerpoint/2010/main" val="393868646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5FC3BD-52BD-5B3D-2C97-F98B844D6D83}"/>
              </a:ext>
            </a:extLst>
          </p:cNvPr>
          <p:cNvSpPr>
            <a:spLocks noGrp="1"/>
          </p:cNvSpPr>
          <p:nvPr>
            <p:ph type="title"/>
          </p:nvPr>
        </p:nvSpPr>
        <p:spPr/>
        <p:txBody>
          <a:bodyPr/>
          <a:lstStyle/>
          <a:p>
            <a:r>
              <a:rPr lang="en-US" dirty="0">
                <a:cs typeface="Sabon Next LT"/>
              </a:rPr>
              <a:t>Montessori's Four Planes</a:t>
            </a:r>
            <a:endParaRPr lang="en-US" dirty="0"/>
          </a:p>
        </p:txBody>
      </p:sp>
      <p:pic>
        <p:nvPicPr>
          <p:cNvPr id="4" name="Picture 4" descr="Diagram&#10;&#10;Description automatically generated">
            <a:extLst>
              <a:ext uri="{FF2B5EF4-FFF2-40B4-BE49-F238E27FC236}">
                <a16:creationId xmlns:a16="http://schemas.microsoft.com/office/drawing/2014/main" id="{AFABB132-BE4B-EC39-1A52-A0F1505C19CE}"/>
              </a:ext>
            </a:extLst>
          </p:cNvPr>
          <p:cNvPicPr>
            <a:picLocks noGrp="1" noChangeAspect="1"/>
          </p:cNvPicPr>
          <p:nvPr>
            <p:ph idx="1"/>
          </p:nvPr>
        </p:nvPicPr>
        <p:blipFill>
          <a:blip r:embed="rId2"/>
          <a:stretch>
            <a:fillRect/>
          </a:stretch>
        </p:blipFill>
        <p:spPr>
          <a:xfrm>
            <a:off x="1219200" y="1975644"/>
            <a:ext cx="9753600" cy="4143375"/>
          </a:xfrm>
        </p:spPr>
      </p:pic>
    </p:spTree>
    <p:extLst>
      <p:ext uri="{BB962C8B-B14F-4D97-AF65-F5344CB8AC3E}">
        <p14:creationId xmlns:p14="http://schemas.microsoft.com/office/powerpoint/2010/main" val="5605595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4F6426-1BF6-67EB-363D-40615FDA2CD6}"/>
              </a:ext>
            </a:extLst>
          </p:cNvPr>
          <p:cNvSpPr>
            <a:spLocks noGrp="1"/>
          </p:cNvSpPr>
          <p:nvPr>
            <p:ph type="title"/>
          </p:nvPr>
        </p:nvSpPr>
        <p:spPr/>
        <p:txBody>
          <a:bodyPr/>
          <a:lstStyle/>
          <a:p>
            <a:r>
              <a:rPr lang="en-US" dirty="0">
                <a:cs typeface="Sabon Next LT"/>
              </a:rPr>
              <a:t>Montessori Methods</a:t>
            </a:r>
            <a:endParaRPr lang="en-US" dirty="0"/>
          </a:p>
        </p:txBody>
      </p:sp>
      <p:sp>
        <p:nvSpPr>
          <p:cNvPr id="3" name="Content Placeholder 2">
            <a:extLst>
              <a:ext uri="{FF2B5EF4-FFF2-40B4-BE49-F238E27FC236}">
                <a16:creationId xmlns:a16="http://schemas.microsoft.com/office/drawing/2014/main" id="{E3672A35-698F-42FB-5799-F7E70C7C7749}"/>
              </a:ext>
            </a:extLst>
          </p:cNvPr>
          <p:cNvSpPr>
            <a:spLocks noGrp="1"/>
          </p:cNvSpPr>
          <p:nvPr>
            <p:ph idx="1"/>
          </p:nvPr>
        </p:nvSpPr>
        <p:spPr/>
        <p:txBody>
          <a:bodyPr vert="horz" lIns="91440" tIns="45720" rIns="91440" bIns="45720" rtlCol="0" anchor="t">
            <a:normAutofit/>
          </a:bodyPr>
          <a:lstStyle/>
          <a:p>
            <a:endParaRPr lang="en-US"/>
          </a:p>
          <a:p>
            <a:pPr marL="0" indent="0">
              <a:buNone/>
            </a:pPr>
            <a:r>
              <a:rPr lang="en-US" dirty="0">
                <a:hlinkClick r:id="rId2"/>
              </a:rPr>
              <a:t>https://youtube.com/watch?v=UzmvtVAuuyl</a:t>
            </a:r>
            <a:r>
              <a:rPr lang="en-US" dirty="0"/>
              <a:t> </a:t>
            </a:r>
          </a:p>
          <a:p>
            <a:pPr marL="0" indent="0">
              <a:buNone/>
            </a:pPr>
            <a:endParaRPr lang="en-US" dirty="0"/>
          </a:p>
          <a:p>
            <a:pPr marL="0" indent="0">
              <a:buNone/>
            </a:pPr>
            <a:endParaRPr lang="en-US" dirty="0"/>
          </a:p>
        </p:txBody>
      </p:sp>
    </p:spTree>
    <p:extLst>
      <p:ext uri="{BB962C8B-B14F-4D97-AF65-F5344CB8AC3E}">
        <p14:creationId xmlns:p14="http://schemas.microsoft.com/office/powerpoint/2010/main" val="358119638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069178-4F88-4EB8-F7CE-F4E4379022DB}"/>
              </a:ext>
            </a:extLst>
          </p:cNvPr>
          <p:cNvSpPr>
            <a:spLocks noGrp="1"/>
          </p:cNvSpPr>
          <p:nvPr>
            <p:ph type="title"/>
          </p:nvPr>
        </p:nvSpPr>
        <p:spPr/>
        <p:txBody>
          <a:bodyPr/>
          <a:lstStyle/>
          <a:p>
            <a:r>
              <a:rPr lang="en-US" dirty="0">
                <a:cs typeface="Sabon Next LT"/>
              </a:rPr>
              <a:t>Continuous Development</a:t>
            </a:r>
            <a:endParaRPr lang="en-US" dirty="0"/>
          </a:p>
        </p:txBody>
      </p:sp>
      <p:sp>
        <p:nvSpPr>
          <p:cNvPr id="3" name="Content Placeholder 2">
            <a:extLst>
              <a:ext uri="{FF2B5EF4-FFF2-40B4-BE49-F238E27FC236}">
                <a16:creationId xmlns:a16="http://schemas.microsoft.com/office/drawing/2014/main" id="{A20CB728-C35C-99C1-1B59-9FE68C13787D}"/>
              </a:ext>
            </a:extLst>
          </p:cNvPr>
          <p:cNvSpPr>
            <a:spLocks noGrp="1"/>
          </p:cNvSpPr>
          <p:nvPr>
            <p:ph idx="1"/>
          </p:nvPr>
        </p:nvSpPr>
        <p:spPr/>
        <p:txBody>
          <a:bodyPr vert="horz" lIns="91440" tIns="45720" rIns="91440" bIns="45720" rtlCol="0" anchor="t">
            <a:normAutofit/>
          </a:bodyPr>
          <a:lstStyle/>
          <a:p>
            <a:pPr algn="ctr"/>
            <a:r>
              <a:rPr lang="en-US" b="1" dirty="0">
                <a:ea typeface="+mn-lt"/>
                <a:cs typeface="+mn-lt"/>
              </a:rPr>
              <a:t>Continuous development, often referred to as continuity, is a principle suggesting that the processes of growth and development are not abrupt changes but rather gradual, interrelated transitions. </a:t>
            </a:r>
            <a:br>
              <a:rPr lang="en-US" dirty="0"/>
            </a:br>
            <a:endParaRPr lang="en-US"/>
          </a:p>
          <a:p>
            <a:endParaRPr lang="en-US" dirty="0"/>
          </a:p>
        </p:txBody>
      </p:sp>
    </p:spTree>
    <p:extLst>
      <p:ext uri="{BB962C8B-B14F-4D97-AF65-F5344CB8AC3E}">
        <p14:creationId xmlns:p14="http://schemas.microsoft.com/office/powerpoint/2010/main" val="182952098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1" name="Rectangle 10">
            <a:extLst>
              <a:ext uri="{FF2B5EF4-FFF2-40B4-BE49-F238E27FC236}">
                <a16:creationId xmlns:a16="http://schemas.microsoft.com/office/drawing/2014/main" id="{37962AE0-6A1C-4B76-9D52-10E5E6D7D3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grpSp>
        <p:nvGrpSpPr>
          <p:cNvPr id="13" name="Group 12">
            <a:extLst>
              <a:ext uri="{FF2B5EF4-FFF2-40B4-BE49-F238E27FC236}">
                <a16:creationId xmlns:a16="http://schemas.microsoft.com/office/drawing/2014/main" id="{191D96BF-0605-446D-9590-F9A64BF8E7F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V="1">
            <a:off x="3048" y="1"/>
            <a:ext cx="5236971" cy="6858000"/>
            <a:chOff x="20829" y="1"/>
            <a:chExt cx="5236971" cy="6857999"/>
          </a:xfrm>
        </p:grpSpPr>
        <p:pic>
          <p:nvPicPr>
            <p:cNvPr id="14" name="Picture 13">
              <a:extLst>
                <a:ext uri="{FF2B5EF4-FFF2-40B4-BE49-F238E27FC236}">
                  <a16:creationId xmlns:a16="http://schemas.microsoft.com/office/drawing/2014/main" id="{B79C2449-D531-4936-82F1-C560A12818D9}"/>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2">
              <a:duotone>
                <a:schemeClr val="accent6">
                  <a:shade val="45000"/>
                  <a:satMod val="135000"/>
                </a:schemeClr>
                <a:prstClr val="white"/>
              </a:duotone>
              <a:alphaModFix amt="10000"/>
              <a:extLst>
                <a:ext uri="{28A0092B-C50C-407E-A947-70E740481C1C}">
                  <a14:useLocalDpi xmlns:a14="http://schemas.microsoft.com/office/drawing/2010/main" val="0"/>
                </a:ext>
              </a:extLst>
            </a:blip>
            <a:stretch>
              <a:fillRect/>
            </a:stretch>
          </p:blipFill>
          <p:spPr>
            <a:xfrm>
              <a:off x="20829" y="692703"/>
              <a:ext cx="5236971" cy="6165297"/>
            </a:xfrm>
            <a:prstGeom prst="rect">
              <a:avLst/>
            </a:prstGeom>
          </p:spPr>
        </p:pic>
        <p:pic>
          <p:nvPicPr>
            <p:cNvPr id="15" name="Picture 14">
              <a:extLst>
                <a:ext uri="{FF2B5EF4-FFF2-40B4-BE49-F238E27FC236}">
                  <a16:creationId xmlns:a16="http://schemas.microsoft.com/office/drawing/2014/main" id="{E881F028-6F1E-42D8-B367-94F963C44CF3}"/>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2">
              <a:duotone>
                <a:schemeClr val="accent6">
                  <a:shade val="45000"/>
                  <a:satMod val="135000"/>
                </a:schemeClr>
                <a:prstClr val="white"/>
              </a:duotone>
              <a:alphaModFix amt="10000"/>
              <a:extLst>
                <a:ext uri="{28A0092B-C50C-407E-A947-70E740481C1C}">
                  <a14:useLocalDpi xmlns:a14="http://schemas.microsoft.com/office/drawing/2010/main" val="0"/>
                </a:ext>
              </a:extLst>
            </a:blip>
            <a:srcRect l="19154" b="19117"/>
            <a:stretch/>
          </p:blipFill>
          <p:spPr>
            <a:xfrm rot="5400000">
              <a:off x="393956" y="-373126"/>
              <a:ext cx="4197222" cy="4943475"/>
            </a:xfrm>
            <a:prstGeom prst="rect">
              <a:avLst/>
            </a:prstGeom>
          </p:spPr>
        </p:pic>
      </p:grpSp>
      <p:sp>
        <p:nvSpPr>
          <p:cNvPr id="2" name="Title 1">
            <a:extLst>
              <a:ext uri="{FF2B5EF4-FFF2-40B4-BE49-F238E27FC236}">
                <a16:creationId xmlns:a16="http://schemas.microsoft.com/office/drawing/2014/main" id="{0785BB86-8CF7-0BA8-E6AA-1B39AD0D801A}"/>
              </a:ext>
            </a:extLst>
          </p:cNvPr>
          <p:cNvSpPr>
            <a:spLocks noGrp="1"/>
          </p:cNvSpPr>
          <p:nvPr>
            <p:ph type="title"/>
          </p:nvPr>
        </p:nvSpPr>
        <p:spPr>
          <a:xfrm>
            <a:off x="838201" y="559813"/>
            <a:ext cx="4876800" cy="5577934"/>
          </a:xfrm>
        </p:spPr>
        <p:txBody>
          <a:bodyPr>
            <a:normAutofit/>
          </a:bodyPr>
          <a:lstStyle/>
          <a:p>
            <a:r>
              <a:rPr lang="en-US" dirty="0">
                <a:cs typeface="Sabon Next LT"/>
              </a:rPr>
              <a:t>Continuous Development</a:t>
            </a:r>
            <a:endParaRPr lang="en-US" dirty="0"/>
          </a:p>
        </p:txBody>
      </p:sp>
      <p:graphicFrame>
        <p:nvGraphicFramePr>
          <p:cNvPr id="5" name="Content Placeholder 2">
            <a:extLst>
              <a:ext uri="{FF2B5EF4-FFF2-40B4-BE49-F238E27FC236}">
                <a16:creationId xmlns:a16="http://schemas.microsoft.com/office/drawing/2014/main" id="{457A0E2A-0E48-CC56-C8C0-C2A509416A2D}"/>
              </a:ext>
            </a:extLst>
          </p:cNvPr>
          <p:cNvGraphicFramePr>
            <a:graphicFrameLocks noGrp="1"/>
          </p:cNvGraphicFramePr>
          <p:nvPr>
            <p:ph idx="1"/>
            <p:extLst>
              <p:ext uri="{D42A27DB-BD31-4B8C-83A1-F6EECF244321}">
                <p14:modId xmlns:p14="http://schemas.microsoft.com/office/powerpoint/2010/main" val="4248401131"/>
              </p:ext>
            </p:extLst>
          </p:nvPr>
        </p:nvGraphicFramePr>
        <p:xfrm>
          <a:off x="6184458" y="343433"/>
          <a:ext cx="5626542" cy="578565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5159388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AsOne/>
      </p:bldGraphic>
    </p:bldLst>
  </p:timing>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0BABF38A-8A0D-492E-BD20-6CF4D46B50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4"/>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pic>
        <p:nvPicPr>
          <p:cNvPr id="12" name="Picture 11">
            <a:extLst>
              <a:ext uri="{FF2B5EF4-FFF2-40B4-BE49-F238E27FC236}">
                <a16:creationId xmlns:a16="http://schemas.microsoft.com/office/drawing/2014/main" id="{BC526B7A-4801-4FD1-95C8-03AF22629E8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10000"/>
            <a:extLst>
              <a:ext uri="{28A0092B-C50C-407E-A947-70E740481C1C}">
                <a14:useLocalDpi xmlns:a14="http://schemas.microsoft.com/office/drawing/2010/main" val="0"/>
              </a:ext>
            </a:extLst>
          </a:blip>
          <a:stretch>
            <a:fillRect/>
          </a:stretch>
        </p:blipFill>
        <p:spPr>
          <a:xfrm>
            <a:off x="8534400" y="0"/>
            <a:ext cx="3654612" cy="4575348"/>
          </a:xfrm>
          <a:prstGeom prst="rect">
            <a:avLst/>
          </a:prstGeom>
        </p:spPr>
      </p:pic>
      <p:sp useBgFill="1">
        <p:nvSpPr>
          <p:cNvPr id="14" name="Rectangle 13">
            <a:extLst>
              <a:ext uri="{FF2B5EF4-FFF2-40B4-BE49-F238E27FC236}">
                <a16:creationId xmlns:a16="http://schemas.microsoft.com/office/drawing/2014/main" id="{37FDDF72-DE39-4F99-A3C1-DD9D7815D7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6" name="Rectangle 15">
            <a:extLst>
              <a:ext uri="{FF2B5EF4-FFF2-40B4-BE49-F238E27FC236}">
                <a16:creationId xmlns:a16="http://schemas.microsoft.com/office/drawing/2014/main" id="{5E4ECE80-3AD1-450C-B62A-98788F19394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pic>
        <p:nvPicPr>
          <p:cNvPr id="5" name="Picture 5">
            <a:extLst>
              <a:ext uri="{FF2B5EF4-FFF2-40B4-BE49-F238E27FC236}">
                <a16:creationId xmlns:a16="http://schemas.microsoft.com/office/drawing/2014/main" id="{BB6AA3CC-B0AF-C61B-AD75-17FBEBE0513A}"/>
              </a:ext>
            </a:extLst>
          </p:cNvPr>
          <p:cNvPicPr>
            <a:picLocks noChangeAspect="1"/>
          </p:cNvPicPr>
          <p:nvPr/>
        </p:nvPicPr>
        <p:blipFill rotWithShape="1">
          <a:blip r:embed="rId3">
            <a:alphaModFix amt="60000"/>
          </a:blip>
          <a:srcRect b="18333"/>
          <a:stretch/>
        </p:blipFill>
        <p:spPr>
          <a:xfrm>
            <a:off x="20" y="10"/>
            <a:ext cx="6095980" cy="6856614"/>
          </a:xfrm>
          <a:prstGeom prst="rect">
            <a:avLst/>
          </a:prstGeom>
        </p:spPr>
      </p:pic>
      <p:pic>
        <p:nvPicPr>
          <p:cNvPr id="4" name="Picture 4">
            <a:extLst>
              <a:ext uri="{FF2B5EF4-FFF2-40B4-BE49-F238E27FC236}">
                <a16:creationId xmlns:a16="http://schemas.microsoft.com/office/drawing/2014/main" id="{7E71FA27-ABDA-330F-208D-52C890135387}"/>
              </a:ext>
            </a:extLst>
          </p:cNvPr>
          <p:cNvPicPr>
            <a:picLocks noChangeAspect="1"/>
          </p:cNvPicPr>
          <p:nvPr/>
        </p:nvPicPr>
        <p:blipFill rotWithShape="1">
          <a:blip r:embed="rId4">
            <a:alphaModFix amt="60000"/>
          </a:blip>
          <a:srcRect t="9283" r="-1" b="14532"/>
          <a:stretch/>
        </p:blipFill>
        <p:spPr>
          <a:xfrm>
            <a:off x="6094418" y="10"/>
            <a:ext cx="6097582" cy="6856614"/>
          </a:xfrm>
          <a:prstGeom prst="rect">
            <a:avLst/>
          </a:prstGeom>
        </p:spPr>
      </p:pic>
      <p:grpSp>
        <p:nvGrpSpPr>
          <p:cNvPr id="18" name="Group 17">
            <a:extLst>
              <a:ext uri="{FF2B5EF4-FFF2-40B4-BE49-F238E27FC236}">
                <a16:creationId xmlns:a16="http://schemas.microsoft.com/office/drawing/2014/main" id="{7E0BD6BA-AC5F-41D8-B6B1-5D293D98B64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V="1">
            <a:off x="6951981" y="0"/>
            <a:ext cx="5236971" cy="6858001"/>
            <a:chOff x="6951981" y="0"/>
            <a:chExt cx="5236971" cy="6858001"/>
          </a:xfrm>
        </p:grpSpPr>
        <p:pic>
          <p:nvPicPr>
            <p:cNvPr id="19" name="Picture 18">
              <a:extLst>
                <a:ext uri="{FF2B5EF4-FFF2-40B4-BE49-F238E27FC236}">
                  <a16:creationId xmlns:a16="http://schemas.microsoft.com/office/drawing/2014/main" id="{04EB65F9-0754-401F-857A-869F31CFBE14}"/>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5">
              <a:alphaModFix amt="10000"/>
              <a:extLst>
                <a:ext uri="{28A0092B-C50C-407E-A947-70E740481C1C}">
                  <a14:useLocalDpi xmlns:a14="http://schemas.microsoft.com/office/drawing/2010/main" val="0"/>
                </a:ext>
              </a:extLst>
            </a:blip>
            <a:stretch>
              <a:fillRect/>
            </a:stretch>
          </p:blipFill>
          <p:spPr>
            <a:xfrm flipH="1">
              <a:off x="6951981" y="692703"/>
              <a:ext cx="5236971" cy="6165298"/>
            </a:xfrm>
            <a:prstGeom prst="rect">
              <a:avLst/>
            </a:prstGeom>
          </p:spPr>
        </p:pic>
        <p:pic>
          <p:nvPicPr>
            <p:cNvPr id="20" name="Picture 19">
              <a:extLst>
                <a:ext uri="{FF2B5EF4-FFF2-40B4-BE49-F238E27FC236}">
                  <a16:creationId xmlns:a16="http://schemas.microsoft.com/office/drawing/2014/main" id="{37EEF00B-092B-4DEB-948D-0128E8A358B7}"/>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5">
              <a:alphaModFix amt="5000"/>
              <a:extLst>
                <a:ext uri="{28A0092B-C50C-407E-A947-70E740481C1C}">
                  <a14:useLocalDpi xmlns:a14="http://schemas.microsoft.com/office/drawing/2010/main" val="0"/>
                </a:ext>
              </a:extLst>
            </a:blip>
            <a:srcRect l="19154" b="19117"/>
            <a:stretch/>
          </p:blipFill>
          <p:spPr>
            <a:xfrm rot="16200000" flipH="1">
              <a:off x="7618603" y="-373126"/>
              <a:ext cx="4197223" cy="4943475"/>
            </a:xfrm>
            <a:prstGeom prst="rect">
              <a:avLst/>
            </a:prstGeom>
          </p:spPr>
        </p:pic>
      </p:grpSp>
      <p:sp>
        <p:nvSpPr>
          <p:cNvPr id="2" name="Title 1">
            <a:extLst>
              <a:ext uri="{FF2B5EF4-FFF2-40B4-BE49-F238E27FC236}">
                <a16:creationId xmlns:a16="http://schemas.microsoft.com/office/drawing/2014/main" id="{A9B8D45D-660F-F060-4FA6-DB277FCE8158}"/>
              </a:ext>
            </a:extLst>
          </p:cNvPr>
          <p:cNvSpPr>
            <a:spLocks noGrp="1"/>
          </p:cNvSpPr>
          <p:nvPr>
            <p:ph type="title"/>
          </p:nvPr>
        </p:nvSpPr>
        <p:spPr>
          <a:xfrm>
            <a:off x="996275" y="744909"/>
            <a:ext cx="10190071" cy="3145855"/>
          </a:xfrm>
        </p:spPr>
        <p:txBody>
          <a:bodyPr vert="horz" lIns="91440" tIns="45720" rIns="91440" bIns="45720" rtlCol="0" anchor="b">
            <a:normAutofit/>
          </a:bodyPr>
          <a:lstStyle/>
          <a:p>
            <a:pPr algn="ctr"/>
            <a:r>
              <a:rPr lang="en-US" sz="5200" dirty="0">
                <a:solidFill>
                  <a:srgbClr val="FFFFFF"/>
                </a:solidFill>
              </a:rPr>
              <a:t>Continuous Development</a:t>
            </a:r>
          </a:p>
        </p:txBody>
      </p:sp>
      <p:sp>
        <p:nvSpPr>
          <p:cNvPr id="3" name="Content Placeholder 2">
            <a:extLst>
              <a:ext uri="{FF2B5EF4-FFF2-40B4-BE49-F238E27FC236}">
                <a16:creationId xmlns:a16="http://schemas.microsoft.com/office/drawing/2014/main" id="{C2DE5499-6478-81AF-A40C-69AD0D85C48C}"/>
              </a:ext>
            </a:extLst>
          </p:cNvPr>
          <p:cNvSpPr>
            <a:spLocks noGrp="1"/>
          </p:cNvSpPr>
          <p:nvPr>
            <p:ph idx="1"/>
          </p:nvPr>
        </p:nvSpPr>
        <p:spPr>
          <a:xfrm>
            <a:off x="1218708" y="4069780"/>
            <a:ext cx="9781327" cy="2056617"/>
          </a:xfrm>
        </p:spPr>
        <p:txBody>
          <a:bodyPr vert="horz" lIns="91440" tIns="45720" rIns="91440" bIns="45720" rtlCol="0" anchor="t">
            <a:normAutofit/>
          </a:bodyPr>
          <a:lstStyle/>
          <a:p>
            <a:pPr marL="0" indent="0" algn="ctr">
              <a:buNone/>
            </a:pPr>
            <a:r>
              <a:rPr lang="en-US" sz="2200">
                <a:solidFill>
                  <a:srgbClr val="FFFFFF"/>
                </a:solidFill>
              </a:rPr>
              <a:t>Two key theorists here are Vygotsky and Bruner.</a:t>
            </a:r>
          </a:p>
        </p:txBody>
      </p:sp>
    </p:spTree>
    <p:extLst>
      <p:ext uri="{BB962C8B-B14F-4D97-AF65-F5344CB8AC3E}">
        <p14:creationId xmlns:p14="http://schemas.microsoft.com/office/powerpoint/2010/main" val="173587910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1" name="Rectangle 10">
            <a:extLst>
              <a:ext uri="{FF2B5EF4-FFF2-40B4-BE49-F238E27FC236}">
                <a16:creationId xmlns:a16="http://schemas.microsoft.com/office/drawing/2014/main" id="{37962AE0-6A1C-4B76-9D52-10E5E6D7D3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grpSp>
        <p:nvGrpSpPr>
          <p:cNvPr id="13" name="Group 12">
            <a:extLst>
              <a:ext uri="{FF2B5EF4-FFF2-40B4-BE49-F238E27FC236}">
                <a16:creationId xmlns:a16="http://schemas.microsoft.com/office/drawing/2014/main" id="{7AB7BDB5-BE0D-446B-AA57-16A1D859E52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V="1">
            <a:off x="3048" y="1"/>
            <a:ext cx="5236971" cy="6858000"/>
            <a:chOff x="20829" y="1"/>
            <a:chExt cx="5236971" cy="6857999"/>
          </a:xfrm>
        </p:grpSpPr>
        <p:pic>
          <p:nvPicPr>
            <p:cNvPr id="14" name="Picture 13">
              <a:extLst>
                <a:ext uri="{FF2B5EF4-FFF2-40B4-BE49-F238E27FC236}">
                  <a16:creationId xmlns:a16="http://schemas.microsoft.com/office/drawing/2014/main" id="{8908FD00-E296-493C-89F7-EE7DB15D200A}"/>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2">
              <a:duotone>
                <a:schemeClr val="accent6">
                  <a:shade val="45000"/>
                  <a:satMod val="135000"/>
                </a:schemeClr>
                <a:prstClr val="white"/>
              </a:duotone>
              <a:alphaModFix amt="10000"/>
              <a:extLst>
                <a:ext uri="{28A0092B-C50C-407E-A947-70E740481C1C}">
                  <a14:useLocalDpi xmlns:a14="http://schemas.microsoft.com/office/drawing/2010/main" val="0"/>
                </a:ext>
              </a:extLst>
            </a:blip>
            <a:stretch>
              <a:fillRect/>
            </a:stretch>
          </p:blipFill>
          <p:spPr>
            <a:xfrm>
              <a:off x="20829" y="692703"/>
              <a:ext cx="5236971" cy="6165297"/>
            </a:xfrm>
            <a:prstGeom prst="rect">
              <a:avLst/>
            </a:prstGeom>
          </p:spPr>
        </p:pic>
        <p:pic>
          <p:nvPicPr>
            <p:cNvPr id="15" name="Picture 14">
              <a:extLst>
                <a:ext uri="{FF2B5EF4-FFF2-40B4-BE49-F238E27FC236}">
                  <a16:creationId xmlns:a16="http://schemas.microsoft.com/office/drawing/2014/main" id="{0E9000E1-E55C-4724-B0E8-CC588826F51A}"/>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2">
              <a:duotone>
                <a:schemeClr val="accent6">
                  <a:shade val="45000"/>
                  <a:satMod val="135000"/>
                </a:schemeClr>
                <a:prstClr val="white"/>
              </a:duotone>
              <a:alphaModFix amt="10000"/>
              <a:extLst>
                <a:ext uri="{28A0092B-C50C-407E-A947-70E740481C1C}">
                  <a14:useLocalDpi xmlns:a14="http://schemas.microsoft.com/office/drawing/2010/main" val="0"/>
                </a:ext>
              </a:extLst>
            </a:blip>
            <a:srcRect l="19154" b="19117"/>
            <a:stretch/>
          </p:blipFill>
          <p:spPr>
            <a:xfrm rot="5400000">
              <a:off x="393956" y="-373126"/>
              <a:ext cx="4197222" cy="4943475"/>
            </a:xfrm>
            <a:prstGeom prst="rect">
              <a:avLst/>
            </a:prstGeom>
          </p:spPr>
        </p:pic>
      </p:grpSp>
      <p:sp>
        <p:nvSpPr>
          <p:cNvPr id="2" name="Title 1">
            <a:extLst>
              <a:ext uri="{FF2B5EF4-FFF2-40B4-BE49-F238E27FC236}">
                <a16:creationId xmlns:a16="http://schemas.microsoft.com/office/drawing/2014/main" id="{70B1E427-315F-529C-138B-EE994020B84F}"/>
              </a:ext>
            </a:extLst>
          </p:cNvPr>
          <p:cNvSpPr>
            <a:spLocks noGrp="1"/>
          </p:cNvSpPr>
          <p:nvPr>
            <p:ph type="title"/>
          </p:nvPr>
        </p:nvSpPr>
        <p:spPr>
          <a:xfrm>
            <a:off x="838201" y="559813"/>
            <a:ext cx="3352799" cy="5577934"/>
          </a:xfrm>
        </p:spPr>
        <p:txBody>
          <a:bodyPr>
            <a:normAutofit/>
          </a:bodyPr>
          <a:lstStyle/>
          <a:p>
            <a:r>
              <a:rPr lang="en-US" sz="4000">
                <a:cs typeface="Sabon Next LT"/>
              </a:rPr>
              <a:t>Vygotsky</a:t>
            </a:r>
            <a:endParaRPr lang="en-US" sz="4000"/>
          </a:p>
        </p:txBody>
      </p:sp>
      <p:graphicFrame>
        <p:nvGraphicFramePr>
          <p:cNvPr id="5" name="Content Placeholder 2">
            <a:extLst>
              <a:ext uri="{FF2B5EF4-FFF2-40B4-BE49-F238E27FC236}">
                <a16:creationId xmlns:a16="http://schemas.microsoft.com/office/drawing/2014/main" id="{E2354CD0-AFEA-1A20-14C0-99FBB4B0106A}"/>
              </a:ext>
            </a:extLst>
          </p:cNvPr>
          <p:cNvGraphicFramePr>
            <a:graphicFrameLocks noGrp="1"/>
          </p:cNvGraphicFramePr>
          <p:nvPr>
            <p:ph idx="1"/>
            <p:extLst>
              <p:ext uri="{D42A27DB-BD31-4B8C-83A1-F6EECF244321}">
                <p14:modId xmlns:p14="http://schemas.microsoft.com/office/powerpoint/2010/main" val="1058253331"/>
              </p:ext>
            </p:extLst>
          </p:nvPr>
        </p:nvGraphicFramePr>
        <p:xfrm>
          <a:off x="4807223" y="457200"/>
          <a:ext cx="7003777" cy="58436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22307307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E6E523-EAB7-92E4-29A1-89DFEC926A8F}"/>
              </a:ext>
            </a:extLst>
          </p:cNvPr>
          <p:cNvSpPr>
            <a:spLocks noGrp="1"/>
          </p:cNvSpPr>
          <p:nvPr>
            <p:ph type="title"/>
          </p:nvPr>
        </p:nvSpPr>
        <p:spPr/>
        <p:txBody>
          <a:bodyPr/>
          <a:lstStyle/>
          <a:p>
            <a:r>
              <a:rPr lang="en-US" dirty="0">
                <a:cs typeface="Sabon Next LT"/>
              </a:rPr>
              <a:t>Vygotsky</a:t>
            </a:r>
            <a:endParaRPr lang="en-US" dirty="0"/>
          </a:p>
        </p:txBody>
      </p:sp>
      <p:sp>
        <p:nvSpPr>
          <p:cNvPr id="3" name="Content Placeholder 2">
            <a:extLst>
              <a:ext uri="{FF2B5EF4-FFF2-40B4-BE49-F238E27FC236}">
                <a16:creationId xmlns:a16="http://schemas.microsoft.com/office/drawing/2014/main" id="{1727B8B8-C4EF-1F9A-13CB-DF4A8328B103}"/>
              </a:ext>
            </a:extLst>
          </p:cNvPr>
          <p:cNvSpPr>
            <a:spLocks noGrp="1"/>
          </p:cNvSpPr>
          <p:nvPr>
            <p:ph idx="1"/>
          </p:nvPr>
        </p:nvSpPr>
        <p:spPr/>
        <p:txBody>
          <a:bodyPr vert="horz" lIns="91440" tIns="45720" rIns="91440" bIns="45720" rtlCol="0" anchor="t">
            <a:normAutofit fontScale="85000" lnSpcReduction="20000"/>
          </a:bodyPr>
          <a:lstStyle/>
          <a:p>
            <a:r>
              <a:rPr lang="en-US" dirty="0">
                <a:ea typeface="+mn-lt"/>
                <a:cs typeface="+mn-lt"/>
              </a:rPr>
              <a:t>Vygotsky stated that language has two functions. </a:t>
            </a:r>
          </a:p>
          <a:p>
            <a:r>
              <a:rPr lang="en-US" dirty="0">
                <a:ea typeface="+mn-lt"/>
                <a:cs typeface="+mn-lt"/>
              </a:rPr>
              <a:t>Inner speech is used for mental reasoning and external speech is used to converse with others. </a:t>
            </a:r>
          </a:p>
          <a:p>
            <a:r>
              <a:rPr lang="en-US" dirty="0">
                <a:ea typeface="+mn-lt"/>
                <a:cs typeface="+mn-lt"/>
              </a:rPr>
              <a:t>These operations occur separately. </a:t>
            </a:r>
          </a:p>
          <a:p>
            <a:r>
              <a:rPr lang="en-US" dirty="0">
                <a:ea typeface="+mn-lt"/>
                <a:cs typeface="+mn-lt"/>
              </a:rPr>
              <a:t>Before the age of two, a child employs words socially; they possess no internal language. </a:t>
            </a:r>
            <a:endParaRPr lang="en-US">
              <a:ea typeface="+mn-lt"/>
              <a:cs typeface="+mn-lt"/>
            </a:endParaRPr>
          </a:p>
          <a:p>
            <a:r>
              <a:rPr lang="en-US" dirty="0">
                <a:ea typeface="+mn-lt"/>
                <a:cs typeface="+mn-lt"/>
              </a:rPr>
              <a:t>Once thought and language merge, however, the social language is </a:t>
            </a:r>
            <a:r>
              <a:rPr lang="en-US" dirty="0" err="1">
                <a:ea typeface="+mn-lt"/>
                <a:cs typeface="+mn-lt"/>
              </a:rPr>
              <a:t>internalised</a:t>
            </a:r>
            <a:r>
              <a:rPr lang="en-US" dirty="0">
                <a:ea typeface="+mn-lt"/>
                <a:cs typeface="+mn-lt"/>
              </a:rPr>
              <a:t> and assists the child with their reasoning. </a:t>
            </a:r>
          </a:p>
          <a:p>
            <a:r>
              <a:rPr lang="en-US" dirty="0">
                <a:ea typeface="+mn-lt"/>
                <a:cs typeface="+mn-lt"/>
              </a:rPr>
              <a:t>Thus, the social environment is ingrained within the child’s learning.</a:t>
            </a:r>
            <a:br>
              <a:rPr lang="en-US" dirty="0"/>
            </a:br>
            <a:endParaRPr lang="en-US"/>
          </a:p>
          <a:p>
            <a:endParaRPr lang="en-US" dirty="0"/>
          </a:p>
        </p:txBody>
      </p:sp>
    </p:spTree>
    <p:extLst>
      <p:ext uri="{BB962C8B-B14F-4D97-AF65-F5344CB8AC3E}">
        <p14:creationId xmlns:p14="http://schemas.microsoft.com/office/powerpoint/2010/main" val="3190340542"/>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5A0FD1-A126-B290-B5DD-85F955F9182C}"/>
              </a:ext>
            </a:extLst>
          </p:cNvPr>
          <p:cNvSpPr>
            <a:spLocks noGrp="1"/>
          </p:cNvSpPr>
          <p:nvPr>
            <p:ph type="title"/>
          </p:nvPr>
        </p:nvSpPr>
        <p:spPr/>
        <p:txBody>
          <a:bodyPr/>
          <a:lstStyle/>
          <a:p>
            <a:r>
              <a:rPr lang="en-US" dirty="0">
                <a:cs typeface="Sabon Next LT"/>
              </a:rPr>
              <a:t>Vygotsky</a:t>
            </a:r>
            <a:endParaRPr lang="en-US" dirty="0"/>
          </a:p>
        </p:txBody>
      </p:sp>
      <p:sp>
        <p:nvSpPr>
          <p:cNvPr id="3" name="Content Placeholder 2">
            <a:extLst>
              <a:ext uri="{FF2B5EF4-FFF2-40B4-BE49-F238E27FC236}">
                <a16:creationId xmlns:a16="http://schemas.microsoft.com/office/drawing/2014/main" id="{8430680E-0CF4-D010-9894-7D5E6A4D5B65}"/>
              </a:ext>
            </a:extLst>
          </p:cNvPr>
          <p:cNvSpPr>
            <a:spLocks noGrp="1"/>
          </p:cNvSpPr>
          <p:nvPr>
            <p:ph idx="1"/>
          </p:nvPr>
        </p:nvSpPr>
        <p:spPr/>
        <p:txBody>
          <a:bodyPr vert="horz" lIns="91440" tIns="45720" rIns="91440" bIns="45720" rtlCol="0" anchor="t">
            <a:normAutofit/>
          </a:bodyPr>
          <a:lstStyle/>
          <a:p>
            <a:r>
              <a:rPr lang="en-US" dirty="0">
                <a:ea typeface="+mn-lt"/>
                <a:cs typeface="+mn-lt"/>
              </a:rPr>
              <a:t>Interactions with others significantly increase not only the quantity of information and the number of skills a child develops, it also affects the development of higher-order mental functions.</a:t>
            </a:r>
            <a:endParaRPr lang="en-US" dirty="0"/>
          </a:p>
          <a:p>
            <a:r>
              <a:rPr lang="en-US" dirty="0">
                <a:ea typeface="+mn-lt"/>
                <a:cs typeface="+mn-lt"/>
              </a:rPr>
              <a:t>Vygotsky argued that higher mental abilities could only develop through interaction with more advanced others.</a:t>
            </a:r>
            <a:endParaRPr lang="en-US" dirty="0"/>
          </a:p>
          <a:p>
            <a:r>
              <a:rPr lang="en-US" dirty="0">
                <a:ea typeface="+mn-lt"/>
                <a:cs typeface="+mn-lt"/>
              </a:rPr>
              <a:t>Vygotsky proposed that children are born with elementary mental abilities such as memory and perception and that higher mental functions develop from these through social interactions.</a:t>
            </a:r>
            <a:endParaRPr lang="en-US" dirty="0"/>
          </a:p>
        </p:txBody>
      </p:sp>
    </p:spTree>
    <p:extLst>
      <p:ext uri="{BB962C8B-B14F-4D97-AF65-F5344CB8AC3E}">
        <p14:creationId xmlns:p14="http://schemas.microsoft.com/office/powerpoint/2010/main" val="1345677501"/>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1" name="Rectangle 10">
            <a:extLst>
              <a:ext uri="{FF2B5EF4-FFF2-40B4-BE49-F238E27FC236}">
                <a16:creationId xmlns:a16="http://schemas.microsoft.com/office/drawing/2014/main" id="{37962AE0-6A1C-4B76-9D52-10E5E6D7D3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grpSp>
        <p:nvGrpSpPr>
          <p:cNvPr id="13" name="Group 12">
            <a:extLst>
              <a:ext uri="{FF2B5EF4-FFF2-40B4-BE49-F238E27FC236}">
                <a16:creationId xmlns:a16="http://schemas.microsoft.com/office/drawing/2014/main" id="{7AB7BDB5-BE0D-446B-AA57-16A1D859E52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V="1">
            <a:off x="3048" y="1"/>
            <a:ext cx="5236971" cy="6858000"/>
            <a:chOff x="20829" y="1"/>
            <a:chExt cx="5236971" cy="6857999"/>
          </a:xfrm>
        </p:grpSpPr>
        <p:pic>
          <p:nvPicPr>
            <p:cNvPr id="14" name="Picture 13">
              <a:extLst>
                <a:ext uri="{FF2B5EF4-FFF2-40B4-BE49-F238E27FC236}">
                  <a16:creationId xmlns:a16="http://schemas.microsoft.com/office/drawing/2014/main" id="{8908FD00-E296-493C-89F7-EE7DB15D200A}"/>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2">
              <a:duotone>
                <a:schemeClr val="accent6">
                  <a:shade val="45000"/>
                  <a:satMod val="135000"/>
                </a:schemeClr>
                <a:prstClr val="white"/>
              </a:duotone>
              <a:alphaModFix amt="10000"/>
              <a:extLst>
                <a:ext uri="{28A0092B-C50C-407E-A947-70E740481C1C}">
                  <a14:useLocalDpi xmlns:a14="http://schemas.microsoft.com/office/drawing/2010/main" val="0"/>
                </a:ext>
              </a:extLst>
            </a:blip>
            <a:stretch>
              <a:fillRect/>
            </a:stretch>
          </p:blipFill>
          <p:spPr>
            <a:xfrm>
              <a:off x="20829" y="692703"/>
              <a:ext cx="5236971" cy="6165297"/>
            </a:xfrm>
            <a:prstGeom prst="rect">
              <a:avLst/>
            </a:prstGeom>
          </p:spPr>
        </p:pic>
        <p:pic>
          <p:nvPicPr>
            <p:cNvPr id="15" name="Picture 14">
              <a:extLst>
                <a:ext uri="{FF2B5EF4-FFF2-40B4-BE49-F238E27FC236}">
                  <a16:creationId xmlns:a16="http://schemas.microsoft.com/office/drawing/2014/main" id="{0E9000E1-E55C-4724-B0E8-CC588826F51A}"/>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2">
              <a:duotone>
                <a:schemeClr val="accent6">
                  <a:shade val="45000"/>
                  <a:satMod val="135000"/>
                </a:schemeClr>
                <a:prstClr val="white"/>
              </a:duotone>
              <a:alphaModFix amt="10000"/>
              <a:extLst>
                <a:ext uri="{28A0092B-C50C-407E-A947-70E740481C1C}">
                  <a14:useLocalDpi xmlns:a14="http://schemas.microsoft.com/office/drawing/2010/main" val="0"/>
                </a:ext>
              </a:extLst>
            </a:blip>
            <a:srcRect l="19154" b="19117"/>
            <a:stretch/>
          </p:blipFill>
          <p:spPr>
            <a:xfrm rot="5400000">
              <a:off x="393956" y="-373126"/>
              <a:ext cx="4197222" cy="4943475"/>
            </a:xfrm>
            <a:prstGeom prst="rect">
              <a:avLst/>
            </a:prstGeom>
          </p:spPr>
        </p:pic>
      </p:grpSp>
      <p:sp>
        <p:nvSpPr>
          <p:cNvPr id="2" name="Title 1">
            <a:extLst>
              <a:ext uri="{FF2B5EF4-FFF2-40B4-BE49-F238E27FC236}">
                <a16:creationId xmlns:a16="http://schemas.microsoft.com/office/drawing/2014/main" id="{04399548-9F00-9D39-E2AD-C5518CDD4EEC}"/>
              </a:ext>
            </a:extLst>
          </p:cNvPr>
          <p:cNvSpPr>
            <a:spLocks noGrp="1"/>
          </p:cNvSpPr>
          <p:nvPr>
            <p:ph type="title"/>
          </p:nvPr>
        </p:nvSpPr>
        <p:spPr>
          <a:xfrm>
            <a:off x="838201" y="559813"/>
            <a:ext cx="3352799" cy="5577934"/>
          </a:xfrm>
        </p:spPr>
        <p:txBody>
          <a:bodyPr>
            <a:normAutofit/>
          </a:bodyPr>
          <a:lstStyle/>
          <a:p>
            <a:r>
              <a:rPr lang="en-US" sz="4000">
                <a:cs typeface="Sabon Next LT"/>
              </a:rPr>
              <a:t>Vygotsky</a:t>
            </a:r>
            <a:endParaRPr lang="en-US" sz="4000"/>
          </a:p>
        </p:txBody>
      </p:sp>
      <p:graphicFrame>
        <p:nvGraphicFramePr>
          <p:cNvPr id="5" name="Content Placeholder 2">
            <a:extLst>
              <a:ext uri="{FF2B5EF4-FFF2-40B4-BE49-F238E27FC236}">
                <a16:creationId xmlns:a16="http://schemas.microsoft.com/office/drawing/2014/main" id="{6F4B57FA-AD96-8B8E-936C-C32E0C855E99}"/>
              </a:ext>
            </a:extLst>
          </p:cNvPr>
          <p:cNvGraphicFramePr>
            <a:graphicFrameLocks noGrp="1"/>
          </p:cNvGraphicFramePr>
          <p:nvPr>
            <p:ph idx="1"/>
            <p:extLst>
              <p:ext uri="{D42A27DB-BD31-4B8C-83A1-F6EECF244321}">
                <p14:modId xmlns:p14="http://schemas.microsoft.com/office/powerpoint/2010/main" val="2733327944"/>
              </p:ext>
            </p:extLst>
          </p:nvPr>
        </p:nvGraphicFramePr>
        <p:xfrm>
          <a:off x="4807223" y="457200"/>
          <a:ext cx="7003777" cy="58436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631707374"/>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1" name="Rectangle 10">
            <a:extLst>
              <a:ext uri="{FF2B5EF4-FFF2-40B4-BE49-F238E27FC236}">
                <a16:creationId xmlns:a16="http://schemas.microsoft.com/office/drawing/2014/main" id="{37962AE0-6A1C-4B76-9D52-10E5E6D7D3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grpSp>
        <p:nvGrpSpPr>
          <p:cNvPr id="13" name="Group 12">
            <a:extLst>
              <a:ext uri="{FF2B5EF4-FFF2-40B4-BE49-F238E27FC236}">
                <a16:creationId xmlns:a16="http://schemas.microsoft.com/office/drawing/2014/main" id="{7AB7BDB5-BE0D-446B-AA57-16A1D859E52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V="1">
            <a:off x="3048" y="1"/>
            <a:ext cx="5236971" cy="6858000"/>
            <a:chOff x="20829" y="1"/>
            <a:chExt cx="5236971" cy="6857999"/>
          </a:xfrm>
        </p:grpSpPr>
        <p:pic>
          <p:nvPicPr>
            <p:cNvPr id="14" name="Picture 13">
              <a:extLst>
                <a:ext uri="{FF2B5EF4-FFF2-40B4-BE49-F238E27FC236}">
                  <a16:creationId xmlns:a16="http://schemas.microsoft.com/office/drawing/2014/main" id="{8908FD00-E296-493C-89F7-EE7DB15D200A}"/>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2">
              <a:duotone>
                <a:schemeClr val="accent6">
                  <a:shade val="45000"/>
                  <a:satMod val="135000"/>
                </a:schemeClr>
                <a:prstClr val="white"/>
              </a:duotone>
              <a:alphaModFix amt="10000"/>
              <a:extLst>
                <a:ext uri="{28A0092B-C50C-407E-A947-70E740481C1C}">
                  <a14:useLocalDpi xmlns:a14="http://schemas.microsoft.com/office/drawing/2010/main" val="0"/>
                </a:ext>
              </a:extLst>
            </a:blip>
            <a:stretch>
              <a:fillRect/>
            </a:stretch>
          </p:blipFill>
          <p:spPr>
            <a:xfrm>
              <a:off x="20829" y="692703"/>
              <a:ext cx="5236971" cy="6165297"/>
            </a:xfrm>
            <a:prstGeom prst="rect">
              <a:avLst/>
            </a:prstGeom>
          </p:spPr>
        </p:pic>
        <p:pic>
          <p:nvPicPr>
            <p:cNvPr id="15" name="Picture 14">
              <a:extLst>
                <a:ext uri="{FF2B5EF4-FFF2-40B4-BE49-F238E27FC236}">
                  <a16:creationId xmlns:a16="http://schemas.microsoft.com/office/drawing/2014/main" id="{0E9000E1-E55C-4724-B0E8-CC588826F51A}"/>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2">
              <a:duotone>
                <a:schemeClr val="accent6">
                  <a:shade val="45000"/>
                  <a:satMod val="135000"/>
                </a:schemeClr>
                <a:prstClr val="white"/>
              </a:duotone>
              <a:alphaModFix amt="10000"/>
              <a:extLst>
                <a:ext uri="{28A0092B-C50C-407E-A947-70E740481C1C}">
                  <a14:useLocalDpi xmlns:a14="http://schemas.microsoft.com/office/drawing/2010/main" val="0"/>
                </a:ext>
              </a:extLst>
            </a:blip>
            <a:srcRect l="19154" b="19117"/>
            <a:stretch/>
          </p:blipFill>
          <p:spPr>
            <a:xfrm rot="5400000">
              <a:off x="393956" y="-373126"/>
              <a:ext cx="4197222" cy="4943475"/>
            </a:xfrm>
            <a:prstGeom prst="rect">
              <a:avLst/>
            </a:prstGeom>
          </p:spPr>
        </p:pic>
      </p:grpSp>
      <p:sp>
        <p:nvSpPr>
          <p:cNvPr id="2" name="Title 1">
            <a:extLst>
              <a:ext uri="{FF2B5EF4-FFF2-40B4-BE49-F238E27FC236}">
                <a16:creationId xmlns:a16="http://schemas.microsoft.com/office/drawing/2014/main" id="{1B1A5AAB-ECA9-E4D5-8550-E9743F7B9118}"/>
              </a:ext>
            </a:extLst>
          </p:cNvPr>
          <p:cNvSpPr>
            <a:spLocks noGrp="1"/>
          </p:cNvSpPr>
          <p:nvPr>
            <p:ph type="title"/>
          </p:nvPr>
        </p:nvSpPr>
        <p:spPr>
          <a:xfrm>
            <a:off x="838201" y="559813"/>
            <a:ext cx="3352799" cy="5577934"/>
          </a:xfrm>
        </p:spPr>
        <p:txBody>
          <a:bodyPr>
            <a:normAutofit/>
          </a:bodyPr>
          <a:lstStyle/>
          <a:p>
            <a:r>
              <a:rPr lang="en-US" sz="4000">
                <a:cs typeface="Sabon Next LT"/>
              </a:rPr>
              <a:t>Evaluation</a:t>
            </a:r>
            <a:endParaRPr lang="en-US" sz="4000"/>
          </a:p>
        </p:txBody>
      </p:sp>
      <p:graphicFrame>
        <p:nvGraphicFramePr>
          <p:cNvPr id="5" name="Content Placeholder 2">
            <a:extLst>
              <a:ext uri="{FF2B5EF4-FFF2-40B4-BE49-F238E27FC236}">
                <a16:creationId xmlns:a16="http://schemas.microsoft.com/office/drawing/2014/main" id="{6F1D24DF-70ED-184C-7DD3-CB84324EDD4D}"/>
              </a:ext>
            </a:extLst>
          </p:cNvPr>
          <p:cNvGraphicFramePr>
            <a:graphicFrameLocks noGrp="1"/>
          </p:cNvGraphicFramePr>
          <p:nvPr>
            <p:ph idx="1"/>
            <p:extLst>
              <p:ext uri="{D42A27DB-BD31-4B8C-83A1-F6EECF244321}">
                <p14:modId xmlns:p14="http://schemas.microsoft.com/office/powerpoint/2010/main" val="2537710012"/>
              </p:ext>
            </p:extLst>
          </p:nvPr>
        </p:nvGraphicFramePr>
        <p:xfrm>
          <a:off x="4807223" y="457200"/>
          <a:ext cx="7003777" cy="58436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11529087"/>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1" name="Rectangle 10">
            <a:extLst>
              <a:ext uri="{FF2B5EF4-FFF2-40B4-BE49-F238E27FC236}">
                <a16:creationId xmlns:a16="http://schemas.microsoft.com/office/drawing/2014/main" id="{37962AE0-6A1C-4B76-9D52-10E5E6D7D3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grpSp>
        <p:nvGrpSpPr>
          <p:cNvPr id="13" name="Group 12">
            <a:extLst>
              <a:ext uri="{FF2B5EF4-FFF2-40B4-BE49-F238E27FC236}">
                <a16:creationId xmlns:a16="http://schemas.microsoft.com/office/drawing/2014/main" id="{7AB7BDB5-BE0D-446B-AA57-16A1D859E52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V="1">
            <a:off x="3048" y="1"/>
            <a:ext cx="5236971" cy="6858000"/>
            <a:chOff x="20829" y="1"/>
            <a:chExt cx="5236971" cy="6857999"/>
          </a:xfrm>
        </p:grpSpPr>
        <p:pic>
          <p:nvPicPr>
            <p:cNvPr id="14" name="Picture 13">
              <a:extLst>
                <a:ext uri="{FF2B5EF4-FFF2-40B4-BE49-F238E27FC236}">
                  <a16:creationId xmlns:a16="http://schemas.microsoft.com/office/drawing/2014/main" id="{8908FD00-E296-493C-89F7-EE7DB15D200A}"/>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2">
              <a:duotone>
                <a:schemeClr val="accent6">
                  <a:shade val="45000"/>
                  <a:satMod val="135000"/>
                </a:schemeClr>
                <a:prstClr val="white"/>
              </a:duotone>
              <a:alphaModFix amt="10000"/>
              <a:extLst>
                <a:ext uri="{28A0092B-C50C-407E-A947-70E740481C1C}">
                  <a14:useLocalDpi xmlns:a14="http://schemas.microsoft.com/office/drawing/2010/main" val="0"/>
                </a:ext>
              </a:extLst>
            </a:blip>
            <a:stretch>
              <a:fillRect/>
            </a:stretch>
          </p:blipFill>
          <p:spPr>
            <a:xfrm>
              <a:off x="20829" y="692703"/>
              <a:ext cx="5236971" cy="6165297"/>
            </a:xfrm>
            <a:prstGeom prst="rect">
              <a:avLst/>
            </a:prstGeom>
          </p:spPr>
        </p:pic>
        <p:pic>
          <p:nvPicPr>
            <p:cNvPr id="15" name="Picture 14">
              <a:extLst>
                <a:ext uri="{FF2B5EF4-FFF2-40B4-BE49-F238E27FC236}">
                  <a16:creationId xmlns:a16="http://schemas.microsoft.com/office/drawing/2014/main" id="{0E9000E1-E55C-4724-B0E8-CC588826F51A}"/>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2">
              <a:duotone>
                <a:schemeClr val="accent6">
                  <a:shade val="45000"/>
                  <a:satMod val="135000"/>
                </a:schemeClr>
                <a:prstClr val="white"/>
              </a:duotone>
              <a:alphaModFix amt="10000"/>
              <a:extLst>
                <a:ext uri="{28A0092B-C50C-407E-A947-70E740481C1C}">
                  <a14:useLocalDpi xmlns:a14="http://schemas.microsoft.com/office/drawing/2010/main" val="0"/>
                </a:ext>
              </a:extLst>
            </a:blip>
            <a:srcRect l="19154" b="19117"/>
            <a:stretch/>
          </p:blipFill>
          <p:spPr>
            <a:xfrm rot="5400000">
              <a:off x="393956" y="-373126"/>
              <a:ext cx="4197222" cy="4943475"/>
            </a:xfrm>
            <a:prstGeom prst="rect">
              <a:avLst/>
            </a:prstGeom>
          </p:spPr>
        </p:pic>
      </p:grpSp>
      <p:sp>
        <p:nvSpPr>
          <p:cNvPr id="2" name="Title 1">
            <a:extLst>
              <a:ext uri="{FF2B5EF4-FFF2-40B4-BE49-F238E27FC236}">
                <a16:creationId xmlns:a16="http://schemas.microsoft.com/office/drawing/2014/main" id="{81BF1D47-22AD-34B7-01D9-7C91BB82810E}"/>
              </a:ext>
            </a:extLst>
          </p:cNvPr>
          <p:cNvSpPr>
            <a:spLocks noGrp="1"/>
          </p:cNvSpPr>
          <p:nvPr>
            <p:ph type="title"/>
          </p:nvPr>
        </p:nvSpPr>
        <p:spPr>
          <a:xfrm>
            <a:off x="838201" y="559813"/>
            <a:ext cx="3352799" cy="5577934"/>
          </a:xfrm>
        </p:spPr>
        <p:txBody>
          <a:bodyPr>
            <a:normAutofit/>
          </a:bodyPr>
          <a:lstStyle/>
          <a:p>
            <a:r>
              <a:rPr lang="en-US" sz="4000">
                <a:cs typeface="Sabon Next LT"/>
              </a:rPr>
              <a:t>Vygotsky vs Piaget</a:t>
            </a:r>
            <a:endParaRPr lang="en-US" sz="4000"/>
          </a:p>
        </p:txBody>
      </p:sp>
      <p:graphicFrame>
        <p:nvGraphicFramePr>
          <p:cNvPr id="5" name="Content Placeholder 2">
            <a:extLst>
              <a:ext uri="{FF2B5EF4-FFF2-40B4-BE49-F238E27FC236}">
                <a16:creationId xmlns:a16="http://schemas.microsoft.com/office/drawing/2014/main" id="{57568C3F-B3EA-E4C3-9F09-6A360040DF03}"/>
              </a:ext>
            </a:extLst>
          </p:cNvPr>
          <p:cNvGraphicFramePr>
            <a:graphicFrameLocks noGrp="1"/>
          </p:cNvGraphicFramePr>
          <p:nvPr>
            <p:ph idx="1"/>
            <p:extLst>
              <p:ext uri="{D42A27DB-BD31-4B8C-83A1-F6EECF244321}">
                <p14:modId xmlns:p14="http://schemas.microsoft.com/office/powerpoint/2010/main" val="760561721"/>
              </p:ext>
            </p:extLst>
          </p:nvPr>
        </p:nvGraphicFramePr>
        <p:xfrm>
          <a:off x="4807223" y="457200"/>
          <a:ext cx="7003777" cy="58436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379896293"/>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1" name="Rectangle 10">
            <a:extLst>
              <a:ext uri="{FF2B5EF4-FFF2-40B4-BE49-F238E27FC236}">
                <a16:creationId xmlns:a16="http://schemas.microsoft.com/office/drawing/2014/main" id="{37962AE0-6A1C-4B76-9D52-10E5E6D7D3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grpSp>
        <p:nvGrpSpPr>
          <p:cNvPr id="13" name="Group 12">
            <a:extLst>
              <a:ext uri="{FF2B5EF4-FFF2-40B4-BE49-F238E27FC236}">
                <a16:creationId xmlns:a16="http://schemas.microsoft.com/office/drawing/2014/main" id="{7AB7BDB5-BE0D-446B-AA57-16A1D859E52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V="1">
            <a:off x="3048" y="1"/>
            <a:ext cx="5236971" cy="6858000"/>
            <a:chOff x="20829" y="1"/>
            <a:chExt cx="5236971" cy="6857999"/>
          </a:xfrm>
        </p:grpSpPr>
        <p:pic>
          <p:nvPicPr>
            <p:cNvPr id="14" name="Picture 13">
              <a:extLst>
                <a:ext uri="{FF2B5EF4-FFF2-40B4-BE49-F238E27FC236}">
                  <a16:creationId xmlns:a16="http://schemas.microsoft.com/office/drawing/2014/main" id="{8908FD00-E296-493C-89F7-EE7DB15D200A}"/>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2">
              <a:duotone>
                <a:schemeClr val="accent6">
                  <a:shade val="45000"/>
                  <a:satMod val="135000"/>
                </a:schemeClr>
                <a:prstClr val="white"/>
              </a:duotone>
              <a:alphaModFix amt="10000"/>
              <a:extLst>
                <a:ext uri="{28A0092B-C50C-407E-A947-70E740481C1C}">
                  <a14:useLocalDpi xmlns:a14="http://schemas.microsoft.com/office/drawing/2010/main" val="0"/>
                </a:ext>
              </a:extLst>
            </a:blip>
            <a:stretch>
              <a:fillRect/>
            </a:stretch>
          </p:blipFill>
          <p:spPr>
            <a:xfrm>
              <a:off x="20829" y="692703"/>
              <a:ext cx="5236971" cy="6165297"/>
            </a:xfrm>
            <a:prstGeom prst="rect">
              <a:avLst/>
            </a:prstGeom>
          </p:spPr>
        </p:pic>
        <p:pic>
          <p:nvPicPr>
            <p:cNvPr id="15" name="Picture 14">
              <a:extLst>
                <a:ext uri="{FF2B5EF4-FFF2-40B4-BE49-F238E27FC236}">
                  <a16:creationId xmlns:a16="http://schemas.microsoft.com/office/drawing/2014/main" id="{0E9000E1-E55C-4724-B0E8-CC588826F51A}"/>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2">
              <a:duotone>
                <a:schemeClr val="accent6">
                  <a:shade val="45000"/>
                  <a:satMod val="135000"/>
                </a:schemeClr>
                <a:prstClr val="white"/>
              </a:duotone>
              <a:alphaModFix amt="10000"/>
              <a:extLst>
                <a:ext uri="{28A0092B-C50C-407E-A947-70E740481C1C}">
                  <a14:useLocalDpi xmlns:a14="http://schemas.microsoft.com/office/drawing/2010/main" val="0"/>
                </a:ext>
              </a:extLst>
            </a:blip>
            <a:srcRect l="19154" b="19117"/>
            <a:stretch/>
          </p:blipFill>
          <p:spPr>
            <a:xfrm rot="5400000">
              <a:off x="393956" y="-373126"/>
              <a:ext cx="4197222" cy="4943475"/>
            </a:xfrm>
            <a:prstGeom prst="rect">
              <a:avLst/>
            </a:prstGeom>
          </p:spPr>
        </p:pic>
      </p:grpSp>
      <p:sp>
        <p:nvSpPr>
          <p:cNvPr id="2" name="Title 1">
            <a:extLst>
              <a:ext uri="{FF2B5EF4-FFF2-40B4-BE49-F238E27FC236}">
                <a16:creationId xmlns:a16="http://schemas.microsoft.com/office/drawing/2014/main" id="{B610921E-9090-24FC-E4BD-CC203483FAC9}"/>
              </a:ext>
            </a:extLst>
          </p:cNvPr>
          <p:cNvSpPr>
            <a:spLocks noGrp="1"/>
          </p:cNvSpPr>
          <p:nvPr>
            <p:ph type="title"/>
          </p:nvPr>
        </p:nvSpPr>
        <p:spPr>
          <a:xfrm>
            <a:off x="838201" y="559813"/>
            <a:ext cx="3352799" cy="5577934"/>
          </a:xfrm>
        </p:spPr>
        <p:txBody>
          <a:bodyPr>
            <a:normAutofit/>
          </a:bodyPr>
          <a:lstStyle/>
          <a:p>
            <a:r>
              <a:rPr lang="en-US" sz="4000">
                <a:cs typeface="Sabon Next LT"/>
              </a:rPr>
              <a:t>Vygotsky vs Piaget</a:t>
            </a:r>
            <a:endParaRPr lang="en-US" sz="4000"/>
          </a:p>
        </p:txBody>
      </p:sp>
      <p:graphicFrame>
        <p:nvGraphicFramePr>
          <p:cNvPr id="5" name="Content Placeholder 2">
            <a:extLst>
              <a:ext uri="{FF2B5EF4-FFF2-40B4-BE49-F238E27FC236}">
                <a16:creationId xmlns:a16="http://schemas.microsoft.com/office/drawing/2014/main" id="{921C5B5E-4C56-AB91-7211-8D796FBD44A0}"/>
              </a:ext>
            </a:extLst>
          </p:cNvPr>
          <p:cNvGraphicFramePr>
            <a:graphicFrameLocks noGrp="1"/>
          </p:cNvGraphicFramePr>
          <p:nvPr>
            <p:ph idx="1"/>
            <p:extLst>
              <p:ext uri="{D42A27DB-BD31-4B8C-83A1-F6EECF244321}">
                <p14:modId xmlns:p14="http://schemas.microsoft.com/office/powerpoint/2010/main" val="923286251"/>
              </p:ext>
            </p:extLst>
          </p:nvPr>
        </p:nvGraphicFramePr>
        <p:xfrm>
          <a:off x="4807223" y="457200"/>
          <a:ext cx="7003777" cy="58436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861304905"/>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1" name="Rectangle 10">
            <a:extLst>
              <a:ext uri="{FF2B5EF4-FFF2-40B4-BE49-F238E27FC236}">
                <a16:creationId xmlns:a16="http://schemas.microsoft.com/office/drawing/2014/main" id="{37962AE0-6A1C-4B76-9D52-10E5E6D7D3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grpSp>
        <p:nvGrpSpPr>
          <p:cNvPr id="13" name="Group 12">
            <a:extLst>
              <a:ext uri="{FF2B5EF4-FFF2-40B4-BE49-F238E27FC236}">
                <a16:creationId xmlns:a16="http://schemas.microsoft.com/office/drawing/2014/main" id="{191D96BF-0605-446D-9590-F9A64BF8E7F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V="1">
            <a:off x="3048" y="1"/>
            <a:ext cx="5236971" cy="6858000"/>
            <a:chOff x="20829" y="1"/>
            <a:chExt cx="5236971" cy="6857999"/>
          </a:xfrm>
        </p:grpSpPr>
        <p:pic>
          <p:nvPicPr>
            <p:cNvPr id="14" name="Picture 13">
              <a:extLst>
                <a:ext uri="{FF2B5EF4-FFF2-40B4-BE49-F238E27FC236}">
                  <a16:creationId xmlns:a16="http://schemas.microsoft.com/office/drawing/2014/main" id="{B79C2449-D531-4936-82F1-C560A12818D9}"/>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2">
              <a:duotone>
                <a:schemeClr val="accent6">
                  <a:shade val="45000"/>
                  <a:satMod val="135000"/>
                </a:schemeClr>
                <a:prstClr val="white"/>
              </a:duotone>
              <a:alphaModFix amt="10000"/>
              <a:extLst>
                <a:ext uri="{28A0092B-C50C-407E-A947-70E740481C1C}">
                  <a14:useLocalDpi xmlns:a14="http://schemas.microsoft.com/office/drawing/2010/main" val="0"/>
                </a:ext>
              </a:extLst>
            </a:blip>
            <a:stretch>
              <a:fillRect/>
            </a:stretch>
          </p:blipFill>
          <p:spPr>
            <a:xfrm>
              <a:off x="20829" y="692703"/>
              <a:ext cx="5236971" cy="6165297"/>
            </a:xfrm>
            <a:prstGeom prst="rect">
              <a:avLst/>
            </a:prstGeom>
          </p:spPr>
        </p:pic>
        <p:pic>
          <p:nvPicPr>
            <p:cNvPr id="15" name="Picture 14">
              <a:extLst>
                <a:ext uri="{FF2B5EF4-FFF2-40B4-BE49-F238E27FC236}">
                  <a16:creationId xmlns:a16="http://schemas.microsoft.com/office/drawing/2014/main" id="{E881F028-6F1E-42D8-B367-94F963C44CF3}"/>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2">
              <a:duotone>
                <a:schemeClr val="accent6">
                  <a:shade val="45000"/>
                  <a:satMod val="135000"/>
                </a:schemeClr>
                <a:prstClr val="white"/>
              </a:duotone>
              <a:alphaModFix amt="10000"/>
              <a:extLst>
                <a:ext uri="{28A0092B-C50C-407E-A947-70E740481C1C}">
                  <a14:useLocalDpi xmlns:a14="http://schemas.microsoft.com/office/drawing/2010/main" val="0"/>
                </a:ext>
              </a:extLst>
            </a:blip>
            <a:srcRect l="19154" b="19117"/>
            <a:stretch/>
          </p:blipFill>
          <p:spPr>
            <a:xfrm rot="5400000">
              <a:off x="393956" y="-373126"/>
              <a:ext cx="4197222" cy="4943475"/>
            </a:xfrm>
            <a:prstGeom prst="rect">
              <a:avLst/>
            </a:prstGeom>
          </p:spPr>
        </p:pic>
      </p:grpSp>
      <p:sp>
        <p:nvSpPr>
          <p:cNvPr id="2" name="Title 1">
            <a:extLst>
              <a:ext uri="{FF2B5EF4-FFF2-40B4-BE49-F238E27FC236}">
                <a16:creationId xmlns:a16="http://schemas.microsoft.com/office/drawing/2014/main" id="{B7D5BCAB-7D01-24B7-236D-ACE5822735A5}"/>
              </a:ext>
            </a:extLst>
          </p:cNvPr>
          <p:cNvSpPr>
            <a:spLocks noGrp="1"/>
          </p:cNvSpPr>
          <p:nvPr>
            <p:ph type="title"/>
          </p:nvPr>
        </p:nvSpPr>
        <p:spPr>
          <a:xfrm>
            <a:off x="838201" y="559813"/>
            <a:ext cx="4876800" cy="5577934"/>
          </a:xfrm>
        </p:spPr>
        <p:txBody>
          <a:bodyPr>
            <a:normAutofit/>
          </a:bodyPr>
          <a:lstStyle/>
          <a:p>
            <a:r>
              <a:rPr lang="en-US" dirty="0">
                <a:cs typeface="Sabon Next LT"/>
              </a:rPr>
              <a:t>Vygotsky vs Piaget</a:t>
            </a:r>
            <a:endParaRPr lang="en-US" dirty="0"/>
          </a:p>
        </p:txBody>
      </p:sp>
      <p:graphicFrame>
        <p:nvGraphicFramePr>
          <p:cNvPr id="5" name="Content Placeholder 2">
            <a:extLst>
              <a:ext uri="{FF2B5EF4-FFF2-40B4-BE49-F238E27FC236}">
                <a16:creationId xmlns:a16="http://schemas.microsoft.com/office/drawing/2014/main" id="{551B6EC3-4621-7960-4B5A-E879660C2ED3}"/>
              </a:ext>
            </a:extLst>
          </p:cNvPr>
          <p:cNvGraphicFramePr>
            <a:graphicFrameLocks noGrp="1"/>
          </p:cNvGraphicFramePr>
          <p:nvPr>
            <p:ph idx="1"/>
            <p:extLst>
              <p:ext uri="{D42A27DB-BD31-4B8C-83A1-F6EECF244321}">
                <p14:modId xmlns:p14="http://schemas.microsoft.com/office/powerpoint/2010/main" val="4167996997"/>
              </p:ext>
            </p:extLst>
          </p:nvPr>
        </p:nvGraphicFramePr>
        <p:xfrm>
          <a:off x="6184458" y="343433"/>
          <a:ext cx="5626542" cy="578565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629726985"/>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F5CFF8-5A26-61AA-09A6-DB1B5015AA9F}"/>
              </a:ext>
            </a:extLst>
          </p:cNvPr>
          <p:cNvSpPr>
            <a:spLocks noGrp="1"/>
          </p:cNvSpPr>
          <p:nvPr>
            <p:ph type="title"/>
          </p:nvPr>
        </p:nvSpPr>
        <p:spPr/>
        <p:txBody>
          <a:bodyPr/>
          <a:lstStyle/>
          <a:p>
            <a:r>
              <a:rPr lang="en-US" dirty="0">
                <a:cs typeface="Sabon Next LT"/>
              </a:rPr>
              <a:t>Vygotsky vs Piaget</a:t>
            </a:r>
            <a:endParaRPr lang="en-US" dirty="0"/>
          </a:p>
        </p:txBody>
      </p:sp>
      <p:sp>
        <p:nvSpPr>
          <p:cNvPr id="3" name="Content Placeholder 2">
            <a:extLst>
              <a:ext uri="{FF2B5EF4-FFF2-40B4-BE49-F238E27FC236}">
                <a16:creationId xmlns:a16="http://schemas.microsoft.com/office/drawing/2014/main" id="{50889458-46B8-AF96-83F4-F8F1D424CE14}"/>
              </a:ext>
            </a:extLst>
          </p:cNvPr>
          <p:cNvSpPr>
            <a:spLocks noGrp="1"/>
          </p:cNvSpPr>
          <p:nvPr>
            <p:ph idx="1"/>
          </p:nvPr>
        </p:nvSpPr>
        <p:spPr/>
        <p:txBody>
          <a:bodyPr vert="horz" lIns="91440" tIns="45720" rIns="91440" bIns="45720" rtlCol="0" anchor="t">
            <a:normAutofit fontScale="85000" lnSpcReduction="10000"/>
          </a:bodyPr>
          <a:lstStyle/>
          <a:p>
            <a:r>
              <a:rPr lang="en-US" dirty="0">
                <a:ea typeface="+mn-lt"/>
                <a:cs typeface="+mn-lt"/>
              </a:rPr>
              <a:t>According to Piaget, language depends on thought for its development (i.e., thought comes before language). </a:t>
            </a:r>
          </a:p>
          <a:p>
            <a:r>
              <a:rPr lang="en-US">
                <a:ea typeface="+mn-lt"/>
                <a:cs typeface="+mn-lt"/>
              </a:rPr>
              <a:t>For Vygotsky, </a:t>
            </a:r>
            <a:r>
              <a:rPr lang="en-US" dirty="0">
                <a:ea typeface="+mn-lt"/>
                <a:cs typeface="+mn-lt"/>
              </a:rPr>
              <a:t>thought and language are initially separate systems from the beginning of life, merging at around three years of age, producing verbal thought (inner speech).</a:t>
            </a:r>
            <a:endParaRPr lang="en-US" dirty="0"/>
          </a:p>
          <a:p>
            <a:r>
              <a:rPr lang="en-US" dirty="0">
                <a:ea typeface="+mn-lt"/>
                <a:cs typeface="+mn-lt"/>
              </a:rPr>
              <a:t>In Piaget’s theory, egocentric (or private) speech gradually disappears as children develop truly social speech, in which they monitor and adapt what they say to others.</a:t>
            </a:r>
            <a:endParaRPr lang="en-US" dirty="0"/>
          </a:p>
          <a:p>
            <a:r>
              <a:rPr lang="en-US" dirty="0">
                <a:ea typeface="+mn-lt"/>
                <a:cs typeface="+mn-lt"/>
              </a:rPr>
              <a:t>Vygotsky argued that as language helps children to think about and control their </a:t>
            </a:r>
            <a:r>
              <a:rPr lang="en-US" dirty="0" err="1">
                <a:ea typeface="+mn-lt"/>
                <a:cs typeface="+mn-lt"/>
              </a:rPr>
              <a:t>behaviour</a:t>
            </a:r>
            <a:r>
              <a:rPr lang="en-US" dirty="0">
                <a:ea typeface="+mn-lt"/>
                <a:cs typeface="+mn-lt"/>
              </a:rPr>
              <a:t>, it is an important foundation for complex cognitive skills.</a:t>
            </a:r>
            <a:endParaRPr lang="en-US"/>
          </a:p>
          <a:p>
            <a:endParaRPr lang="en-US" dirty="0"/>
          </a:p>
        </p:txBody>
      </p:sp>
    </p:spTree>
    <p:extLst>
      <p:ext uri="{BB962C8B-B14F-4D97-AF65-F5344CB8AC3E}">
        <p14:creationId xmlns:p14="http://schemas.microsoft.com/office/powerpoint/2010/main" val="4169065904"/>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1" name="Rectangle 10">
            <a:extLst>
              <a:ext uri="{FF2B5EF4-FFF2-40B4-BE49-F238E27FC236}">
                <a16:creationId xmlns:a16="http://schemas.microsoft.com/office/drawing/2014/main" id="{37962AE0-6A1C-4B76-9D52-10E5E6D7D3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grpSp>
        <p:nvGrpSpPr>
          <p:cNvPr id="13" name="Group 12">
            <a:extLst>
              <a:ext uri="{FF2B5EF4-FFF2-40B4-BE49-F238E27FC236}">
                <a16:creationId xmlns:a16="http://schemas.microsoft.com/office/drawing/2014/main" id="{7AB7BDB5-BE0D-446B-AA57-16A1D859E52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V="1">
            <a:off x="3048" y="1"/>
            <a:ext cx="5236971" cy="6858000"/>
            <a:chOff x="20829" y="1"/>
            <a:chExt cx="5236971" cy="6857999"/>
          </a:xfrm>
        </p:grpSpPr>
        <p:pic>
          <p:nvPicPr>
            <p:cNvPr id="14" name="Picture 13">
              <a:extLst>
                <a:ext uri="{FF2B5EF4-FFF2-40B4-BE49-F238E27FC236}">
                  <a16:creationId xmlns:a16="http://schemas.microsoft.com/office/drawing/2014/main" id="{8908FD00-E296-493C-89F7-EE7DB15D200A}"/>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2">
              <a:duotone>
                <a:schemeClr val="accent6">
                  <a:shade val="45000"/>
                  <a:satMod val="135000"/>
                </a:schemeClr>
                <a:prstClr val="white"/>
              </a:duotone>
              <a:alphaModFix amt="10000"/>
              <a:extLst>
                <a:ext uri="{28A0092B-C50C-407E-A947-70E740481C1C}">
                  <a14:useLocalDpi xmlns:a14="http://schemas.microsoft.com/office/drawing/2010/main" val="0"/>
                </a:ext>
              </a:extLst>
            </a:blip>
            <a:stretch>
              <a:fillRect/>
            </a:stretch>
          </p:blipFill>
          <p:spPr>
            <a:xfrm>
              <a:off x="20829" y="692703"/>
              <a:ext cx="5236971" cy="6165297"/>
            </a:xfrm>
            <a:prstGeom prst="rect">
              <a:avLst/>
            </a:prstGeom>
          </p:spPr>
        </p:pic>
        <p:pic>
          <p:nvPicPr>
            <p:cNvPr id="15" name="Picture 14">
              <a:extLst>
                <a:ext uri="{FF2B5EF4-FFF2-40B4-BE49-F238E27FC236}">
                  <a16:creationId xmlns:a16="http://schemas.microsoft.com/office/drawing/2014/main" id="{0E9000E1-E55C-4724-B0E8-CC588826F51A}"/>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2">
              <a:duotone>
                <a:schemeClr val="accent6">
                  <a:shade val="45000"/>
                  <a:satMod val="135000"/>
                </a:schemeClr>
                <a:prstClr val="white"/>
              </a:duotone>
              <a:alphaModFix amt="10000"/>
              <a:extLst>
                <a:ext uri="{28A0092B-C50C-407E-A947-70E740481C1C}">
                  <a14:useLocalDpi xmlns:a14="http://schemas.microsoft.com/office/drawing/2010/main" val="0"/>
                </a:ext>
              </a:extLst>
            </a:blip>
            <a:srcRect l="19154" b="19117"/>
            <a:stretch/>
          </p:blipFill>
          <p:spPr>
            <a:xfrm rot="5400000">
              <a:off x="393956" y="-373126"/>
              <a:ext cx="4197222" cy="4943475"/>
            </a:xfrm>
            <a:prstGeom prst="rect">
              <a:avLst/>
            </a:prstGeom>
          </p:spPr>
        </p:pic>
      </p:grpSp>
      <p:sp>
        <p:nvSpPr>
          <p:cNvPr id="2" name="Title 1">
            <a:extLst>
              <a:ext uri="{FF2B5EF4-FFF2-40B4-BE49-F238E27FC236}">
                <a16:creationId xmlns:a16="http://schemas.microsoft.com/office/drawing/2014/main" id="{BDFA6813-4CCF-C8FD-0516-A2E69DD0DFDE}"/>
              </a:ext>
            </a:extLst>
          </p:cNvPr>
          <p:cNvSpPr>
            <a:spLocks noGrp="1"/>
          </p:cNvSpPr>
          <p:nvPr>
            <p:ph type="title"/>
          </p:nvPr>
        </p:nvSpPr>
        <p:spPr>
          <a:xfrm>
            <a:off x="838201" y="559813"/>
            <a:ext cx="3352799" cy="5577934"/>
          </a:xfrm>
        </p:spPr>
        <p:txBody>
          <a:bodyPr>
            <a:normAutofit/>
          </a:bodyPr>
          <a:lstStyle/>
          <a:p>
            <a:r>
              <a:rPr lang="en-US" sz="4000">
                <a:cs typeface="Sabon Next LT"/>
              </a:rPr>
              <a:t>Vygotsky vs Piaget</a:t>
            </a:r>
            <a:endParaRPr lang="en-US" sz="4000"/>
          </a:p>
        </p:txBody>
      </p:sp>
      <p:graphicFrame>
        <p:nvGraphicFramePr>
          <p:cNvPr id="5" name="Content Placeholder 2">
            <a:extLst>
              <a:ext uri="{FF2B5EF4-FFF2-40B4-BE49-F238E27FC236}">
                <a16:creationId xmlns:a16="http://schemas.microsoft.com/office/drawing/2014/main" id="{5CF01B64-7C68-C40D-E46F-ADCF6C7C3BDC}"/>
              </a:ext>
            </a:extLst>
          </p:cNvPr>
          <p:cNvGraphicFramePr>
            <a:graphicFrameLocks noGrp="1"/>
          </p:cNvGraphicFramePr>
          <p:nvPr>
            <p:ph idx="1"/>
            <p:extLst>
              <p:ext uri="{D42A27DB-BD31-4B8C-83A1-F6EECF244321}">
                <p14:modId xmlns:p14="http://schemas.microsoft.com/office/powerpoint/2010/main" val="1524588837"/>
              </p:ext>
            </p:extLst>
          </p:nvPr>
        </p:nvGraphicFramePr>
        <p:xfrm>
          <a:off x="4807223" y="457200"/>
          <a:ext cx="7003777" cy="58436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095774597"/>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9F4076-7296-9ABF-CA88-F52D31270A46}"/>
              </a:ext>
            </a:extLst>
          </p:cNvPr>
          <p:cNvSpPr>
            <a:spLocks noGrp="1"/>
          </p:cNvSpPr>
          <p:nvPr>
            <p:ph type="title"/>
          </p:nvPr>
        </p:nvSpPr>
        <p:spPr/>
        <p:txBody>
          <a:bodyPr/>
          <a:lstStyle/>
          <a:p>
            <a:r>
              <a:rPr lang="en-US" dirty="0">
                <a:cs typeface="Sabon Next LT"/>
              </a:rPr>
              <a:t>Vygotsky vs Piaget</a:t>
            </a:r>
            <a:endParaRPr lang="en-US" dirty="0"/>
          </a:p>
        </p:txBody>
      </p:sp>
      <p:pic>
        <p:nvPicPr>
          <p:cNvPr id="4" name="Picture 4" descr="Table&#10;&#10;Description automatically generated">
            <a:extLst>
              <a:ext uri="{FF2B5EF4-FFF2-40B4-BE49-F238E27FC236}">
                <a16:creationId xmlns:a16="http://schemas.microsoft.com/office/drawing/2014/main" id="{2ED2843E-A1DD-5679-B763-47627E0067B0}"/>
              </a:ext>
            </a:extLst>
          </p:cNvPr>
          <p:cNvPicPr>
            <a:picLocks noGrp="1" noChangeAspect="1"/>
          </p:cNvPicPr>
          <p:nvPr>
            <p:ph idx="1"/>
          </p:nvPr>
        </p:nvPicPr>
        <p:blipFill>
          <a:blip r:embed="rId2"/>
          <a:stretch>
            <a:fillRect/>
          </a:stretch>
        </p:blipFill>
        <p:spPr>
          <a:xfrm>
            <a:off x="1543801" y="1624305"/>
            <a:ext cx="8716711" cy="5059947"/>
          </a:xfrm>
        </p:spPr>
      </p:pic>
    </p:spTree>
    <p:extLst>
      <p:ext uri="{BB962C8B-B14F-4D97-AF65-F5344CB8AC3E}">
        <p14:creationId xmlns:p14="http://schemas.microsoft.com/office/powerpoint/2010/main" val="2049095515"/>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1" name="Rectangle 10">
            <a:extLst>
              <a:ext uri="{FF2B5EF4-FFF2-40B4-BE49-F238E27FC236}">
                <a16:creationId xmlns:a16="http://schemas.microsoft.com/office/drawing/2014/main" id="{37962AE0-6A1C-4B76-9D52-10E5E6D7D3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grpSp>
        <p:nvGrpSpPr>
          <p:cNvPr id="13" name="Group 12">
            <a:extLst>
              <a:ext uri="{FF2B5EF4-FFF2-40B4-BE49-F238E27FC236}">
                <a16:creationId xmlns:a16="http://schemas.microsoft.com/office/drawing/2014/main" id="{7AB7BDB5-BE0D-446B-AA57-16A1D859E52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V="1">
            <a:off x="3048" y="1"/>
            <a:ext cx="5236971" cy="6858000"/>
            <a:chOff x="20829" y="1"/>
            <a:chExt cx="5236971" cy="6857999"/>
          </a:xfrm>
        </p:grpSpPr>
        <p:pic>
          <p:nvPicPr>
            <p:cNvPr id="14" name="Picture 13">
              <a:extLst>
                <a:ext uri="{FF2B5EF4-FFF2-40B4-BE49-F238E27FC236}">
                  <a16:creationId xmlns:a16="http://schemas.microsoft.com/office/drawing/2014/main" id="{8908FD00-E296-493C-89F7-EE7DB15D200A}"/>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2">
              <a:duotone>
                <a:schemeClr val="accent6">
                  <a:shade val="45000"/>
                  <a:satMod val="135000"/>
                </a:schemeClr>
                <a:prstClr val="white"/>
              </a:duotone>
              <a:alphaModFix amt="10000"/>
              <a:extLst>
                <a:ext uri="{28A0092B-C50C-407E-A947-70E740481C1C}">
                  <a14:useLocalDpi xmlns:a14="http://schemas.microsoft.com/office/drawing/2010/main" val="0"/>
                </a:ext>
              </a:extLst>
            </a:blip>
            <a:stretch>
              <a:fillRect/>
            </a:stretch>
          </p:blipFill>
          <p:spPr>
            <a:xfrm>
              <a:off x="20829" y="692703"/>
              <a:ext cx="5236971" cy="6165297"/>
            </a:xfrm>
            <a:prstGeom prst="rect">
              <a:avLst/>
            </a:prstGeom>
          </p:spPr>
        </p:pic>
        <p:pic>
          <p:nvPicPr>
            <p:cNvPr id="15" name="Picture 14">
              <a:extLst>
                <a:ext uri="{FF2B5EF4-FFF2-40B4-BE49-F238E27FC236}">
                  <a16:creationId xmlns:a16="http://schemas.microsoft.com/office/drawing/2014/main" id="{0E9000E1-E55C-4724-B0E8-CC588826F51A}"/>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2">
              <a:duotone>
                <a:schemeClr val="accent6">
                  <a:shade val="45000"/>
                  <a:satMod val="135000"/>
                </a:schemeClr>
                <a:prstClr val="white"/>
              </a:duotone>
              <a:alphaModFix amt="10000"/>
              <a:extLst>
                <a:ext uri="{28A0092B-C50C-407E-A947-70E740481C1C}">
                  <a14:useLocalDpi xmlns:a14="http://schemas.microsoft.com/office/drawing/2010/main" val="0"/>
                </a:ext>
              </a:extLst>
            </a:blip>
            <a:srcRect l="19154" b="19117"/>
            <a:stretch/>
          </p:blipFill>
          <p:spPr>
            <a:xfrm rot="5400000">
              <a:off x="393956" y="-373126"/>
              <a:ext cx="4197222" cy="4943475"/>
            </a:xfrm>
            <a:prstGeom prst="rect">
              <a:avLst/>
            </a:prstGeom>
          </p:spPr>
        </p:pic>
      </p:grpSp>
      <p:sp>
        <p:nvSpPr>
          <p:cNvPr id="2" name="Title 1">
            <a:extLst>
              <a:ext uri="{FF2B5EF4-FFF2-40B4-BE49-F238E27FC236}">
                <a16:creationId xmlns:a16="http://schemas.microsoft.com/office/drawing/2014/main" id="{D6F1C172-B6F6-958D-422A-ECBF8A708A95}"/>
              </a:ext>
            </a:extLst>
          </p:cNvPr>
          <p:cNvSpPr>
            <a:spLocks noGrp="1"/>
          </p:cNvSpPr>
          <p:nvPr>
            <p:ph type="title"/>
          </p:nvPr>
        </p:nvSpPr>
        <p:spPr>
          <a:xfrm>
            <a:off x="838201" y="559813"/>
            <a:ext cx="3352799" cy="5577934"/>
          </a:xfrm>
        </p:spPr>
        <p:txBody>
          <a:bodyPr>
            <a:normAutofit/>
          </a:bodyPr>
          <a:lstStyle/>
          <a:p>
            <a:r>
              <a:rPr lang="en-US" sz="4000">
                <a:cs typeface="Sabon Next LT"/>
              </a:rPr>
              <a:t>Attachment</a:t>
            </a:r>
            <a:endParaRPr lang="en-US" sz="4000"/>
          </a:p>
        </p:txBody>
      </p:sp>
      <p:graphicFrame>
        <p:nvGraphicFramePr>
          <p:cNvPr id="5" name="Content Placeholder 2">
            <a:extLst>
              <a:ext uri="{FF2B5EF4-FFF2-40B4-BE49-F238E27FC236}">
                <a16:creationId xmlns:a16="http://schemas.microsoft.com/office/drawing/2014/main" id="{67B77B0D-0CBC-4788-6BA0-B4D3D0F4CE46}"/>
              </a:ext>
            </a:extLst>
          </p:cNvPr>
          <p:cNvGraphicFramePr>
            <a:graphicFrameLocks noGrp="1"/>
          </p:cNvGraphicFramePr>
          <p:nvPr>
            <p:ph idx="1"/>
            <p:extLst>
              <p:ext uri="{D42A27DB-BD31-4B8C-83A1-F6EECF244321}">
                <p14:modId xmlns:p14="http://schemas.microsoft.com/office/powerpoint/2010/main" val="521860931"/>
              </p:ext>
            </p:extLst>
          </p:nvPr>
        </p:nvGraphicFramePr>
        <p:xfrm>
          <a:off x="4807223" y="457200"/>
          <a:ext cx="7003777" cy="58436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9430096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graphicEl>
                                              <a:dgm id="{3B3835D5-FA81-40AC-BA8F-7CDE028A910B}"/>
                                            </p:graphic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5">
                                            <p:graphicEl>
                                              <a:dgm id="{0317EDD3-E4FE-4D3D-8FF0-DB45E9ABF04D}"/>
                                            </p:graphic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5">
                                            <p:graphicEl>
                                              <a:dgm id="{06921989-ED5C-4184-BBBE-976F783E18DF}"/>
                                            </p:graphic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graphicEl>
                                              <a:dgm id="{7E05F794-A297-431B-BF2E-25891FCFD54C}"/>
                                            </p:graphic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5">
                                            <p:graphicEl>
                                              <a:dgm id="{8AD1B8F0-003E-4DB9-A75F-4EB052B62B86}"/>
                                            </p:graphic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5">
                                            <p:graphicEl>
                                              <a:dgm id="{E2BB6771-BD6E-420A-B47E-C53BACF14C0B}"/>
                                            </p:graphic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5">
                                            <p:graphicEl>
                                              <a:dgm id="{A3BC3A47-F1A3-4304-A05E-E8F77B63EC68}"/>
                                            </p:graphicEl>
                                          </p:spTgt>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5">
                                            <p:graphicEl>
                                              <a:dgm id="{80892FFD-14A6-40E9-A0F5-A022124F3F51}"/>
                                            </p:graphicEl>
                                          </p:spTgt>
                                        </p:tgtEl>
                                        <p:attrNameLst>
                                          <p:attrName>style.visibility</p:attrName>
                                        </p:attrNameLst>
                                      </p:cBhvr>
                                      <p:to>
                                        <p:strVal val="visible"/>
                                      </p:to>
                                    </p:set>
                                  </p:childTnLst>
                                </p:cTn>
                              </p:par>
                              <p:par>
                                <p:cTn id="25" presetID="1" presetClass="entr" presetSubtype="0" fill="hold" grpId="0" nodeType="withEffect">
                                  <p:stCondLst>
                                    <p:cond delay="0"/>
                                  </p:stCondLst>
                                  <p:childTnLst>
                                    <p:set>
                                      <p:cBhvr>
                                        <p:cTn id="26" dur="1" fill="hold">
                                          <p:stCondLst>
                                            <p:cond delay="0"/>
                                          </p:stCondLst>
                                        </p:cTn>
                                        <p:tgtEl>
                                          <p:spTgt spid="5">
                                            <p:graphicEl>
                                              <a:dgm id="{7AB1E7EE-026B-476B-8AA0-9FD42AEF4267}"/>
                                            </p:graphic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5">
                                            <p:graphicEl>
                                              <a:dgm id="{1519D069-B4D4-4907-B9DA-9EE265B3049F}"/>
                                            </p:graphicEl>
                                          </p:spTgt>
                                        </p:tgtEl>
                                        <p:attrNameLst>
                                          <p:attrName>style.visibility</p:attrName>
                                        </p:attrNameLst>
                                      </p:cBhvr>
                                      <p:to>
                                        <p:strVal val="visible"/>
                                      </p:to>
                                    </p:set>
                                  </p:childTnLst>
                                </p:cTn>
                              </p:par>
                              <p:par>
                                <p:cTn id="31" presetID="1" presetClass="entr" presetSubtype="0" fill="hold" grpId="0" nodeType="withEffect">
                                  <p:stCondLst>
                                    <p:cond delay="0"/>
                                  </p:stCondLst>
                                  <p:childTnLst>
                                    <p:set>
                                      <p:cBhvr>
                                        <p:cTn id="32" dur="1" fill="hold">
                                          <p:stCondLst>
                                            <p:cond delay="0"/>
                                          </p:stCondLst>
                                        </p:cTn>
                                        <p:tgtEl>
                                          <p:spTgt spid="5">
                                            <p:graphicEl>
                                              <a:dgm id="{394A29DA-C0AA-4B2D-8992-C8EA6078AE5E}"/>
                                            </p:graphicEl>
                                          </p:spTgt>
                                        </p:tgtEl>
                                        <p:attrNameLst>
                                          <p:attrName>style.visibility</p:attrName>
                                        </p:attrNameLst>
                                      </p:cBhvr>
                                      <p:to>
                                        <p:strVal val="visible"/>
                                      </p:to>
                                    </p:set>
                                  </p:childTnLst>
                                </p:cTn>
                              </p:par>
                              <p:par>
                                <p:cTn id="33" presetID="1" presetClass="entr" presetSubtype="0" fill="hold" grpId="0" nodeType="withEffect">
                                  <p:stCondLst>
                                    <p:cond delay="0"/>
                                  </p:stCondLst>
                                  <p:childTnLst>
                                    <p:set>
                                      <p:cBhvr>
                                        <p:cTn id="34" dur="1" fill="hold">
                                          <p:stCondLst>
                                            <p:cond delay="0"/>
                                          </p:stCondLst>
                                        </p:cTn>
                                        <p:tgtEl>
                                          <p:spTgt spid="5">
                                            <p:graphicEl>
                                              <a:dgm id="{3D028D8F-EB3F-49B5-96F1-E4F2F071129D}"/>
                                            </p:graphic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Sub>
          <a:bldDgm bld="one"/>
        </p:bldSub>
      </p:bldGraphic>
    </p:bldLst>
  </p:timing>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1" name="Rectangle 10">
            <a:extLst>
              <a:ext uri="{FF2B5EF4-FFF2-40B4-BE49-F238E27FC236}">
                <a16:creationId xmlns:a16="http://schemas.microsoft.com/office/drawing/2014/main" id="{37962AE0-6A1C-4B76-9D52-10E5E6D7D3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grpSp>
        <p:nvGrpSpPr>
          <p:cNvPr id="13" name="Group 12">
            <a:extLst>
              <a:ext uri="{FF2B5EF4-FFF2-40B4-BE49-F238E27FC236}">
                <a16:creationId xmlns:a16="http://schemas.microsoft.com/office/drawing/2014/main" id="{7AB7BDB5-BE0D-446B-AA57-16A1D859E52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V="1">
            <a:off x="3048" y="1"/>
            <a:ext cx="5236971" cy="6858000"/>
            <a:chOff x="20829" y="1"/>
            <a:chExt cx="5236971" cy="6857999"/>
          </a:xfrm>
        </p:grpSpPr>
        <p:pic>
          <p:nvPicPr>
            <p:cNvPr id="14" name="Picture 13">
              <a:extLst>
                <a:ext uri="{FF2B5EF4-FFF2-40B4-BE49-F238E27FC236}">
                  <a16:creationId xmlns:a16="http://schemas.microsoft.com/office/drawing/2014/main" id="{8908FD00-E296-493C-89F7-EE7DB15D200A}"/>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2">
              <a:duotone>
                <a:schemeClr val="accent6">
                  <a:shade val="45000"/>
                  <a:satMod val="135000"/>
                </a:schemeClr>
                <a:prstClr val="white"/>
              </a:duotone>
              <a:alphaModFix amt="10000"/>
              <a:extLst>
                <a:ext uri="{28A0092B-C50C-407E-A947-70E740481C1C}">
                  <a14:useLocalDpi xmlns:a14="http://schemas.microsoft.com/office/drawing/2010/main" val="0"/>
                </a:ext>
              </a:extLst>
            </a:blip>
            <a:stretch>
              <a:fillRect/>
            </a:stretch>
          </p:blipFill>
          <p:spPr>
            <a:xfrm>
              <a:off x="20829" y="692703"/>
              <a:ext cx="5236971" cy="6165297"/>
            </a:xfrm>
            <a:prstGeom prst="rect">
              <a:avLst/>
            </a:prstGeom>
          </p:spPr>
        </p:pic>
        <p:pic>
          <p:nvPicPr>
            <p:cNvPr id="15" name="Picture 14">
              <a:extLst>
                <a:ext uri="{FF2B5EF4-FFF2-40B4-BE49-F238E27FC236}">
                  <a16:creationId xmlns:a16="http://schemas.microsoft.com/office/drawing/2014/main" id="{0E9000E1-E55C-4724-B0E8-CC588826F51A}"/>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2">
              <a:duotone>
                <a:schemeClr val="accent6">
                  <a:shade val="45000"/>
                  <a:satMod val="135000"/>
                </a:schemeClr>
                <a:prstClr val="white"/>
              </a:duotone>
              <a:alphaModFix amt="10000"/>
              <a:extLst>
                <a:ext uri="{28A0092B-C50C-407E-A947-70E740481C1C}">
                  <a14:useLocalDpi xmlns:a14="http://schemas.microsoft.com/office/drawing/2010/main" val="0"/>
                </a:ext>
              </a:extLst>
            </a:blip>
            <a:srcRect l="19154" b="19117"/>
            <a:stretch/>
          </p:blipFill>
          <p:spPr>
            <a:xfrm rot="5400000">
              <a:off x="393956" y="-373126"/>
              <a:ext cx="4197222" cy="4943475"/>
            </a:xfrm>
            <a:prstGeom prst="rect">
              <a:avLst/>
            </a:prstGeom>
          </p:spPr>
        </p:pic>
      </p:grpSp>
      <p:sp>
        <p:nvSpPr>
          <p:cNvPr id="2" name="Title 1">
            <a:extLst>
              <a:ext uri="{FF2B5EF4-FFF2-40B4-BE49-F238E27FC236}">
                <a16:creationId xmlns:a16="http://schemas.microsoft.com/office/drawing/2014/main" id="{40684EFF-3F08-CC7B-A915-1E74BB41F9EB}"/>
              </a:ext>
            </a:extLst>
          </p:cNvPr>
          <p:cNvSpPr>
            <a:spLocks noGrp="1"/>
          </p:cNvSpPr>
          <p:nvPr>
            <p:ph type="title"/>
          </p:nvPr>
        </p:nvSpPr>
        <p:spPr>
          <a:xfrm>
            <a:off x="838201" y="559813"/>
            <a:ext cx="3352799" cy="5577934"/>
          </a:xfrm>
        </p:spPr>
        <p:txBody>
          <a:bodyPr>
            <a:normAutofit/>
          </a:bodyPr>
          <a:lstStyle/>
          <a:p>
            <a:r>
              <a:rPr lang="en-US" sz="4000">
                <a:cs typeface="Sabon Next LT"/>
              </a:rPr>
              <a:t>Attachment</a:t>
            </a:r>
            <a:endParaRPr lang="en-US" sz="4000"/>
          </a:p>
        </p:txBody>
      </p:sp>
      <p:graphicFrame>
        <p:nvGraphicFramePr>
          <p:cNvPr id="5" name="Content Placeholder 2">
            <a:extLst>
              <a:ext uri="{FF2B5EF4-FFF2-40B4-BE49-F238E27FC236}">
                <a16:creationId xmlns:a16="http://schemas.microsoft.com/office/drawing/2014/main" id="{D0C57509-50C7-6B87-9014-87985C28412C}"/>
              </a:ext>
            </a:extLst>
          </p:cNvPr>
          <p:cNvGraphicFramePr>
            <a:graphicFrameLocks noGrp="1"/>
          </p:cNvGraphicFramePr>
          <p:nvPr>
            <p:ph idx="1"/>
            <p:extLst>
              <p:ext uri="{D42A27DB-BD31-4B8C-83A1-F6EECF244321}">
                <p14:modId xmlns:p14="http://schemas.microsoft.com/office/powerpoint/2010/main" val="90553787"/>
              </p:ext>
            </p:extLst>
          </p:nvPr>
        </p:nvGraphicFramePr>
        <p:xfrm>
          <a:off x="4807223" y="457200"/>
          <a:ext cx="7003777" cy="58436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2615100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graphicEl>
                                              <a:dgm id="{97E9CC6A-4336-4E32-B736-4B6117B4D806}"/>
                                            </p:graphic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5">
                                            <p:graphicEl>
                                              <a:dgm id="{0CED0112-A278-455A-B488-AD865C50E90D}"/>
                                            </p:graphic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5">
                                            <p:graphicEl>
                                              <a:dgm id="{CC3FFE48-1572-43A7-9A90-60D8049386B3}"/>
                                            </p:graphic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5">
                                            <p:graphicEl>
                                              <a:dgm id="{B4F8E9D4-16C5-40BC-A6DA-A97E9AC311F6}"/>
                                            </p:graphic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Sub>
          <a:bldDgm bld="one"/>
        </p:bldSub>
      </p:bldGraphic>
    </p:bldLst>
  </p:timing>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1" name="Rectangle 10">
            <a:extLst>
              <a:ext uri="{FF2B5EF4-FFF2-40B4-BE49-F238E27FC236}">
                <a16:creationId xmlns:a16="http://schemas.microsoft.com/office/drawing/2014/main" id="{37962AE0-6A1C-4B76-9D52-10E5E6D7D3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grpSp>
        <p:nvGrpSpPr>
          <p:cNvPr id="13" name="Group 12">
            <a:extLst>
              <a:ext uri="{FF2B5EF4-FFF2-40B4-BE49-F238E27FC236}">
                <a16:creationId xmlns:a16="http://schemas.microsoft.com/office/drawing/2014/main" id="{7AB7BDB5-BE0D-446B-AA57-16A1D859E52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V="1">
            <a:off x="3048" y="1"/>
            <a:ext cx="5236971" cy="6858000"/>
            <a:chOff x="20829" y="1"/>
            <a:chExt cx="5236971" cy="6857999"/>
          </a:xfrm>
        </p:grpSpPr>
        <p:pic>
          <p:nvPicPr>
            <p:cNvPr id="14" name="Picture 13">
              <a:extLst>
                <a:ext uri="{FF2B5EF4-FFF2-40B4-BE49-F238E27FC236}">
                  <a16:creationId xmlns:a16="http://schemas.microsoft.com/office/drawing/2014/main" id="{8908FD00-E296-493C-89F7-EE7DB15D200A}"/>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2">
              <a:duotone>
                <a:schemeClr val="accent6">
                  <a:shade val="45000"/>
                  <a:satMod val="135000"/>
                </a:schemeClr>
                <a:prstClr val="white"/>
              </a:duotone>
              <a:alphaModFix amt="10000"/>
              <a:extLst>
                <a:ext uri="{28A0092B-C50C-407E-A947-70E740481C1C}">
                  <a14:useLocalDpi xmlns:a14="http://schemas.microsoft.com/office/drawing/2010/main" val="0"/>
                </a:ext>
              </a:extLst>
            </a:blip>
            <a:stretch>
              <a:fillRect/>
            </a:stretch>
          </p:blipFill>
          <p:spPr>
            <a:xfrm>
              <a:off x="20829" y="692703"/>
              <a:ext cx="5236971" cy="6165297"/>
            </a:xfrm>
            <a:prstGeom prst="rect">
              <a:avLst/>
            </a:prstGeom>
          </p:spPr>
        </p:pic>
        <p:pic>
          <p:nvPicPr>
            <p:cNvPr id="15" name="Picture 14">
              <a:extLst>
                <a:ext uri="{FF2B5EF4-FFF2-40B4-BE49-F238E27FC236}">
                  <a16:creationId xmlns:a16="http://schemas.microsoft.com/office/drawing/2014/main" id="{0E9000E1-E55C-4724-B0E8-CC588826F51A}"/>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2">
              <a:duotone>
                <a:schemeClr val="accent6">
                  <a:shade val="45000"/>
                  <a:satMod val="135000"/>
                </a:schemeClr>
                <a:prstClr val="white"/>
              </a:duotone>
              <a:alphaModFix amt="10000"/>
              <a:extLst>
                <a:ext uri="{28A0092B-C50C-407E-A947-70E740481C1C}">
                  <a14:useLocalDpi xmlns:a14="http://schemas.microsoft.com/office/drawing/2010/main" val="0"/>
                </a:ext>
              </a:extLst>
            </a:blip>
            <a:srcRect l="19154" b="19117"/>
            <a:stretch/>
          </p:blipFill>
          <p:spPr>
            <a:xfrm rot="5400000">
              <a:off x="393956" y="-373126"/>
              <a:ext cx="4197222" cy="4943475"/>
            </a:xfrm>
            <a:prstGeom prst="rect">
              <a:avLst/>
            </a:prstGeom>
          </p:spPr>
        </p:pic>
      </p:grpSp>
      <p:sp>
        <p:nvSpPr>
          <p:cNvPr id="2" name="Title 1">
            <a:extLst>
              <a:ext uri="{FF2B5EF4-FFF2-40B4-BE49-F238E27FC236}">
                <a16:creationId xmlns:a16="http://schemas.microsoft.com/office/drawing/2014/main" id="{FFADA3B6-62A2-8855-14B2-E9F2CB984835}"/>
              </a:ext>
            </a:extLst>
          </p:cNvPr>
          <p:cNvSpPr>
            <a:spLocks noGrp="1"/>
          </p:cNvSpPr>
          <p:nvPr>
            <p:ph type="title"/>
          </p:nvPr>
        </p:nvSpPr>
        <p:spPr>
          <a:xfrm>
            <a:off x="838201" y="559813"/>
            <a:ext cx="3352799" cy="5577934"/>
          </a:xfrm>
        </p:spPr>
        <p:txBody>
          <a:bodyPr>
            <a:normAutofit/>
          </a:bodyPr>
          <a:lstStyle/>
          <a:p>
            <a:r>
              <a:rPr lang="en-US" sz="4000">
                <a:cs typeface="Sabon Next LT"/>
              </a:rPr>
              <a:t>Lorenz (1935): Imprinting</a:t>
            </a:r>
            <a:endParaRPr lang="en-US" sz="4000"/>
          </a:p>
        </p:txBody>
      </p:sp>
      <p:graphicFrame>
        <p:nvGraphicFramePr>
          <p:cNvPr id="5" name="Content Placeholder 2">
            <a:extLst>
              <a:ext uri="{FF2B5EF4-FFF2-40B4-BE49-F238E27FC236}">
                <a16:creationId xmlns:a16="http://schemas.microsoft.com/office/drawing/2014/main" id="{84D0CF27-8D64-16EA-5491-017155FC4BB6}"/>
              </a:ext>
            </a:extLst>
          </p:cNvPr>
          <p:cNvGraphicFramePr>
            <a:graphicFrameLocks noGrp="1"/>
          </p:cNvGraphicFramePr>
          <p:nvPr>
            <p:ph idx="1"/>
            <p:extLst>
              <p:ext uri="{D42A27DB-BD31-4B8C-83A1-F6EECF244321}">
                <p14:modId xmlns:p14="http://schemas.microsoft.com/office/powerpoint/2010/main" val="1674456481"/>
              </p:ext>
            </p:extLst>
          </p:nvPr>
        </p:nvGraphicFramePr>
        <p:xfrm>
          <a:off x="4807223" y="457200"/>
          <a:ext cx="7003777" cy="58436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173554840"/>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1" name="Rectangle 10">
            <a:extLst>
              <a:ext uri="{FF2B5EF4-FFF2-40B4-BE49-F238E27FC236}">
                <a16:creationId xmlns:a16="http://schemas.microsoft.com/office/drawing/2014/main" id="{37962AE0-6A1C-4B76-9D52-10E5E6D7D3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grpSp>
        <p:nvGrpSpPr>
          <p:cNvPr id="13" name="Group 12">
            <a:extLst>
              <a:ext uri="{FF2B5EF4-FFF2-40B4-BE49-F238E27FC236}">
                <a16:creationId xmlns:a16="http://schemas.microsoft.com/office/drawing/2014/main" id="{7AB7BDB5-BE0D-446B-AA57-16A1D859E52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V="1">
            <a:off x="3048" y="1"/>
            <a:ext cx="5236971" cy="6858000"/>
            <a:chOff x="20829" y="1"/>
            <a:chExt cx="5236971" cy="6857999"/>
          </a:xfrm>
        </p:grpSpPr>
        <p:pic>
          <p:nvPicPr>
            <p:cNvPr id="14" name="Picture 13">
              <a:extLst>
                <a:ext uri="{FF2B5EF4-FFF2-40B4-BE49-F238E27FC236}">
                  <a16:creationId xmlns:a16="http://schemas.microsoft.com/office/drawing/2014/main" id="{8908FD00-E296-493C-89F7-EE7DB15D200A}"/>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2">
              <a:duotone>
                <a:schemeClr val="accent6">
                  <a:shade val="45000"/>
                  <a:satMod val="135000"/>
                </a:schemeClr>
                <a:prstClr val="white"/>
              </a:duotone>
              <a:alphaModFix amt="10000"/>
              <a:extLst>
                <a:ext uri="{28A0092B-C50C-407E-A947-70E740481C1C}">
                  <a14:useLocalDpi xmlns:a14="http://schemas.microsoft.com/office/drawing/2010/main" val="0"/>
                </a:ext>
              </a:extLst>
            </a:blip>
            <a:stretch>
              <a:fillRect/>
            </a:stretch>
          </p:blipFill>
          <p:spPr>
            <a:xfrm>
              <a:off x="20829" y="692703"/>
              <a:ext cx="5236971" cy="6165297"/>
            </a:xfrm>
            <a:prstGeom prst="rect">
              <a:avLst/>
            </a:prstGeom>
          </p:spPr>
        </p:pic>
        <p:pic>
          <p:nvPicPr>
            <p:cNvPr id="15" name="Picture 14">
              <a:extLst>
                <a:ext uri="{FF2B5EF4-FFF2-40B4-BE49-F238E27FC236}">
                  <a16:creationId xmlns:a16="http://schemas.microsoft.com/office/drawing/2014/main" id="{0E9000E1-E55C-4724-B0E8-CC588826F51A}"/>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2">
              <a:duotone>
                <a:schemeClr val="accent6">
                  <a:shade val="45000"/>
                  <a:satMod val="135000"/>
                </a:schemeClr>
                <a:prstClr val="white"/>
              </a:duotone>
              <a:alphaModFix amt="10000"/>
              <a:extLst>
                <a:ext uri="{28A0092B-C50C-407E-A947-70E740481C1C}">
                  <a14:useLocalDpi xmlns:a14="http://schemas.microsoft.com/office/drawing/2010/main" val="0"/>
                </a:ext>
              </a:extLst>
            </a:blip>
            <a:srcRect l="19154" b="19117"/>
            <a:stretch/>
          </p:blipFill>
          <p:spPr>
            <a:xfrm rot="5400000">
              <a:off x="393956" y="-373126"/>
              <a:ext cx="4197222" cy="4943475"/>
            </a:xfrm>
            <a:prstGeom prst="rect">
              <a:avLst/>
            </a:prstGeom>
          </p:spPr>
        </p:pic>
      </p:grpSp>
      <p:sp>
        <p:nvSpPr>
          <p:cNvPr id="2" name="Title 1">
            <a:extLst>
              <a:ext uri="{FF2B5EF4-FFF2-40B4-BE49-F238E27FC236}">
                <a16:creationId xmlns:a16="http://schemas.microsoft.com/office/drawing/2014/main" id="{5C58C7F5-F16A-BFD4-EE2C-1062FD243B2D}"/>
              </a:ext>
            </a:extLst>
          </p:cNvPr>
          <p:cNvSpPr>
            <a:spLocks noGrp="1"/>
          </p:cNvSpPr>
          <p:nvPr>
            <p:ph type="title"/>
          </p:nvPr>
        </p:nvSpPr>
        <p:spPr>
          <a:xfrm>
            <a:off x="838201" y="559813"/>
            <a:ext cx="3352799" cy="5577934"/>
          </a:xfrm>
        </p:spPr>
        <p:txBody>
          <a:bodyPr>
            <a:normAutofit/>
          </a:bodyPr>
          <a:lstStyle/>
          <a:p>
            <a:r>
              <a:rPr lang="en-US" sz="4000">
                <a:cs typeface="Sabon Next LT"/>
              </a:rPr>
              <a:t>Lorenz: Imprinting</a:t>
            </a:r>
            <a:endParaRPr lang="en-US" sz="4000"/>
          </a:p>
        </p:txBody>
      </p:sp>
      <p:graphicFrame>
        <p:nvGraphicFramePr>
          <p:cNvPr id="5" name="Content Placeholder 2">
            <a:extLst>
              <a:ext uri="{FF2B5EF4-FFF2-40B4-BE49-F238E27FC236}">
                <a16:creationId xmlns:a16="http://schemas.microsoft.com/office/drawing/2014/main" id="{F7D682B2-1346-BC68-7609-E4550D519153}"/>
              </a:ext>
            </a:extLst>
          </p:cNvPr>
          <p:cNvGraphicFramePr>
            <a:graphicFrameLocks noGrp="1"/>
          </p:cNvGraphicFramePr>
          <p:nvPr>
            <p:ph idx="1"/>
            <p:extLst>
              <p:ext uri="{D42A27DB-BD31-4B8C-83A1-F6EECF244321}">
                <p14:modId xmlns:p14="http://schemas.microsoft.com/office/powerpoint/2010/main" val="2597508398"/>
              </p:ext>
            </p:extLst>
          </p:nvPr>
        </p:nvGraphicFramePr>
        <p:xfrm>
          <a:off x="4807223" y="457200"/>
          <a:ext cx="7003777" cy="58436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550623946"/>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227BE2-B622-7A5E-105E-01C7EDDB156B}"/>
              </a:ext>
            </a:extLst>
          </p:cNvPr>
          <p:cNvSpPr>
            <a:spLocks noGrp="1"/>
          </p:cNvSpPr>
          <p:nvPr>
            <p:ph type="title"/>
          </p:nvPr>
        </p:nvSpPr>
        <p:spPr/>
        <p:txBody>
          <a:bodyPr/>
          <a:lstStyle/>
          <a:p>
            <a:r>
              <a:rPr lang="en-US" dirty="0">
                <a:cs typeface="Sabon Next LT"/>
              </a:rPr>
              <a:t>Lorenz: Imprinting</a:t>
            </a:r>
            <a:endParaRPr lang="en-US" dirty="0"/>
          </a:p>
        </p:txBody>
      </p:sp>
      <p:sp>
        <p:nvSpPr>
          <p:cNvPr id="3" name="Content Placeholder 2">
            <a:extLst>
              <a:ext uri="{FF2B5EF4-FFF2-40B4-BE49-F238E27FC236}">
                <a16:creationId xmlns:a16="http://schemas.microsoft.com/office/drawing/2014/main" id="{2AEF2C91-DF4A-E400-C824-10644C754932}"/>
              </a:ext>
            </a:extLst>
          </p:cNvPr>
          <p:cNvSpPr>
            <a:spLocks noGrp="1"/>
          </p:cNvSpPr>
          <p:nvPr>
            <p:ph idx="1"/>
          </p:nvPr>
        </p:nvSpPr>
        <p:spPr/>
        <p:txBody>
          <a:bodyPr vert="horz" lIns="91440" tIns="45720" rIns="91440" bIns="45720" rtlCol="0" anchor="t">
            <a:normAutofit/>
          </a:bodyPr>
          <a:lstStyle/>
          <a:p>
            <a:r>
              <a:rPr lang="en-US" dirty="0">
                <a:hlinkClick r:id="rId2"/>
              </a:rPr>
              <a:t>https://youtube.com/watch?v=2UIU9XH-mUI</a:t>
            </a:r>
            <a:endParaRPr lang="en-US"/>
          </a:p>
          <a:p>
            <a:endParaRPr lang="en-US" dirty="0"/>
          </a:p>
        </p:txBody>
      </p:sp>
    </p:spTree>
    <p:extLst>
      <p:ext uri="{BB962C8B-B14F-4D97-AF65-F5344CB8AC3E}">
        <p14:creationId xmlns:p14="http://schemas.microsoft.com/office/powerpoint/2010/main" val="2402233259"/>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139991-D670-B1B6-72CD-A30EE98C39E5}"/>
              </a:ext>
            </a:extLst>
          </p:cNvPr>
          <p:cNvSpPr>
            <a:spLocks noGrp="1"/>
          </p:cNvSpPr>
          <p:nvPr>
            <p:ph type="title"/>
          </p:nvPr>
        </p:nvSpPr>
        <p:spPr/>
        <p:txBody>
          <a:bodyPr/>
          <a:lstStyle/>
          <a:p>
            <a:r>
              <a:rPr lang="en-US" dirty="0">
                <a:cs typeface="Sabon Next LT"/>
              </a:rPr>
              <a:t>Early Attachments</a:t>
            </a:r>
            <a:endParaRPr lang="en-US" dirty="0"/>
          </a:p>
        </p:txBody>
      </p:sp>
      <p:sp>
        <p:nvSpPr>
          <p:cNvPr id="3" name="Content Placeholder 2">
            <a:extLst>
              <a:ext uri="{FF2B5EF4-FFF2-40B4-BE49-F238E27FC236}">
                <a16:creationId xmlns:a16="http://schemas.microsoft.com/office/drawing/2014/main" id="{3F73670B-40D3-BB82-A051-8B1EF3EF5F6E}"/>
              </a:ext>
            </a:extLst>
          </p:cNvPr>
          <p:cNvSpPr>
            <a:spLocks noGrp="1"/>
          </p:cNvSpPr>
          <p:nvPr>
            <p:ph idx="1"/>
          </p:nvPr>
        </p:nvSpPr>
        <p:spPr/>
        <p:txBody>
          <a:bodyPr vert="horz" lIns="91440" tIns="45720" rIns="91440" bIns="45720" rtlCol="0" anchor="t">
            <a:normAutofit/>
          </a:bodyPr>
          <a:lstStyle/>
          <a:p>
            <a:r>
              <a:rPr lang="en-US" dirty="0"/>
              <a:t>This is a </a:t>
            </a:r>
            <a:r>
              <a:rPr lang="en-US" dirty="0" err="1"/>
              <a:t>behaviour</a:t>
            </a:r>
            <a:r>
              <a:rPr lang="en-US" dirty="0"/>
              <a:t> that is found to appear universally across cultures. </a:t>
            </a:r>
          </a:p>
          <a:p>
            <a:r>
              <a:rPr lang="en-US" dirty="0"/>
              <a:t>It actively affects our subsequent development and relationships.</a:t>
            </a:r>
          </a:p>
          <a:p>
            <a:r>
              <a:rPr lang="en-US" dirty="0">
                <a:ea typeface="+mn-lt"/>
                <a:cs typeface="+mn-lt"/>
              </a:rPr>
              <a:t>Attachment is </a:t>
            </a:r>
            <a:r>
              <a:rPr lang="en-US" dirty="0" err="1">
                <a:ea typeface="+mn-lt"/>
                <a:cs typeface="+mn-lt"/>
              </a:rPr>
              <a:t>characterised</a:t>
            </a:r>
            <a:r>
              <a:rPr lang="en-US" dirty="0">
                <a:ea typeface="+mn-lt"/>
                <a:cs typeface="+mn-lt"/>
              </a:rPr>
              <a:t> by specific behaviors in children, such as seeking proximity to the attachment figure when upset or threatened (Bowlby, 1969).</a:t>
            </a:r>
            <a:br>
              <a:rPr lang="en-US" dirty="0"/>
            </a:br>
            <a:endParaRPr lang="en-US" dirty="0"/>
          </a:p>
          <a:p>
            <a:endParaRPr lang="en-US" dirty="0"/>
          </a:p>
        </p:txBody>
      </p:sp>
    </p:spTree>
    <p:extLst>
      <p:ext uri="{BB962C8B-B14F-4D97-AF65-F5344CB8AC3E}">
        <p14:creationId xmlns:p14="http://schemas.microsoft.com/office/powerpoint/2010/main" val="4182212911"/>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79AB67-7C90-B072-22EE-F97ED51D47E2}"/>
              </a:ext>
            </a:extLst>
          </p:cNvPr>
          <p:cNvSpPr>
            <a:spLocks noGrp="1"/>
          </p:cNvSpPr>
          <p:nvPr>
            <p:ph type="title"/>
          </p:nvPr>
        </p:nvSpPr>
        <p:spPr/>
        <p:txBody>
          <a:bodyPr/>
          <a:lstStyle/>
          <a:p>
            <a:r>
              <a:rPr lang="en-US" dirty="0">
                <a:cs typeface="Sabon Next LT"/>
              </a:rPr>
              <a:t>Harry Harlow (1958)</a:t>
            </a:r>
            <a:endParaRPr lang="en-US" dirty="0"/>
          </a:p>
        </p:txBody>
      </p:sp>
      <p:sp>
        <p:nvSpPr>
          <p:cNvPr id="3" name="Content Placeholder 2">
            <a:extLst>
              <a:ext uri="{FF2B5EF4-FFF2-40B4-BE49-F238E27FC236}">
                <a16:creationId xmlns:a16="http://schemas.microsoft.com/office/drawing/2014/main" id="{EFF1CAF8-CA61-658E-014D-B42EA63038A3}"/>
              </a:ext>
            </a:extLst>
          </p:cNvPr>
          <p:cNvSpPr>
            <a:spLocks noGrp="1"/>
          </p:cNvSpPr>
          <p:nvPr>
            <p:ph idx="1"/>
          </p:nvPr>
        </p:nvSpPr>
        <p:spPr/>
        <p:txBody>
          <a:bodyPr vert="horz" lIns="91440" tIns="45720" rIns="91440" bIns="45720" rtlCol="0" anchor="t">
            <a:normAutofit/>
          </a:bodyPr>
          <a:lstStyle/>
          <a:p>
            <a:r>
              <a:rPr lang="en-US" dirty="0"/>
              <a:t>The learning theory of attachment suggests that we form attachments with caregivers for food and survival. </a:t>
            </a:r>
          </a:p>
          <a:p>
            <a:r>
              <a:rPr lang="en-US" dirty="0"/>
              <a:t>However, Harlow presented a counterargument to this. </a:t>
            </a:r>
          </a:p>
          <a:p>
            <a:endParaRPr lang="en-US" dirty="0"/>
          </a:p>
          <a:p>
            <a:r>
              <a:rPr lang="en-US" dirty="0">
                <a:ea typeface="+mn-lt"/>
                <a:cs typeface="+mn-lt"/>
                <a:hlinkClick r:id="rId2"/>
              </a:rPr>
              <a:t>https://www.youtube.com/watch?v=hsA5Sec6dAI</a:t>
            </a:r>
            <a:endParaRPr lang="en-US" dirty="0">
              <a:ea typeface="+mn-lt"/>
              <a:cs typeface="+mn-lt"/>
            </a:endParaRPr>
          </a:p>
          <a:p>
            <a:endParaRPr lang="en-US" dirty="0"/>
          </a:p>
          <a:p>
            <a:endParaRPr lang="en-US" dirty="0"/>
          </a:p>
        </p:txBody>
      </p:sp>
    </p:spTree>
    <p:extLst>
      <p:ext uri="{BB962C8B-B14F-4D97-AF65-F5344CB8AC3E}">
        <p14:creationId xmlns:p14="http://schemas.microsoft.com/office/powerpoint/2010/main" val="2913556291"/>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6BB1D9-C7F0-76F7-CE3F-DB8861A422DB}"/>
              </a:ext>
            </a:extLst>
          </p:cNvPr>
          <p:cNvSpPr>
            <a:spLocks noGrp="1"/>
          </p:cNvSpPr>
          <p:nvPr>
            <p:ph type="title"/>
          </p:nvPr>
        </p:nvSpPr>
        <p:spPr/>
        <p:txBody>
          <a:bodyPr/>
          <a:lstStyle/>
          <a:p>
            <a:r>
              <a:rPr lang="en-US" dirty="0">
                <a:cs typeface="Sabon Next LT"/>
              </a:rPr>
              <a:t>Harry Harlow (1958)</a:t>
            </a:r>
            <a:endParaRPr lang="en-US" dirty="0"/>
          </a:p>
        </p:txBody>
      </p:sp>
      <p:sp>
        <p:nvSpPr>
          <p:cNvPr id="3" name="Content Placeholder 2">
            <a:extLst>
              <a:ext uri="{FF2B5EF4-FFF2-40B4-BE49-F238E27FC236}">
                <a16:creationId xmlns:a16="http://schemas.microsoft.com/office/drawing/2014/main" id="{5193FBC1-FF2E-5180-DF3A-3E27336AFC1C}"/>
              </a:ext>
            </a:extLst>
          </p:cNvPr>
          <p:cNvSpPr>
            <a:spLocks noGrp="1"/>
          </p:cNvSpPr>
          <p:nvPr>
            <p:ph idx="1"/>
          </p:nvPr>
        </p:nvSpPr>
        <p:spPr/>
        <p:txBody>
          <a:bodyPr vert="horz" lIns="91440" tIns="45720" rIns="91440" bIns="45720" rtlCol="0" anchor="t">
            <a:normAutofit/>
          </a:bodyPr>
          <a:lstStyle/>
          <a:p>
            <a:r>
              <a:rPr lang="en-US" dirty="0"/>
              <a:t>The results of the experiment on the monkeys were quite shocking.</a:t>
            </a:r>
          </a:p>
          <a:p>
            <a:r>
              <a:rPr lang="en-US" dirty="0">
                <a:ea typeface="+mn-lt"/>
                <a:cs typeface="+mn-lt"/>
              </a:rPr>
              <a:t>They were much more timid.</a:t>
            </a:r>
            <a:endParaRPr lang="en-US" dirty="0"/>
          </a:p>
          <a:p>
            <a:r>
              <a:rPr lang="en-US" dirty="0">
                <a:ea typeface="+mn-lt"/>
                <a:cs typeface="+mn-lt"/>
              </a:rPr>
              <a:t>They did not know how to act with other monkeys.</a:t>
            </a:r>
            <a:endParaRPr lang="en-US" dirty="0"/>
          </a:p>
          <a:p>
            <a:r>
              <a:rPr lang="en-US" dirty="0">
                <a:ea typeface="+mn-lt"/>
                <a:cs typeface="+mn-lt"/>
              </a:rPr>
              <a:t>They were easily bullied and wouldn’t stand up for themselves.</a:t>
            </a:r>
            <a:endParaRPr lang="en-US" dirty="0"/>
          </a:p>
          <a:p>
            <a:r>
              <a:rPr lang="en-US" dirty="0">
                <a:ea typeface="+mn-lt"/>
                <a:cs typeface="+mn-lt"/>
              </a:rPr>
              <a:t>They had difficulty with mating.</a:t>
            </a:r>
            <a:endParaRPr lang="en-US" dirty="0"/>
          </a:p>
          <a:p>
            <a:r>
              <a:rPr lang="en-US" dirty="0">
                <a:ea typeface="+mn-lt"/>
                <a:cs typeface="+mn-lt"/>
              </a:rPr>
              <a:t>The females were inadequate mothers.</a:t>
            </a:r>
            <a:endParaRPr lang="en-US" dirty="0"/>
          </a:p>
        </p:txBody>
      </p:sp>
    </p:spTree>
    <p:extLst>
      <p:ext uri="{BB962C8B-B14F-4D97-AF65-F5344CB8AC3E}">
        <p14:creationId xmlns:p14="http://schemas.microsoft.com/office/powerpoint/2010/main" val="2717738168"/>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3A7A8F-D155-E2F2-FD5F-38287AA1F774}"/>
              </a:ext>
            </a:extLst>
          </p:cNvPr>
          <p:cNvSpPr>
            <a:spLocks noGrp="1"/>
          </p:cNvSpPr>
          <p:nvPr>
            <p:ph type="title"/>
          </p:nvPr>
        </p:nvSpPr>
        <p:spPr/>
        <p:txBody>
          <a:bodyPr/>
          <a:lstStyle/>
          <a:p>
            <a:r>
              <a:rPr lang="en-US" dirty="0">
                <a:cs typeface="Sabon Next LT"/>
              </a:rPr>
              <a:t>Harry Harlow (1958)</a:t>
            </a:r>
            <a:endParaRPr lang="en-US" dirty="0"/>
          </a:p>
        </p:txBody>
      </p:sp>
      <p:sp>
        <p:nvSpPr>
          <p:cNvPr id="3" name="Content Placeholder 2">
            <a:extLst>
              <a:ext uri="{FF2B5EF4-FFF2-40B4-BE49-F238E27FC236}">
                <a16:creationId xmlns:a16="http://schemas.microsoft.com/office/drawing/2014/main" id="{C8A9C49A-BF2D-AAED-8B20-B88C5970224E}"/>
              </a:ext>
            </a:extLst>
          </p:cNvPr>
          <p:cNvSpPr>
            <a:spLocks noGrp="1"/>
          </p:cNvSpPr>
          <p:nvPr>
            <p:ph idx="1"/>
          </p:nvPr>
        </p:nvSpPr>
        <p:spPr/>
        <p:txBody>
          <a:bodyPr vert="horz" lIns="91440" tIns="45720" rIns="91440" bIns="45720" rtlCol="0" anchor="t">
            <a:normAutofit/>
          </a:bodyPr>
          <a:lstStyle/>
          <a:p>
            <a:r>
              <a:rPr lang="en-US" dirty="0"/>
              <a:t>These effects were found to be reversible if the monkeys were with the surrogates for less than 90 days.</a:t>
            </a:r>
          </a:p>
        </p:txBody>
      </p:sp>
    </p:spTree>
    <p:extLst>
      <p:ext uri="{BB962C8B-B14F-4D97-AF65-F5344CB8AC3E}">
        <p14:creationId xmlns:p14="http://schemas.microsoft.com/office/powerpoint/2010/main" val="3249007677"/>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C7897F-2281-C625-304D-800F55C228D6}"/>
              </a:ext>
            </a:extLst>
          </p:cNvPr>
          <p:cNvSpPr>
            <a:spLocks noGrp="1"/>
          </p:cNvSpPr>
          <p:nvPr>
            <p:ph type="title"/>
          </p:nvPr>
        </p:nvSpPr>
        <p:spPr/>
        <p:txBody>
          <a:bodyPr/>
          <a:lstStyle/>
          <a:p>
            <a:r>
              <a:rPr lang="en-US" dirty="0">
                <a:cs typeface="Sabon Next LT"/>
              </a:rPr>
              <a:t>Harlow (1965)</a:t>
            </a:r>
            <a:endParaRPr lang="en-US" dirty="0"/>
          </a:p>
        </p:txBody>
      </p:sp>
      <p:sp>
        <p:nvSpPr>
          <p:cNvPr id="3" name="Content Placeholder 2">
            <a:extLst>
              <a:ext uri="{FF2B5EF4-FFF2-40B4-BE49-F238E27FC236}">
                <a16:creationId xmlns:a16="http://schemas.microsoft.com/office/drawing/2014/main" id="{31AE6144-CFAD-4F2A-B223-2925B357E720}"/>
              </a:ext>
            </a:extLst>
          </p:cNvPr>
          <p:cNvSpPr>
            <a:spLocks noGrp="1"/>
          </p:cNvSpPr>
          <p:nvPr>
            <p:ph idx="1"/>
          </p:nvPr>
        </p:nvSpPr>
        <p:spPr/>
        <p:txBody>
          <a:bodyPr vert="horz" lIns="91440" tIns="45720" rIns="91440" bIns="45720" rtlCol="0" anchor="t">
            <a:normAutofit/>
          </a:bodyPr>
          <a:lstStyle/>
          <a:p>
            <a:r>
              <a:rPr lang="en-US" dirty="0">
                <a:ea typeface="+mn-lt"/>
                <a:cs typeface="+mn-lt"/>
              </a:rPr>
              <a:t>Harlow (1965) took babies and isolated them from birth. They had no contact with each other or anybody else.</a:t>
            </a:r>
            <a:endParaRPr lang="en-US" dirty="0"/>
          </a:p>
          <a:p>
            <a:r>
              <a:rPr lang="en-US" dirty="0">
                <a:ea typeface="+mn-lt"/>
                <a:cs typeface="+mn-lt"/>
              </a:rPr>
              <a:t>He kept some this way for three months, some for six, some for nine and some for the first year of their lives. </a:t>
            </a:r>
          </a:p>
          <a:p>
            <a:r>
              <a:rPr lang="en-US" dirty="0">
                <a:ea typeface="+mn-lt"/>
                <a:cs typeface="+mn-lt"/>
              </a:rPr>
              <a:t>He then put them back with other monkeys to see what effect their failure to form attachment had on behavior.</a:t>
            </a:r>
            <a:endParaRPr lang="en-US"/>
          </a:p>
          <a:p>
            <a:endParaRPr lang="en-US"/>
          </a:p>
        </p:txBody>
      </p:sp>
    </p:spTree>
    <p:extLst>
      <p:ext uri="{BB962C8B-B14F-4D97-AF65-F5344CB8AC3E}">
        <p14:creationId xmlns:p14="http://schemas.microsoft.com/office/powerpoint/2010/main" val="1456510516"/>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1" name="Rectangle 10">
            <a:extLst>
              <a:ext uri="{FF2B5EF4-FFF2-40B4-BE49-F238E27FC236}">
                <a16:creationId xmlns:a16="http://schemas.microsoft.com/office/drawing/2014/main" id="{37962AE0-6A1C-4B76-9D52-10E5E6D7D3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grpSp>
        <p:nvGrpSpPr>
          <p:cNvPr id="13" name="Group 12">
            <a:extLst>
              <a:ext uri="{FF2B5EF4-FFF2-40B4-BE49-F238E27FC236}">
                <a16:creationId xmlns:a16="http://schemas.microsoft.com/office/drawing/2014/main" id="{7AB7BDB5-BE0D-446B-AA57-16A1D859E52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V="1">
            <a:off x="3048" y="1"/>
            <a:ext cx="5236971" cy="6858000"/>
            <a:chOff x="20829" y="1"/>
            <a:chExt cx="5236971" cy="6857999"/>
          </a:xfrm>
        </p:grpSpPr>
        <p:pic>
          <p:nvPicPr>
            <p:cNvPr id="14" name="Picture 13">
              <a:extLst>
                <a:ext uri="{FF2B5EF4-FFF2-40B4-BE49-F238E27FC236}">
                  <a16:creationId xmlns:a16="http://schemas.microsoft.com/office/drawing/2014/main" id="{8908FD00-E296-493C-89F7-EE7DB15D200A}"/>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2">
              <a:duotone>
                <a:schemeClr val="accent6">
                  <a:shade val="45000"/>
                  <a:satMod val="135000"/>
                </a:schemeClr>
                <a:prstClr val="white"/>
              </a:duotone>
              <a:alphaModFix amt="10000"/>
              <a:extLst>
                <a:ext uri="{28A0092B-C50C-407E-A947-70E740481C1C}">
                  <a14:useLocalDpi xmlns:a14="http://schemas.microsoft.com/office/drawing/2010/main" val="0"/>
                </a:ext>
              </a:extLst>
            </a:blip>
            <a:stretch>
              <a:fillRect/>
            </a:stretch>
          </p:blipFill>
          <p:spPr>
            <a:xfrm>
              <a:off x="20829" y="692703"/>
              <a:ext cx="5236971" cy="6165297"/>
            </a:xfrm>
            <a:prstGeom prst="rect">
              <a:avLst/>
            </a:prstGeom>
          </p:spPr>
        </p:pic>
        <p:pic>
          <p:nvPicPr>
            <p:cNvPr id="15" name="Picture 14">
              <a:extLst>
                <a:ext uri="{FF2B5EF4-FFF2-40B4-BE49-F238E27FC236}">
                  <a16:creationId xmlns:a16="http://schemas.microsoft.com/office/drawing/2014/main" id="{0E9000E1-E55C-4724-B0E8-CC588826F51A}"/>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2">
              <a:duotone>
                <a:schemeClr val="accent6">
                  <a:shade val="45000"/>
                  <a:satMod val="135000"/>
                </a:schemeClr>
                <a:prstClr val="white"/>
              </a:duotone>
              <a:alphaModFix amt="10000"/>
              <a:extLst>
                <a:ext uri="{28A0092B-C50C-407E-A947-70E740481C1C}">
                  <a14:useLocalDpi xmlns:a14="http://schemas.microsoft.com/office/drawing/2010/main" val="0"/>
                </a:ext>
              </a:extLst>
            </a:blip>
            <a:srcRect l="19154" b="19117"/>
            <a:stretch/>
          </p:blipFill>
          <p:spPr>
            <a:xfrm rot="5400000">
              <a:off x="393956" y="-373126"/>
              <a:ext cx="4197222" cy="4943475"/>
            </a:xfrm>
            <a:prstGeom prst="rect">
              <a:avLst/>
            </a:prstGeom>
          </p:spPr>
        </p:pic>
      </p:grpSp>
      <p:sp>
        <p:nvSpPr>
          <p:cNvPr id="2" name="Title 1">
            <a:extLst>
              <a:ext uri="{FF2B5EF4-FFF2-40B4-BE49-F238E27FC236}">
                <a16:creationId xmlns:a16="http://schemas.microsoft.com/office/drawing/2014/main" id="{DE5E43C2-1F13-A210-3A5F-AE01B3E67729}"/>
              </a:ext>
            </a:extLst>
          </p:cNvPr>
          <p:cNvSpPr>
            <a:spLocks noGrp="1"/>
          </p:cNvSpPr>
          <p:nvPr>
            <p:ph type="title"/>
          </p:nvPr>
        </p:nvSpPr>
        <p:spPr>
          <a:xfrm>
            <a:off x="838201" y="559813"/>
            <a:ext cx="3352799" cy="5577934"/>
          </a:xfrm>
        </p:spPr>
        <p:txBody>
          <a:bodyPr>
            <a:normAutofit/>
          </a:bodyPr>
          <a:lstStyle/>
          <a:p>
            <a:r>
              <a:rPr lang="en-US" sz="4000">
                <a:cs typeface="Sabon Next LT"/>
              </a:rPr>
              <a:t>Harlow (1965)</a:t>
            </a:r>
            <a:endParaRPr lang="en-US" sz="4000"/>
          </a:p>
        </p:txBody>
      </p:sp>
      <p:graphicFrame>
        <p:nvGraphicFramePr>
          <p:cNvPr id="5" name="Content Placeholder 2">
            <a:extLst>
              <a:ext uri="{FF2B5EF4-FFF2-40B4-BE49-F238E27FC236}">
                <a16:creationId xmlns:a16="http://schemas.microsoft.com/office/drawing/2014/main" id="{70EAD7EF-6580-C39A-A588-7338FF2C221D}"/>
              </a:ext>
            </a:extLst>
          </p:cNvPr>
          <p:cNvGraphicFramePr>
            <a:graphicFrameLocks noGrp="1"/>
          </p:cNvGraphicFramePr>
          <p:nvPr>
            <p:ph idx="1"/>
            <p:extLst>
              <p:ext uri="{D42A27DB-BD31-4B8C-83A1-F6EECF244321}">
                <p14:modId xmlns:p14="http://schemas.microsoft.com/office/powerpoint/2010/main" val="3236783983"/>
              </p:ext>
            </p:extLst>
          </p:nvPr>
        </p:nvGraphicFramePr>
        <p:xfrm>
          <a:off x="4807223" y="457200"/>
          <a:ext cx="7003777" cy="58436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739214961"/>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10617A-B1CF-A55B-9D06-DEA7477934E1}"/>
              </a:ext>
            </a:extLst>
          </p:cNvPr>
          <p:cNvSpPr>
            <a:spLocks noGrp="1"/>
          </p:cNvSpPr>
          <p:nvPr>
            <p:ph type="title"/>
          </p:nvPr>
        </p:nvSpPr>
        <p:spPr/>
        <p:txBody>
          <a:bodyPr/>
          <a:lstStyle/>
          <a:p>
            <a:r>
              <a:rPr lang="en-US" dirty="0">
                <a:cs typeface="Sabon Next LT"/>
              </a:rPr>
              <a:t>Harlow (1965)</a:t>
            </a:r>
            <a:endParaRPr lang="en-US" dirty="0"/>
          </a:p>
        </p:txBody>
      </p:sp>
      <p:sp>
        <p:nvSpPr>
          <p:cNvPr id="3" name="Content Placeholder 2">
            <a:extLst>
              <a:ext uri="{FF2B5EF4-FFF2-40B4-BE49-F238E27FC236}">
                <a16:creationId xmlns:a16="http://schemas.microsoft.com/office/drawing/2014/main" id="{8B3E1AFD-E615-3F9C-B866-048C72D9B8A7}"/>
              </a:ext>
            </a:extLst>
          </p:cNvPr>
          <p:cNvSpPr>
            <a:spLocks noGrp="1"/>
          </p:cNvSpPr>
          <p:nvPr>
            <p:ph idx="1"/>
          </p:nvPr>
        </p:nvSpPr>
        <p:spPr>
          <a:xfrm>
            <a:off x="472062" y="1949450"/>
            <a:ext cx="11274612" cy="4195763"/>
          </a:xfrm>
        </p:spPr>
        <p:txBody>
          <a:bodyPr vert="horz" lIns="91440" tIns="45720" rIns="91440" bIns="45720" rtlCol="0" anchor="t">
            <a:normAutofit lnSpcReduction="10000"/>
          </a:bodyPr>
          <a:lstStyle/>
          <a:p>
            <a:r>
              <a:rPr lang="en-US" dirty="0">
                <a:ea typeface="+mn-lt"/>
                <a:cs typeface="+mn-lt"/>
              </a:rPr>
              <a:t>Scared of</a:t>
            </a:r>
            <a:r>
              <a:rPr lang="en-US">
                <a:ea typeface="+mn-lt"/>
                <a:cs typeface="+mn-lt"/>
              </a:rPr>
              <a:t> the other monkeys, and became very aggressive</a:t>
            </a:r>
            <a:endParaRPr lang="en-US" dirty="0">
              <a:ea typeface="+mn-lt"/>
              <a:cs typeface="+mn-lt"/>
            </a:endParaRPr>
          </a:p>
          <a:p>
            <a:r>
              <a:rPr lang="en-US" dirty="0">
                <a:ea typeface="+mn-lt"/>
                <a:cs typeface="+mn-lt"/>
              </a:rPr>
              <a:t>Unable to communicate or socialize with other monkeys. </a:t>
            </a:r>
            <a:endParaRPr lang="en-US">
              <a:ea typeface="+mn-lt"/>
              <a:cs typeface="+mn-lt"/>
            </a:endParaRPr>
          </a:p>
          <a:p>
            <a:r>
              <a:rPr lang="en-US" dirty="0">
                <a:ea typeface="+mn-lt"/>
                <a:cs typeface="+mn-lt"/>
              </a:rPr>
              <a:t>The other monkeys bullied them. </a:t>
            </a:r>
            <a:endParaRPr lang="en-US">
              <a:ea typeface="+mn-lt"/>
              <a:cs typeface="+mn-lt"/>
            </a:endParaRPr>
          </a:p>
          <a:p>
            <a:r>
              <a:rPr lang="en-US" dirty="0">
                <a:ea typeface="+mn-lt"/>
                <a:cs typeface="+mn-lt"/>
              </a:rPr>
              <a:t>Self-mutilation, tearing hair out, scratching, and biting themselves.</a:t>
            </a:r>
            <a:endParaRPr lang="en-US"/>
          </a:p>
          <a:p>
            <a:r>
              <a:rPr lang="en-US" dirty="0">
                <a:ea typeface="+mn-lt"/>
                <a:cs typeface="+mn-lt"/>
              </a:rPr>
              <a:t>Harlow created a state of anxiety in female monkeys which had implications once they became parents. </a:t>
            </a:r>
          </a:p>
          <a:p>
            <a:r>
              <a:rPr lang="en-US" dirty="0">
                <a:ea typeface="+mn-lt"/>
                <a:cs typeface="+mn-lt"/>
              </a:rPr>
              <a:t>They smashed their infant’s face into the floor and rubbed it back and forth.</a:t>
            </a:r>
            <a:endParaRPr lang="en-US"/>
          </a:p>
        </p:txBody>
      </p:sp>
    </p:spTree>
    <p:extLst>
      <p:ext uri="{BB962C8B-B14F-4D97-AF65-F5344CB8AC3E}">
        <p14:creationId xmlns:p14="http://schemas.microsoft.com/office/powerpoint/2010/main" val="1922822051"/>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1" name="Rectangle 10">
            <a:extLst>
              <a:ext uri="{FF2B5EF4-FFF2-40B4-BE49-F238E27FC236}">
                <a16:creationId xmlns:a16="http://schemas.microsoft.com/office/drawing/2014/main" id="{37962AE0-6A1C-4B76-9D52-10E5E6D7D3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grpSp>
        <p:nvGrpSpPr>
          <p:cNvPr id="13" name="Group 12">
            <a:extLst>
              <a:ext uri="{FF2B5EF4-FFF2-40B4-BE49-F238E27FC236}">
                <a16:creationId xmlns:a16="http://schemas.microsoft.com/office/drawing/2014/main" id="{7AB7BDB5-BE0D-446B-AA57-16A1D859E52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V="1">
            <a:off x="3048" y="1"/>
            <a:ext cx="5236971" cy="6858000"/>
            <a:chOff x="20829" y="1"/>
            <a:chExt cx="5236971" cy="6857999"/>
          </a:xfrm>
        </p:grpSpPr>
        <p:pic>
          <p:nvPicPr>
            <p:cNvPr id="14" name="Picture 13">
              <a:extLst>
                <a:ext uri="{FF2B5EF4-FFF2-40B4-BE49-F238E27FC236}">
                  <a16:creationId xmlns:a16="http://schemas.microsoft.com/office/drawing/2014/main" id="{8908FD00-E296-493C-89F7-EE7DB15D200A}"/>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2">
              <a:duotone>
                <a:schemeClr val="accent6">
                  <a:shade val="45000"/>
                  <a:satMod val="135000"/>
                </a:schemeClr>
                <a:prstClr val="white"/>
              </a:duotone>
              <a:alphaModFix amt="10000"/>
              <a:extLst>
                <a:ext uri="{28A0092B-C50C-407E-A947-70E740481C1C}">
                  <a14:useLocalDpi xmlns:a14="http://schemas.microsoft.com/office/drawing/2010/main" val="0"/>
                </a:ext>
              </a:extLst>
            </a:blip>
            <a:stretch>
              <a:fillRect/>
            </a:stretch>
          </p:blipFill>
          <p:spPr>
            <a:xfrm>
              <a:off x="20829" y="692703"/>
              <a:ext cx="5236971" cy="6165297"/>
            </a:xfrm>
            <a:prstGeom prst="rect">
              <a:avLst/>
            </a:prstGeom>
          </p:spPr>
        </p:pic>
        <p:pic>
          <p:nvPicPr>
            <p:cNvPr id="15" name="Picture 14">
              <a:extLst>
                <a:ext uri="{FF2B5EF4-FFF2-40B4-BE49-F238E27FC236}">
                  <a16:creationId xmlns:a16="http://schemas.microsoft.com/office/drawing/2014/main" id="{0E9000E1-E55C-4724-B0E8-CC588826F51A}"/>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2">
              <a:duotone>
                <a:schemeClr val="accent6">
                  <a:shade val="45000"/>
                  <a:satMod val="135000"/>
                </a:schemeClr>
                <a:prstClr val="white"/>
              </a:duotone>
              <a:alphaModFix amt="10000"/>
              <a:extLst>
                <a:ext uri="{28A0092B-C50C-407E-A947-70E740481C1C}">
                  <a14:useLocalDpi xmlns:a14="http://schemas.microsoft.com/office/drawing/2010/main" val="0"/>
                </a:ext>
              </a:extLst>
            </a:blip>
            <a:srcRect l="19154" b="19117"/>
            <a:stretch/>
          </p:blipFill>
          <p:spPr>
            <a:xfrm rot="5400000">
              <a:off x="393956" y="-373126"/>
              <a:ext cx="4197222" cy="4943475"/>
            </a:xfrm>
            <a:prstGeom prst="rect">
              <a:avLst/>
            </a:prstGeom>
          </p:spPr>
        </p:pic>
      </p:grpSp>
      <p:sp>
        <p:nvSpPr>
          <p:cNvPr id="2" name="Title 1">
            <a:extLst>
              <a:ext uri="{FF2B5EF4-FFF2-40B4-BE49-F238E27FC236}">
                <a16:creationId xmlns:a16="http://schemas.microsoft.com/office/drawing/2014/main" id="{91460789-B84B-64D6-DAB9-8E681CD3BAD2}"/>
              </a:ext>
            </a:extLst>
          </p:cNvPr>
          <p:cNvSpPr>
            <a:spLocks noGrp="1"/>
          </p:cNvSpPr>
          <p:nvPr>
            <p:ph type="title"/>
          </p:nvPr>
        </p:nvSpPr>
        <p:spPr>
          <a:xfrm>
            <a:off x="838201" y="559813"/>
            <a:ext cx="3352799" cy="5577934"/>
          </a:xfrm>
        </p:spPr>
        <p:txBody>
          <a:bodyPr>
            <a:normAutofit/>
          </a:bodyPr>
          <a:lstStyle/>
          <a:p>
            <a:r>
              <a:rPr lang="en-US" sz="4000">
                <a:cs typeface="Sabon Next LT"/>
              </a:rPr>
              <a:t>Critical Periods of Development</a:t>
            </a:r>
            <a:endParaRPr lang="en-US" sz="4000"/>
          </a:p>
        </p:txBody>
      </p:sp>
      <p:graphicFrame>
        <p:nvGraphicFramePr>
          <p:cNvPr id="5" name="Content Placeholder 2">
            <a:extLst>
              <a:ext uri="{FF2B5EF4-FFF2-40B4-BE49-F238E27FC236}">
                <a16:creationId xmlns:a16="http://schemas.microsoft.com/office/drawing/2014/main" id="{9D8FECD0-F3A3-2AB1-DE6F-20C73117E43A}"/>
              </a:ext>
            </a:extLst>
          </p:cNvPr>
          <p:cNvGraphicFramePr>
            <a:graphicFrameLocks noGrp="1"/>
          </p:cNvGraphicFramePr>
          <p:nvPr>
            <p:ph idx="1"/>
            <p:extLst>
              <p:ext uri="{D42A27DB-BD31-4B8C-83A1-F6EECF244321}">
                <p14:modId xmlns:p14="http://schemas.microsoft.com/office/powerpoint/2010/main" val="2859454239"/>
              </p:ext>
            </p:extLst>
          </p:nvPr>
        </p:nvGraphicFramePr>
        <p:xfrm>
          <a:off x="4807223" y="457200"/>
          <a:ext cx="7003777" cy="58436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781047909"/>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4FB2F27-3F7D-440E-A905-86607A926A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1" name="Rectangle 10">
            <a:extLst>
              <a:ext uri="{FF2B5EF4-FFF2-40B4-BE49-F238E27FC236}">
                <a16:creationId xmlns:a16="http://schemas.microsoft.com/office/drawing/2014/main" id="{AF678C14-A033-4139-BCA9-8382B03964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3" name="Rectangle 12">
            <a:extLst>
              <a:ext uri="{FF2B5EF4-FFF2-40B4-BE49-F238E27FC236}">
                <a16:creationId xmlns:a16="http://schemas.microsoft.com/office/drawing/2014/main" id="{C2D5331B-6E57-4C50-8FBB-4317812889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0"/>
            <a:ext cx="12191999"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2" name="Title 1">
            <a:extLst>
              <a:ext uri="{FF2B5EF4-FFF2-40B4-BE49-F238E27FC236}">
                <a16:creationId xmlns:a16="http://schemas.microsoft.com/office/drawing/2014/main" id="{F896D5F6-15C4-4DDD-608D-C4425AEAAAA0}"/>
              </a:ext>
            </a:extLst>
          </p:cNvPr>
          <p:cNvSpPr>
            <a:spLocks noGrp="1"/>
          </p:cNvSpPr>
          <p:nvPr>
            <p:ph type="title"/>
          </p:nvPr>
        </p:nvSpPr>
        <p:spPr>
          <a:xfrm>
            <a:off x="6400800" y="461339"/>
            <a:ext cx="5332506" cy="2831136"/>
          </a:xfrm>
        </p:spPr>
        <p:txBody>
          <a:bodyPr>
            <a:normAutofit/>
          </a:bodyPr>
          <a:lstStyle/>
          <a:p>
            <a:r>
              <a:rPr lang="en-US">
                <a:solidFill>
                  <a:srgbClr val="FFFFFF"/>
                </a:solidFill>
                <a:cs typeface="Sabon Next LT"/>
              </a:rPr>
              <a:t>Critical Periods of Development</a:t>
            </a:r>
            <a:endParaRPr lang="en-US">
              <a:solidFill>
                <a:srgbClr val="FFFFFF"/>
              </a:solidFill>
            </a:endParaRPr>
          </a:p>
        </p:txBody>
      </p:sp>
      <p:pic>
        <p:nvPicPr>
          <p:cNvPr id="5" name="Picture 4" descr="Plant growing in a concrete crack">
            <a:extLst>
              <a:ext uri="{FF2B5EF4-FFF2-40B4-BE49-F238E27FC236}">
                <a16:creationId xmlns:a16="http://schemas.microsoft.com/office/drawing/2014/main" id="{14961D4C-EF1E-4B74-782D-D5FE6ED5A9A4}"/>
              </a:ext>
            </a:extLst>
          </p:cNvPr>
          <p:cNvPicPr>
            <a:picLocks noChangeAspect="1"/>
          </p:cNvPicPr>
          <p:nvPr/>
        </p:nvPicPr>
        <p:blipFill rotWithShape="1">
          <a:blip r:embed="rId2"/>
          <a:srcRect l="11813" r="30009" b="-3"/>
          <a:stretch/>
        </p:blipFill>
        <p:spPr>
          <a:xfrm>
            <a:off x="-1" y="10"/>
            <a:ext cx="5985983" cy="6857990"/>
          </a:xfrm>
          <a:prstGeom prst="rect">
            <a:avLst/>
          </a:prstGeom>
        </p:spPr>
      </p:pic>
      <p:grpSp>
        <p:nvGrpSpPr>
          <p:cNvPr id="15" name="Group 14">
            <a:extLst>
              <a:ext uri="{FF2B5EF4-FFF2-40B4-BE49-F238E27FC236}">
                <a16:creationId xmlns:a16="http://schemas.microsoft.com/office/drawing/2014/main" id="{E4A40E9D-B0FA-4A78-B58C-87A64C4FD5C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V="1">
            <a:off x="8727783" y="5080"/>
            <a:ext cx="3464215" cy="4598234"/>
            <a:chOff x="8059620" y="41922"/>
            <a:chExt cx="3997615" cy="6816077"/>
          </a:xfrm>
        </p:grpSpPr>
        <p:pic>
          <p:nvPicPr>
            <p:cNvPr id="16" name="Picture 15">
              <a:extLst>
                <a:ext uri="{FF2B5EF4-FFF2-40B4-BE49-F238E27FC236}">
                  <a16:creationId xmlns:a16="http://schemas.microsoft.com/office/drawing/2014/main" id="{5CEBF341-3BD6-4B3B-9B47-1FCC74EB7085}"/>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3">
              <a:alphaModFix amt="5000"/>
              <a:extLst>
                <a:ext uri="{28A0092B-C50C-407E-A947-70E740481C1C}">
                  <a14:useLocalDpi xmlns:a14="http://schemas.microsoft.com/office/drawing/2010/main" val="0"/>
                </a:ext>
              </a:extLst>
            </a:blip>
            <a:srcRect l="22818" b="17291"/>
            <a:stretch/>
          </p:blipFill>
          <p:spPr>
            <a:xfrm flipH="1">
              <a:off x="8059620" y="1345934"/>
              <a:ext cx="3997615" cy="5512065"/>
            </a:xfrm>
            <a:prstGeom prst="rect">
              <a:avLst/>
            </a:prstGeom>
          </p:spPr>
        </p:pic>
        <p:pic>
          <p:nvPicPr>
            <p:cNvPr id="17" name="Picture 16">
              <a:extLst>
                <a:ext uri="{FF2B5EF4-FFF2-40B4-BE49-F238E27FC236}">
                  <a16:creationId xmlns:a16="http://schemas.microsoft.com/office/drawing/2014/main" id="{3078DAA6-6247-4C19-B6CD-81D79702EC37}"/>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3">
              <a:alphaModFix amt="5000"/>
              <a:extLst>
                <a:ext uri="{28A0092B-C50C-407E-A947-70E740481C1C}">
                  <a14:useLocalDpi xmlns:a14="http://schemas.microsoft.com/office/drawing/2010/main" val="0"/>
                </a:ext>
              </a:extLst>
            </a:blip>
            <a:srcRect r="40690"/>
            <a:stretch/>
          </p:blipFill>
          <p:spPr>
            <a:xfrm>
              <a:off x="8915400" y="41922"/>
              <a:ext cx="3141835" cy="6816077"/>
            </a:xfrm>
            <a:prstGeom prst="rect">
              <a:avLst/>
            </a:prstGeom>
          </p:spPr>
        </p:pic>
      </p:grpSp>
      <p:sp>
        <p:nvSpPr>
          <p:cNvPr id="3" name="Content Placeholder 2">
            <a:extLst>
              <a:ext uri="{FF2B5EF4-FFF2-40B4-BE49-F238E27FC236}">
                <a16:creationId xmlns:a16="http://schemas.microsoft.com/office/drawing/2014/main" id="{D082A2EA-5722-36A9-E98C-8D855356BA4E}"/>
              </a:ext>
            </a:extLst>
          </p:cNvPr>
          <p:cNvSpPr>
            <a:spLocks noGrp="1"/>
          </p:cNvSpPr>
          <p:nvPr>
            <p:ph idx="1"/>
          </p:nvPr>
        </p:nvSpPr>
        <p:spPr>
          <a:xfrm>
            <a:off x="6400812" y="3429000"/>
            <a:ext cx="5332164" cy="2585613"/>
          </a:xfrm>
        </p:spPr>
        <p:txBody>
          <a:bodyPr vert="horz" lIns="91440" tIns="45720" rIns="91440" bIns="45720" rtlCol="0">
            <a:normAutofit/>
          </a:bodyPr>
          <a:lstStyle/>
          <a:p>
            <a:r>
              <a:rPr lang="en-US" sz="1700">
                <a:solidFill>
                  <a:srgbClr val="FFFFFF"/>
                </a:solidFill>
              </a:rPr>
              <a:t>The reason for critical periods existing and then ending relates to a feature of the brain called neuroplasticity. This is the ability of the brain to make new connections.</a:t>
            </a:r>
          </a:p>
          <a:p>
            <a:r>
              <a:rPr lang="en-US" sz="1700">
                <a:solidFill>
                  <a:srgbClr val="FFFFFF"/>
                </a:solidFill>
              </a:rPr>
              <a:t>As we age, plasticity reduces, making language and musical ability for example, more difficult to develop in adulthood (Skoe and Kraus, 2013; White et al., 2013; Hartshorne et al., 2018)</a:t>
            </a:r>
          </a:p>
        </p:txBody>
      </p:sp>
    </p:spTree>
    <p:extLst>
      <p:ext uri="{BB962C8B-B14F-4D97-AF65-F5344CB8AC3E}">
        <p14:creationId xmlns:p14="http://schemas.microsoft.com/office/powerpoint/2010/main" val="3773157323"/>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8">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8" name="Rectangle 10">
            <a:extLst>
              <a:ext uri="{FF2B5EF4-FFF2-40B4-BE49-F238E27FC236}">
                <a16:creationId xmlns:a16="http://schemas.microsoft.com/office/drawing/2014/main" id="{37962AE0-6A1C-4B76-9D52-10E5E6D7D3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grpSp>
        <p:nvGrpSpPr>
          <p:cNvPr id="19" name="Group 12">
            <a:extLst>
              <a:ext uri="{FF2B5EF4-FFF2-40B4-BE49-F238E27FC236}">
                <a16:creationId xmlns:a16="http://schemas.microsoft.com/office/drawing/2014/main" id="{191D96BF-0605-446D-9590-F9A64BF8E7F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V="1">
            <a:off x="3048" y="1"/>
            <a:ext cx="5236971" cy="6858000"/>
            <a:chOff x="20829" y="1"/>
            <a:chExt cx="5236971" cy="6857999"/>
          </a:xfrm>
        </p:grpSpPr>
        <p:pic>
          <p:nvPicPr>
            <p:cNvPr id="14" name="Picture 13">
              <a:extLst>
                <a:ext uri="{FF2B5EF4-FFF2-40B4-BE49-F238E27FC236}">
                  <a16:creationId xmlns:a16="http://schemas.microsoft.com/office/drawing/2014/main" id="{B79C2449-D531-4936-82F1-C560A12818D9}"/>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2">
              <a:duotone>
                <a:schemeClr val="accent6">
                  <a:shade val="45000"/>
                  <a:satMod val="135000"/>
                </a:schemeClr>
                <a:prstClr val="white"/>
              </a:duotone>
              <a:alphaModFix amt="10000"/>
              <a:extLst>
                <a:ext uri="{28A0092B-C50C-407E-A947-70E740481C1C}">
                  <a14:useLocalDpi xmlns:a14="http://schemas.microsoft.com/office/drawing/2010/main" val="0"/>
                </a:ext>
              </a:extLst>
            </a:blip>
            <a:stretch>
              <a:fillRect/>
            </a:stretch>
          </p:blipFill>
          <p:spPr>
            <a:xfrm>
              <a:off x="20829" y="692703"/>
              <a:ext cx="5236971" cy="6165297"/>
            </a:xfrm>
            <a:prstGeom prst="rect">
              <a:avLst/>
            </a:prstGeom>
          </p:spPr>
        </p:pic>
        <p:pic>
          <p:nvPicPr>
            <p:cNvPr id="15" name="Picture 14">
              <a:extLst>
                <a:ext uri="{FF2B5EF4-FFF2-40B4-BE49-F238E27FC236}">
                  <a16:creationId xmlns:a16="http://schemas.microsoft.com/office/drawing/2014/main" id="{E881F028-6F1E-42D8-B367-94F963C44CF3}"/>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2">
              <a:duotone>
                <a:schemeClr val="accent6">
                  <a:shade val="45000"/>
                  <a:satMod val="135000"/>
                </a:schemeClr>
                <a:prstClr val="white"/>
              </a:duotone>
              <a:alphaModFix amt="10000"/>
              <a:extLst>
                <a:ext uri="{28A0092B-C50C-407E-A947-70E740481C1C}">
                  <a14:useLocalDpi xmlns:a14="http://schemas.microsoft.com/office/drawing/2010/main" val="0"/>
                </a:ext>
              </a:extLst>
            </a:blip>
            <a:srcRect l="19154" b="19117"/>
            <a:stretch/>
          </p:blipFill>
          <p:spPr>
            <a:xfrm rot="5400000">
              <a:off x="393956" y="-373126"/>
              <a:ext cx="4197222" cy="4943475"/>
            </a:xfrm>
            <a:prstGeom prst="rect">
              <a:avLst/>
            </a:prstGeom>
          </p:spPr>
        </p:pic>
      </p:grpSp>
      <p:sp>
        <p:nvSpPr>
          <p:cNvPr id="2" name="Title 1">
            <a:extLst>
              <a:ext uri="{FF2B5EF4-FFF2-40B4-BE49-F238E27FC236}">
                <a16:creationId xmlns:a16="http://schemas.microsoft.com/office/drawing/2014/main" id="{927BC4B7-2564-C3DA-81BD-950BC7FA1064}"/>
              </a:ext>
            </a:extLst>
          </p:cNvPr>
          <p:cNvSpPr>
            <a:spLocks noGrp="1"/>
          </p:cNvSpPr>
          <p:nvPr>
            <p:ph type="title"/>
          </p:nvPr>
        </p:nvSpPr>
        <p:spPr>
          <a:xfrm>
            <a:off x="838201" y="559813"/>
            <a:ext cx="4876800" cy="5577934"/>
          </a:xfrm>
        </p:spPr>
        <p:txBody>
          <a:bodyPr>
            <a:normAutofit/>
          </a:bodyPr>
          <a:lstStyle/>
          <a:p>
            <a:r>
              <a:rPr lang="en-US" dirty="0">
                <a:cs typeface="Sabon Next LT"/>
              </a:rPr>
              <a:t>Bowlby (1969, 1988)</a:t>
            </a:r>
            <a:endParaRPr lang="en-US" dirty="0"/>
          </a:p>
        </p:txBody>
      </p:sp>
      <p:graphicFrame>
        <p:nvGraphicFramePr>
          <p:cNvPr id="20" name="Content Placeholder 2">
            <a:extLst>
              <a:ext uri="{FF2B5EF4-FFF2-40B4-BE49-F238E27FC236}">
                <a16:creationId xmlns:a16="http://schemas.microsoft.com/office/drawing/2014/main" id="{52DCA9BC-BD47-B6E0-B261-D1DCA016E48F}"/>
              </a:ext>
            </a:extLst>
          </p:cNvPr>
          <p:cNvGraphicFramePr>
            <a:graphicFrameLocks noGrp="1"/>
          </p:cNvGraphicFramePr>
          <p:nvPr>
            <p:ph idx="1"/>
            <p:extLst>
              <p:ext uri="{D42A27DB-BD31-4B8C-83A1-F6EECF244321}">
                <p14:modId xmlns:p14="http://schemas.microsoft.com/office/powerpoint/2010/main" val="2850470485"/>
              </p:ext>
            </p:extLst>
          </p:nvPr>
        </p:nvGraphicFramePr>
        <p:xfrm>
          <a:off x="6184458" y="343433"/>
          <a:ext cx="5626542" cy="578565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022596572"/>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1" name="Rectangle 10">
            <a:extLst>
              <a:ext uri="{FF2B5EF4-FFF2-40B4-BE49-F238E27FC236}">
                <a16:creationId xmlns:a16="http://schemas.microsoft.com/office/drawing/2014/main" id="{37962AE0-6A1C-4B76-9D52-10E5E6D7D3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grpSp>
        <p:nvGrpSpPr>
          <p:cNvPr id="13" name="Group 12">
            <a:extLst>
              <a:ext uri="{FF2B5EF4-FFF2-40B4-BE49-F238E27FC236}">
                <a16:creationId xmlns:a16="http://schemas.microsoft.com/office/drawing/2014/main" id="{7AB7BDB5-BE0D-446B-AA57-16A1D859E52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V="1">
            <a:off x="3048" y="1"/>
            <a:ext cx="5236971" cy="6858000"/>
            <a:chOff x="20829" y="1"/>
            <a:chExt cx="5236971" cy="6857999"/>
          </a:xfrm>
        </p:grpSpPr>
        <p:pic>
          <p:nvPicPr>
            <p:cNvPr id="14" name="Picture 13">
              <a:extLst>
                <a:ext uri="{FF2B5EF4-FFF2-40B4-BE49-F238E27FC236}">
                  <a16:creationId xmlns:a16="http://schemas.microsoft.com/office/drawing/2014/main" id="{8908FD00-E296-493C-89F7-EE7DB15D200A}"/>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2">
              <a:duotone>
                <a:schemeClr val="accent6">
                  <a:shade val="45000"/>
                  <a:satMod val="135000"/>
                </a:schemeClr>
                <a:prstClr val="white"/>
              </a:duotone>
              <a:alphaModFix amt="10000"/>
              <a:extLst>
                <a:ext uri="{28A0092B-C50C-407E-A947-70E740481C1C}">
                  <a14:useLocalDpi xmlns:a14="http://schemas.microsoft.com/office/drawing/2010/main" val="0"/>
                </a:ext>
              </a:extLst>
            </a:blip>
            <a:stretch>
              <a:fillRect/>
            </a:stretch>
          </p:blipFill>
          <p:spPr>
            <a:xfrm>
              <a:off x="20829" y="692703"/>
              <a:ext cx="5236971" cy="6165297"/>
            </a:xfrm>
            <a:prstGeom prst="rect">
              <a:avLst/>
            </a:prstGeom>
          </p:spPr>
        </p:pic>
        <p:pic>
          <p:nvPicPr>
            <p:cNvPr id="15" name="Picture 14">
              <a:extLst>
                <a:ext uri="{FF2B5EF4-FFF2-40B4-BE49-F238E27FC236}">
                  <a16:creationId xmlns:a16="http://schemas.microsoft.com/office/drawing/2014/main" id="{0E9000E1-E55C-4724-B0E8-CC588826F51A}"/>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2">
              <a:duotone>
                <a:schemeClr val="accent6">
                  <a:shade val="45000"/>
                  <a:satMod val="135000"/>
                </a:schemeClr>
                <a:prstClr val="white"/>
              </a:duotone>
              <a:alphaModFix amt="10000"/>
              <a:extLst>
                <a:ext uri="{28A0092B-C50C-407E-A947-70E740481C1C}">
                  <a14:useLocalDpi xmlns:a14="http://schemas.microsoft.com/office/drawing/2010/main" val="0"/>
                </a:ext>
              </a:extLst>
            </a:blip>
            <a:srcRect l="19154" b="19117"/>
            <a:stretch/>
          </p:blipFill>
          <p:spPr>
            <a:xfrm rot="5400000">
              <a:off x="393956" y="-373126"/>
              <a:ext cx="4197222" cy="4943475"/>
            </a:xfrm>
            <a:prstGeom prst="rect">
              <a:avLst/>
            </a:prstGeom>
          </p:spPr>
        </p:pic>
      </p:grpSp>
      <p:sp>
        <p:nvSpPr>
          <p:cNvPr id="2" name="Title 1">
            <a:extLst>
              <a:ext uri="{FF2B5EF4-FFF2-40B4-BE49-F238E27FC236}">
                <a16:creationId xmlns:a16="http://schemas.microsoft.com/office/drawing/2014/main" id="{A323A1B0-4C49-BC1E-5935-CF9474F7BF45}"/>
              </a:ext>
            </a:extLst>
          </p:cNvPr>
          <p:cNvSpPr>
            <a:spLocks noGrp="1"/>
          </p:cNvSpPr>
          <p:nvPr>
            <p:ph type="title"/>
          </p:nvPr>
        </p:nvSpPr>
        <p:spPr>
          <a:xfrm>
            <a:off x="838201" y="559813"/>
            <a:ext cx="3352799" cy="5577934"/>
          </a:xfrm>
        </p:spPr>
        <p:txBody>
          <a:bodyPr>
            <a:normAutofit/>
          </a:bodyPr>
          <a:lstStyle/>
          <a:p>
            <a:r>
              <a:rPr lang="en-US" sz="4000">
                <a:cs typeface="Sabon Next LT"/>
              </a:rPr>
              <a:t>Bowlby</a:t>
            </a:r>
            <a:endParaRPr lang="en-US" sz="4000"/>
          </a:p>
        </p:txBody>
      </p:sp>
      <p:graphicFrame>
        <p:nvGraphicFramePr>
          <p:cNvPr id="5" name="Content Placeholder 2">
            <a:extLst>
              <a:ext uri="{FF2B5EF4-FFF2-40B4-BE49-F238E27FC236}">
                <a16:creationId xmlns:a16="http://schemas.microsoft.com/office/drawing/2014/main" id="{FA3F3332-D9F5-7EF5-1BAF-15292E6B9BCF}"/>
              </a:ext>
            </a:extLst>
          </p:cNvPr>
          <p:cNvGraphicFramePr>
            <a:graphicFrameLocks noGrp="1"/>
          </p:cNvGraphicFramePr>
          <p:nvPr>
            <p:ph idx="1"/>
            <p:extLst>
              <p:ext uri="{D42A27DB-BD31-4B8C-83A1-F6EECF244321}">
                <p14:modId xmlns:p14="http://schemas.microsoft.com/office/powerpoint/2010/main" val="976237054"/>
              </p:ext>
            </p:extLst>
          </p:nvPr>
        </p:nvGraphicFramePr>
        <p:xfrm>
          <a:off x="4807223" y="457200"/>
          <a:ext cx="7003777" cy="58436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199101765"/>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E9C044-111F-B37C-3658-823ED4117BC3}"/>
              </a:ext>
            </a:extLst>
          </p:cNvPr>
          <p:cNvSpPr>
            <a:spLocks noGrp="1"/>
          </p:cNvSpPr>
          <p:nvPr>
            <p:ph type="title"/>
          </p:nvPr>
        </p:nvSpPr>
        <p:spPr/>
        <p:txBody>
          <a:bodyPr/>
          <a:lstStyle/>
          <a:p>
            <a:r>
              <a:rPr lang="en-US" dirty="0">
                <a:cs typeface="Sabon Next LT"/>
              </a:rPr>
              <a:t>Maternal Deprivation</a:t>
            </a:r>
            <a:endParaRPr lang="en-US" dirty="0"/>
          </a:p>
        </p:txBody>
      </p:sp>
      <p:sp>
        <p:nvSpPr>
          <p:cNvPr id="3" name="Content Placeholder 2">
            <a:extLst>
              <a:ext uri="{FF2B5EF4-FFF2-40B4-BE49-F238E27FC236}">
                <a16:creationId xmlns:a16="http://schemas.microsoft.com/office/drawing/2014/main" id="{300598E8-EB55-5773-9B8A-F8C306C32E07}"/>
              </a:ext>
            </a:extLst>
          </p:cNvPr>
          <p:cNvSpPr>
            <a:spLocks noGrp="1"/>
          </p:cNvSpPr>
          <p:nvPr>
            <p:ph idx="1"/>
          </p:nvPr>
        </p:nvSpPr>
        <p:spPr/>
        <p:txBody>
          <a:bodyPr vert="horz" lIns="91440" tIns="45720" rIns="91440" bIns="45720" rtlCol="0" anchor="t">
            <a:normAutofit/>
          </a:bodyPr>
          <a:lstStyle/>
          <a:p>
            <a:r>
              <a:rPr lang="en-US" dirty="0"/>
              <a:t>Bowlby </a:t>
            </a:r>
            <a:r>
              <a:rPr lang="en-US" dirty="0" err="1"/>
              <a:t>theorised</a:t>
            </a:r>
            <a:r>
              <a:rPr lang="en-US" dirty="0"/>
              <a:t> that if maternal deprivation occurred, irreversible, permanent damage would occur.</a:t>
            </a:r>
          </a:p>
          <a:p>
            <a:r>
              <a:rPr lang="en-US" dirty="0"/>
              <a:t>Delinquency</a:t>
            </a:r>
          </a:p>
          <a:p>
            <a:r>
              <a:rPr lang="en-US" dirty="0"/>
              <a:t>Reduced intelligence</a:t>
            </a:r>
          </a:p>
          <a:p>
            <a:r>
              <a:rPr lang="en-US" dirty="0"/>
              <a:t>Increased aggression</a:t>
            </a:r>
          </a:p>
          <a:p>
            <a:r>
              <a:rPr lang="en-US" dirty="0"/>
              <a:t>Depression</a:t>
            </a:r>
          </a:p>
          <a:p>
            <a:r>
              <a:rPr lang="en-US" dirty="0"/>
              <a:t>Affectionless psychopathy</a:t>
            </a:r>
          </a:p>
        </p:txBody>
      </p:sp>
    </p:spTree>
    <p:extLst>
      <p:ext uri="{BB962C8B-B14F-4D97-AF65-F5344CB8AC3E}">
        <p14:creationId xmlns:p14="http://schemas.microsoft.com/office/powerpoint/2010/main" val="430176839"/>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4FB2F27-3F7D-440E-A905-86607A926A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1" name="Rectangle 10">
            <a:extLst>
              <a:ext uri="{FF2B5EF4-FFF2-40B4-BE49-F238E27FC236}">
                <a16:creationId xmlns:a16="http://schemas.microsoft.com/office/drawing/2014/main" id="{AF678C14-A033-4139-BCA9-8382B03964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3" name="Rectangle 12">
            <a:extLst>
              <a:ext uri="{FF2B5EF4-FFF2-40B4-BE49-F238E27FC236}">
                <a16:creationId xmlns:a16="http://schemas.microsoft.com/office/drawing/2014/main" id="{C2D5331B-6E57-4C50-8FBB-4317812889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0"/>
            <a:ext cx="12191999"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2" name="Title 1">
            <a:extLst>
              <a:ext uri="{FF2B5EF4-FFF2-40B4-BE49-F238E27FC236}">
                <a16:creationId xmlns:a16="http://schemas.microsoft.com/office/drawing/2014/main" id="{C577D12B-70D8-1A69-0732-AADE0FD4E4AB}"/>
              </a:ext>
            </a:extLst>
          </p:cNvPr>
          <p:cNvSpPr>
            <a:spLocks noGrp="1"/>
          </p:cNvSpPr>
          <p:nvPr>
            <p:ph type="title"/>
          </p:nvPr>
        </p:nvSpPr>
        <p:spPr>
          <a:xfrm>
            <a:off x="6400800" y="461339"/>
            <a:ext cx="5332506" cy="2831136"/>
          </a:xfrm>
        </p:spPr>
        <p:txBody>
          <a:bodyPr>
            <a:normAutofit/>
          </a:bodyPr>
          <a:lstStyle/>
          <a:p>
            <a:r>
              <a:rPr lang="en-US">
                <a:solidFill>
                  <a:srgbClr val="FFFFFF"/>
                </a:solidFill>
                <a:cs typeface="Sabon Next LT"/>
              </a:rPr>
              <a:t>Bowlby's 44 Thieves (1944)</a:t>
            </a:r>
            <a:endParaRPr lang="en-US">
              <a:solidFill>
                <a:srgbClr val="FFFFFF"/>
              </a:solidFill>
            </a:endParaRPr>
          </a:p>
        </p:txBody>
      </p:sp>
      <p:pic>
        <p:nvPicPr>
          <p:cNvPr id="5" name="Picture 4" descr="Metal tic-tac-toe game pieces">
            <a:extLst>
              <a:ext uri="{FF2B5EF4-FFF2-40B4-BE49-F238E27FC236}">
                <a16:creationId xmlns:a16="http://schemas.microsoft.com/office/drawing/2014/main" id="{B02129D1-C02D-7C77-2C14-418F831AFB8A}"/>
              </a:ext>
            </a:extLst>
          </p:cNvPr>
          <p:cNvPicPr>
            <a:picLocks noChangeAspect="1"/>
          </p:cNvPicPr>
          <p:nvPr/>
        </p:nvPicPr>
        <p:blipFill rotWithShape="1">
          <a:blip r:embed="rId2"/>
          <a:srcRect l="11355" r="23140" b="2"/>
          <a:stretch/>
        </p:blipFill>
        <p:spPr>
          <a:xfrm>
            <a:off x="-1" y="10"/>
            <a:ext cx="5985983" cy="6857990"/>
          </a:xfrm>
          <a:prstGeom prst="rect">
            <a:avLst/>
          </a:prstGeom>
        </p:spPr>
      </p:pic>
      <p:grpSp>
        <p:nvGrpSpPr>
          <p:cNvPr id="15" name="Group 14">
            <a:extLst>
              <a:ext uri="{FF2B5EF4-FFF2-40B4-BE49-F238E27FC236}">
                <a16:creationId xmlns:a16="http://schemas.microsoft.com/office/drawing/2014/main" id="{E4A40E9D-B0FA-4A78-B58C-87A64C4FD5C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V="1">
            <a:off x="8727783" y="5080"/>
            <a:ext cx="3464215" cy="4598234"/>
            <a:chOff x="8059620" y="41922"/>
            <a:chExt cx="3997615" cy="6816077"/>
          </a:xfrm>
        </p:grpSpPr>
        <p:pic>
          <p:nvPicPr>
            <p:cNvPr id="16" name="Picture 15">
              <a:extLst>
                <a:ext uri="{FF2B5EF4-FFF2-40B4-BE49-F238E27FC236}">
                  <a16:creationId xmlns:a16="http://schemas.microsoft.com/office/drawing/2014/main" id="{5CEBF341-3BD6-4B3B-9B47-1FCC74EB7085}"/>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3">
              <a:alphaModFix amt="5000"/>
              <a:extLst>
                <a:ext uri="{28A0092B-C50C-407E-A947-70E740481C1C}">
                  <a14:useLocalDpi xmlns:a14="http://schemas.microsoft.com/office/drawing/2010/main" val="0"/>
                </a:ext>
              </a:extLst>
            </a:blip>
            <a:srcRect l="22818" b="17291"/>
            <a:stretch/>
          </p:blipFill>
          <p:spPr>
            <a:xfrm flipH="1">
              <a:off x="8059620" y="1345934"/>
              <a:ext cx="3997615" cy="5512065"/>
            </a:xfrm>
            <a:prstGeom prst="rect">
              <a:avLst/>
            </a:prstGeom>
          </p:spPr>
        </p:pic>
        <p:pic>
          <p:nvPicPr>
            <p:cNvPr id="17" name="Picture 16">
              <a:extLst>
                <a:ext uri="{FF2B5EF4-FFF2-40B4-BE49-F238E27FC236}">
                  <a16:creationId xmlns:a16="http://schemas.microsoft.com/office/drawing/2014/main" id="{3078DAA6-6247-4C19-B6CD-81D79702EC37}"/>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3">
              <a:alphaModFix amt="5000"/>
              <a:extLst>
                <a:ext uri="{28A0092B-C50C-407E-A947-70E740481C1C}">
                  <a14:useLocalDpi xmlns:a14="http://schemas.microsoft.com/office/drawing/2010/main" val="0"/>
                </a:ext>
              </a:extLst>
            </a:blip>
            <a:srcRect r="40690"/>
            <a:stretch/>
          </p:blipFill>
          <p:spPr>
            <a:xfrm>
              <a:off x="8915400" y="41922"/>
              <a:ext cx="3141835" cy="6816077"/>
            </a:xfrm>
            <a:prstGeom prst="rect">
              <a:avLst/>
            </a:prstGeom>
          </p:spPr>
        </p:pic>
      </p:grpSp>
      <p:sp>
        <p:nvSpPr>
          <p:cNvPr id="3" name="Content Placeholder 2">
            <a:extLst>
              <a:ext uri="{FF2B5EF4-FFF2-40B4-BE49-F238E27FC236}">
                <a16:creationId xmlns:a16="http://schemas.microsoft.com/office/drawing/2014/main" id="{DE851805-CBF2-8082-0F6A-8582562FC65A}"/>
              </a:ext>
            </a:extLst>
          </p:cNvPr>
          <p:cNvSpPr>
            <a:spLocks noGrp="1"/>
          </p:cNvSpPr>
          <p:nvPr>
            <p:ph idx="1"/>
          </p:nvPr>
        </p:nvSpPr>
        <p:spPr>
          <a:xfrm>
            <a:off x="6400812" y="3429000"/>
            <a:ext cx="5332164" cy="2585613"/>
          </a:xfrm>
        </p:spPr>
        <p:txBody>
          <a:bodyPr vert="horz" lIns="91440" tIns="45720" rIns="91440" bIns="45720" rtlCol="0">
            <a:normAutofit/>
          </a:bodyPr>
          <a:lstStyle/>
          <a:p>
            <a:r>
              <a:rPr lang="en-US" sz="1800">
                <a:solidFill>
                  <a:srgbClr val="FFFFFF"/>
                </a:solidFill>
              </a:rPr>
              <a:t>Bowlby studied 44 juvenile delinquents and 44 controls in a guidance clinic, hypothesising that the delinquents would have suffered from maternal deprivation.</a:t>
            </a:r>
          </a:p>
          <a:p>
            <a:r>
              <a:rPr lang="en-US" sz="1800">
                <a:solidFill>
                  <a:srgbClr val="FFFFFF"/>
                </a:solidFill>
              </a:rPr>
              <a:t>What do you think he found?</a:t>
            </a:r>
          </a:p>
        </p:txBody>
      </p:sp>
    </p:spTree>
    <p:extLst>
      <p:ext uri="{BB962C8B-B14F-4D97-AF65-F5344CB8AC3E}">
        <p14:creationId xmlns:p14="http://schemas.microsoft.com/office/powerpoint/2010/main" val="949861647"/>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1" name="Rectangle 10">
            <a:extLst>
              <a:ext uri="{FF2B5EF4-FFF2-40B4-BE49-F238E27FC236}">
                <a16:creationId xmlns:a16="http://schemas.microsoft.com/office/drawing/2014/main" id="{37962AE0-6A1C-4B76-9D52-10E5E6D7D3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grpSp>
        <p:nvGrpSpPr>
          <p:cNvPr id="13" name="Group 12">
            <a:extLst>
              <a:ext uri="{FF2B5EF4-FFF2-40B4-BE49-F238E27FC236}">
                <a16:creationId xmlns:a16="http://schemas.microsoft.com/office/drawing/2014/main" id="{7AB7BDB5-BE0D-446B-AA57-16A1D859E52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V="1">
            <a:off x="3048" y="1"/>
            <a:ext cx="5236971" cy="6858000"/>
            <a:chOff x="20829" y="1"/>
            <a:chExt cx="5236971" cy="6857999"/>
          </a:xfrm>
        </p:grpSpPr>
        <p:pic>
          <p:nvPicPr>
            <p:cNvPr id="14" name="Picture 13">
              <a:extLst>
                <a:ext uri="{FF2B5EF4-FFF2-40B4-BE49-F238E27FC236}">
                  <a16:creationId xmlns:a16="http://schemas.microsoft.com/office/drawing/2014/main" id="{8908FD00-E296-493C-89F7-EE7DB15D200A}"/>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2">
              <a:duotone>
                <a:schemeClr val="accent6">
                  <a:shade val="45000"/>
                  <a:satMod val="135000"/>
                </a:schemeClr>
                <a:prstClr val="white"/>
              </a:duotone>
              <a:alphaModFix amt="10000"/>
              <a:extLst>
                <a:ext uri="{28A0092B-C50C-407E-A947-70E740481C1C}">
                  <a14:useLocalDpi xmlns:a14="http://schemas.microsoft.com/office/drawing/2010/main" val="0"/>
                </a:ext>
              </a:extLst>
            </a:blip>
            <a:stretch>
              <a:fillRect/>
            </a:stretch>
          </p:blipFill>
          <p:spPr>
            <a:xfrm>
              <a:off x="20829" y="692703"/>
              <a:ext cx="5236971" cy="6165297"/>
            </a:xfrm>
            <a:prstGeom prst="rect">
              <a:avLst/>
            </a:prstGeom>
          </p:spPr>
        </p:pic>
        <p:pic>
          <p:nvPicPr>
            <p:cNvPr id="15" name="Picture 14">
              <a:extLst>
                <a:ext uri="{FF2B5EF4-FFF2-40B4-BE49-F238E27FC236}">
                  <a16:creationId xmlns:a16="http://schemas.microsoft.com/office/drawing/2014/main" id="{0E9000E1-E55C-4724-B0E8-CC588826F51A}"/>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2">
              <a:duotone>
                <a:schemeClr val="accent6">
                  <a:shade val="45000"/>
                  <a:satMod val="135000"/>
                </a:schemeClr>
                <a:prstClr val="white"/>
              </a:duotone>
              <a:alphaModFix amt="10000"/>
              <a:extLst>
                <a:ext uri="{28A0092B-C50C-407E-A947-70E740481C1C}">
                  <a14:useLocalDpi xmlns:a14="http://schemas.microsoft.com/office/drawing/2010/main" val="0"/>
                </a:ext>
              </a:extLst>
            </a:blip>
            <a:srcRect l="19154" b="19117"/>
            <a:stretch/>
          </p:blipFill>
          <p:spPr>
            <a:xfrm rot="5400000">
              <a:off x="393956" y="-373126"/>
              <a:ext cx="4197222" cy="4943475"/>
            </a:xfrm>
            <a:prstGeom prst="rect">
              <a:avLst/>
            </a:prstGeom>
          </p:spPr>
        </p:pic>
      </p:grpSp>
      <p:sp>
        <p:nvSpPr>
          <p:cNvPr id="2" name="Title 1">
            <a:extLst>
              <a:ext uri="{FF2B5EF4-FFF2-40B4-BE49-F238E27FC236}">
                <a16:creationId xmlns:a16="http://schemas.microsoft.com/office/drawing/2014/main" id="{FD7927E3-C6D0-08B6-0C34-BC6AEA4E534E}"/>
              </a:ext>
            </a:extLst>
          </p:cNvPr>
          <p:cNvSpPr>
            <a:spLocks noGrp="1"/>
          </p:cNvSpPr>
          <p:nvPr>
            <p:ph type="title"/>
          </p:nvPr>
        </p:nvSpPr>
        <p:spPr>
          <a:xfrm>
            <a:off x="838201" y="559813"/>
            <a:ext cx="3352799" cy="5577934"/>
          </a:xfrm>
        </p:spPr>
        <p:txBody>
          <a:bodyPr>
            <a:normAutofit/>
          </a:bodyPr>
          <a:lstStyle/>
          <a:p>
            <a:r>
              <a:rPr lang="en-US" sz="4000">
                <a:cs typeface="Sabon Next LT"/>
              </a:rPr>
              <a:t>Bowlby's 44 Thieves (1944)</a:t>
            </a:r>
            <a:endParaRPr lang="en-US" sz="4000"/>
          </a:p>
        </p:txBody>
      </p:sp>
      <p:graphicFrame>
        <p:nvGraphicFramePr>
          <p:cNvPr id="5" name="Content Placeholder 2">
            <a:extLst>
              <a:ext uri="{FF2B5EF4-FFF2-40B4-BE49-F238E27FC236}">
                <a16:creationId xmlns:a16="http://schemas.microsoft.com/office/drawing/2014/main" id="{4B5260EE-2BE8-3107-56FB-C2EE1C625BEB}"/>
              </a:ext>
            </a:extLst>
          </p:cNvPr>
          <p:cNvGraphicFramePr>
            <a:graphicFrameLocks noGrp="1"/>
          </p:cNvGraphicFramePr>
          <p:nvPr>
            <p:ph idx="1"/>
            <p:extLst>
              <p:ext uri="{D42A27DB-BD31-4B8C-83A1-F6EECF244321}">
                <p14:modId xmlns:p14="http://schemas.microsoft.com/office/powerpoint/2010/main" val="2718075233"/>
              </p:ext>
            </p:extLst>
          </p:nvPr>
        </p:nvGraphicFramePr>
        <p:xfrm>
          <a:off x="4807223" y="457200"/>
          <a:ext cx="7003777" cy="58436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043897356"/>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1" name="Rectangle 10">
            <a:extLst>
              <a:ext uri="{FF2B5EF4-FFF2-40B4-BE49-F238E27FC236}">
                <a16:creationId xmlns:a16="http://schemas.microsoft.com/office/drawing/2014/main" id="{37962AE0-6A1C-4B76-9D52-10E5E6D7D3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grpSp>
        <p:nvGrpSpPr>
          <p:cNvPr id="13" name="Group 12">
            <a:extLst>
              <a:ext uri="{FF2B5EF4-FFF2-40B4-BE49-F238E27FC236}">
                <a16:creationId xmlns:a16="http://schemas.microsoft.com/office/drawing/2014/main" id="{7AB7BDB5-BE0D-446B-AA57-16A1D859E52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V="1">
            <a:off x="3048" y="1"/>
            <a:ext cx="5236971" cy="6858000"/>
            <a:chOff x="20829" y="1"/>
            <a:chExt cx="5236971" cy="6857999"/>
          </a:xfrm>
        </p:grpSpPr>
        <p:pic>
          <p:nvPicPr>
            <p:cNvPr id="14" name="Picture 13">
              <a:extLst>
                <a:ext uri="{FF2B5EF4-FFF2-40B4-BE49-F238E27FC236}">
                  <a16:creationId xmlns:a16="http://schemas.microsoft.com/office/drawing/2014/main" id="{8908FD00-E296-493C-89F7-EE7DB15D200A}"/>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2">
              <a:duotone>
                <a:schemeClr val="accent6">
                  <a:shade val="45000"/>
                  <a:satMod val="135000"/>
                </a:schemeClr>
                <a:prstClr val="white"/>
              </a:duotone>
              <a:alphaModFix amt="10000"/>
              <a:extLst>
                <a:ext uri="{28A0092B-C50C-407E-A947-70E740481C1C}">
                  <a14:useLocalDpi xmlns:a14="http://schemas.microsoft.com/office/drawing/2010/main" val="0"/>
                </a:ext>
              </a:extLst>
            </a:blip>
            <a:stretch>
              <a:fillRect/>
            </a:stretch>
          </p:blipFill>
          <p:spPr>
            <a:xfrm>
              <a:off x="20829" y="692703"/>
              <a:ext cx="5236971" cy="6165297"/>
            </a:xfrm>
            <a:prstGeom prst="rect">
              <a:avLst/>
            </a:prstGeom>
          </p:spPr>
        </p:pic>
        <p:pic>
          <p:nvPicPr>
            <p:cNvPr id="15" name="Picture 14">
              <a:extLst>
                <a:ext uri="{FF2B5EF4-FFF2-40B4-BE49-F238E27FC236}">
                  <a16:creationId xmlns:a16="http://schemas.microsoft.com/office/drawing/2014/main" id="{0E9000E1-E55C-4724-B0E8-CC588826F51A}"/>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2">
              <a:duotone>
                <a:schemeClr val="accent6">
                  <a:shade val="45000"/>
                  <a:satMod val="135000"/>
                </a:schemeClr>
                <a:prstClr val="white"/>
              </a:duotone>
              <a:alphaModFix amt="10000"/>
              <a:extLst>
                <a:ext uri="{28A0092B-C50C-407E-A947-70E740481C1C}">
                  <a14:useLocalDpi xmlns:a14="http://schemas.microsoft.com/office/drawing/2010/main" val="0"/>
                </a:ext>
              </a:extLst>
            </a:blip>
            <a:srcRect l="19154" b="19117"/>
            <a:stretch/>
          </p:blipFill>
          <p:spPr>
            <a:xfrm rot="5400000">
              <a:off x="393956" y="-373126"/>
              <a:ext cx="4197222" cy="4943475"/>
            </a:xfrm>
            <a:prstGeom prst="rect">
              <a:avLst/>
            </a:prstGeom>
          </p:spPr>
        </p:pic>
      </p:grpSp>
      <p:sp>
        <p:nvSpPr>
          <p:cNvPr id="2" name="Title 1">
            <a:extLst>
              <a:ext uri="{FF2B5EF4-FFF2-40B4-BE49-F238E27FC236}">
                <a16:creationId xmlns:a16="http://schemas.microsoft.com/office/drawing/2014/main" id="{23764B3A-ED77-E9B5-E57E-E1D3B5A7EE67}"/>
              </a:ext>
            </a:extLst>
          </p:cNvPr>
          <p:cNvSpPr>
            <a:spLocks noGrp="1"/>
          </p:cNvSpPr>
          <p:nvPr>
            <p:ph type="title"/>
          </p:nvPr>
        </p:nvSpPr>
        <p:spPr>
          <a:xfrm>
            <a:off x="838201" y="559813"/>
            <a:ext cx="3352799" cy="5577934"/>
          </a:xfrm>
        </p:spPr>
        <p:txBody>
          <a:bodyPr>
            <a:normAutofit/>
          </a:bodyPr>
          <a:lstStyle/>
          <a:p>
            <a:r>
              <a:rPr lang="en-US" sz="4000">
                <a:cs typeface="Sabon Next LT"/>
              </a:rPr>
              <a:t>Bowlby's 44 Thieves (1944)</a:t>
            </a:r>
            <a:endParaRPr lang="en-US" sz="4000"/>
          </a:p>
        </p:txBody>
      </p:sp>
      <p:graphicFrame>
        <p:nvGraphicFramePr>
          <p:cNvPr id="5" name="Content Placeholder 2">
            <a:extLst>
              <a:ext uri="{FF2B5EF4-FFF2-40B4-BE49-F238E27FC236}">
                <a16:creationId xmlns:a16="http://schemas.microsoft.com/office/drawing/2014/main" id="{830170A3-104C-C9B6-6783-098BFB36026F}"/>
              </a:ext>
            </a:extLst>
          </p:cNvPr>
          <p:cNvGraphicFramePr>
            <a:graphicFrameLocks noGrp="1"/>
          </p:cNvGraphicFramePr>
          <p:nvPr>
            <p:ph idx="1"/>
            <p:extLst>
              <p:ext uri="{D42A27DB-BD31-4B8C-83A1-F6EECF244321}">
                <p14:modId xmlns:p14="http://schemas.microsoft.com/office/powerpoint/2010/main" val="387571491"/>
              </p:ext>
            </p:extLst>
          </p:nvPr>
        </p:nvGraphicFramePr>
        <p:xfrm>
          <a:off x="4807223" y="457200"/>
          <a:ext cx="7003777" cy="58436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2038676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graphicEl>
                                              <a:dgm id="{0DD02924-51F2-4F8D-998B-B56150E961C8}"/>
                                            </p:graphic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5">
                                            <p:graphicEl>
                                              <a:dgm id="{DD1C93FA-88E6-4141-A71A-FEDAF8DB43C1}"/>
                                            </p:graphic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5">
                                            <p:graphicEl>
                                              <a:dgm id="{F41E7A8E-5930-4674-86FD-BCAD75B00FF3}"/>
                                            </p:graphic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graphicEl>
                                              <a:dgm id="{9B322FD2-44A0-41C9-AC39-FCC260041901}"/>
                                            </p:graphic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5">
                                            <p:graphicEl>
                                              <a:dgm id="{37EBFE33-7418-4091-8C21-4F77C59BCFA0}"/>
                                            </p:graphic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5">
                                            <p:graphicEl>
                                              <a:dgm id="{4FA64176-55CB-42C7-9207-FF7361BED40D}"/>
                                            </p:graphic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5">
                                            <p:graphicEl>
                                              <a:dgm id="{C0C04185-A492-44D5-9809-E9EA02E9176F}"/>
                                            </p:graphicEl>
                                          </p:spTgt>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5">
                                            <p:graphicEl>
                                              <a:dgm id="{09E3F537-B299-4218-93BE-E1327027D59E}"/>
                                            </p:graphicEl>
                                          </p:spTgt>
                                        </p:tgtEl>
                                        <p:attrNameLst>
                                          <p:attrName>style.visibility</p:attrName>
                                        </p:attrNameLst>
                                      </p:cBhvr>
                                      <p:to>
                                        <p:strVal val="visible"/>
                                      </p:to>
                                    </p:set>
                                  </p:childTnLst>
                                </p:cTn>
                              </p:par>
                              <p:par>
                                <p:cTn id="25" presetID="1" presetClass="entr" presetSubtype="0" fill="hold" grpId="0" nodeType="withEffect">
                                  <p:stCondLst>
                                    <p:cond delay="0"/>
                                  </p:stCondLst>
                                  <p:childTnLst>
                                    <p:set>
                                      <p:cBhvr>
                                        <p:cTn id="26" dur="1" fill="hold">
                                          <p:stCondLst>
                                            <p:cond delay="0"/>
                                          </p:stCondLst>
                                        </p:cTn>
                                        <p:tgtEl>
                                          <p:spTgt spid="5">
                                            <p:graphicEl>
                                              <a:dgm id="{13F37783-6DE2-4617-9E9B-5B97E77BBA06}"/>
                                            </p:graphic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5">
                                            <p:graphicEl>
                                              <a:dgm id="{2B87C62A-1C3F-431E-ACFB-6C698289997C}"/>
                                            </p:graphicEl>
                                          </p:spTgt>
                                        </p:tgtEl>
                                        <p:attrNameLst>
                                          <p:attrName>style.visibility</p:attrName>
                                        </p:attrNameLst>
                                      </p:cBhvr>
                                      <p:to>
                                        <p:strVal val="visible"/>
                                      </p:to>
                                    </p:set>
                                  </p:childTnLst>
                                </p:cTn>
                              </p:par>
                              <p:par>
                                <p:cTn id="31" presetID="1" presetClass="entr" presetSubtype="0" fill="hold" grpId="0" nodeType="withEffect">
                                  <p:stCondLst>
                                    <p:cond delay="0"/>
                                  </p:stCondLst>
                                  <p:childTnLst>
                                    <p:set>
                                      <p:cBhvr>
                                        <p:cTn id="32" dur="1" fill="hold">
                                          <p:stCondLst>
                                            <p:cond delay="0"/>
                                          </p:stCondLst>
                                        </p:cTn>
                                        <p:tgtEl>
                                          <p:spTgt spid="5">
                                            <p:graphicEl>
                                              <a:dgm id="{700CECAB-F695-4D7A-868D-0B239BA78857}"/>
                                            </p:graphicEl>
                                          </p:spTgt>
                                        </p:tgtEl>
                                        <p:attrNameLst>
                                          <p:attrName>style.visibility</p:attrName>
                                        </p:attrNameLst>
                                      </p:cBhvr>
                                      <p:to>
                                        <p:strVal val="visible"/>
                                      </p:to>
                                    </p:set>
                                  </p:childTnLst>
                                </p:cTn>
                              </p:par>
                              <p:par>
                                <p:cTn id="33" presetID="1" presetClass="entr" presetSubtype="0" fill="hold" grpId="0" nodeType="withEffect">
                                  <p:stCondLst>
                                    <p:cond delay="0"/>
                                  </p:stCondLst>
                                  <p:childTnLst>
                                    <p:set>
                                      <p:cBhvr>
                                        <p:cTn id="34" dur="1" fill="hold">
                                          <p:stCondLst>
                                            <p:cond delay="0"/>
                                          </p:stCondLst>
                                        </p:cTn>
                                        <p:tgtEl>
                                          <p:spTgt spid="5">
                                            <p:graphicEl>
                                              <a:dgm id="{622A74A0-AB7D-4DE5-9375-6C78088E30B7}"/>
                                            </p:graphic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Sub>
          <a:bldDgm bld="one"/>
        </p:bldSub>
      </p:bldGraphic>
    </p:bldLst>
  </p:timing>
</p:sld>
</file>

<file path=ppt/slides/slide5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1" name="Rectangle 10">
            <a:extLst>
              <a:ext uri="{FF2B5EF4-FFF2-40B4-BE49-F238E27FC236}">
                <a16:creationId xmlns:a16="http://schemas.microsoft.com/office/drawing/2014/main" id="{37962AE0-6A1C-4B76-9D52-10E5E6D7D3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grpSp>
        <p:nvGrpSpPr>
          <p:cNvPr id="13" name="Group 12">
            <a:extLst>
              <a:ext uri="{FF2B5EF4-FFF2-40B4-BE49-F238E27FC236}">
                <a16:creationId xmlns:a16="http://schemas.microsoft.com/office/drawing/2014/main" id="{7AB7BDB5-BE0D-446B-AA57-16A1D859E52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V="1">
            <a:off x="3048" y="1"/>
            <a:ext cx="5236971" cy="6858000"/>
            <a:chOff x="20829" y="1"/>
            <a:chExt cx="5236971" cy="6857999"/>
          </a:xfrm>
        </p:grpSpPr>
        <p:pic>
          <p:nvPicPr>
            <p:cNvPr id="14" name="Picture 13">
              <a:extLst>
                <a:ext uri="{FF2B5EF4-FFF2-40B4-BE49-F238E27FC236}">
                  <a16:creationId xmlns:a16="http://schemas.microsoft.com/office/drawing/2014/main" id="{8908FD00-E296-493C-89F7-EE7DB15D200A}"/>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2">
              <a:duotone>
                <a:schemeClr val="accent6">
                  <a:shade val="45000"/>
                  <a:satMod val="135000"/>
                </a:schemeClr>
                <a:prstClr val="white"/>
              </a:duotone>
              <a:alphaModFix amt="10000"/>
              <a:extLst>
                <a:ext uri="{28A0092B-C50C-407E-A947-70E740481C1C}">
                  <a14:useLocalDpi xmlns:a14="http://schemas.microsoft.com/office/drawing/2010/main" val="0"/>
                </a:ext>
              </a:extLst>
            </a:blip>
            <a:stretch>
              <a:fillRect/>
            </a:stretch>
          </p:blipFill>
          <p:spPr>
            <a:xfrm>
              <a:off x="20829" y="692703"/>
              <a:ext cx="5236971" cy="6165297"/>
            </a:xfrm>
            <a:prstGeom prst="rect">
              <a:avLst/>
            </a:prstGeom>
          </p:spPr>
        </p:pic>
        <p:pic>
          <p:nvPicPr>
            <p:cNvPr id="15" name="Picture 14">
              <a:extLst>
                <a:ext uri="{FF2B5EF4-FFF2-40B4-BE49-F238E27FC236}">
                  <a16:creationId xmlns:a16="http://schemas.microsoft.com/office/drawing/2014/main" id="{0E9000E1-E55C-4724-B0E8-CC588826F51A}"/>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2">
              <a:duotone>
                <a:schemeClr val="accent6">
                  <a:shade val="45000"/>
                  <a:satMod val="135000"/>
                </a:schemeClr>
                <a:prstClr val="white"/>
              </a:duotone>
              <a:alphaModFix amt="10000"/>
              <a:extLst>
                <a:ext uri="{28A0092B-C50C-407E-A947-70E740481C1C}">
                  <a14:useLocalDpi xmlns:a14="http://schemas.microsoft.com/office/drawing/2010/main" val="0"/>
                </a:ext>
              </a:extLst>
            </a:blip>
            <a:srcRect l="19154" b="19117"/>
            <a:stretch/>
          </p:blipFill>
          <p:spPr>
            <a:xfrm rot="5400000">
              <a:off x="393956" y="-373126"/>
              <a:ext cx="4197222" cy="4943475"/>
            </a:xfrm>
            <a:prstGeom prst="rect">
              <a:avLst/>
            </a:prstGeom>
          </p:spPr>
        </p:pic>
      </p:grpSp>
      <p:sp>
        <p:nvSpPr>
          <p:cNvPr id="2" name="Title 1">
            <a:extLst>
              <a:ext uri="{FF2B5EF4-FFF2-40B4-BE49-F238E27FC236}">
                <a16:creationId xmlns:a16="http://schemas.microsoft.com/office/drawing/2014/main" id="{F7FF59C8-8BC8-647A-8577-5E1AEC144603}"/>
              </a:ext>
            </a:extLst>
          </p:cNvPr>
          <p:cNvSpPr>
            <a:spLocks noGrp="1"/>
          </p:cNvSpPr>
          <p:nvPr>
            <p:ph type="title"/>
          </p:nvPr>
        </p:nvSpPr>
        <p:spPr>
          <a:xfrm>
            <a:off x="838201" y="559813"/>
            <a:ext cx="3352799" cy="5577934"/>
          </a:xfrm>
        </p:spPr>
        <p:txBody>
          <a:bodyPr>
            <a:normAutofit/>
          </a:bodyPr>
          <a:lstStyle/>
          <a:p>
            <a:r>
              <a:rPr lang="en-US" sz="4000">
                <a:cs typeface="Sabon Next LT"/>
              </a:rPr>
              <a:t>Ainsworth and Bell (1970)</a:t>
            </a:r>
            <a:endParaRPr lang="en-US" sz="4000"/>
          </a:p>
        </p:txBody>
      </p:sp>
      <p:graphicFrame>
        <p:nvGraphicFramePr>
          <p:cNvPr id="5" name="Content Placeholder 2">
            <a:extLst>
              <a:ext uri="{FF2B5EF4-FFF2-40B4-BE49-F238E27FC236}">
                <a16:creationId xmlns:a16="http://schemas.microsoft.com/office/drawing/2014/main" id="{CABF0426-60D6-DD70-0F0C-B457837C761F}"/>
              </a:ext>
            </a:extLst>
          </p:cNvPr>
          <p:cNvGraphicFramePr>
            <a:graphicFrameLocks noGrp="1"/>
          </p:cNvGraphicFramePr>
          <p:nvPr>
            <p:ph idx="1"/>
            <p:extLst>
              <p:ext uri="{D42A27DB-BD31-4B8C-83A1-F6EECF244321}">
                <p14:modId xmlns:p14="http://schemas.microsoft.com/office/powerpoint/2010/main" val="694652909"/>
              </p:ext>
            </p:extLst>
          </p:nvPr>
        </p:nvGraphicFramePr>
        <p:xfrm>
          <a:off x="4807223" y="457200"/>
          <a:ext cx="7003777" cy="58436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96305276"/>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6C3596-F3AA-3731-E602-EA3E1B1EC373}"/>
              </a:ext>
            </a:extLst>
          </p:cNvPr>
          <p:cNvSpPr>
            <a:spLocks noGrp="1"/>
          </p:cNvSpPr>
          <p:nvPr>
            <p:ph type="title"/>
          </p:nvPr>
        </p:nvSpPr>
        <p:spPr/>
        <p:txBody>
          <a:bodyPr/>
          <a:lstStyle/>
          <a:p>
            <a:r>
              <a:rPr lang="en-US" dirty="0">
                <a:cs typeface="Sabon Next LT"/>
              </a:rPr>
              <a:t>The Strange Situation</a:t>
            </a:r>
            <a:endParaRPr lang="en-US" dirty="0"/>
          </a:p>
        </p:txBody>
      </p:sp>
      <p:pic>
        <p:nvPicPr>
          <p:cNvPr id="4" name="Picture 4" descr="Table&#10;&#10;Description automatically generated">
            <a:extLst>
              <a:ext uri="{FF2B5EF4-FFF2-40B4-BE49-F238E27FC236}">
                <a16:creationId xmlns:a16="http://schemas.microsoft.com/office/drawing/2014/main" id="{73F0E0A4-66B6-AAB2-2D91-4A920E95B563}"/>
              </a:ext>
            </a:extLst>
          </p:cNvPr>
          <p:cNvPicPr>
            <a:picLocks noGrp="1" noChangeAspect="1"/>
          </p:cNvPicPr>
          <p:nvPr>
            <p:ph idx="1"/>
          </p:nvPr>
        </p:nvPicPr>
        <p:blipFill>
          <a:blip r:embed="rId2"/>
          <a:stretch>
            <a:fillRect/>
          </a:stretch>
        </p:blipFill>
        <p:spPr>
          <a:xfrm>
            <a:off x="339306" y="1338098"/>
            <a:ext cx="9558067" cy="5360957"/>
          </a:xfrm>
        </p:spPr>
      </p:pic>
    </p:spTree>
    <p:extLst>
      <p:ext uri="{BB962C8B-B14F-4D97-AF65-F5344CB8AC3E}">
        <p14:creationId xmlns:p14="http://schemas.microsoft.com/office/powerpoint/2010/main" val="2851069677"/>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4815B8-851F-41C8-7575-AB6436B3BE82}"/>
              </a:ext>
            </a:extLst>
          </p:cNvPr>
          <p:cNvSpPr>
            <a:spLocks noGrp="1"/>
          </p:cNvSpPr>
          <p:nvPr>
            <p:ph type="title"/>
          </p:nvPr>
        </p:nvSpPr>
        <p:spPr/>
        <p:txBody>
          <a:bodyPr/>
          <a:lstStyle/>
          <a:p>
            <a:r>
              <a:rPr lang="en-US" dirty="0">
                <a:cs typeface="Sabon Next LT"/>
              </a:rPr>
              <a:t>The Strange Situation</a:t>
            </a:r>
            <a:endParaRPr lang="en-US" dirty="0"/>
          </a:p>
        </p:txBody>
      </p:sp>
      <p:sp>
        <p:nvSpPr>
          <p:cNvPr id="3" name="Content Placeholder 2">
            <a:extLst>
              <a:ext uri="{FF2B5EF4-FFF2-40B4-BE49-F238E27FC236}">
                <a16:creationId xmlns:a16="http://schemas.microsoft.com/office/drawing/2014/main" id="{A5FA8E48-7E4E-C464-72B5-EFDD045F78C6}"/>
              </a:ext>
            </a:extLst>
          </p:cNvPr>
          <p:cNvSpPr>
            <a:spLocks noGrp="1"/>
          </p:cNvSpPr>
          <p:nvPr>
            <p:ph idx="1"/>
          </p:nvPr>
        </p:nvSpPr>
        <p:spPr/>
        <p:txBody>
          <a:bodyPr vert="horz" lIns="91440" tIns="45720" rIns="91440" bIns="45720" rtlCol="0" anchor="t">
            <a:normAutofit/>
          </a:bodyPr>
          <a:lstStyle/>
          <a:p>
            <a:r>
              <a:rPr lang="en-US" dirty="0">
                <a:ea typeface="+mn-lt"/>
                <a:cs typeface="+mn-lt"/>
                <a:hlinkClick r:id="rId2"/>
              </a:rPr>
              <a:t>https://www.youtube.com/watch?v=QTsewNrHUHU</a:t>
            </a:r>
            <a:endParaRPr lang="en-US">
              <a:ea typeface="+mn-lt"/>
              <a:cs typeface="+mn-lt"/>
            </a:endParaRPr>
          </a:p>
          <a:p>
            <a:endParaRPr lang="en-US" dirty="0"/>
          </a:p>
        </p:txBody>
      </p:sp>
    </p:spTree>
    <p:extLst>
      <p:ext uri="{BB962C8B-B14F-4D97-AF65-F5344CB8AC3E}">
        <p14:creationId xmlns:p14="http://schemas.microsoft.com/office/powerpoint/2010/main" val="1432230069"/>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AF8C23-0713-84E8-971A-8376E8186F0D}"/>
              </a:ext>
            </a:extLst>
          </p:cNvPr>
          <p:cNvSpPr>
            <a:spLocks noGrp="1"/>
          </p:cNvSpPr>
          <p:nvPr>
            <p:ph type="title"/>
          </p:nvPr>
        </p:nvSpPr>
        <p:spPr/>
        <p:txBody>
          <a:bodyPr/>
          <a:lstStyle/>
          <a:p>
            <a:r>
              <a:rPr lang="en-US" dirty="0">
                <a:cs typeface="Sabon Next LT"/>
              </a:rPr>
              <a:t>Attachment Styles</a:t>
            </a:r>
            <a:endParaRPr lang="en-US" dirty="0"/>
          </a:p>
        </p:txBody>
      </p:sp>
      <p:pic>
        <p:nvPicPr>
          <p:cNvPr id="4" name="Picture 4" descr="Diagram&#10;&#10;Description automatically generated">
            <a:extLst>
              <a:ext uri="{FF2B5EF4-FFF2-40B4-BE49-F238E27FC236}">
                <a16:creationId xmlns:a16="http://schemas.microsoft.com/office/drawing/2014/main" id="{5C6B87E0-6BA2-E906-F6F6-5B4DE5A801FA}"/>
              </a:ext>
            </a:extLst>
          </p:cNvPr>
          <p:cNvPicPr>
            <a:picLocks noGrp="1" noChangeAspect="1"/>
          </p:cNvPicPr>
          <p:nvPr>
            <p:ph idx="1"/>
          </p:nvPr>
        </p:nvPicPr>
        <p:blipFill>
          <a:blip r:embed="rId2"/>
          <a:stretch>
            <a:fillRect/>
          </a:stretch>
        </p:blipFill>
        <p:spPr>
          <a:xfrm>
            <a:off x="5234571" y="-5871"/>
            <a:ext cx="6956215" cy="6898706"/>
          </a:xfrm>
        </p:spPr>
      </p:pic>
    </p:spTree>
    <p:extLst>
      <p:ext uri="{BB962C8B-B14F-4D97-AF65-F5344CB8AC3E}">
        <p14:creationId xmlns:p14="http://schemas.microsoft.com/office/powerpoint/2010/main" val="2893198384"/>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21EB26-D7DB-DD13-5283-508923B97E92}"/>
              </a:ext>
            </a:extLst>
          </p:cNvPr>
          <p:cNvSpPr>
            <a:spLocks noGrp="1"/>
          </p:cNvSpPr>
          <p:nvPr>
            <p:ph type="title"/>
          </p:nvPr>
        </p:nvSpPr>
        <p:spPr/>
        <p:txBody>
          <a:bodyPr/>
          <a:lstStyle/>
          <a:p>
            <a:r>
              <a:rPr lang="en-US" dirty="0">
                <a:cs typeface="Sabon Next LT"/>
              </a:rPr>
              <a:t>Attachment Styles</a:t>
            </a:r>
            <a:endParaRPr lang="en-US" dirty="0"/>
          </a:p>
        </p:txBody>
      </p:sp>
      <p:graphicFrame>
        <p:nvGraphicFramePr>
          <p:cNvPr id="5" name="Content Placeholder 4">
            <a:extLst>
              <a:ext uri="{FF2B5EF4-FFF2-40B4-BE49-F238E27FC236}">
                <a16:creationId xmlns:a16="http://schemas.microsoft.com/office/drawing/2014/main" id="{56E862AE-73E8-1C2F-5380-857A9F4A2912}"/>
              </a:ext>
            </a:extLst>
          </p:cNvPr>
          <p:cNvGraphicFramePr>
            <a:graphicFrameLocks noGrp="1"/>
          </p:cNvGraphicFramePr>
          <p:nvPr>
            <p:ph idx="1"/>
            <p:extLst>
              <p:ext uri="{D42A27DB-BD31-4B8C-83A1-F6EECF244321}">
                <p14:modId xmlns:p14="http://schemas.microsoft.com/office/powerpoint/2010/main" val="3213773395"/>
              </p:ext>
            </p:extLst>
          </p:nvPr>
        </p:nvGraphicFramePr>
        <p:xfrm>
          <a:off x="458788" y="1949450"/>
          <a:ext cx="11274424" cy="5029200"/>
        </p:xfrm>
        <a:graphic>
          <a:graphicData uri="http://schemas.openxmlformats.org/drawingml/2006/table">
            <a:tbl>
              <a:tblPr firstRow="1" bandRow="1">
                <a:tableStyleId>{5C22544A-7EE6-4342-B048-85BDC9FD1C3A}</a:tableStyleId>
              </a:tblPr>
              <a:tblGrid>
                <a:gridCol w="2818606">
                  <a:extLst>
                    <a:ext uri="{9D8B030D-6E8A-4147-A177-3AD203B41FA5}">
                      <a16:colId xmlns:a16="http://schemas.microsoft.com/office/drawing/2014/main" val="939519705"/>
                    </a:ext>
                  </a:extLst>
                </a:gridCol>
                <a:gridCol w="2818606">
                  <a:extLst>
                    <a:ext uri="{9D8B030D-6E8A-4147-A177-3AD203B41FA5}">
                      <a16:colId xmlns:a16="http://schemas.microsoft.com/office/drawing/2014/main" val="1671041799"/>
                    </a:ext>
                  </a:extLst>
                </a:gridCol>
                <a:gridCol w="2818606">
                  <a:extLst>
                    <a:ext uri="{9D8B030D-6E8A-4147-A177-3AD203B41FA5}">
                      <a16:colId xmlns:a16="http://schemas.microsoft.com/office/drawing/2014/main" val="1584307723"/>
                    </a:ext>
                  </a:extLst>
                </a:gridCol>
                <a:gridCol w="2818606">
                  <a:extLst>
                    <a:ext uri="{9D8B030D-6E8A-4147-A177-3AD203B41FA5}">
                      <a16:colId xmlns:a16="http://schemas.microsoft.com/office/drawing/2014/main" val="742746203"/>
                    </a:ext>
                  </a:extLst>
                </a:gridCol>
              </a:tblGrid>
              <a:tr h="0">
                <a:tc>
                  <a:txBody>
                    <a:bodyPr/>
                    <a:lstStyle/>
                    <a:p>
                      <a:endParaRPr lang="en-US" b="1" dirty="0">
                        <a:effectLst/>
                      </a:endParaRPr>
                    </a:p>
                  </a:txBody>
                  <a:tcPr marL="76200" marR="76200" marT="76200" marB="76200" anchor="ctr"/>
                </a:tc>
                <a:tc>
                  <a:txBody>
                    <a:bodyPr/>
                    <a:lstStyle/>
                    <a:p>
                      <a:r>
                        <a:rPr lang="en-US" dirty="0">
                          <a:effectLst/>
                        </a:rPr>
                        <a:t>Secure</a:t>
                      </a:r>
                      <a:endParaRPr lang="en-US" b="1" dirty="0">
                        <a:effectLst/>
                      </a:endParaRPr>
                    </a:p>
                  </a:txBody>
                  <a:tcPr marL="76200" marR="76200" marT="76200" marB="76200" anchor="ctr"/>
                </a:tc>
                <a:tc>
                  <a:txBody>
                    <a:bodyPr/>
                    <a:lstStyle/>
                    <a:p>
                      <a:r>
                        <a:rPr lang="en-US" dirty="0">
                          <a:effectLst/>
                        </a:rPr>
                        <a:t>Resistant</a:t>
                      </a:r>
                      <a:endParaRPr lang="en-US" b="1" dirty="0">
                        <a:effectLst/>
                      </a:endParaRPr>
                    </a:p>
                  </a:txBody>
                  <a:tcPr marL="76200" marR="76200" marT="76200" marB="76200" anchor="ctr"/>
                </a:tc>
                <a:tc>
                  <a:txBody>
                    <a:bodyPr/>
                    <a:lstStyle/>
                    <a:p>
                      <a:r>
                        <a:rPr lang="en-US" dirty="0">
                          <a:effectLst/>
                        </a:rPr>
                        <a:t>Avoidant</a:t>
                      </a:r>
                      <a:endParaRPr lang="en-US" b="1" dirty="0">
                        <a:effectLst/>
                      </a:endParaRPr>
                    </a:p>
                  </a:txBody>
                  <a:tcPr marL="76200" marR="76200" marT="76200" marB="76200" anchor="ctr"/>
                </a:tc>
                <a:extLst>
                  <a:ext uri="{0D108BD9-81ED-4DB2-BD59-A6C34878D82A}">
                    <a16:rowId xmlns:a16="http://schemas.microsoft.com/office/drawing/2014/main" val="1965630400"/>
                  </a:ext>
                </a:extLst>
              </a:tr>
              <a:tr h="0">
                <a:tc>
                  <a:txBody>
                    <a:bodyPr/>
                    <a:lstStyle/>
                    <a:p>
                      <a:r>
                        <a:rPr lang="en-US" dirty="0">
                          <a:effectLst/>
                        </a:rPr>
                        <a:t>Separation Anxiety</a:t>
                      </a:r>
                    </a:p>
                  </a:txBody>
                  <a:tcPr marL="76200" marR="76200" marT="76200" marB="76200" anchor="ctr"/>
                </a:tc>
                <a:tc>
                  <a:txBody>
                    <a:bodyPr/>
                    <a:lstStyle/>
                    <a:p>
                      <a:r>
                        <a:rPr lang="en-US" dirty="0">
                          <a:effectLst/>
                        </a:rPr>
                        <a:t>Distressed when mother leaves</a:t>
                      </a:r>
                    </a:p>
                  </a:txBody>
                  <a:tcPr marL="76200" marR="76200" marT="76200" marB="76200" anchor="ctr"/>
                </a:tc>
                <a:tc>
                  <a:txBody>
                    <a:bodyPr/>
                    <a:lstStyle/>
                    <a:p>
                      <a:r>
                        <a:rPr lang="en-US" dirty="0">
                          <a:effectLst/>
                        </a:rPr>
                        <a:t>Intense distress when the mother leaves</a:t>
                      </a:r>
                    </a:p>
                  </a:txBody>
                  <a:tcPr marL="76200" marR="76200" marT="76200" marB="76200" anchor="ctr"/>
                </a:tc>
                <a:tc>
                  <a:txBody>
                    <a:bodyPr/>
                    <a:lstStyle/>
                    <a:p>
                      <a:r>
                        <a:rPr lang="en-US" dirty="0">
                          <a:effectLst/>
                        </a:rPr>
                        <a:t>No sign of distress when the mother leaves</a:t>
                      </a:r>
                    </a:p>
                  </a:txBody>
                  <a:tcPr marL="76200" marR="76200" marT="76200" marB="76200" anchor="ctr"/>
                </a:tc>
                <a:extLst>
                  <a:ext uri="{0D108BD9-81ED-4DB2-BD59-A6C34878D82A}">
                    <a16:rowId xmlns:a16="http://schemas.microsoft.com/office/drawing/2014/main" val="6637048"/>
                  </a:ext>
                </a:extLst>
              </a:tr>
              <a:tr h="0">
                <a:tc>
                  <a:txBody>
                    <a:bodyPr/>
                    <a:lstStyle/>
                    <a:p>
                      <a:r>
                        <a:rPr lang="en-US" dirty="0">
                          <a:effectLst/>
                        </a:rPr>
                        <a:t>Stranger Anxiety</a:t>
                      </a:r>
                    </a:p>
                  </a:txBody>
                  <a:tcPr marL="76200" marR="76200" marT="76200" marB="76200" anchor="ctr"/>
                </a:tc>
                <a:tc>
                  <a:txBody>
                    <a:bodyPr/>
                    <a:lstStyle/>
                    <a:p>
                      <a:r>
                        <a:rPr lang="en-US" dirty="0">
                          <a:effectLst/>
                        </a:rPr>
                        <a:t>Avoidant of stranger when alone, but friendly when the mother is present</a:t>
                      </a:r>
                    </a:p>
                  </a:txBody>
                  <a:tcPr marL="76200" marR="76200" marT="76200" marB="76200" anchor="ctr"/>
                </a:tc>
                <a:tc>
                  <a:txBody>
                    <a:bodyPr/>
                    <a:lstStyle/>
                    <a:p>
                      <a:r>
                        <a:rPr lang="en-US" dirty="0">
                          <a:effectLst/>
                        </a:rPr>
                        <a:t>The infant avoids the stranger – shows fear of the stranger</a:t>
                      </a:r>
                    </a:p>
                  </a:txBody>
                  <a:tcPr marL="76200" marR="76200" marT="76200" marB="76200" anchor="ctr"/>
                </a:tc>
                <a:tc>
                  <a:txBody>
                    <a:bodyPr/>
                    <a:lstStyle/>
                    <a:p>
                      <a:r>
                        <a:rPr lang="en-US" dirty="0">
                          <a:effectLst/>
                        </a:rPr>
                        <a:t>The infant is okay with the stranger and plays normally when the stranger is present</a:t>
                      </a:r>
                    </a:p>
                  </a:txBody>
                  <a:tcPr marL="76200" marR="76200" marT="76200" marB="76200" anchor="ctr"/>
                </a:tc>
                <a:extLst>
                  <a:ext uri="{0D108BD9-81ED-4DB2-BD59-A6C34878D82A}">
                    <a16:rowId xmlns:a16="http://schemas.microsoft.com/office/drawing/2014/main" val="2116410161"/>
                  </a:ext>
                </a:extLst>
              </a:tr>
              <a:tr h="0">
                <a:tc>
                  <a:txBody>
                    <a:bodyPr/>
                    <a:lstStyle/>
                    <a:p>
                      <a:r>
                        <a:rPr lang="en-US" dirty="0">
                          <a:effectLst/>
                        </a:rPr>
                        <a:t>Reunion behavior</a:t>
                      </a:r>
                    </a:p>
                  </a:txBody>
                  <a:tcPr marL="76200" marR="76200" marT="76200" marB="76200" anchor="ctr"/>
                </a:tc>
                <a:tc>
                  <a:txBody>
                    <a:bodyPr/>
                    <a:lstStyle/>
                    <a:p>
                      <a:r>
                        <a:rPr lang="en-US" dirty="0">
                          <a:effectLst/>
                        </a:rPr>
                        <a:t>Positive and happy when mother returns</a:t>
                      </a:r>
                    </a:p>
                  </a:txBody>
                  <a:tcPr marL="76200" marR="76200" marT="76200" marB="76200" anchor="ctr"/>
                </a:tc>
                <a:tc>
                  <a:txBody>
                    <a:bodyPr/>
                    <a:lstStyle/>
                    <a:p>
                      <a:r>
                        <a:rPr lang="en-US" dirty="0">
                          <a:effectLst/>
                        </a:rPr>
                        <a:t>The infant approaches the mother, but resists contact, may even push her away</a:t>
                      </a:r>
                    </a:p>
                  </a:txBody>
                  <a:tcPr marL="76200" marR="76200" marT="76200" marB="76200" anchor="ctr"/>
                </a:tc>
                <a:tc>
                  <a:txBody>
                    <a:bodyPr/>
                    <a:lstStyle/>
                    <a:p>
                      <a:r>
                        <a:rPr lang="en-US" dirty="0">
                          <a:effectLst/>
                        </a:rPr>
                        <a:t>The Infant shows little interest when the mother returns</a:t>
                      </a:r>
                    </a:p>
                  </a:txBody>
                  <a:tcPr marL="76200" marR="76200" marT="76200" marB="76200" anchor="ctr"/>
                </a:tc>
                <a:extLst>
                  <a:ext uri="{0D108BD9-81ED-4DB2-BD59-A6C34878D82A}">
                    <a16:rowId xmlns:a16="http://schemas.microsoft.com/office/drawing/2014/main" val="1663758414"/>
                  </a:ext>
                </a:extLst>
              </a:tr>
              <a:tr h="0">
                <a:tc>
                  <a:txBody>
                    <a:bodyPr/>
                    <a:lstStyle/>
                    <a:p>
                      <a:r>
                        <a:rPr lang="en-US" dirty="0">
                          <a:effectLst/>
                        </a:rPr>
                        <a:t>Other</a:t>
                      </a:r>
                    </a:p>
                  </a:txBody>
                  <a:tcPr marL="76200" marR="76200" marT="76200" marB="76200" anchor="ctr"/>
                </a:tc>
                <a:tc>
                  <a:txBody>
                    <a:bodyPr/>
                    <a:lstStyle/>
                    <a:p>
                      <a:r>
                        <a:rPr lang="en-US" dirty="0">
                          <a:effectLst/>
                        </a:rPr>
                        <a:t>Uses the mother as a safe base to explore their environment</a:t>
                      </a:r>
                    </a:p>
                  </a:txBody>
                  <a:tcPr marL="76200" marR="76200" marT="76200" marB="76200" anchor="ctr"/>
                </a:tc>
                <a:tc>
                  <a:txBody>
                    <a:bodyPr/>
                    <a:lstStyle/>
                    <a:p>
                      <a:r>
                        <a:rPr lang="en-US" dirty="0">
                          <a:effectLst/>
                        </a:rPr>
                        <a:t>The infant cries more and explores less than the other two types</a:t>
                      </a:r>
                    </a:p>
                  </a:txBody>
                  <a:tcPr marL="76200" marR="76200" marT="76200" marB="76200" anchor="ctr"/>
                </a:tc>
                <a:tc>
                  <a:txBody>
                    <a:bodyPr/>
                    <a:lstStyle/>
                    <a:p>
                      <a:r>
                        <a:rPr lang="en-US" dirty="0">
                          <a:effectLst/>
                        </a:rPr>
                        <a:t>The mother and stranger are able to comfort the infant equally well</a:t>
                      </a:r>
                    </a:p>
                  </a:txBody>
                  <a:tcPr marL="76200" marR="76200" marT="76200" marB="76200" anchor="ctr"/>
                </a:tc>
                <a:extLst>
                  <a:ext uri="{0D108BD9-81ED-4DB2-BD59-A6C34878D82A}">
                    <a16:rowId xmlns:a16="http://schemas.microsoft.com/office/drawing/2014/main" val="4188790056"/>
                  </a:ext>
                </a:extLst>
              </a:tr>
              <a:tr h="0">
                <a:tc>
                  <a:txBody>
                    <a:bodyPr/>
                    <a:lstStyle/>
                    <a:p>
                      <a:r>
                        <a:rPr lang="en-US" dirty="0">
                          <a:effectLst/>
                        </a:rPr>
                        <a:t>% of infants</a:t>
                      </a:r>
                    </a:p>
                  </a:txBody>
                  <a:tcPr marL="76200" marR="76200" marT="76200" marB="76200" anchor="ctr"/>
                </a:tc>
                <a:tc>
                  <a:txBody>
                    <a:bodyPr/>
                    <a:lstStyle/>
                    <a:p>
                      <a:r>
                        <a:rPr lang="en-US" dirty="0">
                          <a:effectLst/>
                        </a:rPr>
                        <a:t>70%</a:t>
                      </a:r>
                    </a:p>
                  </a:txBody>
                  <a:tcPr marL="76200" marR="76200" marT="76200" marB="76200" anchor="ctr"/>
                </a:tc>
                <a:tc>
                  <a:txBody>
                    <a:bodyPr/>
                    <a:lstStyle/>
                    <a:p>
                      <a:r>
                        <a:rPr lang="en-US" dirty="0">
                          <a:effectLst/>
                        </a:rPr>
                        <a:t>15%</a:t>
                      </a:r>
                    </a:p>
                  </a:txBody>
                  <a:tcPr marL="76200" marR="76200" marT="76200" marB="76200" anchor="ctr"/>
                </a:tc>
                <a:tc>
                  <a:txBody>
                    <a:bodyPr/>
                    <a:lstStyle/>
                    <a:p>
                      <a:r>
                        <a:rPr lang="en-US" dirty="0">
                          <a:effectLst/>
                        </a:rPr>
                        <a:t>15%</a:t>
                      </a:r>
                    </a:p>
                  </a:txBody>
                  <a:tcPr marL="76200" marR="76200" marT="76200" marB="76200" anchor="ctr"/>
                </a:tc>
                <a:extLst>
                  <a:ext uri="{0D108BD9-81ED-4DB2-BD59-A6C34878D82A}">
                    <a16:rowId xmlns:a16="http://schemas.microsoft.com/office/drawing/2014/main" val="1926726039"/>
                  </a:ext>
                </a:extLst>
              </a:tr>
            </a:tbl>
          </a:graphicData>
        </a:graphic>
      </p:graphicFrame>
    </p:spTree>
    <p:extLst>
      <p:ext uri="{BB962C8B-B14F-4D97-AF65-F5344CB8AC3E}">
        <p14:creationId xmlns:p14="http://schemas.microsoft.com/office/powerpoint/2010/main" val="931231014"/>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39D082-D10E-2B21-C9B2-71C0878BF941}"/>
              </a:ext>
            </a:extLst>
          </p:cNvPr>
          <p:cNvSpPr>
            <a:spLocks noGrp="1"/>
          </p:cNvSpPr>
          <p:nvPr>
            <p:ph type="title"/>
          </p:nvPr>
        </p:nvSpPr>
        <p:spPr/>
        <p:txBody>
          <a:bodyPr/>
          <a:lstStyle/>
          <a:p>
            <a:r>
              <a:rPr lang="en-US" dirty="0">
                <a:cs typeface="Sabon Next LT"/>
              </a:rPr>
              <a:t>Attachment Styles</a:t>
            </a:r>
            <a:endParaRPr lang="en-US" dirty="0"/>
          </a:p>
        </p:txBody>
      </p:sp>
      <p:sp>
        <p:nvSpPr>
          <p:cNvPr id="3" name="Content Placeholder 2">
            <a:extLst>
              <a:ext uri="{FF2B5EF4-FFF2-40B4-BE49-F238E27FC236}">
                <a16:creationId xmlns:a16="http://schemas.microsoft.com/office/drawing/2014/main" id="{122370FC-D87E-D12A-E205-05B20965B517}"/>
              </a:ext>
            </a:extLst>
          </p:cNvPr>
          <p:cNvSpPr>
            <a:spLocks noGrp="1"/>
          </p:cNvSpPr>
          <p:nvPr>
            <p:ph idx="1"/>
          </p:nvPr>
        </p:nvSpPr>
        <p:spPr/>
        <p:txBody>
          <a:bodyPr vert="horz" lIns="91440" tIns="45720" rIns="91440" bIns="45720" rtlCol="0" anchor="t">
            <a:normAutofit/>
          </a:bodyPr>
          <a:lstStyle/>
          <a:p>
            <a:r>
              <a:rPr lang="en-US" dirty="0"/>
              <a:t>Secure (B)</a:t>
            </a:r>
          </a:p>
          <a:p>
            <a:r>
              <a:rPr lang="en-US" dirty="0"/>
              <a:t>Insecure Avoidant (A)</a:t>
            </a:r>
          </a:p>
          <a:p>
            <a:r>
              <a:rPr lang="en-US" dirty="0"/>
              <a:t>Insecure Ambivalent/Resistant ©</a:t>
            </a:r>
          </a:p>
          <a:p>
            <a:endParaRPr lang="en-US" dirty="0"/>
          </a:p>
          <a:p>
            <a:r>
              <a:rPr lang="en-US" dirty="0"/>
              <a:t>A fourth style, </a:t>
            </a:r>
            <a:r>
              <a:rPr lang="en-US" dirty="0" err="1"/>
              <a:t>Disorganised</a:t>
            </a:r>
            <a:r>
              <a:rPr lang="en-US" dirty="0"/>
              <a:t> was identified by Main and Solomon in 1990. </a:t>
            </a:r>
          </a:p>
        </p:txBody>
      </p:sp>
    </p:spTree>
    <p:extLst>
      <p:ext uri="{BB962C8B-B14F-4D97-AF65-F5344CB8AC3E}">
        <p14:creationId xmlns:p14="http://schemas.microsoft.com/office/powerpoint/2010/main" val="739020734"/>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C11847-D38C-B399-3EB8-06D276AF3B21}"/>
              </a:ext>
            </a:extLst>
          </p:cNvPr>
          <p:cNvSpPr>
            <a:spLocks noGrp="1"/>
          </p:cNvSpPr>
          <p:nvPr>
            <p:ph type="title"/>
          </p:nvPr>
        </p:nvSpPr>
        <p:spPr/>
        <p:txBody>
          <a:bodyPr/>
          <a:lstStyle/>
          <a:p>
            <a:r>
              <a:rPr lang="en-US" dirty="0">
                <a:cs typeface="Sabon Next LT"/>
              </a:rPr>
              <a:t>Attachment Styles</a:t>
            </a:r>
            <a:endParaRPr lang="en-US" dirty="0"/>
          </a:p>
        </p:txBody>
      </p:sp>
      <p:sp>
        <p:nvSpPr>
          <p:cNvPr id="3" name="Content Placeholder 2">
            <a:extLst>
              <a:ext uri="{FF2B5EF4-FFF2-40B4-BE49-F238E27FC236}">
                <a16:creationId xmlns:a16="http://schemas.microsoft.com/office/drawing/2014/main" id="{022AF338-1002-7E6C-4608-449691024EEB}"/>
              </a:ext>
            </a:extLst>
          </p:cNvPr>
          <p:cNvSpPr>
            <a:spLocks noGrp="1"/>
          </p:cNvSpPr>
          <p:nvPr>
            <p:ph idx="1"/>
          </p:nvPr>
        </p:nvSpPr>
        <p:spPr/>
        <p:txBody>
          <a:bodyPr vert="horz" lIns="91440" tIns="45720" rIns="91440" bIns="45720" rtlCol="0" anchor="t">
            <a:normAutofit fontScale="92500" lnSpcReduction="10000"/>
          </a:bodyPr>
          <a:lstStyle/>
          <a:p>
            <a:r>
              <a:rPr lang="en-US" dirty="0">
                <a:ea typeface="+mn-lt"/>
                <a:cs typeface="+mn-lt"/>
              </a:rPr>
              <a:t>Ainsworth’s maternal sensitivity hypothesis argues that a child’s attachment style depends on their mother’s behavior towards them.</a:t>
            </a:r>
            <a:endParaRPr lang="en-US" dirty="0"/>
          </a:p>
          <a:p>
            <a:r>
              <a:rPr lang="en-US" dirty="0">
                <a:ea typeface="+mn-lt"/>
                <a:cs typeface="+mn-lt"/>
              </a:rPr>
              <a:t>‘Sensitive’ mothers are responsive to the child’s needs and respond to their moods and feelings correctly. Sensitive mothers are more likely to have securely attached children.</a:t>
            </a:r>
            <a:endParaRPr lang="en-US" dirty="0"/>
          </a:p>
          <a:p>
            <a:r>
              <a:rPr lang="en-US" dirty="0">
                <a:ea typeface="+mn-lt"/>
                <a:cs typeface="+mn-lt"/>
              </a:rPr>
              <a:t>In contrast, mothers who are less sensitive towards their child, for example, those who respond to the child’s needs incorrectly or who are impatient or ignore the child, are likely to have insecurely attached children.</a:t>
            </a:r>
            <a:endParaRPr lang="en-US" dirty="0"/>
          </a:p>
          <a:p>
            <a:endParaRPr lang="en-US" dirty="0"/>
          </a:p>
        </p:txBody>
      </p:sp>
    </p:spTree>
    <p:extLst>
      <p:ext uri="{BB962C8B-B14F-4D97-AF65-F5344CB8AC3E}">
        <p14:creationId xmlns:p14="http://schemas.microsoft.com/office/powerpoint/2010/main" val="3568655534"/>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0">
            <a:extLst>
              <a:ext uri="{FF2B5EF4-FFF2-40B4-BE49-F238E27FC236}">
                <a16:creationId xmlns:a16="http://schemas.microsoft.com/office/drawing/2014/main" id="{A4FB2F27-3F7D-440E-A905-86607A926A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9" name="Rectangle 12">
            <a:extLst>
              <a:ext uri="{FF2B5EF4-FFF2-40B4-BE49-F238E27FC236}">
                <a16:creationId xmlns:a16="http://schemas.microsoft.com/office/drawing/2014/main" id="{AF678C14-A033-4139-BCA9-8382B03964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grpSp>
        <p:nvGrpSpPr>
          <p:cNvPr id="20" name="Group 14">
            <a:extLst>
              <a:ext uri="{FF2B5EF4-FFF2-40B4-BE49-F238E27FC236}">
                <a16:creationId xmlns:a16="http://schemas.microsoft.com/office/drawing/2014/main" id="{14763DA8-CE3A-4B30-B2F5-0D128777F74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464881" y="0"/>
            <a:ext cx="7724071" cy="6858000"/>
            <a:chOff x="4464881" y="0"/>
            <a:chExt cx="7724071" cy="6858000"/>
          </a:xfrm>
        </p:grpSpPr>
        <p:pic>
          <p:nvPicPr>
            <p:cNvPr id="16" name="Picture 15">
              <a:extLst>
                <a:ext uri="{FF2B5EF4-FFF2-40B4-BE49-F238E27FC236}">
                  <a16:creationId xmlns:a16="http://schemas.microsoft.com/office/drawing/2014/main" id="{F6B75A5A-FDA7-4C8E-BD65-8506C42AA865}"/>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2">
              <a:duotone>
                <a:schemeClr val="accent6">
                  <a:shade val="45000"/>
                  <a:satMod val="135000"/>
                </a:schemeClr>
                <a:prstClr val="white"/>
              </a:duotone>
              <a:alphaModFix amt="15000"/>
              <a:extLst>
                <a:ext uri="{28A0092B-C50C-407E-A947-70E740481C1C}">
                  <a14:useLocalDpi xmlns:a14="http://schemas.microsoft.com/office/drawing/2010/main" val="0"/>
                </a:ext>
              </a:extLst>
            </a:blip>
            <a:stretch>
              <a:fillRect/>
            </a:stretch>
          </p:blipFill>
          <p:spPr>
            <a:xfrm>
              <a:off x="7073255" y="0"/>
              <a:ext cx="5115697" cy="6858000"/>
            </a:xfrm>
            <a:prstGeom prst="rect">
              <a:avLst/>
            </a:prstGeom>
          </p:spPr>
        </p:pic>
        <p:pic>
          <p:nvPicPr>
            <p:cNvPr id="17" name="Picture 16">
              <a:extLst>
                <a:ext uri="{FF2B5EF4-FFF2-40B4-BE49-F238E27FC236}">
                  <a16:creationId xmlns:a16="http://schemas.microsoft.com/office/drawing/2014/main" id="{0E6AFCAB-12BF-4A0B-B089-A794259D2FC9}"/>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3">
              <a:duotone>
                <a:schemeClr val="accent6">
                  <a:shade val="45000"/>
                  <a:satMod val="135000"/>
                </a:schemeClr>
                <a:prstClr val="white"/>
              </a:duotone>
              <a:alphaModFix amt="7000"/>
              <a:extLst>
                <a:ext uri="{28A0092B-C50C-407E-A947-70E740481C1C}">
                  <a14:useLocalDpi xmlns:a14="http://schemas.microsoft.com/office/drawing/2010/main" val="0"/>
                </a:ext>
              </a:extLst>
            </a:blip>
            <a:stretch>
              <a:fillRect/>
            </a:stretch>
          </p:blipFill>
          <p:spPr>
            <a:xfrm rot="16200000">
              <a:off x="5412135" y="-947254"/>
              <a:ext cx="5562598" cy="7457106"/>
            </a:xfrm>
            <a:prstGeom prst="rect">
              <a:avLst/>
            </a:prstGeom>
            <a:effectLst>
              <a:softEdge rad="0"/>
            </a:effectLst>
          </p:spPr>
        </p:pic>
      </p:grpSp>
      <p:pic>
        <p:nvPicPr>
          <p:cNvPr id="4" name="Picture 4" descr="Diagram&#10;&#10;Description automatically generated">
            <a:extLst>
              <a:ext uri="{FF2B5EF4-FFF2-40B4-BE49-F238E27FC236}">
                <a16:creationId xmlns:a16="http://schemas.microsoft.com/office/drawing/2014/main" id="{A18801D0-2BDB-95DB-448F-CA215C8851AB}"/>
              </a:ext>
            </a:extLst>
          </p:cNvPr>
          <p:cNvPicPr>
            <a:picLocks noChangeAspect="1"/>
          </p:cNvPicPr>
          <p:nvPr/>
        </p:nvPicPr>
        <p:blipFill>
          <a:blip r:embed="rId4"/>
          <a:stretch>
            <a:fillRect/>
          </a:stretch>
        </p:blipFill>
        <p:spPr>
          <a:xfrm>
            <a:off x="1033732" y="-3503"/>
            <a:ext cx="10137370" cy="6568833"/>
          </a:xfrm>
          <a:prstGeom prst="rect">
            <a:avLst/>
          </a:prstGeom>
        </p:spPr>
      </p:pic>
    </p:spTree>
    <p:extLst>
      <p:ext uri="{BB962C8B-B14F-4D97-AF65-F5344CB8AC3E}">
        <p14:creationId xmlns:p14="http://schemas.microsoft.com/office/powerpoint/2010/main" val="4137419412"/>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449126-62D4-B95A-2C6D-EFE4EDE94BA5}"/>
              </a:ext>
            </a:extLst>
          </p:cNvPr>
          <p:cNvSpPr>
            <a:spLocks noGrp="1"/>
          </p:cNvSpPr>
          <p:nvPr>
            <p:ph type="title"/>
          </p:nvPr>
        </p:nvSpPr>
        <p:spPr/>
        <p:txBody>
          <a:bodyPr/>
          <a:lstStyle/>
          <a:p>
            <a:r>
              <a:rPr lang="en-US" dirty="0">
                <a:cs typeface="Sabon Next LT"/>
              </a:rPr>
              <a:t>Attachment Styles</a:t>
            </a:r>
            <a:endParaRPr lang="en-US" dirty="0"/>
          </a:p>
        </p:txBody>
      </p:sp>
      <p:sp>
        <p:nvSpPr>
          <p:cNvPr id="3" name="Content Placeholder 2">
            <a:extLst>
              <a:ext uri="{FF2B5EF4-FFF2-40B4-BE49-F238E27FC236}">
                <a16:creationId xmlns:a16="http://schemas.microsoft.com/office/drawing/2014/main" id="{A13C677D-14BF-5FE4-217C-F0841C4D7213}"/>
              </a:ext>
            </a:extLst>
          </p:cNvPr>
          <p:cNvSpPr>
            <a:spLocks noGrp="1"/>
          </p:cNvSpPr>
          <p:nvPr>
            <p:ph idx="1"/>
          </p:nvPr>
        </p:nvSpPr>
        <p:spPr/>
        <p:txBody>
          <a:bodyPr vert="horz" lIns="91440" tIns="45720" rIns="91440" bIns="45720" rtlCol="0" anchor="t">
            <a:normAutofit fontScale="77500" lnSpcReduction="20000"/>
          </a:bodyPr>
          <a:lstStyle/>
          <a:p>
            <a:r>
              <a:rPr lang="en-US" b="1" dirty="0">
                <a:ea typeface="+mn-lt"/>
                <a:cs typeface="+mn-lt"/>
              </a:rPr>
              <a:t>Secure Attachment</a:t>
            </a:r>
            <a:r>
              <a:rPr lang="en-US" dirty="0">
                <a:ea typeface="+mn-lt"/>
                <a:cs typeface="+mn-lt"/>
              </a:rPr>
              <a:t>:  Securely attached individuals are comfortable with intimacy and can balance dependence and independence in relationships.</a:t>
            </a:r>
            <a:endParaRPr lang="en-US" dirty="0"/>
          </a:p>
          <a:p>
            <a:r>
              <a:rPr lang="en-US" b="1" dirty="0">
                <a:ea typeface="+mn-lt"/>
                <a:cs typeface="+mn-lt"/>
              </a:rPr>
              <a:t>Preoccupied Attachment (Anxious in Children)</a:t>
            </a:r>
            <a:r>
              <a:rPr lang="en-US" dirty="0">
                <a:ea typeface="+mn-lt"/>
                <a:cs typeface="+mn-lt"/>
              </a:rPr>
              <a:t>: Individuals with this attachment style crave intimacy and can be overly dependent and demanding in relationships.</a:t>
            </a:r>
            <a:endParaRPr lang="en-US" dirty="0"/>
          </a:p>
          <a:p>
            <a:r>
              <a:rPr lang="en-US" b="1" dirty="0">
                <a:ea typeface="+mn-lt"/>
                <a:cs typeface="+mn-lt"/>
              </a:rPr>
              <a:t>Dismissive Attachment (Avoidant in Children)</a:t>
            </a:r>
            <a:r>
              <a:rPr lang="en-US" dirty="0">
                <a:ea typeface="+mn-lt"/>
                <a:cs typeface="+mn-lt"/>
              </a:rPr>
              <a:t>: This style is </a:t>
            </a:r>
            <a:r>
              <a:rPr lang="en-US" dirty="0" err="1">
                <a:ea typeface="+mn-lt"/>
                <a:cs typeface="+mn-lt"/>
              </a:rPr>
              <a:t>characterised</a:t>
            </a:r>
            <a:r>
              <a:rPr lang="en-US" dirty="0">
                <a:ea typeface="+mn-lt"/>
                <a:cs typeface="+mn-lt"/>
              </a:rPr>
              <a:t> by a strong sense of self-sufficiency, often to the point of appearing detached. Individuals with dismissive attachment value their independence highly and may seem uninterested in close relationships.</a:t>
            </a:r>
            <a:endParaRPr lang="en-US" dirty="0"/>
          </a:p>
          <a:p>
            <a:r>
              <a:rPr lang="en-US" b="1" dirty="0">
                <a:ea typeface="+mn-lt"/>
                <a:cs typeface="+mn-lt"/>
              </a:rPr>
              <a:t>Fearful Attachment (</a:t>
            </a:r>
            <a:r>
              <a:rPr lang="en-US" b="1" dirty="0" err="1">
                <a:ea typeface="+mn-lt"/>
                <a:cs typeface="+mn-lt"/>
              </a:rPr>
              <a:t>Disorganised</a:t>
            </a:r>
            <a:r>
              <a:rPr lang="en-US" b="1" dirty="0">
                <a:ea typeface="+mn-lt"/>
                <a:cs typeface="+mn-lt"/>
              </a:rPr>
              <a:t> in Children)</a:t>
            </a:r>
            <a:r>
              <a:rPr lang="en-US" dirty="0">
                <a:ea typeface="+mn-lt"/>
                <a:cs typeface="+mn-lt"/>
              </a:rPr>
              <a:t>: Individuals with a fearful attachment style desire close relationships and fear vulnerability. They may behave unpredictably in relationships due to their internal conflict between a desire for intimacy and fear of it.</a:t>
            </a:r>
            <a:endParaRPr lang="en-US" dirty="0"/>
          </a:p>
          <a:p>
            <a:endParaRPr lang="en-US" dirty="0"/>
          </a:p>
        </p:txBody>
      </p:sp>
    </p:spTree>
    <p:extLst>
      <p:ext uri="{BB962C8B-B14F-4D97-AF65-F5344CB8AC3E}">
        <p14:creationId xmlns:p14="http://schemas.microsoft.com/office/powerpoint/2010/main" val="3028824657"/>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D19993-6419-5E1F-49EB-A5C686D09463}"/>
              </a:ext>
            </a:extLst>
          </p:cNvPr>
          <p:cNvSpPr>
            <a:spLocks noGrp="1"/>
          </p:cNvSpPr>
          <p:nvPr>
            <p:ph type="title"/>
          </p:nvPr>
        </p:nvSpPr>
        <p:spPr/>
        <p:txBody>
          <a:bodyPr/>
          <a:lstStyle/>
          <a:p>
            <a:r>
              <a:rPr lang="en-US" dirty="0">
                <a:cs typeface="Sabon Next LT"/>
              </a:rPr>
              <a:t>References</a:t>
            </a:r>
            <a:endParaRPr lang="en-US" dirty="0"/>
          </a:p>
        </p:txBody>
      </p:sp>
      <p:sp>
        <p:nvSpPr>
          <p:cNvPr id="3" name="Content Placeholder 2">
            <a:extLst>
              <a:ext uri="{FF2B5EF4-FFF2-40B4-BE49-F238E27FC236}">
                <a16:creationId xmlns:a16="http://schemas.microsoft.com/office/drawing/2014/main" id="{F349AED9-30A2-E338-7C2D-8A4ABB1CE30C}"/>
              </a:ext>
            </a:extLst>
          </p:cNvPr>
          <p:cNvSpPr>
            <a:spLocks noGrp="1"/>
          </p:cNvSpPr>
          <p:nvPr>
            <p:ph idx="1"/>
          </p:nvPr>
        </p:nvSpPr>
        <p:spPr/>
        <p:txBody>
          <a:bodyPr vert="horz" lIns="91440" tIns="45720" rIns="91440" bIns="45720" rtlCol="0" anchor="t">
            <a:noAutofit/>
          </a:bodyPr>
          <a:lstStyle/>
          <a:p>
            <a:r>
              <a:rPr lang="en-US" sz="1200" dirty="0">
                <a:ea typeface="+mn-lt"/>
                <a:cs typeface="+mn-lt"/>
              </a:rPr>
              <a:t>Ainsworth, M. D. S., and Bell, S. M. (1970). Attachment, exploration, and separation: Illustrated by the behavior of one-year-olds in a strange situation. </a:t>
            </a:r>
            <a:r>
              <a:rPr lang="en-US" sz="1200" i="1" dirty="0">
                <a:ea typeface="+mn-lt"/>
                <a:cs typeface="+mn-lt"/>
              </a:rPr>
              <a:t>Child Development, 41</a:t>
            </a:r>
            <a:r>
              <a:rPr lang="en-US" sz="1200" dirty="0">
                <a:ea typeface="+mn-lt"/>
                <a:cs typeface="+mn-lt"/>
              </a:rPr>
              <a:t>, pp.49-67.</a:t>
            </a:r>
          </a:p>
          <a:p>
            <a:r>
              <a:rPr lang="en-US" sz="1200" dirty="0">
                <a:ea typeface="+mn-lt"/>
                <a:cs typeface="+mn-lt"/>
              </a:rPr>
              <a:t>Bowlby, J. (1944). Forty-four juvenile thieves: Their characters and home life. </a:t>
            </a:r>
            <a:r>
              <a:rPr lang="en-US" sz="1200" i="1" dirty="0">
                <a:ea typeface="+mn-lt"/>
                <a:cs typeface="+mn-lt"/>
              </a:rPr>
              <a:t>International Journal of Psychoanalysis, 25(19-52)</a:t>
            </a:r>
            <a:r>
              <a:rPr lang="en-US" sz="1200" dirty="0">
                <a:ea typeface="+mn-lt"/>
                <a:cs typeface="+mn-lt"/>
              </a:rPr>
              <a:t>, pp.107-127.</a:t>
            </a:r>
          </a:p>
          <a:p>
            <a:r>
              <a:rPr lang="en-US" sz="1200" dirty="0">
                <a:ea typeface="+mn-lt"/>
                <a:cs typeface="+mn-lt"/>
              </a:rPr>
              <a:t>Bowlby, J. (1951). </a:t>
            </a:r>
            <a:r>
              <a:rPr lang="en-US" sz="1200" i="1" dirty="0">
                <a:ea typeface="+mn-lt"/>
                <a:cs typeface="+mn-lt"/>
              </a:rPr>
              <a:t>Maternal care and mental health</a:t>
            </a:r>
            <a:r>
              <a:rPr lang="en-US" sz="1200" dirty="0">
                <a:ea typeface="+mn-lt"/>
                <a:cs typeface="+mn-lt"/>
              </a:rPr>
              <a:t>. World Health Organization Monograph.</a:t>
            </a:r>
          </a:p>
          <a:p>
            <a:r>
              <a:rPr lang="en-US" sz="1200" dirty="0">
                <a:ea typeface="+mn-lt"/>
                <a:cs typeface="+mn-lt"/>
              </a:rPr>
              <a:t>Bowlby, J. (1969). </a:t>
            </a:r>
            <a:r>
              <a:rPr lang="en-US" sz="1200" i="1" dirty="0">
                <a:ea typeface="+mn-lt"/>
                <a:cs typeface="+mn-lt"/>
              </a:rPr>
              <a:t>Attachment. Attachment and loss: Vol. 1. Loss</a:t>
            </a:r>
            <a:r>
              <a:rPr lang="en-US" sz="1200" dirty="0">
                <a:ea typeface="+mn-lt"/>
                <a:cs typeface="+mn-lt"/>
              </a:rPr>
              <a:t>. New York: Basic Books.</a:t>
            </a:r>
          </a:p>
          <a:p>
            <a:r>
              <a:rPr lang="en-US" sz="1200" dirty="0">
                <a:ea typeface="+mn-lt"/>
                <a:cs typeface="+mn-lt"/>
              </a:rPr>
              <a:t>Bowlby, J. (1988). Attachment, communication, and the therapeutic process. </a:t>
            </a:r>
            <a:r>
              <a:rPr lang="en-US" sz="1200" i="1" dirty="0">
                <a:ea typeface="+mn-lt"/>
                <a:cs typeface="+mn-lt"/>
              </a:rPr>
              <a:t>A secure base: Parent-child attachment and healthy human development</a:t>
            </a:r>
            <a:r>
              <a:rPr lang="en-US" sz="1200" dirty="0">
                <a:ea typeface="+mn-lt"/>
                <a:cs typeface="+mn-lt"/>
              </a:rPr>
              <a:t>, pp.137-157.</a:t>
            </a:r>
          </a:p>
          <a:p>
            <a:r>
              <a:rPr lang="en-US" sz="1200" dirty="0">
                <a:ea typeface="+mn-lt"/>
                <a:cs typeface="+mn-lt"/>
              </a:rPr>
              <a:t>Cisneros-Franco, J. M., Voss, P., Thomas, M. E., and de Villers-</a:t>
            </a:r>
            <a:r>
              <a:rPr lang="en-US" sz="1200" dirty="0" err="1">
                <a:ea typeface="+mn-lt"/>
                <a:cs typeface="+mn-lt"/>
              </a:rPr>
              <a:t>Sidani</a:t>
            </a:r>
            <a:r>
              <a:rPr lang="en-US" sz="1200" dirty="0">
                <a:ea typeface="+mn-lt"/>
                <a:cs typeface="+mn-lt"/>
              </a:rPr>
              <a:t>, E. (2020). Critical periods of brain development. In Handbook of Clinical Neurology (Vol. 173, pp. 75-88). Elsevier.</a:t>
            </a:r>
          </a:p>
          <a:p>
            <a:r>
              <a:rPr lang="en-US" sz="1200" dirty="0">
                <a:ea typeface="+mn-lt"/>
                <a:cs typeface="+mn-lt"/>
              </a:rPr>
              <a:t>Hartshorne, J. K., Tenenbaum, J. B., and Pinker, S. (2018). A critical period for second language acquisition: Evidence from 2/3 million English speakers. Cognition, 177, pp.263-277.</a:t>
            </a:r>
          </a:p>
          <a:p>
            <a:r>
              <a:rPr lang="en-US" sz="1200" dirty="0">
                <a:ea typeface="+mn-lt"/>
                <a:cs typeface="+mn-lt"/>
              </a:rPr>
              <a:t>Harlow, H. F., Dodsworth, R. O., and Harlow, M. K. (1965). </a:t>
            </a:r>
            <a:r>
              <a:rPr lang="en-US" sz="1200" dirty="0">
                <a:ea typeface="+mn-lt"/>
                <a:cs typeface="+mn-lt"/>
                <a:hlinkClick r:id="rId2"/>
              </a:rPr>
              <a:t>Total social isolation in monkeys</a:t>
            </a:r>
            <a:r>
              <a:rPr lang="en-US" sz="1200" dirty="0">
                <a:ea typeface="+mn-lt"/>
                <a:cs typeface="+mn-lt"/>
              </a:rPr>
              <a:t> . </a:t>
            </a:r>
            <a:r>
              <a:rPr lang="en-US" sz="1200" i="1" dirty="0">
                <a:ea typeface="+mn-lt"/>
                <a:cs typeface="+mn-lt"/>
              </a:rPr>
              <a:t>Proceedings of the National Academy of Sciences of the United States of America, 54</a:t>
            </a:r>
            <a:r>
              <a:rPr lang="en-US" sz="1200" dirty="0">
                <a:ea typeface="+mn-lt"/>
                <a:cs typeface="+mn-lt"/>
              </a:rPr>
              <a:t> (1), pp. 90.</a:t>
            </a:r>
          </a:p>
          <a:p>
            <a:r>
              <a:rPr lang="en-US" sz="1200" dirty="0">
                <a:ea typeface="+mn-lt"/>
                <a:cs typeface="+mn-lt"/>
              </a:rPr>
              <a:t>Harlow, H. F., and Zimmermann, R. R. (1958). The development of affective responsiveness in infant monkeys.</a:t>
            </a:r>
            <a:r>
              <a:rPr lang="en-US" sz="1200" i="1" dirty="0">
                <a:ea typeface="+mn-lt"/>
                <a:cs typeface="+mn-lt"/>
              </a:rPr>
              <a:t> Proceedings of the American Philosophical Society, 102</a:t>
            </a:r>
            <a:r>
              <a:rPr lang="en-US" sz="1200" dirty="0">
                <a:ea typeface="+mn-lt"/>
                <a:cs typeface="+mn-lt"/>
              </a:rPr>
              <a:t>, pp.501 -509.</a:t>
            </a:r>
          </a:p>
          <a:p>
            <a:endParaRPr lang="en-US" sz="1200" dirty="0">
              <a:solidFill>
                <a:srgbClr val="282828"/>
              </a:solidFill>
              <a:latin typeface="Georgia"/>
              <a:ea typeface="+mn-lt"/>
              <a:cs typeface="+mn-lt"/>
            </a:endParaRPr>
          </a:p>
        </p:txBody>
      </p:sp>
    </p:spTree>
    <p:extLst>
      <p:ext uri="{BB962C8B-B14F-4D97-AF65-F5344CB8AC3E}">
        <p14:creationId xmlns:p14="http://schemas.microsoft.com/office/powerpoint/2010/main" val="1636179533"/>
      </p:ext>
    </p:extLst>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B1BC91-A8D3-5F8E-4E26-D70CFC13DB77}"/>
              </a:ext>
            </a:extLst>
          </p:cNvPr>
          <p:cNvSpPr>
            <a:spLocks noGrp="1"/>
          </p:cNvSpPr>
          <p:nvPr>
            <p:ph type="title"/>
          </p:nvPr>
        </p:nvSpPr>
        <p:spPr/>
        <p:txBody>
          <a:bodyPr/>
          <a:lstStyle/>
          <a:p>
            <a:r>
              <a:rPr lang="en-US" dirty="0">
                <a:cs typeface="Sabon Next LT"/>
              </a:rPr>
              <a:t>References</a:t>
            </a:r>
            <a:endParaRPr lang="en-US" dirty="0"/>
          </a:p>
        </p:txBody>
      </p:sp>
      <p:sp>
        <p:nvSpPr>
          <p:cNvPr id="3" name="Content Placeholder 2">
            <a:extLst>
              <a:ext uri="{FF2B5EF4-FFF2-40B4-BE49-F238E27FC236}">
                <a16:creationId xmlns:a16="http://schemas.microsoft.com/office/drawing/2014/main" id="{7FDEE406-820B-5C53-BD7E-415E219F6291}"/>
              </a:ext>
            </a:extLst>
          </p:cNvPr>
          <p:cNvSpPr>
            <a:spLocks noGrp="1"/>
          </p:cNvSpPr>
          <p:nvPr>
            <p:ph idx="1"/>
          </p:nvPr>
        </p:nvSpPr>
        <p:spPr/>
        <p:txBody>
          <a:bodyPr vert="horz" lIns="91440" tIns="45720" rIns="91440" bIns="45720" rtlCol="0" anchor="t">
            <a:normAutofit fontScale="62500" lnSpcReduction="20000"/>
          </a:bodyPr>
          <a:lstStyle/>
          <a:p>
            <a:r>
              <a:rPr lang="en-US" dirty="0">
                <a:ea typeface="+mn-lt"/>
                <a:cs typeface="+mn-lt"/>
              </a:rPr>
              <a:t>Lorenz, K. (1935). Der </a:t>
            </a:r>
            <a:r>
              <a:rPr lang="en-US" dirty="0" err="1">
                <a:ea typeface="+mn-lt"/>
                <a:cs typeface="+mn-lt"/>
              </a:rPr>
              <a:t>Kumpan</a:t>
            </a:r>
            <a:r>
              <a:rPr lang="en-US" dirty="0">
                <a:ea typeface="+mn-lt"/>
                <a:cs typeface="+mn-lt"/>
              </a:rPr>
              <a:t> in der Umwelt des Vogels. Der </a:t>
            </a:r>
            <a:r>
              <a:rPr lang="en-US" dirty="0" err="1">
                <a:ea typeface="+mn-lt"/>
                <a:cs typeface="+mn-lt"/>
              </a:rPr>
              <a:t>Artgenosse</a:t>
            </a:r>
            <a:r>
              <a:rPr lang="en-US" dirty="0">
                <a:ea typeface="+mn-lt"/>
                <a:cs typeface="+mn-lt"/>
              </a:rPr>
              <a:t> </a:t>
            </a:r>
            <a:r>
              <a:rPr lang="en-US" dirty="0" err="1">
                <a:ea typeface="+mn-lt"/>
                <a:cs typeface="+mn-lt"/>
              </a:rPr>
              <a:t>als</a:t>
            </a:r>
            <a:r>
              <a:rPr lang="en-US" dirty="0">
                <a:ea typeface="+mn-lt"/>
                <a:cs typeface="+mn-lt"/>
              </a:rPr>
              <a:t> </a:t>
            </a:r>
            <a:r>
              <a:rPr lang="en-US" dirty="0" err="1">
                <a:ea typeface="+mn-lt"/>
                <a:cs typeface="+mn-lt"/>
              </a:rPr>
              <a:t>auslösendes</a:t>
            </a:r>
            <a:r>
              <a:rPr lang="en-US" dirty="0">
                <a:ea typeface="+mn-lt"/>
                <a:cs typeface="+mn-lt"/>
              </a:rPr>
              <a:t> Moment</a:t>
            </a:r>
            <a:br>
              <a:rPr lang="en-US" dirty="0">
                <a:ea typeface="+mn-lt"/>
                <a:cs typeface="+mn-lt"/>
              </a:rPr>
            </a:br>
            <a:r>
              <a:rPr lang="en-US" dirty="0" err="1">
                <a:ea typeface="+mn-lt"/>
                <a:cs typeface="+mn-lt"/>
              </a:rPr>
              <a:t>sozialer</a:t>
            </a:r>
            <a:r>
              <a:rPr lang="en-US" dirty="0">
                <a:ea typeface="+mn-lt"/>
                <a:cs typeface="+mn-lt"/>
              </a:rPr>
              <a:t> </a:t>
            </a:r>
            <a:r>
              <a:rPr lang="en-US" dirty="0" err="1">
                <a:ea typeface="+mn-lt"/>
                <a:cs typeface="+mn-lt"/>
              </a:rPr>
              <a:t>Verhaltensweisen</a:t>
            </a:r>
            <a:r>
              <a:rPr lang="en-US" dirty="0">
                <a:ea typeface="+mn-lt"/>
                <a:cs typeface="+mn-lt"/>
              </a:rPr>
              <a:t>. </a:t>
            </a:r>
            <a:r>
              <a:rPr lang="en-US" i="1" dirty="0">
                <a:ea typeface="+mn-lt"/>
                <a:cs typeface="+mn-lt"/>
              </a:rPr>
              <a:t>Journal für </a:t>
            </a:r>
            <a:r>
              <a:rPr lang="en-US" i="1" dirty="0" err="1">
                <a:ea typeface="+mn-lt"/>
                <a:cs typeface="+mn-lt"/>
              </a:rPr>
              <a:t>Ornithologie</a:t>
            </a:r>
            <a:r>
              <a:rPr lang="en-US" i="1" dirty="0">
                <a:ea typeface="+mn-lt"/>
                <a:cs typeface="+mn-lt"/>
              </a:rPr>
              <a:t>, </a:t>
            </a:r>
            <a:r>
              <a:rPr lang="en-US" dirty="0">
                <a:ea typeface="+mn-lt"/>
                <a:cs typeface="+mn-lt"/>
              </a:rPr>
              <a:t>83, 137–215, pp.289–413.</a:t>
            </a:r>
          </a:p>
          <a:p>
            <a:r>
              <a:rPr lang="en-US" dirty="0">
                <a:ea typeface="+mn-lt"/>
                <a:cs typeface="+mn-lt"/>
              </a:rPr>
              <a:t>Piaget, J. (1959). </a:t>
            </a:r>
            <a:r>
              <a:rPr lang="en-US" i="1" dirty="0">
                <a:ea typeface="+mn-lt"/>
                <a:cs typeface="+mn-lt"/>
              </a:rPr>
              <a:t>The language and thought of the child (Vol. 5) </a:t>
            </a:r>
            <a:r>
              <a:rPr lang="en-US" dirty="0">
                <a:ea typeface="+mn-lt"/>
                <a:cs typeface="+mn-lt"/>
              </a:rPr>
              <a:t>. Psychology Press.</a:t>
            </a:r>
          </a:p>
          <a:p>
            <a:r>
              <a:rPr lang="en-US" dirty="0">
                <a:ea typeface="+mn-lt"/>
                <a:cs typeface="+mn-lt"/>
              </a:rPr>
              <a:t>Shute, R. H., and Slee, P. T. (2014). </a:t>
            </a:r>
            <a:r>
              <a:rPr lang="en-US" i="1" dirty="0">
                <a:ea typeface="+mn-lt"/>
                <a:cs typeface="+mn-lt"/>
              </a:rPr>
              <a:t>Child development</a:t>
            </a:r>
            <a:r>
              <a:rPr lang="en-US" dirty="0">
                <a:ea typeface="+mn-lt"/>
                <a:cs typeface="+mn-lt"/>
              </a:rPr>
              <a:t>. Routledge.</a:t>
            </a:r>
          </a:p>
          <a:p>
            <a:r>
              <a:rPr lang="en-US" dirty="0">
                <a:ea typeface="+mn-lt"/>
                <a:cs typeface="+mn-lt"/>
              </a:rPr>
              <a:t>Vygotsky, L. S. (1962)</a:t>
            </a:r>
            <a:r>
              <a:rPr lang="en-US" i="1" dirty="0">
                <a:ea typeface="+mn-lt"/>
                <a:cs typeface="+mn-lt"/>
              </a:rPr>
              <a:t>. Thought and language</a:t>
            </a:r>
            <a:r>
              <a:rPr lang="en-US" dirty="0">
                <a:ea typeface="+mn-lt"/>
                <a:cs typeface="+mn-lt"/>
              </a:rPr>
              <a:t>. Cambridge MA: MIT Press.</a:t>
            </a:r>
          </a:p>
          <a:p>
            <a:r>
              <a:rPr lang="en-US" dirty="0">
                <a:ea typeface="+mn-lt"/>
                <a:cs typeface="+mn-lt"/>
              </a:rPr>
              <a:t>Vygotsky, L. S. (1978). </a:t>
            </a:r>
            <a:r>
              <a:rPr lang="en-US" i="1" dirty="0">
                <a:ea typeface="+mn-lt"/>
                <a:cs typeface="+mn-lt"/>
              </a:rPr>
              <a:t>Mind in society: The development of higher psychological processes.</a:t>
            </a:r>
            <a:r>
              <a:rPr lang="en-US" dirty="0">
                <a:ea typeface="+mn-lt"/>
                <a:cs typeface="+mn-lt"/>
              </a:rPr>
              <a:t> Cambridge, MA: Harvard University Press.</a:t>
            </a:r>
          </a:p>
          <a:p>
            <a:r>
              <a:rPr lang="en-US" dirty="0">
                <a:ea typeface="+mn-lt"/>
                <a:cs typeface="+mn-lt"/>
              </a:rPr>
              <a:t>Vygotsky, L. S. (1987). Thinking and speech. In R.W. Rieber &amp; A.S. Carton (Eds.), </a:t>
            </a:r>
            <a:r>
              <a:rPr lang="en-US" i="1" dirty="0">
                <a:ea typeface="+mn-lt"/>
                <a:cs typeface="+mn-lt"/>
              </a:rPr>
              <a:t>The collected works of L.S. Vygotsky, Volume 1: Problems of general psychology</a:t>
            </a:r>
            <a:r>
              <a:rPr lang="en-US" dirty="0">
                <a:ea typeface="+mn-lt"/>
                <a:cs typeface="+mn-lt"/>
              </a:rPr>
              <a:t> (pp. 39–285). New York: Plenum Press. (Original work published 1934.)</a:t>
            </a:r>
          </a:p>
          <a:p>
            <a:r>
              <a:rPr lang="en-US" dirty="0">
                <a:ea typeface="+mn-lt"/>
                <a:cs typeface="+mn-lt"/>
              </a:rPr>
              <a:t>White, E. J., Hutka, S. A., Williams, L. J., and Moreno, S. (2013). Learning, neural plasticity and sensitive periods: implications for language acquisition, music training and transfer across the lifespan. </a:t>
            </a:r>
            <a:r>
              <a:rPr lang="en-US" i="1" dirty="0">
                <a:ea typeface="+mn-lt"/>
                <a:cs typeface="+mn-lt"/>
              </a:rPr>
              <a:t>Frontiers in systems neuroscience,</a:t>
            </a:r>
            <a:r>
              <a:rPr lang="en-US" dirty="0">
                <a:ea typeface="+mn-lt"/>
                <a:cs typeface="+mn-lt"/>
              </a:rPr>
              <a:t> 7, pp.90</a:t>
            </a:r>
            <a:endParaRPr lang="en-US" dirty="0"/>
          </a:p>
        </p:txBody>
      </p:sp>
    </p:spTree>
    <p:extLst>
      <p:ext uri="{BB962C8B-B14F-4D97-AF65-F5344CB8AC3E}">
        <p14:creationId xmlns:p14="http://schemas.microsoft.com/office/powerpoint/2010/main" val="4068518363"/>
      </p:ext>
    </p:extLst>
  </p:cSld>
  <p:clrMapOvr>
    <a:masterClrMapping/>
  </p:clrMapOvr>
</p:sld>
</file>

<file path=ppt/theme/theme1.xml><?xml version="1.0" encoding="utf-8"?>
<a:theme xmlns:a="http://schemas.openxmlformats.org/drawingml/2006/main" name="DappledVTI">
  <a:themeElements>
    <a:clrScheme name="AnalogousFromDarkSeedLeftStep">
      <a:dk1>
        <a:srgbClr val="000000"/>
      </a:dk1>
      <a:lt1>
        <a:srgbClr val="FFFFFF"/>
      </a:lt1>
      <a:dk2>
        <a:srgbClr val="301B2C"/>
      </a:dk2>
      <a:lt2>
        <a:srgbClr val="F0F3F3"/>
      </a:lt2>
      <a:accent1>
        <a:srgbClr val="C34D4D"/>
      </a:accent1>
      <a:accent2>
        <a:srgbClr val="B13B6C"/>
      </a:accent2>
      <a:accent3>
        <a:srgbClr val="C34DAF"/>
      </a:accent3>
      <a:accent4>
        <a:srgbClr val="943BB1"/>
      </a:accent4>
      <a:accent5>
        <a:srgbClr val="744DC3"/>
      </a:accent5>
      <a:accent6>
        <a:srgbClr val="3D46B2"/>
      </a:accent6>
      <a:hlink>
        <a:srgbClr val="7F3FBF"/>
      </a:hlink>
      <a:folHlink>
        <a:srgbClr val="7F7F7F"/>
      </a:folHlink>
    </a:clrScheme>
    <a:fontScheme name="Custom 67">
      <a:majorFont>
        <a:latin typeface="Sabon Next LT"/>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DappledVTI" id="{204FEFAB-F02B-4FE8-B509-C50A618B972D}" vid="{7EAEADA8-5A8E-45B2-B0E4-448EC7E7A94F}"/>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68</Slides>
  <Notes>0</Notes>
  <HiddenSlides>0</HiddenSlides>
  <MMClips>0</MMClips>
  <ScaleCrop>false</ScaleCrop>
  <HeadingPairs>
    <vt:vector size="4" baseType="variant">
      <vt:variant>
        <vt:lpstr>Theme</vt:lpstr>
      </vt:variant>
      <vt:variant>
        <vt:i4>1</vt:i4>
      </vt:variant>
      <vt:variant>
        <vt:lpstr>Slide Titles</vt:lpstr>
      </vt:variant>
      <vt:variant>
        <vt:i4>68</vt:i4>
      </vt:variant>
    </vt:vector>
  </HeadingPairs>
  <TitlesOfParts>
    <vt:vector size="69" baseType="lpstr">
      <vt:lpstr>DappledVTI</vt:lpstr>
      <vt:lpstr>Development Across the Lifespan</vt:lpstr>
      <vt:lpstr>Aims and Objectives</vt:lpstr>
      <vt:lpstr>Developmental Psychology</vt:lpstr>
      <vt:lpstr>My Heart Leaps Up</vt:lpstr>
      <vt:lpstr>Today's Questions</vt:lpstr>
      <vt:lpstr>Development</vt:lpstr>
      <vt:lpstr>Development</vt:lpstr>
      <vt:lpstr>Developmental Psychology</vt:lpstr>
      <vt:lpstr>Theories of Development</vt:lpstr>
      <vt:lpstr>Piaget Recap</vt:lpstr>
      <vt:lpstr>Sensorimotor Stage</vt:lpstr>
      <vt:lpstr>Preoperational Stage</vt:lpstr>
      <vt:lpstr>Preoperational Stage: Three Mountains</vt:lpstr>
      <vt:lpstr>Preoperational Stage</vt:lpstr>
      <vt:lpstr>Concrete Operational Stage</vt:lpstr>
      <vt:lpstr>Concrete Operational Stage</vt:lpstr>
      <vt:lpstr>Formal Operational Stage</vt:lpstr>
      <vt:lpstr>Formal Operational Stage</vt:lpstr>
      <vt:lpstr>Development: Continuous vs Discontinuous</vt:lpstr>
      <vt:lpstr>Discontinuous Development </vt:lpstr>
      <vt:lpstr>Discontinuous Development</vt:lpstr>
      <vt:lpstr>Montessori's Four Planes</vt:lpstr>
      <vt:lpstr>Montessori Methods</vt:lpstr>
      <vt:lpstr>Continuous Development</vt:lpstr>
      <vt:lpstr>Continuous Development</vt:lpstr>
      <vt:lpstr>Continuous Development</vt:lpstr>
      <vt:lpstr>Vygotsky</vt:lpstr>
      <vt:lpstr>Vygotsky</vt:lpstr>
      <vt:lpstr>Vygotsky</vt:lpstr>
      <vt:lpstr>Vygotsky</vt:lpstr>
      <vt:lpstr>Evaluation</vt:lpstr>
      <vt:lpstr>Vygotsky vs Piaget</vt:lpstr>
      <vt:lpstr>Vygotsky vs Piaget</vt:lpstr>
      <vt:lpstr>Vygotsky vs Piaget</vt:lpstr>
      <vt:lpstr>Vygotsky vs Piaget</vt:lpstr>
      <vt:lpstr>Vygotsky vs Piaget</vt:lpstr>
      <vt:lpstr>Vygotsky vs Piaget</vt:lpstr>
      <vt:lpstr>Attachment</vt:lpstr>
      <vt:lpstr>Attachment</vt:lpstr>
      <vt:lpstr>Lorenz (1935): Imprinting</vt:lpstr>
      <vt:lpstr>Lorenz: Imprinting</vt:lpstr>
      <vt:lpstr>Lorenz: Imprinting</vt:lpstr>
      <vt:lpstr>Early Attachments</vt:lpstr>
      <vt:lpstr>Harry Harlow (1958)</vt:lpstr>
      <vt:lpstr>Harry Harlow (1958)</vt:lpstr>
      <vt:lpstr>Harry Harlow (1958)</vt:lpstr>
      <vt:lpstr>Harlow (1965)</vt:lpstr>
      <vt:lpstr>Harlow (1965)</vt:lpstr>
      <vt:lpstr>Harlow (1965)</vt:lpstr>
      <vt:lpstr>Critical Periods of Development</vt:lpstr>
      <vt:lpstr>Critical Periods of Development</vt:lpstr>
      <vt:lpstr>Bowlby (1969, 1988)</vt:lpstr>
      <vt:lpstr>Bowlby</vt:lpstr>
      <vt:lpstr>Maternal Deprivation</vt:lpstr>
      <vt:lpstr>Bowlby's 44 Thieves (1944)</vt:lpstr>
      <vt:lpstr>Bowlby's 44 Thieves (1944)</vt:lpstr>
      <vt:lpstr>Bowlby's 44 Thieves (1944)</vt:lpstr>
      <vt:lpstr>Ainsworth and Bell (1970)</vt:lpstr>
      <vt:lpstr>The Strange Situation</vt:lpstr>
      <vt:lpstr>The Strange Situation</vt:lpstr>
      <vt:lpstr>Attachment Styles</vt:lpstr>
      <vt:lpstr>Attachment Styles</vt:lpstr>
      <vt:lpstr>Attachment Styles</vt:lpstr>
      <vt:lpstr>Attachment Styles</vt:lpstr>
      <vt:lpstr>PowerPoint Presentation</vt:lpstr>
      <vt:lpstr>Attachment Styles</vt:lpstr>
      <vt:lpstr>References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revision>613</cp:revision>
  <dcterms:created xsi:type="dcterms:W3CDTF">2023-06-16T08:24:44Z</dcterms:created>
  <dcterms:modified xsi:type="dcterms:W3CDTF">2025-12-10T14:56:29Z</dcterms:modified>
</cp:coreProperties>
</file>