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2" r:id="rId2"/>
    <p:sldId id="257" r:id="rId3"/>
    <p:sldId id="258" r:id="rId4"/>
    <p:sldId id="259" r:id="rId5"/>
    <p:sldId id="260" r:id="rId6"/>
    <p:sldId id="261" r:id="rId7"/>
    <p:sldId id="262" r:id="rId8"/>
    <p:sldId id="263" r:id="rId9"/>
    <p:sldId id="264" r:id="rId10"/>
    <p:sldId id="265" r:id="rId11"/>
    <p:sldId id="266" r:id="rId12"/>
    <p:sldId id="267" r:id="rId13"/>
    <p:sldId id="268" r:id="rId14"/>
    <p:sldId id="270" r:id="rId15"/>
    <p:sldId id="271" r:id="rId16"/>
    <p:sldId id="273" r:id="rId17"/>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panose="020B0604020202020204" pitchFamily="34" charset="0"/>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mn-cs"/>
      </a:defRPr>
    </a:lvl2pPr>
    <a:lvl3pPr marL="914400" algn="l" rtl="0" fontAlgn="base">
      <a:spcBef>
        <a:spcPct val="0"/>
      </a:spcBef>
      <a:spcAft>
        <a:spcPct val="0"/>
      </a:spcAft>
      <a:defRPr kern="1200">
        <a:solidFill>
          <a:schemeClr val="tx1"/>
        </a:solidFill>
        <a:latin typeface="Arial" panose="020B0604020202020204" pitchFamily="34" charset="0"/>
        <a:ea typeface="+mn-ea"/>
        <a:cs typeface="+mn-cs"/>
      </a:defRPr>
    </a:lvl3pPr>
    <a:lvl4pPr marL="1371600" algn="l" rtl="0" fontAlgn="base">
      <a:spcBef>
        <a:spcPct val="0"/>
      </a:spcBef>
      <a:spcAft>
        <a:spcPct val="0"/>
      </a:spcAft>
      <a:defRPr kern="1200">
        <a:solidFill>
          <a:schemeClr val="tx1"/>
        </a:solidFill>
        <a:latin typeface="Arial" panose="020B0604020202020204" pitchFamily="34" charset="0"/>
        <a:ea typeface="+mn-ea"/>
        <a:cs typeface="+mn-cs"/>
      </a:defRPr>
    </a:lvl4pPr>
    <a:lvl5pPr marL="1828800" algn="l" rtl="0" fontAlgn="base">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CC00"/>
    <a:srgbClr val="000099"/>
    <a:srgbClr val="FF0000"/>
    <a:srgbClr val="800000"/>
    <a:srgbClr val="6633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14" autoAdjust="0"/>
    <p:restoredTop sz="94607" autoAdjust="0"/>
  </p:normalViewPr>
  <p:slideViewPr>
    <p:cSldViewPr>
      <p:cViewPr varScale="1">
        <p:scale>
          <a:sx n="105" d="100"/>
          <a:sy n="105" d="100"/>
        </p:scale>
        <p:origin x="1832" y="20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a:extLst>
              <a:ext uri="{FF2B5EF4-FFF2-40B4-BE49-F238E27FC236}">
                <a16:creationId xmlns:a16="http://schemas.microsoft.com/office/drawing/2014/main" id="{8C951E5F-7CDA-4CB1-9FDC-9904620C6A6A}"/>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a:extLst>
              <a:ext uri="{FF2B5EF4-FFF2-40B4-BE49-F238E27FC236}">
                <a16:creationId xmlns:a16="http://schemas.microsoft.com/office/drawing/2014/main" id="{FE5783B8-2272-4914-973E-97619E167D3C}"/>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a:extLst>
              <a:ext uri="{FF2B5EF4-FFF2-40B4-BE49-F238E27FC236}">
                <a16:creationId xmlns:a16="http://schemas.microsoft.com/office/drawing/2014/main" id="{7CC90DA9-581B-4366-B2C9-51CDFD0B83CB}"/>
              </a:ext>
            </a:extLst>
          </p:cNvPr>
          <p:cNvSpPr>
            <a:spLocks noGrp="1" noChangeArrowheads="1"/>
          </p:cNvSpPr>
          <p:nvPr>
            <p:ph type="sldNum" sz="quarter" idx="12"/>
          </p:nvPr>
        </p:nvSpPr>
        <p:spPr>
          <a:ln/>
        </p:spPr>
        <p:txBody>
          <a:bodyPr/>
          <a:lstStyle>
            <a:lvl1pPr>
              <a:defRPr/>
            </a:lvl1pPr>
          </a:lstStyle>
          <a:p>
            <a:fld id="{5C82798C-6A78-4B58-9D17-CA1D52275BA4}" type="slidenum">
              <a:rPr lang="en-GB" altLang="en-US"/>
              <a:pPr/>
              <a:t>‹#›</a:t>
            </a:fld>
            <a:endParaRPr lang="en-GB" altLang="en-US"/>
          </a:p>
        </p:txBody>
      </p:sp>
    </p:spTree>
    <p:extLst>
      <p:ext uri="{BB962C8B-B14F-4D97-AF65-F5344CB8AC3E}">
        <p14:creationId xmlns:p14="http://schemas.microsoft.com/office/powerpoint/2010/main" val="39178302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122CC4C5-EED1-4D94-BA89-2978319E9E9E}"/>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a:extLst>
              <a:ext uri="{FF2B5EF4-FFF2-40B4-BE49-F238E27FC236}">
                <a16:creationId xmlns:a16="http://schemas.microsoft.com/office/drawing/2014/main" id="{C2BFFE28-095B-4FB5-837D-BE240B334E2C}"/>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a:extLst>
              <a:ext uri="{FF2B5EF4-FFF2-40B4-BE49-F238E27FC236}">
                <a16:creationId xmlns:a16="http://schemas.microsoft.com/office/drawing/2014/main" id="{C7B10245-5EEC-4088-9C42-B0967AAD5321}"/>
              </a:ext>
            </a:extLst>
          </p:cNvPr>
          <p:cNvSpPr>
            <a:spLocks noGrp="1" noChangeArrowheads="1"/>
          </p:cNvSpPr>
          <p:nvPr>
            <p:ph type="sldNum" sz="quarter" idx="12"/>
          </p:nvPr>
        </p:nvSpPr>
        <p:spPr>
          <a:ln/>
        </p:spPr>
        <p:txBody>
          <a:bodyPr/>
          <a:lstStyle>
            <a:lvl1pPr>
              <a:defRPr/>
            </a:lvl1pPr>
          </a:lstStyle>
          <a:p>
            <a:fld id="{5E5F7BE1-F79F-4805-876B-276D430C98AD}" type="slidenum">
              <a:rPr lang="en-GB" altLang="en-US"/>
              <a:pPr/>
              <a:t>‹#›</a:t>
            </a:fld>
            <a:endParaRPr lang="en-GB" altLang="en-US"/>
          </a:p>
        </p:txBody>
      </p:sp>
    </p:spTree>
    <p:extLst>
      <p:ext uri="{BB962C8B-B14F-4D97-AF65-F5344CB8AC3E}">
        <p14:creationId xmlns:p14="http://schemas.microsoft.com/office/powerpoint/2010/main" val="21273263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14126733-DA28-44AB-B4E9-0370A3CBD09A}"/>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a:extLst>
              <a:ext uri="{FF2B5EF4-FFF2-40B4-BE49-F238E27FC236}">
                <a16:creationId xmlns:a16="http://schemas.microsoft.com/office/drawing/2014/main" id="{F034238E-4A42-4F5B-AB51-2A805DBCB9A6}"/>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a:extLst>
              <a:ext uri="{FF2B5EF4-FFF2-40B4-BE49-F238E27FC236}">
                <a16:creationId xmlns:a16="http://schemas.microsoft.com/office/drawing/2014/main" id="{32C5CC64-3FAD-42F9-AD72-1FAAF8390F0B}"/>
              </a:ext>
            </a:extLst>
          </p:cNvPr>
          <p:cNvSpPr>
            <a:spLocks noGrp="1" noChangeArrowheads="1"/>
          </p:cNvSpPr>
          <p:nvPr>
            <p:ph type="sldNum" sz="quarter" idx="12"/>
          </p:nvPr>
        </p:nvSpPr>
        <p:spPr>
          <a:ln/>
        </p:spPr>
        <p:txBody>
          <a:bodyPr/>
          <a:lstStyle>
            <a:lvl1pPr>
              <a:defRPr/>
            </a:lvl1pPr>
          </a:lstStyle>
          <a:p>
            <a:fld id="{2D5DEAAC-5E6B-4A4A-8C46-9CCC3EC90DBF}" type="slidenum">
              <a:rPr lang="en-GB" altLang="en-US"/>
              <a:pPr/>
              <a:t>‹#›</a:t>
            </a:fld>
            <a:endParaRPr lang="en-GB" altLang="en-US"/>
          </a:p>
        </p:txBody>
      </p:sp>
    </p:spTree>
    <p:extLst>
      <p:ext uri="{BB962C8B-B14F-4D97-AF65-F5344CB8AC3E}">
        <p14:creationId xmlns:p14="http://schemas.microsoft.com/office/powerpoint/2010/main" val="30814065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F74BFCFF-775D-4A70-8657-1275FF303B36}"/>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5">
            <a:extLst>
              <a:ext uri="{FF2B5EF4-FFF2-40B4-BE49-F238E27FC236}">
                <a16:creationId xmlns:a16="http://schemas.microsoft.com/office/drawing/2014/main" id="{2A265E39-45EC-485F-BD84-34C87E7BC28D}"/>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6">
            <a:extLst>
              <a:ext uri="{FF2B5EF4-FFF2-40B4-BE49-F238E27FC236}">
                <a16:creationId xmlns:a16="http://schemas.microsoft.com/office/drawing/2014/main" id="{0A509CD1-60D0-4FAF-8A89-757820C9BA86}"/>
              </a:ext>
            </a:extLst>
          </p:cNvPr>
          <p:cNvSpPr>
            <a:spLocks noGrp="1" noChangeArrowheads="1"/>
          </p:cNvSpPr>
          <p:nvPr>
            <p:ph type="sldNum" sz="quarter" idx="12"/>
          </p:nvPr>
        </p:nvSpPr>
        <p:spPr>
          <a:ln/>
        </p:spPr>
        <p:txBody>
          <a:bodyPr/>
          <a:lstStyle>
            <a:lvl1pPr>
              <a:defRPr/>
            </a:lvl1pPr>
          </a:lstStyle>
          <a:p>
            <a:fld id="{6E43A198-DC30-48A4-9521-8FB985393CD2}" type="slidenum">
              <a:rPr lang="en-GB" altLang="en-US"/>
              <a:pPr/>
              <a:t>‹#›</a:t>
            </a:fld>
            <a:endParaRPr lang="en-GB" altLang="en-US"/>
          </a:p>
        </p:txBody>
      </p:sp>
    </p:spTree>
    <p:extLst>
      <p:ext uri="{BB962C8B-B14F-4D97-AF65-F5344CB8AC3E}">
        <p14:creationId xmlns:p14="http://schemas.microsoft.com/office/powerpoint/2010/main" val="30919873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a:extLst>
              <a:ext uri="{FF2B5EF4-FFF2-40B4-BE49-F238E27FC236}">
                <a16:creationId xmlns:a16="http://schemas.microsoft.com/office/drawing/2014/main" id="{56819EF5-7756-4283-8E13-448D8DD6E664}"/>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8" name="Rectangle 5">
            <a:extLst>
              <a:ext uri="{FF2B5EF4-FFF2-40B4-BE49-F238E27FC236}">
                <a16:creationId xmlns:a16="http://schemas.microsoft.com/office/drawing/2014/main" id="{9B0A20B6-C019-4BE4-A918-D8B95A1BC38C}"/>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9" name="Rectangle 6">
            <a:extLst>
              <a:ext uri="{FF2B5EF4-FFF2-40B4-BE49-F238E27FC236}">
                <a16:creationId xmlns:a16="http://schemas.microsoft.com/office/drawing/2014/main" id="{FAAFBB87-C573-429C-982F-76233DBC9CE3}"/>
              </a:ext>
            </a:extLst>
          </p:cNvPr>
          <p:cNvSpPr>
            <a:spLocks noGrp="1" noChangeArrowheads="1"/>
          </p:cNvSpPr>
          <p:nvPr>
            <p:ph type="sldNum" sz="quarter" idx="12"/>
          </p:nvPr>
        </p:nvSpPr>
        <p:spPr>
          <a:ln/>
        </p:spPr>
        <p:txBody>
          <a:bodyPr/>
          <a:lstStyle>
            <a:lvl1pPr>
              <a:defRPr/>
            </a:lvl1pPr>
          </a:lstStyle>
          <a:p>
            <a:fld id="{30B598B9-E9BE-4BFF-9E64-3132148494BD}" type="slidenum">
              <a:rPr lang="en-GB" altLang="en-US"/>
              <a:pPr/>
              <a:t>‹#›</a:t>
            </a:fld>
            <a:endParaRPr lang="en-GB" altLang="en-US"/>
          </a:p>
        </p:txBody>
      </p:sp>
    </p:spTree>
    <p:extLst>
      <p:ext uri="{BB962C8B-B14F-4D97-AF65-F5344CB8AC3E}">
        <p14:creationId xmlns:p14="http://schemas.microsoft.com/office/powerpoint/2010/main" val="10841938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a:extLst>
              <a:ext uri="{FF2B5EF4-FFF2-40B4-BE49-F238E27FC236}">
                <a16:creationId xmlns:a16="http://schemas.microsoft.com/office/drawing/2014/main" id="{3C394A10-A4BC-4001-90F1-5A6F89CD05E5}"/>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4" name="Rectangle 5">
            <a:extLst>
              <a:ext uri="{FF2B5EF4-FFF2-40B4-BE49-F238E27FC236}">
                <a16:creationId xmlns:a16="http://schemas.microsoft.com/office/drawing/2014/main" id="{DA56CC3B-37D6-40A7-9AB5-A275CEC81272}"/>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5" name="Rectangle 6">
            <a:extLst>
              <a:ext uri="{FF2B5EF4-FFF2-40B4-BE49-F238E27FC236}">
                <a16:creationId xmlns:a16="http://schemas.microsoft.com/office/drawing/2014/main" id="{B36C9107-1849-4CDE-902B-B594DEC41646}"/>
              </a:ext>
            </a:extLst>
          </p:cNvPr>
          <p:cNvSpPr>
            <a:spLocks noGrp="1" noChangeArrowheads="1"/>
          </p:cNvSpPr>
          <p:nvPr>
            <p:ph type="sldNum" sz="quarter" idx="12"/>
          </p:nvPr>
        </p:nvSpPr>
        <p:spPr>
          <a:ln/>
        </p:spPr>
        <p:txBody>
          <a:bodyPr/>
          <a:lstStyle>
            <a:lvl1pPr>
              <a:defRPr/>
            </a:lvl1pPr>
          </a:lstStyle>
          <a:p>
            <a:fld id="{A508F6E9-448C-4F3E-8872-737F372C6562}" type="slidenum">
              <a:rPr lang="en-GB" altLang="en-US"/>
              <a:pPr/>
              <a:t>‹#›</a:t>
            </a:fld>
            <a:endParaRPr lang="en-GB" altLang="en-US"/>
          </a:p>
        </p:txBody>
      </p:sp>
    </p:spTree>
    <p:extLst>
      <p:ext uri="{BB962C8B-B14F-4D97-AF65-F5344CB8AC3E}">
        <p14:creationId xmlns:p14="http://schemas.microsoft.com/office/powerpoint/2010/main" val="16382185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9F0B86B2-3EAF-4CF3-B5EA-5C529C801DC9}"/>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3" name="Rectangle 5">
            <a:extLst>
              <a:ext uri="{FF2B5EF4-FFF2-40B4-BE49-F238E27FC236}">
                <a16:creationId xmlns:a16="http://schemas.microsoft.com/office/drawing/2014/main" id="{26264270-DE99-433C-BE33-4AF76F3B50D3}"/>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4" name="Rectangle 6">
            <a:extLst>
              <a:ext uri="{FF2B5EF4-FFF2-40B4-BE49-F238E27FC236}">
                <a16:creationId xmlns:a16="http://schemas.microsoft.com/office/drawing/2014/main" id="{50356243-8B00-4A81-B4CA-B864D80E308F}"/>
              </a:ext>
            </a:extLst>
          </p:cNvPr>
          <p:cNvSpPr>
            <a:spLocks noGrp="1" noChangeArrowheads="1"/>
          </p:cNvSpPr>
          <p:nvPr>
            <p:ph type="sldNum" sz="quarter" idx="12"/>
          </p:nvPr>
        </p:nvSpPr>
        <p:spPr>
          <a:ln/>
        </p:spPr>
        <p:txBody>
          <a:bodyPr/>
          <a:lstStyle>
            <a:lvl1pPr>
              <a:defRPr/>
            </a:lvl1pPr>
          </a:lstStyle>
          <a:p>
            <a:fld id="{87B4F7FD-29D9-4BBE-A87E-72F0D3D8F366}" type="slidenum">
              <a:rPr lang="en-GB" altLang="en-US"/>
              <a:pPr/>
              <a:t>‹#›</a:t>
            </a:fld>
            <a:endParaRPr lang="en-GB" altLang="en-US"/>
          </a:p>
        </p:txBody>
      </p:sp>
    </p:spTree>
    <p:extLst>
      <p:ext uri="{BB962C8B-B14F-4D97-AF65-F5344CB8AC3E}">
        <p14:creationId xmlns:p14="http://schemas.microsoft.com/office/powerpoint/2010/main" val="22802737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A86A9004-AC22-4BCB-A0CA-864EB1B3BE0F}"/>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5">
            <a:extLst>
              <a:ext uri="{FF2B5EF4-FFF2-40B4-BE49-F238E27FC236}">
                <a16:creationId xmlns:a16="http://schemas.microsoft.com/office/drawing/2014/main" id="{9BBF91B3-7E95-4B2E-A1AE-B33C54752ED5}"/>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6">
            <a:extLst>
              <a:ext uri="{FF2B5EF4-FFF2-40B4-BE49-F238E27FC236}">
                <a16:creationId xmlns:a16="http://schemas.microsoft.com/office/drawing/2014/main" id="{CED85366-B74C-445C-9E26-6B0EF20C8219}"/>
              </a:ext>
            </a:extLst>
          </p:cNvPr>
          <p:cNvSpPr>
            <a:spLocks noGrp="1" noChangeArrowheads="1"/>
          </p:cNvSpPr>
          <p:nvPr>
            <p:ph type="sldNum" sz="quarter" idx="12"/>
          </p:nvPr>
        </p:nvSpPr>
        <p:spPr>
          <a:ln/>
        </p:spPr>
        <p:txBody>
          <a:bodyPr/>
          <a:lstStyle>
            <a:lvl1pPr>
              <a:defRPr/>
            </a:lvl1pPr>
          </a:lstStyle>
          <a:p>
            <a:fld id="{C308D368-7CB9-4023-A4B6-F41CD3A42234}" type="slidenum">
              <a:rPr lang="en-GB" altLang="en-US"/>
              <a:pPr/>
              <a:t>‹#›</a:t>
            </a:fld>
            <a:endParaRPr lang="en-GB" altLang="en-US"/>
          </a:p>
        </p:txBody>
      </p:sp>
    </p:spTree>
    <p:extLst>
      <p:ext uri="{BB962C8B-B14F-4D97-AF65-F5344CB8AC3E}">
        <p14:creationId xmlns:p14="http://schemas.microsoft.com/office/powerpoint/2010/main" val="26278585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DF76E226-A916-4DA9-82CA-6A231E198BF8}"/>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5">
            <a:extLst>
              <a:ext uri="{FF2B5EF4-FFF2-40B4-BE49-F238E27FC236}">
                <a16:creationId xmlns:a16="http://schemas.microsoft.com/office/drawing/2014/main" id="{F63B17B4-A08B-4FF8-9F8C-76D409E67977}"/>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6">
            <a:extLst>
              <a:ext uri="{FF2B5EF4-FFF2-40B4-BE49-F238E27FC236}">
                <a16:creationId xmlns:a16="http://schemas.microsoft.com/office/drawing/2014/main" id="{134EAAFC-EBF9-4F6C-A657-97F07C38C7F6}"/>
              </a:ext>
            </a:extLst>
          </p:cNvPr>
          <p:cNvSpPr>
            <a:spLocks noGrp="1" noChangeArrowheads="1"/>
          </p:cNvSpPr>
          <p:nvPr>
            <p:ph type="sldNum" sz="quarter" idx="12"/>
          </p:nvPr>
        </p:nvSpPr>
        <p:spPr>
          <a:ln/>
        </p:spPr>
        <p:txBody>
          <a:bodyPr/>
          <a:lstStyle>
            <a:lvl1pPr>
              <a:defRPr/>
            </a:lvl1pPr>
          </a:lstStyle>
          <a:p>
            <a:fld id="{7842402C-6F74-44AB-869B-92428272AB50}" type="slidenum">
              <a:rPr lang="en-GB" altLang="en-US"/>
              <a:pPr/>
              <a:t>‹#›</a:t>
            </a:fld>
            <a:endParaRPr lang="en-GB" altLang="en-US"/>
          </a:p>
        </p:txBody>
      </p:sp>
    </p:spTree>
    <p:extLst>
      <p:ext uri="{BB962C8B-B14F-4D97-AF65-F5344CB8AC3E}">
        <p14:creationId xmlns:p14="http://schemas.microsoft.com/office/powerpoint/2010/main" val="38710442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39F22733-90A0-4154-84EF-408DB5F32CC5}"/>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a:extLst>
              <a:ext uri="{FF2B5EF4-FFF2-40B4-BE49-F238E27FC236}">
                <a16:creationId xmlns:a16="http://schemas.microsoft.com/office/drawing/2014/main" id="{F7ADA597-2834-45AA-9511-BC97D95BCDCE}"/>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a:extLst>
              <a:ext uri="{FF2B5EF4-FFF2-40B4-BE49-F238E27FC236}">
                <a16:creationId xmlns:a16="http://schemas.microsoft.com/office/drawing/2014/main" id="{E5745D12-500A-47D7-B2EA-C7010CBDD16A}"/>
              </a:ext>
            </a:extLst>
          </p:cNvPr>
          <p:cNvSpPr>
            <a:spLocks noGrp="1" noChangeArrowheads="1"/>
          </p:cNvSpPr>
          <p:nvPr>
            <p:ph type="sldNum" sz="quarter" idx="12"/>
          </p:nvPr>
        </p:nvSpPr>
        <p:spPr>
          <a:ln/>
        </p:spPr>
        <p:txBody>
          <a:bodyPr/>
          <a:lstStyle>
            <a:lvl1pPr>
              <a:defRPr/>
            </a:lvl1pPr>
          </a:lstStyle>
          <a:p>
            <a:fld id="{46903F55-1450-4A0E-B9A5-DAAA65F57452}" type="slidenum">
              <a:rPr lang="en-GB" altLang="en-US"/>
              <a:pPr/>
              <a:t>‹#›</a:t>
            </a:fld>
            <a:endParaRPr lang="en-GB" altLang="en-US"/>
          </a:p>
        </p:txBody>
      </p:sp>
    </p:spTree>
    <p:extLst>
      <p:ext uri="{BB962C8B-B14F-4D97-AF65-F5344CB8AC3E}">
        <p14:creationId xmlns:p14="http://schemas.microsoft.com/office/powerpoint/2010/main" val="22957716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76067C1F-7D62-462C-80F5-36D83546BD1F}"/>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a:extLst>
              <a:ext uri="{FF2B5EF4-FFF2-40B4-BE49-F238E27FC236}">
                <a16:creationId xmlns:a16="http://schemas.microsoft.com/office/drawing/2014/main" id="{727193B0-CA77-46D7-A61F-B461F1229A42}"/>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a:extLst>
              <a:ext uri="{FF2B5EF4-FFF2-40B4-BE49-F238E27FC236}">
                <a16:creationId xmlns:a16="http://schemas.microsoft.com/office/drawing/2014/main" id="{C4E60501-EC13-41D5-85BF-0A50800C1373}"/>
              </a:ext>
            </a:extLst>
          </p:cNvPr>
          <p:cNvSpPr>
            <a:spLocks noGrp="1" noChangeArrowheads="1"/>
          </p:cNvSpPr>
          <p:nvPr>
            <p:ph type="sldNum" sz="quarter" idx="12"/>
          </p:nvPr>
        </p:nvSpPr>
        <p:spPr>
          <a:ln/>
        </p:spPr>
        <p:txBody>
          <a:bodyPr/>
          <a:lstStyle>
            <a:lvl1pPr>
              <a:defRPr/>
            </a:lvl1pPr>
          </a:lstStyle>
          <a:p>
            <a:fld id="{6E77A3C6-2730-449E-9877-81030E8061F7}" type="slidenum">
              <a:rPr lang="en-GB" altLang="en-US"/>
              <a:pPr/>
              <a:t>‹#›</a:t>
            </a:fld>
            <a:endParaRPr lang="en-GB" altLang="en-US"/>
          </a:p>
        </p:txBody>
      </p:sp>
    </p:spTree>
    <p:extLst>
      <p:ext uri="{BB962C8B-B14F-4D97-AF65-F5344CB8AC3E}">
        <p14:creationId xmlns:p14="http://schemas.microsoft.com/office/powerpoint/2010/main" val="18873695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tile tx="0" ty="0" sx="100000" sy="100000" flip="none" algn="tl"/>
        </a:blip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D33D1EB2-3069-4194-9812-660CD15C5491}"/>
              </a:ext>
            </a:extLst>
          </p:cNvPr>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p>
        </p:txBody>
      </p:sp>
      <p:sp>
        <p:nvSpPr>
          <p:cNvPr id="1027" name="Rectangle 3">
            <a:extLst>
              <a:ext uri="{FF2B5EF4-FFF2-40B4-BE49-F238E27FC236}">
                <a16:creationId xmlns:a16="http://schemas.microsoft.com/office/drawing/2014/main" id="{C96463CC-B958-43C9-A674-F2D46099357C}"/>
              </a:ext>
            </a:extLst>
          </p:cNvPr>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028" name="Rectangle 4">
            <a:extLst>
              <a:ext uri="{FF2B5EF4-FFF2-40B4-BE49-F238E27FC236}">
                <a16:creationId xmlns:a16="http://schemas.microsoft.com/office/drawing/2014/main" id="{30580C01-DF29-4A76-BD47-38D610AEC6E5}"/>
              </a:ext>
            </a:extLst>
          </p:cNvPr>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smtClean="0">
                <a:latin typeface="Arial" charset="0"/>
              </a:defRPr>
            </a:lvl1pPr>
          </a:lstStyle>
          <a:p>
            <a:pPr>
              <a:defRPr/>
            </a:pPr>
            <a:endParaRPr lang="en-GB" altLang="en-US"/>
          </a:p>
        </p:txBody>
      </p:sp>
      <p:sp>
        <p:nvSpPr>
          <p:cNvPr id="1029" name="Rectangle 5">
            <a:extLst>
              <a:ext uri="{FF2B5EF4-FFF2-40B4-BE49-F238E27FC236}">
                <a16:creationId xmlns:a16="http://schemas.microsoft.com/office/drawing/2014/main" id="{9D463115-2787-434A-AA30-59FD10968126}"/>
              </a:ext>
            </a:extLst>
          </p:cNvPr>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smtClean="0">
                <a:latin typeface="Arial" charset="0"/>
              </a:defRPr>
            </a:lvl1pPr>
          </a:lstStyle>
          <a:p>
            <a:pPr>
              <a:defRPr/>
            </a:pPr>
            <a:endParaRPr lang="en-GB" altLang="en-US"/>
          </a:p>
        </p:txBody>
      </p:sp>
      <p:sp>
        <p:nvSpPr>
          <p:cNvPr id="1030" name="Rectangle 6">
            <a:extLst>
              <a:ext uri="{FF2B5EF4-FFF2-40B4-BE49-F238E27FC236}">
                <a16:creationId xmlns:a16="http://schemas.microsoft.com/office/drawing/2014/main" id="{A16DD534-C017-4B27-A81F-D6AE40E561DE}"/>
              </a:ext>
            </a:extLst>
          </p:cNvPr>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fld id="{7AA2CE04-6E81-40BF-89FE-FE875A8D7D9E}"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Page%20by%20page%20sounds/stormy%204%20cover.wav" TargetMode="External"/><Relationship Id="rId1" Type="http://schemas.openxmlformats.org/officeDocument/2006/relationships/slideLayout" Target="../slideLayouts/slideLayout2.xml"/><Relationship Id="rId4" Type="http://schemas.openxmlformats.org/officeDocument/2006/relationships/hyperlink" Target="Page%20by%20page%20sounds/Title%201.wav"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Page%20by%20page%20sounds/2%20p1.wav" TargetMode="External"/><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Page%20by%20page%20sounds/3%20p%202.wav" TargetMode="External"/><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hyperlink" Target="Page%20by%20page%20sounds/4%20p%203.wav" TargetMode="External"/><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hyperlink" Target="Page%20by%20page%20sounds/5%20p%204.wav" TargetMode="External"/><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hyperlink" Target="Page%20by%20page%20sounds/6%20p%205.wav" TargetMode="External"/><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hyperlink" Target="Page%20by%20page%20sounds/7%20p%206.wav" TargetMode="External"/><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hyperlink" Target="Page%20by%20page%20sounds/8%20p%207.wav" TargetMode="External"/><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Page%20by%20page%20sounds/party%20sounds.wav" TargetMode="External"/><Relationship Id="rId1" Type="http://schemas.openxmlformats.org/officeDocument/2006/relationships/slideLayout" Target="../slideLayouts/slideLayout1.xml"/><Relationship Id="rId4" Type="http://schemas.openxmlformats.org/officeDocument/2006/relationships/hyperlink" Target="Page%20by%20page%20sounds/9%20p%208.wav"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Page%20by%20page%20sounds/10%20p%209.wav" TargetMode="External"/><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hyperlink" Target="Page%20by%20page%20sounds/11%20p%2010.wav" TargetMode="External"/><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hyperlink" Target="Page%20by%20page%20sounds/stormy%204%20cover.wav" TargetMode="External"/><Relationship Id="rId1" Type="http://schemas.openxmlformats.org/officeDocument/2006/relationships/slideLayout" Target="../slideLayouts/slideLayout1.xml"/><Relationship Id="rId4" Type="http://schemas.openxmlformats.org/officeDocument/2006/relationships/hyperlink" Target="Page%20by%20page%20sounds/12%20p%2011.wav"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Page%20by%20page%20sounds/13%20p%2012.wav" TargetMode="External"/><Relationship Id="rId2" Type="http://schemas.openxmlformats.org/officeDocument/2006/relationships/image" Target="../media/image14.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hyperlink" Target="Page%20by%20page%20sounds/14%20p%2013.wav" TargetMode="External"/><Relationship Id="rId2" Type="http://schemas.openxmlformats.org/officeDocument/2006/relationships/image" Target="../media/image15.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hyperlink" Target="Page%20by%20page%20sounds/15%20p%2014.wav" TargetMode="External"/><Relationship Id="rId2" Type="http://schemas.openxmlformats.org/officeDocument/2006/relationships/image" Target="../media/image16.jpeg"/><Relationship Id="rId1" Type="http://schemas.openxmlformats.org/officeDocument/2006/relationships/slideLayout" Target="../slideLayouts/slideLayout1.xml"/><Relationship Id="rId4" Type="http://schemas.openxmlformats.org/officeDocument/2006/relationships/image" Target="../media/image17.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6" name="Picture 4" descr="cover">
            <a:hlinkClick r:id="rId2" action="ppaction://hlinkfile"/>
            <a:extLst>
              <a:ext uri="{FF2B5EF4-FFF2-40B4-BE49-F238E27FC236}">
                <a16:creationId xmlns:a16="http://schemas.microsoft.com/office/drawing/2014/main" id="{71B70D90-1D82-49B2-BF09-820C01A4C62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513" y="0"/>
            <a:ext cx="474821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9" name="Rectangle 7">
            <a:hlinkClick r:id="rId4" action="ppaction://hlinkfile"/>
            <a:extLst>
              <a:ext uri="{FF2B5EF4-FFF2-40B4-BE49-F238E27FC236}">
                <a16:creationId xmlns:a16="http://schemas.microsoft.com/office/drawing/2014/main" id="{C7035A58-EAC6-40D5-AA8A-E844FBFE231F}"/>
              </a:ext>
            </a:extLst>
          </p:cNvPr>
          <p:cNvSpPr>
            <a:spLocks noChangeArrowheads="1"/>
          </p:cNvSpPr>
          <p:nvPr/>
        </p:nvSpPr>
        <p:spPr bwMode="auto">
          <a:xfrm>
            <a:off x="4787900" y="3357563"/>
            <a:ext cx="4572000" cy="1311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sz="4000" b="1">
                <a:solidFill>
                  <a:srgbClr val="800000"/>
                </a:solidFill>
                <a:latin typeface="Kristen ITC" panose="03050502040202030202" pitchFamily="66" charset="0"/>
              </a:rPr>
              <a:t>Stori Cantre’r Gwaelod.</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nodeType="clickEffect">
                                  <p:stCondLst>
                                    <p:cond delay="0"/>
                                  </p:stCondLst>
                                  <p:childTnLst>
                                    <p:set>
                                      <p:cBhvr>
                                        <p:cTn id="6" dur="1" fill="hold">
                                          <p:stCondLst>
                                            <p:cond delay="0"/>
                                          </p:stCondLst>
                                        </p:cTn>
                                        <p:tgtEl>
                                          <p:spTgt spid="18436"/>
                                        </p:tgtEl>
                                        <p:attrNameLst>
                                          <p:attrName>style.visibility</p:attrName>
                                        </p:attrNameLst>
                                      </p:cBhvr>
                                      <p:to>
                                        <p:strVal val="visible"/>
                                      </p:to>
                                    </p:set>
                                    <p:animEffect transition="in" filter="box(in)">
                                      <p:cBhvr>
                                        <p:cTn id="7" dur="1000"/>
                                        <p:tgtEl>
                                          <p:spTgt spid="1843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47" presetClass="entr" presetSubtype="0" fill="hold" grpId="0" nodeType="clickEffect">
                                  <p:stCondLst>
                                    <p:cond delay="0"/>
                                  </p:stCondLst>
                                  <p:childTnLst>
                                    <p:set>
                                      <p:cBhvr>
                                        <p:cTn id="11" dur="1" fill="hold">
                                          <p:stCondLst>
                                            <p:cond delay="0"/>
                                          </p:stCondLst>
                                        </p:cTn>
                                        <p:tgtEl>
                                          <p:spTgt spid="18439"/>
                                        </p:tgtEl>
                                        <p:attrNameLst>
                                          <p:attrName>style.visibility</p:attrName>
                                        </p:attrNameLst>
                                      </p:cBhvr>
                                      <p:to>
                                        <p:strVal val="visible"/>
                                      </p:to>
                                    </p:set>
                                    <p:animEffect transition="in" filter="fade">
                                      <p:cBhvr>
                                        <p:cTn id="12" dur="1000"/>
                                        <p:tgtEl>
                                          <p:spTgt spid="18439"/>
                                        </p:tgtEl>
                                      </p:cBhvr>
                                    </p:animEffect>
                                    <p:anim calcmode="lin" valueType="num">
                                      <p:cBhvr>
                                        <p:cTn id="13" dur="1000" fill="hold"/>
                                        <p:tgtEl>
                                          <p:spTgt spid="18439"/>
                                        </p:tgtEl>
                                        <p:attrNameLst>
                                          <p:attrName>ppt_x</p:attrName>
                                        </p:attrNameLst>
                                      </p:cBhvr>
                                      <p:tavLst>
                                        <p:tav tm="0">
                                          <p:val>
                                            <p:strVal val="#ppt_x"/>
                                          </p:val>
                                        </p:tav>
                                        <p:tav tm="100000">
                                          <p:val>
                                            <p:strVal val="#ppt_x"/>
                                          </p:val>
                                        </p:tav>
                                      </p:tavLst>
                                    </p:anim>
                                    <p:anim calcmode="lin" valueType="num">
                                      <p:cBhvr>
                                        <p:cTn id="14" dur="1000" fill="hold"/>
                                        <p:tgtEl>
                                          <p:spTgt spid="1843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9"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photo 1">
            <a:extLst>
              <a:ext uri="{FF2B5EF4-FFF2-40B4-BE49-F238E27FC236}">
                <a16:creationId xmlns:a16="http://schemas.microsoft.com/office/drawing/2014/main" id="{E04327E8-5C0E-48B2-89A9-A0B72FE5CD9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4211638"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1" name="Text Box 3">
            <a:hlinkClick r:id="rId3" action="ppaction://hlinkfile"/>
            <a:extLst>
              <a:ext uri="{FF2B5EF4-FFF2-40B4-BE49-F238E27FC236}">
                <a16:creationId xmlns:a16="http://schemas.microsoft.com/office/drawing/2014/main" id="{8C648A49-51EC-462B-9E45-3CC9858CA86F}"/>
              </a:ext>
            </a:extLst>
          </p:cNvPr>
          <p:cNvSpPr txBox="1">
            <a:spLocks noChangeArrowheads="1"/>
          </p:cNvSpPr>
          <p:nvPr/>
        </p:nvSpPr>
        <p:spPr bwMode="auto">
          <a:xfrm>
            <a:off x="4140200" y="2276475"/>
            <a:ext cx="5256213" cy="4970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sz="3200" b="1">
                <a:solidFill>
                  <a:srgbClr val="663300"/>
                </a:solidFill>
                <a:latin typeface="Kristen ITC" panose="03050502040202030202" pitchFamily="66" charset="0"/>
              </a:rPr>
              <a:t>‘</a:t>
            </a:r>
            <a:r>
              <a:rPr lang="en-GB" altLang="en-US" sz="3200" b="1">
                <a:solidFill>
                  <a:srgbClr val="800000"/>
                </a:solidFill>
                <a:latin typeface="Kristen ITC" panose="03050502040202030202" pitchFamily="66" charset="0"/>
              </a:rPr>
              <a:t>Gwyddno dw i.</a:t>
            </a:r>
          </a:p>
          <a:p>
            <a:pPr eaLnBrk="1" hangingPunct="1">
              <a:spcBef>
                <a:spcPct val="50000"/>
              </a:spcBef>
            </a:pPr>
            <a:r>
              <a:rPr lang="en-GB" altLang="en-US" sz="3200" b="1">
                <a:solidFill>
                  <a:srgbClr val="800000"/>
                </a:solidFill>
                <a:latin typeface="Kristen ITC" panose="03050502040202030202" pitchFamily="66" charset="0"/>
              </a:rPr>
              <a:t> Brenin dw i.</a:t>
            </a:r>
          </a:p>
          <a:p>
            <a:pPr eaLnBrk="1" hangingPunct="1">
              <a:spcBef>
                <a:spcPct val="50000"/>
              </a:spcBef>
            </a:pPr>
            <a:r>
              <a:rPr lang="en-GB" altLang="en-US" sz="3200" b="1">
                <a:solidFill>
                  <a:srgbClr val="800000"/>
                </a:solidFill>
                <a:latin typeface="Kristen ITC" panose="03050502040202030202" pitchFamily="66" charset="0"/>
              </a:rPr>
              <a:t> Brenin Cantre’r</a:t>
            </a:r>
          </a:p>
          <a:p>
            <a:pPr eaLnBrk="1" hangingPunct="1">
              <a:spcBef>
                <a:spcPct val="50000"/>
              </a:spcBef>
            </a:pPr>
            <a:r>
              <a:rPr lang="en-GB" altLang="en-US" sz="3200" b="1">
                <a:solidFill>
                  <a:srgbClr val="800000"/>
                </a:solidFill>
                <a:latin typeface="Kristen ITC" panose="03050502040202030202" pitchFamily="66" charset="0"/>
              </a:rPr>
              <a:t> Gwaelod dw i.</a:t>
            </a:r>
          </a:p>
          <a:p>
            <a:pPr eaLnBrk="1" hangingPunct="1">
              <a:spcBef>
                <a:spcPct val="50000"/>
              </a:spcBef>
            </a:pPr>
            <a:r>
              <a:rPr lang="en-GB" altLang="en-US" sz="3200" b="1">
                <a:solidFill>
                  <a:srgbClr val="800000"/>
                </a:solidFill>
                <a:latin typeface="Kristen ITC" panose="03050502040202030202" pitchFamily="66" charset="0"/>
              </a:rPr>
              <a:t> Dw i’n byw mewn palas.’</a:t>
            </a:r>
          </a:p>
          <a:p>
            <a:pPr eaLnBrk="1" hangingPunct="1">
              <a:spcBef>
                <a:spcPct val="50000"/>
              </a:spcBef>
            </a:pPr>
            <a:endParaRPr lang="en-GB" altLang="en-US" sz="3200" b="1">
              <a:solidFill>
                <a:srgbClr val="800000"/>
              </a:solidFill>
              <a:latin typeface="Kristen ITC" panose="03050502040202030202" pitchFamily="66" charset="0"/>
            </a:endParaRPr>
          </a:p>
          <a:p>
            <a:pPr eaLnBrk="1" hangingPunct="1">
              <a:spcBef>
                <a:spcPct val="50000"/>
              </a:spcBef>
            </a:pPr>
            <a:endParaRPr lang="en-GB" altLang="en-US" sz="3200" b="1">
              <a:latin typeface="Kristen ITC" panose="03050502040202030202" pitchFamily="66" charset="0"/>
            </a:endParaRPr>
          </a:p>
        </p:txBody>
      </p:sp>
      <p:sp>
        <p:nvSpPr>
          <p:cNvPr id="3076" name="Text Box 4">
            <a:extLst>
              <a:ext uri="{FF2B5EF4-FFF2-40B4-BE49-F238E27FC236}">
                <a16:creationId xmlns:a16="http://schemas.microsoft.com/office/drawing/2014/main" id="{D6D3749A-03E1-435D-A88F-FE306FF2FB11}"/>
              </a:ext>
            </a:extLst>
          </p:cNvPr>
          <p:cNvSpPr txBox="1">
            <a:spLocks noChangeArrowheads="1"/>
          </p:cNvSpPr>
          <p:nvPr/>
        </p:nvSpPr>
        <p:spPr bwMode="auto">
          <a:xfrm>
            <a:off x="8639175" y="0"/>
            <a:ext cx="5048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sz="2000" b="1">
                <a:solidFill>
                  <a:srgbClr val="FF0000"/>
                </a:solidFill>
                <a:latin typeface="Kristen ITC" panose="03050502040202030202" pitchFamily="66" charset="0"/>
              </a:rPr>
              <a:t>1</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nodeType="clickEffect">
                                  <p:stCondLst>
                                    <p:cond delay="0"/>
                                  </p:stCondLst>
                                  <p:childTnLst>
                                    <p:set>
                                      <p:cBhvr>
                                        <p:cTn id="6" dur="1" fill="hold">
                                          <p:stCondLst>
                                            <p:cond delay="0"/>
                                          </p:stCondLst>
                                        </p:cTn>
                                        <p:tgtEl>
                                          <p:spTgt spid="17410"/>
                                        </p:tgtEl>
                                        <p:attrNameLst>
                                          <p:attrName>style.visibility</p:attrName>
                                        </p:attrNameLst>
                                      </p:cBhvr>
                                      <p:to>
                                        <p:strVal val="visible"/>
                                      </p:to>
                                    </p:set>
                                    <p:animEffect transition="in" filter="box(in)">
                                      <p:cBhvr>
                                        <p:cTn id="7" dur="1000"/>
                                        <p:tgtEl>
                                          <p:spTgt spid="1741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47" presetClass="entr" presetSubtype="0" fill="hold" grpId="0" nodeType="clickEffect">
                                  <p:stCondLst>
                                    <p:cond delay="0"/>
                                  </p:stCondLst>
                                  <p:childTnLst>
                                    <p:set>
                                      <p:cBhvr>
                                        <p:cTn id="11" dur="1" fill="hold">
                                          <p:stCondLst>
                                            <p:cond delay="0"/>
                                          </p:stCondLst>
                                        </p:cTn>
                                        <p:tgtEl>
                                          <p:spTgt spid="17411"/>
                                        </p:tgtEl>
                                        <p:attrNameLst>
                                          <p:attrName>style.visibility</p:attrName>
                                        </p:attrNameLst>
                                      </p:cBhvr>
                                      <p:to>
                                        <p:strVal val="visible"/>
                                      </p:to>
                                    </p:set>
                                    <p:animEffect transition="in" filter="fade">
                                      <p:cBhvr>
                                        <p:cTn id="12" dur="1000"/>
                                        <p:tgtEl>
                                          <p:spTgt spid="17411"/>
                                        </p:tgtEl>
                                      </p:cBhvr>
                                    </p:animEffect>
                                    <p:anim calcmode="lin" valueType="num">
                                      <p:cBhvr>
                                        <p:cTn id="13" dur="1000" fill="hold"/>
                                        <p:tgtEl>
                                          <p:spTgt spid="17411"/>
                                        </p:tgtEl>
                                        <p:attrNameLst>
                                          <p:attrName>ppt_x</p:attrName>
                                        </p:attrNameLst>
                                      </p:cBhvr>
                                      <p:tavLst>
                                        <p:tav tm="0">
                                          <p:val>
                                            <p:strVal val="#ppt_x"/>
                                          </p:val>
                                        </p:tav>
                                        <p:tav tm="100000">
                                          <p:val>
                                            <p:strVal val="#ppt_x"/>
                                          </p:val>
                                        </p:tav>
                                      </p:tavLst>
                                    </p:anim>
                                    <p:anim calcmode="lin" valueType="num">
                                      <p:cBhvr>
                                        <p:cTn id="14" dur="1000" fill="hold"/>
                                        <p:tgtEl>
                                          <p:spTgt spid="174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descr="photo 2">
            <a:extLst>
              <a:ext uri="{FF2B5EF4-FFF2-40B4-BE49-F238E27FC236}">
                <a16:creationId xmlns:a16="http://schemas.microsoft.com/office/drawing/2014/main" id="{9F7E5160-6F86-4CAC-AF00-77073BD790B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4211638"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7" name="Text Box 3">
            <a:hlinkClick r:id="rId3" action="ppaction://hlinkfile"/>
            <a:extLst>
              <a:ext uri="{FF2B5EF4-FFF2-40B4-BE49-F238E27FC236}">
                <a16:creationId xmlns:a16="http://schemas.microsoft.com/office/drawing/2014/main" id="{8C49597E-F30A-469F-99E5-A246796954C2}"/>
              </a:ext>
            </a:extLst>
          </p:cNvPr>
          <p:cNvSpPr txBox="1">
            <a:spLocks noChangeArrowheads="1"/>
          </p:cNvSpPr>
          <p:nvPr/>
        </p:nvSpPr>
        <p:spPr bwMode="auto">
          <a:xfrm>
            <a:off x="4140200" y="3284538"/>
            <a:ext cx="5003800" cy="5153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sz="2800" b="1">
                <a:solidFill>
                  <a:srgbClr val="663300"/>
                </a:solidFill>
                <a:latin typeface="Kristen ITC" panose="03050502040202030202" pitchFamily="66" charset="0"/>
              </a:rPr>
              <a:t>Mae’r palas yn agos i’r m</a:t>
            </a:r>
            <a:r>
              <a:rPr lang="en-US" altLang="en-US" sz="2800" b="1">
                <a:solidFill>
                  <a:srgbClr val="663300"/>
                </a:solidFill>
                <a:latin typeface="Kristen ITC" panose="03050502040202030202" pitchFamily="66" charset="0"/>
              </a:rPr>
              <a:t>ôr.</a:t>
            </a:r>
          </a:p>
          <a:p>
            <a:pPr eaLnBrk="1" hangingPunct="1">
              <a:spcBef>
                <a:spcPct val="50000"/>
              </a:spcBef>
            </a:pPr>
            <a:r>
              <a:rPr lang="en-US" altLang="en-US" sz="2800" b="1">
                <a:solidFill>
                  <a:srgbClr val="663300"/>
                </a:solidFill>
                <a:latin typeface="Kristen ITC" panose="03050502040202030202" pitchFamily="66" charset="0"/>
              </a:rPr>
              <a:t>Mae Cantre’r Gwaelod o dan lefel y môr ond mae wal fawr, gadarn o amgylch Cantre’r Gwaelod.</a:t>
            </a:r>
          </a:p>
          <a:p>
            <a:pPr eaLnBrk="1" hangingPunct="1">
              <a:spcBef>
                <a:spcPct val="50000"/>
              </a:spcBef>
            </a:pPr>
            <a:r>
              <a:rPr lang="en-US" altLang="en-US" sz="2800" b="1">
                <a:solidFill>
                  <a:srgbClr val="663300"/>
                </a:solidFill>
                <a:latin typeface="Kristen ITC" panose="03050502040202030202" pitchFamily="66" charset="0"/>
              </a:rPr>
              <a:t>Mae’r wal yn cadw’r môr allan.</a:t>
            </a:r>
            <a:r>
              <a:rPr lang="en-US" altLang="en-US" sz="2400" b="1">
                <a:latin typeface="Kristen ITC" panose="03050502040202030202" pitchFamily="66" charset="0"/>
              </a:rPr>
              <a:t> </a:t>
            </a:r>
          </a:p>
          <a:p>
            <a:pPr eaLnBrk="1" hangingPunct="1">
              <a:spcBef>
                <a:spcPct val="50000"/>
              </a:spcBef>
            </a:pPr>
            <a:endParaRPr lang="en-GB" altLang="en-US" sz="2400" b="1">
              <a:latin typeface="Kristen ITC" panose="03050502040202030202" pitchFamily="66" charset="0"/>
            </a:endParaRPr>
          </a:p>
          <a:p>
            <a:pPr eaLnBrk="1" hangingPunct="1">
              <a:spcBef>
                <a:spcPct val="50000"/>
              </a:spcBef>
            </a:pPr>
            <a:endParaRPr lang="en-GB" altLang="en-US" sz="2400" b="1">
              <a:solidFill>
                <a:srgbClr val="800000"/>
              </a:solidFill>
              <a:latin typeface="Kristen ITC" panose="03050502040202030202" pitchFamily="66" charset="0"/>
            </a:endParaRPr>
          </a:p>
          <a:p>
            <a:pPr eaLnBrk="1" hangingPunct="1">
              <a:spcBef>
                <a:spcPct val="50000"/>
              </a:spcBef>
            </a:pPr>
            <a:endParaRPr lang="en-GB" altLang="en-US" sz="2400" b="1">
              <a:solidFill>
                <a:srgbClr val="800000"/>
              </a:solidFill>
              <a:latin typeface="Kristen ITC" panose="03050502040202030202" pitchFamily="66" charset="0"/>
            </a:endParaRPr>
          </a:p>
        </p:txBody>
      </p:sp>
      <p:sp>
        <p:nvSpPr>
          <p:cNvPr id="4100" name="Text Box 4">
            <a:extLst>
              <a:ext uri="{FF2B5EF4-FFF2-40B4-BE49-F238E27FC236}">
                <a16:creationId xmlns:a16="http://schemas.microsoft.com/office/drawing/2014/main" id="{12D3ABDD-38EF-4A5D-8D6B-6E04C71E8D31}"/>
              </a:ext>
            </a:extLst>
          </p:cNvPr>
          <p:cNvSpPr txBox="1">
            <a:spLocks noChangeArrowheads="1"/>
          </p:cNvSpPr>
          <p:nvPr/>
        </p:nvSpPr>
        <p:spPr bwMode="auto">
          <a:xfrm>
            <a:off x="8639175" y="0"/>
            <a:ext cx="5048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sz="2000" b="1">
                <a:solidFill>
                  <a:srgbClr val="FF0000"/>
                </a:solidFill>
                <a:latin typeface="Kristen ITC" panose="03050502040202030202" pitchFamily="66" charset="0"/>
              </a:rPr>
              <a:t>2</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nodeType="clickEffect">
                                  <p:stCondLst>
                                    <p:cond delay="0"/>
                                  </p:stCondLst>
                                  <p:childTnLst>
                                    <p:set>
                                      <p:cBhvr>
                                        <p:cTn id="6" dur="1" fill="hold">
                                          <p:stCondLst>
                                            <p:cond delay="0"/>
                                          </p:stCondLst>
                                        </p:cTn>
                                        <p:tgtEl>
                                          <p:spTgt spid="16386"/>
                                        </p:tgtEl>
                                        <p:attrNameLst>
                                          <p:attrName>style.visibility</p:attrName>
                                        </p:attrNameLst>
                                      </p:cBhvr>
                                      <p:to>
                                        <p:strVal val="visible"/>
                                      </p:to>
                                    </p:set>
                                    <p:animEffect transition="in" filter="box(in)">
                                      <p:cBhvr>
                                        <p:cTn id="7" dur="1000"/>
                                        <p:tgtEl>
                                          <p:spTgt spid="1638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47" presetClass="entr" presetSubtype="0" fill="hold" grpId="0" nodeType="clickEffect">
                                  <p:stCondLst>
                                    <p:cond delay="0"/>
                                  </p:stCondLst>
                                  <p:childTnLst>
                                    <p:set>
                                      <p:cBhvr>
                                        <p:cTn id="11" dur="1" fill="hold">
                                          <p:stCondLst>
                                            <p:cond delay="0"/>
                                          </p:stCondLst>
                                        </p:cTn>
                                        <p:tgtEl>
                                          <p:spTgt spid="16387"/>
                                        </p:tgtEl>
                                        <p:attrNameLst>
                                          <p:attrName>style.visibility</p:attrName>
                                        </p:attrNameLst>
                                      </p:cBhvr>
                                      <p:to>
                                        <p:strVal val="visible"/>
                                      </p:to>
                                    </p:set>
                                    <p:animEffect transition="in" filter="fade">
                                      <p:cBhvr>
                                        <p:cTn id="12" dur="1000"/>
                                        <p:tgtEl>
                                          <p:spTgt spid="16387"/>
                                        </p:tgtEl>
                                      </p:cBhvr>
                                    </p:animEffect>
                                    <p:anim calcmode="lin" valueType="num">
                                      <p:cBhvr>
                                        <p:cTn id="13" dur="1000" fill="hold"/>
                                        <p:tgtEl>
                                          <p:spTgt spid="16387"/>
                                        </p:tgtEl>
                                        <p:attrNameLst>
                                          <p:attrName>ppt_x</p:attrName>
                                        </p:attrNameLst>
                                      </p:cBhvr>
                                      <p:tavLst>
                                        <p:tav tm="0">
                                          <p:val>
                                            <p:strVal val="#ppt_x"/>
                                          </p:val>
                                        </p:tav>
                                        <p:tav tm="100000">
                                          <p:val>
                                            <p:strVal val="#ppt_x"/>
                                          </p:val>
                                        </p:tav>
                                      </p:tavLst>
                                    </p:anim>
                                    <p:anim calcmode="lin" valueType="num">
                                      <p:cBhvr>
                                        <p:cTn id="14" dur="1000" fill="hold"/>
                                        <p:tgtEl>
                                          <p:spTgt spid="1638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descr="photo 3">
            <a:extLst>
              <a:ext uri="{FF2B5EF4-FFF2-40B4-BE49-F238E27FC236}">
                <a16:creationId xmlns:a16="http://schemas.microsoft.com/office/drawing/2014/main" id="{9D2314F3-44E3-4F25-B58E-A9549B5C04B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47879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3" name="Text Box 3">
            <a:hlinkClick r:id="rId3" action="ppaction://hlinkfile"/>
            <a:extLst>
              <a:ext uri="{FF2B5EF4-FFF2-40B4-BE49-F238E27FC236}">
                <a16:creationId xmlns:a16="http://schemas.microsoft.com/office/drawing/2014/main" id="{7F16A7B8-7948-4426-8CD9-B71974BA1017}"/>
              </a:ext>
            </a:extLst>
          </p:cNvPr>
          <p:cNvSpPr txBox="1">
            <a:spLocks noChangeArrowheads="1"/>
          </p:cNvSpPr>
          <p:nvPr/>
        </p:nvSpPr>
        <p:spPr bwMode="auto">
          <a:xfrm>
            <a:off x="4716463" y="4076700"/>
            <a:ext cx="4427537" cy="2043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sz="3200" b="1">
                <a:solidFill>
                  <a:srgbClr val="663300"/>
                </a:solidFill>
                <a:latin typeface="Kristen ITC" panose="03050502040202030202" pitchFamily="66" charset="0"/>
              </a:rPr>
              <a:t>Mae clwyd yn y wal.</a:t>
            </a:r>
          </a:p>
          <a:p>
            <a:pPr eaLnBrk="1" hangingPunct="1">
              <a:spcBef>
                <a:spcPct val="50000"/>
              </a:spcBef>
            </a:pPr>
            <a:r>
              <a:rPr lang="en-GB" altLang="en-US" sz="3200" b="1">
                <a:solidFill>
                  <a:srgbClr val="663300"/>
                </a:solidFill>
                <a:latin typeface="Kristen ITC" panose="03050502040202030202" pitchFamily="66" charset="0"/>
              </a:rPr>
              <a:t>Clwyd fawr.</a:t>
            </a:r>
          </a:p>
          <a:p>
            <a:pPr eaLnBrk="1" hangingPunct="1">
              <a:spcBef>
                <a:spcPct val="50000"/>
              </a:spcBef>
            </a:pPr>
            <a:r>
              <a:rPr lang="en-GB" altLang="en-US" sz="3200" b="1">
                <a:solidFill>
                  <a:srgbClr val="663300"/>
                </a:solidFill>
                <a:latin typeface="Kristen ITC" panose="03050502040202030202" pitchFamily="66" charset="0"/>
              </a:rPr>
              <a:t>Clwyd gadarn.</a:t>
            </a:r>
          </a:p>
        </p:txBody>
      </p:sp>
      <p:sp>
        <p:nvSpPr>
          <p:cNvPr id="5124" name="Text Box 4">
            <a:extLst>
              <a:ext uri="{FF2B5EF4-FFF2-40B4-BE49-F238E27FC236}">
                <a16:creationId xmlns:a16="http://schemas.microsoft.com/office/drawing/2014/main" id="{99F959A9-397D-4557-801F-CF2C44844CA9}"/>
              </a:ext>
            </a:extLst>
          </p:cNvPr>
          <p:cNvSpPr txBox="1">
            <a:spLocks noChangeArrowheads="1"/>
          </p:cNvSpPr>
          <p:nvPr/>
        </p:nvSpPr>
        <p:spPr bwMode="auto">
          <a:xfrm>
            <a:off x="8639175" y="0"/>
            <a:ext cx="5048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sz="2000" b="1">
                <a:solidFill>
                  <a:srgbClr val="FF0000"/>
                </a:solidFill>
                <a:latin typeface="Kristen ITC" panose="03050502040202030202" pitchFamily="66" charset="0"/>
              </a:rPr>
              <a:t>3</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nodeType="clickEffect">
                                  <p:stCondLst>
                                    <p:cond delay="0"/>
                                  </p:stCondLst>
                                  <p:childTnLst>
                                    <p:set>
                                      <p:cBhvr>
                                        <p:cTn id="6" dur="1" fill="hold">
                                          <p:stCondLst>
                                            <p:cond delay="0"/>
                                          </p:stCondLst>
                                        </p:cTn>
                                        <p:tgtEl>
                                          <p:spTgt spid="15362"/>
                                        </p:tgtEl>
                                        <p:attrNameLst>
                                          <p:attrName>style.visibility</p:attrName>
                                        </p:attrNameLst>
                                      </p:cBhvr>
                                      <p:to>
                                        <p:strVal val="visible"/>
                                      </p:to>
                                    </p:set>
                                    <p:animEffect transition="in" filter="box(in)">
                                      <p:cBhvr>
                                        <p:cTn id="7" dur="1000"/>
                                        <p:tgtEl>
                                          <p:spTgt spid="1536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47" presetClass="entr" presetSubtype="0" fill="hold" grpId="0" nodeType="clickEffect">
                                  <p:stCondLst>
                                    <p:cond delay="0"/>
                                  </p:stCondLst>
                                  <p:childTnLst>
                                    <p:set>
                                      <p:cBhvr>
                                        <p:cTn id="11" dur="1" fill="hold">
                                          <p:stCondLst>
                                            <p:cond delay="0"/>
                                          </p:stCondLst>
                                        </p:cTn>
                                        <p:tgtEl>
                                          <p:spTgt spid="15363"/>
                                        </p:tgtEl>
                                        <p:attrNameLst>
                                          <p:attrName>style.visibility</p:attrName>
                                        </p:attrNameLst>
                                      </p:cBhvr>
                                      <p:to>
                                        <p:strVal val="visible"/>
                                      </p:to>
                                    </p:set>
                                    <p:animEffect transition="in" filter="fade">
                                      <p:cBhvr>
                                        <p:cTn id="12" dur="1000"/>
                                        <p:tgtEl>
                                          <p:spTgt spid="15363"/>
                                        </p:tgtEl>
                                      </p:cBhvr>
                                    </p:animEffect>
                                    <p:anim calcmode="lin" valueType="num">
                                      <p:cBhvr>
                                        <p:cTn id="13" dur="1000" fill="hold"/>
                                        <p:tgtEl>
                                          <p:spTgt spid="15363"/>
                                        </p:tgtEl>
                                        <p:attrNameLst>
                                          <p:attrName>ppt_x</p:attrName>
                                        </p:attrNameLst>
                                      </p:cBhvr>
                                      <p:tavLst>
                                        <p:tav tm="0">
                                          <p:val>
                                            <p:strVal val="#ppt_x"/>
                                          </p:val>
                                        </p:tav>
                                        <p:tav tm="100000">
                                          <p:val>
                                            <p:strVal val="#ppt_x"/>
                                          </p:val>
                                        </p:tav>
                                      </p:tavLst>
                                    </p:anim>
                                    <p:anim calcmode="lin" valueType="num">
                                      <p:cBhvr>
                                        <p:cTn id="14" dur="1000" fill="hold"/>
                                        <p:tgtEl>
                                          <p:spTgt spid="1536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descr="photo 4">
            <a:extLst>
              <a:ext uri="{FF2B5EF4-FFF2-40B4-BE49-F238E27FC236}">
                <a16:creationId xmlns:a16="http://schemas.microsoft.com/office/drawing/2014/main" id="{2C7BD5A7-2F62-4C9D-A191-176B55AECE7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428466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39" name="Text Box 3">
            <a:hlinkClick r:id="rId3" action="ppaction://hlinkfile"/>
            <a:extLst>
              <a:ext uri="{FF2B5EF4-FFF2-40B4-BE49-F238E27FC236}">
                <a16:creationId xmlns:a16="http://schemas.microsoft.com/office/drawing/2014/main" id="{6D4141FD-4C97-4330-B4E6-082CFB811F9A}"/>
              </a:ext>
            </a:extLst>
          </p:cNvPr>
          <p:cNvSpPr txBox="1">
            <a:spLocks noChangeArrowheads="1"/>
          </p:cNvSpPr>
          <p:nvPr/>
        </p:nvSpPr>
        <p:spPr bwMode="auto">
          <a:xfrm>
            <a:off x="4392613" y="1412875"/>
            <a:ext cx="4751387" cy="5862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sz="2800" b="1">
                <a:solidFill>
                  <a:srgbClr val="663300"/>
                </a:solidFill>
                <a:latin typeface="Kristen ITC" panose="03050502040202030202" pitchFamily="66" charset="0"/>
              </a:rPr>
              <a:t>Rhaid cau’r glwyd bob dydd.</a:t>
            </a:r>
          </a:p>
          <a:p>
            <a:pPr eaLnBrk="1" hangingPunct="1">
              <a:spcBef>
                <a:spcPct val="50000"/>
              </a:spcBef>
            </a:pPr>
            <a:r>
              <a:rPr lang="en-GB" altLang="en-US" sz="2800" b="1">
                <a:solidFill>
                  <a:srgbClr val="663300"/>
                </a:solidFill>
                <a:latin typeface="Kristen ITC" panose="03050502040202030202" pitchFamily="66" charset="0"/>
              </a:rPr>
              <a:t>Rhaid agor y glwyd bob dydd.</a:t>
            </a:r>
          </a:p>
          <a:p>
            <a:pPr eaLnBrk="1" hangingPunct="1">
              <a:spcBef>
                <a:spcPct val="50000"/>
              </a:spcBef>
            </a:pPr>
            <a:r>
              <a:rPr lang="en-GB" altLang="en-US" sz="2800" b="1">
                <a:solidFill>
                  <a:srgbClr val="663300"/>
                </a:solidFill>
                <a:latin typeface="Kristen ITC" panose="03050502040202030202" pitchFamily="66" charset="0"/>
              </a:rPr>
              <a:t>Pwy sy’n cau’r glwyd?</a:t>
            </a:r>
          </a:p>
          <a:p>
            <a:pPr eaLnBrk="1" hangingPunct="1">
              <a:spcBef>
                <a:spcPct val="50000"/>
              </a:spcBef>
            </a:pPr>
            <a:r>
              <a:rPr lang="en-GB" altLang="en-US" sz="2800" b="1">
                <a:solidFill>
                  <a:srgbClr val="663300"/>
                </a:solidFill>
                <a:latin typeface="Kristen ITC" panose="03050502040202030202" pitchFamily="66" charset="0"/>
              </a:rPr>
              <a:t>Pwy sy’n agor y glwyd?</a:t>
            </a:r>
          </a:p>
          <a:p>
            <a:pPr eaLnBrk="1" hangingPunct="1">
              <a:spcBef>
                <a:spcPct val="50000"/>
              </a:spcBef>
            </a:pPr>
            <a:endParaRPr lang="en-GB" altLang="en-US" sz="2800" b="1">
              <a:solidFill>
                <a:srgbClr val="663300"/>
              </a:solidFill>
              <a:latin typeface="Kristen ITC" panose="03050502040202030202" pitchFamily="66" charset="0"/>
            </a:endParaRPr>
          </a:p>
          <a:p>
            <a:pPr eaLnBrk="1" hangingPunct="1">
              <a:spcBef>
                <a:spcPct val="50000"/>
              </a:spcBef>
            </a:pPr>
            <a:r>
              <a:rPr lang="en-GB" altLang="en-US" sz="2800" b="1">
                <a:solidFill>
                  <a:srgbClr val="663300"/>
                </a:solidFill>
                <a:latin typeface="Kristen ITC" panose="03050502040202030202" pitchFamily="66" charset="0"/>
              </a:rPr>
              <a:t>SEITHENNYN.</a:t>
            </a:r>
          </a:p>
          <a:p>
            <a:pPr eaLnBrk="1" hangingPunct="1">
              <a:spcBef>
                <a:spcPct val="50000"/>
              </a:spcBef>
            </a:pPr>
            <a:endParaRPr lang="en-GB" altLang="en-US" sz="2800" b="1">
              <a:solidFill>
                <a:srgbClr val="663300"/>
              </a:solidFill>
              <a:latin typeface="Kristen ITC" panose="03050502040202030202" pitchFamily="66" charset="0"/>
            </a:endParaRPr>
          </a:p>
          <a:p>
            <a:pPr eaLnBrk="1" hangingPunct="1">
              <a:spcBef>
                <a:spcPct val="50000"/>
              </a:spcBef>
            </a:pPr>
            <a:endParaRPr lang="en-GB" altLang="en-US" sz="2800" b="1">
              <a:solidFill>
                <a:srgbClr val="663300"/>
              </a:solidFill>
              <a:latin typeface="Kristen ITC" panose="03050502040202030202" pitchFamily="66" charset="0"/>
            </a:endParaRPr>
          </a:p>
        </p:txBody>
      </p:sp>
      <p:sp>
        <p:nvSpPr>
          <p:cNvPr id="6148" name="Text Box 4">
            <a:extLst>
              <a:ext uri="{FF2B5EF4-FFF2-40B4-BE49-F238E27FC236}">
                <a16:creationId xmlns:a16="http://schemas.microsoft.com/office/drawing/2014/main" id="{0833BA7D-FA3C-48FA-8170-1F5AC9A49C74}"/>
              </a:ext>
            </a:extLst>
          </p:cNvPr>
          <p:cNvSpPr txBox="1">
            <a:spLocks noChangeArrowheads="1"/>
          </p:cNvSpPr>
          <p:nvPr/>
        </p:nvSpPr>
        <p:spPr bwMode="auto">
          <a:xfrm>
            <a:off x="8639175" y="0"/>
            <a:ext cx="5048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sz="2000" b="1">
                <a:solidFill>
                  <a:srgbClr val="FF0000"/>
                </a:solidFill>
                <a:latin typeface="Kristen ITC" panose="03050502040202030202" pitchFamily="66" charset="0"/>
              </a:rPr>
              <a:t>4</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nodeType="click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box(in)">
                                      <p:cBhvr>
                                        <p:cTn id="7" dur="1000"/>
                                        <p:tgtEl>
                                          <p:spTgt spid="14338"/>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47" presetClass="entr" presetSubtype="0" fill="hold" grpId="0" nodeType="clickEffect">
                                  <p:stCondLst>
                                    <p:cond delay="0"/>
                                  </p:stCondLst>
                                  <p:childTnLst>
                                    <p:set>
                                      <p:cBhvr>
                                        <p:cTn id="11" dur="1" fill="hold">
                                          <p:stCondLst>
                                            <p:cond delay="0"/>
                                          </p:stCondLst>
                                        </p:cTn>
                                        <p:tgtEl>
                                          <p:spTgt spid="14339"/>
                                        </p:tgtEl>
                                        <p:attrNameLst>
                                          <p:attrName>style.visibility</p:attrName>
                                        </p:attrNameLst>
                                      </p:cBhvr>
                                      <p:to>
                                        <p:strVal val="visible"/>
                                      </p:to>
                                    </p:set>
                                    <p:animEffect transition="in" filter="fade">
                                      <p:cBhvr>
                                        <p:cTn id="12" dur="1000"/>
                                        <p:tgtEl>
                                          <p:spTgt spid="14339"/>
                                        </p:tgtEl>
                                      </p:cBhvr>
                                    </p:animEffect>
                                    <p:anim calcmode="lin" valueType="num">
                                      <p:cBhvr>
                                        <p:cTn id="13" dur="1000" fill="hold"/>
                                        <p:tgtEl>
                                          <p:spTgt spid="14339"/>
                                        </p:tgtEl>
                                        <p:attrNameLst>
                                          <p:attrName>ppt_x</p:attrName>
                                        </p:attrNameLst>
                                      </p:cBhvr>
                                      <p:tavLst>
                                        <p:tav tm="0">
                                          <p:val>
                                            <p:strVal val="#ppt_x"/>
                                          </p:val>
                                        </p:tav>
                                        <p:tav tm="100000">
                                          <p:val>
                                            <p:strVal val="#ppt_x"/>
                                          </p:val>
                                        </p:tav>
                                      </p:tavLst>
                                    </p:anim>
                                    <p:anim calcmode="lin" valueType="num">
                                      <p:cBhvr>
                                        <p:cTn id="14" dur="1000" fill="hold"/>
                                        <p:tgtEl>
                                          <p:spTgt spid="1433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photo 5">
            <a:extLst>
              <a:ext uri="{FF2B5EF4-FFF2-40B4-BE49-F238E27FC236}">
                <a16:creationId xmlns:a16="http://schemas.microsoft.com/office/drawing/2014/main" id="{80BC53DB-A981-4A71-8FEA-099C980A46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428466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5" name="Text Box 3">
            <a:hlinkClick r:id="rId3" action="ppaction://hlinkfile"/>
            <a:extLst>
              <a:ext uri="{FF2B5EF4-FFF2-40B4-BE49-F238E27FC236}">
                <a16:creationId xmlns:a16="http://schemas.microsoft.com/office/drawing/2014/main" id="{DF4D7214-B09F-4CC6-8115-FFF1D88B7CB7}"/>
              </a:ext>
            </a:extLst>
          </p:cNvPr>
          <p:cNvSpPr txBox="1">
            <a:spLocks noChangeArrowheads="1"/>
          </p:cNvSpPr>
          <p:nvPr/>
        </p:nvSpPr>
        <p:spPr bwMode="auto">
          <a:xfrm>
            <a:off x="4321175" y="3225800"/>
            <a:ext cx="4822825" cy="3632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sz="2800" b="1">
                <a:solidFill>
                  <a:srgbClr val="000099"/>
                </a:solidFill>
                <a:latin typeface="Kristen ITC" panose="03050502040202030202" pitchFamily="66" charset="0"/>
              </a:rPr>
              <a:t>‘Seithennyn dw i.</a:t>
            </a:r>
          </a:p>
          <a:p>
            <a:pPr eaLnBrk="1" hangingPunct="1">
              <a:spcBef>
                <a:spcPct val="50000"/>
              </a:spcBef>
            </a:pPr>
            <a:r>
              <a:rPr lang="en-GB" altLang="en-US" sz="2800" b="1">
                <a:solidFill>
                  <a:srgbClr val="000099"/>
                </a:solidFill>
                <a:latin typeface="Kristen ITC" panose="03050502040202030202" pitchFamily="66" charset="0"/>
              </a:rPr>
              <a:t> Ceidwad y glwyd dw i.’</a:t>
            </a:r>
          </a:p>
          <a:p>
            <a:pPr eaLnBrk="1" hangingPunct="1">
              <a:spcBef>
                <a:spcPct val="50000"/>
              </a:spcBef>
            </a:pPr>
            <a:r>
              <a:rPr lang="en-GB" altLang="en-US" sz="2800" b="1">
                <a:solidFill>
                  <a:srgbClr val="800000"/>
                </a:solidFill>
                <a:latin typeface="Kristen ITC" panose="03050502040202030202" pitchFamily="66" charset="0"/>
              </a:rPr>
              <a:t> Mae parti yn y palas heno.</a:t>
            </a:r>
          </a:p>
          <a:p>
            <a:pPr eaLnBrk="1" hangingPunct="1">
              <a:spcBef>
                <a:spcPct val="50000"/>
              </a:spcBef>
            </a:pPr>
            <a:r>
              <a:rPr lang="en-GB" altLang="en-US" sz="2800" b="1">
                <a:solidFill>
                  <a:srgbClr val="800000"/>
                </a:solidFill>
                <a:latin typeface="Kristen ITC" panose="03050502040202030202" pitchFamily="66" charset="0"/>
              </a:rPr>
              <a:t> Parti Gwyddno.</a:t>
            </a:r>
          </a:p>
          <a:p>
            <a:pPr eaLnBrk="1" hangingPunct="1">
              <a:spcBef>
                <a:spcPct val="50000"/>
              </a:spcBef>
            </a:pPr>
            <a:endParaRPr lang="en-GB" altLang="en-US" sz="2800" b="1">
              <a:solidFill>
                <a:srgbClr val="800000"/>
              </a:solidFill>
              <a:latin typeface="Kristen ITC" panose="03050502040202030202" pitchFamily="66" charset="0"/>
            </a:endParaRPr>
          </a:p>
          <a:p>
            <a:pPr eaLnBrk="1" hangingPunct="1">
              <a:spcBef>
                <a:spcPct val="50000"/>
              </a:spcBef>
            </a:pPr>
            <a:endParaRPr lang="en-GB" altLang="en-US" sz="2400">
              <a:solidFill>
                <a:srgbClr val="800000"/>
              </a:solidFill>
              <a:latin typeface="Kristen ITC" panose="03050502040202030202" pitchFamily="66" charset="0"/>
            </a:endParaRPr>
          </a:p>
        </p:txBody>
      </p:sp>
      <p:sp>
        <p:nvSpPr>
          <p:cNvPr id="7172" name="Text Box 4">
            <a:extLst>
              <a:ext uri="{FF2B5EF4-FFF2-40B4-BE49-F238E27FC236}">
                <a16:creationId xmlns:a16="http://schemas.microsoft.com/office/drawing/2014/main" id="{7F52EC1F-1D10-478F-8BDA-008DEF270718}"/>
              </a:ext>
            </a:extLst>
          </p:cNvPr>
          <p:cNvSpPr txBox="1">
            <a:spLocks noChangeArrowheads="1"/>
          </p:cNvSpPr>
          <p:nvPr/>
        </p:nvSpPr>
        <p:spPr bwMode="auto">
          <a:xfrm>
            <a:off x="8639175" y="0"/>
            <a:ext cx="5048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sz="2000" b="1">
                <a:solidFill>
                  <a:srgbClr val="FF0000"/>
                </a:solidFill>
                <a:latin typeface="Kristen ITC" panose="03050502040202030202" pitchFamily="66" charset="0"/>
              </a:rPr>
              <a:t>5</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nodeType="clickEffect">
                                  <p:stCondLst>
                                    <p:cond delay="0"/>
                                  </p:stCondLst>
                                  <p:childTnLst>
                                    <p:set>
                                      <p:cBhvr>
                                        <p:cTn id="6" dur="1" fill="hold">
                                          <p:stCondLst>
                                            <p:cond delay="0"/>
                                          </p:stCondLst>
                                        </p:cTn>
                                        <p:tgtEl>
                                          <p:spTgt spid="13314"/>
                                        </p:tgtEl>
                                        <p:attrNameLst>
                                          <p:attrName>style.visibility</p:attrName>
                                        </p:attrNameLst>
                                      </p:cBhvr>
                                      <p:to>
                                        <p:strVal val="visible"/>
                                      </p:to>
                                    </p:set>
                                    <p:animEffect transition="in" filter="box(in)">
                                      <p:cBhvr>
                                        <p:cTn id="7" dur="1000"/>
                                        <p:tgtEl>
                                          <p:spTgt spid="1331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47" presetClass="entr" presetSubtype="0" fill="hold" grpId="0" nodeType="clickEffect">
                                  <p:stCondLst>
                                    <p:cond delay="0"/>
                                  </p:stCondLst>
                                  <p:childTnLst>
                                    <p:set>
                                      <p:cBhvr>
                                        <p:cTn id="11" dur="1" fill="hold">
                                          <p:stCondLst>
                                            <p:cond delay="0"/>
                                          </p:stCondLst>
                                        </p:cTn>
                                        <p:tgtEl>
                                          <p:spTgt spid="13315"/>
                                        </p:tgtEl>
                                        <p:attrNameLst>
                                          <p:attrName>style.visibility</p:attrName>
                                        </p:attrNameLst>
                                      </p:cBhvr>
                                      <p:to>
                                        <p:strVal val="visible"/>
                                      </p:to>
                                    </p:set>
                                    <p:animEffect transition="in" filter="fade">
                                      <p:cBhvr>
                                        <p:cTn id="12" dur="1000"/>
                                        <p:tgtEl>
                                          <p:spTgt spid="13315"/>
                                        </p:tgtEl>
                                      </p:cBhvr>
                                    </p:animEffect>
                                    <p:anim calcmode="lin" valueType="num">
                                      <p:cBhvr>
                                        <p:cTn id="13" dur="1000" fill="hold"/>
                                        <p:tgtEl>
                                          <p:spTgt spid="13315"/>
                                        </p:tgtEl>
                                        <p:attrNameLst>
                                          <p:attrName>ppt_x</p:attrName>
                                        </p:attrNameLst>
                                      </p:cBhvr>
                                      <p:tavLst>
                                        <p:tav tm="0">
                                          <p:val>
                                            <p:strVal val="#ppt_x"/>
                                          </p:val>
                                        </p:tav>
                                        <p:tav tm="100000">
                                          <p:val>
                                            <p:strVal val="#ppt_x"/>
                                          </p:val>
                                        </p:tav>
                                      </p:tavLst>
                                    </p:anim>
                                    <p:anim calcmode="lin" valueType="num">
                                      <p:cBhvr>
                                        <p:cTn id="14" dur="1000" fill="hold"/>
                                        <p:tgtEl>
                                          <p:spTgt spid="1331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photo 6">
            <a:extLst>
              <a:ext uri="{FF2B5EF4-FFF2-40B4-BE49-F238E27FC236}">
                <a16:creationId xmlns:a16="http://schemas.microsoft.com/office/drawing/2014/main" id="{97CFD73C-31E6-4AD6-A9B8-F99008EF59E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457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1" name="Text Box 3">
            <a:hlinkClick r:id="rId3" action="ppaction://hlinkfile"/>
            <a:extLst>
              <a:ext uri="{FF2B5EF4-FFF2-40B4-BE49-F238E27FC236}">
                <a16:creationId xmlns:a16="http://schemas.microsoft.com/office/drawing/2014/main" id="{0CDA6375-1326-45FF-A32B-9EC46559A12E}"/>
              </a:ext>
            </a:extLst>
          </p:cNvPr>
          <p:cNvSpPr txBox="1">
            <a:spLocks noChangeArrowheads="1"/>
          </p:cNvSpPr>
          <p:nvPr/>
        </p:nvSpPr>
        <p:spPr bwMode="auto">
          <a:xfrm>
            <a:off x="4716463" y="765175"/>
            <a:ext cx="4427537" cy="43672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sz="2800" b="1">
                <a:solidFill>
                  <a:srgbClr val="000099"/>
                </a:solidFill>
                <a:latin typeface="Kristen ITC" panose="03050502040202030202" pitchFamily="66" charset="0"/>
              </a:rPr>
              <a:t>‘Ga i ddod i’r parti, </a:t>
            </a:r>
          </a:p>
          <a:p>
            <a:pPr eaLnBrk="1" hangingPunct="1">
              <a:spcBef>
                <a:spcPct val="50000"/>
              </a:spcBef>
            </a:pPr>
            <a:r>
              <a:rPr lang="en-GB" altLang="en-US" sz="2800" b="1">
                <a:solidFill>
                  <a:srgbClr val="000099"/>
                </a:solidFill>
                <a:latin typeface="Kristen ITC" panose="03050502040202030202" pitchFamily="66" charset="0"/>
              </a:rPr>
              <a:t> Gwyddno?’</a:t>
            </a:r>
          </a:p>
          <a:p>
            <a:pPr eaLnBrk="1" hangingPunct="1">
              <a:spcBef>
                <a:spcPct val="50000"/>
              </a:spcBef>
            </a:pPr>
            <a:r>
              <a:rPr lang="en-GB" altLang="en-US" sz="2800" b="1">
                <a:solidFill>
                  <a:srgbClr val="00CC00"/>
                </a:solidFill>
                <a:latin typeface="Kristen ITC" panose="03050502040202030202" pitchFamily="66" charset="0"/>
              </a:rPr>
              <a:t>‘Na chei!</a:t>
            </a:r>
          </a:p>
          <a:p>
            <a:pPr eaLnBrk="1" hangingPunct="1">
              <a:spcBef>
                <a:spcPct val="50000"/>
              </a:spcBef>
            </a:pPr>
            <a:r>
              <a:rPr lang="en-GB" altLang="en-US" sz="2800" b="1">
                <a:solidFill>
                  <a:srgbClr val="00CC00"/>
                </a:solidFill>
                <a:latin typeface="Kristen ITC" panose="03050502040202030202" pitchFamily="66" charset="0"/>
              </a:rPr>
              <a:t> Ceidwad y glwyd wyt ti.</a:t>
            </a:r>
          </a:p>
          <a:p>
            <a:pPr eaLnBrk="1" hangingPunct="1">
              <a:spcBef>
                <a:spcPct val="50000"/>
              </a:spcBef>
            </a:pPr>
            <a:r>
              <a:rPr lang="en-GB" altLang="en-US" sz="2800" b="1">
                <a:solidFill>
                  <a:srgbClr val="00CC00"/>
                </a:solidFill>
                <a:latin typeface="Kristen ITC" panose="03050502040202030202" pitchFamily="66" charset="0"/>
              </a:rPr>
              <a:t> Mae gwaith gyda ti!’</a:t>
            </a:r>
          </a:p>
          <a:p>
            <a:pPr eaLnBrk="1" hangingPunct="1">
              <a:spcBef>
                <a:spcPct val="50000"/>
              </a:spcBef>
            </a:pPr>
            <a:endParaRPr lang="en-GB" altLang="en-US" sz="2800" b="1">
              <a:solidFill>
                <a:srgbClr val="00CC00"/>
              </a:solidFill>
              <a:latin typeface="Kristen ITC" panose="03050502040202030202" pitchFamily="66" charset="0"/>
            </a:endParaRPr>
          </a:p>
          <a:p>
            <a:pPr eaLnBrk="1" hangingPunct="1">
              <a:spcBef>
                <a:spcPct val="50000"/>
              </a:spcBef>
            </a:pPr>
            <a:endParaRPr lang="en-GB" altLang="en-US" sz="2800" b="1">
              <a:solidFill>
                <a:srgbClr val="800000"/>
              </a:solidFill>
              <a:latin typeface="Kristen ITC" panose="03050502040202030202" pitchFamily="66" charset="0"/>
            </a:endParaRPr>
          </a:p>
        </p:txBody>
      </p:sp>
      <p:sp>
        <p:nvSpPr>
          <p:cNvPr id="8196" name="Text Box 4">
            <a:extLst>
              <a:ext uri="{FF2B5EF4-FFF2-40B4-BE49-F238E27FC236}">
                <a16:creationId xmlns:a16="http://schemas.microsoft.com/office/drawing/2014/main" id="{572D5051-FDA9-4E8A-A03F-7B6FEF6BC7EA}"/>
              </a:ext>
            </a:extLst>
          </p:cNvPr>
          <p:cNvSpPr txBox="1">
            <a:spLocks noChangeArrowheads="1"/>
          </p:cNvSpPr>
          <p:nvPr/>
        </p:nvSpPr>
        <p:spPr bwMode="auto">
          <a:xfrm>
            <a:off x="8639175" y="0"/>
            <a:ext cx="5048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sz="2000" b="1">
                <a:solidFill>
                  <a:srgbClr val="FF0000"/>
                </a:solidFill>
                <a:latin typeface="Kristen ITC" panose="03050502040202030202" pitchFamily="66" charset="0"/>
              </a:rPr>
              <a:t>6</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nodeType="clickEffect">
                                  <p:stCondLst>
                                    <p:cond delay="0"/>
                                  </p:stCondLst>
                                  <p:childTnLst>
                                    <p:set>
                                      <p:cBhvr>
                                        <p:cTn id="6" dur="1" fill="hold">
                                          <p:stCondLst>
                                            <p:cond delay="0"/>
                                          </p:stCondLst>
                                        </p:cTn>
                                        <p:tgtEl>
                                          <p:spTgt spid="12290"/>
                                        </p:tgtEl>
                                        <p:attrNameLst>
                                          <p:attrName>style.visibility</p:attrName>
                                        </p:attrNameLst>
                                      </p:cBhvr>
                                      <p:to>
                                        <p:strVal val="visible"/>
                                      </p:to>
                                    </p:set>
                                    <p:animEffect transition="in" filter="box(in)">
                                      <p:cBhvr>
                                        <p:cTn id="7" dur="1000"/>
                                        <p:tgtEl>
                                          <p:spTgt spid="1229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47" presetClass="entr" presetSubtype="0" fill="hold" grpId="0" nodeType="clickEffect">
                                  <p:stCondLst>
                                    <p:cond delay="0"/>
                                  </p:stCondLst>
                                  <p:childTnLst>
                                    <p:set>
                                      <p:cBhvr>
                                        <p:cTn id="11" dur="1" fill="hold">
                                          <p:stCondLst>
                                            <p:cond delay="0"/>
                                          </p:stCondLst>
                                        </p:cTn>
                                        <p:tgtEl>
                                          <p:spTgt spid="12291"/>
                                        </p:tgtEl>
                                        <p:attrNameLst>
                                          <p:attrName>style.visibility</p:attrName>
                                        </p:attrNameLst>
                                      </p:cBhvr>
                                      <p:to>
                                        <p:strVal val="visible"/>
                                      </p:to>
                                    </p:set>
                                    <p:animEffect transition="in" filter="fade">
                                      <p:cBhvr>
                                        <p:cTn id="12" dur="1000"/>
                                        <p:tgtEl>
                                          <p:spTgt spid="12291"/>
                                        </p:tgtEl>
                                      </p:cBhvr>
                                    </p:animEffect>
                                    <p:anim calcmode="lin" valueType="num">
                                      <p:cBhvr>
                                        <p:cTn id="13" dur="1000" fill="hold"/>
                                        <p:tgtEl>
                                          <p:spTgt spid="12291"/>
                                        </p:tgtEl>
                                        <p:attrNameLst>
                                          <p:attrName>ppt_x</p:attrName>
                                        </p:attrNameLst>
                                      </p:cBhvr>
                                      <p:tavLst>
                                        <p:tav tm="0">
                                          <p:val>
                                            <p:strVal val="#ppt_x"/>
                                          </p:val>
                                        </p:tav>
                                        <p:tav tm="100000">
                                          <p:val>
                                            <p:strVal val="#ppt_x"/>
                                          </p:val>
                                        </p:tav>
                                      </p:tavLst>
                                    </p:anim>
                                    <p:anim calcmode="lin" valueType="num">
                                      <p:cBhvr>
                                        <p:cTn id="14" dur="1000" fill="hold"/>
                                        <p:tgtEl>
                                          <p:spTgt spid="1229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photo 7">
            <a:extLst>
              <a:ext uri="{FF2B5EF4-FFF2-40B4-BE49-F238E27FC236}">
                <a16:creationId xmlns:a16="http://schemas.microsoft.com/office/drawing/2014/main" id="{20D466F0-BF32-4D8C-99ED-73CED1A79A1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4211638"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7" name="Text Box 3">
            <a:hlinkClick r:id="rId3" action="ppaction://hlinkfile"/>
            <a:extLst>
              <a:ext uri="{FF2B5EF4-FFF2-40B4-BE49-F238E27FC236}">
                <a16:creationId xmlns:a16="http://schemas.microsoft.com/office/drawing/2014/main" id="{F1761724-2B66-4C60-A65A-EB5C4E36B9BE}"/>
              </a:ext>
            </a:extLst>
          </p:cNvPr>
          <p:cNvSpPr txBox="1">
            <a:spLocks noChangeArrowheads="1"/>
          </p:cNvSpPr>
          <p:nvPr/>
        </p:nvSpPr>
        <p:spPr bwMode="auto">
          <a:xfrm>
            <a:off x="4140200" y="2738438"/>
            <a:ext cx="5545138" cy="3511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sz="2800" b="1">
                <a:solidFill>
                  <a:srgbClr val="663300"/>
                </a:solidFill>
                <a:latin typeface="Kristen ITC" panose="03050502040202030202" pitchFamily="66" charset="0"/>
              </a:rPr>
              <a:t>Mae parti mawr yn y palas.</a:t>
            </a:r>
          </a:p>
          <a:p>
            <a:pPr eaLnBrk="1" hangingPunct="1">
              <a:spcBef>
                <a:spcPct val="50000"/>
              </a:spcBef>
            </a:pPr>
            <a:r>
              <a:rPr lang="en-GB" altLang="en-US" sz="2800" b="1">
                <a:solidFill>
                  <a:srgbClr val="663300"/>
                </a:solidFill>
                <a:latin typeface="Kristen ITC" panose="03050502040202030202" pitchFamily="66" charset="0"/>
              </a:rPr>
              <a:t>Mae bwyd blasus a diod yn y parti.</a:t>
            </a:r>
          </a:p>
          <a:p>
            <a:pPr eaLnBrk="1" hangingPunct="1">
              <a:spcBef>
                <a:spcPct val="50000"/>
              </a:spcBef>
            </a:pPr>
            <a:endParaRPr lang="en-GB" altLang="en-US" sz="2800" b="1">
              <a:solidFill>
                <a:srgbClr val="663300"/>
              </a:solidFill>
              <a:latin typeface="Kristen ITC" panose="03050502040202030202" pitchFamily="66" charset="0"/>
            </a:endParaRPr>
          </a:p>
          <a:p>
            <a:pPr eaLnBrk="1" hangingPunct="1">
              <a:spcBef>
                <a:spcPct val="50000"/>
              </a:spcBef>
            </a:pPr>
            <a:endParaRPr lang="en-GB" altLang="en-US" sz="2800" b="1">
              <a:solidFill>
                <a:srgbClr val="663300"/>
              </a:solidFill>
              <a:latin typeface="Kristen ITC" panose="03050502040202030202" pitchFamily="66" charset="0"/>
            </a:endParaRPr>
          </a:p>
          <a:p>
            <a:pPr eaLnBrk="1" hangingPunct="1">
              <a:spcBef>
                <a:spcPct val="50000"/>
              </a:spcBef>
            </a:pPr>
            <a:endParaRPr lang="en-GB" altLang="en-US" sz="2800" b="1">
              <a:solidFill>
                <a:srgbClr val="663300"/>
              </a:solidFill>
              <a:latin typeface="Kristen ITC" panose="03050502040202030202" pitchFamily="66" charset="0"/>
            </a:endParaRPr>
          </a:p>
        </p:txBody>
      </p:sp>
      <p:sp>
        <p:nvSpPr>
          <p:cNvPr id="9220" name="Text Box 4">
            <a:extLst>
              <a:ext uri="{FF2B5EF4-FFF2-40B4-BE49-F238E27FC236}">
                <a16:creationId xmlns:a16="http://schemas.microsoft.com/office/drawing/2014/main" id="{6A48342F-C8EE-44E8-8641-D69A0CF78A29}"/>
              </a:ext>
            </a:extLst>
          </p:cNvPr>
          <p:cNvSpPr txBox="1">
            <a:spLocks noChangeArrowheads="1"/>
          </p:cNvSpPr>
          <p:nvPr/>
        </p:nvSpPr>
        <p:spPr bwMode="auto">
          <a:xfrm>
            <a:off x="8639175" y="0"/>
            <a:ext cx="5048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sz="2000" b="1">
                <a:solidFill>
                  <a:srgbClr val="FF0000"/>
                </a:solidFill>
                <a:latin typeface="Kristen ITC" panose="03050502040202030202" pitchFamily="66" charset="0"/>
              </a:rPr>
              <a:t>7</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nodeType="clickEffect">
                                  <p:stCondLst>
                                    <p:cond delay="0"/>
                                  </p:stCondLst>
                                  <p:childTnLst>
                                    <p:set>
                                      <p:cBhvr>
                                        <p:cTn id="6" dur="1" fill="hold">
                                          <p:stCondLst>
                                            <p:cond delay="0"/>
                                          </p:stCondLst>
                                        </p:cTn>
                                        <p:tgtEl>
                                          <p:spTgt spid="11266"/>
                                        </p:tgtEl>
                                        <p:attrNameLst>
                                          <p:attrName>style.visibility</p:attrName>
                                        </p:attrNameLst>
                                      </p:cBhvr>
                                      <p:to>
                                        <p:strVal val="visible"/>
                                      </p:to>
                                    </p:set>
                                    <p:animEffect transition="in" filter="box(in)">
                                      <p:cBhvr>
                                        <p:cTn id="7" dur="1000"/>
                                        <p:tgtEl>
                                          <p:spTgt spid="1126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47" presetClass="entr" presetSubtype="0" fill="hold" grpId="0" nodeType="clickEffect">
                                  <p:stCondLst>
                                    <p:cond delay="0"/>
                                  </p:stCondLst>
                                  <p:childTnLst>
                                    <p:set>
                                      <p:cBhvr>
                                        <p:cTn id="11" dur="1" fill="hold">
                                          <p:stCondLst>
                                            <p:cond delay="0"/>
                                          </p:stCondLst>
                                        </p:cTn>
                                        <p:tgtEl>
                                          <p:spTgt spid="11267"/>
                                        </p:tgtEl>
                                        <p:attrNameLst>
                                          <p:attrName>style.visibility</p:attrName>
                                        </p:attrNameLst>
                                      </p:cBhvr>
                                      <p:to>
                                        <p:strVal val="visible"/>
                                      </p:to>
                                    </p:set>
                                    <p:animEffect transition="in" filter="fade">
                                      <p:cBhvr>
                                        <p:cTn id="12" dur="1000"/>
                                        <p:tgtEl>
                                          <p:spTgt spid="11267"/>
                                        </p:tgtEl>
                                      </p:cBhvr>
                                    </p:animEffect>
                                    <p:anim calcmode="lin" valueType="num">
                                      <p:cBhvr>
                                        <p:cTn id="13" dur="1000" fill="hold"/>
                                        <p:tgtEl>
                                          <p:spTgt spid="11267"/>
                                        </p:tgtEl>
                                        <p:attrNameLst>
                                          <p:attrName>ppt_x</p:attrName>
                                        </p:attrNameLst>
                                      </p:cBhvr>
                                      <p:tavLst>
                                        <p:tav tm="0">
                                          <p:val>
                                            <p:strVal val="#ppt_x"/>
                                          </p:val>
                                        </p:tav>
                                        <p:tav tm="100000">
                                          <p:val>
                                            <p:strVal val="#ppt_x"/>
                                          </p:val>
                                        </p:tav>
                                      </p:tavLst>
                                    </p:anim>
                                    <p:anim calcmode="lin" valueType="num">
                                      <p:cBhvr>
                                        <p:cTn id="14" dur="1000" fill="hold"/>
                                        <p:tgtEl>
                                          <p:spTgt spid="1126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photo 8">
            <a:hlinkClick r:id="rId2" action="ppaction://hlinkfile"/>
            <a:extLst>
              <a:ext uri="{FF2B5EF4-FFF2-40B4-BE49-F238E27FC236}">
                <a16:creationId xmlns:a16="http://schemas.microsoft.com/office/drawing/2014/main" id="{7FEB203F-DB82-4936-B358-DC6EA00EF6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406717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3" name="Text Box 3">
            <a:hlinkClick r:id="rId4" action="ppaction://hlinkfile"/>
            <a:extLst>
              <a:ext uri="{FF2B5EF4-FFF2-40B4-BE49-F238E27FC236}">
                <a16:creationId xmlns:a16="http://schemas.microsoft.com/office/drawing/2014/main" id="{EC6746C3-6F7B-4907-B388-2D558B963D29}"/>
              </a:ext>
            </a:extLst>
          </p:cNvPr>
          <p:cNvSpPr txBox="1">
            <a:spLocks noChangeArrowheads="1"/>
          </p:cNvSpPr>
          <p:nvPr/>
        </p:nvSpPr>
        <p:spPr bwMode="auto">
          <a:xfrm>
            <a:off x="3995738" y="2349500"/>
            <a:ext cx="5616575" cy="2349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sz="2800" b="1">
                <a:solidFill>
                  <a:srgbClr val="663300"/>
                </a:solidFill>
                <a:latin typeface="Kristen ITC" panose="03050502040202030202" pitchFamily="66" charset="0"/>
              </a:rPr>
              <a:t>Mae cerddoriaeth yn </a:t>
            </a:r>
          </a:p>
          <a:p>
            <a:pPr eaLnBrk="1" hangingPunct="1">
              <a:spcBef>
                <a:spcPct val="50000"/>
              </a:spcBef>
            </a:pPr>
            <a:r>
              <a:rPr lang="en-GB" altLang="en-US" sz="2800" b="1">
                <a:solidFill>
                  <a:srgbClr val="663300"/>
                </a:solidFill>
                <a:latin typeface="Kristen ITC" panose="03050502040202030202" pitchFamily="66" charset="0"/>
              </a:rPr>
              <a:t>y parti</a:t>
            </a:r>
          </a:p>
          <a:p>
            <a:pPr eaLnBrk="1" hangingPunct="1">
              <a:spcBef>
                <a:spcPct val="50000"/>
              </a:spcBef>
            </a:pPr>
            <a:r>
              <a:rPr lang="en-GB" altLang="en-US" sz="2800" b="1">
                <a:solidFill>
                  <a:srgbClr val="663300"/>
                </a:solidFill>
                <a:latin typeface="Kristen ITC" panose="03050502040202030202" pitchFamily="66" charset="0"/>
              </a:rPr>
              <a:t>Mae pawb yn cael amser da.</a:t>
            </a:r>
            <a:endParaRPr lang="en-GB" altLang="en-US" sz="2400">
              <a:solidFill>
                <a:srgbClr val="800000"/>
              </a:solidFill>
              <a:latin typeface="Kristen ITC" panose="03050502040202030202" pitchFamily="66" charset="0"/>
            </a:endParaRPr>
          </a:p>
          <a:p>
            <a:pPr eaLnBrk="1" hangingPunct="1">
              <a:spcBef>
                <a:spcPct val="50000"/>
              </a:spcBef>
            </a:pPr>
            <a:endParaRPr lang="en-GB" altLang="en-US" sz="2400">
              <a:solidFill>
                <a:srgbClr val="800000"/>
              </a:solidFill>
              <a:latin typeface="Kristen ITC" panose="03050502040202030202" pitchFamily="66" charset="0"/>
            </a:endParaRPr>
          </a:p>
        </p:txBody>
      </p:sp>
      <p:sp>
        <p:nvSpPr>
          <p:cNvPr id="10244" name="Text Box 4">
            <a:extLst>
              <a:ext uri="{FF2B5EF4-FFF2-40B4-BE49-F238E27FC236}">
                <a16:creationId xmlns:a16="http://schemas.microsoft.com/office/drawing/2014/main" id="{771AF02E-61E3-4D5C-A905-E025F79CA185}"/>
              </a:ext>
            </a:extLst>
          </p:cNvPr>
          <p:cNvSpPr txBox="1">
            <a:spLocks noChangeArrowheads="1"/>
          </p:cNvSpPr>
          <p:nvPr/>
        </p:nvSpPr>
        <p:spPr bwMode="auto">
          <a:xfrm>
            <a:off x="8639175" y="0"/>
            <a:ext cx="5048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sz="2000" b="1">
                <a:solidFill>
                  <a:srgbClr val="FF0000"/>
                </a:solidFill>
                <a:latin typeface="Kristen ITC" panose="03050502040202030202" pitchFamily="66" charset="0"/>
              </a:rPr>
              <a:t>8</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nodeType="clickEffect">
                                  <p:stCondLst>
                                    <p:cond delay="0"/>
                                  </p:stCondLst>
                                  <p:childTnLst>
                                    <p:set>
                                      <p:cBhvr>
                                        <p:cTn id="6" dur="1" fill="hold">
                                          <p:stCondLst>
                                            <p:cond delay="0"/>
                                          </p:stCondLst>
                                        </p:cTn>
                                        <p:tgtEl>
                                          <p:spTgt spid="10242"/>
                                        </p:tgtEl>
                                        <p:attrNameLst>
                                          <p:attrName>style.visibility</p:attrName>
                                        </p:attrNameLst>
                                      </p:cBhvr>
                                      <p:to>
                                        <p:strVal val="visible"/>
                                      </p:to>
                                    </p:set>
                                    <p:animEffect transition="in" filter="box(in)">
                                      <p:cBhvr>
                                        <p:cTn id="7" dur="1000"/>
                                        <p:tgtEl>
                                          <p:spTgt spid="1024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47" presetClass="entr" presetSubtype="0" fill="hold" grpId="0" nodeType="clickEffect">
                                  <p:stCondLst>
                                    <p:cond delay="0"/>
                                  </p:stCondLst>
                                  <p:childTnLst>
                                    <p:set>
                                      <p:cBhvr>
                                        <p:cTn id="11" dur="1" fill="hold">
                                          <p:stCondLst>
                                            <p:cond delay="0"/>
                                          </p:stCondLst>
                                        </p:cTn>
                                        <p:tgtEl>
                                          <p:spTgt spid="10243"/>
                                        </p:tgtEl>
                                        <p:attrNameLst>
                                          <p:attrName>style.visibility</p:attrName>
                                        </p:attrNameLst>
                                      </p:cBhvr>
                                      <p:to>
                                        <p:strVal val="visible"/>
                                      </p:to>
                                    </p:set>
                                    <p:animEffect transition="in" filter="fade">
                                      <p:cBhvr>
                                        <p:cTn id="12" dur="1000"/>
                                        <p:tgtEl>
                                          <p:spTgt spid="10243"/>
                                        </p:tgtEl>
                                      </p:cBhvr>
                                    </p:animEffect>
                                    <p:anim calcmode="lin" valueType="num">
                                      <p:cBhvr>
                                        <p:cTn id="13" dur="1000" fill="hold"/>
                                        <p:tgtEl>
                                          <p:spTgt spid="10243"/>
                                        </p:tgtEl>
                                        <p:attrNameLst>
                                          <p:attrName>ppt_x</p:attrName>
                                        </p:attrNameLst>
                                      </p:cBhvr>
                                      <p:tavLst>
                                        <p:tav tm="0">
                                          <p:val>
                                            <p:strVal val="#ppt_x"/>
                                          </p:val>
                                        </p:tav>
                                        <p:tav tm="100000">
                                          <p:val>
                                            <p:strVal val="#ppt_x"/>
                                          </p:val>
                                        </p:tav>
                                      </p:tavLst>
                                    </p:anim>
                                    <p:anim calcmode="lin" valueType="num">
                                      <p:cBhvr>
                                        <p:cTn id="14" dur="1000" fill="hold"/>
                                        <p:tgtEl>
                                          <p:spTgt spid="1024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photo 9">
            <a:extLst>
              <a:ext uri="{FF2B5EF4-FFF2-40B4-BE49-F238E27FC236}">
                <a16:creationId xmlns:a16="http://schemas.microsoft.com/office/drawing/2014/main" id="{C6B00927-F47F-4F5E-8ACB-2ED82474910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39243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19" name="Text Box 3">
            <a:hlinkClick r:id="rId3" action="ppaction://hlinkfile"/>
            <a:extLst>
              <a:ext uri="{FF2B5EF4-FFF2-40B4-BE49-F238E27FC236}">
                <a16:creationId xmlns:a16="http://schemas.microsoft.com/office/drawing/2014/main" id="{03BE68BF-CC77-44B9-BD54-D80B47F63D8F}"/>
              </a:ext>
            </a:extLst>
          </p:cNvPr>
          <p:cNvSpPr txBox="1">
            <a:spLocks noChangeArrowheads="1"/>
          </p:cNvSpPr>
          <p:nvPr/>
        </p:nvSpPr>
        <p:spPr bwMode="auto">
          <a:xfrm>
            <a:off x="4067175" y="3789363"/>
            <a:ext cx="5076825" cy="24431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sz="2800" b="1">
                <a:latin typeface="Kristen ITC" panose="03050502040202030202" pitchFamily="66" charset="0"/>
              </a:rPr>
              <a:t>Mae Seithennyn yn drist.</a:t>
            </a:r>
          </a:p>
          <a:p>
            <a:pPr eaLnBrk="1" hangingPunct="1">
              <a:spcBef>
                <a:spcPct val="50000"/>
              </a:spcBef>
            </a:pPr>
            <a:r>
              <a:rPr lang="en-GB" altLang="en-US" sz="2800" b="1">
                <a:latin typeface="Kristen ITC" panose="03050502040202030202" pitchFamily="66" charset="0"/>
              </a:rPr>
              <a:t>Mae Seithennyn yn grac.</a:t>
            </a:r>
          </a:p>
          <a:p>
            <a:pPr eaLnBrk="1" hangingPunct="1">
              <a:spcBef>
                <a:spcPct val="50000"/>
              </a:spcBef>
            </a:pPr>
            <a:r>
              <a:rPr lang="en-GB" altLang="en-US" sz="2800" b="1">
                <a:solidFill>
                  <a:srgbClr val="000099"/>
                </a:solidFill>
                <a:latin typeface="Kristen ITC" panose="03050502040202030202" pitchFamily="66" charset="0"/>
              </a:rPr>
              <a:t>‘Dw i eisiau mynd i’r parti </a:t>
            </a:r>
          </a:p>
          <a:p>
            <a:pPr eaLnBrk="1" hangingPunct="1">
              <a:spcBef>
                <a:spcPct val="50000"/>
              </a:spcBef>
            </a:pPr>
            <a:r>
              <a:rPr lang="en-GB" altLang="en-US" sz="2800" b="1">
                <a:solidFill>
                  <a:srgbClr val="000099"/>
                </a:solidFill>
                <a:latin typeface="Kristen ITC" panose="03050502040202030202" pitchFamily="66" charset="0"/>
              </a:rPr>
              <a:t> yn y palas, hefyd.’ </a:t>
            </a:r>
          </a:p>
        </p:txBody>
      </p:sp>
      <p:sp>
        <p:nvSpPr>
          <p:cNvPr id="11268" name="Text Box 4">
            <a:extLst>
              <a:ext uri="{FF2B5EF4-FFF2-40B4-BE49-F238E27FC236}">
                <a16:creationId xmlns:a16="http://schemas.microsoft.com/office/drawing/2014/main" id="{F9192F15-1DDB-4F42-8730-507FB1865135}"/>
              </a:ext>
            </a:extLst>
          </p:cNvPr>
          <p:cNvSpPr txBox="1">
            <a:spLocks noChangeArrowheads="1"/>
          </p:cNvSpPr>
          <p:nvPr/>
        </p:nvSpPr>
        <p:spPr bwMode="auto">
          <a:xfrm>
            <a:off x="8639175" y="0"/>
            <a:ext cx="5048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sz="2000" b="1">
                <a:solidFill>
                  <a:srgbClr val="FF0000"/>
                </a:solidFill>
                <a:latin typeface="Kristen ITC" panose="03050502040202030202" pitchFamily="66" charset="0"/>
              </a:rPr>
              <a:t>9</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nodeType="clickEffect">
                                  <p:stCondLst>
                                    <p:cond delay="0"/>
                                  </p:stCondLst>
                                  <p:childTnLst>
                                    <p:set>
                                      <p:cBhvr>
                                        <p:cTn id="6" dur="1" fill="hold">
                                          <p:stCondLst>
                                            <p:cond delay="0"/>
                                          </p:stCondLst>
                                        </p:cTn>
                                        <p:tgtEl>
                                          <p:spTgt spid="9218"/>
                                        </p:tgtEl>
                                        <p:attrNameLst>
                                          <p:attrName>style.visibility</p:attrName>
                                        </p:attrNameLst>
                                      </p:cBhvr>
                                      <p:to>
                                        <p:strVal val="visible"/>
                                      </p:to>
                                    </p:set>
                                    <p:animEffect transition="in" filter="box(in)">
                                      <p:cBhvr>
                                        <p:cTn id="7" dur="1000"/>
                                        <p:tgtEl>
                                          <p:spTgt spid="9218"/>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47" presetClass="entr" presetSubtype="0" fill="hold" grpId="0" nodeType="clickEffect">
                                  <p:stCondLst>
                                    <p:cond delay="0"/>
                                  </p:stCondLst>
                                  <p:childTnLst>
                                    <p:set>
                                      <p:cBhvr>
                                        <p:cTn id="11" dur="1" fill="hold">
                                          <p:stCondLst>
                                            <p:cond delay="0"/>
                                          </p:stCondLst>
                                        </p:cTn>
                                        <p:tgtEl>
                                          <p:spTgt spid="9219"/>
                                        </p:tgtEl>
                                        <p:attrNameLst>
                                          <p:attrName>style.visibility</p:attrName>
                                        </p:attrNameLst>
                                      </p:cBhvr>
                                      <p:to>
                                        <p:strVal val="visible"/>
                                      </p:to>
                                    </p:set>
                                    <p:animEffect transition="in" filter="fade">
                                      <p:cBhvr>
                                        <p:cTn id="12" dur="1000"/>
                                        <p:tgtEl>
                                          <p:spTgt spid="9219"/>
                                        </p:tgtEl>
                                      </p:cBhvr>
                                    </p:animEffect>
                                    <p:anim calcmode="lin" valueType="num">
                                      <p:cBhvr>
                                        <p:cTn id="13" dur="1000" fill="hold"/>
                                        <p:tgtEl>
                                          <p:spTgt spid="9219"/>
                                        </p:tgtEl>
                                        <p:attrNameLst>
                                          <p:attrName>ppt_x</p:attrName>
                                        </p:attrNameLst>
                                      </p:cBhvr>
                                      <p:tavLst>
                                        <p:tav tm="0">
                                          <p:val>
                                            <p:strVal val="#ppt_x"/>
                                          </p:val>
                                        </p:tav>
                                        <p:tav tm="100000">
                                          <p:val>
                                            <p:strVal val="#ppt_x"/>
                                          </p:val>
                                        </p:tav>
                                      </p:tavLst>
                                    </p:anim>
                                    <p:anim calcmode="lin" valueType="num">
                                      <p:cBhvr>
                                        <p:cTn id="14" dur="1000" fill="hold"/>
                                        <p:tgtEl>
                                          <p:spTgt spid="921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photo 10">
            <a:extLst>
              <a:ext uri="{FF2B5EF4-FFF2-40B4-BE49-F238E27FC236}">
                <a16:creationId xmlns:a16="http://schemas.microsoft.com/office/drawing/2014/main" id="{001D132C-8E81-4794-B9B5-1AAE1D83A17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428466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5" name="Text Box 3">
            <a:hlinkClick r:id="rId3" action="ppaction://hlinkfile"/>
            <a:extLst>
              <a:ext uri="{FF2B5EF4-FFF2-40B4-BE49-F238E27FC236}">
                <a16:creationId xmlns:a16="http://schemas.microsoft.com/office/drawing/2014/main" id="{DF266755-0CB1-4018-8B10-598AE12A16FA}"/>
              </a:ext>
            </a:extLst>
          </p:cNvPr>
          <p:cNvSpPr txBox="1">
            <a:spLocks noChangeArrowheads="1"/>
          </p:cNvSpPr>
          <p:nvPr/>
        </p:nvSpPr>
        <p:spPr bwMode="auto">
          <a:xfrm>
            <a:off x="4211638" y="3860800"/>
            <a:ext cx="4932362" cy="3511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sz="2800" b="1">
                <a:solidFill>
                  <a:srgbClr val="663300"/>
                </a:solidFill>
                <a:latin typeface="Kristen ITC" panose="03050502040202030202" pitchFamily="66" charset="0"/>
              </a:rPr>
              <a:t>Mae e’n yfed ac yn yfed ac yn yfed!</a:t>
            </a:r>
          </a:p>
          <a:p>
            <a:pPr eaLnBrk="1" hangingPunct="1">
              <a:spcBef>
                <a:spcPct val="50000"/>
              </a:spcBef>
            </a:pPr>
            <a:r>
              <a:rPr lang="en-GB" altLang="en-US" sz="2800" b="1">
                <a:solidFill>
                  <a:srgbClr val="663300"/>
                </a:solidFill>
                <a:latin typeface="Kristen ITC" panose="03050502040202030202" pitchFamily="66" charset="0"/>
              </a:rPr>
              <a:t>Mae e’n mynd i gysgu.</a:t>
            </a:r>
          </a:p>
          <a:p>
            <a:pPr eaLnBrk="1" hangingPunct="1">
              <a:spcBef>
                <a:spcPct val="50000"/>
              </a:spcBef>
            </a:pPr>
            <a:endParaRPr lang="en-GB" altLang="en-US" sz="2800" b="1">
              <a:solidFill>
                <a:srgbClr val="663300"/>
              </a:solidFill>
              <a:latin typeface="Kristen ITC" panose="03050502040202030202" pitchFamily="66" charset="0"/>
            </a:endParaRPr>
          </a:p>
          <a:p>
            <a:pPr eaLnBrk="1" hangingPunct="1">
              <a:spcBef>
                <a:spcPct val="50000"/>
              </a:spcBef>
            </a:pPr>
            <a:endParaRPr lang="en-GB" altLang="en-US" sz="2800" b="1">
              <a:solidFill>
                <a:srgbClr val="663300"/>
              </a:solidFill>
              <a:latin typeface="Kristen ITC" panose="03050502040202030202" pitchFamily="66" charset="0"/>
            </a:endParaRPr>
          </a:p>
          <a:p>
            <a:pPr eaLnBrk="1" hangingPunct="1">
              <a:spcBef>
                <a:spcPct val="50000"/>
              </a:spcBef>
            </a:pPr>
            <a:endParaRPr lang="en-GB" altLang="en-US" sz="2800" b="1">
              <a:solidFill>
                <a:srgbClr val="663300"/>
              </a:solidFill>
              <a:latin typeface="Kristen ITC" panose="03050502040202030202" pitchFamily="66" charset="0"/>
            </a:endParaRPr>
          </a:p>
        </p:txBody>
      </p:sp>
      <p:sp>
        <p:nvSpPr>
          <p:cNvPr id="12292" name="Text Box 4">
            <a:extLst>
              <a:ext uri="{FF2B5EF4-FFF2-40B4-BE49-F238E27FC236}">
                <a16:creationId xmlns:a16="http://schemas.microsoft.com/office/drawing/2014/main" id="{C839609B-5CE7-4B1E-9019-88483ED3BEBB}"/>
              </a:ext>
            </a:extLst>
          </p:cNvPr>
          <p:cNvSpPr txBox="1">
            <a:spLocks noChangeArrowheads="1"/>
          </p:cNvSpPr>
          <p:nvPr/>
        </p:nvSpPr>
        <p:spPr bwMode="auto">
          <a:xfrm>
            <a:off x="8639175" y="0"/>
            <a:ext cx="5048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sz="2000" b="1">
                <a:solidFill>
                  <a:srgbClr val="FF0000"/>
                </a:solidFill>
                <a:latin typeface="Kristen ITC" panose="03050502040202030202" pitchFamily="66" charset="0"/>
              </a:rPr>
              <a:t>10</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nodeType="clickEffect">
                                  <p:stCondLst>
                                    <p:cond delay="0"/>
                                  </p:stCondLst>
                                  <p:childTnLst>
                                    <p:set>
                                      <p:cBhvr>
                                        <p:cTn id="6" dur="1" fill="hold">
                                          <p:stCondLst>
                                            <p:cond delay="0"/>
                                          </p:stCondLst>
                                        </p:cTn>
                                        <p:tgtEl>
                                          <p:spTgt spid="8194"/>
                                        </p:tgtEl>
                                        <p:attrNameLst>
                                          <p:attrName>style.visibility</p:attrName>
                                        </p:attrNameLst>
                                      </p:cBhvr>
                                      <p:to>
                                        <p:strVal val="visible"/>
                                      </p:to>
                                    </p:set>
                                    <p:animEffect transition="in" filter="box(in)">
                                      <p:cBhvr>
                                        <p:cTn id="7" dur="1000"/>
                                        <p:tgtEl>
                                          <p:spTgt spid="819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47" presetClass="entr" presetSubtype="0" fill="hold" grpId="0" nodeType="clickEffect">
                                  <p:stCondLst>
                                    <p:cond delay="0"/>
                                  </p:stCondLst>
                                  <p:childTnLst>
                                    <p:set>
                                      <p:cBhvr>
                                        <p:cTn id="11" dur="1" fill="hold">
                                          <p:stCondLst>
                                            <p:cond delay="0"/>
                                          </p:stCondLst>
                                        </p:cTn>
                                        <p:tgtEl>
                                          <p:spTgt spid="8195"/>
                                        </p:tgtEl>
                                        <p:attrNameLst>
                                          <p:attrName>style.visibility</p:attrName>
                                        </p:attrNameLst>
                                      </p:cBhvr>
                                      <p:to>
                                        <p:strVal val="visible"/>
                                      </p:to>
                                    </p:set>
                                    <p:animEffect transition="in" filter="fade">
                                      <p:cBhvr>
                                        <p:cTn id="12" dur="1000"/>
                                        <p:tgtEl>
                                          <p:spTgt spid="8195"/>
                                        </p:tgtEl>
                                      </p:cBhvr>
                                    </p:animEffect>
                                    <p:anim calcmode="lin" valueType="num">
                                      <p:cBhvr>
                                        <p:cTn id="13" dur="1000" fill="hold"/>
                                        <p:tgtEl>
                                          <p:spTgt spid="8195"/>
                                        </p:tgtEl>
                                        <p:attrNameLst>
                                          <p:attrName>ppt_x</p:attrName>
                                        </p:attrNameLst>
                                      </p:cBhvr>
                                      <p:tavLst>
                                        <p:tav tm="0">
                                          <p:val>
                                            <p:strVal val="#ppt_x"/>
                                          </p:val>
                                        </p:tav>
                                        <p:tav tm="100000">
                                          <p:val>
                                            <p:strVal val="#ppt_x"/>
                                          </p:val>
                                        </p:tav>
                                      </p:tavLst>
                                    </p:anim>
                                    <p:anim calcmode="lin" valueType="num">
                                      <p:cBhvr>
                                        <p:cTn id="14" dur="1000" fill="hold"/>
                                        <p:tgtEl>
                                          <p:spTgt spid="819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photo 11">
            <a:hlinkClick r:id="rId2" action="ppaction://hlinkfile"/>
            <a:extLst>
              <a:ext uri="{FF2B5EF4-FFF2-40B4-BE49-F238E27FC236}">
                <a16:creationId xmlns:a16="http://schemas.microsoft.com/office/drawing/2014/main" id="{3BF60AC7-CF75-4EBE-AA46-324D2A59145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515"/>
          <a:stretch>
            <a:fillRect/>
          </a:stretch>
        </p:blipFill>
        <p:spPr bwMode="auto">
          <a:xfrm>
            <a:off x="0" y="0"/>
            <a:ext cx="457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1" name="Text Box 3">
            <a:hlinkClick r:id="rId4" action="ppaction://hlinkfile"/>
            <a:extLst>
              <a:ext uri="{FF2B5EF4-FFF2-40B4-BE49-F238E27FC236}">
                <a16:creationId xmlns:a16="http://schemas.microsoft.com/office/drawing/2014/main" id="{33E33C87-0324-4702-B519-187BBA11518B}"/>
              </a:ext>
            </a:extLst>
          </p:cNvPr>
          <p:cNvSpPr txBox="1">
            <a:spLocks noChangeArrowheads="1"/>
          </p:cNvSpPr>
          <p:nvPr/>
        </p:nvSpPr>
        <p:spPr bwMode="auto">
          <a:xfrm>
            <a:off x="4716463" y="2565400"/>
            <a:ext cx="5040312" cy="4838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sz="2400" b="1">
                <a:solidFill>
                  <a:srgbClr val="663300"/>
                </a:solidFill>
                <a:latin typeface="Kristen ITC" panose="03050502040202030202" pitchFamily="66" charset="0"/>
              </a:rPr>
              <a:t>Mae’r llanw yn dod i mewn.</a:t>
            </a:r>
          </a:p>
          <a:p>
            <a:pPr eaLnBrk="1" hangingPunct="1">
              <a:spcBef>
                <a:spcPct val="50000"/>
              </a:spcBef>
            </a:pPr>
            <a:r>
              <a:rPr lang="en-GB" altLang="en-US" sz="2400" b="1">
                <a:solidFill>
                  <a:srgbClr val="663300"/>
                </a:solidFill>
                <a:latin typeface="Kristen ITC" panose="03050502040202030202" pitchFamily="66" charset="0"/>
              </a:rPr>
              <a:t>Rhaid cau’r glwyd! </a:t>
            </a:r>
          </a:p>
          <a:p>
            <a:pPr eaLnBrk="1" hangingPunct="1">
              <a:spcBef>
                <a:spcPct val="50000"/>
              </a:spcBef>
            </a:pPr>
            <a:r>
              <a:rPr lang="en-GB" altLang="en-US" sz="2400" b="1">
                <a:solidFill>
                  <a:srgbClr val="663300"/>
                </a:solidFill>
                <a:latin typeface="Kristen ITC" panose="03050502040202030202" pitchFamily="66" charset="0"/>
              </a:rPr>
              <a:t>Pwy sy’n cau’r glwyd?</a:t>
            </a:r>
          </a:p>
          <a:p>
            <a:pPr eaLnBrk="1" hangingPunct="1">
              <a:spcBef>
                <a:spcPct val="50000"/>
              </a:spcBef>
            </a:pPr>
            <a:r>
              <a:rPr lang="en-GB" altLang="en-US" sz="2400" b="1">
                <a:solidFill>
                  <a:srgbClr val="663300"/>
                </a:solidFill>
                <a:latin typeface="Kristen ITC" panose="03050502040202030202" pitchFamily="66" charset="0"/>
              </a:rPr>
              <a:t>Neb!</a:t>
            </a:r>
          </a:p>
          <a:p>
            <a:pPr eaLnBrk="1" hangingPunct="1">
              <a:spcBef>
                <a:spcPct val="50000"/>
              </a:spcBef>
            </a:pPr>
            <a:r>
              <a:rPr lang="en-GB" altLang="en-US" sz="2400" b="1">
                <a:solidFill>
                  <a:srgbClr val="663300"/>
                </a:solidFill>
                <a:latin typeface="Kristen ITC" panose="03050502040202030202" pitchFamily="66" charset="0"/>
              </a:rPr>
              <a:t>Mae’r m</a:t>
            </a:r>
            <a:r>
              <a:rPr lang="en-US" altLang="en-US" sz="2400" b="1">
                <a:solidFill>
                  <a:srgbClr val="663300"/>
                </a:solidFill>
                <a:latin typeface="Kristen ITC" panose="03050502040202030202" pitchFamily="66" charset="0"/>
              </a:rPr>
              <a:t>ôr yn dod</a:t>
            </a:r>
          </a:p>
          <a:p>
            <a:pPr eaLnBrk="1" hangingPunct="1">
              <a:spcBef>
                <a:spcPct val="50000"/>
              </a:spcBef>
            </a:pPr>
            <a:r>
              <a:rPr lang="en-US" altLang="en-US" sz="2400" b="1">
                <a:solidFill>
                  <a:srgbClr val="663300"/>
                </a:solidFill>
                <a:latin typeface="Kristen ITC" panose="03050502040202030202" pitchFamily="66" charset="0"/>
              </a:rPr>
              <a:t>yn agos i’r palas.</a:t>
            </a:r>
          </a:p>
          <a:p>
            <a:pPr eaLnBrk="1" hangingPunct="1">
              <a:spcBef>
                <a:spcPct val="50000"/>
              </a:spcBef>
            </a:pPr>
            <a:r>
              <a:rPr lang="en-US" altLang="en-US" sz="2400" b="1">
                <a:solidFill>
                  <a:srgbClr val="663300"/>
                </a:solidFill>
                <a:latin typeface="Kristen ITC" panose="03050502040202030202" pitchFamily="66" charset="0"/>
              </a:rPr>
              <a:t>Yn agos, agos … .</a:t>
            </a:r>
          </a:p>
          <a:p>
            <a:pPr eaLnBrk="1" hangingPunct="1">
              <a:spcBef>
                <a:spcPct val="50000"/>
              </a:spcBef>
            </a:pPr>
            <a:endParaRPr lang="en-GB" altLang="en-US" sz="2400" b="1">
              <a:solidFill>
                <a:srgbClr val="663300"/>
              </a:solidFill>
              <a:latin typeface="Kristen ITC" panose="03050502040202030202" pitchFamily="66" charset="0"/>
            </a:endParaRPr>
          </a:p>
          <a:p>
            <a:pPr eaLnBrk="1" hangingPunct="1">
              <a:spcBef>
                <a:spcPct val="50000"/>
              </a:spcBef>
            </a:pPr>
            <a:endParaRPr lang="en-GB" altLang="en-US" sz="2400">
              <a:solidFill>
                <a:srgbClr val="800000"/>
              </a:solidFill>
              <a:latin typeface="Kristen ITC" panose="03050502040202030202" pitchFamily="66" charset="0"/>
            </a:endParaRPr>
          </a:p>
        </p:txBody>
      </p:sp>
      <p:sp>
        <p:nvSpPr>
          <p:cNvPr id="13316" name="Text Box 4">
            <a:extLst>
              <a:ext uri="{FF2B5EF4-FFF2-40B4-BE49-F238E27FC236}">
                <a16:creationId xmlns:a16="http://schemas.microsoft.com/office/drawing/2014/main" id="{A2EB5267-7AF0-4FFD-AD93-2D7663C3A737}"/>
              </a:ext>
            </a:extLst>
          </p:cNvPr>
          <p:cNvSpPr txBox="1">
            <a:spLocks noChangeArrowheads="1"/>
          </p:cNvSpPr>
          <p:nvPr/>
        </p:nvSpPr>
        <p:spPr bwMode="auto">
          <a:xfrm>
            <a:off x="8639175" y="0"/>
            <a:ext cx="5048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sz="2000" b="1">
                <a:solidFill>
                  <a:srgbClr val="FF0000"/>
                </a:solidFill>
                <a:latin typeface="Kristen ITC" panose="03050502040202030202" pitchFamily="66" charset="0"/>
              </a:rPr>
              <a:t>11</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nodeType="clickEffect">
                                  <p:stCondLst>
                                    <p:cond delay="0"/>
                                  </p:stCondLst>
                                  <p:childTnLst>
                                    <p:set>
                                      <p:cBhvr>
                                        <p:cTn id="6" dur="1" fill="hold">
                                          <p:stCondLst>
                                            <p:cond delay="0"/>
                                          </p:stCondLst>
                                        </p:cTn>
                                        <p:tgtEl>
                                          <p:spTgt spid="7170"/>
                                        </p:tgtEl>
                                        <p:attrNameLst>
                                          <p:attrName>style.visibility</p:attrName>
                                        </p:attrNameLst>
                                      </p:cBhvr>
                                      <p:to>
                                        <p:strVal val="visible"/>
                                      </p:to>
                                    </p:set>
                                    <p:animEffect transition="in" filter="box(in)">
                                      <p:cBhvr>
                                        <p:cTn id="7" dur="1000"/>
                                        <p:tgtEl>
                                          <p:spTgt spid="717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47" presetClass="entr" presetSubtype="0" fill="hold" grpId="0" nodeType="clickEffect">
                                  <p:stCondLst>
                                    <p:cond delay="0"/>
                                  </p:stCondLst>
                                  <p:childTnLst>
                                    <p:set>
                                      <p:cBhvr>
                                        <p:cTn id="11" dur="1" fill="hold">
                                          <p:stCondLst>
                                            <p:cond delay="0"/>
                                          </p:stCondLst>
                                        </p:cTn>
                                        <p:tgtEl>
                                          <p:spTgt spid="7171"/>
                                        </p:tgtEl>
                                        <p:attrNameLst>
                                          <p:attrName>style.visibility</p:attrName>
                                        </p:attrNameLst>
                                      </p:cBhvr>
                                      <p:to>
                                        <p:strVal val="visible"/>
                                      </p:to>
                                    </p:set>
                                    <p:animEffect transition="in" filter="fade">
                                      <p:cBhvr>
                                        <p:cTn id="12" dur="1000"/>
                                        <p:tgtEl>
                                          <p:spTgt spid="7171"/>
                                        </p:tgtEl>
                                      </p:cBhvr>
                                    </p:animEffect>
                                    <p:anim calcmode="lin" valueType="num">
                                      <p:cBhvr>
                                        <p:cTn id="13" dur="1000" fill="hold"/>
                                        <p:tgtEl>
                                          <p:spTgt spid="7171"/>
                                        </p:tgtEl>
                                        <p:attrNameLst>
                                          <p:attrName>ppt_x</p:attrName>
                                        </p:attrNameLst>
                                      </p:cBhvr>
                                      <p:tavLst>
                                        <p:tav tm="0">
                                          <p:val>
                                            <p:strVal val="#ppt_x"/>
                                          </p:val>
                                        </p:tav>
                                        <p:tav tm="100000">
                                          <p:val>
                                            <p:strVal val="#ppt_x"/>
                                          </p:val>
                                        </p:tav>
                                      </p:tavLst>
                                    </p:anim>
                                    <p:anim calcmode="lin" valueType="num">
                                      <p:cBhvr>
                                        <p:cTn id="14" dur="1000" fill="hold"/>
                                        <p:tgtEl>
                                          <p:spTgt spid="717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photo 12">
            <a:extLst>
              <a:ext uri="{FF2B5EF4-FFF2-40B4-BE49-F238E27FC236}">
                <a16:creationId xmlns:a16="http://schemas.microsoft.com/office/drawing/2014/main" id="{EFD1F400-CA98-4FE0-867C-A154F959C61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923"/>
          <a:stretch>
            <a:fillRect/>
          </a:stretch>
        </p:blipFill>
        <p:spPr bwMode="auto">
          <a:xfrm>
            <a:off x="0" y="0"/>
            <a:ext cx="457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7" name="Text Box 3">
            <a:hlinkClick r:id="rId3" action="ppaction://hlinkfile"/>
            <a:extLst>
              <a:ext uri="{FF2B5EF4-FFF2-40B4-BE49-F238E27FC236}">
                <a16:creationId xmlns:a16="http://schemas.microsoft.com/office/drawing/2014/main" id="{B2F51EE2-107D-4C91-BB99-60F79954211E}"/>
              </a:ext>
            </a:extLst>
          </p:cNvPr>
          <p:cNvSpPr txBox="1">
            <a:spLocks noChangeArrowheads="1"/>
          </p:cNvSpPr>
          <p:nvPr/>
        </p:nvSpPr>
        <p:spPr bwMode="auto">
          <a:xfrm>
            <a:off x="4573588" y="1052513"/>
            <a:ext cx="5327650" cy="18018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sz="2800" b="1">
                <a:solidFill>
                  <a:srgbClr val="800000"/>
                </a:solidFill>
                <a:latin typeface="Kristen ITC" panose="03050502040202030202" pitchFamily="66" charset="0"/>
              </a:rPr>
              <a:t>‘Ble mae Seithennyn?’</a:t>
            </a:r>
          </a:p>
          <a:p>
            <a:pPr eaLnBrk="1" hangingPunct="1">
              <a:spcBef>
                <a:spcPct val="50000"/>
              </a:spcBef>
            </a:pPr>
            <a:r>
              <a:rPr lang="en-GB" altLang="en-US" sz="2800" b="1">
                <a:solidFill>
                  <a:srgbClr val="800000"/>
                </a:solidFill>
                <a:latin typeface="Kristen ITC" panose="03050502040202030202" pitchFamily="66" charset="0"/>
              </a:rPr>
              <a:t> Helpwch ni, helpwch ni!’</a:t>
            </a:r>
          </a:p>
          <a:p>
            <a:pPr eaLnBrk="1" hangingPunct="1">
              <a:spcBef>
                <a:spcPct val="50000"/>
              </a:spcBef>
            </a:pPr>
            <a:endParaRPr lang="en-GB" altLang="en-US" sz="2800" b="1">
              <a:solidFill>
                <a:srgbClr val="800000"/>
              </a:solidFill>
              <a:latin typeface="Kristen ITC" panose="03050502040202030202" pitchFamily="66" charset="0"/>
            </a:endParaRPr>
          </a:p>
        </p:txBody>
      </p:sp>
      <p:sp>
        <p:nvSpPr>
          <p:cNvPr id="14340" name="Text Box 4">
            <a:extLst>
              <a:ext uri="{FF2B5EF4-FFF2-40B4-BE49-F238E27FC236}">
                <a16:creationId xmlns:a16="http://schemas.microsoft.com/office/drawing/2014/main" id="{684D0DB8-FF6C-45AF-B78B-BAF4FB031967}"/>
              </a:ext>
            </a:extLst>
          </p:cNvPr>
          <p:cNvSpPr txBox="1">
            <a:spLocks noChangeArrowheads="1"/>
          </p:cNvSpPr>
          <p:nvPr/>
        </p:nvSpPr>
        <p:spPr bwMode="auto">
          <a:xfrm>
            <a:off x="8639175" y="0"/>
            <a:ext cx="5048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sz="2000" b="1">
                <a:solidFill>
                  <a:srgbClr val="FF0000"/>
                </a:solidFill>
                <a:latin typeface="Kristen ITC" panose="03050502040202030202" pitchFamily="66" charset="0"/>
              </a:rPr>
              <a:t>12</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nodeType="clickEffect">
                                  <p:stCondLst>
                                    <p:cond delay="0"/>
                                  </p:stCondLst>
                                  <p:childTnLst>
                                    <p:set>
                                      <p:cBhvr>
                                        <p:cTn id="6" dur="1" fill="hold">
                                          <p:stCondLst>
                                            <p:cond delay="0"/>
                                          </p:stCondLst>
                                        </p:cTn>
                                        <p:tgtEl>
                                          <p:spTgt spid="6146"/>
                                        </p:tgtEl>
                                        <p:attrNameLst>
                                          <p:attrName>style.visibility</p:attrName>
                                        </p:attrNameLst>
                                      </p:cBhvr>
                                      <p:to>
                                        <p:strVal val="visible"/>
                                      </p:to>
                                    </p:set>
                                    <p:animEffect transition="in" filter="box(in)">
                                      <p:cBhvr>
                                        <p:cTn id="7" dur="1000"/>
                                        <p:tgtEl>
                                          <p:spTgt spid="614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47" presetClass="entr" presetSubtype="0" fill="hold" grpId="0" nodeType="clickEffect">
                                  <p:stCondLst>
                                    <p:cond delay="0"/>
                                  </p:stCondLst>
                                  <p:childTnLst>
                                    <p:set>
                                      <p:cBhvr>
                                        <p:cTn id="11" dur="1" fill="hold">
                                          <p:stCondLst>
                                            <p:cond delay="0"/>
                                          </p:stCondLst>
                                        </p:cTn>
                                        <p:tgtEl>
                                          <p:spTgt spid="6147"/>
                                        </p:tgtEl>
                                        <p:attrNameLst>
                                          <p:attrName>style.visibility</p:attrName>
                                        </p:attrNameLst>
                                      </p:cBhvr>
                                      <p:to>
                                        <p:strVal val="visible"/>
                                      </p:to>
                                    </p:set>
                                    <p:animEffect transition="in" filter="fade">
                                      <p:cBhvr>
                                        <p:cTn id="12" dur="1000"/>
                                        <p:tgtEl>
                                          <p:spTgt spid="6147"/>
                                        </p:tgtEl>
                                      </p:cBhvr>
                                    </p:animEffect>
                                    <p:anim calcmode="lin" valueType="num">
                                      <p:cBhvr>
                                        <p:cTn id="13" dur="1000" fill="hold"/>
                                        <p:tgtEl>
                                          <p:spTgt spid="6147"/>
                                        </p:tgtEl>
                                        <p:attrNameLst>
                                          <p:attrName>ppt_x</p:attrName>
                                        </p:attrNameLst>
                                      </p:cBhvr>
                                      <p:tavLst>
                                        <p:tav tm="0">
                                          <p:val>
                                            <p:strVal val="#ppt_x"/>
                                          </p:val>
                                        </p:tav>
                                        <p:tav tm="100000">
                                          <p:val>
                                            <p:strVal val="#ppt_x"/>
                                          </p:val>
                                        </p:tav>
                                      </p:tavLst>
                                    </p:anim>
                                    <p:anim calcmode="lin" valueType="num">
                                      <p:cBhvr>
                                        <p:cTn id="14" dur="1000" fill="hold"/>
                                        <p:tgtEl>
                                          <p:spTgt spid="614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photo 13">
            <a:extLst>
              <a:ext uri="{FF2B5EF4-FFF2-40B4-BE49-F238E27FC236}">
                <a16:creationId xmlns:a16="http://schemas.microsoft.com/office/drawing/2014/main" id="{1A503B65-995D-499C-AD0D-A9691CEBA2F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457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9" name="Text Box 3">
            <a:hlinkClick r:id="rId3" action="ppaction://hlinkfile"/>
            <a:extLst>
              <a:ext uri="{FF2B5EF4-FFF2-40B4-BE49-F238E27FC236}">
                <a16:creationId xmlns:a16="http://schemas.microsoft.com/office/drawing/2014/main" id="{4B1C0739-E4BE-4B0E-90D0-157A7DE0E75B}"/>
              </a:ext>
            </a:extLst>
          </p:cNvPr>
          <p:cNvSpPr txBox="1">
            <a:spLocks noChangeArrowheads="1"/>
          </p:cNvSpPr>
          <p:nvPr/>
        </p:nvSpPr>
        <p:spPr bwMode="auto">
          <a:xfrm>
            <a:off x="4716463" y="3225800"/>
            <a:ext cx="4427537" cy="2990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sz="2800" b="1">
                <a:solidFill>
                  <a:srgbClr val="663300"/>
                </a:solidFill>
                <a:latin typeface="Kristen ITC" panose="03050502040202030202" pitchFamily="66" charset="0"/>
              </a:rPr>
              <a:t>Ac yna … ?</a:t>
            </a:r>
          </a:p>
          <a:p>
            <a:pPr eaLnBrk="1" hangingPunct="1">
              <a:spcBef>
                <a:spcPct val="50000"/>
              </a:spcBef>
            </a:pPr>
            <a:r>
              <a:rPr lang="en-GB" altLang="en-US" sz="2800" b="1">
                <a:solidFill>
                  <a:srgbClr val="663300"/>
                </a:solidFill>
                <a:latin typeface="Kristen ITC" panose="03050502040202030202" pitchFamily="66" charset="0"/>
              </a:rPr>
              <a:t>Tawelwch!</a:t>
            </a:r>
          </a:p>
          <a:p>
            <a:pPr eaLnBrk="1" hangingPunct="1">
              <a:spcBef>
                <a:spcPct val="50000"/>
              </a:spcBef>
            </a:pPr>
            <a:endParaRPr lang="en-US" altLang="en-US" sz="2800" b="1">
              <a:solidFill>
                <a:srgbClr val="663300"/>
              </a:solidFill>
              <a:latin typeface="Comic Sans MS" panose="030F0702030302020204" pitchFamily="66" charset="0"/>
            </a:endParaRPr>
          </a:p>
          <a:p>
            <a:pPr eaLnBrk="1" hangingPunct="1">
              <a:spcBef>
                <a:spcPct val="50000"/>
              </a:spcBef>
            </a:pPr>
            <a:endParaRPr lang="en-GB" altLang="en-US" sz="2800" b="1">
              <a:solidFill>
                <a:srgbClr val="663300"/>
              </a:solidFill>
              <a:latin typeface="Kristen ITC" panose="03050502040202030202" pitchFamily="66" charset="0"/>
            </a:endParaRPr>
          </a:p>
          <a:p>
            <a:pPr eaLnBrk="1" hangingPunct="1">
              <a:spcBef>
                <a:spcPct val="50000"/>
              </a:spcBef>
            </a:pPr>
            <a:endParaRPr lang="en-GB" altLang="en-US" sz="2400">
              <a:solidFill>
                <a:srgbClr val="800000"/>
              </a:solidFill>
              <a:latin typeface="Kristen ITC" panose="03050502040202030202" pitchFamily="66" charset="0"/>
            </a:endParaRPr>
          </a:p>
        </p:txBody>
      </p:sp>
      <p:sp>
        <p:nvSpPr>
          <p:cNvPr id="15364" name="Text Box 4">
            <a:extLst>
              <a:ext uri="{FF2B5EF4-FFF2-40B4-BE49-F238E27FC236}">
                <a16:creationId xmlns:a16="http://schemas.microsoft.com/office/drawing/2014/main" id="{11E49F73-9913-4869-A1D2-43EF067B62E6}"/>
              </a:ext>
            </a:extLst>
          </p:cNvPr>
          <p:cNvSpPr txBox="1">
            <a:spLocks noChangeArrowheads="1"/>
          </p:cNvSpPr>
          <p:nvPr/>
        </p:nvSpPr>
        <p:spPr bwMode="auto">
          <a:xfrm>
            <a:off x="8639175" y="0"/>
            <a:ext cx="5048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sz="2000" b="1">
                <a:solidFill>
                  <a:srgbClr val="FF0000"/>
                </a:solidFill>
                <a:latin typeface="Kristen ITC" panose="03050502040202030202" pitchFamily="66" charset="0"/>
              </a:rPr>
              <a:t>13</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nodeType="clickEffect">
                                  <p:stCondLst>
                                    <p:cond delay="0"/>
                                  </p:stCondLst>
                                  <p:childTnLst>
                                    <p:set>
                                      <p:cBhvr>
                                        <p:cTn id="6" dur="1" fill="hold">
                                          <p:stCondLst>
                                            <p:cond delay="0"/>
                                          </p:stCondLst>
                                        </p:cTn>
                                        <p:tgtEl>
                                          <p:spTgt spid="4098"/>
                                        </p:tgtEl>
                                        <p:attrNameLst>
                                          <p:attrName>style.visibility</p:attrName>
                                        </p:attrNameLst>
                                      </p:cBhvr>
                                      <p:to>
                                        <p:strVal val="visible"/>
                                      </p:to>
                                    </p:set>
                                    <p:animEffect transition="in" filter="box(in)">
                                      <p:cBhvr>
                                        <p:cTn id="7" dur="1000"/>
                                        <p:tgtEl>
                                          <p:spTgt spid="4098"/>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47" presetClass="entr" presetSubtype="0" fill="hold" grpId="0" nodeType="clickEffect">
                                  <p:stCondLst>
                                    <p:cond delay="0"/>
                                  </p:stCondLst>
                                  <p:childTnLst>
                                    <p:set>
                                      <p:cBhvr>
                                        <p:cTn id="11" dur="1" fill="hold">
                                          <p:stCondLst>
                                            <p:cond delay="0"/>
                                          </p:stCondLst>
                                        </p:cTn>
                                        <p:tgtEl>
                                          <p:spTgt spid="4099"/>
                                        </p:tgtEl>
                                        <p:attrNameLst>
                                          <p:attrName>style.visibility</p:attrName>
                                        </p:attrNameLst>
                                      </p:cBhvr>
                                      <p:to>
                                        <p:strVal val="visible"/>
                                      </p:to>
                                    </p:set>
                                    <p:animEffect transition="in" filter="fade">
                                      <p:cBhvr>
                                        <p:cTn id="12" dur="1000"/>
                                        <p:tgtEl>
                                          <p:spTgt spid="4099"/>
                                        </p:tgtEl>
                                      </p:cBhvr>
                                    </p:animEffect>
                                    <p:anim calcmode="lin" valueType="num">
                                      <p:cBhvr>
                                        <p:cTn id="13" dur="1000" fill="hold"/>
                                        <p:tgtEl>
                                          <p:spTgt spid="4099"/>
                                        </p:tgtEl>
                                        <p:attrNameLst>
                                          <p:attrName>ppt_x</p:attrName>
                                        </p:attrNameLst>
                                      </p:cBhvr>
                                      <p:tavLst>
                                        <p:tav tm="0">
                                          <p:val>
                                            <p:strVal val="#ppt_x"/>
                                          </p:val>
                                        </p:tav>
                                        <p:tav tm="100000">
                                          <p:val>
                                            <p:strVal val="#ppt_x"/>
                                          </p:val>
                                        </p:tav>
                                      </p:tavLst>
                                    </p:anim>
                                    <p:anim calcmode="lin" valueType="num">
                                      <p:cBhvr>
                                        <p:cTn id="14" dur="1000" fill="hold"/>
                                        <p:tgtEl>
                                          <p:spTgt spid="409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photo 14">
            <a:extLst>
              <a:ext uri="{FF2B5EF4-FFF2-40B4-BE49-F238E27FC236}">
                <a16:creationId xmlns:a16="http://schemas.microsoft.com/office/drawing/2014/main" id="{63BBFB1F-2BF3-41A9-A481-3C8BD29F5F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450056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5" name="Text Box 3">
            <a:hlinkClick r:id="rId3" action="ppaction://hlinkfile"/>
            <a:extLst>
              <a:ext uri="{FF2B5EF4-FFF2-40B4-BE49-F238E27FC236}">
                <a16:creationId xmlns:a16="http://schemas.microsoft.com/office/drawing/2014/main" id="{2A02D3D8-0CAD-42AA-8816-41922D63A66A}"/>
              </a:ext>
            </a:extLst>
          </p:cNvPr>
          <p:cNvSpPr txBox="1">
            <a:spLocks noChangeArrowheads="1"/>
          </p:cNvSpPr>
          <p:nvPr/>
        </p:nvSpPr>
        <p:spPr bwMode="auto">
          <a:xfrm>
            <a:off x="4716463" y="765175"/>
            <a:ext cx="4427537" cy="4913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sz="2800" b="1">
                <a:latin typeface="Kristen ITC" panose="03050502040202030202" pitchFamily="66" charset="0"/>
              </a:rPr>
              <a:t>Ble mae Cantre’r Gwaelod?</a:t>
            </a:r>
          </a:p>
          <a:p>
            <a:pPr eaLnBrk="1" hangingPunct="1">
              <a:spcBef>
                <a:spcPct val="50000"/>
              </a:spcBef>
            </a:pPr>
            <a:r>
              <a:rPr lang="en-GB" altLang="en-US" sz="2800" b="1">
                <a:latin typeface="Kristen ITC" panose="03050502040202030202" pitchFamily="66" charset="0"/>
              </a:rPr>
              <a:t>Gwrandewch!</a:t>
            </a:r>
          </a:p>
          <a:p>
            <a:pPr eaLnBrk="1" hangingPunct="1">
              <a:spcBef>
                <a:spcPct val="50000"/>
              </a:spcBef>
            </a:pPr>
            <a:r>
              <a:rPr lang="en-GB" altLang="en-US" sz="2800" b="1">
                <a:latin typeface="Kristen ITC" panose="03050502040202030202" pitchFamily="66" charset="0"/>
              </a:rPr>
              <a:t>Ar noson dawel …</a:t>
            </a:r>
          </a:p>
          <a:p>
            <a:pPr eaLnBrk="1" hangingPunct="1">
              <a:spcBef>
                <a:spcPct val="50000"/>
              </a:spcBef>
            </a:pPr>
            <a:r>
              <a:rPr lang="en-GB" altLang="en-US" sz="2800" b="1">
                <a:latin typeface="Kristen ITC" panose="03050502040202030202" pitchFamily="66" charset="0"/>
              </a:rPr>
              <a:t>mae clychau Cantre’r Gwaelod yn canu o dan y m</a:t>
            </a:r>
            <a:r>
              <a:rPr lang="en-US" altLang="en-US" sz="2800" b="1">
                <a:latin typeface="Kristen ITC" panose="03050502040202030202" pitchFamily="66" charset="0"/>
              </a:rPr>
              <a:t>ôr.</a:t>
            </a:r>
          </a:p>
          <a:p>
            <a:pPr eaLnBrk="1" hangingPunct="1">
              <a:spcBef>
                <a:spcPct val="50000"/>
              </a:spcBef>
            </a:pPr>
            <a:endParaRPr lang="en-GB" altLang="en-US" sz="2800" b="1">
              <a:latin typeface="Kristen ITC" panose="03050502040202030202" pitchFamily="66" charset="0"/>
            </a:endParaRPr>
          </a:p>
          <a:p>
            <a:pPr eaLnBrk="1" hangingPunct="1">
              <a:spcBef>
                <a:spcPct val="50000"/>
              </a:spcBef>
            </a:pPr>
            <a:endParaRPr lang="en-GB" altLang="en-US" sz="2400">
              <a:solidFill>
                <a:srgbClr val="800000"/>
              </a:solidFill>
              <a:latin typeface="Kristen ITC" panose="03050502040202030202" pitchFamily="66" charset="0"/>
            </a:endParaRPr>
          </a:p>
        </p:txBody>
      </p:sp>
      <p:pic>
        <p:nvPicPr>
          <p:cNvPr id="3076" name="Picture 4" descr="bell">
            <a:extLst>
              <a:ext uri="{FF2B5EF4-FFF2-40B4-BE49-F238E27FC236}">
                <a16:creationId xmlns:a16="http://schemas.microsoft.com/office/drawing/2014/main" id="{181F89D2-C187-48FB-8714-2202CE49ABA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741795">
            <a:off x="5795962" y="4724401"/>
            <a:ext cx="1871663" cy="1871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7" name="Picture 5" descr="bell">
            <a:extLst>
              <a:ext uri="{FF2B5EF4-FFF2-40B4-BE49-F238E27FC236}">
                <a16:creationId xmlns:a16="http://schemas.microsoft.com/office/drawing/2014/main" id="{0F56FCF1-CD9F-4154-B081-4A627AD1D0D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580172">
            <a:off x="6877050" y="4508500"/>
            <a:ext cx="1871663" cy="1943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90" name="Text Box 6">
            <a:extLst>
              <a:ext uri="{FF2B5EF4-FFF2-40B4-BE49-F238E27FC236}">
                <a16:creationId xmlns:a16="http://schemas.microsoft.com/office/drawing/2014/main" id="{A37421DB-1B14-4B7D-BAC8-B06A3370A2AC}"/>
              </a:ext>
            </a:extLst>
          </p:cNvPr>
          <p:cNvSpPr txBox="1">
            <a:spLocks noChangeArrowheads="1"/>
          </p:cNvSpPr>
          <p:nvPr/>
        </p:nvSpPr>
        <p:spPr bwMode="auto">
          <a:xfrm>
            <a:off x="8639175" y="0"/>
            <a:ext cx="5048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sz="2000" b="1">
                <a:solidFill>
                  <a:srgbClr val="FF0000"/>
                </a:solidFill>
                <a:latin typeface="Kristen ITC" panose="03050502040202030202" pitchFamily="66" charset="0"/>
              </a:rPr>
              <a:t>14</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animEffect transition="in" filter="box(in)">
                                      <p:cBhvr>
                                        <p:cTn id="7" dur="1000"/>
                                        <p:tgtEl>
                                          <p:spTgt spid="307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47" presetClass="entr" presetSubtype="0" fill="hold" grpId="0" nodeType="clickEffect">
                                  <p:stCondLst>
                                    <p:cond delay="0"/>
                                  </p:stCondLst>
                                  <p:childTnLst>
                                    <p:set>
                                      <p:cBhvr>
                                        <p:cTn id="11" dur="1" fill="hold">
                                          <p:stCondLst>
                                            <p:cond delay="0"/>
                                          </p:stCondLst>
                                        </p:cTn>
                                        <p:tgtEl>
                                          <p:spTgt spid="3075"/>
                                        </p:tgtEl>
                                        <p:attrNameLst>
                                          <p:attrName>style.visibility</p:attrName>
                                        </p:attrNameLst>
                                      </p:cBhvr>
                                      <p:to>
                                        <p:strVal val="visible"/>
                                      </p:to>
                                    </p:set>
                                    <p:animEffect transition="in" filter="fade">
                                      <p:cBhvr>
                                        <p:cTn id="12" dur="1000"/>
                                        <p:tgtEl>
                                          <p:spTgt spid="3075"/>
                                        </p:tgtEl>
                                      </p:cBhvr>
                                    </p:animEffect>
                                    <p:anim calcmode="lin" valueType="num">
                                      <p:cBhvr>
                                        <p:cTn id="13" dur="1000" fill="hold"/>
                                        <p:tgtEl>
                                          <p:spTgt spid="3075"/>
                                        </p:tgtEl>
                                        <p:attrNameLst>
                                          <p:attrName>ppt_x</p:attrName>
                                        </p:attrNameLst>
                                      </p:cBhvr>
                                      <p:tavLst>
                                        <p:tav tm="0">
                                          <p:val>
                                            <p:strVal val="#ppt_x"/>
                                          </p:val>
                                        </p:tav>
                                        <p:tav tm="100000">
                                          <p:val>
                                            <p:strVal val="#ppt_x"/>
                                          </p:val>
                                        </p:tav>
                                      </p:tavLst>
                                    </p:anim>
                                    <p:anim calcmode="lin" valueType="num">
                                      <p:cBhvr>
                                        <p:cTn id="14" dur="1000" fill="hold"/>
                                        <p:tgtEl>
                                          <p:spTgt spid="3075"/>
                                        </p:tgtEl>
                                        <p:attrNameLst>
                                          <p:attrName>ppt_y</p:attrName>
                                        </p:attrNameLst>
                                      </p:cBhvr>
                                      <p:tavLst>
                                        <p:tav tm="0">
                                          <p:val>
                                            <p:strVal val="#ppt_y-.1"/>
                                          </p:val>
                                        </p:tav>
                                        <p:tav tm="100000">
                                          <p:val>
                                            <p:strVal val="#ppt_y"/>
                                          </p:val>
                                        </p:tav>
                                      </p:tavLst>
                                    </p:anim>
                                  </p:childTnLst>
                                </p:cTn>
                              </p:par>
                              <p:par>
                                <p:cTn id="15" presetID="47" presetClass="entr" presetSubtype="0" fill="hold" nodeType="withEffect">
                                  <p:stCondLst>
                                    <p:cond delay="0"/>
                                  </p:stCondLst>
                                  <p:childTnLst>
                                    <p:set>
                                      <p:cBhvr>
                                        <p:cTn id="16" dur="1" fill="hold">
                                          <p:stCondLst>
                                            <p:cond delay="0"/>
                                          </p:stCondLst>
                                        </p:cTn>
                                        <p:tgtEl>
                                          <p:spTgt spid="3077"/>
                                        </p:tgtEl>
                                        <p:attrNameLst>
                                          <p:attrName>style.visibility</p:attrName>
                                        </p:attrNameLst>
                                      </p:cBhvr>
                                      <p:to>
                                        <p:strVal val="visible"/>
                                      </p:to>
                                    </p:set>
                                    <p:animEffect transition="in" filter="fade">
                                      <p:cBhvr>
                                        <p:cTn id="17" dur="1000"/>
                                        <p:tgtEl>
                                          <p:spTgt spid="3077"/>
                                        </p:tgtEl>
                                      </p:cBhvr>
                                    </p:animEffect>
                                    <p:anim calcmode="lin" valueType="num">
                                      <p:cBhvr>
                                        <p:cTn id="18" dur="1000" fill="hold"/>
                                        <p:tgtEl>
                                          <p:spTgt spid="3077"/>
                                        </p:tgtEl>
                                        <p:attrNameLst>
                                          <p:attrName>ppt_x</p:attrName>
                                        </p:attrNameLst>
                                      </p:cBhvr>
                                      <p:tavLst>
                                        <p:tav tm="0">
                                          <p:val>
                                            <p:strVal val="#ppt_x"/>
                                          </p:val>
                                        </p:tav>
                                        <p:tav tm="100000">
                                          <p:val>
                                            <p:strVal val="#ppt_x"/>
                                          </p:val>
                                        </p:tav>
                                      </p:tavLst>
                                    </p:anim>
                                    <p:anim calcmode="lin" valueType="num">
                                      <p:cBhvr>
                                        <p:cTn id="19" dur="1000" fill="hold"/>
                                        <p:tgtEl>
                                          <p:spTgt spid="3077"/>
                                        </p:tgtEl>
                                        <p:attrNameLst>
                                          <p:attrName>ppt_y</p:attrName>
                                        </p:attrNameLst>
                                      </p:cBhvr>
                                      <p:tavLst>
                                        <p:tav tm="0">
                                          <p:val>
                                            <p:strVal val="#ppt_y-.1"/>
                                          </p:val>
                                        </p:tav>
                                        <p:tav tm="100000">
                                          <p:val>
                                            <p:strVal val="#ppt_y"/>
                                          </p:val>
                                        </p:tav>
                                      </p:tavLst>
                                    </p:anim>
                                  </p:childTnLst>
                                </p:cTn>
                              </p:par>
                              <p:par>
                                <p:cTn id="20" presetID="47" presetClass="entr" presetSubtype="0" fill="hold" nodeType="withEffect">
                                  <p:stCondLst>
                                    <p:cond delay="0"/>
                                  </p:stCondLst>
                                  <p:childTnLst>
                                    <p:set>
                                      <p:cBhvr>
                                        <p:cTn id="21" dur="1" fill="hold">
                                          <p:stCondLst>
                                            <p:cond delay="0"/>
                                          </p:stCondLst>
                                        </p:cTn>
                                        <p:tgtEl>
                                          <p:spTgt spid="3076"/>
                                        </p:tgtEl>
                                        <p:attrNameLst>
                                          <p:attrName>style.visibility</p:attrName>
                                        </p:attrNameLst>
                                      </p:cBhvr>
                                      <p:to>
                                        <p:strVal val="visible"/>
                                      </p:to>
                                    </p:set>
                                    <p:animEffect transition="in" filter="fade">
                                      <p:cBhvr>
                                        <p:cTn id="22" dur="1000"/>
                                        <p:tgtEl>
                                          <p:spTgt spid="3076"/>
                                        </p:tgtEl>
                                      </p:cBhvr>
                                    </p:animEffect>
                                    <p:anim calcmode="lin" valueType="num">
                                      <p:cBhvr>
                                        <p:cTn id="23" dur="1000" fill="hold"/>
                                        <p:tgtEl>
                                          <p:spTgt spid="3076"/>
                                        </p:tgtEl>
                                        <p:attrNameLst>
                                          <p:attrName>ppt_x</p:attrName>
                                        </p:attrNameLst>
                                      </p:cBhvr>
                                      <p:tavLst>
                                        <p:tav tm="0">
                                          <p:val>
                                            <p:strVal val="#ppt_x"/>
                                          </p:val>
                                        </p:tav>
                                        <p:tav tm="100000">
                                          <p:val>
                                            <p:strVal val="#ppt_x"/>
                                          </p:val>
                                        </p:tav>
                                      </p:tavLst>
                                    </p:anim>
                                    <p:anim calcmode="lin" valueType="num">
                                      <p:cBhvr>
                                        <p:cTn id="24" dur="1000" fill="hold"/>
                                        <p:tgtEl>
                                          <p:spTgt spid="307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3360E-CE11-134B-A8E9-47293533835A}"/>
              </a:ext>
            </a:extLst>
          </p:cNvPr>
          <p:cNvSpPr>
            <a:spLocks noGrp="1"/>
          </p:cNvSpPr>
          <p:nvPr>
            <p:ph type="title"/>
          </p:nvPr>
        </p:nvSpPr>
        <p:spPr/>
        <p:txBody>
          <a:bodyPr/>
          <a:lstStyle/>
          <a:p>
            <a:r>
              <a:rPr lang="en-GB" dirty="0"/>
              <a:t>Ein </a:t>
            </a:r>
            <a:r>
              <a:rPr lang="en-GB" dirty="0" err="1"/>
              <a:t>tasg</a:t>
            </a:r>
            <a:r>
              <a:rPr lang="en-GB" dirty="0"/>
              <a:t> </a:t>
            </a:r>
            <a:r>
              <a:rPr lang="en-GB" dirty="0" err="1"/>
              <a:t>heddiw</a:t>
            </a:r>
            <a:r>
              <a:rPr lang="en-GB" dirty="0"/>
              <a:t>.</a:t>
            </a:r>
          </a:p>
        </p:txBody>
      </p:sp>
      <p:sp>
        <p:nvSpPr>
          <p:cNvPr id="3" name="Content Placeholder 2">
            <a:extLst>
              <a:ext uri="{FF2B5EF4-FFF2-40B4-BE49-F238E27FC236}">
                <a16:creationId xmlns:a16="http://schemas.microsoft.com/office/drawing/2014/main" id="{BAC94D75-E518-7B49-9356-8ED1CF340339}"/>
              </a:ext>
            </a:extLst>
          </p:cNvPr>
          <p:cNvSpPr>
            <a:spLocks noGrp="1"/>
          </p:cNvSpPr>
          <p:nvPr>
            <p:ph idx="1"/>
          </p:nvPr>
        </p:nvSpPr>
        <p:spPr/>
        <p:txBody>
          <a:bodyPr/>
          <a:lstStyle/>
          <a:p>
            <a:r>
              <a:rPr lang="en-GB" sz="2800" dirty="0" err="1"/>
              <a:t>Creu</a:t>
            </a:r>
            <a:r>
              <a:rPr lang="en-GB" sz="2800" dirty="0"/>
              <a:t> </a:t>
            </a:r>
            <a:r>
              <a:rPr lang="en-GB" sz="2800" dirty="0" err="1"/>
              <a:t>bwrdd</a:t>
            </a:r>
            <a:r>
              <a:rPr lang="en-GB" sz="2800" dirty="0"/>
              <a:t> </a:t>
            </a:r>
            <a:r>
              <a:rPr lang="en-GB" sz="2800" dirty="0" err="1"/>
              <a:t>stori</a:t>
            </a:r>
            <a:r>
              <a:rPr lang="en-GB" sz="2800" dirty="0"/>
              <a:t> </a:t>
            </a:r>
            <a:r>
              <a:rPr lang="en-GB" sz="2800" dirty="0" err="1"/>
              <a:t>ar</a:t>
            </a:r>
            <a:r>
              <a:rPr lang="en-GB" sz="2800" dirty="0"/>
              <a:t> y </a:t>
            </a:r>
            <a:r>
              <a:rPr lang="en-GB" sz="2800" dirty="0" err="1"/>
              <a:t>chwedl</a:t>
            </a:r>
            <a:r>
              <a:rPr lang="en-GB" sz="2800" dirty="0"/>
              <a:t> </a:t>
            </a:r>
            <a:r>
              <a:rPr lang="en-GB" sz="2800" dirty="0" err="1"/>
              <a:t>Cantre’r</a:t>
            </a:r>
            <a:r>
              <a:rPr lang="en-GB" sz="2800" dirty="0"/>
              <a:t> </a:t>
            </a:r>
            <a:r>
              <a:rPr lang="en-GB" sz="2800" dirty="0" err="1"/>
              <a:t>Gwaelod</a:t>
            </a:r>
            <a:r>
              <a:rPr lang="en-GB" sz="2800" dirty="0"/>
              <a:t> </a:t>
            </a:r>
          </a:p>
          <a:p>
            <a:r>
              <a:rPr lang="en-GB" sz="2800" dirty="0" err="1"/>
              <a:t>Rhaid</a:t>
            </a:r>
            <a:r>
              <a:rPr lang="en-GB" sz="2800" dirty="0"/>
              <a:t> </a:t>
            </a:r>
            <a:r>
              <a:rPr lang="en-GB" sz="2800" dirty="0" err="1"/>
              <a:t>defnyddio</a:t>
            </a:r>
            <a:r>
              <a:rPr lang="en-GB" sz="2800" dirty="0"/>
              <a:t> y </a:t>
            </a:r>
            <a:r>
              <a:rPr lang="en-GB" sz="2800" dirty="0" err="1"/>
              <a:t>lluniau</a:t>
            </a:r>
            <a:r>
              <a:rPr lang="en-GB" sz="2800" dirty="0"/>
              <a:t> </a:t>
            </a:r>
            <a:r>
              <a:rPr lang="en-GB" sz="2800" dirty="0" err="1"/>
              <a:t>sydd</a:t>
            </a:r>
            <a:r>
              <a:rPr lang="en-GB" sz="2800" dirty="0"/>
              <a:t> </a:t>
            </a:r>
            <a:r>
              <a:rPr lang="en-GB" sz="2800" dirty="0" err="1"/>
              <a:t>wedi</a:t>
            </a:r>
            <a:r>
              <a:rPr lang="en-GB" sz="2800" dirty="0"/>
              <a:t> </a:t>
            </a:r>
            <a:r>
              <a:rPr lang="en-GB" sz="2800" dirty="0" err="1"/>
              <a:t>ei</a:t>
            </a:r>
            <a:r>
              <a:rPr lang="en-GB" sz="2800" dirty="0"/>
              <a:t> </a:t>
            </a:r>
            <a:r>
              <a:rPr lang="en-GB" sz="2800" dirty="0" err="1"/>
              <a:t>roi</a:t>
            </a:r>
            <a:r>
              <a:rPr lang="en-GB" sz="2800" dirty="0"/>
              <a:t> </a:t>
            </a:r>
            <a:r>
              <a:rPr lang="en-GB" sz="2800" dirty="0" err="1"/>
              <a:t>i</a:t>
            </a:r>
            <a:r>
              <a:rPr lang="en-GB" sz="2800" dirty="0"/>
              <a:t> chi, </a:t>
            </a:r>
            <a:r>
              <a:rPr lang="en-GB" sz="2800" dirty="0" err="1"/>
              <a:t>swigen</a:t>
            </a:r>
            <a:r>
              <a:rPr lang="en-GB" sz="2800" dirty="0"/>
              <a:t> </a:t>
            </a:r>
            <a:r>
              <a:rPr lang="en-GB" sz="2800" dirty="0" err="1"/>
              <a:t>llafar</a:t>
            </a:r>
            <a:r>
              <a:rPr lang="en-GB" sz="2800" dirty="0"/>
              <a:t> a </a:t>
            </a:r>
            <a:r>
              <a:rPr lang="en-GB" sz="2800" dirty="0" err="1"/>
              <a:t>cwpl</a:t>
            </a:r>
            <a:r>
              <a:rPr lang="en-GB" sz="2800" dirty="0"/>
              <a:t> o </a:t>
            </a:r>
            <a:r>
              <a:rPr lang="en-GB" sz="2800" dirty="0" err="1"/>
              <a:t>brawddegau</a:t>
            </a:r>
            <a:r>
              <a:rPr lang="en-GB" sz="2800" dirty="0"/>
              <a:t> </a:t>
            </a:r>
            <a:r>
              <a:rPr lang="en-GB" sz="2800" dirty="0" err="1"/>
              <a:t>i</a:t>
            </a:r>
            <a:r>
              <a:rPr lang="en-GB" sz="2800" dirty="0"/>
              <a:t> </a:t>
            </a:r>
            <a:r>
              <a:rPr lang="en-GB" sz="2800" dirty="0" err="1"/>
              <a:t>ddisgrifio’r</a:t>
            </a:r>
            <a:r>
              <a:rPr lang="en-GB" sz="2800" dirty="0"/>
              <a:t> </a:t>
            </a:r>
            <a:r>
              <a:rPr lang="en-GB" sz="2800" dirty="0" err="1"/>
              <a:t>llun</a:t>
            </a:r>
            <a:r>
              <a:rPr lang="en-GB" sz="2800" dirty="0"/>
              <a:t>.</a:t>
            </a:r>
          </a:p>
          <a:p>
            <a:endParaRPr lang="en-GB" sz="2800" dirty="0"/>
          </a:p>
          <a:p>
            <a:r>
              <a:rPr lang="en-GB" sz="2400" i="1" dirty="0"/>
              <a:t>Create a story board on the myth of </a:t>
            </a:r>
            <a:r>
              <a:rPr lang="en-GB" sz="2400" i="1" dirty="0" err="1"/>
              <a:t>Cantre’r</a:t>
            </a:r>
            <a:r>
              <a:rPr lang="en-GB" sz="2400" i="1" dirty="0"/>
              <a:t> </a:t>
            </a:r>
            <a:r>
              <a:rPr lang="en-GB" sz="2400" i="1" dirty="0" err="1"/>
              <a:t>Gwaelod</a:t>
            </a:r>
            <a:r>
              <a:rPr lang="en-GB" sz="2400" i="1" dirty="0"/>
              <a:t> </a:t>
            </a:r>
          </a:p>
          <a:p>
            <a:r>
              <a:rPr lang="en-GB" sz="2400" i="1" dirty="0"/>
              <a:t>You must use the pictures you have been given and put them in the correct order, use the speech bubbles to describe what some characters may be saying in the picture and write a couple of lines to describe what’s happening for people to understand. </a:t>
            </a:r>
          </a:p>
          <a:p>
            <a:endParaRPr lang="en-GB" dirty="0"/>
          </a:p>
        </p:txBody>
      </p:sp>
    </p:spTree>
    <p:extLst>
      <p:ext uri="{BB962C8B-B14F-4D97-AF65-F5344CB8AC3E}">
        <p14:creationId xmlns:p14="http://schemas.microsoft.com/office/powerpoint/2010/main" val="1465731984"/>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otalTime>256</TotalTime>
  <Words>399</Words>
  <Application>Microsoft Macintosh PowerPoint</Application>
  <PresentationFormat>On-screen Show (4:3)</PresentationFormat>
  <Paragraphs>77</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Comic Sans MS</vt:lpstr>
      <vt:lpstr>Kristen ITC</vt:lpstr>
      <vt:lpstr>Default Design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Ein tasg heddiw.</vt:lpstr>
    </vt:vector>
  </TitlesOfParts>
  <Company>Education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M</dc:creator>
  <cp:lastModifiedBy>Katie Clark [kac28]</cp:lastModifiedBy>
  <cp:revision>23</cp:revision>
  <dcterms:created xsi:type="dcterms:W3CDTF">2010-02-07T12:49:00Z</dcterms:created>
  <dcterms:modified xsi:type="dcterms:W3CDTF">2019-11-10T17:37:56Z</dcterms:modified>
</cp:coreProperties>
</file>