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E59B5D-5E2B-12D8-3C68-DAD026184BEC}" v="491" dt="2025-10-25T15:52:34.6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2509008@student.uwtsd.ac.uk" userId="S::2509008@student.uwtsd.ac.uk::dd9cc49c-34f5-47bd-b4ae-7210b74da7c3" providerId="AD" clId="Web-{D411515D-353B-F3F2-D36B-CD8A3025D960}"/>
    <pc:docChg chg="modSld">
      <pc:chgData name="2509008@student.uwtsd.ac.uk" userId="S::2509008@student.uwtsd.ac.uk::dd9cc49c-34f5-47bd-b4ae-7210b74da7c3" providerId="AD" clId="Web-{D411515D-353B-F3F2-D36B-CD8A3025D960}" dt="2025-10-20T16:51:46.980" v="527" actId="1076"/>
      <pc:docMkLst>
        <pc:docMk/>
      </pc:docMkLst>
      <pc:sldChg chg="addSp delSp modSp">
        <pc:chgData name="2509008@student.uwtsd.ac.uk" userId="S::2509008@student.uwtsd.ac.uk::dd9cc49c-34f5-47bd-b4ae-7210b74da7c3" providerId="AD" clId="Web-{D411515D-353B-F3F2-D36B-CD8A3025D960}" dt="2025-10-20T16:51:46.980" v="527" actId="1076"/>
        <pc:sldMkLst>
          <pc:docMk/>
          <pc:sldMk cId="109857222" sldId="256"/>
        </pc:sldMkLst>
        <pc:spChg chg="mod">
          <ac:chgData name="2509008@student.uwtsd.ac.uk" userId="S::2509008@student.uwtsd.ac.uk::dd9cc49c-34f5-47bd-b4ae-7210b74da7c3" providerId="AD" clId="Web-{D411515D-353B-F3F2-D36B-CD8A3025D960}" dt="2025-10-20T16:50:48.385" v="524" actId="20577"/>
          <ac:spMkLst>
            <pc:docMk/>
            <pc:sldMk cId="109857222" sldId="256"/>
            <ac:spMk id="2" creationId="{00000000-0000-0000-0000-000000000000}"/>
          </ac:spMkLst>
        </pc:spChg>
        <pc:spChg chg="mod">
          <ac:chgData name="2509008@student.uwtsd.ac.uk" userId="S::2509008@student.uwtsd.ac.uk::dd9cc49c-34f5-47bd-b4ae-7210b74da7c3" providerId="AD" clId="Web-{D411515D-353B-F3F2-D36B-CD8A3025D960}" dt="2025-10-20T16:51:10.151" v="525" actId="1076"/>
          <ac:spMkLst>
            <pc:docMk/>
            <pc:sldMk cId="109857222" sldId="256"/>
            <ac:spMk id="3" creationId="{00000000-0000-0000-0000-000000000000}"/>
          </ac:spMkLst>
        </pc:spChg>
        <pc:spChg chg="mod">
          <ac:chgData name="2509008@student.uwtsd.ac.uk" userId="S::2509008@student.uwtsd.ac.uk::dd9cc49c-34f5-47bd-b4ae-7210b74da7c3" providerId="AD" clId="Web-{D411515D-353B-F3F2-D36B-CD8A3025D960}" dt="2025-10-20T16:38:13.129" v="251" actId="20577"/>
          <ac:spMkLst>
            <pc:docMk/>
            <pc:sldMk cId="109857222" sldId="256"/>
            <ac:spMk id="6" creationId="{F7EDA58D-B50C-F80C-8143-42FBBD057C4B}"/>
          </ac:spMkLst>
        </pc:spChg>
        <pc:spChg chg="mod">
          <ac:chgData name="2509008@student.uwtsd.ac.uk" userId="S::2509008@student.uwtsd.ac.uk::dd9cc49c-34f5-47bd-b4ae-7210b74da7c3" providerId="AD" clId="Web-{D411515D-353B-F3F2-D36B-CD8A3025D960}" dt="2025-10-20T16:38:05.020" v="250" actId="20577"/>
          <ac:spMkLst>
            <pc:docMk/>
            <pc:sldMk cId="109857222" sldId="256"/>
            <ac:spMk id="7" creationId="{C10120A6-4A5C-29E7-7C15-E93486A78A9D}"/>
          </ac:spMkLst>
        </pc:spChg>
        <pc:spChg chg="add mod">
          <ac:chgData name="2509008@student.uwtsd.ac.uk" userId="S::2509008@student.uwtsd.ac.uk::dd9cc49c-34f5-47bd-b4ae-7210b74da7c3" providerId="AD" clId="Web-{D411515D-353B-F3F2-D36B-CD8A3025D960}" dt="2025-10-20T16:38:42.989" v="257" actId="20577"/>
          <ac:spMkLst>
            <pc:docMk/>
            <pc:sldMk cId="109857222" sldId="256"/>
            <ac:spMk id="9" creationId="{FEE359B0-FB70-1C82-81DB-A93B19B3AAEB}"/>
          </ac:spMkLst>
        </pc:spChg>
        <pc:spChg chg="add mod">
          <ac:chgData name="2509008@student.uwtsd.ac.uk" userId="S::2509008@student.uwtsd.ac.uk::dd9cc49c-34f5-47bd-b4ae-7210b74da7c3" providerId="AD" clId="Web-{D411515D-353B-F3F2-D36B-CD8A3025D960}" dt="2025-10-20T16:41:41.352" v="358" actId="20577"/>
          <ac:spMkLst>
            <pc:docMk/>
            <pc:sldMk cId="109857222" sldId="256"/>
            <ac:spMk id="10" creationId="{D728F7E2-16CB-E57B-1A78-3CDC83F6AE32}"/>
          </ac:spMkLst>
        </pc:spChg>
        <pc:spChg chg="add mod">
          <ac:chgData name="2509008@student.uwtsd.ac.uk" userId="S::2509008@student.uwtsd.ac.uk::dd9cc49c-34f5-47bd-b4ae-7210b74da7c3" providerId="AD" clId="Web-{D411515D-353B-F3F2-D36B-CD8A3025D960}" dt="2025-10-20T16:51:46.980" v="527" actId="1076"/>
          <ac:spMkLst>
            <pc:docMk/>
            <pc:sldMk cId="109857222" sldId="256"/>
            <ac:spMk id="11" creationId="{FEFC94CA-51CF-DB0A-77E6-FBA61260C045}"/>
          </ac:spMkLst>
        </pc:spChg>
        <pc:spChg chg="add mod">
          <ac:chgData name="2509008@student.uwtsd.ac.uk" userId="S::2509008@student.uwtsd.ac.uk::dd9cc49c-34f5-47bd-b4ae-7210b74da7c3" providerId="AD" clId="Web-{D411515D-353B-F3F2-D36B-CD8A3025D960}" dt="2025-10-20T16:51:41.355" v="526" actId="1076"/>
          <ac:spMkLst>
            <pc:docMk/>
            <pc:sldMk cId="109857222" sldId="256"/>
            <ac:spMk id="12" creationId="{3EF8F75A-C944-22F1-5269-80532402CA37}"/>
          </ac:spMkLst>
        </pc:spChg>
        <pc:spChg chg="add mod">
          <ac:chgData name="2509008@student.uwtsd.ac.uk" userId="S::2509008@student.uwtsd.ac.uk::dd9cc49c-34f5-47bd-b4ae-7210b74da7c3" providerId="AD" clId="Web-{D411515D-353B-F3F2-D36B-CD8A3025D960}" dt="2025-10-20T16:48:54.536" v="519" actId="20577"/>
          <ac:spMkLst>
            <pc:docMk/>
            <pc:sldMk cId="109857222" sldId="256"/>
            <ac:spMk id="13" creationId="{FBCDA43E-507F-5750-3868-3A07B44D399D}"/>
          </ac:spMkLst>
        </pc:spChg>
        <pc:picChg chg="add mod">
          <ac:chgData name="2509008@student.uwtsd.ac.uk" userId="S::2509008@student.uwtsd.ac.uk::dd9cc49c-34f5-47bd-b4ae-7210b74da7c3" providerId="AD" clId="Web-{D411515D-353B-F3F2-D36B-CD8A3025D960}" dt="2025-10-20T16:50:23.759" v="521" actId="1076"/>
          <ac:picMkLst>
            <pc:docMk/>
            <pc:sldMk cId="109857222" sldId="256"/>
            <ac:picMk id="4" creationId="{1612E3AB-EBAE-6E51-52EC-C705E94A19DB}"/>
          </ac:picMkLst>
        </pc:picChg>
      </pc:sldChg>
    </pc:docChg>
  </pc:docChgLst>
  <pc:docChgLst>
    <pc:chgData name="2509008@student.uwtsd.ac.uk" userId="S::2509008@student.uwtsd.ac.uk::dd9cc49c-34f5-47bd-b4ae-7210b74da7c3" providerId="AD" clId="Web-{7D6EC7E4-46F2-1119-BF25-88640F503752}"/>
    <pc:docChg chg="addSld delSld modSld">
      <pc:chgData name="2509008@student.uwtsd.ac.uk" userId="S::2509008@student.uwtsd.ac.uk::dd9cc49c-34f5-47bd-b4ae-7210b74da7c3" providerId="AD" clId="Web-{7D6EC7E4-46F2-1119-BF25-88640F503752}" dt="2025-10-18T16:07:26.511" v="358" actId="1076"/>
      <pc:docMkLst>
        <pc:docMk/>
      </pc:docMkLst>
      <pc:sldChg chg="addSp delSp modSp">
        <pc:chgData name="2509008@student.uwtsd.ac.uk" userId="S::2509008@student.uwtsd.ac.uk::dd9cc49c-34f5-47bd-b4ae-7210b74da7c3" providerId="AD" clId="Web-{7D6EC7E4-46F2-1119-BF25-88640F503752}" dt="2025-10-18T16:07:26.511" v="358" actId="1076"/>
        <pc:sldMkLst>
          <pc:docMk/>
          <pc:sldMk cId="109857222" sldId="256"/>
        </pc:sldMkLst>
        <pc:spChg chg="mod">
          <ac:chgData name="2509008@student.uwtsd.ac.uk" userId="S::2509008@student.uwtsd.ac.uk::dd9cc49c-34f5-47bd-b4ae-7210b74da7c3" providerId="AD" clId="Web-{7D6EC7E4-46F2-1119-BF25-88640F503752}" dt="2025-10-18T15:25:35.876" v="36" actId="1076"/>
          <ac:spMkLst>
            <pc:docMk/>
            <pc:sldMk cId="109857222" sldId="256"/>
            <ac:spMk id="2" creationId="{00000000-0000-0000-0000-000000000000}"/>
          </ac:spMkLst>
        </pc:spChg>
        <pc:spChg chg="mod">
          <ac:chgData name="2509008@student.uwtsd.ac.uk" userId="S::2509008@student.uwtsd.ac.uk::dd9cc49c-34f5-47bd-b4ae-7210b74da7c3" providerId="AD" clId="Web-{7D6EC7E4-46F2-1119-BF25-88640F503752}" dt="2025-10-18T15:26:55.413" v="61" actId="14100"/>
          <ac:spMkLst>
            <pc:docMk/>
            <pc:sldMk cId="109857222" sldId="256"/>
            <ac:spMk id="3" creationId="{00000000-0000-0000-0000-000000000000}"/>
          </ac:spMkLst>
        </pc:spChg>
        <pc:spChg chg="add mod">
          <ac:chgData name="2509008@student.uwtsd.ac.uk" userId="S::2509008@student.uwtsd.ac.uk::dd9cc49c-34f5-47bd-b4ae-7210b74da7c3" providerId="AD" clId="Web-{7D6EC7E4-46F2-1119-BF25-88640F503752}" dt="2025-10-18T15:46:37.934" v="279" actId="20577"/>
          <ac:spMkLst>
            <pc:docMk/>
            <pc:sldMk cId="109857222" sldId="256"/>
            <ac:spMk id="6" creationId="{F7EDA58D-B50C-F80C-8143-42FBBD057C4B}"/>
          </ac:spMkLst>
        </pc:spChg>
        <pc:spChg chg="add mod">
          <ac:chgData name="2509008@student.uwtsd.ac.uk" userId="S::2509008@student.uwtsd.ac.uk::dd9cc49c-34f5-47bd-b4ae-7210b74da7c3" providerId="AD" clId="Web-{7D6EC7E4-46F2-1119-BF25-88640F503752}" dt="2025-10-18T16:07:26.511" v="358" actId="1076"/>
          <ac:spMkLst>
            <pc:docMk/>
            <pc:sldMk cId="109857222" sldId="256"/>
            <ac:spMk id="7" creationId="{C10120A6-4A5C-29E7-7C15-E93486A78A9D}"/>
          </ac:spMkLst>
        </pc:spChg>
      </pc:sldChg>
    </pc:docChg>
  </pc:docChgLst>
  <pc:docChgLst>
    <pc:chgData name="2509008@student.uwtsd.ac.uk" userId="S::2509008@student.uwtsd.ac.uk::dd9cc49c-34f5-47bd-b4ae-7210b74da7c3" providerId="AD" clId="Web-{3BE59B5D-5E2B-12D8-3C68-DAD026184BEC}"/>
    <pc:docChg chg="modSld">
      <pc:chgData name="2509008@student.uwtsd.ac.uk" userId="S::2509008@student.uwtsd.ac.uk::dd9cc49c-34f5-47bd-b4ae-7210b74da7c3" providerId="AD" clId="Web-{3BE59B5D-5E2B-12D8-3C68-DAD026184BEC}" dt="2025-10-25T15:52:34.620" v="278" actId="20577"/>
      <pc:docMkLst>
        <pc:docMk/>
      </pc:docMkLst>
      <pc:sldChg chg="addSp modSp">
        <pc:chgData name="2509008@student.uwtsd.ac.uk" userId="S::2509008@student.uwtsd.ac.uk::dd9cc49c-34f5-47bd-b4ae-7210b74da7c3" providerId="AD" clId="Web-{3BE59B5D-5E2B-12D8-3C68-DAD026184BEC}" dt="2025-10-25T15:52:34.620" v="278" actId="20577"/>
        <pc:sldMkLst>
          <pc:docMk/>
          <pc:sldMk cId="109857222" sldId="256"/>
        </pc:sldMkLst>
        <pc:spChg chg="mod">
          <ac:chgData name="2509008@student.uwtsd.ac.uk" userId="S::2509008@student.uwtsd.ac.uk::dd9cc49c-34f5-47bd-b4ae-7210b74da7c3" providerId="AD" clId="Web-{3BE59B5D-5E2B-12D8-3C68-DAD026184BEC}" dt="2025-10-25T14:37:55.446" v="252" actId="20577"/>
          <ac:spMkLst>
            <pc:docMk/>
            <pc:sldMk cId="109857222" sldId="256"/>
            <ac:spMk id="2" creationId="{00000000-0000-0000-0000-000000000000}"/>
          </ac:spMkLst>
        </pc:spChg>
        <pc:spChg chg="mod">
          <ac:chgData name="2509008@student.uwtsd.ac.uk" userId="S::2509008@student.uwtsd.ac.uk::dd9cc49c-34f5-47bd-b4ae-7210b74da7c3" providerId="AD" clId="Web-{3BE59B5D-5E2B-12D8-3C68-DAD026184BEC}" dt="2025-10-25T14:21:06.814" v="237" actId="1076"/>
          <ac:spMkLst>
            <pc:docMk/>
            <pc:sldMk cId="109857222" sldId="256"/>
            <ac:spMk id="3" creationId="{00000000-0000-0000-0000-000000000000}"/>
          </ac:spMkLst>
        </pc:spChg>
        <pc:spChg chg="add mod">
          <ac:chgData name="2509008@student.uwtsd.ac.uk" userId="S::2509008@student.uwtsd.ac.uk::dd9cc49c-34f5-47bd-b4ae-7210b74da7c3" providerId="AD" clId="Web-{3BE59B5D-5E2B-12D8-3C68-DAD026184BEC}" dt="2025-10-25T14:39:02.387" v="263" actId="20577"/>
          <ac:spMkLst>
            <pc:docMk/>
            <pc:sldMk cId="109857222" sldId="256"/>
            <ac:spMk id="5" creationId="{D85D4BB1-CF62-E92B-F0CA-D3659DD8702B}"/>
          </ac:spMkLst>
        </pc:spChg>
        <pc:spChg chg="mod">
          <ac:chgData name="2509008@student.uwtsd.ac.uk" userId="S::2509008@student.uwtsd.ac.uk::dd9cc49c-34f5-47bd-b4ae-7210b74da7c3" providerId="AD" clId="Web-{3BE59B5D-5E2B-12D8-3C68-DAD026184BEC}" dt="2025-10-25T15:52:34.620" v="278" actId="20577"/>
          <ac:spMkLst>
            <pc:docMk/>
            <pc:sldMk cId="109857222" sldId="256"/>
            <ac:spMk id="6" creationId="{F7EDA58D-B50C-F80C-8143-42FBBD057C4B}"/>
          </ac:spMkLst>
        </pc:spChg>
        <pc:spChg chg="mod">
          <ac:chgData name="2509008@student.uwtsd.ac.uk" userId="S::2509008@student.uwtsd.ac.uk::dd9cc49c-34f5-47bd-b4ae-7210b74da7c3" providerId="AD" clId="Web-{3BE59B5D-5E2B-12D8-3C68-DAD026184BEC}" dt="2025-10-25T14:39:15.656" v="264" actId="1076"/>
          <ac:spMkLst>
            <pc:docMk/>
            <pc:sldMk cId="109857222" sldId="256"/>
            <ac:spMk id="7" creationId="{C10120A6-4A5C-29E7-7C15-E93486A78A9D}"/>
          </ac:spMkLst>
        </pc:spChg>
        <pc:spChg chg="mod">
          <ac:chgData name="2509008@student.uwtsd.ac.uk" userId="S::2509008@student.uwtsd.ac.uk::dd9cc49c-34f5-47bd-b4ae-7210b74da7c3" providerId="AD" clId="Web-{3BE59B5D-5E2B-12D8-3C68-DAD026184BEC}" dt="2025-10-25T14:38:32.963" v="256" actId="20577"/>
          <ac:spMkLst>
            <pc:docMk/>
            <pc:sldMk cId="109857222" sldId="256"/>
            <ac:spMk id="9" creationId="{FEE359B0-FB70-1C82-81DB-A93B19B3AAEB}"/>
          </ac:spMkLst>
        </pc:spChg>
        <pc:spChg chg="mod">
          <ac:chgData name="2509008@student.uwtsd.ac.uk" userId="S::2509008@student.uwtsd.ac.uk::dd9cc49c-34f5-47bd-b4ae-7210b74da7c3" providerId="AD" clId="Web-{3BE59B5D-5E2B-12D8-3C68-DAD026184BEC}" dt="2025-10-25T14:38:10.103" v="255" actId="20577"/>
          <ac:spMkLst>
            <pc:docMk/>
            <pc:sldMk cId="109857222" sldId="256"/>
            <ac:spMk id="10" creationId="{D728F7E2-16CB-E57B-1A78-3CDC83F6AE32}"/>
          </ac:spMkLst>
        </pc:spChg>
        <pc:spChg chg="mod">
          <ac:chgData name="2509008@student.uwtsd.ac.uk" userId="S::2509008@student.uwtsd.ac.uk::dd9cc49c-34f5-47bd-b4ae-7210b74da7c3" providerId="AD" clId="Web-{3BE59B5D-5E2B-12D8-3C68-DAD026184BEC}" dt="2025-10-25T14:38:44.213" v="258" actId="20577"/>
          <ac:spMkLst>
            <pc:docMk/>
            <pc:sldMk cId="109857222" sldId="256"/>
            <ac:spMk id="11" creationId="{FEFC94CA-51CF-DB0A-77E6-FBA61260C045}"/>
          </ac:spMkLst>
        </pc:spChg>
        <pc:spChg chg="mod">
          <ac:chgData name="2509008@student.uwtsd.ac.uk" userId="S::2509008@student.uwtsd.ac.uk::dd9cc49c-34f5-47bd-b4ae-7210b74da7c3" providerId="AD" clId="Web-{3BE59B5D-5E2B-12D8-3C68-DAD026184BEC}" dt="2025-10-25T14:38:37.510" v="257" actId="20577"/>
          <ac:spMkLst>
            <pc:docMk/>
            <pc:sldMk cId="109857222" sldId="256"/>
            <ac:spMk id="12" creationId="{3EF8F75A-C944-22F1-5269-80532402CA37}"/>
          </ac:spMkLst>
        </pc:spChg>
        <pc:spChg chg="mod">
          <ac:chgData name="2509008@student.uwtsd.ac.uk" userId="S::2509008@student.uwtsd.ac.uk::dd9cc49c-34f5-47bd-b4ae-7210b74da7c3" providerId="AD" clId="Web-{3BE59B5D-5E2B-12D8-3C68-DAD026184BEC}" dt="2025-10-25T14:38:03.712" v="253" actId="20577"/>
          <ac:spMkLst>
            <pc:docMk/>
            <pc:sldMk cId="109857222" sldId="256"/>
            <ac:spMk id="13" creationId="{FBCDA43E-507F-5750-3868-3A07B44D399D}"/>
          </ac:spMkLst>
        </pc:spChg>
        <pc:picChg chg="mod">
          <ac:chgData name="2509008@student.uwtsd.ac.uk" userId="S::2509008@student.uwtsd.ac.uk::dd9cc49c-34f5-47bd-b4ae-7210b74da7c3" providerId="AD" clId="Web-{3BE59B5D-5E2B-12D8-3C68-DAD026184BEC}" dt="2025-10-25T14:36:15.537" v="246" actId="1076"/>
          <ac:picMkLst>
            <pc:docMk/>
            <pc:sldMk cId="109857222" sldId="256"/>
            <ac:picMk id="4" creationId="{1612E3AB-EBAE-6E51-52EC-C705E94A19D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carfedigitalsandbox.teach.educ.ubc.ca/microsoft-teams/"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846" y="110041"/>
            <a:ext cx="9144000" cy="583453"/>
          </a:xfrm>
        </p:spPr>
        <p:txBody>
          <a:bodyPr>
            <a:normAutofit fontScale="90000"/>
          </a:bodyPr>
          <a:lstStyle/>
          <a:p>
            <a:r>
              <a:rPr lang="en-GB" dirty="0">
                <a:solidFill>
                  <a:schemeClr val="accent2">
                    <a:lumMod val="76000"/>
                  </a:schemeClr>
                </a:solidFill>
                <a:latin typeface="FreesiaUPC"/>
                <a:cs typeface="FreesiaUPC"/>
              </a:rPr>
              <a:t>HOW TO CREATE A NEW TEAM MEETING </a:t>
            </a:r>
          </a:p>
        </p:txBody>
      </p:sp>
      <p:sp>
        <p:nvSpPr>
          <p:cNvPr id="3" name="Subtitle 2"/>
          <p:cNvSpPr>
            <a:spLocks noGrp="1"/>
          </p:cNvSpPr>
          <p:nvPr>
            <p:ph type="subTitle" idx="1"/>
          </p:nvPr>
        </p:nvSpPr>
        <p:spPr>
          <a:xfrm>
            <a:off x="3970674" y="6090433"/>
            <a:ext cx="2189113" cy="770324"/>
          </a:xfrm>
        </p:spPr>
        <p:txBody>
          <a:bodyPr vert="horz" lIns="91440" tIns="45720" rIns="91440" bIns="45720" rtlCol="0" anchor="t">
            <a:normAutofit fontScale="70000" lnSpcReduction="20000"/>
          </a:bodyPr>
          <a:lstStyle/>
          <a:p>
            <a:r>
              <a:rPr lang="en-GB" dirty="0"/>
              <a:t>JESSICA DUDUSOVA </a:t>
            </a:r>
          </a:p>
          <a:p>
            <a:r>
              <a:rPr lang="en-GB" dirty="0"/>
              <a:t>2509008</a:t>
            </a:r>
          </a:p>
        </p:txBody>
      </p:sp>
      <p:sp>
        <p:nvSpPr>
          <p:cNvPr id="6" name="TextBox 5">
            <a:extLst>
              <a:ext uri="{FF2B5EF4-FFF2-40B4-BE49-F238E27FC236}">
                <a16:creationId xmlns:a16="http://schemas.microsoft.com/office/drawing/2014/main" id="{F7EDA58D-B50C-F80C-8143-42FBBD057C4B}"/>
              </a:ext>
            </a:extLst>
          </p:cNvPr>
          <p:cNvSpPr txBox="1"/>
          <p:nvPr/>
        </p:nvSpPr>
        <p:spPr>
          <a:xfrm>
            <a:off x="345" y="697713"/>
            <a:ext cx="3331168" cy="280076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chemeClr val="accent2">
                    <a:lumMod val="76000"/>
                  </a:schemeClr>
                </a:solidFill>
              </a:rPr>
              <a:t>STEP 1</a:t>
            </a:r>
          </a:p>
          <a:p>
            <a:pPr algn="ctr"/>
            <a:r>
              <a:rPr lang="en-GB" sz="2000" dirty="0">
                <a:solidFill>
                  <a:srgbClr val="7030A0"/>
                </a:solidFill>
              </a:rPr>
              <a:t> OPEN CALENDERS APPLICATION BEGIN BY ACCESING YOUR ORGANIZATION PREFERRED SCHEDULING PLATFORMS SUCH AS OUTLOOK OR GOOGLE CALENDER.</a:t>
            </a:r>
          </a:p>
          <a:p>
            <a:endParaRPr lang="en-GB" dirty="0"/>
          </a:p>
        </p:txBody>
      </p:sp>
      <p:sp>
        <p:nvSpPr>
          <p:cNvPr id="7" name="TextBox 6">
            <a:extLst>
              <a:ext uri="{FF2B5EF4-FFF2-40B4-BE49-F238E27FC236}">
                <a16:creationId xmlns:a16="http://schemas.microsoft.com/office/drawing/2014/main" id="{C10120A6-4A5C-29E7-7C15-E93486A78A9D}"/>
              </a:ext>
            </a:extLst>
          </p:cNvPr>
          <p:cNvSpPr txBox="1"/>
          <p:nvPr/>
        </p:nvSpPr>
        <p:spPr>
          <a:xfrm>
            <a:off x="3475756" y="807832"/>
            <a:ext cx="2693702" cy="2585323"/>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chemeClr val="accent2">
                    <a:lumMod val="76000"/>
                  </a:schemeClr>
                </a:solidFill>
              </a:rPr>
              <a:t>STEP 2</a:t>
            </a:r>
          </a:p>
          <a:p>
            <a:pPr algn="ctr"/>
            <a:r>
              <a:rPr lang="en-GB" dirty="0">
                <a:solidFill>
                  <a:srgbClr val="7030A0"/>
                </a:solidFill>
              </a:rPr>
              <a:t>CLICK "NEW MEETING" OR "CREATE EVENT" THIS OPENS A MEETING SETUP WINDOW WHERE YOU CAN ADD KEY DETAILS. </a:t>
            </a:r>
          </a:p>
          <a:p>
            <a:endParaRPr lang="en-GB" b="1" dirty="0">
              <a:solidFill>
                <a:srgbClr val="D86ECC"/>
              </a:solidFill>
            </a:endParaRPr>
          </a:p>
          <a:p>
            <a:endParaRPr lang="en-GB" dirty="0"/>
          </a:p>
        </p:txBody>
      </p:sp>
      <p:pic>
        <p:nvPicPr>
          <p:cNvPr id="4" name="Picture 3" descr="A logo of a company&#10;&#10;AI-generated content may be incorrect.">
            <a:extLst>
              <a:ext uri="{FF2B5EF4-FFF2-40B4-BE49-F238E27FC236}">
                <a16:creationId xmlns:a16="http://schemas.microsoft.com/office/drawing/2014/main" id="{1612E3AB-EBAE-6E51-52EC-C705E94A19D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80639" y="-366391"/>
            <a:ext cx="2866382" cy="2139551"/>
          </a:xfrm>
          <a:prstGeom prst="rect">
            <a:avLst/>
          </a:prstGeom>
        </p:spPr>
      </p:pic>
      <p:sp>
        <p:nvSpPr>
          <p:cNvPr id="9" name="TextBox 8">
            <a:extLst>
              <a:ext uri="{FF2B5EF4-FFF2-40B4-BE49-F238E27FC236}">
                <a16:creationId xmlns:a16="http://schemas.microsoft.com/office/drawing/2014/main" id="{FEE359B0-FB70-1C82-81DB-A93B19B3AAEB}"/>
              </a:ext>
            </a:extLst>
          </p:cNvPr>
          <p:cNvSpPr txBox="1"/>
          <p:nvPr/>
        </p:nvSpPr>
        <p:spPr>
          <a:xfrm>
            <a:off x="6307359" y="533589"/>
            <a:ext cx="2463661" cy="313932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chemeClr val="accent2">
                    <a:lumMod val="76000"/>
                  </a:schemeClr>
                </a:solidFill>
              </a:rPr>
              <a:t>STEP 3</a:t>
            </a:r>
            <a:endParaRPr lang="en-US" dirty="0">
              <a:solidFill>
                <a:schemeClr val="accent2">
                  <a:lumMod val="76000"/>
                </a:schemeClr>
              </a:solidFill>
            </a:endParaRPr>
          </a:p>
          <a:p>
            <a:pPr algn="ctr"/>
            <a:r>
              <a:rPr lang="en-GB" dirty="0">
                <a:solidFill>
                  <a:srgbClr val="7030A0"/>
                </a:solidFill>
              </a:rPr>
              <a:t>ADD MEETING DETAILS. ENTER A CLEAR MEETING TITLE, SUCH AS "WEEKLY TEAM CATCH-UP" OR "PROJECT". INCLUDE A SHOT DESCRIPTION OF WHAT THE MEETING IS ABOUT.</a:t>
            </a:r>
          </a:p>
          <a:p>
            <a:endParaRPr lang="en-GB" dirty="0"/>
          </a:p>
        </p:txBody>
      </p:sp>
      <p:sp>
        <p:nvSpPr>
          <p:cNvPr id="10" name="TextBox 9">
            <a:extLst>
              <a:ext uri="{FF2B5EF4-FFF2-40B4-BE49-F238E27FC236}">
                <a16:creationId xmlns:a16="http://schemas.microsoft.com/office/drawing/2014/main" id="{D728F7E2-16CB-E57B-1A78-3CDC83F6AE32}"/>
              </a:ext>
            </a:extLst>
          </p:cNvPr>
          <p:cNvSpPr txBox="1"/>
          <p:nvPr/>
        </p:nvSpPr>
        <p:spPr>
          <a:xfrm>
            <a:off x="8862990" y="1424542"/>
            <a:ext cx="3331168" cy="230832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b="1" u="sng" dirty="0">
                <a:solidFill>
                  <a:schemeClr val="accent2">
                    <a:lumMod val="76000"/>
                  </a:schemeClr>
                </a:solidFill>
              </a:rPr>
              <a:t>STEP 4</a:t>
            </a:r>
            <a:endParaRPr lang="en-US" dirty="0">
              <a:solidFill>
                <a:schemeClr val="accent2">
                  <a:lumMod val="76000"/>
                </a:schemeClr>
              </a:solidFill>
            </a:endParaRPr>
          </a:p>
          <a:p>
            <a:pPr algn="ctr"/>
            <a:r>
              <a:rPr lang="en-GB" dirty="0">
                <a:solidFill>
                  <a:srgbClr val="7030A0"/>
                </a:solidFill>
              </a:rPr>
              <a:t>SET A DATE AND TIME CHOSE THE CORRECT DATE, START TIME, AND END TIME. MAKE SURE IT DOESN’T CLASH WITH OTHER SCHEDULED EVENTS.</a:t>
            </a:r>
          </a:p>
          <a:p>
            <a:endParaRPr lang="en-GB" b="1" u="sng" dirty="0"/>
          </a:p>
          <a:p>
            <a:endParaRPr lang="en-GB" dirty="0"/>
          </a:p>
        </p:txBody>
      </p:sp>
      <p:sp>
        <p:nvSpPr>
          <p:cNvPr id="11" name="TextBox 10">
            <a:extLst>
              <a:ext uri="{FF2B5EF4-FFF2-40B4-BE49-F238E27FC236}">
                <a16:creationId xmlns:a16="http://schemas.microsoft.com/office/drawing/2014/main" id="{FEFC94CA-51CF-DB0A-77E6-FBA61260C045}"/>
              </a:ext>
            </a:extLst>
          </p:cNvPr>
          <p:cNvSpPr txBox="1"/>
          <p:nvPr/>
        </p:nvSpPr>
        <p:spPr>
          <a:xfrm>
            <a:off x="344" y="3548597"/>
            <a:ext cx="3331168" cy="230832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b="1" u="sng" dirty="0">
                <a:solidFill>
                  <a:schemeClr val="accent2">
                    <a:lumMod val="76000"/>
                  </a:schemeClr>
                </a:solidFill>
              </a:rPr>
              <a:t>STEP 5</a:t>
            </a:r>
            <a:endParaRPr lang="en-US" dirty="0">
              <a:solidFill>
                <a:schemeClr val="accent2">
                  <a:lumMod val="76000"/>
                </a:schemeClr>
              </a:solidFill>
            </a:endParaRPr>
          </a:p>
          <a:p>
            <a:pPr algn="ctr"/>
            <a:r>
              <a:rPr lang="en-GB" dirty="0">
                <a:solidFill>
                  <a:srgbClr val="7030A0"/>
                </a:solidFill>
              </a:rPr>
              <a:t>ADD ATTENDEES INVITE THE PEOPLE WHO NEED TO ATTEND BY ENTERING THEIR EMAIL ADDRESSES. THIS UNSURE THEY RECEIVE A MEETING INVITATION.</a:t>
            </a:r>
          </a:p>
          <a:p>
            <a:endParaRPr lang="en-GB" dirty="0"/>
          </a:p>
        </p:txBody>
      </p:sp>
      <p:sp>
        <p:nvSpPr>
          <p:cNvPr id="12" name="TextBox 11">
            <a:extLst>
              <a:ext uri="{FF2B5EF4-FFF2-40B4-BE49-F238E27FC236}">
                <a16:creationId xmlns:a16="http://schemas.microsoft.com/office/drawing/2014/main" id="{3EF8F75A-C944-22F1-5269-80532402CA37}"/>
              </a:ext>
            </a:extLst>
          </p:cNvPr>
          <p:cNvSpPr txBox="1"/>
          <p:nvPr/>
        </p:nvSpPr>
        <p:spPr>
          <a:xfrm>
            <a:off x="3470376" y="3780882"/>
            <a:ext cx="2651230" cy="147732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chemeClr val="accent2">
                    <a:lumMod val="76000"/>
                  </a:schemeClr>
                </a:solidFill>
              </a:rPr>
              <a:t>STEP 6 </a:t>
            </a:r>
          </a:p>
          <a:p>
            <a:pPr algn="ctr"/>
            <a:r>
              <a:rPr lang="en-GB" dirty="0">
                <a:solidFill>
                  <a:srgbClr val="7030A0"/>
                </a:solidFill>
              </a:rPr>
              <a:t>INCLUDE THE MEETING LOCATION OR ONLINE LINK (E.G MICROSOFT TEAMS OR ZOOM). </a:t>
            </a:r>
          </a:p>
        </p:txBody>
      </p:sp>
      <p:sp>
        <p:nvSpPr>
          <p:cNvPr id="13" name="TextBox 12">
            <a:extLst>
              <a:ext uri="{FF2B5EF4-FFF2-40B4-BE49-F238E27FC236}">
                <a16:creationId xmlns:a16="http://schemas.microsoft.com/office/drawing/2014/main" id="{FBCDA43E-507F-5750-3868-3A07B44D399D}"/>
              </a:ext>
            </a:extLst>
          </p:cNvPr>
          <p:cNvSpPr txBox="1"/>
          <p:nvPr/>
        </p:nvSpPr>
        <p:spPr>
          <a:xfrm>
            <a:off x="6319083" y="3722264"/>
            <a:ext cx="2451937" cy="249299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b="1" u="sng" dirty="0">
                <a:solidFill>
                  <a:schemeClr val="accent2">
                    <a:lumMod val="76000"/>
                  </a:schemeClr>
                </a:solidFill>
              </a:rPr>
              <a:t>STEP 7</a:t>
            </a:r>
            <a:endParaRPr lang="en-US" dirty="0">
              <a:solidFill>
                <a:schemeClr val="accent2">
                  <a:lumMod val="76000"/>
                </a:schemeClr>
              </a:solidFill>
            </a:endParaRPr>
          </a:p>
          <a:p>
            <a:pPr algn="ctr"/>
            <a:r>
              <a:rPr lang="en-GB" sz="2000" dirty="0">
                <a:solidFill>
                  <a:srgbClr val="7030A0"/>
                </a:solidFill>
              </a:rPr>
              <a:t>CLICK "SAVE"OR SEND TO SHARE TH EINVITION WITH ALL PARTICIPANTS AND CONFIRM THE MEETIN.</a:t>
            </a:r>
            <a:endParaRPr lang="en-US" dirty="0"/>
          </a:p>
          <a:p>
            <a:endParaRPr lang="en-GB" dirty="0"/>
          </a:p>
        </p:txBody>
      </p:sp>
      <p:sp>
        <p:nvSpPr>
          <p:cNvPr id="5" name="TextBox 4">
            <a:extLst>
              <a:ext uri="{FF2B5EF4-FFF2-40B4-BE49-F238E27FC236}">
                <a16:creationId xmlns:a16="http://schemas.microsoft.com/office/drawing/2014/main" id="{D85D4BB1-CF62-E92B-F0CA-D3659DD8702B}"/>
              </a:ext>
            </a:extLst>
          </p:cNvPr>
          <p:cNvSpPr txBox="1"/>
          <p:nvPr/>
        </p:nvSpPr>
        <p:spPr>
          <a:xfrm>
            <a:off x="9038836" y="4156019"/>
            <a:ext cx="2897414" cy="193899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chemeClr val="accent2">
                    <a:lumMod val="76000"/>
                  </a:schemeClr>
                </a:solidFill>
              </a:rPr>
              <a:t>Microsoft teams is a collaboration platform that integrate chat, video meeting, files storage and app sharing. It enables organization to communicate and work together in real time. Teams support channels for groups discussion, direct messages and integration with Microsoft 356 tools like word, excel and outlook for seamless teamwork.</a:t>
            </a:r>
            <a:endParaRPr lang="en-GB" b="1" u="sng" dirty="0">
              <a:solidFill>
                <a:schemeClr val="accent2">
                  <a:lumMod val="76000"/>
                </a:schemeClr>
              </a:solidFill>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HOW TO CREATE A NEW TEAM MEETING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339</cp:revision>
  <dcterms:created xsi:type="dcterms:W3CDTF">2025-10-18T15:23:10Z</dcterms:created>
  <dcterms:modified xsi:type="dcterms:W3CDTF">2025-10-25T15:52:35Z</dcterms:modified>
</cp:coreProperties>
</file>