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2" r:id="rId1"/>
  </p:sldMasterIdLst>
  <p:notesMasterIdLst>
    <p:notesMasterId r:id="rId7"/>
  </p:notesMasterIdLst>
  <p:sldIdLst>
    <p:sldId id="256" r:id="rId2"/>
    <p:sldId id="257" r:id="rId3"/>
    <p:sldId id="264" r:id="rId4"/>
    <p:sldId id="259"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6960424-15DC-A5B9-6AA6-0D07AF3904CC}" v="1" dt="2025-02-27T17:21:44.564"/>
    <p1510:client id="{C1180AA6-AA2B-47E0-9994-F5F08E164FF7}" v="429" dt="2025-02-28T00:32:14.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912"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1900E91C-086F-004D-A3A7-0BE2E41B017B}"/>
    <pc:docChg chg="modSld">
      <pc:chgData name="" userId="" providerId="" clId="Web-{1900E91C-086F-004D-A3A7-0BE2E41B017B}" dt="2025-02-23T21:29:37.113" v="0" actId="1076"/>
      <pc:docMkLst>
        <pc:docMk/>
      </pc:docMkLst>
      <pc:sldChg chg="modSp">
        <pc:chgData name="" userId="" providerId="" clId="Web-{1900E91C-086F-004D-A3A7-0BE2E41B017B}" dt="2025-02-23T21:29:37.113" v="0" actId="1076"/>
        <pc:sldMkLst>
          <pc:docMk/>
          <pc:sldMk cId="109857222" sldId="256"/>
        </pc:sldMkLst>
        <pc:picChg chg="mod">
          <ac:chgData name="" userId="" providerId="" clId="Web-{1900E91C-086F-004D-A3A7-0BE2E41B017B}" dt="2025-02-23T21:29:37.113" v="0" actId="1076"/>
          <ac:picMkLst>
            <pc:docMk/>
            <pc:sldMk cId="109857222" sldId="256"/>
            <ac:picMk id="20" creationId="{39E524E3-DEBC-94C7-9B1A-3867CF90033E}"/>
          </ac:picMkLst>
        </pc:picChg>
      </pc:sldChg>
    </pc:docChg>
  </pc:docChgLst>
  <pc:docChgLst>
    <pc:chgData name="Nerissa Leka (2411835)" userId="S::2411835@student.uwtsd.ac.uk::1c1ee811-1bc7-4008-a123-48667da2f86d" providerId="AD" clId="Web-{B657DB82-6384-EA3C-7CB4-954B23504247}"/>
    <pc:docChg chg="modSld">
      <pc:chgData name="Nerissa Leka (2411835)" userId="S::2411835@student.uwtsd.ac.uk::1c1ee811-1bc7-4008-a123-48667da2f86d" providerId="AD" clId="Web-{B657DB82-6384-EA3C-7CB4-954B23504247}" dt="2025-02-23T18:18:16.675" v="29" actId="20577"/>
      <pc:docMkLst>
        <pc:docMk/>
      </pc:docMkLst>
      <pc:sldChg chg="modSp">
        <pc:chgData name="Nerissa Leka (2411835)" userId="S::2411835@student.uwtsd.ac.uk::1c1ee811-1bc7-4008-a123-48667da2f86d" providerId="AD" clId="Web-{B657DB82-6384-EA3C-7CB4-954B23504247}" dt="2025-02-23T18:18:16.675" v="29" actId="20577"/>
        <pc:sldMkLst>
          <pc:docMk/>
          <pc:sldMk cId="2775953285" sldId="260"/>
        </pc:sldMkLst>
      </pc:sldChg>
    </pc:docChg>
  </pc:docChgLst>
  <pc:docChgLst>
    <pc:chgData name="Nerissa Leka (2411835)" userId="S::2411835@student.uwtsd.ac.uk::1c1ee811-1bc7-4008-a123-48667da2f86d" providerId="AD" clId="Web-{3C3E76DD-86AC-AE39-3A56-64895350C6C8}"/>
    <pc:docChg chg="addSld delSld modSld addMainMaster delMainMaster">
      <pc:chgData name="Nerissa Leka (2411835)" userId="S::2411835@student.uwtsd.ac.uk::1c1ee811-1bc7-4008-a123-48667da2f86d" providerId="AD" clId="Web-{3C3E76DD-86AC-AE39-3A56-64895350C6C8}" dt="2025-02-23T18:11:15.076" v="399" actId="20577"/>
      <pc:docMkLst>
        <pc:docMk/>
      </pc:docMkLst>
      <pc:sldChg chg="addSp delSp modSp mod setBg modClrScheme setClrOvrMap chgLayout">
        <pc:chgData name="Nerissa Leka (2411835)" userId="S::2411835@student.uwtsd.ac.uk::1c1ee811-1bc7-4008-a123-48667da2f86d" providerId="AD" clId="Web-{3C3E76DD-86AC-AE39-3A56-64895350C6C8}" dt="2025-02-23T14:35:07.097" v="107"/>
        <pc:sldMkLst>
          <pc:docMk/>
          <pc:sldMk cId="109857222" sldId="256"/>
        </pc:sldMkLst>
        <pc:spChg chg="mod">
          <ac:chgData name="Nerissa Leka (2411835)" userId="S::2411835@student.uwtsd.ac.uk::1c1ee811-1bc7-4008-a123-48667da2f86d" providerId="AD" clId="Web-{3C3E76DD-86AC-AE39-3A56-64895350C6C8}" dt="2025-02-23T14:31:46.292" v="40" actId="14100"/>
          <ac:spMkLst>
            <pc:docMk/>
            <pc:sldMk cId="109857222" sldId="256"/>
            <ac:spMk id="2" creationId="{00000000-0000-0000-0000-000000000000}"/>
          </ac:spMkLst>
        </pc:spChg>
        <pc:spChg chg="mod">
          <ac:chgData name="Nerissa Leka (2411835)" userId="S::2411835@student.uwtsd.ac.uk::1c1ee811-1bc7-4008-a123-48667da2f86d" providerId="AD" clId="Web-{3C3E76DD-86AC-AE39-3A56-64895350C6C8}" dt="2025-02-23T14:35:01.800" v="106"/>
          <ac:spMkLst>
            <pc:docMk/>
            <pc:sldMk cId="109857222" sldId="256"/>
            <ac:spMk id="3" creationId="{00000000-0000-0000-0000-000000000000}"/>
          </ac:spMkLst>
        </pc:spChg>
        <pc:spChg chg="add">
          <ac:chgData name="Nerissa Leka (2411835)" userId="S::2411835@student.uwtsd.ac.uk::1c1ee811-1bc7-4008-a123-48667da2f86d" providerId="AD" clId="Web-{3C3E76DD-86AC-AE39-3A56-64895350C6C8}" dt="2025-02-23T14:31:39.745" v="39"/>
          <ac:spMkLst>
            <pc:docMk/>
            <pc:sldMk cId="109857222" sldId="256"/>
            <ac:spMk id="32" creationId="{5A59F003-E00A-43F9-91DC-CC54E3B87466}"/>
          </ac:spMkLst>
        </pc:spChg>
        <pc:spChg chg="add">
          <ac:chgData name="Nerissa Leka (2411835)" userId="S::2411835@student.uwtsd.ac.uk::1c1ee811-1bc7-4008-a123-48667da2f86d" providerId="AD" clId="Web-{3C3E76DD-86AC-AE39-3A56-64895350C6C8}" dt="2025-02-23T14:31:39.745" v="39"/>
          <ac:spMkLst>
            <pc:docMk/>
            <pc:sldMk cId="109857222" sldId="256"/>
            <ac:spMk id="33" creationId="{D74A4382-E3AD-430A-9A1F-DFA3E0E77A7D}"/>
          </ac:spMkLst>
        </pc:spChg>
        <pc:spChg chg="add mod">
          <ac:chgData name="Nerissa Leka (2411835)" userId="S::2411835@student.uwtsd.ac.uk::1c1ee811-1bc7-4008-a123-48667da2f86d" providerId="AD" clId="Web-{3C3E76DD-86AC-AE39-3A56-64895350C6C8}" dt="2025-02-23T14:35:07.097" v="107"/>
          <ac:spMkLst>
            <pc:docMk/>
            <pc:sldMk cId="109857222" sldId="256"/>
            <ac:spMk id="34" creationId="{79F40191-0F44-4FD1-82CC-ACB507C14BE6}"/>
          </ac:spMkLst>
        </pc:spChg>
        <pc:picChg chg="add mod">
          <ac:chgData name="Nerissa Leka (2411835)" userId="S::2411835@student.uwtsd.ac.uk::1c1ee811-1bc7-4008-a123-48667da2f86d" providerId="AD" clId="Web-{3C3E76DD-86AC-AE39-3A56-64895350C6C8}" dt="2025-02-23T14:31:39.745" v="39"/>
          <ac:picMkLst>
            <pc:docMk/>
            <pc:sldMk cId="109857222" sldId="256"/>
            <ac:picMk id="20" creationId="{39E524E3-DEBC-94C7-9B1A-3867CF90033E}"/>
          </ac:picMkLst>
        </pc:picChg>
      </pc:sldChg>
      <pc:sldChg chg="new del">
        <pc:chgData name="Nerissa Leka (2411835)" userId="S::2411835@student.uwtsd.ac.uk::1c1ee811-1bc7-4008-a123-48667da2f86d" providerId="AD" clId="Web-{3C3E76DD-86AC-AE39-3A56-64895350C6C8}" dt="2025-02-23T14:36:23.506" v="114"/>
        <pc:sldMkLst>
          <pc:docMk/>
          <pc:sldMk cId="81580003" sldId="257"/>
        </pc:sldMkLst>
      </pc:sldChg>
      <pc:sldChg chg="addSp delSp modSp new add del">
        <pc:chgData name="Nerissa Leka (2411835)" userId="S::2411835@student.uwtsd.ac.uk::1c1ee811-1bc7-4008-a123-48667da2f86d" providerId="AD" clId="Web-{3C3E76DD-86AC-AE39-3A56-64895350C6C8}" dt="2025-02-23T17:26:04.645" v="305" actId="1076"/>
        <pc:sldMkLst>
          <pc:docMk/>
          <pc:sldMk cId="1997921865" sldId="257"/>
        </pc:sldMkLst>
        <pc:spChg chg="mod">
          <ac:chgData name="Nerissa Leka (2411835)" userId="S::2411835@student.uwtsd.ac.uk::1c1ee811-1bc7-4008-a123-48667da2f86d" providerId="AD" clId="Web-{3C3E76DD-86AC-AE39-3A56-64895350C6C8}" dt="2025-02-23T14:34:48.768" v="105" actId="20577"/>
          <ac:spMkLst>
            <pc:docMk/>
            <pc:sldMk cId="1997921865" sldId="257"/>
            <ac:spMk id="2" creationId="{4BCC8A9E-3044-B251-489D-57986E968CA7}"/>
          </ac:spMkLst>
        </pc:spChg>
        <pc:picChg chg="add mod ord">
          <ac:chgData name="Nerissa Leka (2411835)" userId="S::2411835@student.uwtsd.ac.uk::1c1ee811-1bc7-4008-a123-48667da2f86d" providerId="AD" clId="Web-{3C3E76DD-86AC-AE39-3A56-64895350C6C8}" dt="2025-02-23T14:53:29.869" v="123" actId="1076"/>
          <ac:picMkLst>
            <pc:docMk/>
            <pc:sldMk cId="1997921865" sldId="257"/>
            <ac:picMk id="7" creationId="{99D3B121-0C7E-25BB-63DB-A77A90F0992D}"/>
          </ac:picMkLst>
        </pc:picChg>
      </pc:sldChg>
      <pc:sldChg chg="new add del">
        <pc:chgData name="Nerissa Leka (2411835)" userId="S::2411835@student.uwtsd.ac.uk::1c1ee811-1bc7-4008-a123-48667da2f86d" providerId="AD" clId="Web-{3C3E76DD-86AC-AE39-3A56-64895350C6C8}" dt="2025-02-23T14:36:29.507" v="116"/>
        <pc:sldMkLst>
          <pc:docMk/>
          <pc:sldMk cId="2541394690" sldId="257"/>
        </pc:sldMkLst>
      </pc:sldChg>
      <pc:sldChg chg="add del">
        <pc:chgData name="Nerissa Leka (2411835)" userId="S::2411835@student.uwtsd.ac.uk::1c1ee811-1bc7-4008-a123-48667da2f86d" providerId="AD" clId="Web-{3C3E76DD-86AC-AE39-3A56-64895350C6C8}" dt="2025-02-23T14:36:20.756" v="113"/>
        <pc:sldMkLst>
          <pc:docMk/>
          <pc:sldMk cId="2541394690" sldId="258"/>
        </pc:sldMkLst>
      </pc:sldChg>
      <pc:sldChg chg="addSp modSp new del">
        <pc:chgData name="Nerissa Leka (2411835)" userId="S::2411835@student.uwtsd.ac.uk::1c1ee811-1bc7-4008-a123-48667da2f86d" providerId="AD" clId="Web-{3C3E76DD-86AC-AE39-3A56-64895350C6C8}" dt="2025-02-23T17:26:18.380" v="306"/>
        <pc:sldMkLst>
          <pc:docMk/>
          <pc:sldMk cId="4198792347" sldId="258"/>
        </pc:sldMkLst>
      </pc:sldChg>
      <pc:sldChg chg="addSp delSp modSp new mod setBg">
        <pc:chgData name="Nerissa Leka (2411835)" userId="S::2411835@student.uwtsd.ac.uk::1c1ee811-1bc7-4008-a123-48667da2f86d" providerId="AD" clId="Web-{3C3E76DD-86AC-AE39-3A56-64895350C6C8}" dt="2025-02-23T17:33:32.128" v="345" actId="20577"/>
        <pc:sldMkLst>
          <pc:docMk/>
          <pc:sldMk cId="4251214417" sldId="258"/>
        </pc:sldMkLst>
      </pc:sldChg>
      <pc:sldChg chg="addSp delSp modSp add replId">
        <pc:chgData name="Nerissa Leka (2411835)" userId="S::2411835@student.uwtsd.ac.uk::1c1ee811-1bc7-4008-a123-48667da2f86d" providerId="AD" clId="Web-{3C3E76DD-86AC-AE39-3A56-64895350C6C8}" dt="2025-02-23T17:35:43.382" v="393" actId="14100"/>
        <pc:sldMkLst>
          <pc:docMk/>
          <pc:sldMk cId="766301327" sldId="259"/>
        </pc:sldMkLst>
      </pc:sldChg>
      <pc:sldChg chg="add del">
        <pc:chgData name="Nerissa Leka (2411835)" userId="S::2411835@student.uwtsd.ac.uk::1c1ee811-1bc7-4008-a123-48667da2f86d" providerId="AD" clId="Web-{3C3E76DD-86AC-AE39-3A56-64895350C6C8}" dt="2025-02-23T17:26:55.740" v="311"/>
        <pc:sldMkLst>
          <pc:docMk/>
          <pc:sldMk cId="4198792347" sldId="259"/>
        </pc:sldMkLst>
      </pc:sldChg>
      <pc:sldChg chg="modSp new">
        <pc:chgData name="Nerissa Leka (2411835)" userId="S::2411835@student.uwtsd.ac.uk::1c1ee811-1bc7-4008-a123-48667da2f86d" providerId="AD" clId="Web-{3C3E76DD-86AC-AE39-3A56-64895350C6C8}" dt="2025-02-23T18:11:15.076" v="399" actId="20577"/>
        <pc:sldMkLst>
          <pc:docMk/>
          <pc:sldMk cId="2775953285" sldId="260"/>
        </pc:sldMkLst>
        <pc:spChg chg="mod">
          <ac:chgData name="Nerissa Leka (2411835)" userId="S::2411835@student.uwtsd.ac.uk::1c1ee811-1bc7-4008-a123-48667da2f86d" providerId="AD" clId="Web-{3C3E76DD-86AC-AE39-3A56-64895350C6C8}" dt="2025-02-23T18:11:15.076" v="399" actId="20577"/>
          <ac:spMkLst>
            <pc:docMk/>
            <pc:sldMk cId="2775953285" sldId="260"/>
            <ac:spMk id="2" creationId="{6D573700-3966-12AB-579C-00C50E3179AA}"/>
          </ac:spMkLst>
        </pc:spChg>
      </pc:sldChg>
      <pc:sldMasterChg chg="add del addSldLayout delSldLayout">
        <pc:chgData name="Nerissa Leka (2411835)" userId="S::2411835@student.uwtsd.ac.uk::1c1ee811-1bc7-4008-a123-48667da2f86d" providerId="AD" clId="Web-{3C3E76DD-86AC-AE39-3A56-64895350C6C8}" dt="2025-02-23T14:30:52.384" v="21"/>
        <pc:sldMasterMkLst>
          <pc:docMk/>
          <pc:sldMasterMk cId="2460954070" sldId="2147483660"/>
        </pc:sldMasterMkLst>
        <pc:sldLayoutChg chg="add del">
          <pc:chgData name="Nerissa Leka (2411835)" userId="S::2411835@student.uwtsd.ac.uk::1c1ee811-1bc7-4008-a123-48667da2f86d" providerId="AD" clId="Web-{3C3E76DD-86AC-AE39-3A56-64895350C6C8}" dt="2025-02-23T14:30:52.384" v="21"/>
          <pc:sldLayoutMkLst>
            <pc:docMk/>
            <pc:sldMasterMk cId="2460954070" sldId="2147483660"/>
            <pc:sldLayoutMk cId="2385387890" sldId="2147483661"/>
          </pc:sldLayoutMkLst>
        </pc:sldLayoutChg>
        <pc:sldLayoutChg chg="add del">
          <pc:chgData name="Nerissa Leka (2411835)" userId="S::2411835@student.uwtsd.ac.uk::1c1ee811-1bc7-4008-a123-48667da2f86d" providerId="AD" clId="Web-{3C3E76DD-86AC-AE39-3A56-64895350C6C8}" dt="2025-02-23T14:30:52.384" v="21"/>
          <pc:sldLayoutMkLst>
            <pc:docMk/>
            <pc:sldMasterMk cId="2460954070" sldId="2147483660"/>
            <pc:sldLayoutMk cId="949138452" sldId="2147483662"/>
          </pc:sldLayoutMkLst>
        </pc:sldLayoutChg>
        <pc:sldLayoutChg chg="add del">
          <pc:chgData name="Nerissa Leka (2411835)" userId="S::2411835@student.uwtsd.ac.uk::1c1ee811-1bc7-4008-a123-48667da2f86d" providerId="AD" clId="Web-{3C3E76DD-86AC-AE39-3A56-64895350C6C8}" dt="2025-02-23T14:30:52.384" v="21"/>
          <pc:sldLayoutMkLst>
            <pc:docMk/>
            <pc:sldMasterMk cId="2460954070" sldId="2147483660"/>
            <pc:sldLayoutMk cId="2591524520" sldId="2147483663"/>
          </pc:sldLayoutMkLst>
        </pc:sldLayoutChg>
        <pc:sldLayoutChg chg="add del">
          <pc:chgData name="Nerissa Leka (2411835)" userId="S::2411835@student.uwtsd.ac.uk::1c1ee811-1bc7-4008-a123-48667da2f86d" providerId="AD" clId="Web-{3C3E76DD-86AC-AE39-3A56-64895350C6C8}" dt="2025-02-23T14:30:52.384" v="21"/>
          <pc:sldLayoutMkLst>
            <pc:docMk/>
            <pc:sldMasterMk cId="2460954070" sldId="2147483660"/>
            <pc:sldLayoutMk cId="1203092039" sldId="2147483664"/>
          </pc:sldLayoutMkLst>
        </pc:sldLayoutChg>
        <pc:sldLayoutChg chg="add del">
          <pc:chgData name="Nerissa Leka (2411835)" userId="S::2411835@student.uwtsd.ac.uk::1c1ee811-1bc7-4008-a123-48667da2f86d" providerId="AD" clId="Web-{3C3E76DD-86AC-AE39-3A56-64895350C6C8}" dt="2025-02-23T14:30:52.384" v="21"/>
          <pc:sldLayoutMkLst>
            <pc:docMk/>
            <pc:sldMasterMk cId="2460954070" sldId="2147483660"/>
            <pc:sldLayoutMk cId="3733172339" sldId="2147483665"/>
          </pc:sldLayoutMkLst>
        </pc:sldLayoutChg>
        <pc:sldLayoutChg chg="add del">
          <pc:chgData name="Nerissa Leka (2411835)" userId="S::2411835@student.uwtsd.ac.uk::1c1ee811-1bc7-4008-a123-48667da2f86d" providerId="AD" clId="Web-{3C3E76DD-86AC-AE39-3A56-64895350C6C8}" dt="2025-02-23T14:30:52.384" v="21"/>
          <pc:sldLayoutMkLst>
            <pc:docMk/>
            <pc:sldMasterMk cId="2460954070" sldId="2147483660"/>
            <pc:sldLayoutMk cId="3210312558" sldId="2147483666"/>
          </pc:sldLayoutMkLst>
        </pc:sldLayoutChg>
        <pc:sldLayoutChg chg="add del">
          <pc:chgData name="Nerissa Leka (2411835)" userId="S::2411835@student.uwtsd.ac.uk::1c1ee811-1bc7-4008-a123-48667da2f86d" providerId="AD" clId="Web-{3C3E76DD-86AC-AE39-3A56-64895350C6C8}" dt="2025-02-23T14:30:52.384" v="21"/>
          <pc:sldLayoutMkLst>
            <pc:docMk/>
            <pc:sldMasterMk cId="2460954070" sldId="2147483660"/>
            <pc:sldLayoutMk cId="3146388984" sldId="2147483667"/>
          </pc:sldLayoutMkLst>
        </pc:sldLayoutChg>
        <pc:sldLayoutChg chg="add del">
          <pc:chgData name="Nerissa Leka (2411835)" userId="S::2411835@student.uwtsd.ac.uk::1c1ee811-1bc7-4008-a123-48667da2f86d" providerId="AD" clId="Web-{3C3E76DD-86AC-AE39-3A56-64895350C6C8}" dt="2025-02-23T14:30:52.384" v="21"/>
          <pc:sldLayoutMkLst>
            <pc:docMk/>
            <pc:sldMasterMk cId="2460954070" sldId="2147483660"/>
            <pc:sldLayoutMk cId="3171841454" sldId="2147483668"/>
          </pc:sldLayoutMkLst>
        </pc:sldLayoutChg>
        <pc:sldLayoutChg chg="add del">
          <pc:chgData name="Nerissa Leka (2411835)" userId="S::2411835@student.uwtsd.ac.uk::1c1ee811-1bc7-4008-a123-48667da2f86d" providerId="AD" clId="Web-{3C3E76DD-86AC-AE39-3A56-64895350C6C8}" dt="2025-02-23T14:30:52.384" v="21"/>
          <pc:sldLayoutMkLst>
            <pc:docMk/>
            <pc:sldMasterMk cId="2460954070" sldId="2147483660"/>
            <pc:sldLayoutMk cId="1718958274" sldId="2147483669"/>
          </pc:sldLayoutMkLst>
        </pc:sldLayoutChg>
        <pc:sldLayoutChg chg="add del">
          <pc:chgData name="Nerissa Leka (2411835)" userId="S::2411835@student.uwtsd.ac.uk::1c1ee811-1bc7-4008-a123-48667da2f86d" providerId="AD" clId="Web-{3C3E76DD-86AC-AE39-3A56-64895350C6C8}" dt="2025-02-23T14:30:52.384" v="21"/>
          <pc:sldLayoutMkLst>
            <pc:docMk/>
            <pc:sldMasterMk cId="2460954070" sldId="2147483660"/>
            <pc:sldLayoutMk cId="2202905451" sldId="2147483670"/>
          </pc:sldLayoutMkLst>
        </pc:sldLayoutChg>
        <pc:sldLayoutChg chg="add del">
          <pc:chgData name="Nerissa Leka (2411835)" userId="S::2411835@student.uwtsd.ac.uk::1c1ee811-1bc7-4008-a123-48667da2f86d" providerId="AD" clId="Web-{3C3E76DD-86AC-AE39-3A56-64895350C6C8}" dt="2025-02-23T14:30:52.384" v="21"/>
          <pc:sldLayoutMkLst>
            <pc:docMk/>
            <pc:sldMasterMk cId="2460954070" sldId="2147483660"/>
            <pc:sldLayoutMk cId="3479445657" sldId="2147483671"/>
          </pc:sldLayoutMkLst>
        </pc:sldLayoutChg>
      </pc:sldMasterChg>
      <pc:sldMasterChg chg="add del addSldLayout delSldLayout">
        <pc:chgData name="Nerissa Leka (2411835)" userId="S::2411835@student.uwtsd.ac.uk::1c1ee811-1bc7-4008-a123-48667da2f86d" providerId="AD" clId="Web-{3C3E76DD-86AC-AE39-3A56-64895350C6C8}" dt="2025-02-23T14:30:52.322" v="20"/>
        <pc:sldMasterMkLst>
          <pc:docMk/>
          <pc:sldMasterMk cId="767534120" sldId="2147483695"/>
        </pc:sldMasterMkLst>
        <pc:sldLayoutChg chg="add del">
          <pc:chgData name="Nerissa Leka (2411835)" userId="S::2411835@student.uwtsd.ac.uk::1c1ee811-1bc7-4008-a123-48667da2f86d" providerId="AD" clId="Web-{3C3E76DD-86AC-AE39-3A56-64895350C6C8}" dt="2025-02-23T14:30:52.322" v="20"/>
          <pc:sldLayoutMkLst>
            <pc:docMk/>
            <pc:sldMasterMk cId="767534120" sldId="2147483695"/>
            <pc:sldLayoutMk cId="4210621146" sldId="2147483684"/>
          </pc:sldLayoutMkLst>
        </pc:sldLayoutChg>
        <pc:sldLayoutChg chg="add del">
          <pc:chgData name="Nerissa Leka (2411835)" userId="S::2411835@student.uwtsd.ac.uk::1c1ee811-1bc7-4008-a123-48667da2f86d" providerId="AD" clId="Web-{3C3E76DD-86AC-AE39-3A56-64895350C6C8}" dt="2025-02-23T14:30:52.322" v="20"/>
          <pc:sldLayoutMkLst>
            <pc:docMk/>
            <pc:sldMasterMk cId="767534120" sldId="2147483695"/>
            <pc:sldLayoutMk cId="2625428065" sldId="2147483685"/>
          </pc:sldLayoutMkLst>
        </pc:sldLayoutChg>
        <pc:sldLayoutChg chg="add del">
          <pc:chgData name="Nerissa Leka (2411835)" userId="S::2411835@student.uwtsd.ac.uk::1c1ee811-1bc7-4008-a123-48667da2f86d" providerId="AD" clId="Web-{3C3E76DD-86AC-AE39-3A56-64895350C6C8}" dt="2025-02-23T14:30:52.322" v="20"/>
          <pc:sldLayoutMkLst>
            <pc:docMk/>
            <pc:sldMasterMk cId="767534120" sldId="2147483695"/>
            <pc:sldLayoutMk cId="4130943302" sldId="2147483686"/>
          </pc:sldLayoutMkLst>
        </pc:sldLayoutChg>
        <pc:sldLayoutChg chg="add del">
          <pc:chgData name="Nerissa Leka (2411835)" userId="S::2411835@student.uwtsd.ac.uk::1c1ee811-1bc7-4008-a123-48667da2f86d" providerId="AD" clId="Web-{3C3E76DD-86AC-AE39-3A56-64895350C6C8}" dt="2025-02-23T14:30:52.322" v="20"/>
          <pc:sldLayoutMkLst>
            <pc:docMk/>
            <pc:sldMasterMk cId="767534120" sldId="2147483695"/>
            <pc:sldLayoutMk cId="2506838881" sldId="2147483687"/>
          </pc:sldLayoutMkLst>
        </pc:sldLayoutChg>
        <pc:sldLayoutChg chg="add del">
          <pc:chgData name="Nerissa Leka (2411835)" userId="S::2411835@student.uwtsd.ac.uk::1c1ee811-1bc7-4008-a123-48667da2f86d" providerId="AD" clId="Web-{3C3E76DD-86AC-AE39-3A56-64895350C6C8}" dt="2025-02-23T14:30:52.322" v="20"/>
          <pc:sldLayoutMkLst>
            <pc:docMk/>
            <pc:sldMasterMk cId="767534120" sldId="2147483695"/>
            <pc:sldLayoutMk cId="989391840" sldId="2147483688"/>
          </pc:sldLayoutMkLst>
        </pc:sldLayoutChg>
        <pc:sldLayoutChg chg="add del">
          <pc:chgData name="Nerissa Leka (2411835)" userId="S::2411835@student.uwtsd.ac.uk::1c1ee811-1bc7-4008-a123-48667da2f86d" providerId="AD" clId="Web-{3C3E76DD-86AC-AE39-3A56-64895350C6C8}" dt="2025-02-23T14:30:52.322" v="20"/>
          <pc:sldLayoutMkLst>
            <pc:docMk/>
            <pc:sldMasterMk cId="767534120" sldId="2147483695"/>
            <pc:sldLayoutMk cId="4096646775" sldId="2147483689"/>
          </pc:sldLayoutMkLst>
        </pc:sldLayoutChg>
        <pc:sldLayoutChg chg="add del">
          <pc:chgData name="Nerissa Leka (2411835)" userId="S::2411835@student.uwtsd.ac.uk::1c1ee811-1bc7-4008-a123-48667da2f86d" providerId="AD" clId="Web-{3C3E76DD-86AC-AE39-3A56-64895350C6C8}" dt="2025-02-23T14:30:52.322" v="20"/>
          <pc:sldLayoutMkLst>
            <pc:docMk/>
            <pc:sldMasterMk cId="767534120" sldId="2147483695"/>
            <pc:sldLayoutMk cId="3479445082" sldId="2147483690"/>
          </pc:sldLayoutMkLst>
        </pc:sldLayoutChg>
        <pc:sldLayoutChg chg="add del">
          <pc:chgData name="Nerissa Leka (2411835)" userId="S::2411835@student.uwtsd.ac.uk::1c1ee811-1bc7-4008-a123-48667da2f86d" providerId="AD" clId="Web-{3C3E76DD-86AC-AE39-3A56-64895350C6C8}" dt="2025-02-23T14:30:52.322" v="20"/>
          <pc:sldLayoutMkLst>
            <pc:docMk/>
            <pc:sldMasterMk cId="767534120" sldId="2147483695"/>
            <pc:sldLayoutMk cId="332485195" sldId="2147483691"/>
          </pc:sldLayoutMkLst>
        </pc:sldLayoutChg>
        <pc:sldLayoutChg chg="add del">
          <pc:chgData name="Nerissa Leka (2411835)" userId="S::2411835@student.uwtsd.ac.uk::1c1ee811-1bc7-4008-a123-48667da2f86d" providerId="AD" clId="Web-{3C3E76DD-86AC-AE39-3A56-64895350C6C8}" dt="2025-02-23T14:30:52.322" v="20"/>
          <pc:sldLayoutMkLst>
            <pc:docMk/>
            <pc:sldMasterMk cId="767534120" sldId="2147483695"/>
            <pc:sldLayoutMk cId="3768637783" sldId="2147483692"/>
          </pc:sldLayoutMkLst>
        </pc:sldLayoutChg>
        <pc:sldLayoutChg chg="add del">
          <pc:chgData name="Nerissa Leka (2411835)" userId="S::2411835@student.uwtsd.ac.uk::1c1ee811-1bc7-4008-a123-48667da2f86d" providerId="AD" clId="Web-{3C3E76DD-86AC-AE39-3A56-64895350C6C8}" dt="2025-02-23T14:30:52.322" v="20"/>
          <pc:sldLayoutMkLst>
            <pc:docMk/>
            <pc:sldMasterMk cId="767534120" sldId="2147483695"/>
            <pc:sldLayoutMk cId="620712233" sldId="2147483693"/>
          </pc:sldLayoutMkLst>
        </pc:sldLayoutChg>
        <pc:sldLayoutChg chg="add del">
          <pc:chgData name="Nerissa Leka (2411835)" userId="S::2411835@student.uwtsd.ac.uk::1c1ee811-1bc7-4008-a123-48667da2f86d" providerId="AD" clId="Web-{3C3E76DD-86AC-AE39-3A56-64895350C6C8}" dt="2025-02-23T14:30:52.322" v="20"/>
          <pc:sldLayoutMkLst>
            <pc:docMk/>
            <pc:sldMasterMk cId="767534120" sldId="2147483695"/>
            <pc:sldLayoutMk cId="477475955" sldId="2147483694"/>
          </pc:sldLayoutMkLst>
        </pc:sldLayoutChg>
      </pc:sldMasterChg>
      <pc:sldMasterChg chg="add del addSldLayout delSldLayout">
        <pc:chgData name="Nerissa Leka (2411835)" userId="S::2411835@student.uwtsd.ac.uk::1c1ee811-1bc7-4008-a123-48667da2f86d" providerId="AD" clId="Web-{3C3E76DD-86AC-AE39-3A56-64895350C6C8}" dt="2025-02-23T14:31:39.745" v="39"/>
        <pc:sldMasterMkLst>
          <pc:docMk/>
          <pc:sldMasterMk cId="1846719872" sldId="2147483721"/>
        </pc:sldMasterMkLst>
        <pc:sldLayoutChg chg="add del">
          <pc:chgData name="Nerissa Leka (2411835)" userId="S::2411835@student.uwtsd.ac.uk::1c1ee811-1bc7-4008-a123-48667da2f86d" providerId="AD" clId="Web-{3C3E76DD-86AC-AE39-3A56-64895350C6C8}" dt="2025-02-23T14:31:39.745" v="39"/>
          <pc:sldLayoutMkLst>
            <pc:docMk/>
            <pc:sldMasterMk cId="1846719872" sldId="2147483721"/>
            <pc:sldLayoutMk cId="2894804761" sldId="2147483710"/>
          </pc:sldLayoutMkLst>
        </pc:sldLayoutChg>
        <pc:sldLayoutChg chg="add del">
          <pc:chgData name="Nerissa Leka (2411835)" userId="S::2411835@student.uwtsd.ac.uk::1c1ee811-1bc7-4008-a123-48667da2f86d" providerId="AD" clId="Web-{3C3E76DD-86AC-AE39-3A56-64895350C6C8}" dt="2025-02-23T14:31:39.745" v="39"/>
          <pc:sldLayoutMkLst>
            <pc:docMk/>
            <pc:sldMasterMk cId="1846719872" sldId="2147483721"/>
            <pc:sldLayoutMk cId="541136397" sldId="2147483711"/>
          </pc:sldLayoutMkLst>
        </pc:sldLayoutChg>
        <pc:sldLayoutChg chg="add del">
          <pc:chgData name="Nerissa Leka (2411835)" userId="S::2411835@student.uwtsd.ac.uk::1c1ee811-1bc7-4008-a123-48667da2f86d" providerId="AD" clId="Web-{3C3E76DD-86AC-AE39-3A56-64895350C6C8}" dt="2025-02-23T14:31:39.745" v="39"/>
          <pc:sldLayoutMkLst>
            <pc:docMk/>
            <pc:sldMasterMk cId="1846719872" sldId="2147483721"/>
            <pc:sldLayoutMk cId="1431941667" sldId="2147483712"/>
          </pc:sldLayoutMkLst>
        </pc:sldLayoutChg>
        <pc:sldLayoutChg chg="add del">
          <pc:chgData name="Nerissa Leka (2411835)" userId="S::2411835@student.uwtsd.ac.uk::1c1ee811-1bc7-4008-a123-48667da2f86d" providerId="AD" clId="Web-{3C3E76DD-86AC-AE39-3A56-64895350C6C8}" dt="2025-02-23T14:31:39.745" v="39"/>
          <pc:sldLayoutMkLst>
            <pc:docMk/>
            <pc:sldMasterMk cId="1846719872" sldId="2147483721"/>
            <pc:sldLayoutMk cId="4094731102" sldId="2147483713"/>
          </pc:sldLayoutMkLst>
        </pc:sldLayoutChg>
        <pc:sldLayoutChg chg="add del">
          <pc:chgData name="Nerissa Leka (2411835)" userId="S::2411835@student.uwtsd.ac.uk::1c1ee811-1bc7-4008-a123-48667da2f86d" providerId="AD" clId="Web-{3C3E76DD-86AC-AE39-3A56-64895350C6C8}" dt="2025-02-23T14:31:39.745" v="39"/>
          <pc:sldLayoutMkLst>
            <pc:docMk/>
            <pc:sldMasterMk cId="1846719872" sldId="2147483721"/>
            <pc:sldLayoutMk cId="2983234766" sldId="2147483714"/>
          </pc:sldLayoutMkLst>
        </pc:sldLayoutChg>
        <pc:sldLayoutChg chg="add del">
          <pc:chgData name="Nerissa Leka (2411835)" userId="S::2411835@student.uwtsd.ac.uk::1c1ee811-1bc7-4008-a123-48667da2f86d" providerId="AD" clId="Web-{3C3E76DD-86AC-AE39-3A56-64895350C6C8}" dt="2025-02-23T14:31:39.745" v="39"/>
          <pc:sldLayoutMkLst>
            <pc:docMk/>
            <pc:sldMasterMk cId="1846719872" sldId="2147483721"/>
            <pc:sldLayoutMk cId="4038557769" sldId="2147483715"/>
          </pc:sldLayoutMkLst>
        </pc:sldLayoutChg>
        <pc:sldLayoutChg chg="add del">
          <pc:chgData name="Nerissa Leka (2411835)" userId="S::2411835@student.uwtsd.ac.uk::1c1ee811-1bc7-4008-a123-48667da2f86d" providerId="AD" clId="Web-{3C3E76DD-86AC-AE39-3A56-64895350C6C8}" dt="2025-02-23T14:31:39.745" v="39"/>
          <pc:sldLayoutMkLst>
            <pc:docMk/>
            <pc:sldMasterMk cId="1846719872" sldId="2147483721"/>
            <pc:sldLayoutMk cId="3619511500" sldId="2147483716"/>
          </pc:sldLayoutMkLst>
        </pc:sldLayoutChg>
        <pc:sldLayoutChg chg="add del">
          <pc:chgData name="Nerissa Leka (2411835)" userId="S::2411835@student.uwtsd.ac.uk::1c1ee811-1bc7-4008-a123-48667da2f86d" providerId="AD" clId="Web-{3C3E76DD-86AC-AE39-3A56-64895350C6C8}" dt="2025-02-23T14:31:39.745" v="39"/>
          <pc:sldLayoutMkLst>
            <pc:docMk/>
            <pc:sldMasterMk cId="1846719872" sldId="2147483721"/>
            <pc:sldLayoutMk cId="1617157254" sldId="2147483717"/>
          </pc:sldLayoutMkLst>
        </pc:sldLayoutChg>
        <pc:sldLayoutChg chg="add del">
          <pc:chgData name="Nerissa Leka (2411835)" userId="S::2411835@student.uwtsd.ac.uk::1c1ee811-1bc7-4008-a123-48667da2f86d" providerId="AD" clId="Web-{3C3E76DD-86AC-AE39-3A56-64895350C6C8}" dt="2025-02-23T14:31:39.745" v="39"/>
          <pc:sldLayoutMkLst>
            <pc:docMk/>
            <pc:sldMasterMk cId="1846719872" sldId="2147483721"/>
            <pc:sldLayoutMk cId="1631044421" sldId="2147483718"/>
          </pc:sldLayoutMkLst>
        </pc:sldLayoutChg>
        <pc:sldLayoutChg chg="add del">
          <pc:chgData name="Nerissa Leka (2411835)" userId="S::2411835@student.uwtsd.ac.uk::1c1ee811-1bc7-4008-a123-48667da2f86d" providerId="AD" clId="Web-{3C3E76DD-86AC-AE39-3A56-64895350C6C8}" dt="2025-02-23T14:31:39.745" v="39"/>
          <pc:sldLayoutMkLst>
            <pc:docMk/>
            <pc:sldMasterMk cId="1846719872" sldId="2147483721"/>
            <pc:sldLayoutMk cId="1145661280" sldId="2147483719"/>
          </pc:sldLayoutMkLst>
        </pc:sldLayoutChg>
        <pc:sldLayoutChg chg="add del">
          <pc:chgData name="Nerissa Leka (2411835)" userId="S::2411835@student.uwtsd.ac.uk::1c1ee811-1bc7-4008-a123-48667da2f86d" providerId="AD" clId="Web-{3C3E76DD-86AC-AE39-3A56-64895350C6C8}" dt="2025-02-23T14:31:39.745" v="39"/>
          <pc:sldLayoutMkLst>
            <pc:docMk/>
            <pc:sldMasterMk cId="1846719872" sldId="2147483721"/>
            <pc:sldLayoutMk cId="2721962552" sldId="2147483720"/>
          </pc:sldLayoutMkLst>
        </pc:sldLayoutChg>
      </pc:sldMasterChg>
      <pc:sldMasterChg chg="add addSldLayout">
        <pc:chgData name="Nerissa Leka (2411835)" userId="S::2411835@student.uwtsd.ac.uk::1c1ee811-1bc7-4008-a123-48667da2f86d" providerId="AD" clId="Web-{3C3E76DD-86AC-AE39-3A56-64895350C6C8}" dt="2025-02-23T14:31:39.745" v="39"/>
        <pc:sldMasterMkLst>
          <pc:docMk/>
          <pc:sldMasterMk cId="3137465953" sldId="2147483772"/>
        </pc:sldMasterMkLst>
        <pc:sldLayoutChg chg="add">
          <pc:chgData name="Nerissa Leka (2411835)" userId="S::2411835@student.uwtsd.ac.uk::1c1ee811-1bc7-4008-a123-48667da2f86d" providerId="AD" clId="Web-{3C3E76DD-86AC-AE39-3A56-64895350C6C8}" dt="2025-02-23T14:31:39.745" v="39"/>
          <pc:sldLayoutMkLst>
            <pc:docMk/>
            <pc:sldMasterMk cId="3137465953" sldId="2147483772"/>
            <pc:sldLayoutMk cId="2885666442" sldId="2147483761"/>
          </pc:sldLayoutMkLst>
        </pc:sldLayoutChg>
        <pc:sldLayoutChg chg="add">
          <pc:chgData name="Nerissa Leka (2411835)" userId="S::2411835@student.uwtsd.ac.uk::1c1ee811-1bc7-4008-a123-48667da2f86d" providerId="AD" clId="Web-{3C3E76DD-86AC-AE39-3A56-64895350C6C8}" dt="2025-02-23T14:31:39.745" v="39"/>
          <pc:sldLayoutMkLst>
            <pc:docMk/>
            <pc:sldMasterMk cId="3137465953" sldId="2147483772"/>
            <pc:sldLayoutMk cId="2157079321" sldId="2147483762"/>
          </pc:sldLayoutMkLst>
        </pc:sldLayoutChg>
        <pc:sldLayoutChg chg="add">
          <pc:chgData name="Nerissa Leka (2411835)" userId="S::2411835@student.uwtsd.ac.uk::1c1ee811-1bc7-4008-a123-48667da2f86d" providerId="AD" clId="Web-{3C3E76DD-86AC-AE39-3A56-64895350C6C8}" dt="2025-02-23T14:31:39.745" v="39"/>
          <pc:sldLayoutMkLst>
            <pc:docMk/>
            <pc:sldMasterMk cId="3137465953" sldId="2147483772"/>
            <pc:sldLayoutMk cId="3592798909" sldId="2147483763"/>
          </pc:sldLayoutMkLst>
        </pc:sldLayoutChg>
        <pc:sldLayoutChg chg="add">
          <pc:chgData name="Nerissa Leka (2411835)" userId="S::2411835@student.uwtsd.ac.uk::1c1ee811-1bc7-4008-a123-48667da2f86d" providerId="AD" clId="Web-{3C3E76DD-86AC-AE39-3A56-64895350C6C8}" dt="2025-02-23T14:31:39.745" v="39"/>
          <pc:sldLayoutMkLst>
            <pc:docMk/>
            <pc:sldMasterMk cId="3137465953" sldId="2147483772"/>
            <pc:sldLayoutMk cId="166291434" sldId="2147483764"/>
          </pc:sldLayoutMkLst>
        </pc:sldLayoutChg>
        <pc:sldLayoutChg chg="add">
          <pc:chgData name="Nerissa Leka (2411835)" userId="S::2411835@student.uwtsd.ac.uk::1c1ee811-1bc7-4008-a123-48667da2f86d" providerId="AD" clId="Web-{3C3E76DD-86AC-AE39-3A56-64895350C6C8}" dt="2025-02-23T14:31:39.745" v="39"/>
          <pc:sldLayoutMkLst>
            <pc:docMk/>
            <pc:sldMasterMk cId="3137465953" sldId="2147483772"/>
            <pc:sldLayoutMk cId="365415193" sldId="2147483765"/>
          </pc:sldLayoutMkLst>
        </pc:sldLayoutChg>
        <pc:sldLayoutChg chg="add">
          <pc:chgData name="Nerissa Leka (2411835)" userId="S::2411835@student.uwtsd.ac.uk::1c1ee811-1bc7-4008-a123-48667da2f86d" providerId="AD" clId="Web-{3C3E76DD-86AC-AE39-3A56-64895350C6C8}" dt="2025-02-23T14:31:39.745" v="39"/>
          <pc:sldLayoutMkLst>
            <pc:docMk/>
            <pc:sldMasterMk cId="3137465953" sldId="2147483772"/>
            <pc:sldLayoutMk cId="3244872965" sldId="2147483766"/>
          </pc:sldLayoutMkLst>
        </pc:sldLayoutChg>
        <pc:sldLayoutChg chg="add">
          <pc:chgData name="Nerissa Leka (2411835)" userId="S::2411835@student.uwtsd.ac.uk::1c1ee811-1bc7-4008-a123-48667da2f86d" providerId="AD" clId="Web-{3C3E76DD-86AC-AE39-3A56-64895350C6C8}" dt="2025-02-23T14:31:39.745" v="39"/>
          <pc:sldLayoutMkLst>
            <pc:docMk/>
            <pc:sldMasterMk cId="3137465953" sldId="2147483772"/>
            <pc:sldLayoutMk cId="3840232628" sldId="2147483767"/>
          </pc:sldLayoutMkLst>
        </pc:sldLayoutChg>
        <pc:sldLayoutChg chg="add">
          <pc:chgData name="Nerissa Leka (2411835)" userId="S::2411835@student.uwtsd.ac.uk::1c1ee811-1bc7-4008-a123-48667da2f86d" providerId="AD" clId="Web-{3C3E76DD-86AC-AE39-3A56-64895350C6C8}" dt="2025-02-23T14:31:39.745" v="39"/>
          <pc:sldLayoutMkLst>
            <pc:docMk/>
            <pc:sldMasterMk cId="3137465953" sldId="2147483772"/>
            <pc:sldLayoutMk cId="2918994165" sldId="2147483768"/>
          </pc:sldLayoutMkLst>
        </pc:sldLayoutChg>
        <pc:sldLayoutChg chg="add">
          <pc:chgData name="Nerissa Leka (2411835)" userId="S::2411835@student.uwtsd.ac.uk::1c1ee811-1bc7-4008-a123-48667da2f86d" providerId="AD" clId="Web-{3C3E76DD-86AC-AE39-3A56-64895350C6C8}" dt="2025-02-23T14:31:39.745" v="39"/>
          <pc:sldLayoutMkLst>
            <pc:docMk/>
            <pc:sldMasterMk cId="3137465953" sldId="2147483772"/>
            <pc:sldLayoutMk cId="3025849972" sldId="2147483769"/>
          </pc:sldLayoutMkLst>
        </pc:sldLayoutChg>
        <pc:sldLayoutChg chg="add">
          <pc:chgData name="Nerissa Leka (2411835)" userId="S::2411835@student.uwtsd.ac.uk::1c1ee811-1bc7-4008-a123-48667da2f86d" providerId="AD" clId="Web-{3C3E76DD-86AC-AE39-3A56-64895350C6C8}" dt="2025-02-23T14:31:39.745" v="39"/>
          <pc:sldLayoutMkLst>
            <pc:docMk/>
            <pc:sldMasterMk cId="3137465953" sldId="2147483772"/>
            <pc:sldLayoutMk cId="1372262599" sldId="2147483770"/>
          </pc:sldLayoutMkLst>
        </pc:sldLayoutChg>
        <pc:sldLayoutChg chg="add">
          <pc:chgData name="Nerissa Leka (2411835)" userId="S::2411835@student.uwtsd.ac.uk::1c1ee811-1bc7-4008-a123-48667da2f86d" providerId="AD" clId="Web-{3C3E76DD-86AC-AE39-3A56-64895350C6C8}" dt="2025-02-23T14:31:39.745" v="39"/>
          <pc:sldLayoutMkLst>
            <pc:docMk/>
            <pc:sldMasterMk cId="3137465953" sldId="2147483772"/>
            <pc:sldLayoutMk cId="531847888" sldId="2147483771"/>
          </pc:sldLayoutMkLst>
        </pc:sldLayoutChg>
      </pc:sldMasterChg>
    </pc:docChg>
  </pc:docChgLst>
  <pc:docChgLst>
    <pc:chgData name="Nerissa Leka (2411835)" userId="S::2411835@student.uwtsd.ac.uk::1c1ee811-1bc7-4008-a123-48667da2f86d" providerId="AD" clId="Web-{76960424-15DC-A5B9-6AA6-0D07AF3904CC}"/>
    <pc:docChg chg="delSld modSld sldOrd">
      <pc:chgData name="Nerissa Leka (2411835)" userId="S::2411835@student.uwtsd.ac.uk::1c1ee811-1bc7-4008-a123-48667da2f86d" providerId="AD" clId="Web-{76960424-15DC-A5B9-6AA6-0D07AF3904CC}" dt="2025-02-27T17:21:44.564" v="39" actId="1076"/>
      <pc:docMkLst>
        <pc:docMk/>
      </pc:docMkLst>
      <pc:sldChg chg="modSp">
        <pc:chgData name="Nerissa Leka (2411835)" userId="S::2411835@student.uwtsd.ac.uk::1c1ee811-1bc7-4008-a123-48667da2f86d" providerId="AD" clId="Web-{76960424-15DC-A5B9-6AA6-0D07AF3904CC}" dt="2025-02-27T17:21:44.564" v="39" actId="1076"/>
        <pc:sldMkLst>
          <pc:docMk/>
          <pc:sldMk cId="109857222" sldId="256"/>
        </pc:sldMkLst>
        <pc:picChg chg="mod">
          <ac:chgData name="Nerissa Leka (2411835)" userId="S::2411835@student.uwtsd.ac.uk::1c1ee811-1bc7-4008-a123-48667da2f86d" providerId="AD" clId="Web-{76960424-15DC-A5B9-6AA6-0D07AF3904CC}" dt="2025-02-25T08:49:08.051" v="12" actId="1076"/>
          <ac:picMkLst>
            <pc:docMk/>
            <pc:sldMk cId="109857222" sldId="256"/>
            <ac:picMk id="20" creationId="{39E524E3-DEBC-94C7-9B1A-3867CF90033E}"/>
          </ac:picMkLst>
        </pc:picChg>
        <pc:picChg chg="mod">
          <ac:chgData name="Nerissa Leka (2411835)" userId="S::2411835@student.uwtsd.ac.uk::1c1ee811-1bc7-4008-a123-48667da2f86d" providerId="AD" clId="Web-{76960424-15DC-A5B9-6AA6-0D07AF3904CC}" dt="2025-02-27T17:21:44.564" v="39" actId="1076"/>
          <ac:picMkLst>
            <pc:docMk/>
            <pc:sldMk cId="109857222" sldId="256"/>
            <ac:picMk id="92" creationId="{04019BDF-EDF3-B356-79C0-BAA7BFBD7AE4}"/>
          </ac:picMkLst>
        </pc:picChg>
      </pc:sldChg>
      <pc:sldChg chg="addSp delSp modSp ord">
        <pc:chgData name="Nerissa Leka (2411835)" userId="S::2411835@student.uwtsd.ac.uk::1c1ee811-1bc7-4008-a123-48667da2f86d" providerId="AD" clId="Web-{76960424-15DC-A5B9-6AA6-0D07AF3904CC}" dt="2025-02-25T20:41:40.831" v="38" actId="1076"/>
        <pc:sldMkLst>
          <pc:docMk/>
          <pc:sldMk cId="1997921865" sldId="257"/>
        </pc:sldMkLst>
        <pc:picChg chg="add mod">
          <ac:chgData name="Nerissa Leka (2411835)" userId="S::2411835@student.uwtsd.ac.uk::1c1ee811-1bc7-4008-a123-48667da2f86d" providerId="AD" clId="Web-{76960424-15DC-A5B9-6AA6-0D07AF3904CC}" dt="2025-02-25T20:41:40.831" v="38" actId="1076"/>
          <ac:picMkLst>
            <pc:docMk/>
            <pc:sldMk cId="1997921865" sldId="257"/>
            <ac:picMk id="3" creationId="{ED458777-1D48-5934-9DDA-4524BDDB8B8D}"/>
          </ac:picMkLst>
        </pc:picChg>
      </pc:sldChg>
      <pc:sldChg chg="addSp delSp modSp">
        <pc:chgData name="Nerissa Leka (2411835)" userId="S::2411835@student.uwtsd.ac.uk::1c1ee811-1bc7-4008-a123-48667da2f86d" providerId="AD" clId="Web-{76960424-15DC-A5B9-6AA6-0D07AF3904CC}" dt="2025-02-25T20:40:01.468" v="36" actId="20577"/>
        <pc:sldMkLst>
          <pc:docMk/>
          <pc:sldMk cId="766301327" sldId="259"/>
        </pc:sldMkLst>
        <pc:spChg chg="mod">
          <ac:chgData name="Nerissa Leka (2411835)" userId="S::2411835@student.uwtsd.ac.uk::1c1ee811-1bc7-4008-a123-48667da2f86d" providerId="AD" clId="Web-{76960424-15DC-A5B9-6AA6-0D07AF3904CC}" dt="2025-02-25T20:40:01.468" v="36" actId="20577"/>
          <ac:spMkLst>
            <pc:docMk/>
            <pc:sldMk cId="766301327" sldId="259"/>
            <ac:spMk id="2" creationId="{2265B3B6-3AD8-0714-9A58-5C564A773A65}"/>
          </ac:spMkLst>
        </pc:spChg>
        <pc:spChg chg="add">
          <ac:chgData name="Nerissa Leka (2411835)" userId="S::2411835@student.uwtsd.ac.uk::1c1ee811-1bc7-4008-a123-48667da2f86d" providerId="AD" clId="Web-{76960424-15DC-A5B9-6AA6-0D07AF3904CC}" dt="2025-02-25T20:39:55.171" v="34"/>
          <ac:spMkLst>
            <pc:docMk/>
            <pc:sldMk cId="766301327" sldId="259"/>
            <ac:spMk id="33" creationId="{8D06CE56-3881-4ADA-8CEF-D18B02C242A3}"/>
          </ac:spMkLst>
        </pc:spChg>
        <pc:spChg chg="add">
          <ac:chgData name="Nerissa Leka (2411835)" userId="S::2411835@student.uwtsd.ac.uk::1c1ee811-1bc7-4008-a123-48667da2f86d" providerId="AD" clId="Web-{76960424-15DC-A5B9-6AA6-0D07AF3904CC}" dt="2025-02-25T20:39:55.171" v="34"/>
          <ac:spMkLst>
            <pc:docMk/>
            <pc:sldMk cId="766301327" sldId="259"/>
            <ac:spMk id="35" creationId="{79F3C543-62EC-4433-9C93-A2CD8764E9B4}"/>
          </ac:spMkLst>
        </pc:spChg>
        <pc:spChg chg="add">
          <ac:chgData name="Nerissa Leka (2411835)" userId="S::2411835@student.uwtsd.ac.uk::1c1ee811-1bc7-4008-a123-48667da2f86d" providerId="AD" clId="Web-{76960424-15DC-A5B9-6AA6-0D07AF3904CC}" dt="2025-02-25T20:39:55.171" v="34"/>
          <ac:spMkLst>
            <pc:docMk/>
            <pc:sldMk cId="766301327" sldId="259"/>
            <ac:spMk id="37" creationId="{0671A8AE-40A1-4631-A6B8-581AFF065482}"/>
          </ac:spMkLst>
        </pc:spChg>
        <pc:spChg chg="add">
          <ac:chgData name="Nerissa Leka (2411835)" userId="S::2411835@student.uwtsd.ac.uk::1c1ee811-1bc7-4008-a123-48667da2f86d" providerId="AD" clId="Web-{76960424-15DC-A5B9-6AA6-0D07AF3904CC}" dt="2025-02-25T20:39:55.171" v="34"/>
          <ac:spMkLst>
            <pc:docMk/>
            <pc:sldMk cId="766301327" sldId="259"/>
            <ac:spMk id="39" creationId="{A44CD100-6267-4E62-AA64-2182A3A6A1C0}"/>
          </ac:spMkLst>
        </pc:spChg>
        <pc:spChg chg="add">
          <ac:chgData name="Nerissa Leka (2411835)" userId="S::2411835@student.uwtsd.ac.uk::1c1ee811-1bc7-4008-a123-48667da2f86d" providerId="AD" clId="Web-{76960424-15DC-A5B9-6AA6-0D07AF3904CC}" dt="2025-02-25T20:39:55.171" v="34"/>
          <ac:spMkLst>
            <pc:docMk/>
            <pc:sldMk cId="766301327" sldId="259"/>
            <ac:spMk id="41" creationId="{AF2F604E-43BE-4DC3-B983-E071523364F8}"/>
          </ac:spMkLst>
        </pc:spChg>
        <pc:spChg chg="add">
          <ac:chgData name="Nerissa Leka (2411835)" userId="S::2411835@student.uwtsd.ac.uk::1c1ee811-1bc7-4008-a123-48667da2f86d" providerId="AD" clId="Web-{76960424-15DC-A5B9-6AA6-0D07AF3904CC}" dt="2025-02-25T20:39:55.171" v="34"/>
          <ac:spMkLst>
            <pc:docMk/>
            <pc:sldMk cId="766301327" sldId="259"/>
            <ac:spMk id="43" creationId="{08C9B587-E65E-4B52-B37C-ABEBB6E87928}"/>
          </ac:spMkLst>
        </pc:spChg>
      </pc:sldChg>
      <pc:sldChg chg="modSp del ord">
        <pc:chgData name="Nerissa Leka (2411835)" userId="S::2411835@student.uwtsd.ac.uk::1c1ee811-1bc7-4008-a123-48667da2f86d" providerId="AD" clId="Web-{76960424-15DC-A5B9-6AA6-0D07AF3904CC}" dt="2025-02-25T09:12:13.264" v="16"/>
        <pc:sldMkLst>
          <pc:docMk/>
          <pc:sldMk cId="1713173670" sldId="263"/>
        </pc:sldMkLst>
      </pc:sldChg>
      <pc:sldChg chg="addSp delSp modSp mod setBg">
        <pc:chgData name="Nerissa Leka (2411835)" userId="S::2411835@student.uwtsd.ac.uk::1c1ee811-1bc7-4008-a123-48667da2f86d" providerId="AD" clId="Web-{76960424-15DC-A5B9-6AA6-0D07AF3904CC}" dt="2025-02-25T20:38:57.576" v="30"/>
        <pc:sldMkLst>
          <pc:docMk/>
          <pc:sldMk cId="3229499223" sldId="264"/>
        </pc:sldMkLst>
        <pc:spChg chg="mod">
          <ac:chgData name="Nerissa Leka (2411835)" userId="S::2411835@student.uwtsd.ac.uk::1c1ee811-1bc7-4008-a123-48667da2f86d" providerId="AD" clId="Web-{76960424-15DC-A5B9-6AA6-0D07AF3904CC}" dt="2025-02-25T20:38:57.576" v="30"/>
          <ac:spMkLst>
            <pc:docMk/>
            <pc:sldMk cId="3229499223" sldId="264"/>
            <ac:spMk id="2" creationId="{11024881-34E9-C3F3-2F79-16B7F4A94503}"/>
          </ac:spMkLst>
        </pc:spChg>
        <pc:spChg chg="add">
          <ac:chgData name="Nerissa Leka (2411835)" userId="S::2411835@student.uwtsd.ac.uk::1c1ee811-1bc7-4008-a123-48667da2f86d" providerId="AD" clId="Web-{76960424-15DC-A5B9-6AA6-0D07AF3904CC}" dt="2025-02-25T20:38:57.576" v="30"/>
          <ac:spMkLst>
            <pc:docMk/>
            <pc:sldMk cId="3229499223" sldId="264"/>
            <ac:spMk id="17" creationId="{8D06CE56-3881-4ADA-8CEF-D18B02C242A3}"/>
          </ac:spMkLst>
        </pc:spChg>
        <pc:spChg chg="add">
          <ac:chgData name="Nerissa Leka (2411835)" userId="S::2411835@student.uwtsd.ac.uk::1c1ee811-1bc7-4008-a123-48667da2f86d" providerId="AD" clId="Web-{76960424-15DC-A5B9-6AA6-0D07AF3904CC}" dt="2025-02-25T20:38:57.576" v="30"/>
          <ac:spMkLst>
            <pc:docMk/>
            <pc:sldMk cId="3229499223" sldId="264"/>
            <ac:spMk id="19" creationId="{79F3C543-62EC-4433-9C93-A2CD8764E9B4}"/>
          </ac:spMkLst>
        </pc:spChg>
        <pc:spChg chg="add">
          <ac:chgData name="Nerissa Leka (2411835)" userId="S::2411835@student.uwtsd.ac.uk::1c1ee811-1bc7-4008-a123-48667da2f86d" providerId="AD" clId="Web-{76960424-15DC-A5B9-6AA6-0D07AF3904CC}" dt="2025-02-25T20:38:57.576" v="30"/>
          <ac:spMkLst>
            <pc:docMk/>
            <pc:sldMk cId="3229499223" sldId="264"/>
            <ac:spMk id="21" creationId="{96646FC9-C66D-4EC7-8310-0DD4ACC49C6C}"/>
          </ac:spMkLst>
        </pc:spChg>
        <pc:spChg chg="add">
          <ac:chgData name="Nerissa Leka (2411835)" userId="S::2411835@student.uwtsd.ac.uk::1c1ee811-1bc7-4008-a123-48667da2f86d" providerId="AD" clId="Web-{76960424-15DC-A5B9-6AA6-0D07AF3904CC}" dt="2025-02-25T20:38:57.576" v="30"/>
          <ac:spMkLst>
            <pc:docMk/>
            <pc:sldMk cId="3229499223" sldId="264"/>
            <ac:spMk id="23" creationId="{A3473CF9-37EB-43E7-89EF-D2D1C53D1DAC}"/>
          </ac:spMkLst>
        </pc:spChg>
        <pc:spChg chg="add">
          <ac:chgData name="Nerissa Leka (2411835)" userId="S::2411835@student.uwtsd.ac.uk::1c1ee811-1bc7-4008-a123-48667da2f86d" providerId="AD" clId="Web-{76960424-15DC-A5B9-6AA6-0D07AF3904CC}" dt="2025-02-25T20:38:57.576" v="30"/>
          <ac:spMkLst>
            <pc:docMk/>
            <pc:sldMk cId="3229499223" sldId="264"/>
            <ac:spMk id="25" creationId="{586B4EF9-43BA-4655-A6FF-1D8E21574C95}"/>
          </ac:spMkLst>
        </pc:spChg>
        <pc:picChg chg="add mod ord">
          <ac:chgData name="Nerissa Leka (2411835)" userId="S::2411835@student.uwtsd.ac.uk::1c1ee811-1bc7-4008-a123-48667da2f86d" providerId="AD" clId="Web-{76960424-15DC-A5B9-6AA6-0D07AF3904CC}" dt="2025-02-25T20:38:57.576" v="30"/>
          <ac:picMkLst>
            <pc:docMk/>
            <pc:sldMk cId="3229499223" sldId="264"/>
            <ac:picMk id="6" creationId="{A59FAB21-4BF1-3BAB-D08C-5BF8C6BCAB46}"/>
          </ac:picMkLst>
        </pc:picChg>
      </pc:sldChg>
    </pc:docChg>
  </pc:docChgLst>
  <pc:docChgLst>
    <pc:chgData name="Nerissa Leka (2411835)" userId="1c1ee811-1bc7-4008-a123-48667da2f86d" providerId="ADAL" clId="{C1180AA6-AA2B-47E0-9994-F5F08E164FF7}"/>
    <pc:docChg chg="custSel addSld delSld modSld">
      <pc:chgData name="Nerissa Leka (2411835)" userId="1c1ee811-1bc7-4008-a123-48667da2f86d" providerId="ADAL" clId="{C1180AA6-AA2B-47E0-9994-F5F08E164FF7}" dt="2025-02-28T00:34:27.232" v="3138" actId="14100"/>
      <pc:docMkLst>
        <pc:docMk/>
      </pc:docMkLst>
      <pc:sldChg chg="addSp delSp modSp mod modTransition modAnim modNotesTx">
        <pc:chgData name="Nerissa Leka (2411835)" userId="1c1ee811-1bc7-4008-a123-48667da2f86d" providerId="ADAL" clId="{C1180AA6-AA2B-47E0-9994-F5F08E164FF7}" dt="2025-02-27T17:19:21.073" v="2540" actId="14100"/>
        <pc:sldMkLst>
          <pc:docMk/>
          <pc:sldMk cId="109857222" sldId="256"/>
        </pc:sldMkLst>
        <pc:picChg chg="add del mod">
          <ac:chgData name="Nerissa Leka (2411835)" userId="1c1ee811-1bc7-4008-a123-48667da2f86d" providerId="ADAL" clId="{C1180AA6-AA2B-47E0-9994-F5F08E164FF7}" dt="2025-02-27T15:21:23.805" v="918"/>
          <ac:picMkLst>
            <pc:docMk/>
            <pc:sldMk cId="109857222" sldId="256"/>
            <ac:picMk id="19" creationId="{87957936-964C-AC2A-487A-84478975321A}"/>
          </ac:picMkLst>
        </pc:picChg>
        <pc:picChg chg="add del mod ord">
          <ac:chgData name="Nerissa Leka (2411835)" userId="1c1ee811-1bc7-4008-a123-48667da2f86d" providerId="ADAL" clId="{C1180AA6-AA2B-47E0-9994-F5F08E164FF7}" dt="2025-02-27T15:21:28.539" v="919"/>
          <ac:picMkLst>
            <pc:docMk/>
            <pc:sldMk cId="109857222" sldId="256"/>
            <ac:picMk id="26" creationId="{5A34CD80-61E3-9F67-49C8-9EED97ED334D}"/>
          </ac:picMkLst>
        </pc:picChg>
        <pc:picChg chg="add del mod">
          <ac:chgData name="Nerissa Leka (2411835)" userId="1c1ee811-1bc7-4008-a123-48667da2f86d" providerId="ADAL" clId="{C1180AA6-AA2B-47E0-9994-F5F08E164FF7}" dt="2025-02-27T15:49:04.182" v="1307"/>
          <ac:picMkLst>
            <pc:docMk/>
            <pc:sldMk cId="109857222" sldId="256"/>
            <ac:picMk id="27" creationId="{480172E3-EDFD-29FB-599C-F9163B3CD0A5}"/>
          </ac:picMkLst>
        </pc:picChg>
        <pc:picChg chg="add del mod ord">
          <ac:chgData name="Nerissa Leka (2411835)" userId="1c1ee811-1bc7-4008-a123-48667da2f86d" providerId="ADAL" clId="{C1180AA6-AA2B-47E0-9994-F5F08E164FF7}" dt="2025-02-27T15:49:20.653" v="1308"/>
          <ac:picMkLst>
            <pc:docMk/>
            <pc:sldMk cId="109857222" sldId="256"/>
            <ac:picMk id="37" creationId="{582E9373-C304-74EC-17ED-5540F80EB2E5}"/>
          </ac:picMkLst>
        </pc:picChg>
        <pc:picChg chg="add del mod">
          <ac:chgData name="Nerissa Leka (2411835)" userId="1c1ee811-1bc7-4008-a123-48667da2f86d" providerId="ADAL" clId="{C1180AA6-AA2B-47E0-9994-F5F08E164FF7}" dt="2025-02-27T15:49:30.680" v="1310"/>
          <ac:picMkLst>
            <pc:docMk/>
            <pc:sldMk cId="109857222" sldId="256"/>
            <ac:picMk id="38" creationId="{E5A75D3D-1C82-95CE-F368-BFFE19A4AD48}"/>
          </ac:picMkLst>
        </pc:picChg>
        <pc:picChg chg="add del mod ord">
          <ac:chgData name="Nerissa Leka (2411835)" userId="1c1ee811-1bc7-4008-a123-48667da2f86d" providerId="ADAL" clId="{C1180AA6-AA2B-47E0-9994-F5F08E164FF7}" dt="2025-02-27T15:49:52.727" v="1311"/>
          <ac:picMkLst>
            <pc:docMk/>
            <pc:sldMk cId="109857222" sldId="256"/>
            <ac:picMk id="41" creationId="{2B68E2FD-6612-9082-CFA0-49AE4D8AA393}"/>
          </ac:picMkLst>
        </pc:picChg>
        <pc:picChg chg="add del mod">
          <ac:chgData name="Nerissa Leka (2411835)" userId="1c1ee811-1bc7-4008-a123-48667da2f86d" providerId="ADAL" clId="{C1180AA6-AA2B-47E0-9994-F5F08E164FF7}" dt="2025-02-27T15:50:09.634" v="1313"/>
          <ac:picMkLst>
            <pc:docMk/>
            <pc:sldMk cId="109857222" sldId="256"/>
            <ac:picMk id="42" creationId="{4644CD24-091F-901E-3ADC-483A790EB423}"/>
          </ac:picMkLst>
        </pc:picChg>
        <pc:picChg chg="add del mod ord">
          <ac:chgData name="Nerissa Leka (2411835)" userId="1c1ee811-1bc7-4008-a123-48667da2f86d" providerId="ADAL" clId="{C1180AA6-AA2B-47E0-9994-F5F08E164FF7}" dt="2025-02-27T15:50:24.538" v="1314"/>
          <ac:picMkLst>
            <pc:docMk/>
            <pc:sldMk cId="109857222" sldId="256"/>
            <ac:picMk id="45" creationId="{83A17AEA-7CF5-E791-3B0C-5E3B2D3277F0}"/>
          </ac:picMkLst>
        </pc:picChg>
        <pc:picChg chg="add del mod">
          <ac:chgData name="Nerissa Leka (2411835)" userId="1c1ee811-1bc7-4008-a123-48667da2f86d" providerId="ADAL" clId="{C1180AA6-AA2B-47E0-9994-F5F08E164FF7}" dt="2025-02-27T15:50:30.976" v="1316"/>
          <ac:picMkLst>
            <pc:docMk/>
            <pc:sldMk cId="109857222" sldId="256"/>
            <ac:picMk id="46" creationId="{7ED3B1AE-F6C6-7337-C9D8-DBBC8EE0396D}"/>
          </ac:picMkLst>
        </pc:picChg>
        <pc:picChg chg="add del mod ord">
          <ac:chgData name="Nerissa Leka (2411835)" userId="1c1ee811-1bc7-4008-a123-48667da2f86d" providerId="ADAL" clId="{C1180AA6-AA2B-47E0-9994-F5F08E164FF7}" dt="2025-02-27T15:51:03.450" v="1317"/>
          <ac:picMkLst>
            <pc:docMk/>
            <pc:sldMk cId="109857222" sldId="256"/>
            <ac:picMk id="49" creationId="{75A2F47B-B174-4376-1BD8-A354A6504C27}"/>
          </ac:picMkLst>
        </pc:picChg>
        <pc:picChg chg="add del mod">
          <ac:chgData name="Nerissa Leka (2411835)" userId="1c1ee811-1bc7-4008-a123-48667da2f86d" providerId="ADAL" clId="{C1180AA6-AA2B-47E0-9994-F5F08E164FF7}" dt="2025-02-27T15:51:55.388" v="1319"/>
          <ac:picMkLst>
            <pc:docMk/>
            <pc:sldMk cId="109857222" sldId="256"/>
            <ac:picMk id="50" creationId="{7C5F305D-DBCD-2C90-F2D1-BFC9535DC21F}"/>
          </ac:picMkLst>
        </pc:picChg>
        <pc:picChg chg="add del mod ord">
          <ac:chgData name="Nerissa Leka (2411835)" userId="1c1ee811-1bc7-4008-a123-48667da2f86d" providerId="ADAL" clId="{C1180AA6-AA2B-47E0-9994-F5F08E164FF7}" dt="2025-02-27T15:52:24.146" v="1320"/>
          <ac:picMkLst>
            <pc:docMk/>
            <pc:sldMk cId="109857222" sldId="256"/>
            <ac:picMk id="54" creationId="{386A2C9B-4B52-D905-00F3-F15948E94042}"/>
          </ac:picMkLst>
        </pc:picChg>
        <pc:picChg chg="add del mod">
          <ac:chgData name="Nerissa Leka (2411835)" userId="1c1ee811-1bc7-4008-a123-48667da2f86d" providerId="ADAL" clId="{C1180AA6-AA2B-47E0-9994-F5F08E164FF7}" dt="2025-02-27T16:29:22.584" v="2129"/>
          <ac:picMkLst>
            <pc:docMk/>
            <pc:sldMk cId="109857222" sldId="256"/>
            <ac:picMk id="55" creationId="{618E4768-351F-4DA9-7DBC-A9ED8DEA30CF}"/>
          </ac:picMkLst>
        </pc:picChg>
        <pc:picChg chg="add del mod ord">
          <ac:chgData name="Nerissa Leka (2411835)" userId="1c1ee811-1bc7-4008-a123-48667da2f86d" providerId="ADAL" clId="{C1180AA6-AA2B-47E0-9994-F5F08E164FF7}" dt="2025-02-27T16:29:31.316" v="2130"/>
          <ac:picMkLst>
            <pc:docMk/>
            <pc:sldMk cId="109857222" sldId="256"/>
            <ac:picMk id="61" creationId="{631EAA95-878D-A639-89DA-6192C53E2A30}"/>
          </ac:picMkLst>
        </pc:picChg>
        <pc:picChg chg="add del mod">
          <ac:chgData name="Nerissa Leka (2411835)" userId="1c1ee811-1bc7-4008-a123-48667da2f86d" providerId="ADAL" clId="{C1180AA6-AA2B-47E0-9994-F5F08E164FF7}" dt="2025-02-27T16:29:51.647" v="2132"/>
          <ac:picMkLst>
            <pc:docMk/>
            <pc:sldMk cId="109857222" sldId="256"/>
            <ac:picMk id="62" creationId="{0C7B517B-051E-D390-AE27-AC967B513637}"/>
          </ac:picMkLst>
        </pc:picChg>
        <pc:picChg chg="add del mod ord">
          <ac:chgData name="Nerissa Leka (2411835)" userId="1c1ee811-1bc7-4008-a123-48667da2f86d" providerId="ADAL" clId="{C1180AA6-AA2B-47E0-9994-F5F08E164FF7}" dt="2025-02-27T16:30:07.903" v="2133"/>
          <ac:picMkLst>
            <pc:docMk/>
            <pc:sldMk cId="109857222" sldId="256"/>
            <ac:picMk id="65" creationId="{CA5593CA-69E4-D1D8-407C-BA669C41AF33}"/>
          </ac:picMkLst>
        </pc:picChg>
        <pc:picChg chg="add del mod">
          <ac:chgData name="Nerissa Leka (2411835)" userId="1c1ee811-1bc7-4008-a123-48667da2f86d" providerId="ADAL" clId="{C1180AA6-AA2B-47E0-9994-F5F08E164FF7}" dt="2025-02-27T16:30:14.120" v="2135"/>
          <ac:picMkLst>
            <pc:docMk/>
            <pc:sldMk cId="109857222" sldId="256"/>
            <ac:picMk id="66" creationId="{6959B267-FF59-F109-693D-9AEE51A8357E}"/>
          </ac:picMkLst>
        </pc:picChg>
        <pc:picChg chg="add del mod ord">
          <ac:chgData name="Nerissa Leka (2411835)" userId="1c1ee811-1bc7-4008-a123-48667da2f86d" providerId="ADAL" clId="{C1180AA6-AA2B-47E0-9994-F5F08E164FF7}" dt="2025-02-27T16:30:53.606" v="2136"/>
          <ac:picMkLst>
            <pc:docMk/>
            <pc:sldMk cId="109857222" sldId="256"/>
            <ac:picMk id="69" creationId="{026D0F79-3C06-2695-2D0C-4C073314603E}"/>
          </ac:picMkLst>
        </pc:picChg>
        <pc:picChg chg="add del mod">
          <ac:chgData name="Nerissa Leka (2411835)" userId="1c1ee811-1bc7-4008-a123-48667da2f86d" providerId="ADAL" clId="{C1180AA6-AA2B-47E0-9994-F5F08E164FF7}" dt="2025-02-27T16:31:17.568" v="2138"/>
          <ac:picMkLst>
            <pc:docMk/>
            <pc:sldMk cId="109857222" sldId="256"/>
            <ac:picMk id="70" creationId="{E2D6D0C2-E9AE-240A-C28D-FE62A0A8F123}"/>
          </ac:picMkLst>
        </pc:picChg>
        <pc:picChg chg="add del mod ord">
          <ac:chgData name="Nerissa Leka (2411835)" userId="1c1ee811-1bc7-4008-a123-48667da2f86d" providerId="ADAL" clId="{C1180AA6-AA2B-47E0-9994-F5F08E164FF7}" dt="2025-02-27T16:31:56.610" v="2139"/>
          <ac:picMkLst>
            <pc:docMk/>
            <pc:sldMk cId="109857222" sldId="256"/>
            <ac:picMk id="73" creationId="{21B5EFED-5B30-D1BD-4652-9880084EE21A}"/>
          </ac:picMkLst>
        </pc:picChg>
        <pc:picChg chg="add del mod">
          <ac:chgData name="Nerissa Leka (2411835)" userId="1c1ee811-1bc7-4008-a123-48667da2f86d" providerId="ADAL" clId="{C1180AA6-AA2B-47E0-9994-F5F08E164FF7}" dt="2025-02-27T16:32:03.798" v="2141"/>
          <ac:picMkLst>
            <pc:docMk/>
            <pc:sldMk cId="109857222" sldId="256"/>
            <ac:picMk id="74" creationId="{225A41D0-8C60-9209-8737-0AFFBF8C42F8}"/>
          </ac:picMkLst>
        </pc:picChg>
        <pc:picChg chg="add del mod ord">
          <ac:chgData name="Nerissa Leka (2411835)" userId="1c1ee811-1bc7-4008-a123-48667da2f86d" providerId="ADAL" clId="{C1180AA6-AA2B-47E0-9994-F5F08E164FF7}" dt="2025-02-27T16:32:14.816" v="2142"/>
          <ac:picMkLst>
            <pc:docMk/>
            <pc:sldMk cId="109857222" sldId="256"/>
            <ac:picMk id="77" creationId="{00367310-E4D2-A2B0-BCB4-25CA0E0B0770}"/>
          </ac:picMkLst>
        </pc:picChg>
        <pc:picChg chg="add del mod">
          <ac:chgData name="Nerissa Leka (2411835)" userId="1c1ee811-1bc7-4008-a123-48667da2f86d" providerId="ADAL" clId="{C1180AA6-AA2B-47E0-9994-F5F08E164FF7}" dt="2025-02-27T16:32:22.485" v="2144"/>
          <ac:picMkLst>
            <pc:docMk/>
            <pc:sldMk cId="109857222" sldId="256"/>
            <ac:picMk id="78" creationId="{ABACC406-9994-9F09-94B8-3EBDF7B9CC27}"/>
          </ac:picMkLst>
        </pc:picChg>
        <pc:picChg chg="add del mod ord">
          <ac:chgData name="Nerissa Leka (2411835)" userId="1c1ee811-1bc7-4008-a123-48667da2f86d" providerId="ADAL" clId="{C1180AA6-AA2B-47E0-9994-F5F08E164FF7}" dt="2025-02-27T16:33:05.574" v="2145"/>
          <ac:picMkLst>
            <pc:docMk/>
            <pc:sldMk cId="109857222" sldId="256"/>
            <ac:picMk id="81" creationId="{94367D03-C671-022F-C83D-6359595C7186}"/>
          </ac:picMkLst>
        </pc:picChg>
        <pc:picChg chg="add del mod">
          <ac:chgData name="Nerissa Leka (2411835)" userId="1c1ee811-1bc7-4008-a123-48667da2f86d" providerId="ADAL" clId="{C1180AA6-AA2B-47E0-9994-F5F08E164FF7}" dt="2025-02-27T16:33:25.996" v="2148"/>
          <ac:picMkLst>
            <pc:docMk/>
            <pc:sldMk cId="109857222" sldId="256"/>
            <ac:picMk id="82" creationId="{B3161AF0-9B6C-1C6B-B68B-62BE25E4697E}"/>
          </ac:picMkLst>
        </pc:picChg>
        <pc:picChg chg="add del mod ord">
          <ac:chgData name="Nerissa Leka (2411835)" userId="1c1ee811-1bc7-4008-a123-48667da2f86d" providerId="ADAL" clId="{C1180AA6-AA2B-47E0-9994-F5F08E164FF7}" dt="2025-02-27T16:36:51.657" v="2149"/>
          <ac:picMkLst>
            <pc:docMk/>
            <pc:sldMk cId="109857222" sldId="256"/>
            <ac:picMk id="83" creationId="{770A8DCA-C3F8-E91E-6B30-C56721255CE9}"/>
          </ac:picMkLst>
        </pc:picChg>
        <pc:picChg chg="add del mod">
          <ac:chgData name="Nerissa Leka (2411835)" userId="1c1ee811-1bc7-4008-a123-48667da2f86d" providerId="ADAL" clId="{C1180AA6-AA2B-47E0-9994-F5F08E164FF7}" dt="2025-02-27T16:50:06.105" v="2524"/>
          <ac:picMkLst>
            <pc:docMk/>
            <pc:sldMk cId="109857222" sldId="256"/>
            <ac:picMk id="84" creationId="{E8C1E011-E3B7-D5F5-AF36-E187AF890AE2}"/>
          </ac:picMkLst>
        </pc:picChg>
        <pc:picChg chg="add del mod ord">
          <ac:chgData name="Nerissa Leka (2411835)" userId="1c1ee811-1bc7-4008-a123-48667da2f86d" providerId="ADAL" clId="{C1180AA6-AA2B-47E0-9994-F5F08E164FF7}" dt="2025-02-27T16:50:32.934" v="2525"/>
          <ac:picMkLst>
            <pc:docMk/>
            <pc:sldMk cId="109857222" sldId="256"/>
            <ac:picMk id="87" creationId="{D80FE600-F29F-48FD-FD8E-D40B7867D52A}"/>
          </ac:picMkLst>
        </pc:picChg>
        <pc:picChg chg="add del mod">
          <ac:chgData name="Nerissa Leka (2411835)" userId="1c1ee811-1bc7-4008-a123-48667da2f86d" providerId="ADAL" clId="{C1180AA6-AA2B-47E0-9994-F5F08E164FF7}" dt="2025-02-27T16:50:41.596" v="2527"/>
          <ac:picMkLst>
            <pc:docMk/>
            <pc:sldMk cId="109857222" sldId="256"/>
            <ac:picMk id="88" creationId="{ACF9D7CA-4913-DAE0-5092-5CD859AB8333}"/>
          </ac:picMkLst>
        </pc:picChg>
        <pc:picChg chg="add del mod ord">
          <ac:chgData name="Nerissa Leka (2411835)" userId="1c1ee811-1bc7-4008-a123-48667da2f86d" providerId="ADAL" clId="{C1180AA6-AA2B-47E0-9994-F5F08E164FF7}" dt="2025-02-27T16:53:57.055" v="2528"/>
          <ac:picMkLst>
            <pc:docMk/>
            <pc:sldMk cId="109857222" sldId="256"/>
            <ac:picMk id="91" creationId="{A4AE115E-A62B-55F5-7B16-FE4D89BA13C5}"/>
          </ac:picMkLst>
        </pc:picChg>
        <pc:picChg chg="add mod">
          <ac:chgData name="Nerissa Leka (2411835)" userId="1c1ee811-1bc7-4008-a123-48667da2f86d" providerId="ADAL" clId="{C1180AA6-AA2B-47E0-9994-F5F08E164FF7}" dt="2025-02-27T17:18:44.367" v="2538" actId="1076"/>
          <ac:picMkLst>
            <pc:docMk/>
            <pc:sldMk cId="109857222" sldId="256"/>
            <ac:picMk id="92" creationId="{04019BDF-EDF3-B356-79C0-BAA7BFBD7AE4}"/>
          </ac:picMkLst>
        </pc:picChg>
        <pc:picChg chg="add mod">
          <ac:chgData name="Nerissa Leka (2411835)" userId="1c1ee811-1bc7-4008-a123-48667da2f86d" providerId="ADAL" clId="{C1180AA6-AA2B-47E0-9994-F5F08E164FF7}" dt="2025-02-27T17:19:21.073" v="2540" actId="14100"/>
          <ac:picMkLst>
            <pc:docMk/>
            <pc:sldMk cId="109857222" sldId="256"/>
            <ac:picMk id="98" creationId="{FC355F66-62FA-414B-01E7-5637CB3C9388}"/>
          </ac:picMkLst>
        </pc:picChg>
      </pc:sldChg>
      <pc:sldChg chg="addSp delSp modSp mod modTransition modAnim modNotesTx">
        <pc:chgData name="Nerissa Leka (2411835)" userId="1c1ee811-1bc7-4008-a123-48667da2f86d" providerId="ADAL" clId="{C1180AA6-AA2B-47E0-9994-F5F08E164FF7}" dt="2025-02-27T17:17:22.153" v="2536" actId="14100"/>
        <pc:sldMkLst>
          <pc:docMk/>
          <pc:sldMk cId="1997921865" sldId="257"/>
        </pc:sldMkLst>
        <pc:picChg chg="add del mod">
          <ac:chgData name="Nerissa Leka (2411835)" userId="1c1ee811-1bc7-4008-a123-48667da2f86d" providerId="ADAL" clId="{C1180AA6-AA2B-47E0-9994-F5F08E164FF7}" dt="2025-02-27T15:21:23.805" v="918"/>
          <ac:picMkLst>
            <pc:docMk/>
            <pc:sldMk cId="1997921865" sldId="257"/>
            <ac:picMk id="11" creationId="{C37EBD3C-35B7-08AE-C1BC-D16107C4CC25}"/>
          </ac:picMkLst>
        </pc:picChg>
        <pc:picChg chg="add del mod ord">
          <ac:chgData name="Nerissa Leka (2411835)" userId="1c1ee811-1bc7-4008-a123-48667da2f86d" providerId="ADAL" clId="{C1180AA6-AA2B-47E0-9994-F5F08E164FF7}" dt="2025-02-27T15:53:39.424" v="1321"/>
          <ac:picMkLst>
            <pc:docMk/>
            <pc:sldMk cId="1997921865" sldId="257"/>
            <ac:picMk id="17" creationId="{A194A197-8560-1917-50AA-504CC7FEA477}"/>
          </ac:picMkLst>
        </pc:picChg>
        <pc:picChg chg="add del mod">
          <ac:chgData name="Nerissa Leka (2411835)" userId="1c1ee811-1bc7-4008-a123-48667da2f86d" providerId="ADAL" clId="{C1180AA6-AA2B-47E0-9994-F5F08E164FF7}" dt="2025-02-27T16:29:22.584" v="2129"/>
          <ac:picMkLst>
            <pc:docMk/>
            <pc:sldMk cId="1997921865" sldId="257"/>
            <ac:picMk id="18" creationId="{FB615A12-99F9-4C9E-6471-2F4D29A19AE4}"/>
          </ac:picMkLst>
        </pc:picChg>
        <pc:picChg chg="add del mod ord">
          <ac:chgData name="Nerissa Leka (2411835)" userId="1c1ee811-1bc7-4008-a123-48667da2f86d" providerId="ADAL" clId="{C1180AA6-AA2B-47E0-9994-F5F08E164FF7}" dt="2025-02-27T16:33:05.574" v="2145"/>
          <ac:picMkLst>
            <pc:docMk/>
            <pc:sldMk cId="1997921865" sldId="257"/>
            <ac:picMk id="23" creationId="{1CEA8A50-CFC3-7E11-2B42-FB1DE1D17FE6}"/>
          </ac:picMkLst>
        </pc:picChg>
        <pc:picChg chg="add del mod">
          <ac:chgData name="Nerissa Leka (2411835)" userId="1c1ee811-1bc7-4008-a123-48667da2f86d" providerId="ADAL" clId="{C1180AA6-AA2B-47E0-9994-F5F08E164FF7}" dt="2025-02-27T16:33:25.996" v="2148"/>
          <ac:picMkLst>
            <pc:docMk/>
            <pc:sldMk cId="1997921865" sldId="257"/>
            <ac:picMk id="24" creationId="{5069EC06-E1BD-9274-5E09-5F85B03C64E3}"/>
          </ac:picMkLst>
        </pc:picChg>
        <pc:picChg chg="add del mod ord">
          <ac:chgData name="Nerissa Leka (2411835)" userId="1c1ee811-1bc7-4008-a123-48667da2f86d" providerId="ADAL" clId="{C1180AA6-AA2B-47E0-9994-F5F08E164FF7}" dt="2025-02-27T16:36:51.657" v="2149"/>
          <ac:picMkLst>
            <pc:docMk/>
            <pc:sldMk cId="1997921865" sldId="257"/>
            <ac:picMk id="27" creationId="{165606D3-6DF2-9FC4-D2D1-2B56ADD9A742}"/>
          </ac:picMkLst>
        </pc:picChg>
        <pc:picChg chg="add del mod">
          <ac:chgData name="Nerissa Leka (2411835)" userId="1c1ee811-1bc7-4008-a123-48667da2f86d" providerId="ADAL" clId="{C1180AA6-AA2B-47E0-9994-F5F08E164FF7}" dt="2025-02-27T16:50:06.105" v="2524"/>
          <ac:picMkLst>
            <pc:docMk/>
            <pc:sldMk cId="1997921865" sldId="257"/>
            <ac:picMk id="28" creationId="{9773FA63-E00A-355A-C4E8-BA930446541C}"/>
          </ac:picMkLst>
        </pc:picChg>
        <pc:picChg chg="add del mod ord">
          <ac:chgData name="Nerissa Leka (2411835)" userId="1c1ee811-1bc7-4008-a123-48667da2f86d" providerId="ADAL" clId="{C1180AA6-AA2B-47E0-9994-F5F08E164FF7}" dt="2025-02-27T16:53:57.055" v="2528"/>
          <ac:picMkLst>
            <pc:docMk/>
            <pc:sldMk cId="1997921865" sldId="257"/>
            <ac:picMk id="31" creationId="{674CEF3E-8389-0359-97EB-6F7B3EE8C265}"/>
          </ac:picMkLst>
        </pc:picChg>
        <pc:picChg chg="add mod">
          <ac:chgData name="Nerissa Leka (2411835)" userId="1c1ee811-1bc7-4008-a123-48667da2f86d" providerId="ADAL" clId="{C1180AA6-AA2B-47E0-9994-F5F08E164FF7}" dt="2025-02-27T17:17:22.153" v="2536" actId="14100"/>
          <ac:picMkLst>
            <pc:docMk/>
            <pc:sldMk cId="1997921865" sldId="257"/>
            <ac:picMk id="32" creationId="{89BB66E5-485B-7F9A-A610-973FAA6ABF99}"/>
          </ac:picMkLst>
        </pc:picChg>
      </pc:sldChg>
      <pc:sldChg chg="modSp del mod modTransition">
        <pc:chgData name="Nerissa Leka (2411835)" userId="1c1ee811-1bc7-4008-a123-48667da2f86d" providerId="ADAL" clId="{C1180AA6-AA2B-47E0-9994-F5F08E164FF7}" dt="2025-02-24T12:25:44.352" v="600" actId="47"/>
        <pc:sldMkLst>
          <pc:docMk/>
          <pc:sldMk cId="4251214417" sldId="258"/>
        </pc:sldMkLst>
      </pc:sldChg>
      <pc:sldChg chg="addSp delSp modSp mod modTransition modAnim modNotesTx">
        <pc:chgData name="Nerissa Leka (2411835)" userId="1c1ee811-1bc7-4008-a123-48667da2f86d" providerId="ADAL" clId="{C1180AA6-AA2B-47E0-9994-F5F08E164FF7}" dt="2025-02-27T17:04:01.492" v="2533"/>
        <pc:sldMkLst>
          <pc:docMk/>
          <pc:sldMk cId="766301327" sldId="259"/>
        </pc:sldMkLst>
        <pc:picChg chg="add del mod">
          <ac:chgData name="Nerissa Leka (2411835)" userId="1c1ee811-1bc7-4008-a123-48667da2f86d" providerId="ADAL" clId="{C1180AA6-AA2B-47E0-9994-F5F08E164FF7}" dt="2025-02-27T16:50:06.105" v="2524"/>
          <ac:picMkLst>
            <pc:docMk/>
            <pc:sldMk cId="766301327" sldId="259"/>
            <ac:picMk id="14" creationId="{3E5347B3-FD61-5E16-1B24-EF1654EE23AA}"/>
          </ac:picMkLst>
        </pc:picChg>
        <pc:picChg chg="add del mod ord">
          <ac:chgData name="Nerissa Leka (2411835)" userId="1c1ee811-1bc7-4008-a123-48667da2f86d" providerId="ADAL" clId="{C1180AA6-AA2B-47E0-9994-F5F08E164FF7}" dt="2025-02-27T16:53:57.055" v="2528"/>
          <ac:picMkLst>
            <pc:docMk/>
            <pc:sldMk cId="766301327" sldId="259"/>
            <ac:picMk id="16" creationId="{E528FBCA-1C37-56CE-A778-EEF5C409BC10}"/>
          </ac:picMkLst>
        </pc:picChg>
        <pc:picChg chg="add del mod">
          <ac:chgData name="Nerissa Leka (2411835)" userId="1c1ee811-1bc7-4008-a123-48667da2f86d" providerId="ADAL" clId="{C1180AA6-AA2B-47E0-9994-F5F08E164FF7}" dt="2025-02-27T17:02:50.544" v="2532"/>
          <ac:picMkLst>
            <pc:docMk/>
            <pc:sldMk cId="766301327" sldId="259"/>
            <ac:picMk id="17" creationId="{039C210E-BC79-96B3-E1D6-42963DBF2129}"/>
          </ac:picMkLst>
        </pc:picChg>
        <pc:picChg chg="add del mod ord">
          <ac:chgData name="Nerissa Leka (2411835)" userId="1c1ee811-1bc7-4008-a123-48667da2f86d" providerId="ADAL" clId="{C1180AA6-AA2B-47E0-9994-F5F08E164FF7}" dt="2025-02-27T17:04:01.492" v="2533"/>
          <ac:picMkLst>
            <pc:docMk/>
            <pc:sldMk cId="766301327" sldId="259"/>
            <ac:picMk id="21" creationId="{14B3C1E1-1968-55B8-3AB4-5A07977B3DAC}"/>
          </ac:picMkLst>
        </pc:picChg>
        <pc:picChg chg="add mod">
          <ac:chgData name="Nerissa Leka (2411835)" userId="1c1ee811-1bc7-4008-a123-48667da2f86d" providerId="ADAL" clId="{C1180AA6-AA2B-47E0-9994-F5F08E164FF7}" dt="2025-02-27T17:04:01.492" v="2533"/>
          <ac:picMkLst>
            <pc:docMk/>
            <pc:sldMk cId="766301327" sldId="259"/>
            <ac:picMk id="23" creationId="{9711BD2A-0E98-4978-3DBC-3D7837E0B8D2}"/>
          </ac:picMkLst>
        </pc:picChg>
      </pc:sldChg>
      <pc:sldChg chg="addSp delSp modSp mod modTransition modAnim">
        <pc:chgData name="Nerissa Leka (2411835)" userId="1c1ee811-1bc7-4008-a123-48667da2f86d" providerId="ADAL" clId="{C1180AA6-AA2B-47E0-9994-F5F08E164FF7}" dt="2025-02-28T00:34:27.232" v="3138" actId="14100"/>
        <pc:sldMkLst>
          <pc:docMk/>
          <pc:sldMk cId="2775953285" sldId="260"/>
        </pc:sldMkLst>
        <pc:spChg chg="mod">
          <ac:chgData name="Nerissa Leka (2411835)" userId="1c1ee811-1bc7-4008-a123-48667da2f86d" providerId="ADAL" clId="{C1180AA6-AA2B-47E0-9994-F5F08E164FF7}" dt="2025-02-28T00:34:27.232" v="3138" actId="14100"/>
          <ac:spMkLst>
            <pc:docMk/>
            <pc:sldMk cId="2775953285" sldId="260"/>
            <ac:spMk id="2" creationId="{6D573700-3966-12AB-579C-00C50E3179AA}"/>
          </ac:spMkLst>
        </pc:spChg>
        <pc:picChg chg="add del mod">
          <ac:chgData name="Nerissa Leka (2411835)" userId="1c1ee811-1bc7-4008-a123-48667da2f86d" providerId="ADAL" clId="{C1180AA6-AA2B-47E0-9994-F5F08E164FF7}" dt="2025-02-27T16:50:06.105" v="2524"/>
          <ac:picMkLst>
            <pc:docMk/>
            <pc:sldMk cId="2775953285" sldId="260"/>
            <ac:picMk id="8" creationId="{729301C2-739E-88A6-FE9E-16C8A4671AC4}"/>
          </ac:picMkLst>
        </pc:picChg>
        <pc:picChg chg="add mod ord">
          <ac:chgData name="Nerissa Leka (2411835)" userId="1c1ee811-1bc7-4008-a123-48667da2f86d" providerId="ADAL" clId="{C1180AA6-AA2B-47E0-9994-F5F08E164FF7}" dt="2025-02-27T16:50:06.047" v="2523" actId="34307"/>
          <ac:picMkLst>
            <pc:docMk/>
            <pc:sldMk cId="2775953285" sldId="260"/>
            <ac:picMk id="11" creationId="{EC71F3EC-571C-9B6B-0A22-B92245786FDA}"/>
          </ac:picMkLst>
        </pc:picChg>
      </pc:sldChg>
      <pc:sldChg chg="addSp delSp modSp mod modTransition modAnim modNotesTx">
        <pc:chgData name="Nerissa Leka (2411835)" userId="1c1ee811-1bc7-4008-a123-48667da2f86d" providerId="ADAL" clId="{C1180AA6-AA2B-47E0-9994-F5F08E164FF7}" dt="2025-02-25T08:32:55.874" v="914" actId="20577"/>
        <pc:sldMkLst>
          <pc:docMk/>
          <pc:sldMk cId="1713173670" sldId="263"/>
        </pc:sldMkLst>
      </pc:sldChg>
      <pc:sldChg chg="new del">
        <pc:chgData name="Nerissa Leka (2411835)" userId="1c1ee811-1bc7-4008-a123-48667da2f86d" providerId="ADAL" clId="{C1180AA6-AA2B-47E0-9994-F5F08E164FF7}" dt="2025-02-24T12:18:23.988" v="589" actId="47"/>
        <pc:sldMkLst>
          <pc:docMk/>
          <pc:sldMk cId="1959912129" sldId="264"/>
        </pc:sldMkLst>
      </pc:sldChg>
      <pc:sldChg chg="addSp delSp modSp mod modTransition modAnim modNotesTx">
        <pc:chgData name="Nerissa Leka (2411835)" userId="1c1ee811-1bc7-4008-a123-48667da2f86d" providerId="ADAL" clId="{C1180AA6-AA2B-47E0-9994-F5F08E164FF7}" dt="2025-02-27T16:53:57.055" v="2528"/>
        <pc:sldMkLst>
          <pc:docMk/>
          <pc:sldMk cId="3229499223" sldId="264"/>
        </pc:sldMkLst>
        <pc:picChg chg="add del mod ord">
          <ac:chgData name="Nerissa Leka (2411835)" userId="1c1ee811-1bc7-4008-a123-48667da2f86d" providerId="ADAL" clId="{C1180AA6-AA2B-47E0-9994-F5F08E164FF7}" dt="2025-02-27T16:36:51.657" v="2149"/>
          <ac:picMkLst>
            <pc:docMk/>
            <pc:sldMk cId="3229499223" sldId="264"/>
            <ac:picMk id="9" creationId="{5648B705-27C7-CAE1-CA64-DE000909DF5E}"/>
          </ac:picMkLst>
        </pc:picChg>
        <pc:picChg chg="add del mod">
          <ac:chgData name="Nerissa Leka (2411835)" userId="1c1ee811-1bc7-4008-a123-48667da2f86d" providerId="ADAL" clId="{C1180AA6-AA2B-47E0-9994-F5F08E164FF7}" dt="2025-02-27T16:50:06.105" v="2524"/>
          <ac:picMkLst>
            <pc:docMk/>
            <pc:sldMk cId="3229499223" sldId="264"/>
            <ac:picMk id="10" creationId="{3751086A-03A4-F11B-108F-C5CE459C0607}"/>
          </ac:picMkLst>
        </pc:picChg>
        <pc:picChg chg="add del mod">
          <ac:chgData name="Nerissa Leka (2411835)" userId="1c1ee811-1bc7-4008-a123-48667da2f86d" providerId="ADAL" clId="{C1180AA6-AA2B-47E0-9994-F5F08E164FF7}" dt="2025-02-27T15:21:23.805" v="918"/>
          <ac:picMkLst>
            <pc:docMk/>
            <pc:sldMk cId="3229499223" sldId="264"/>
            <ac:picMk id="12" creationId="{41CB73F2-94A0-4B81-7B65-7A37FDE706B4}"/>
          </ac:picMkLst>
        </pc:picChg>
        <pc:picChg chg="add del mod ord">
          <ac:chgData name="Nerissa Leka (2411835)" userId="1c1ee811-1bc7-4008-a123-48667da2f86d" providerId="ADAL" clId="{C1180AA6-AA2B-47E0-9994-F5F08E164FF7}" dt="2025-02-27T16:53:57.055" v="2528"/>
          <ac:picMkLst>
            <pc:docMk/>
            <pc:sldMk cId="3229499223" sldId="264"/>
            <ac:picMk id="13" creationId="{C3B6E72B-0B68-5CD5-0566-C1E4387FF79B}"/>
          </ac:picMkLst>
        </pc:picChg>
        <pc:picChg chg="add mod">
          <ac:chgData name="Nerissa Leka (2411835)" userId="1c1ee811-1bc7-4008-a123-48667da2f86d" providerId="ADAL" clId="{C1180AA6-AA2B-47E0-9994-F5F08E164FF7}" dt="2025-02-27T16:53:57.055" v="2528"/>
          <ac:picMkLst>
            <pc:docMk/>
            <pc:sldMk cId="3229499223" sldId="264"/>
            <ac:picMk id="14" creationId="{C6ADF4B3-D1BE-6613-5A45-47EC0DEB9C9D}"/>
          </ac:picMkLst>
        </pc:picChg>
      </pc:sldChg>
      <pc:sldChg chg="delSp modSp add del mod setBg delDesignElem">
        <pc:chgData name="Nerissa Leka (2411835)" userId="1c1ee811-1bc7-4008-a123-48667da2f86d" providerId="ADAL" clId="{C1180AA6-AA2B-47E0-9994-F5F08E164FF7}" dt="2025-02-24T12:17:40.647" v="587" actId="47"/>
        <pc:sldMkLst>
          <pc:docMk/>
          <pc:sldMk cId="4015159867" sldId="264"/>
        </pc:sldMkLst>
      </pc:sldChg>
      <pc:sldChg chg="delSp add del setBg delDesignElem">
        <pc:chgData name="Nerissa Leka (2411835)" userId="1c1ee811-1bc7-4008-a123-48667da2f86d" providerId="ADAL" clId="{C1180AA6-AA2B-47E0-9994-F5F08E164FF7}" dt="2025-02-24T12:17:36.093" v="586" actId="47"/>
        <pc:sldMkLst>
          <pc:docMk/>
          <pc:sldMk cId="2904968291" sldId="265"/>
        </pc:sldMkLst>
      </pc:sldChg>
    </pc:docChg>
  </pc:docChgLst>
  <pc:docChgLst>
    <pc:chgData name="Nerissa Leka (2411835)" userId="S::2411835@student.uwtsd.ac.uk::1c1ee811-1bc7-4008-a123-48667da2f86d" providerId="AD" clId="Web-{95F8850B-25E4-E628-C3D1-472FFB84D073}"/>
    <pc:docChg chg="addSld delSld modSld">
      <pc:chgData name="Nerissa Leka (2411835)" userId="S::2411835@student.uwtsd.ac.uk::1c1ee811-1bc7-4008-a123-48667da2f86d" providerId="AD" clId="Web-{95F8850B-25E4-E628-C3D1-472FFB84D073}" dt="2025-02-23T23:42:50.385" v="512" actId="20577"/>
      <pc:docMkLst>
        <pc:docMk/>
      </pc:docMkLst>
      <pc:sldChg chg="addSp delSp modSp mod setBg">
        <pc:chgData name="Nerissa Leka (2411835)" userId="S::2411835@student.uwtsd.ac.uk::1c1ee811-1bc7-4008-a123-48667da2f86d" providerId="AD" clId="Web-{95F8850B-25E4-E628-C3D1-472FFB84D073}" dt="2025-02-23T22:30:08.635" v="3"/>
        <pc:sldMkLst>
          <pc:docMk/>
          <pc:sldMk cId="4251214417" sldId="258"/>
        </pc:sldMkLst>
      </pc:sldChg>
      <pc:sldChg chg="modSp">
        <pc:chgData name="Nerissa Leka (2411835)" userId="S::2411835@student.uwtsd.ac.uk::1c1ee811-1bc7-4008-a123-48667da2f86d" providerId="AD" clId="Web-{95F8850B-25E4-E628-C3D1-472FFB84D073}" dt="2025-02-23T22:55:53.291" v="26" actId="20577"/>
        <pc:sldMkLst>
          <pc:docMk/>
          <pc:sldMk cId="2775953285" sldId="260"/>
        </pc:sldMkLst>
      </pc:sldChg>
      <pc:sldChg chg="new del">
        <pc:chgData name="Nerissa Leka (2411835)" userId="S::2411835@student.uwtsd.ac.uk::1c1ee811-1bc7-4008-a123-48667da2f86d" providerId="AD" clId="Web-{95F8850B-25E4-E628-C3D1-472FFB84D073}" dt="2025-02-23T22:38:52.726" v="6"/>
        <pc:sldMkLst>
          <pc:docMk/>
          <pc:sldMk cId="1620608746" sldId="261"/>
        </pc:sldMkLst>
      </pc:sldChg>
      <pc:sldChg chg="modSp new del">
        <pc:chgData name="Nerissa Leka (2411835)" userId="S::2411835@student.uwtsd.ac.uk::1c1ee811-1bc7-4008-a123-48667da2f86d" providerId="AD" clId="Web-{95F8850B-25E4-E628-C3D1-472FFB84D073}" dt="2025-02-23T22:39:50.102" v="12"/>
        <pc:sldMkLst>
          <pc:docMk/>
          <pc:sldMk cId="1800848794" sldId="262"/>
        </pc:sldMkLst>
      </pc:sldChg>
      <pc:sldChg chg="modSp new">
        <pc:chgData name="Nerissa Leka (2411835)" userId="S::2411835@student.uwtsd.ac.uk::1c1ee811-1bc7-4008-a123-48667da2f86d" providerId="AD" clId="Web-{95F8850B-25E4-E628-C3D1-472FFB84D073}" dt="2025-02-23T23:42:50.385" v="512" actId="20577"/>
        <pc:sldMkLst>
          <pc:docMk/>
          <pc:sldMk cId="1713173670" sldId="263"/>
        </pc:sldMkLst>
      </pc:sldChg>
    </pc:docChg>
  </pc:docChgLst>
  <pc:docChgLst>
    <pc:chgData name="Nerissa Leka (2411835)" userId="S::2411835@student.uwtsd.ac.uk::1c1ee811-1bc7-4008-a123-48667da2f86d" providerId="AD" clId="Web-{5C2084CA-7C66-78F4-96DF-D7E9194224A7}"/>
    <pc:docChg chg="modSld">
      <pc:chgData name="Nerissa Leka (2411835)" userId="S::2411835@student.uwtsd.ac.uk::1c1ee811-1bc7-4008-a123-48667da2f86d" providerId="AD" clId="Web-{5C2084CA-7C66-78F4-96DF-D7E9194224A7}" dt="2025-02-23T21:17:18.537" v="2" actId="20577"/>
      <pc:docMkLst>
        <pc:docMk/>
      </pc:docMkLst>
      <pc:sldChg chg="modSp">
        <pc:chgData name="Nerissa Leka (2411835)" userId="S::2411835@student.uwtsd.ac.uk::1c1ee811-1bc7-4008-a123-48667da2f86d" providerId="AD" clId="Web-{5C2084CA-7C66-78F4-96DF-D7E9194224A7}" dt="2025-02-23T21:17:18.537" v="2" actId="20577"/>
        <pc:sldMkLst>
          <pc:docMk/>
          <pc:sldMk cId="2775953285" sldId="260"/>
        </pc:sldMkLst>
      </pc:sldChg>
    </pc:docChg>
  </pc:docChgLst>
  <pc:docChgLst>
    <pc:chgData name="Nerissa Leka (2411835)" userId="S::2411835@student.uwtsd.ac.uk::1c1ee811-1bc7-4008-a123-48667da2f86d" providerId="AD" clId="Web-{132B41FF-AF15-ED3B-4EB2-28AF0B69D4DA}"/>
    <pc:docChg chg="addSld modSld">
      <pc:chgData name="Nerissa Leka (2411835)" userId="S::2411835@student.uwtsd.ac.uk::1c1ee811-1bc7-4008-a123-48667da2f86d" providerId="AD" clId="Web-{132B41FF-AF15-ED3B-4EB2-28AF0B69D4DA}" dt="2025-02-24T19:58:16.369" v="680" actId="20577"/>
      <pc:docMkLst>
        <pc:docMk/>
      </pc:docMkLst>
      <pc:sldChg chg="modSp">
        <pc:chgData name="Nerissa Leka (2411835)" userId="S::2411835@student.uwtsd.ac.uk::1c1ee811-1bc7-4008-a123-48667da2f86d" providerId="AD" clId="Web-{132B41FF-AF15-ED3B-4EB2-28AF0B69D4DA}" dt="2025-02-24T19:04:38.560" v="265" actId="20577"/>
        <pc:sldMkLst>
          <pc:docMk/>
          <pc:sldMk cId="1997921865" sldId="257"/>
        </pc:sldMkLst>
      </pc:sldChg>
      <pc:sldChg chg="delSp modSp">
        <pc:chgData name="Nerissa Leka (2411835)" userId="S::2411835@student.uwtsd.ac.uk::1c1ee811-1bc7-4008-a123-48667da2f86d" providerId="AD" clId="Web-{132B41FF-AF15-ED3B-4EB2-28AF0B69D4DA}" dt="2025-02-24T19:31:37.576" v="645" actId="20577"/>
        <pc:sldMkLst>
          <pc:docMk/>
          <pc:sldMk cId="2775953285" sldId="260"/>
        </pc:sldMkLst>
        <pc:spChg chg="mod">
          <ac:chgData name="Nerissa Leka (2411835)" userId="S::2411835@student.uwtsd.ac.uk::1c1ee811-1bc7-4008-a123-48667da2f86d" providerId="AD" clId="Web-{132B41FF-AF15-ED3B-4EB2-28AF0B69D4DA}" dt="2025-02-24T19:31:37.576" v="645" actId="20577"/>
          <ac:spMkLst>
            <pc:docMk/>
            <pc:sldMk cId="2775953285" sldId="260"/>
            <ac:spMk id="2" creationId="{6D573700-3966-12AB-579C-00C50E3179AA}"/>
          </ac:spMkLst>
        </pc:spChg>
      </pc:sldChg>
      <pc:sldChg chg="modSp">
        <pc:chgData name="Nerissa Leka (2411835)" userId="S::2411835@student.uwtsd.ac.uk::1c1ee811-1bc7-4008-a123-48667da2f86d" providerId="AD" clId="Web-{132B41FF-AF15-ED3B-4EB2-28AF0B69D4DA}" dt="2025-02-24T19:56:16.567" v="658" actId="20577"/>
        <pc:sldMkLst>
          <pc:docMk/>
          <pc:sldMk cId="1713173670" sldId="263"/>
        </pc:sldMkLst>
      </pc:sldChg>
      <pc:sldChg chg="modSp new">
        <pc:chgData name="Nerissa Leka (2411835)" userId="S::2411835@student.uwtsd.ac.uk::1c1ee811-1bc7-4008-a123-48667da2f86d" providerId="AD" clId="Web-{132B41FF-AF15-ED3B-4EB2-28AF0B69D4DA}" dt="2025-02-24T19:58:16.369" v="680" actId="20577"/>
        <pc:sldMkLst>
          <pc:docMk/>
          <pc:sldMk cId="3229499223" sldId="264"/>
        </pc:sldMkLst>
        <pc:spChg chg="mod">
          <ac:chgData name="Nerissa Leka (2411835)" userId="S::2411835@student.uwtsd.ac.uk::1c1ee811-1bc7-4008-a123-48667da2f86d" providerId="AD" clId="Web-{132B41FF-AF15-ED3B-4EB2-28AF0B69D4DA}" dt="2025-02-24T19:55:44.987" v="654" actId="20577"/>
          <ac:spMkLst>
            <pc:docMk/>
            <pc:sldMk cId="3229499223" sldId="264"/>
            <ac:spMk id="2" creationId="{11024881-34E9-C3F3-2F79-16B7F4A9450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0A8D1D-82A1-427F-A57E-64152D31FFB1}" type="datetimeFigureOut">
              <a:rPr lang="en-GB" smtClean="0"/>
              <a:t>27/02/2025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E96F94-1339-4A5A-867F-2A5D8881AAB5}" type="slidenum">
              <a:rPr lang="en-GB" smtClean="0"/>
              <a:t>‹#›</a:t>
            </a:fld>
            <a:endParaRPr lang="en-GB"/>
          </a:p>
        </p:txBody>
      </p:sp>
    </p:spTree>
    <p:extLst>
      <p:ext uri="{BB962C8B-B14F-4D97-AF65-F5344CB8AC3E}">
        <p14:creationId xmlns:p14="http://schemas.microsoft.com/office/powerpoint/2010/main" val="2595739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name is Nerissa Leka and I have identified REWARDS as a Practical Intervention to promote positive behaviour within the school setting.</a:t>
            </a:r>
          </a:p>
          <a:p>
            <a:r>
              <a:rPr lang="en-GB" dirty="0"/>
              <a:t>So, No one works for free, and the students are not exempted in this regard. </a:t>
            </a:r>
          </a:p>
        </p:txBody>
      </p:sp>
      <p:sp>
        <p:nvSpPr>
          <p:cNvPr id="4" name="Slide Number Placeholder 3"/>
          <p:cNvSpPr>
            <a:spLocks noGrp="1"/>
          </p:cNvSpPr>
          <p:nvPr>
            <p:ph type="sldNum" sz="quarter" idx="5"/>
          </p:nvPr>
        </p:nvSpPr>
        <p:spPr/>
        <p:txBody>
          <a:bodyPr/>
          <a:lstStyle/>
          <a:p>
            <a:fld id="{31E96F94-1339-4A5A-867F-2A5D8881AAB5}" type="slidenum">
              <a:rPr lang="en-GB" smtClean="0"/>
              <a:t>1</a:t>
            </a:fld>
            <a:endParaRPr lang="en-GB"/>
          </a:p>
        </p:txBody>
      </p:sp>
    </p:spTree>
    <p:extLst>
      <p:ext uri="{BB962C8B-B14F-4D97-AF65-F5344CB8AC3E}">
        <p14:creationId xmlns:p14="http://schemas.microsoft.com/office/powerpoint/2010/main" val="37807555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latin typeface="Aptos"/>
              </a:rPr>
              <a:t>What is Reward?</a:t>
            </a:r>
          </a:p>
          <a:p>
            <a:endParaRPr lang="en-GB" sz="1200">
              <a:latin typeface="Aptos"/>
            </a:endParaRPr>
          </a:p>
          <a:p>
            <a:r>
              <a:rPr lang="en-GB" sz="1200">
                <a:latin typeface="Aptos"/>
                <a:ea typeface="+mn-lt"/>
                <a:cs typeface="+mn-lt"/>
              </a:rPr>
              <a:t>The reward approach is often associated with B.F. Skinner developed the concept of operant conditioning, which emphasizes the role of reinforcement (rewards) in shaping behaviour. According to this approach, behaviours that are followed by positive rewards are more likely to be repeated, while those followed by negative outcomes are less likely to occur.</a:t>
            </a:r>
            <a:endParaRPr lang="en-GB" sz="1200">
              <a:latin typeface="Apto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t>In our setting, the reward generally used is the conversion system, where the teacher treat the works the student do by using point system. For example, sitting quietly completing a task on time, The pupils are given points and is equal to something that is not directly tangible, but is built to be use for something else, such as a relax lesson on a Friday or can also be other meaningful privileges. </a:t>
            </a:r>
            <a:r>
              <a:rPr lang="en-US">
                <a:latin typeface="Aptos"/>
              </a:rPr>
              <a:t>The benefit of it, is it helps students track their progress and get rewarded for their effort. </a:t>
            </a:r>
            <a:endParaRPr lang="en-GB">
              <a:latin typeface="Aptos"/>
            </a:endParaRPr>
          </a:p>
          <a:p>
            <a:endParaRPr lang="en-GB"/>
          </a:p>
        </p:txBody>
      </p:sp>
      <p:sp>
        <p:nvSpPr>
          <p:cNvPr id="4" name="Slide Number Placeholder 3"/>
          <p:cNvSpPr>
            <a:spLocks noGrp="1"/>
          </p:cNvSpPr>
          <p:nvPr>
            <p:ph type="sldNum" sz="quarter" idx="5"/>
          </p:nvPr>
        </p:nvSpPr>
        <p:spPr/>
        <p:txBody>
          <a:bodyPr/>
          <a:lstStyle/>
          <a:p>
            <a:fld id="{31E96F94-1339-4A5A-867F-2A5D8881AAB5}" type="slidenum">
              <a:rPr lang="en-GB" smtClean="0"/>
              <a:t>2</a:t>
            </a:fld>
            <a:endParaRPr lang="en-GB"/>
          </a:p>
        </p:txBody>
      </p:sp>
    </p:spTree>
    <p:extLst>
      <p:ext uri="{BB962C8B-B14F-4D97-AF65-F5344CB8AC3E}">
        <p14:creationId xmlns:p14="http://schemas.microsoft.com/office/powerpoint/2010/main" val="33540755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ptos"/>
              </a:rPr>
              <a:t>There are considerations in using reward such as:</a:t>
            </a:r>
          </a:p>
          <a:p>
            <a:r>
              <a:rPr lang="en-US" dirty="0">
                <a:latin typeface="Aptos"/>
              </a:rPr>
              <a:t>Positive reinforcement- where Rewarding desired </a:t>
            </a:r>
            <a:r>
              <a:rPr lang="en-US" dirty="0" err="1">
                <a:latin typeface="Aptos"/>
              </a:rPr>
              <a:t>behaviour</a:t>
            </a:r>
            <a:r>
              <a:rPr lang="en-US" dirty="0">
                <a:latin typeface="Aptos"/>
              </a:rPr>
              <a:t> can help children understand what’s  expected of them, it will build their confidence and motivate them to repeat good behavior.</a:t>
            </a:r>
          </a:p>
          <a:p>
            <a:r>
              <a:rPr lang="en-US" dirty="0">
                <a:latin typeface="Aptos"/>
              </a:rPr>
              <a:t>Rewards should be Made achievable- by Setting realistic goals that are easy to accomplish. As this can motivate them to keep their eye on the prize as a result. And lastly reward should be consistent. You can not reward them today and ignore the next week as other student could have worked harder  to achieve something inspired by the previous rewarding. </a:t>
            </a:r>
          </a:p>
          <a:p>
            <a:endParaRPr lang="en-US" dirty="0">
              <a:latin typeface="Aptos"/>
            </a:endParaRPr>
          </a:p>
          <a:p>
            <a:endParaRPr lang="en-GB" dirty="0"/>
          </a:p>
        </p:txBody>
      </p:sp>
      <p:sp>
        <p:nvSpPr>
          <p:cNvPr id="4" name="Slide Number Placeholder 3"/>
          <p:cNvSpPr>
            <a:spLocks noGrp="1"/>
          </p:cNvSpPr>
          <p:nvPr>
            <p:ph type="sldNum" sz="quarter" idx="5"/>
          </p:nvPr>
        </p:nvSpPr>
        <p:spPr/>
        <p:txBody>
          <a:bodyPr/>
          <a:lstStyle/>
          <a:p>
            <a:fld id="{31E96F94-1339-4A5A-867F-2A5D8881AAB5}" type="slidenum">
              <a:rPr lang="en-GB" smtClean="0"/>
              <a:t>3</a:t>
            </a:fld>
            <a:endParaRPr lang="en-GB"/>
          </a:p>
        </p:txBody>
      </p:sp>
    </p:spTree>
    <p:extLst>
      <p:ext uri="{BB962C8B-B14F-4D97-AF65-F5344CB8AC3E}">
        <p14:creationId xmlns:p14="http://schemas.microsoft.com/office/powerpoint/2010/main" val="40328739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Therefore, Rewards can reinforce positive behavior, resulting in students becoming more likely to repeat it.</a:t>
            </a:r>
          </a:p>
          <a:p>
            <a:r>
              <a:rPr lang="en-US" sz="1200" dirty="0"/>
              <a:t>Within a school setting, using rewards as a practical intervention can be very efficient in promoting positive </a:t>
            </a:r>
            <a:r>
              <a:rPr lang="en-US" sz="1200" dirty="0" err="1"/>
              <a:t>behaviour</a:t>
            </a:r>
            <a:r>
              <a:rPr lang="en-US" sz="1200" dirty="0"/>
              <a:t>, encouraging students, and improving academic performance.​ </a:t>
            </a:r>
          </a:p>
          <a:p>
            <a:r>
              <a:rPr lang="en-GB" dirty="0"/>
              <a:t>Thank you. </a:t>
            </a:r>
          </a:p>
        </p:txBody>
      </p:sp>
      <p:sp>
        <p:nvSpPr>
          <p:cNvPr id="4" name="Slide Number Placeholder 3"/>
          <p:cNvSpPr>
            <a:spLocks noGrp="1"/>
          </p:cNvSpPr>
          <p:nvPr>
            <p:ph type="sldNum" sz="quarter" idx="5"/>
          </p:nvPr>
        </p:nvSpPr>
        <p:spPr/>
        <p:txBody>
          <a:bodyPr/>
          <a:lstStyle/>
          <a:p>
            <a:fld id="{31E96F94-1339-4A5A-867F-2A5D8881AAB5}" type="slidenum">
              <a:rPr lang="en-GB" smtClean="0"/>
              <a:t>4</a:t>
            </a:fld>
            <a:endParaRPr lang="en-GB"/>
          </a:p>
        </p:txBody>
      </p:sp>
    </p:spTree>
    <p:extLst>
      <p:ext uri="{BB962C8B-B14F-4D97-AF65-F5344CB8AC3E}">
        <p14:creationId xmlns:p14="http://schemas.microsoft.com/office/powerpoint/2010/main" val="3269869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2/27/2025</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0232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2/27/2025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18994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2/27/2025</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25849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2/27/2025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72262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2/27/2025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31847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2/27/2025</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54151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2/27/2025</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85666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2/27/2025</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570793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2/27/2025</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92798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2/27/2025</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6291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2/27/2025</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44872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2/27/2025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137465953"/>
      </p:ext>
    </p:extLst>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65" r:id="rId6"/>
    <p:sldLayoutId id="2147483761" r:id="rId7"/>
    <p:sldLayoutId id="2147483762" r:id="rId8"/>
    <p:sldLayoutId id="2147483763" r:id="rId9"/>
    <p:sldLayoutId id="2147483764" r:id="rId10"/>
    <p:sldLayoutId id="2147483766"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slideLayout" Target="../slideLayouts/slideLayout1.xml"/><Relationship Id="rId7" Type="http://schemas.openxmlformats.org/officeDocument/2006/relationships/image" Target="../media/image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7.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1.png"/><Relationship Id="rId5" Type="http://schemas.openxmlformats.org/officeDocument/2006/relationships/image" Target="../media/image10.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hyperlink" Target="https://www.istockphoto.com/photos/rewards-program" TargetMode="External"/><Relationship Id="rId7" Type="http://schemas.openxmlformats.org/officeDocument/2006/relationships/image" Target="../media/image3.png"/><Relationship Id="rId2" Type="http://schemas.openxmlformats.org/officeDocument/2006/relationships/hyperlink" Target="https://www.simplypsychology.org/bandura.html" TargetMode="External"/><Relationship Id="rId1" Type="http://schemas.openxmlformats.org/officeDocument/2006/relationships/slideLayout" Target="../slideLayouts/slideLayout2.xml"/><Relationship Id="rId6" Type="http://schemas.openxmlformats.org/officeDocument/2006/relationships/hyperlink" Target="https://www.gov.wales/sites/default/files/publications/2018-12/practical-approaches-to-behaviour-%20Accessed%2024-02-2025" TargetMode="External"/><Relationship Id="rId5" Type="http://schemas.openxmlformats.org/officeDocument/2006/relationships/hyperlink" Target="https://www.simplypsychology.org/operant-conditioning.html" TargetMode="External"/><Relationship Id="rId4" Type="http://schemas.openxmlformats.org/officeDocument/2006/relationships/hyperlink" Target="https://www.tokensfor.com/advice-centre/about-house-poi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39E524E3-DEBC-94C7-9B1A-3867CF90033E}"/>
              </a:ext>
            </a:extLst>
          </p:cNvPr>
          <p:cNvPicPr>
            <a:picLocks noChangeAspect="1"/>
          </p:cNvPicPr>
          <p:nvPr/>
        </p:nvPicPr>
        <p:blipFill>
          <a:blip r:embed="rId5"/>
          <a:srcRect t="29687"/>
          <a:stretch/>
        </p:blipFill>
        <p:spPr>
          <a:xfrm>
            <a:off x="333682" y="59688"/>
            <a:ext cx="11516244" cy="6714218"/>
          </a:xfrm>
          <a:prstGeom prst="rect">
            <a:avLst/>
          </a:prstGeom>
        </p:spPr>
      </p:pic>
      <p:sp>
        <p:nvSpPr>
          <p:cNvPr id="33" name="Rectangle 32">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04553" y="3091928"/>
            <a:ext cx="11077014" cy="2459486"/>
          </a:xfrm>
        </p:spPr>
        <p:txBody>
          <a:bodyPr>
            <a:normAutofit/>
          </a:bodyPr>
          <a:lstStyle/>
          <a:p>
            <a:r>
              <a:rPr lang="en-GB" sz="6600">
                <a:solidFill>
                  <a:schemeClr val="bg1"/>
                </a:solidFill>
              </a:rPr>
              <a:t>Promoting Positive Behaviour</a:t>
            </a:r>
          </a:p>
        </p:txBody>
      </p:sp>
      <p:sp>
        <p:nvSpPr>
          <p:cNvPr id="34" name="Rectangle: Rounded Corners 33">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04553" y="5624945"/>
            <a:ext cx="9078562" cy="592975"/>
          </a:xfrm>
          <a:solidFill>
            <a:srgbClr val="00B0F0"/>
          </a:solidFill>
        </p:spPr>
        <p:txBody>
          <a:bodyPr anchor="ctr">
            <a:normAutofit/>
          </a:bodyPr>
          <a:lstStyle/>
          <a:p>
            <a:r>
              <a:rPr lang="en-GB">
                <a:solidFill>
                  <a:schemeClr val="bg1"/>
                </a:solidFill>
              </a:rPr>
              <a:t>By Nerissa Leka</a:t>
            </a:r>
          </a:p>
        </p:txBody>
      </p:sp>
      <p:pic>
        <p:nvPicPr>
          <p:cNvPr id="92" name="Video 91">
            <a:hlinkClick r:id="" action="ppaction://media"/>
            <a:extLst>
              <a:ext uri="{FF2B5EF4-FFF2-40B4-BE49-F238E27FC236}">
                <a16:creationId xmlns:a16="http://schemas.microsoft.com/office/drawing/2014/main" id="{04019BDF-EDF3-B356-79C0-BAA7BFBD7AE4}"/>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9486936" y="4137337"/>
            <a:ext cx="3044362" cy="3044362"/>
          </a:xfrm>
          <a:prstGeom prst="ellipse">
            <a:avLst/>
          </a:prstGeom>
        </p:spPr>
      </p:pic>
      <p:pic>
        <p:nvPicPr>
          <p:cNvPr id="98" name="Camera 97">
            <a:extLst>
              <a:ext uri="{FF2B5EF4-FFF2-40B4-BE49-F238E27FC236}">
                <a16:creationId xmlns:a16="http://schemas.microsoft.com/office/drawing/2014/main" id="{FC355F66-62FA-414B-01E7-5637CB3C9388}"/>
              </a:ext>
            </a:extLst>
          </p:cNvPr>
          <p:cNvPicPr>
            <a:picLocks noChangeAspect="1"/>
            <a:extLst>
              <a:ext uri="{51228E76-BA90-4043-B771-695A4F85340A}">
                <alf:liveFeedProps xmlns:alf="http://schemas.microsoft.com/office/drawing/2021/livefeed"/>
              </a:ext>
            </a:extLst>
          </p:cNvPicPr>
          <p:nvPr/>
        </p:nvPicPr>
        <p:blipFill>
          <a:blip r:embed="rId7">
            <a:extLst>
              <a:ext uri="{96DAC541-7B7A-43D3-8B79-37D633B846F1}">
                <asvg:svgBlip xmlns:asvg="http://schemas.microsoft.com/office/drawing/2016/SVG/main" r:embed="rId8"/>
              </a:ext>
            </a:extLst>
          </a:blip>
          <a:stretch>
            <a:fillRect/>
          </a:stretch>
        </p:blipFill>
        <p:spPr>
          <a:xfrm flipH="1">
            <a:off x="9703034" y="6917688"/>
            <a:ext cx="273672" cy="273672"/>
          </a:xfrm>
          <a:prstGeom prst="ellipse">
            <a:avLst/>
          </a:prstGeom>
        </p:spPr>
      </p:pic>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22324"/>
    </mc:Choice>
    <mc:Fallback>
      <p:transition spd="slow" advTm="223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2"/>
                </p:tgtEl>
              </p:cMediaNode>
            </p:video>
            <p:seq concurrent="1" nextAc="seek">
              <p:cTn id="8" restart="whenNotActive" fill="hold" evtFilter="cancelBubble" nodeType="interactiveSeq">
                <p:stCondLst>
                  <p:cond evt="onClick" delay="0">
                    <p:tgtEl>
                      <p:spTgt spid="9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2"/>
                                        </p:tgtEl>
                                      </p:cBhvr>
                                    </p:cmd>
                                  </p:childTnLst>
                                </p:cTn>
                              </p:par>
                            </p:childTnLst>
                          </p:cTn>
                        </p:par>
                      </p:childTnLst>
                    </p:cTn>
                  </p:par>
                </p:childTnLst>
              </p:cTn>
              <p:nextCondLst>
                <p:cond evt="onClick" delay="0">
                  <p:tgtEl>
                    <p:spTgt spid="9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C8A9E-3044-B251-489D-57986E968CA7}"/>
              </a:ext>
            </a:extLst>
          </p:cNvPr>
          <p:cNvSpPr>
            <a:spLocks noGrp="1"/>
          </p:cNvSpPr>
          <p:nvPr>
            <p:ph type="title"/>
          </p:nvPr>
        </p:nvSpPr>
        <p:spPr/>
        <p:txBody>
          <a:bodyPr>
            <a:normAutofit/>
          </a:bodyPr>
          <a:lstStyle/>
          <a:p>
            <a:r>
              <a:rPr lang="en-GB">
                <a:solidFill>
                  <a:schemeClr val="tx2"/>
                </a:solidFill>
              </a:rPr>
              <a:t>Rewards</a:t>
            </a:r>
            <a:r>
              <a:rPr lang="en-GB">
                <a:solidFill>
                  <a:schemeClr val="accent1"/>
                </a:solidFill>
              </a:rPr>
              <a:t> </a:t>
            </a:r>
            <a:r>
              <a:rPr lang="en-GB">
                <a:solidFill>
                  <a:schemeClr val="tx2"/>
                </a:solidFill>
              </a:rPr>
              <a:t>– A Practical Intervention </a:t>
            </a:r>
          </a:p>
        </p:txBody>
      </p:sp>
      <p:pic>
        <p:nvPicPr>
          <p:cNvPr id="7" name="Content Placeholder 6" descr="A close-up of a trophy&#10;&#10;AI-generated content may be incorrect.">
            <a:extLst>
              <a:ext uri="{FF2B5EF4-FFF2-40B4-BE49-F238E27FC236}">
                <a16:creationId xmlns:a16="http://schemas.microsoft.com/office/drawing/2014/main" id="{99D3B121-0C7E-25BB-63DB-A77A90F0992D}"/>
              </a:ext>
            </a:extLst>
          </p:cNvPr>
          <p:cNvPicPr>
            <a:picLocks noGrp="1" noChangeAspect="1"/>
          </p:cNvPicPr>
          <p:nvPr>
            <p:ph idx="1"/>
          </p:nvPr>
        </p:nvPicPr>
        <p:blipFill>
          <a:blip r:embed="rId5"/>
          <a:stretch>
            <a:fillRect/>
          </a:stretch>
        </p:blipFill>
        <p:spPr>
          <a:xfrm>
            <a:off x="9815088" y="4267"/>
            <a:ext cx="1869956" cy="1869956"/>
          </a:xfrm>
        </p:spPr>
      </p:pic>
      <p:pic>
        <p:nvPicPr>
          <p:cNvPr id="32" name="Video 31">
            <a:hlinkClick r:id="" action="ppaction://media"/>
            <a:extLst>
              <a:ext uri="{FF2B5EF4-FFF2-40B4-BE49-F238E27FC236}">
                <a16:creationId xmlns:a16="http://schemas.microsoft.com/office/drawing/2014/main" id="{89BB66E5-485B-7F9A-A610-973FAA6ABF9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0" y="3864077"/>
            <a:ext cx="2908961" cy="290896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3" name="Picture 2" descr="A red background with black text&#10;&#10;AI-generated content may be incorrect.">
            <a:extLst>
              <a:ext uri="{FF2B5EF4-FFF2-40B4-BE49-F238E27FC236}">
                <a16:creationId xmlns:a16="http://schemas.microsoft.com/office/drawing/2014/main" id="{ED458777-1D48-5934-9DDA-4524BDDB8B8D}"/>
              </a:ext>
            </a:extLst>
          </p:cNvPr>
          <p:cNvPicPr>
            <a:picLocks noChangeAspect="1"/>
          </p:cNvPicPr>
          <p:nvPr/>
        </p:nvPicPr>
        <p:blipFill>
          <a:blip r:embed="rId7"/>
          <a:stretch>
            <a:fillRect/>
          </a:stretch>
        </p:blipFill>
        <p:spPr>
          <a:xfrm>
            <a:off x="3051595" y="1949210"/>
            <a:ext cx="8479048" cy="4748841"/>
          </a:xfrm>
          <a:prstGeom prst="rect">
            <a:avLst/>
          </a:prstGeom>
        </p:spPr>
      </p:pic>
    </p:spTree>
    <p:extLst>
      <p:ext uri="{BB962C8B-B14F-4D97-AF65-F5344CB8AC3E}">
        <p14:creationId xmlns:p14="http://schemas.microsoft.com/office/powerpoint/2010/main" val="1997921865"/>
      </p:ext>
    </p:extLst>
  </p:cSld>
  <p:clrMapOvr>
    <a:masterClrMapping/>
  </p:clrMapOvr>
  <mc:AlternateContent xmlns:mc="http://schemas.openxmlformats.org/markup-compatibility/2006">
    <mc:Choice xmlns:p14="http://schemas.microsoft.com/office/powerpoint/2010/main" Requires="p14">
      <p:transition spd="slow" p14:dur="2000" advTm="84199"/>
    </mc:Choice>
    <mc:Fallback>
      <p:transition spd="slow" advTm="841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2"/>
                </p:tgtEl>
              </p:cMediaNode>
            </p:video>
            <p:seq concurrent="1" nextAc="seek">
              <p:cTn id="8" restart="whenNotActive" fill="hold" evtFilter="cancelBubble" nodeType="interactiveSeq">
                <p:stCondLst>
                  <p:cond evt="onClick" delay="0">
                    <p:tgtEl>
                      <p:spTgt spid="3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2"/>
                                        </p:tgtEl>
                                      </p:cBhvr>
                                    </p:cmd>
                                  </p:childTnLst>
                                </p:cTn>
                              </p:par>
                            </p:childTnLst>
                          </p:cTn>
                        </p:par>
                      </p:childTnLst>
                    </p:cTn>
                  </p:par>
                </p:childTnLst>
              </p:cTn>
              <p:nextCondLst>
                <p:cond evt="onClick" delay="0">
                  <p:tgtEl>
                    <p:spTgt spid="3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Rectangle 20">
            <a:extLst>
              <a:ext uri="{FF2B5EF4-FFF2-40B4-BE49-F238E27FC236}">
                <a16:creationId xmlns:a16="http://schemas.microsoft.com/office/drawing/2014/main" id="{96646FC9-C66D-4EC7-8310-0DD4ACC49C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A3473CF9-37EB-43E7-89EF-D2D1C53D1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615" y="221673"/>
            <a:ext cx="8384770" cy="1332634"/>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1024881-34E9-C3F3-2F79-16B7F4A94503}"/>
              </a:ext>
            </a:extLst>
          </p:cNvPr>
          <p:cNvSpPr>
            <a:spLocks noGrp="1"/>
          </p:cNvSpPr>
          <p:nvPr>
            <p:ph type="title"/>
          </p:nvPr>
        </p:nvSpPr>
        <p:spPr>
          <a:xfrm>
            <a:off x="2103121" y="310343"/>
            <a:ext cx="7985759" cy="868823"/>
          </a:xfrm>
        </p:spPr>
        <p:txBody>
          <a:bodyPr vert="horz" lIns="91440" tIns="45720" rIns="91440" bIns="45720" rtlCol="0" anchor="ctr">
            <a:normAutofit/>
          </a:bodyPr>
          <a:lstStyle/>
          <a:p>
            <a:pPr algn="ctr"/>
            <a:r>
              <a:rPr lang="en-US"/>
              <a:t> Considerations:</a:t>
            </a:r>
          </a:p>
        </p:txBody>
      </p:sp>
      <p:sp>
        <p:nvSpPr>
          <p:cNvPr id="25" name="Rectangle: Rounded Corners 24">
            <a:extLst>
              <a:ext uri="{FF2B5EF4-FFF2-40B4-BE49-F238E27FC236}">
                <a16:creationId xmlns:a16="http://schemas.microsoft.com/office/drawing/2014/main" id="{586B4EF9-43BA-4655-A6FF-1D8E21574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3110" y="1211407"/>
            <a:ext cx="7225780" cy="685800"/>
          </a:xfrm>
          <a:prstGeom prst="roundRect">
            <a:avLst>
              <a:gd name="adj" fmla="val 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6" name="Content Placeholder 5" descr="A yellow sign with stars and a thumbs up&#10;&#10;AI-generated content may be incorrect.">
            <a:extLst>
              <a:ext uri="{FF2B5EF4-FFF2-40B4-BE49-F238E27FC236}">
                <a16:creationId xmlns:a16="http://schemas.microsoft.com/office/drawing/2014/main" id="{A59FAB21-4BF1-3BAB-D08C-5BF8C6BCAB46}"/>
              </a:ext>
            </a:extLst>
          </p:cNvPr>
          <p:cNvPicPr>
            <a:picLocks noGrp="1" noChangeAspect="1"/>
          </p:cNvPicPr>
          <p:nvPr>
            <p:ph idx="1"/>
          </p:nvPr>
        </p:nvPicPr>
        <p:blipFill>
          <a:blip r:embed="rId5"/>
          <a:stretch>
            <a:fillRect/>
          </a:stretch>
        </p:blipFill>
        <p:spPr>
          <a:xfrm>
            <a:off x="521943" y="2139484"/>
            <a:ext cx="5323386" cy="4096512"/>
          </a:xfrm>
          <a:prstGeom prst="rect">
            <a:avLst/>
          </a:prstGeom>
        </p:spPr>
      </p:pic>
      <p:pic>
        <p:nvPicPr>
          <p:cNvPr id="14" name="Video 13">
            <a:hlinkClick r:id="" action="ppaction://media"/>
            <a:extLst>
              <a:ext uri="{FF2B5EF4-FFF2-40B4-BE49-F238E27FC236}">
                <a16:creationId xmlns:a16="http://schemas.microsoft.com/office/drawing/2014/main" id="{C6ADF4B3-D1BE-6613-5A45-47EC0DEB9C9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6960110" y="2198476"/>
            <a:ext cx="4096512" cy="4096512"/>
          </a:xfrm>
          <a:prstGeom prst="rect">
            <a:avLst/>
          </a:prstGeom>
        </p:spPr>
      </p:pic>
    </p:spTree>
    <p:extLst>
      <p:ext uri="{BB962C8B-B14F-4D97-AF65-F5344CB8AC3E}">
        <p14:creationId xmlns:p14="http://schemas.microsoft.com/office/powerpoint/2010/main" val="3229499223"/>
      </p:ext>
    </p:extLst>
  </p:cSld>
  <p:clrMapOvr>
    <a:masterClrMapping/>
  </p:clrMapOvr>
  <mc:AlternateContent xmlns:mc="http://schemas.openxmlformats.org/markup-compatibility/2006">
    <mc:Choice xmlns:p14="http://schemas.microsoft.com/office/powerpoint/2010/main" Requires="p14">
      <p:transition spd="slow" p14:dur="2000" advTm="55954"/>
    </mc:Choice>
    <mc:Fallback>
      <p:transition spd="slow" advTm="559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B30712-7D7B-41F8-B811-4FE2A00836B2}"/>
            </a:ext>
          </a:extLst>
        </p:cNvPr>
        <p:cNvGrpSpPr/>
        <p:nvPr/>
      </p:nvGrpSpPr>
      <p:grpSpPr>
        <a:xfrm>
          <a:off x="0" y="0"/>
          <a:ext cx="0" cy="0"/>
          <a:chOff x="0" y="0"/>
          <a:chExt cx="0" cy="0"/>
        </a:xfrm>
      </p:grpSpPr>
      <p:sp>
        <p:nvSpPr>
          <p:cNvPr id="33" name="Rectangle 32">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7" name="Rectangle 3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bout House Point Systems | FAQ's &amp; Ideas | TokensFor">
            <a:extLst>
              <a:ext uri="{FF2B5EF4-FFF2-40B4-BE49-F238E27FC236}">
                <a16:creationId xmlns:a16="http://schemas.microsoft.com/office/drawing/2014/main" id="{2F16B351-7F23-9938-4BD1-E395BF8E43EE}"/>
              </a:ext>
            </a:extLst>
          </p:cNvPr>
          <p:cNvPicPr>
            <a:picLocks noChangeAspect="1"/>
          </p:cNvPicPr>
          <p:nvPr/>
        </p:nvPicPr>
        <p:blipFill>
          <a:blip r:embed="rId5"/>
          <a:srcRect l="38865" r="30799" b="-1"/>
          <a:stretch/>
        </p:blipFill>
        <p:spPr>
          <a:xfrm>
            <a:off x="3523488" y="10"/>
            <a:ext cx="8668512" cy="6857990"/>
          </a:xfrm>
          <a:prstGeom prst="rect">
            <a:avLst/>
          </a:prstGeom>
        </p:spPr>
      </p:pic>
      <p:sp>
        <p:nvSpPr>
          <p:cNvPr id="39" name="Rectangle 38">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65B3B6-3AD8-0714-9A58-5C564A773A65}"/>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Rewards –</a:t>
            </a:r>
            <a:br>
              <a:rPr lang="en-US" sz="4800">
                <a:solidFill>
                  <a:schemeClr val="bg1"/>
                </a:solidFill>
              </a:rPr>
            </a:br>
            <a:r>
              <a:rPr lang="en-US" sz="4800">
                <a:solidFill>
                  <a:schemeClr val="bg1"/>
                </a:solidFill>
              </a:rPr>
              <a:t>In a school setting</a:t>
            </a:r>
          </a:p>
        </p:txBody>
      </p:sp>
      <p:sp>
        <p:nvSpPr>
          <p:cNvPr id="41" name="Rectangle 4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Rectangle 4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3" name="Video 22">
            <a:hlinkClick r:id="" action="ppaction://media"/>
            <a:extLst>
              <a:ext uri="{FF2B5EF4-FFF2-40B4-BE49-F238E27FC236}">
                <a16:creationId xmlns:a16="http://schemas.microsoft.com/office/drawing/2014/main" id="{9711BD2A-0E98-4978-3DBC-3D7837E0B8D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66301327"/>
      </p:ext>
    </p:extLst>
  </p:cSld>
  <p:clrMapOvr>
    <a:masterClrMapping/>
  </p:clrMapOvr>
  <mc:AlternateContent xmlns:mc="http://schemas.openxmlformats.org/markup-compatibility/2006">
    <mc:Choice xmlns:p14="http://schemas.microsoft.com/office/powerpoint/2010/main" Requires="p14">
      <p:transition spd="slow" p14:dur="2000" advTm="27101"/>
    </mc:Choice>
    <mc:Fallback>
      <p:transition spd="slow" advTm="27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3"/>
                </p:tgtEl>
              </p:cMediaNode>
            </p:video>
            <p:seq concurrent="1" nextAc="seek">
              <p:cTn id="8" restart="whenNotActive" fill="hold" evtFilter="cancelBubble" nodeType="interactiveSeq">
                <p:stCondLst>
                  <p:cond evt="onClick" delay="0">
                    <p:tgtEl>
                      <p:spTgt spid="2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3"/>
                                        </p:tgtEl>
                                      </p:cBhvr>
                                    </p:cmd>
                                  </p:childTnLst>
                                </p:cTn>
                              </p:par>
                            </p:childTnLst>
                          </p:cTn>
                        </p:par>
                      </p:childTnLst>
                    </p:cTn>
                  </p:par>
                </p:childTnLst>
              </p:cTn>
              <p:nextCondLst>
                <p:cond evt="onClick" delay="0">
                  <p:tgtEl>
                    <p:spTgt spid="23"/>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73700-3966-12AB-579C-00C50E3179AA}"/>
              </a:ext>
            </a:extLst>
          </p:cNvPr>
          <p:cNvSpPr>
            <a:spLocks noGrp="1"/>
          </p:cNvSpPr>
          <p:nvPr>
            <p:ph type="title"/>
          </p:nvPr>
        </p:nvSpPr>
        <p:spPr>
          <a:xfrm>
            <a:off x="1607573" y="1106129"/>
            <a:ext cx="9676121" cy="4630994"/>
          </a:xfrm>
        </p:spPr>
        <p:txBody>
          <a:bodyPr>
            <a:normAutofit fontScale="90000"/>
          </a:bodyPr>
          <a:lstStyle/>
          <a:p>
            <a:r>
              <a:rPr lang="en-GB" sz="2000" dirty="0"/>
              <a:t>Reference</a:t>
            </a:r>
            <a:br>
              <a:rPr lang="en-GB" sz="2000" b="0" dirty="0"/>
            </a:br>
            <a:br>
              <a:rPr lang="en-GB" sz="2000" b="0" dirty="0"/>
            </a:br>
            <a:br>
              <a:rPr lang="en-GB" sz="2000" b="0" dirty="0"/>
            </a:br>
            <a:br>
              <a:rPr lang="en-GB" sz="2000" b="0" dirty="0"/>
            </a:br>
            <a:br>
              <a:rPr lang="en-GB" sz="2000" b="0" dirty="0">
                <a:latin typeface="Aptos"/>
                <a:ea typeface="+mj-lt"/>
                <a:cs typeface="+mj-lt"/>
              </a:rPr>
            </a:br>
            <a:br>
              <a:rPr lang="en-GB" sz="2000" b="0" dirty="0">
                <a:latin typeface="Aptos"/>
                <a:ea typeface="+mj-lt"/>
                <a:cs typeface="+mj-lt"/>
              </a:rPr>
            </a:br>
            <a:br>
              <a:rPr lang="en-GB" sz="2000" b="0" dirty="0">
                <a:latin typeface="Aptos"/>
                <a:ea typeface="+mj-lt"/>
                <a:cs typeface="+mj-lt"/>
              </a:rPr>
            </a:br>
            <a:r>
              <a:rPr lang="en-GB" sz="2000" b="0" dirty="0">
                <a:latin typeface="Aptos"/>
                <a:ea typeface="+mj-lt"/>
                <a:cs typeface="+mj-lt"/>
              </a:rPr>
              <a:t>Bandura, A. (1977). Social Learning Theory. Available at </a:t>
            </a:r>
            <a:r>
              <a:rPr lang="en-GB" sz="2000" b="0" dirty="0">
                <a:latin typeface="Aptos"/>
                <a:ea typeface="+mj-lt"/>
                <a:cs typeface="+mj-lt"/>
                <a:hlinkClick r:id="rId2"/>
              </a:rPr>
              <a:t>https://www.simplypsychology.org/bandura.html</a:t>
            </a:r>
            <a:r>
              <a:rPr lang="en-GB" sz="2000" b="0" dirty="0">
                <a:latin typeface="Aptos"/>
                <a:ea typeface="+mj-lt"/>
                <a:cs typeface="+mj-lt"/>
              </a:rPr>
              <a:t>. Accessed: 27-02-25</a:t>
            </a:r>
            <a:br>
              <a:rPr lang="en-GB" sz="2000" b="0" dirty="0">
                <a:latin typeface="Aptos"/>
                <a:ea typeface="+mj-lt"/>
                <a:cs typeface="+mj-lt"/>
              </a:rPr>
            </a:br>
            <a:br>
              <a:rPr lang="en-GB" sz="2000" b="0" dirty="0">
                <a:latin typeface="Aptos"/>
                <a:ea typeface="+mj-lt"/>
                <a:cs typeface="+mj-lt"/>
              </a:rPr>
            </a:br>
            <a:r>
              <a:rPr lang="en-GB" sz="2000" b="0" dirty="0">
                <a:latin typeface="Aptos"/>
                <a:ea typeface="+mj-lt"/>
                <a:cs typeface="+mj-lt"/>
              </a:rPr>
              <a:t>Cardwell, M. (2010). A-Z Handbook 4</a:t>
            </a:r>
            <a:r>
              <a:rPr lang="en-GB" sz="2000" b="0" baseline="30000" dirty="0">
                <a:latin typeface="Aptos"/>
                <a:ea typeface="+mj-lt"/>
                <a:cs typeface="+mj-lt"/>
              </a:rPr>
              <a:t>th</a:t>
            </a:r>
            <a:r>
              <a:rPr lang="en-GB" sz="2000" b="0" dirty="0">
                <a:latin typeface="Aptos"/>
                <a:ea typeface="+mj-lt"/>
                <a:cs typeface="+mj-lt"/>
              </a:rPr>
              <a:t> edition, Philip Allan Updates.</a:t>
            </a:r>
            <a:br>
              <a:rPr lang="en-GB" sz="2000" b="0" dirty="0"/>
            </a:br>
            <a:br>
              <a:rPr lang="en-GB" sz="2000" b="0" dirty="0"/>
            </a:br>
            <a:r>
              <a:rPr lang="en-GB" sz="2000" b="0" dirty="0">
                <a:latin typeface="Aptos"/>
                <a:ea typeface="+mj-lt"/>
                <a:cs typeface="+mj-lt"/>
              </a:rPr>
              <a:t>Cowley, S. (2014). Getting the buggers to behave: The must-have behaviour management bible, 5</a:t>
            </a:r>
            <a:r>
              <a:rPr lang="en-GB" sz="2000" b="0" baseline="30000" dirty="0">
                <a:latin typeface="Aptos"/>
                <a:ea typeface="+mj-lt"/>
                <a:cs typeface="+mj-lt"/>
              </a:rPr>
              <a:t>th</a:t>
            </a:r>
            <a:r>
              <a:rPr lang="en-GB" sz="2000" b="0" dirty="0">
                <a:latin typeface="Aptos"/>
                <a:ea typeface="+mj-lt"/>
                <a:cs typeface="+mj-lt"/>
              </a:rPr>
              <a:t> edition, Bloomsbury Education.</a:t>
            </a:r>
            <a:br>
              <a:rPr lang="en-GB" sz="2000" b="0" dirty="0">
                <a:latin typeface="Aptos"/>
                <a:ea typeface="+mj-lt"/>
                <a:cs typeface="+mj-lt"/>
              </a:rPr>
            </a:br>
            <a:br>
              <a:rPr lang="en-GB" sz="2000" b="0" dirty="0"/>
            </a:br>
            <a:r>
              <a:rPr lang="en-GB" sz="2000" b="0" dirty="0">
                <a:latin typeface="Aptos"/>
                <a:ea typeface="+mj-lt"/>
                <a:cs typeface="+mj-lt"/>
              </a:rPr>
              <a:t>Reward images. Available at: </a:t>
            </a:r>
            <a:r>
              <a:rPr lang="en-GB" sz="2000" b="0" dirty="0">
                <a:latin typeface="Aptos"/>
                <a:ea typeface="+mj-lt"/>
                <a:cs typeface="+mj-lt"/>
                <a:hlinkClick r:id="rId3"/>
              </a:rPr>
              <a:t>https://www.istockphoto.com/photos/rewards-program</a:t>
            </a:r>
            <a:r>
              <a:rPr lang="en-GB" sz="2000" b="0" dirty="0">
                <a:latin typeface="Aptos"/>
                <a:ea typeface="+mj-lt"/>
                <a:cs typeface="+mj-lt"/>
              </a:rPr>
              <a:t>. Accessed: 27-02-25</a:t>
            </a:r>
            <a:br>
              <a:rPr lang="en-GB" sz="2000" b="0" dirty="0">
                <a:latin typeface="Aptos"/>
                <a:ea typeface="+mj-lt"/>
                <a:cs typeface="+mj-lt"/>
              </a:rPr>
            </a:br>
            <a:br>
              <a:rPr lang="en-GB" sz="2000" b="0" dirty="0">
                <a:latin typeface="Aptos"/>
                <a:ea typeface="+mj-lt"/>
                <a:cs typeface="+mj-lt"/>
              </a:rPr>
            </a:br>
            <a:r>
              <a:rPr lang="en-GB" sz="2000" b="0" dirty="0">
                <a:latin typeface="Aptos"/>
                <a:ea typeface="+mj-lt"/>
                <a:cs typeface="+mj-lt"/>
              </a:rPr>
              <a:t>Reward images. Available at: </a:t>
            </a:r>
            <a:r>
              <a:rPr lang="en-GB" sz="2000" b="0" dirty="0">
                <a:latin typeface="Aptos"/>
                <a:ea typeface="+mj-lt"/>
                <a:cs typeface="+mj-lt"/>
                <a:hlinkClick r:id="rId4"/>
              </a:rPr>
              <a:t>https://www.tokensfor.com/advice-centre/about-house-point</a:t>
            </a:r>
            <a:br>
              <a:rPr lang="en-GB" sz="2000" b="0" dirty="0">
                <a:latin typeface="Aptos"/>
                <a:ea typeface="+mj-lt"/>
                <a:cs typeface="+mj-lt"/>
              </a:rPr>
            </a:br>
            <a:r>
              <a:rPr lang="en-GB" sz="2000" b="0" dirty="0">
                <a:latin typeface="Aptos"/>
                <a:ea typeface="+mj-lt"/>
                <a:cs typeface="+mj-lt"/>
              </a:rPr>
              <a:t>-systems/ Accessed: 27-02-25</a:t>
            </a:r>
            <a:br>
              <a:rPr lang="en-GB" sz="2000" b="0" dirty="0"/>
            </a:br>
            <a:br>
              <a:rPr lang="en-GB" sz="2000" b="0" dirty="0"/>
            </a:br>
            <a:r>
              <a:rPr lang="en-GB" sz="2000" b="0" dirty="0">
                <a:latin typeface="Aptos"/>
              </a:rPr>
              <a:t>Skinner, B.F. (1953). Operant conditioning: What it is, how it works, and examples. Available at: </a:t>
            </a:r>
            <a:r>
              <a:rPr lang="en-GB" sz="2000" b="0" dirty="0">
                <a:latin typeface="Aptos"/>
                <a:hlinkClick r:id="rId5"/>
              </a:rPr>
              <a:t>https://www.simplypsychology.org/operant-conditioning.html</a:t>
            </a:r>
            <a:r>
              <a:rPr lang="en-GB" sz="2000" b="0" dirty="0">
                <a:latin typeface="Aptos"/>
              </a:rPr>
              <a:t>. Accessed: 10-02-2025</a:t>
            </a:r>
            <a:br>
              <a:rPr lang="en-GB" sz="2000" b="0" dirty="0">
                <a:latin typeface="Aptos"/>
              </a:rPr>
            </a:br>
            <a:br>
              <a:rPr lang="en-GB" sz="2000" b="0" dirty="0">
                <a:latin typeface="Aptos"/>
              </a:rPr>
            </a:br>
            <a:r>
              <a:rPr lang="en-GB" sz="2000" b="0" dirty="0">
                <a:latin typeface="Aptos"/>
              </a:rPr>
              <a:t>Welsh Government, (2012). </a:t>
            </a:r>
            <a:r>
              <a:rPr lang="en-GB" sz="2000" b="0" dirty="0">
                <a:latin typeface="Aptos"/>
                <a:ea typeface="+mj-lt"/>
                <a:cs typeface="+mj-lt"/>
              </a:rPr>
              <a:t>Available at: </a:t>
            </a:r>
            <a:r>
              <a:rPr lang="en-GB" sz="2000" b="0" dirty="0">
                <a:ea typeface="+mj-lt"/>
                <a:cs typeface="+mj-lt"/>
                <a:hlinkClick r:id="rId6"/>
              </a:rPr>
              <a:t>https://www.gov.wales/sites/default/files/publications/2018-12/practical-approaches-to-behaviour- </a:t>
            </a:r>
            <a:r>
              <a:rPr lang="en-GB" sz="2000" b="0" dirty="0">
                <a:latin typeface="Aptos"/>
                <a:ea typeface="+mj-lt"/>
                <a:cs typeface="+mj-lt"/>
                <a:hlinkClick r:id="rId6"/>
              </a:rPr>
              <a:t>Accessed 24-02-2025</a:t>
            </a:r>
            <a:br>
              <a:rPr lang="en-GB" sz="2000" b="0" dirty="0">
                <a:latin typeface="Aptos"/>
                <a:ea typeface="+mj-lt"/>
                <a:cs typeface="+mj-lt"/>
              </a:rPr>
            </a:br>
            <a:br>
              <a:rPr lang="en-GB" sz="2000" b="0" dirty="0">
                <a:latin typeface="Aptos"/>
                <a:ea typeface="+mj-lt"/>
                <a:cs typeface="+mj-lt"/>
              </a:rPr>
            </a:br>
            <a:br>
              <a:rPr lang="en-GB" sz="2000" b="0" dirty="0">
                <a:latin typeface="Aptos"/>
                <a:ea typeface="+mj-lt"/>
                <a:cs typeface="+mj-lt"/>
              </a:rPr>
            </a:br>
            <a:br>
              <a:rPr lang="en-GB" sz="2000" b="0" dirty="0">
                <a:latin typeface="Aptos"/>
                <a:ea typeface="+mj-lt"/>
                <a:cs typeface="+mj-lt"/>
              </a:rPr>
            </a:br>
            <a:br>
              <a:rPr lang="en-GB" sz="2000" b="0" dirty="0">
                <a:latin typeface="Aptos"/>
                <a:ea typeface="+mj-lt"/>
                <a:cs typeface="+mj-lt"/>
              </a:rPr>
            </a:br>
            <a:br>
              <a:rPr lang="en-GB" sz="2000" b="0" dirty="0">
                <a:latin typeface="Neue Haas Grotesk Text Pro"/>
              </a:rPr>
            </a:br>
            <a:br>
              <a:rPr lang="en-GB" sz="2400" b="0" dirty="0">
                <a:latin typeface="Aptos"/>
              </a:rPr>
            </a:br>
            <a:br>
              <a:rPr lang="en-GB" sz="2400" b="0" dirty="0">
                <a:latin typeface="Aptos"/>
              </a:rPr>
            </a:br>
            <a:br>
              <a:rPr lang="en-GB" sz="2400" b="0" dirty="0">
                <a:latin typeface="Aptos"/>
              </a:rPr>
            </a:br>
            <a:endParaRPr lang="en-GB" sz="2000" b="0" dirty="0"/>
          </a:p>
        </p:txBody>
      </p:sp>
      <p:pic>
        <p:nvPicPr>
          <p:cNvPr id="11" name="Graphic 10">
            <a:extLst>
              <a:ext uri="{FF2B5EF4-FFF2-40B4-BE49-F238E27FC236}">
                <a16:creationId xmlns:a16="http://schemas.microsoft.com/office/drawing/2014/main" id="{EC71F3EC-571C-9B6B-0A22-B92245786FDA}"/>
              </a:ext>
            </a:extLst>
          </p:cNvPr>
          <p:cNvPicPr>
            <a:picLocks noChangeAspect="1"/>
            <a:extLst>
              <a:ext uri="{51228E76-BA90-4043-B771-695A4F85340A}">
                <alf:liveFeedProps xmlns:alf="http://schemas.microsoft.com/office/drawing/2021/livefeed"/>
              </a:ext>
            </a:extLst>
          </p:cNvPicPr>
          <p:nvPr/>
        </p:nvPicPr>
        <p:blipFill>
          <a:blip r:embed="rId7">
            <a:extLst>
              <a:ext uri="{96DAC541-7B7A-43D3-8B79-37D633B846F1}">
                <asvg:svgBlip xmlns:asvg="http://schemas.microsoft.com/office/drawing/2016/SVG/main" r:embed="rId8"/>
              </a:ext>
            </a:extLst>
          </a:blip>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75953285"/>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598</Words>
  <Application>Microsoft Office PowerPoint</Application>
  <PresentationFormat>Widescreen</PresentationFormat>
  <Paragraphs>22</Paragraphs>
  <Slides>5</Slides>
  <Notes>4</Notes>
  <HiddenSlides>0</HiddenSlides>
  <MMClips>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Aptos</vt:lpstr>
      <vt:lpstr>Arial</vt:lpstr>
      <vt:lpstr>Avenir Next LT Pro</vt:lpstr>
      <vt:lpstr>Calibri</vt:lpstr>
      <vt:lpstr>Neue Haas Grotesk Text Pro</vt:lpstr>
      <vt:lpstr>AccentBoxVTI</vt:lpstr>
      <vt:lpstr>Promoting Positive Behaviour</vt:lpstr>
      <vt:lpstr>Rewards – A Practical Intervention </vt:lpstr>
      <vt:lpstr> Considerations:</vt:lpstr>
      <vt:lpstr>Rewards – In a school setting</vt:lpstr>
      <vt:lpstr>Reference       Bandura, A. (1977). Social Learning Theory. Available at https://www.simplypsychology.org/bandura.html. Accessed: 27-02-25  Cardwell, M. (2010). A-Z Handbook 4th edition, Philip Allan Updates.  Cowley, S. (2014). Getting the buggers to behave: The must-have behaviour management bible, 5th edition, Bloomsbury Education.  Reward images. Available at: https://www.istockphoto.com/photos/rewards-program. Accessed: 27-02-25  Reward images. Available at: https://www.tokensfor.com/advice-centre/about-house-point -systems/ Accessed: 27-02-25  Skinner, B.F. (1953). Operant conditioning: What it is, how it works, and examples. Available at: https://www.simplypsychology.org/operant-conditioning.html. Accessed: 10-02-2025  Welsh Government, (2012). Available at: https://www.gov.wales/sites/default/files/publications/2018-12/practical-approaches-to-behaviour- Accessed 24-02-2025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Nerissa Leka (2411835)</cp:lastModifiedBy>
  <cp:revision>1</cp:revision>
  <dcterms:created xsi:type="dcterms:W3CDTF">2025-02-23T14:28:37Z</dcterms:created>
  <dcterms:modified xsi:type="dcterms:W3CDTF">2025-02-28T00:34:27Z</dcterms:modified>
</cp:coreProperties>
</file>