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7" r:id="rId10"/>
    <p:sldId id="272" r:id="rId11"/>
    <p:sldId id="268" r:id="rId12"/>
    <p:sldId id="269" r:id="rId13"/>
    <p:sldId id="270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89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0D83B2-AA2B-4153-AC33-B3D93AFB673F}" type="datetimeFigureOut">
              <a:rPr lang="en-US" smtClean="0"/>
              <a:pPr/>
              <a:t>3/16/2020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917C0F-5CD2-4ACE-9AD0-6C7992BD365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slide discusses the concept of customer relationship management for a</a:t>
            </a:r>
            <a:r>
              <a:rPr lang="en-US" baseline="0" dirty="0"/>
              <a:t> business organization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17C0F-5CD2-4ACE-9AD0-6C7992BD365E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slide discusses the ethical practices that are applied by the management of ASDA and Morrison.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17C0F-5CD2-4ACE-9AD0-6C7992BD365E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slide discusses the</a:t>
            </a:r>
            <a:r>
              <a:rPr lang="en-US" baseline="0" dirty="0"/>
              <a:t> ethical practices of John Lewis &amp; Partners and ASDA for their business.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17C0F-5CD2-4ACE-9AD0-6C7992BD365E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slide discusses the sustainability</a:t>
            </a:r>
            <a:r>
              <a:rPr lang="en-US" baseline="0" dirty="0"/>
              <a:t> policies that are integrated by ASDA for their business. 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17C0F-5CD2-4ACE-9AD0-6C7992BD365E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slide discusses the sustainability polices undertaken by John Lewis &amp;</a:t>
            </a:r>
            <a:r>
              <a:rPr lang="en-US" baseline="0" dirty="0"/>
              <a:t> Partners as well as Morrison.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17C0F-5CD2-4ACE-9AD0-6C7992BD365E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</a:t>
            </a:r>
            <a:r>
              <a:rPr lang="en-US" baseline="0" dirty="0"/>
              <a:t> slide demonstrates the way of maintaining effective strategy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17C0F-5CD2-4ACE-9AD0-6C7992BD365E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slide discusses ethics</a:t>
            </a:r>
            <a:r>
              <a:rPr lang="en-US" baseline="0" dirty="0"/>
              <a:t> and sustainability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17C0F-5CD2-4ACE-9AD0-6C7992BD365E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</a:t>
            </a:r>
            <a:r>
              <a:rPr lang="en-US" baseline="0" dirty="0"/>
              <a:t> slide discusses SWOT analysis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17C0F-5CD2-4ACE-9AD0-6C7992BD365E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slide</a:t>
            </a:r>
            <a:r>
              <a:rPr lang="en-US" baseline="0" dirty="0"/>
              <a:t> recommends strategies for avoiding issues regarding operational management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17C0F-5CD2-4ACE-9AD0-6C7992BD365E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Title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73F15-B094-4629-B6C3-C09ED4257C44}" type="datetimeFigureOut">
              <a:rPr lang="en-US" smtClean="0"/>
              <a:pPr/>
              <a:t>3/16/2020</a:t>
            </a:fld>
            <a:endParaRPr lang="en-US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36C8E97-8C21-41AE-96B6-7656FC4255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27" name="Content Placeholder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73F15-B094-4629-B6C3-C09ED4257C44}" type="datetimeFigureOut">
              <a:rPr lang="en-US" smtClean="0"/>
              <a:pPr/>
              <a:t>3/16/2020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36C8E97-8C21-41AE-96B6-7656FC4255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73F15-B094-4629-B6C3-C09ED4257C44}" type="datetimeFigureOut">
              <a:rPr lang="en-US" smtClean="0"/>
              <a:pPr/>
              <a:t>3/16/2020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8E97-8C21-41AE-96B6-7656FC4255E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73F15-B094-4629-B6C3-C09ED4257C44}" type="datetimeFigureOut">
              <a:rPr lang="en-US" smtClean="0"/>
              <a:pPr/>
              <a:t>3/16/2020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8E97-8C21-41AE-96B6-7656FC4255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8" name="Content Placeholder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73F15-B094-4629-B6C3-C09ED4257C44}" type="datetimeFigureOut">
              <a:rPr lang="en-US" smtClean="0"/>
              <a:pPr/>
              <a:t>3/16/2020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36C8E97-8C21-41AE-96B6-7656FC4255E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73F15-B094-4629-B6C3-C09ED4257C44}" type="datetimeFigureOut">
              <a:rPr lang="en-US" smtClean="0"/>
              <a:pPr/>
              <a:t>3/16/2020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8E97-8C21-41AE-96B6-7656FC4255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73F15-B094-4629-B6C3-C09ED4257C44}" type="datetimeFigureOut">
              <a:rPr lang="en-US" smtClean="0"/>
              <a:pPr/>
              <a:t>3/16/2020</a:t>
            </a:fld>
            <a:endParaRPr lang="en-US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8E97-8C21-41AE-96B6-7656FC4255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6" name="Text Placeholder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73F15-B094-4629-B6C3-C09ED4257C44}" type="datetimeFigureOut">
              <a:rPr lang="en-US" smtClean="0"/>
              <a:pPr/>
              <a:t>3/16/2020</a:t>
            </a:fld>
            <a:endParaRPr lang="en-US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8E97-8C21-41AE-96B6-7656FC4255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73F15-B094-4629-B6C3-C09ED4257C44}" type="datetimeFigureOut">
              <a:rPr lang="en-US" smtClean="0"/>
              <a:pPr/>
              <a:t>3/16/2020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8E97-8C21-41AE-96B6-7656FC4255E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6" name="Text Placeholder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73F15-B094-4629-B6C3-C09ED4257C44}" type="datetimeFigureOut">
              <a:rPr lang="en-US" smtClean="0"/>
              <a:pPr/>
              <a:t>3/16/2020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8E97-8C21-41AE-96B6-7656FC4255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73F15-B094-4629-B6C3-C09ED4257C44}" type="datetimeFigureOut">
              <a:rPr lang="en-US" smtClean="0"/>
              <a:pPr/>
              <a:t>3/16/2020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8E97-8C21-41AE-96B6-7656FC4255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CE73F15-B094-4629-B6C3-C09ED4257C44}" type="datetimeFigureOut">
              <a:rPr lang="en-US" smtClean="0"/>
              <a:pPr/>
              <a:t>3/16/2020</a:t>
            </a:fld>
            <a:endParaRPr lang="en-US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36C8E97-8C21-41AE-96B6-7656FC4255E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Placeholder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143000"/>
            <a:ext cx="8458200" cy="2743200"/>
          </a:xfrm>
        </p:spPr>
        <p:txBody>
          <a:bodyPr/>
          <a:lstStyle/>
          <a:p>
            <a:pPr algn="ctr"/>
            <a:r>
              <a:rPr lang="en-GB" b="1" dirty="0"/>
              <a:t>UNDERSTANDING AND ENGAGING IN CUSTOMER EXPERIENCE </a:t>
            </a:r>
            <a:br>
              <a:rPr lang="en-GB" b="1" dirty="0"/>
            </a:br>
            <a:r>
              <a:rPr lang="en-GB" b="1" dirty="0"/>
              <a:t>of </a:t>
            </a:r>
            <a:r>
              <a:rPr lang="en-GB" b="1" dirty="0" err="1"/>
              <a:t>asda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4191000"/>
            <a:ext cx="8458200" cy="914400"/>
          </a:xfrm>
        </p:spPr>
        <p:txBody>
          <a:bodyPr/>
          <a:lstStyle/>
          <a:p>
            <a:r>
              <a:rPr lang="en-US" b="1" dirty="0"/>
              <a:t>Student name: Abdul Hakim</a:t>
            </a:r>
          </a:p>
          <a:p>
            <a:r>
              <a:rPr lang="en-US" b="1" dirty="0"/>
              <a:t>Student id: 1710505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200" b="1" cap="none" dirty="0"/>
              <a:t>Task 1: Customer relationship management (CRM)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800" dirty="0"/>
              <a:t>Establishing as well as maintaining a good relationship with customers by a brand is known as CRM</a:t>
            </a:r>
          </a:p>
          <a:p>
            <a:pPr algn="just">
              <a:lnSpc>
                <a:spcPct val="150000"/>
              </a:lnSpc>
            </a:pPr>
            <a:r>
              <a:rPr lang="en-GB" sz="2800" dirty="0"/>
              <a:t>Highly engaged consumers for a business is beneficial by selling more products</a:t>
            </a:r>
          </a:p>
          <a:p>
            <a:pPr algn="just">
              <a:lnSpc>
                <a:spcPct val="150000"/>
              </a:lnSpc>
            </a:pPr>
            <a:r>
              <a:rPr lang="en-GB" sz="2800" dirty="0"/>
              <a:t>Consideration of communicating with customers helps to build a strong relationship with them</a:t>
            </a:r>
          </a:p>
          <a:p>
            <a:pPr algn="just">
              <a:lnSpc>
                <a:spcPct val="150000"/>
              </a:lnSpc>
            </a:pP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cap="none" dirty="0"/>
              <a:t>Task 1: </a:t>
            </a:r>
            <a:r>
              <a:rPr lang="en-GB" b="1" cap="none" dirty="0"/>
              <a:t>Ethical practices</a:t>
            </a:r>
            <a:br>
              <a:rPr lang="en-US" cap="none" dirty="0"/>
            </a:br>
            <a:endParaRPr lang="en-US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614203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800" dirty="0"/>
              <a:t>The study of appropriate business policies and practices regarding potential subjects are known as ethics</a:t>
            </a:r>
            <a:endParaRPr lang="en-GB" sz="2800" dirty="0"/>
          </a:p>
          <a:p>
            <a:pPr algn="just">
              <a:lnSpc>
                <a:spcPct val="150000"/>
              </a:lnSpc>
            </a:pPr>
            <a:r>
              <a:rPr lang="en-GB" sz="2800" dirty="0"/>
              <a:t>ASDA’s grocery supplies contain low fat and sugar proportion for good health concern (ASDA, 2020)</a:t>
            </a:r>
          </a:p>
          <a:p>
            <a:pPr algn="just">
              <a:lnSpc>
                <a:spcPct val="150000"/>
              </a:lnSpc>
            </a:pPr>
            <a:r>
              <a:rPr lang="en-GB" sz="2800" dirty="0"/>
              <a:t>Morrison considers using natural preservatives for their food</a:t>
            </a:r>
          </a:p>
          <a:p>
            <a:pPr algn="just">
              <a:lnSpc>
                <a:spcPct val="150000"/>
              </a:lnSpc>
            </a:pPr>
            <a:endParaRPr lang="en-GB" sz="2800" dirty="0"/>
          </a:p>
          <a:p>
            <a:pPr algn="just">
              <a:lnSpc>
                <a:spcPct val="150000"/>
              </a:lnSpc>
            </a:pP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cap="none" dirty="0"/>
              <a:t>Task 1: </a:t>
            </a:r>
            <a:r>
              <a:rPr lang="en-GB" b="1" cap="none" dirty="0"/>
              <a:t>Ethical practices</a:t>
            </a:r>
            <a:br>
              <a:rPr lang="en-US" cap="none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GB" sz="2800" dirty="0"/>
              <a:t>John Lewis’s business focuses on delivering good quality products in the market (John Lewis &amp; Partners, 2020)</a:t>
            </a:r>
          </a:p>
          <a:p>
            <a:pPr algn="just">
              <a:lnSpc>
                <a:spcPct val="150000"/>
              </a:lnSpc>
            </a:pPr>
            <a:r>
              <a:rPr lang="en-GB" sz="2800" dirty="0"/>
              <a:t>Maintaining nutrient contents for the food product by ASDA results in imposing good market image</a:t>
            </a:r>
          </a:p>
          <a:p>
            <a:pPr algn="just">
              <a:lnSpc>
                <a:spcPct val="150000"/>
              </a:lnSpc>
            </a:pPr>
            <a:r>
              <a:rPr lang="en-GB" sz="2800" dirty="0"/>
              <a:t>the management of John Lewis &amp; Partners considers providing annual incentives to the employees 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cap="none" dirty="0"/>
              <a:t>Sustainability</a:t>
            </a:r>
            <a:br>
              <a:rPr lang="en-US" cap="none" dirty="0"/>
            </a:br>
            <a:endParaRPr lang="en-US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800" dirty="0"/>
              <a:t>ASDA HR department focuses on motivating the working team for effective business operation (The Guardian, 2020)</a:t>
            </a:r>
          </a:p>
          <a:p>
            <a:pPr algn="just">
              <a:lnSpc>
                <a:spcPct val="150000"/>
              </a:lnSpc>
            </a:pPr>
            <a:r>
              <a:rPr lang="en-GB" sz="2800" dirty="0"/>
              <a:t>The factor of sustainability is intensively related with customer experiences of product (</a:t>
            </a:r>
            <a:r>
              <a:rPr lang="en-GB" sz="2800" dirty="0" err="1"/>
              <a:t>Villarino</a:t>
            </a:r>
            <a:r>
              <a:rPr lang="en-GB" sz="2800" dirty="0"/>
              <a:t> and Font, 2015)</a:t>
            </a:r>
          </a:p>
          <a:p>
            <a:pPr algn="just">
              <a:lnSpc>
                <a:spcPct val="150000"/>
              </a:lnSpc>
            </a:pP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cap="none" dirty="0"/>
              <a:t>Sustainability</a:t>
            </a:r>
            <a:br>
              <a:rPr lang="en-US" cap="none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800" dirty="0"/>
              <a:t>The introduction of paper bags by Morrison imprints a good image to the market (Morrison, 2020)</a:t>
            </a:r>
          </a:p>
          <a:p>
            <a:pPr algn="just">
              <a:lnSpc>
                <a:spcPct val="150000"/>
              </a:lnSpc>
            </a:pPr>
            <a:r>
              <a:rPr lang="en-GB" sz="2800" dirty="0"/>
              <a:t>Employees of Morrison possess better understanding of price for the brand’s product</a:t>
            </a:r>
          </a:p>
          <a:p>
            <a:pPr algn="just">
              <a:lnSpc>
                <a:spcPct val="150000"/>
              </a:lnSpc>
            </a:pPr>
            <a:r>
              <a:rPr lang="en-GB" sz="2800" dirty="0"/>
              <a:t>John Lewis introduced a consumer helpline number for continuous service delivery</a:t>
            </a:r>
          </a:p>
          <a:p>
            <a:pPr algn="just">
              <a:lnSpc>
                <a:spcPct val="150000"/>
              </a:lnSpc>
            </a:pP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200" b="1" dirty="0"/>
              <a:t>Task 2 : </a:t>
            </a:r>
            <a:r>
              <a:rPr lang="en-GB" sz="2800" b="1" dirty="0"/>
              <a:t>Critical discussion about customer relationship management</a:t>
            </a:r>
            <a:endParaRPr lang="en-US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CRM models focus on analyzing data about the customer’s history and interaction with the company for improvement of the business relationship (</a:t>
            </a:r>
            <a:r>
              <a:rPr lang="en-GB" dirty="0" err="1"/>
              <a:t>Buttle</a:t>
            </a:r>
            <a:r>
              <a:rPr lang="en-GB" dirty="0"/>
              <a:t>, 2004)</a:t>
            </a:r>
          </a:p>
          <a:p>
            <a:r>
              <a:rPr lang="en-GB" dirty="0"/>
              <a:t>Customer Relationship Management, it helps to understand how to manage customers and maintain their satisfaction level for sustainable marketing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Task 3:Examples regarding the way of engaging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200000"/>
              </a:lnSpc>
            </a:pPr>
            <a:r>
              <a:rPr lang="en-US" dirty="0" err="1"/>
              <a:t>Asda</a:t>
            </a:r>
            <a:r>
              <a:rPr lang="en-US" dirty="0"/>
              <a:t> is fully concentrated on daily basis discussing with all stakeholders through meeting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Daily basis gathering feedback is major strategy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Good relationship maintenance is one of the effective strategies of ASDA </a:t>
            </a:r>
          </a:p>
          <a:p>
            <a:pPr algn="just">
              <a:lnSpc>
                <a:spcPct val="200000"/>
              </a:lnSpc>
            </a:pP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Ethics and sustainability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dirty="0"/>
              <a:t>The introduction of paper bags is the effective strategically approach</a:t>
            </a:r>
          </a:p>
          <a:p>
            <a:r>
              <a:rPr lang="en-US" dirty="0"/>
              <a:t>Fair price and good quality products are ethical principles</a:t>
            </a:r>
          </a:p>
          <a:p>
            <a:r>
              <a:rPr lang="en-US" dirty="0"/>
              <a:t>Great sustainable approaches regarding maintenance of environmental factors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4: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fontAlgn="t">
              <a:buNone/>
            </a:pPr>
            <a:r>
              <a:rPr lang="en-GB" dirty="0"/>
              <a:t>Strengths </a:t>
            </a:r>
            <a:endParaRPr lang="en-US" dirty="0"/>
          </a:p>
          <a:p>
            <a:pPr fontAlgn="t"/>
            <a:r>
              <a:rPr lang="en-GB" dirty="0"/>
              <a:t>Having elements of TQM models</a:t>
            </a:r>
            <a:endParaRPr lang="en-US" dirty="0"/>
          </a:p>
          <a:p>
            <a:pPr fontAlgn="t"/>
            <a:r>
              <a:rPr lang="en-GB" dirty="0"/>
              <a:t>Having elements of Six sigma quality control </a:t>
            </a:r>
            <a:endParaRPr lang="en-US" dirty="0"/>
          </a:p>
          <a:p>
            <a:pPr fontAlgn="t"/>
            <a:r>
              <a:rPr lang="en-GB" dirty="0"/>
              <a:t>IDIC models for better customer satisfaction</a:t>
            </a:r>
            <a:endParaRPr lang="en-US" dirty="0"/>
          </a:p>
          <a:p>
            <a:pPr fontAlgn="t"/>
            <a:r>
              <a:rPr lang="en-GB" dirty="0"/>
              <a:t>Customized quality control models incorporating all major quality control elements </a:t>
            </a:r>
            <a:endParaRPr lang="en-US" dirty="0"/>
          </a:p>
          <a:p>
            <a:pPr fontAlgn="t">
              <a:buNone/>
            </a:pPr>
            <a:r>
              <a:rPr lang="en-GB" dirty="0"/>
              <a:t>Weaknesses</a:t>
            </a:r>
            <a:endParaRPr lang="en-US" dirty="0"/>
          </a:p>
          <a:p>
            <a:pPr fontAlgn="t"/>
            <a:r>
              <a:rPr lang="en-GB" dirty="0"/>
              <a:t>Not following any exact quality control model </a:t>
            </a:r>
            <a:endParaRPr lang="en-US" dirty="0"/>
          </a:p>
          <a:p>
            <a:pPr fontAlgn="t"/>
            <a:r>
              <a:rPr lang="en-GB" dirty="0"/>
              <a:t>Not having a dedicated IT platform for customer networking</a:t>
            </a:r>
            <a:endParaRPr lang="en-US" dirty="0"/>
          </a:p>
          <a:p>
            <a:pPr fontAlgn="t">
              <a:buNone/>
            </a:pPr>
            <a:r>
              <a:rPr lang="en-GB" dirty="0"/>
              <a:t>Opportunities</a:t>
            </a:r>
            <a:endParaRPr lang="en-US" dirty="0"/>
          </a:p>
          <a:p>
            <a:pPr fontAlgn="t"/>
            <a:r>
              <a:rPr lang="en-GB" dirty="0"/>
              <a:t>Satisfied consumer base</a:t>
            </a:r>
            <a:endParaRPr lang="en-US" dirty="0"/>
          </a:p>
          <a:p>
            <a:pPr fontAlgn="t"/>
            <a:r>
              <a:rPr lang="en-GB" dirty="0"/>
              <a:t>Better brand imaging </a:t>
            </a:r>
            <a:endParaRPr lang="en-US" dirty="0"/>
          </a:p>
          <a:p>
            <a:pPr fontAlgn="t"/>
            <a:r>
              <a:rPr lang="en-GB" dirty="0"/>
              <a:t>Better quality control with customised quality control methods</a:t>
            </a:r>
            <a:endParaRPr lang="en-US" dirty="0"/>
          </a:p>
          <a:p>
            <a:pPr fontAlgn="t">
              <a:buNone/>
            </a:pPr>
            <a:r>
              <a:rPr lang="en-GB" dirty="0"/>
              <a:t>Threats </a:t>
            </a:r>
            <a:endParaRPr lang="en-US" dirty="0"/>
          </a:p>
          <a:p>
            <a:pPr fontAlgn="t"/>
            <a:r>
              <a:rPr lang="en-GB" dirty="0"/>
              <a:t>Unexpected risks in customer relationship management  may appear in future 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Task 4: Conclusion and Recommendation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Asda</a:t>
            </a:r>
            <a:r>
              <a:rPr lang="en-US" dirty="0"/>
              <a:t> needs to implement IT system for getting customer feedback </a:t>
            </a:r>
          </a:p>
          <a:p>
            <a:r>
              <a:rPr lang="en-US" dirty="0"/>
              <a:t>Getting better information about products is essential on daily basis </a:t>
            </a:r>
          </a:p>
          <a:p>
            <a:r>
              <a:rPr lang="en-US" dirty="0"/>
              <a:t>CSR responsibility for enhancing morality needs to be done effectively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cap="none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/>
              <a:t>ASDA. (2020). </a:t>
            </a:r>
            <a:r>
              <a:rPr lang="en-US" sz="1800" i="1" dirty="0"/>
              <a:t>About us</a:t>
            </a:r>
            <a:r>
              <a:rPr lang="en-US" sz="1800" dirty="0"/>
              <a:t>. Available: https://www.asda.com. Last accessed 11th Feb 2020.</a:t>
            </a:r>
          </a:p>
          <a:p>
            <a:r>
              <a:rPr lang="en-US" sz="1800" dirty="0"/>
              <a:t>John Lewis &amp; Partners. (2020). </a:t>
            </a:r>
            <a:r>
              <a:rPr lang="en-US" sz="1800" i="1" dirty="0"/>
              <a:t>About the company</a:t>
            </a:r>
            <a:r>
              <a:rPr lang="en-US" sz="1800" dirty="0"/>
              <a:t>. Available: https://www.johnlewis.com. Last accessed 11th Feb 2020.</a:t>
            </a:r>
          </a:p>
          <a:p>
            <a:r>
              <a:rPr lang="en-US" sz="1800" dirty="0"/>
              <a:t>Morrison. (2020). </a:t>
            </a:r>
            <a:r>
              <a:rPr lang="en-US" sz="1800" i="1" dirty="0"/>
              <a:t>Homepage</a:t>
            </a:r>
            <a:r>
              <a:rPr lang="en-US" sz="1800" dirty="0"/>
              <a:t>. Available: https://groceries.morrisons.com/webshop/startWebshop.do. Last accessed 11th Feb 2020.</a:t>
            </a:r>
          </a:p>
          <a:p>
            <a:r>
              <a:rPr lang="en-US" sz="1800" dirty="0"/>
              <a:t>The Guardian. (2020). </a:t>
            </a:r>
            <a:r>
              <a:rPr lang="en-US" sz="1800" i="1" dirty="0" err="1"/>
              <a:t>Asda</a:t>
            </a:r>
            <a:r>
              <a:rPr lang="en-US" sz="1800" i="1" dirty="0"/>
              <a:t> is named worst supermarket in treatment of suppliers.</a:t>
            </a:r>
            <a:r>
              <a:rPr lang="en-US" sz="1800" dirty="0"/>
              <a:t> Available: https://www.theguardian.com/business/2017/jun/26/asda-supermarket-suppliers-walmart-morrisons. Last accessed 11th Feb 2020.</a:t>
            </a:r>
          </a:p>
          <a:p>
            <a:r>
              <a:rPr lang="en-US" sz="1800" dirty="0" err="1"/>
              <a:t>Villarino</a:t>
            </a:r>
            <a:r>
              <a:rPr lang="en-US" sz="1800" dirty="0"/>
              <a:t>, J. and Font, X., (2015). Sustainability marketing myopia: The lack of persuasiveness in sustainability communication. </a:t>
            </a:r>
            <a:r>
              <a:rPr lang="en-US" sz="1800" i="1" dirty="0"/>
              <a:t>Journal of Vacation Marketing, 21</a:t>
            </a:r>
            <a:r>
              <a:rPr lang="en-US" sz="1800" dirty="0"/>
              <a:t>(4), pp.326-335.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295400"/>
            <a:ext cx="8686800" cy="3733800"/>
          </a:xfrm>
        </p:spPr>
        <p:txBody>
          <a:bodyPr/>
          <a:lstStyle/>
          <a:p>
            <a:pPr algn="ctr"/>
            <a:r>
              <a:rPr lang="en-US" b="1" dirty="0"/>
              <a:t>Thank you</a:t>
            </a:r>
            <a:br>
              <a:rPr lang="en-US" b="1" dirty="0"/>
            </a:br>
            <a:r>
              <a:rPr lang="en-US" b="1" dirty="0"/>
              <a:t>Any query?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ek">
  <a:themeElements>
    <a:clrScheme name="Trek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75</TotalTime>
  <Words>776</Words>
  <Application>Microsoft Office PowerPoint</Application>
  <PresentationFormat>On-screen Show (4:3)</PresentationFormat>
  <Paragraphs>78</Paragraphs>
  <Slides>13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Calibri</vt:lpstr>
      <vt:lpstr>Times New Roman</vt:lpstr>
      <vt:lpstr>Wingdings 2</vt:lpstr>
      <vt:lpstr>Trek</vt:lpstr>
      <vt:lpstr>UNDERSTANDING AND ENGAGING IN CUSTOMER EXPERIENCE  of asda</vt:lpstr>
      <vt:lpstr>Task 1: Customer relationship management (CRM)</vt:lpstr>
      <vt:lpstr>Task 1: Ethical practices </vt:lpstr>
      <vt:lpstr>Task 1: Ethical practices </vt:lpstr>
      <vt:lpstr>Sustainability </vt:lpstr>
      <vt:lpstr>Sustainability </vt:lpstr>
      <vt:lpstr>Task 2 : Critical discussion about customer relationship management</vt:lpstr>
      <vt:lpstr>Task 3:Examples regarding the way of engaging</vt:lpstr>
      <vt:lpstr>Ethics and sustainability</vt:lpstr>
      <vt:lpstr>Task 4: </vt:lpstr>
      <vt:lpstr>Task 4: Conclusion and Recommendation </vt:lpstr>
      <vt:lpstr>References</vt:lpstr>
      <vt:lpstr>Thank you Any query?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Abdul Hakim</cp:lastModifiedBy>
  <cp:revision>57</cp:revision>
  <dcterms:created xsi:type="dcterms:W3CDTF">2020-02-17T10:10:42Z</dcterms:created>
  <dcterms:modified xsi:type="dcterms:W3CDTF">2020-03-16T21:43:26Z</dcterms:modified>
</cp:coreProperties>
</file>