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0"/>
  </p:normalViewPr>
  <p:slideViewPr>
    <p:cSldViewPr snapToGrid="0" snapToObjects="1">
      <p:cViewPr varScale="1">
        <p:scale>
          <a:sx n="134" d="100"/>
          <a:sy n="134" d="100"/>
        </p:scale>
        <p:origin x="4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AC8C9-6F9D-814E-9E3B-5054C5BBB2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15271-AC32-E24E-8541-81FDAB575A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C87224-8922-394C-894C-925C1471F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00BB2C-9396-2B4F-A4AB-B39B15BBC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4A913D-9D6B-8F4B-AA05-57C3F6CB8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962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217BA-85C7-5D4F-8D37-0C814C2C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11AE9-AD64-1344-BB8B-EB67DFAE8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F1DCD4-2E08-6F46-BD0C-B47CCFF83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3E6F8E-1D47-FD47-BC6A-1C77D46B0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44D2E-214B-D240-BC52-CE44BF169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802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EE0D8-AB76-794C-9498-03C93E10D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5237DB-F8EE-6E44-8D5D-7B7664F581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FF326C-3898-794A-8365-AD1FBA489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8E90D-FCCA-594E-91D5-67C4259F0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09583-6071-A342-90E8-8B7FA67EF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081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CDD14-9350-984A-A509-FB43E821B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F5AF7-2E1B-0049-AD24-02A9BAEBC5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DF518B-66E1-074C-B420-925A7D8681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F852FA-1085-8F4C-9E57-8D40F457B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BA9BE-54BB-2541-A35B-D48F27C7B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BDD98F-B4DF-A349-903C-4DF8843BF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911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F5050-C31C-D24F-B1EC-2334AF496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2F09F4-DF2F-7E4B-985F-9207B5DD6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2785A5-4756-1444-8B2C-09183C2B44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9DDE3D-EB28-394B-A940-886D74491E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48B957-7447-B445-8CF3-B6724F1F37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C47506-4430-954E-92BF-3154FD947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2260B5-3E83-5340-914B-08B6958A9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F1160B-E0D4-0843-AF83-50D391D5D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745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19D38-4390-9E41-9A04-D2F07BEF9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E7F52-C45D-8E46-B92A-AEBEBCEC1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F6BAE3-F482-2640-A558-8E9CE5599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B1DD96-7751-2448-81AF-9D5B26B35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717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2164E7-E2A8-CA45-8EFE-BBA8F6514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D7D1D4-EDC0-9949-BCAC-E65C900C8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259BC3-1EF7-B845-8D57-FD65CD8A0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618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CA988-1CCC-424D-BD6B-B9AB0306D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85741-6D06-D045-A308-900352EB2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C81493-4720-414C-84F7-0480F67FEA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5FDE5-11A8-5045-A8BC-87733DF14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550216-D6B9-A740-9AB1-9E9F4F8D0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6AA61B-4E32-214D-ACE5-F23E86F8C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982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ABA3E-1C18-0A40-A8DB-E03CF4CD6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71C838-D32C-2141-A9BF-F330D79C95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B16928-6122-B849-962D-32ABE7BA3C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A1004-642F-3A4F-B520-8E789730F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0C2508-4171-E34E-A7FB-CE0969420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BF47E4-8522-9146-B24C-704D8D49E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441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07701-3E9A-9C4D-9611-F486B99CE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3E2A11-D938-404B-A84C-40726C3D73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931BC-673B-8C40-9137-F98264B54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3BC4A-D3FE-284F-940B-202E0E940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2CF4A7-7F60-1947-B1EA-25315618B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470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A5513D-8A57-9A4C-AB91-9E1A81DA7A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6D90C3-D3BA-CA4F-97DC-06DBD60187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FDE66-9DE0-5F43-BB5F-92BA53B2E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F78B4-1A36-A94C-A523-B8EB81139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8DEF0-4F33-D342-BD0A-29606A2E4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047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9F3103-002F-CB41-961B-AFA2D45CB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2CB58-FF4F-0848-AB77-12EF148EFC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01511-11FE-404C-9E42-60FFE8B893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CD175-5E34-2A4C-81B8-82EFE5C78CE2}" type="datetimeFigureOut">
              <a:rPr lang="en-US" smtClean="0"/>
              <a:t>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E3A9E2-8CE9-CB4A-A2E2-05232FEBB5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5EA75-F8CC-914F-AB34-8F927EE8AD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3A937-A7C0-CE4F-9C57-FDBA70B4CE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620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71BE8-E725-344D-BF68-889583982B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Learning the ropes: Embodied learning in the festival space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7EB36F-F477-1442-9CDC-5F9AE5E203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James Kennaway</a:t>
            </a:r>
          </a:p>
        </p:txBody>
      </p:sp>
    </p:spTree>
    <p:extLst>
      <p:ext uri="{BB962C8B-B14F-4D97-AF65-F5344CB8AC3E}">
        <p14:creationId xmlns:p14="http://schemas.microsoft.com/office/powerpoint/2010/main" val="2040603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F34B9-3289-7F4E-999E-768D4415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 the field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2800D-ECC4-F745-A615-899965B46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Hearthworks Yurts and Tipis</a:t>
            </a:r>
          </a:p>
          <a:p>
            <a:endParaRPr lang="en-US" dirty="0"/>
          </a:p>
          <a:p>
            <a:r>
              <a:rPr lang="en-US" dirty="0"/>
              <a:t>At first just fishing for anything</a:t>
            </a:r>
          </a:p>
          <a:p>
            <a:endParaRPr lang="en-US" dirty="0"/>
          </a:p>
          <a:p>
            <a:r>
              <a:rPr lang="en-US" dirty="0"/>
              <a:t>Had to see what and who was around me </a:t>
            </a:r>
          </a:p>
          <a:p>
            <a:endParaRPr lang="en-US" dirty="0"/>
          </a:p>
          <a:p>
            <a:r>
              <a:rPr lang="en-US" dirty="0"/>
              <a:t>Problems of being an ethnographer</a:t>
            </a:r>
          </a:p>
        </p:txBody>
      </p:sp>
    </p:spTree>
    <p:extLst>
      <p:ext uri="{BB962C8B-B14F-4D97-AF65-F5344CB8AC3E}">
        <p14:creationId xmlns:p14="http://schemas.microsoft.com/office/powerpoint/2010/main" val="3687880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605D1-FAE6-8946-BFD6-4AA94A00D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E4E21-F35A-BE43-89B7-4CA0C9B732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Skinners ‘conversational method’</a:t>
            </a:r>
          </a:p>
          <a:p>
            <a:endParaRPr lang="en-US" dirty="0"/>
          </a:p>
          <a:p>
            <a:r>
              <a:rPr lang="en-US" dirty="0"/>
              <a:t>Took time but eventually began to turn up results </a:t>
            </a:r>
          </a:p>
          <a:p>
            <a:endParaRPr lang="en-US" dirty="0"/>
          </a:p>
          <a:p>
            <a:r>
              <a:rPr lang="en-US" dirty="0"/>
              <a:t>Began to see the embodied worker, those who live entwined with their task</a:t>
            </a:r>
          </a:p>
        </p:txBody>
      </p:sp>
    </p:spTree>
    <p:extLst>
      <p:ext uri="{BB962C8B-B14F-4D97-AF65-F5344CB8AC3E}">
        <p14:creationId xmlns:p14="http://schemas.microsoft.com/office/powerpoint/2010/main" val="273093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98B02-B896-214E-B582-0C97EE8A6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Theory of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64AD0-3802-0646-9303-49A73DBA7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Levi-Strauss: </a:t>
            </a:r>
            <a:r>
              <a:rPr lang="en-US" dirty="0" err="1"/>
              <a:t>Bricoluer</a:t>
            </a: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Deleuze and </a:t>
            </a:r>
            <a:r>
              <a:rPr lang="en-US" dirty="0" err="1"/>
              <a:t>Guttari</a:t>
            </a:r>
            <a:r>
              <a:rPr lang="en-US" dirty="0"/>
              <a:t>: The Body With out Organs </a:t>
            </a:r>
          </a:p>
        </p:txBody>
      </p:sp>
    </p:spTree>
    <p:extLst>
      <p:ext uri="{BB962C8B-B14F-4D97-AF65-F5344CB8AC3E}">
        <p14:creationId xmlns:p14="http://schemas.microsoft.com/office/powerpoint/2010/main" val="502164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3E1CC-C907-7C4B-8F30-0265B6826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Theory of objects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BEF31-B085-1748-9BD6-819434A28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Latour: Collectives and </a:t>
            </a:r>
            <a:r>
              <a:rPr lang="en-US"/>
              <a:t>Blackbox thinking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Ingold: Interactions with the Land</a:t>
            </a:r>
          </a:p>
          <a:p>
            <a:endParaRPr lang="en-US" dirty="0"/>
          </a:p>
          <a:p>
            <a:r>
              <a:rPr lang="en-US" dirty="0"/>
              <a:t>Sennet: Learning through each other</a:t>
            </a:r>
          </a:p>
        </p:txBody>
      </p:sp>
    </p:spTree>
    <p:extLst>
      <p:ext uri="{BB962C8B-B14F-4D97-AF65-F5344CB8AC3E}">
        <p14:creationId xmlns:p14="http://schemas.microsoft.com/office/powerpoint/2010/main" val="3420653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73A0A-1A88-274F-B265-25E4BF0AE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21966-ECE8-4646-9E44-055B6A03F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Deleuze and </a:t>
            </a:r>
            <a:r>
              <a:rPr lang="en-GB" sz="1600" dirty="0" err="1"/>
              <a:t>Guattari</a:t>
            </a:r>
            <a:r>
              <a:rPr lang="en-GB" sz="1600" dirty="0"/>
              <a:t> (2004) </a:t>
            </a:r>
            <a:r>
              <a:rPr lang="en-GB" sz="1600" i="1" dirty="0">
                <a:solidFill>
                  <a:srgbClr val="32322F"/>
                </a:solidFill>
                <a:latin typeface="Arial" panose="020B0604020202020204" pitchFamily="34" charset="0"/>
              </a:rPr>
              <a:t>Anti-Oedipus : capitalism and schizophrenia, </a:t>
            </a:r>
            <a:r>
              <a:rPr lang="en-GB" sz="1600" dirty="0">
                <a:solidFill>
                  <a:srgbClr val="32322F"/>
                </a:solidFill>
                <a:latin typeface="Arial" panose="020B0604020202020204" pitchFamily="34" charset="0"/>
              </a:rPr>
              <a:t>Continuum Publishing Group, London</a:t>
            </a:r>
            <a:endParaRPr lang="en-GB" sz="1600" i="1" dirty="0"/>
          </a:p>
          <a:p>
            <a:r>
              <a:rPr lang="en-GB" sz="1600" dirty="0"/>
              <a:t>Deleuze and </a:t>
            </a:r>
            <a:r>
              <a:rPr lang="en-GB" sz="1600" dirty="0" err="1"/>
              <a:t>Guattari</a:t>
            </a:r>
            <a:r>
              <a:rPr lang="en-GB" sz="1600" dirty="0"/>
              <a:t> (1984) </a:t>
            </a:r>
            <a:r>
              <a:rPr lang="en-GB" sz="1600" i="1" dirty="0"/>
              <a:t>A Thousand Plateaus Capitalism and Schizophrenia</a:t>
            </a:r>
            <a:r>
              <a:rPr lang="en-GB" sz="1600" dirty="0"/>
              <a:t>, University of Minnesota, Minneapolis </a:t>
            </a:r>
          </a:p>
          <a:p>
            <a:pPr>
              <a:spcAft>
                <a:spcPts val="0"/>
              </a:spcAft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Ingold, T (2000) </a:t>
            </a:r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Perceptions of the Environment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Routledge, London</a:t>
            </a:r>
          </a:p>
          <a:p>
            <a:pPr>
              <a:spcAft>
                <a:spcPts val="0"/>
              </a:spcAft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Ingold, T (2011) </a:t>
            </a:r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Being Alive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Routledge, London</a:t>
            </a:r>
          </a:p>
          <a:p>
            <a:pPr>
              <a:spcAft>
                <a:spcPts val="0"/>
              </a:spcAft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Ingold, T (2013) </a:t>
            </a:r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Making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Routledge, London </a:t>
            </a:r>
          </a:p>
          <a:p>
            <a:pPr>
              <a:spcAft>
                <a:spcPts val="0"/>
              </a:spcAft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Ingold, T (2015) </a:t>
            </a:r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Life of Lines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Routledge, London</a:t>
            </a:r>
          </a:p>
          <a:p>
            <a:pPr>
              <a:spcAft>
                <a:spcPts val="0"/>
              </a:spcAft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Latour, B (1999) </a:t>
            </a:r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Pandora’s Hope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Harvard University Press, London</a:t>
            </a:r>
          </a:p>
          <a:p>
            <a:pPr>
              <a:spcAft>
                <a:spcPts val="0"/>
              </a:spcAft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Latour, B (2007)</a:t>
            </a:r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Reassembling the Social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Oxford University Press, Oxford</a:t>
            </a:r>
          </a:p>
          <a:p>
            <a:pPr>
              <a:spcAft>
                <a:spcPts val="0"/>
              </a:spcAft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Sennet, R (2008) </a:t>
            </a:r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Craftsman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Penguin Books, London</a:t>
            </a:r>
          </a:p>
          <a:p>
            <a:pPr>
              <a:spcAft>
                <a:spcPts val="0"/>
              </a:spcAft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Skinner, J (2012) </a:t>
            </a:r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Interview: an ethnographic approach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Berg, London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98209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115</Words>
  <Application>Microsoft Macintosh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Cambria</vt:lpstr>
      <vt:lpstr>Office Theme</vt:lpstr>
      <vt:lpstr>Learning the ropes: Embodied learning in the festival space</vt:lpstr>
      <vt:lpstr>Finding the field </vt:lpstr>
      <vt:lpstr>Interviews</vt:lpstr>
      <vt:lpstr>Theory of the body</vt:lpstr>
      <vt:lpstr>Theory of objects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the ropes: Embodied learning in the festival space</dc:title>
  <dc:creator>James Kennaway</dc:creator>
  <cp:lastModifiedBy>James Kennaway</cp:lastModifiedBy>
  <cp:revision>4</cp:revision>
  <dcterms:created xsi:type="dcterms:W3CDTF">2019-02-05T07:29:22Z</dcterms:created>
  <dcterms:modified xsi:type="dcterms:W3CDTF">2019-02-05T09:47:13Z</dcterms:modified>
</cp:coreProperties>
</file>