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9" r:id="rId3"/>
    <p:sldId id="284" r:id="rId4"/>
    <p:sldId id="287" r:id="rId5"/>
    <p:sldId id="285" r:id="rId6"/>
    <p:sldId id="28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8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D5F1AA-EEBC-4C13-8C32-B6310C84120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E92960-D1C6-49E2-A42B-A31A86C0B7BD}">
      <dgm:prSet/>
      <dgm:spPr/>
      <dgm:t>
        <a:bodyPr/>
        <a:lstStyle/>
        <a:p>
          <a:r>
            <a:rPr lang="en-GB" b="1" dirty="0"/>
            <a:t>There are two assessments for this module</a:t>
          </a:r>
          <a:endParaRPr lang="en-US" dirty="0"/>
        </a:p>
      </dgm:t>
    </dgm:pt>
    <dgm:pt modelId="{AEAEEBD0-FDD1-46FE-8A3D-545342053DAC}" type="parTrans" cxnId="{9B7B80CD-F351-4D84-B361-9D522CE298D7}">
      <dgm:prSet/>
      <dgm:spPr/>
      <dgm:t>
        <a:bodyPr/>
        <a:lstStyle/>
        <a:p>
          <a:endParaRPr lang="en-US"/>
        </a:p>
      </dgm:t>
    </dgm:pt>
    <dgm:pt modelId="{9FCA3CAF-890F-4605-B3D8-D468B3F63306}" type="sibTrans" cxnId="{9B7B80CD-F351-4D84-B361-9D522CE298D7}">
      <dgm:prSet/>
      <dgm:spPr/>
      <dgm:t>
        <a:bodyPr/>
        <a:lstStyle/>
        <a:p>
          <a:endParaRPr lang="en-US"/>
        </a:p>
      </dgm:t>
    </dgm:pt>
    <dgm:pt modelId="{23EFA9D0-5BEE-4945-9C96-DB3A9C0FCB2C}" type="pres">
      <dgm:prSet presAssocID="{38D5F1AA-EEBC-4C13-8C32-B6310C8412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204A049-4FCA-4221-BFA1-29494A71A35E}" type="pres">
      <dgm:prSet presAssocID="{08E92960-D1C6-49E2-A42B-A31A86C0B7BD}" presName="hierRoot1" presStyleCnt="0"/>
      <dgm:spPr/>
    </dgm:pt>
    <dgm:pt modelId="{F75FAA1F-6AF0-4A09-9968-498146344F60}" type="pres">
      <dgm:prSet presAssocID="{08E92960-D1C6-49E2-A42B-A31A86C0B7BD}" presName="composite" presStyleCnt="0"/>
      <dgm:spPr/>
    </dgm:pt>
    <dgm:pt modelId="{1F2F622A-9BE1-47B5-A2D1-5F993CF21D3E}" type="pres">
      <dgm:prSet presAssocID="{08E92960-D1C6-49E2-A42B-A31A86C0B7BD}" presName="background" presStyleLbl="node0" presStyleIdx="0" presStyleCnt="1"/>
      <dgm:spPr/>
    </dgm:pt>
    <dgm:pt modelId="{82909E08-9449-4D52-A63D-EBB509A07581}" type="pres">
      <dgm:prSet presAssocID="{08E92960-D1C6-49E2-A42B-A31A86C0B7BD}" presName="text" presStyleLbl="fgAcc0" presStyleIdx="0" presStyleCnt="1">
        <dgm:presLayoutVars>
          <dgm:chPref val="3"/>
        </dgm:presLayoutVars>
      </dgm:prSet>
      <dgm:spPr/>
    </dgm:pt>
    <dgm:pt modelId="{2D389235-D829-4F73-8476-AF8A6DC824CF}" type="pres">
      <dgm:prSet presAssocID="{08E92960-D1C6-49E2-A42B-A31A86C0B7BD}" presName="hierChild2" presStyleCnt="0"/>
      <dgm:spPr/>
    </dgm:pt>
  </dgm:ptLst>
  <dgm:cxnLst>
    <dgm:cxn modelId="{85F71142-2FE7-45A3-A7AF-6677D237DE2D}" type="presOf" srcId="{08E92960-D1C6-49E2-A42B-A31A86C0B7BD}" destId="{82909E08-9449-4D52-A63D-EBB509A07581}" srcOrd="0" destOrd="0" presId="urn:microsoft.com/office/officeart/2005/8/layout/hierarchy1"/>
    <dgm:cxn modelId="{9B7B80CD-F351-4D84-B361-9D522CE298D7}" srcId="{38D5F1AA-EEBC-4C13-8C32-B6310C841205}" destId="{08E92960-D1C6-49E2-A42B-A31A86C0B7BD}" srcOrd="0" destOrd="0" parTransId="{AEAEEBD0-FDD1-46FE-8A3D-545342053DAC}" sibTransId="{9FCA3CAF-890F-4605-B3D8-D468B3F63306}"/>
    <dgm:cxn modelId="{CD19DDF1-7A70-4979-B35E-6C528EB07E21}" type="presOf" srcId="{38D5F1AA-EEBC-4C13-8C32-B6310C841205}" destId="{23EFA9D0-5BEE-4945-9C96-DB3A9C0FCB2C}" srcOrd="0" destOrd="0" presId="urn:microsoft.com/office/officeart/2005/8/layout/hierarchy1"/>
    <dgm:cxn modelId="{6435C62B-C023-49B3-9684-D3B311B9479B}" type="presParOf" srcId="{23EFA9D0-5BEE-4945-9C96-DB3A9C0FCB2C}" destId="{0204A049-4FCA-4221-BFA1-29494A71A35E}" srcOrd="0" destOrd="0" presId="urn:microsoft.com/office/officeart/2005/8/layout/hierarchy1"/>
    <dgm:cxn modelId="{272D2186-9AB3-4E7C-99A9-A21701537AD2}" type="presParOf" srcId="{0204A049-4FCA-4221-BFA1-29494A71A35E}" destId="{F75FAA1F-6AF0-4A09-9968-498146344F60}" srcOrd="0" destOrd="0" presId="urn:microsoft.com/office/officeart/2005/8/layout/hierarchy1"/>
    <dgm:cxn modelId="{54ABDDF9-6536-492B-8F0B-56D2A23FE1EC}" type="presParOf" srcId="{F75FAA1F-6AF0-4A09-9968-498146344F60}" destId="{1F2F622A-9BE1-47B5-A2D1-5F993CF21D3E}" srcOrd="0" destOrd="0" presId="urn:microsoft.com/office/officeart/2005/8/layout/hierarchy1"/>
    <dgm:cxn modelId="{45B079B3-1238-4F2D-94F5-F24548FB21C7}" type="presParOf" srcId="{F75FAA1F-6AF0-4A09-9968-498146344F60}" destId="{82909E08-9449-4D52-A63D-EBB509A07581}" srcOrd="1" destOrd="0" presId="urn:microsoft.com/office/officeart/2005/8/layout/hierarchy1"/>
    <dgm:cxn modelId="{62FB2A9A-9851-4EF2-9D65-E63BF7730473}" type="presParOf" srcId="{0204A049-4FCA-4221-BFA1-29494A71A35E}" destId="{2D389235-D829-4F73-8476-AF8A6DC824C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17EF29-C241-4B22-8119-05B1CF5544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548C31-16E8-4025-9F32-217F68D0913C}">
      <dgm:prSet/>
      <dgm:spPr/>
      <dgm:t>
        <a:bodyPr/>
        <a:lstStyle/>
        <a:p>
          <a:r>
            <a:rPr lang="en-GB"/>
            <a:t>Assessment 1: 20-minute Presentation</a:t>
          </a:r>
          <a:endParaRPr lang="en-US"/>
        </a:p>
      </dgm:t>
    </dgm:pt>
    <dgm:pt modelId="{EDB40261-FEC0-4B03-BBDC-BE2DE3EA7FCE}" type="parTrans" cxnId="{E400ACB0-6513-424C-87A2-5386C6D974EA}">
      <dgm:prSet/>
      <dgm:spPr/>
      <dgm:t>
        <a:bodyPr/>
        <a:lstStyle/>
        <a:p>
          <a:endParaRPr lang="en-US"/>
        </a:p>
      </dgm:t>
    </dgm:pt>
    <dgm:pt modelId="{DC9CDBE6-CB11-428B-86A0-65BE658C2B0C}" type="sibTrans" cxnId="{E400ACB0-6513-424C-87A2-5386C6D974EA}">
      <dgm:prSet/>
      <dgm:spPr/>
      <dgm:t>
        <a:bodyPr/>
        <a:lstStyle/>
        <a:p>
          <a:endParaRPr lang="en-US"/>
        </a:p>
      </dgm:t>
    </dgm:pt>
    <dgm:pt modelId="{572DA43F-2AC4-405E-AE85-C8921020A972}">
      <dgm:prSet/>
      <dgm:spPr/>
      <dgm:t>
        <a:bodyPr/>
        <a:lstStyle/>
        <a:p>
          <a:r>
            <a:rPr lang="en-GB"/>
            <a:t>Submission: Power Point Slides : Monday 3</a:t>
          </a:r>
          <a:r>
            <a:rPr lang="en-GB" baseline="30000"/>
            <a:t>rd</a:t>
          </a:r>
          <a:r>
            <a:rPr lang="en-GB"/>
            <a:t> March before 23:59pm with notes</a:t>
          </a:r>
          <a:endParaRPr lang="en-US"/>
        </a:p>
      </dgm:t>
    </dgm:pt>
    <dgm:pt modelId="{498E4EFB-AF36-48F2-85D5-A8E7698CF2E1}" type="parTrans" cxnId="{02D61D7D-D5B2-4265-9634-CF309395EB40}">
      <dgm:prSet/>
      <dgm:spPr/>
      <dgm:t>
        <a:bodyPr/>
        <a:lstStyle/>
        <a:p>
          <a:endParaRPr lang="en-US"/>
        </a:p>
      </dgm:t>
    </dgm:pt>
    <dgm:pt modelId="{F19F25A7-8F18-4155-BC43-B67ABF44D7CC}" type="sibTrans" cxnId="{02D61D7D-D5B2-4265-9634-CF309395EB40}">
      <dgm:prSet/>
      <dgm:spPr/>
      <dgm:t>
        <a:bodyPr/>
        <a:lstStyle/>
        <a:p>
          <a:endParaRPr lang="en-US"/>
        </a:p>
      </dgm:t>
    </dgm:pt>
    <dgm:pt modelId="{B4259849-DBDD-49F3-B075-0BD9FBBF4255}">
      <dgm:prSet/>
      <dgm:spPr/>
      <dgm:t>
        <a:bodyPr/>
        <a:lstStyle/>
        <a:p>
          <a:r>
            <a:rPr lang="en-GB"/>
            <a:t>Presentation Dates: 4 th &amp; 11 March 2025</a:t>
          </a:r>
          <a:endParaRPr lang="en-US"/>
        </a:p>
      </dgm:t>
    </dgm:pt>
    <dgm:pt modelId="{DE1AA487-C448-451B-A2C5-848EC11EA109}" type="parTrans" cxnId="{B7F43FEF-462D-44B2-BB87-7538C3E3BC54}">
      <dgm:prSet/>
      <dgm:spPr/>
      <dgm:t>
        <a:bodyPr/>
        <a:lstStyle/>
        <a:p>
          <a:endParaRPr lang="en-US"/>
        </a:p>
      </dgm:t>
    </dgm:pt>
    <dgm:pt modelId="{462C05CC-E8A3-4B17-9DCF-E9E340BB141E}" type="sibTrans" cxnId="{B7F43FEF-462D-44B2-BB87-7538C3E3BC54}">
      <dgm:prSet/>
      <dgm:spPr/>
      <dgm:t>
        <a:bodyPr/>
        <a:lstStyle/>
        <a:p>
          <a:endParaRPr lang="en-US"/>
        </a:p>
      </dgm:t>
    </dgm:pt>
    <dgm:pt modelId="{29F16A28-4EEB-40F3-8CE7-54E0784A72DD}" type="pres">
      <dgm:prSet presAssocID="{1F17EF29-C241-4B22-8119-05B1CF5544A8}" presName="linear" presStyleCnt="0">
        <dgm:presLayoutVars>
          <dgm:animLvl val="lvl"/>
          <dgm:resizeHandles val="exact"/>
        </dgm:presLayoutVars>
      </dgm:prSet>
      <dgm:spPr/>
    </dgm:pt>
    <dgm:pt modelId="{9AEA8C8F-5364-41E0-80E8-8AAD455E9416}" type="pres">
      <dgm:prSet presAssocID="{7F548C31-16E8-4025-9F32-217F68D0913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C05EC7-EA18-406B-9E29-341169C23991}" type="pres">
      <dgm:prSet presAssocID="{DC9CDBE6-CB11-428B-86A0-65BE658C2B0C}" presName="spacer" presStyleCnt="0"/>
      <dgm:spPr/>
    </dgm:pt>
    <dgm:pt modelId="{15DA1AE9-EE03-45C0-8380-4B6F2A204445}" type="pres">
      <dgm:prSet presAssocID="{572DA43F-2AC4-405E-AE85-C8921020A97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8553A64-82A3-4233-AA63-E3818DD95EB1}" type="pres">
      <dgm:prSet presAssocID="{F19F25A7-8F18-4155-BC43-B67ABF44D7CC}" presName="spacer" presStyleCnt="0"/>
      <dgm:spPr/>
    </dgm:pt>
    <dgm:pt modelId="{8484B2DC-95E8-4D64-B072-E35E6EBFAD37}" type="pres">
      <dgm:prSet presAssocID="{B4259849-DBDD-49F3-B075-0BD9FBBF425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191CC2D-6ED5-4206-B90F-3223DF794A75}" type="presOf" srcId="{B4259849-DBDD-49F3-B075-0BD9FBBF4255}" destId="{8484B2DC-95E8-4D64-B072-E35E6EBFAD37}" srcOrd="0" destOrd="0" presId="urn:microsoft.com/office/officeart/2005/8/layout/vList2"/>
    <dgm:cxn modelId="{F77A1046-39E3-4253-AFF3-5219547D7C84}" type="presOf" srcId="{1F17EF29-C241-4B22-8119-05B1CF5544A8}" destId="{29F16A28-4EEB-40F3-8CE7-54E0784A72DD}" srcOrd="0" destOrd="0" presId="urn:microsoft.com/office/officeart/2005/8/layout/vList2"/>
    <dgm:cxn modelId="{02D61D7D-D5B2-4265-9634-CF309395EB40}" srcId="{1F17EF29-C241-4B22-8119-05B1CF5544A8}" destId="{572DA43F-2AC4-405E-AE85-C8921020A972}" srcOrd="1" destOrd="0" parTransId="{498E4EFB-AF36-48F2-85D5-A8E7698CF2E1}" sibTransId="{F19F25A7-8F18-4155-BC43-B67ABF44D7CC}"/>
    <dgm:cxn modelId="{96382686-7AED-4CF3-B84B-36CF73BE5183}" type="presOf" srcId="{572DA43F-2AC4-405E-AE85-C8921020A972}" destId="{15DA1AE9-EE03-45C0-8380-4B6F2A204445}" srcOrd="0" destOrd="0" presId="urn:microsoft.com/office/officeart/2005/8/layout/vList2"/>
    <dgm:cxn modelId="{E400ACB0-6513-424C-87A2-5386C6D974EA}" srcId="{1F17EF29-C241-4B22-8119-05B1CF5544A8}" destId="{7F548C31-16E8-4025-9F32-217F68D0913C}" srcOrd="0" destOrd="0" parTransId="{EDB40261-FEC0-4B03-BBDC-BE2DE3EA7FCE}" sibTransId="{DC9CDBE6-CB11-428B-86A0-65BE658C2B0C}"/>
    <dgm:cxn modelId="{257A2BBA-0469-4EE5-B120-E34EC8FCCC9D}" type="presOf" srcId="{7F548C31-16E8-4025-9F32-217F68D0913C}" destId="{9AEA8C8F-5364-41E0-80E8-8AAD455E9416}" srcOrd="0" destOrd="0" presId="urn:microsoft.com/office/officeart/2005/8/layout/vList2"/>
    <dgm:cxn modelId="{B7F43FEF-462D-44B2-BB87-7538C3E3BC54}" srcId="{1F17EF29-C241-4B22-8119-05B1CF5544A8}" destId="{B4259849-DBDD-49F3-B075-0BD9FBBF4255}" srcOrd="2" destOrd="0" parTransId="{DE1AA487-C448-451B-A2C5-848EC11EA109}" sibTransId="{462C05CC-E8A3-4B17-9DCF-E9E340BB141E}"/>
    <dgm:cxn modelId="{54C6995B-D7AF-46BE-B2CE-DA4C47556ACB}" type="presParOf" srcId="{29F16A28-4EEB-40F3-8CE7-54E0784A72DD}" destId="{9AEA8C8F-5364-41E0-80E8-8AAD455E9416}" srcOrd="0" destOrd="0" presId="urn:microsoft.com/office/officeart/2005/8/layout/vList2"/>
    <dgm:cxn modelId="{664CDACC-5053-4186-8B74-C4B24FF9B7E9}" type="presParOf" srcId="{29F16A28-4EEB-40F3-8CE7-54E0784A72DD}" destId="{45C05EC7-EA18-406B-9E29-341169C23991}" srcOrd="1" destOrd="0" presId="urn:microsoft.com/office/officeart/2005/8/layout/vList2"/>
    <dgm:cxn modelId="{114C1F1A-8276-4C30-AEFD-0CB64F8A1B40}" type="presParOf" srcId="{29F16A28-4EEB-40F3-8CE7-54E0784A72DD}" destId="{15DA1AE9-EE03-45C0-8380-4B6F2A204445}" srcOrd="2" destOrd="0" presId="urn:microsoft.com/office/officeart/2005/8/layout/vList2"/>
    <dgm:cxn modelId="{58CBC2DF-931F-44B1-B6FA-871932F3603A}" type="presParOf" srcId="{29F16A28-4EEB-40F3-8CE7-54E0784A72DD}" destId="{58553A64-82A3-4233-AA63-E3818DD95EB1}" srcOrd="3" destOrd="0" presId="urn:microsoft.com/office/officeart/2005/8/layout/vList2"/>
    <dgm:cxn modelId="{7115CA0C-D446-45E6-87E5-B79064D200A7}" type="presParOf" srcId="{29F16A28-4EEB-40F3-8CE7-54E0784A72DD}" destId="{8484B2DC-95E8-4D64-B072-E35E6EBFAD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1D3415-78A8-496C-808E-CBBE2D7252D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EAE7A0A-0796-4539-BB83-B5298C623F75}">
      <dgm:prSet/>
      <dgm:spPr/>
      <dgm:t>
        <a:bodyPr/>
        <a:lstStyle/>
        <a:p>
          <a:r>
            <a:rPr lang="en-GB"/>
            <a:t>20-minute Presentation </a:t>
          </a:r>
          <a:endParaRPr lang="en-US"/>
        </a:p>
      </dgm:t>
    </dgm:pt>
    <dgm:pt modelId="{01BCA32A-4F33-450F-8766-7B6F60C9EFB4}" type="parTrans" cxnId="{BACF1EA2-E53F-4223-BB93-876F51A7937C}">
      <dgm:prSet/>
      <dgm:spPr/>
      <dgm:t>
        <a:bodyPr/>
        <a:lstStyle/>
        <a:p>
          <a:endParaRPr lang="en-US"/>
        </a:p>
      </dgm:t>
    </dgm:pt>
    <dgm:pt modelId="{70EE4EF9-14EF-4F66-AD95-AFDA5CAF610F}" type="sibTrans" cxnId="{BACF1EA2-E53F-4223-BB93-876F51A7937C}">
      <dgm:prSet/>
      <dgm:spPr/>
      <dgm:t>
        <a:bodyPr/>
        <a:lstStyle/>
        <a:p>
          <a:endParaRPr lang="en-US"/>
        </a:p>
      </dgm:t>
    </dgm:pt>
    <dgm:pt modelId="{40D08FD0-8DEA-4B4E-B502-EE4A2190C4D7}">
      <dgm:prSet/>
      <dgm:spPr/>
      <dgm:t>
        <a:bodyPr/>
        <a:lstStyle/>
        <a:p>
          <a:r>
            <a:rPr lang="en-GB"/>
            <a:t>Select one of the following mental health issues and present a critical exploration of your chosen topic to a peer seminar group. </a:t>
          </a:r>
          <a:endParaRPr lang="en-US"/>
        </a:p>
      </dgm:t>
    </dgm:pt>
    <dgm:pt modelId="{DE639CB0-0EE4-4136-B5EE-D5A72B40D8F3}" type="parTrans" cxnId="{74513589-5C4D-431D-A142-A681C75EAF29}">
      <dgm:prSet/>
      <dgm:spPr/>
      <dgm:t>
        <a:bodyPr/>
        <a:lstStyle/>
        <a:p>
          <a:endParaRPr lang="en-US"/>
        </a:p>
      </dgm:t>
    </dgm:pt>
    <dgm:pt modelId="{9A303E66-5ABC-4472-AD10-5D22775F9E75}" type="sibTrans" cxnId="{74513589-5C4D-431D-A142-A681C75EAF29}">
      <dgm:prSet/>
      <dgm:spPr/>
      <dgm:t>
        <a:bodyPr/>
        <a:lstStyle/>
        <a:p>
          <a:endParaRPr lang="en-US"/>
        </a:p>
      </dgm:t>
    </dgm:pt>
    <dgm:pt modelId="{A23A4A6D-1A28-4F4E-ACBF-54DEBE970CBE}">
      <dgm:prSet/>
      <dgm:spPr/>
      <dgm:t>
        <a:bodyPr/>
        <a:lstStyle/>
        <a:p>
          <a:r>
            <a:rPr lang="en-GB" dirty="0"/>
            <a:t>• Depression</a:t>
          </a:r>
          <a:endParaRPr lang="en-US" dirty="0"/>
        </a:p>
      </dgm:t>
    </dgm:pt>
    <dgm:pt modelId="{AEF447A7-BA7B-4E60-AB4F-6E2E79C893B5}" type="parTrans" cxnId="{8B9D8C46-5D37-4F42-AF71-10B0B54E4868}">
      <dgm:prSet/>
      <dgm:spPr/>
      <dgm:t>
        <a:bodyPr/>
        <a:lstStyle/>
        <a:p>
          <a:endParaRPr lang="en-US"/>
        </a:p>
      </dgm:t>
    </dgm:pt>
    <dgm:pt modelId="{CF21272F-5E5B-49C6-B6B8-5139C9CB2887}" type="sibTrans" cxnId="{8B9D8C46-5D37-4F42-AF71-10B0B54E4868}">
      <dgm:prSet/>
      <dgm:spPr/>
      <dgm:t>
        <a:bodyPr/>
        <a:lstStyle/>
        <a:p>
          <a:endParaRPr lang="en-US"/>
        </a:p>
      </dgm:t>
    </dgm:pt>
    <dgm:pt modelId="{ACC3427C-297B-4FE6-B03A-0735F40DE72A}">
      <dgm:prSet/>
      <dgm:spPr/>
      <dgm:t>
        <a:bodyPr/>
        <a:lstStyle/>
        <a:p>
          <a:r>
            <a:rPr lang="en-GB"/>
            <a:t>• Generalised Anxiety </a:t>
          </a:r>
          <a:endParaRPr lang="en-US"/>
        </a:p>
      </dgm:t>
    </dgm:pt>
    <dgm:pt modelId="{F1B2C573-D7D9-48A0-9AC2-33A8AFEC6F6A}" type="parTrans" cxnId="{721935EE-936E-47F0-942C-41029463F596}">
      <dgm:prSet/>
      <dgm:spPr/>
      <dgm:t>
        <a:bodyPr/>
        <a:lstStyle/>
        <a:p>
          <a:endParaRPr lang="en-US"/>
        </a:p>
      </dgm:t>
    </dgm:pt>
    <dgm:pt modelId="{974D939D-173E-49F5-9EDA-6481795867C6}" type="sibTrans" cxnId="{721935EE-936E-47F0-942C-41029463F596}">
      <dgm:prSet/>
      <dgm:spPr/>
      <dgm:t>
        <a:bodyPr/>
        <a:lstStyle/>
        <a:p>
          <a:endParaRPr lang="en-US"/>
        </a:p>
      </dgm:t>
    </dgm:pt>
    <dgm:pt modelId="{4C3A49B5-5B95-4C64-9228-D73844A36163}">
      <dgm:prSet/>
      <dgm:spPr/>
      <dgm:t>
        <a:bodyPr/>
        <a:lstStyle/>
        <a:p>
          <a:r>
            <a:rPr lang="en-GB"/>
            <a:t>• Chronic Stress</a:t>
          </a:r>
          <a:endParaRPr lang="en-US"/>
        </a:p>
      </dgm:t>
    </dgm:pt>
    <dgm:pt modelId="{3F719739-859C-4593-9F36-A671A8D07993}" type="parTrans" cxnId="{0819C32F-E89E-4CAD-A2EA-0B6D9BAF02D7}">
      <dgm:prSet/>
      <dgm:spPr/>
      <dgm:t>
        <a:bodyPr/>
        <a:lstStyle/>
        <a:p>
          <a:endParaRPr lang="en-US"/>
        </a:p>
      </dgm:t>
    </dgm:pt>
    <dgm:pt modelId="{F732EEDA-0079-4A58-B049-7C262E29CE00}" type="sibTrans" cxnId="{0819C32F-E89E-4CAD-A2EA-0B6D9BAF02D7}">
      <dgm:prSet/>
      <dgm:spPr/>
      <dgm:t>
        <a:bodyPr/>
        <a:lstStyle/>
        <a:p>
          <a:endParaRPr lang="en-US"/>
        </a:p>
      </dgm:t>
    </dgm:pt>
    <dgm:pt modelId="{240D92C6-5D3F-4880-95E9-F5CFE1FF441C}" type="pres">
      <dgm:prSet presAssocID="{FD1D3415-78A8-496C-808E-CBBE2D7252D4}" presName="vert0" presStyleCnt="0">
        <dgm:presLayoutVars>
          <dgm:dir/>
          <dgm:animOne val="branch"/>
          <dgm:animLvl val="lvl"/>
        </dgm:presLayoutVars>
      </dgm:prSet>
      <dgm:spPr/>
    </dgm:pt>
    <dgm:pt modelId="{6138806B-0C2A-4124-8533-A011D66B0AA3}" type="pres">
      <dgm:prSet presAssocID="{4EAE7A0A-0796-4539-BB83-B5298C623F75}" presName="thickLine" presStyleLbl="alignNode1" presStyleIdx="0" presStyleCnt="5"/>
      <dgm:spPr/>
    </dgm:pt>
    <dgm:pt modelId="{76AAF0B2-4A7B-4C2F-A2F1-786E9889D2B1}" type="pres">
      <dgm:prSet presAssocID="{4EAE7A0A-0796-4539-BB83-B5298C623F75}" presName="horz1" presStyleCnt="0"/>
      <dgm:spPr/>
    </dgm:pt>
    <dgm:pt modelId="{4F255977-B90C-4077-91FA-A0E74348641A}" type="pres">
      <dgm:prSet presAssocID="{4EAE7A0A-0796-4539-BB83-B5298C623F75}" presName="tx1" presStyleLbl="revTx" presStyleIdx="0" presStyleCnt="5"/>
      <dgm:spPr/>
    </dgm:pt>
    <dgm:pt modelId="{DB314F26-CE66-4E85-86E8-3BCBFB9DA4B5}" type="pres">
      <dgm:prSet presAssocID="{4EAE7A0A-0796-4539-BB83-B5298C623F75}" presName="vert1" presStyleCnt="0"/>
      <dgm:spPr/>
    </dgm:pt>
    <dgm:pt modelId="{DF98BADA-7D9F-427D-869F-D9B548A21338}" type="pres">
      <dgm:prSet presAssocID="{40D08FD0-8DEA-4B4E-B502-EE4A2190C4D7}" presName="thickLine" presStyleLbl="alignNode1" presStyleIdx="1" presStyleCnt="5"/>
      <dgm:spPr/>
    </dgm:pt>
    <dgm:pt modelId="{3A9E504B-34CA-4206-92C0-0343F6DB1114}" type="pres">
      <dgm:prSet presAssocID="{40D08FD0-8DEA-4B4E-B502-EE4A2190C4D7}" presName="horz1" presStyleCnt="0"/>
      <dgm:spPr/>
    </dgm:pt>
    <dgm:pt modelId="{571CD9F4-570B-4693-910F-CA3A221D562D}" type="pres">
      <dgm:prSet presAssocID="{40D08FD0-8DEA-4B4E-B502-EE4A2190C4D7}" presName="tx1" presStyleLbl="revTx" presStyleIdx="1" presStyleCnt="5"/>
      <dgm:spPr/>
    </dgm:pt>
    <dgm:pt modelId="{0335427F-442E-4330-8BE7-AAFB7263517C}" type="pres">
      <dgm:prSet presAssocID="{40D08FD0-8DEA-4B4E-B502-EE4A2190C4D7}" presName="vert1" presStyleCnt="0"/>
      <dgm:spPr/>
    </dgm:pt>
    <dgm:pt modelId="{FA82093D-EA06-4144-B2FF-37D0D48F3A59}" type="pres">
      <dgm:prSet presAssocID="{A23A4A6D-1A28-4F4E-ACBF-54DEBE970CBE}" presName="thickLine" presStyleLbl="alignNode1" presStyleIdx="2" presStyleCnt="5"/>
      <dgm:spPr/>
    </dgm:pt>
    <dgm:pt modelId="{7013502C-A4A6-4029-AE70-190A7E115354}" type="pres">
      <dgm:prSet presAssocID="{A23A4A6D-1A28-4F4E-ACBF-54DEBE970CBE}" presName="horz1" presStyleCnt="0"/>
      <dgm:spPr/>
    </dgm:pt>
    <dgm:pt modelId="{EEB342EC-1E76-4D2D-BE37-C25D61A5156D}" type="pres">
      <dgm:prSet presAssocID="{A23A4A6D-1A28-4F4E-ACBF-54DEBE970CBE}" presName="tx1" presStyleLbl="revTx" presStyleIdx="2" presStyleCnt="5"/>
      <dgm:spPr/>
    </dgm:pt>
    <dgm:pt modelId="{B261D197-5B70-46A3-B4EF-9C74B3DC95E1}" type="pres">
      <dgm:prSet presAssocID="{A23A4A6D-1A28-4F4E-ACBF-54DEBE970CBE}" presName="vert1" presStyleCnt="0"/>
      <dgm:spPr/>
    </dgm:pt>
    <dgm:pt modelId="{2C518998-F940-443A-A551-9E9E2F76DA01}" type="pres">
      <dgm:prSet presAssocID="{ACC3427C-297B-4FE6-B03A-0735F40DE72A}" presName="thickLine" presStyleLbl="alignNode1" presStyleIdx="3" presStyleCnt="5"/>
      <dgm:spPr/>
    </dgm:pt>
    <dgm:pt modelId="{9FCFCADB-7FF0-457C-BA40-74C9ABBC8992}" type="pres">
      <dgm:prSet presAssocID="{ACC3427C-297B-4FE6-B03A-0735F40DE72A}" presName="horz1" presStyleCnt="0"/>
      <dgm:spPr/>
    </dgm:pt>
    <dgm:pt modelId="{23BC137F-5BAC-43D9-95CB-E5FB7B4B2E66}" type="pres">
      <dgm:prSet presAssocID="{ACC3427C-297B-4FE6-B03A-0735F40DE72A}" presName="tx1" presStyleLbl="revTx" presStyleIdx="3" presStyleCnt="5"/>
      <dgm:spPr/>
    </dgm:pt>
    <dgm:pt modelId="{11E67B6C-53B3-4CAB-BB6F-5FC589ADDF29}" type="pres">
      <dgm:prSet presAssocID="{ACC3427C-297B-4FE6-B03A-0735F40DE72A}" presName="vert1" presStyleCnt="0"/>
      <dgm:spPr/>
    </dgm:pt>
    <dgm:pt modelId="{DE0835E5-31AF-4859-A415-0B6C228DD45D}" type="pres">
      <dgm:prSet presAssocID="{4C3A49B5-5B95-4C64-9228-D73844A36163}" presName="thickLine" presStyleLbl="alignNode1" presStyleIdx="4" presStyleCnt="5"/>
      <dgm:spPr/>
    </dgm:pt>
    <dgm:pt modelId="{3294C610-1BEA-4113-8120-10B36A9623D9}" type="pres">
      <dgm:prSet presAssocID="{4C3A49B5-5B95-4C64-9228-D73844A36163}" presName="horz1" presStyleCnt="0"/>
      <dgm:spPr/>
    </dgm:pt>
    <dgm:pt modelId="{4D2631FA-4940-4730-89AC-192243579357}" type="pres">
      <dgm:prSet presAssocID="{4C3A49B5-5B95-4C64-9228-D73844A36163}" presName="tx1" presStyleLbl="revTx" presStyleIdx="4" presStyleCnt="5"/>
      <dgm:spPr/>
    </dgm:pt>
    <dgm:pt modelId="{70FF2CE2-4A39-49E1-AF35-6F507887C40A}" type="pres">
      <dgm:prSet presAssocID="{4C3A49B5-5B95-4C64-9228-D73844A36163}" presName="vert1" presStyleCnt="0"/>
      <dgm:spPr/>
    </dgm:pt>
  </dgm:ptLst>
  <dgm:cxnLst>
    <dgm:cxn modelId="{9AD08E05-FA02-497A-97F9-6BE3352E3C98}" type="presOf" srcId="{ACC3427C-297B-4FE6-B03A-0735F40DE72A}" destId="{23BC137F-5BAC-43D9-95CB-E5FB7B4B2E66}" srcOrd="0" destOrd="0" presId="urn:microsoft.com/office/officeart/2008/layout/LinedList"/>
    <dgm:cxn modelId="{AA3A5B26-0932-4063-BB57-F1734A8DED77}" type="presOf" srcId="{4C3A49B5-5B95-4C64-9228-D73844A36163}" destId="{4D2631FA-4940-4730-89AC-192243579357}" srcOrd="0" destOrd="0" presId="urn:microsoft.com/office/officeart/2008/layout/LinedList"/>
    <dgm:cxn modelId="{D9063A2D-F626-447D-9C91-C66A2B5F3C9B}" type="presOf" srcId="{FD1D3415-78A8-496C-808E-CBBE2D7252D4}" destId="{240D92C6-5D3F-4880-95E9-F5CFE1FF441C}" srcOrd="0" destOrd="0" presId="urn:microsoft.com/office/officeart/2008/layout/LinedList"/>
    <dgm:cxn modelId="{0819C32F-E89E-4CAD-A2EA-0B6D9BAF02D7}" srcId="{FD1D3415-78A8-496C-808E-CBBE2D7252D4}" destId="{4C3A49B5-5B95-4C64-9228-D73844A36163}" srcOrd="4" destOrd="0" parTransId="{3F719739-859C-4593-9F36-A671A8D07993}" sibTransId="{F732EEDA-0079-4A58-B049-7C262E29CE00}"/>
    <dgm:cxn modelId="{8B9D8C46-5D37-4F42-AF71-10B0B54E4868}" srcId="{FD1D3415-78A8-496C-808E-CBBE2D7252D4}" destId="{A23A4A6D-1A28-4F4E-ACBF-54DEBE970CBE}" srcOrd="2" destOrd="0" parTransId="{AEF447A7-BA7B-4E60-AB4F-6E2E79C893B5}" sibTransId="{CF21272F-5E5B-49C6-B6B8-5139C9CB2887}"/>
    <dgm:cxn modelId="{F781C14B-3EE2-4D8F-B030-7DFD4A8A00BA}" type="presOf" srcId="{4EAE7A0A-0796-4539-BB83-B5298C623F75}" destId="{4F255977-B90C-4077-91FA-A0E74348641A}" srcOrd="0" destOrd="0" presId="urn:microsoft.com/office/officeart/2008/layout/LinedList"/>
    <dgm:cxn modelId="{74513589-5C4D-431D-A142-A681C75EAF29}" srcId="{FD1D3415-78A8-496C-808E-CBBE2D7252D4}" destId="{40D08FD0-8DEA-4B4E-B502-EE4A2190C4D7}" srcOrd="1" destOrd="0" parTransId="{DE639CB0-0EE4-4136-B5EE-D5A72B40D8F3}" sibTransId="{9A303E66-5ABC-4472-AD10-5D22775F9E75}"/>
    <dgm:cxn modelId="{BACF1EA2-E53F-4223-BB93-876F51A7937C}" srcId="{FD1D3415-78A8-496C-808E-CBBE2D7252D4}" destId="{4EAE7A0A-0796-4539-BB83-B5298C623F75}" srcOrd="0" destOrd="0" parTransId="{01BCA32A-4F33-450F-8766-7B6F60C9EFB4}" sibTransId="{70EE4EF9-14EF-4F66-AD95-AFDA5CAF610F}"/>
    <dgm:cxn modelId="{6A9BF0AB-68A5-41F2-8088-A26A831DF08F}" type="presOf" srcId="{40D08FD0-8DEA-4B4E-B502-EE4A2190C4D7}" destId="{571CD9F4-570B-4693-910F-CA3A221D562D}" srcOrd="0" destOrd="0" presId="urn:microsoft.com/office/officeart/2008/layout/LinedList"/>
    <dgm:cxn modelId="{0E8665C9-4507-41D1-920A-AB1CE9934206}" type="presOf" srcId="{A23A4A6D-1A28-4F4E-ACBF-54DEBE970CBE}" destId="{EEB342EC-1E76-4D2D-BE37-C25D61A5156D}" srcOrd="0" destOrd="0" presId="urn:microsoft.com/office/officeart/2008/layout/LinedList"/>
    <dgm:cxn modelId="{721935EE-936E-47F0-942C-41029463F596}" srcId="{FD1D3415-78A8-496C-808E-CBBE2D7252D4}" destId="{ACC3427C-297B-4FE6-B03A-0735F40DE72A}" srcOrd="3" destOrd="0" parTransId="{F1B2C573-D7D9-48A0-9AC2-33A8AFEC6F6A}" sibTransId="{974D939D-173E-49F5-9EDA-6481795867C6}"/>
    <dgm:cxn modelId="{98FB45A2-6E42-4CD5-8B30-9943B0384BCD}" type="presParOf" srcId="{240D92C6-5D3F-4880-95E9-F5CFE1FF441C}" destId="{6138806B-0C2A-4124-8533-A011D66B0AA3}" srcOrd="0" destOrd="0" presId="urn:microsoft.com/office/officeart/2008/layout/LinedList"/>
    <dgm:cxn modelId="{9F1DFFE7-13FE-4720-843B-9830679D2F86}" type="presParOf" srcId="{240D92C6-5D3F-4880-95E9-F5CFE1FF441C}" destId="{76AAF0B2-4A7B-4C2F-A2F1-786E9889D2B1}" srcOrd="1" destOrd="0" presId="urn:microsoft.com/office/officeart/2008/layout/LinedList"/>
    <dgm:cxn modelId="{FBBA14F0-353E-49C1-BFED-C7AF63E8AE05}" type="presParOf" srcId="{76AAF0B2-4A7B-4C2F-A2F1-786E9889D2B1}" destId="{4F255977-B90C-4077-91FA-A0E74348641A}" srcOrd="0" destOrd="0" presId="urn:microsoft.com/office/officeart/2008/layout/LinedList"/>
    <dgm:cxn modelId="{8F81EB10-64C1-4E62-B02C-BD2E7C5F36C4}" type="presParOf" srcId="{76AAF0B2-4A7B-4C2F-A2F1-786E9889D2B1}" destId="{DB314F26-CE66-4E85-86E8-3BCBFB9DA4B5}" srcOrd="1" destOrd="0" presId="urn:microsoft.com/office/officeart/2008/layout/LinedList"/>
    <dgm:cxn modelId="{040444F2-3857-40EF-952E-D0526D3D3C29}" type="presParOf" srcId="{240D92C6-5D3F-4880-95E9-F5CFE1FF441C}" destId="{DF98BADA-7D9F-427D-869F-D9B548A21338}" srcOrd="2" destOrd="0" presId="urn:microsoft.com/office/officeart/2008/layout/LinedList"/>
    <dgm:cxn modelId="{DAF065A0-14FA-4BF8-8464-89948BB537BE}" type="presParOf" srcId="{240D92C6-5D3F-4880-95E9-F5CFE1FF441C}" destId="{3A9E504B-34CA-4206-92C0-0343F6DB1114}" srcOrd="3" destOrd="0" presId="urn:microsoft.com/office/officeart/2008/layout/LinedList"/>
    <dgm:cxn modelId="{97EF6CC0-C38F-4585-A03B-625612FF7542}" type="presParOf" srcId="{3A9E504B-34CA-4206-92C0-0343F6DB1114}" destId="{571CD9F4-570B-4693-910F-CA3A221D562D}" srcOrd="0" destOrd="0" presId="urn:microsoft.com/office/officeart/2008/layout/LinedList"/>
    <dgm:cxn modelId="{1A108424-C8FC-4AF3-8178-BE9737ECDE25}" type="presParOf" srcId="{3A9E504B-34CA-4206-92C0-0343F6DB1114}" destId="{0335427F-442E-4330-8BE7-AAFB7263517C}" srcOrd="1" destOrd="0" presId="urn:microsoft.com/office/officeart/2008/layout/LinedList"/>
    <dgm:cxn modelId="{825CE6FA-4334-4327-815F-A13F550AE24B}" type="presParOf" srcId="{240D92C6-5D3F-4880-95E9-F5CFE1FF441C}" destId="{FA82093D-EA06-4144-B2FF-37D0D48F3A59}" srcOrd="4" destOrd="0" presId="urn:microsoft.com/office/officeart/2008/layout/LinedList"/>
    <dgm:cxn modelId="{D4ECFA35-4618-4A41-B086-226C110B53F2}" type="presParOf" srcId="{240D92C6-5D3F-4880-95E9-F5CFE1FF441C}" destId="{7013502C-A4A6-4029-AE70-190A7E115354}" srcOrd="5" destOrd="0" presId="urn:microsoft.com/office/officeart/2008/layout/LinedList"/>
    <dgm:cxn modelId="{CDD80EEB-22B3-4DED-B95A-3DC92E8B839E}" type="presParOf" srcId="{7013502C-A4A6-4029-AE70-190A7E115354}" destId="{EEB342EC-1E76-4D2D-BE37-C25D61A5156D}" srcOrd="0" destOrd="0" presId="urn:microsoft.com/office/officeart/2008/layout/LinedList"/>
    <dgm:cxn modelId="{A738F57E-26CC-4DB8-85AA-E624AE609BB7}" type="presParOf" srcId="{7013502C-A4A6-4029-AE70-190A7E115354}" destId="{B261D197-5B70-46A3-B4EF-9C74B3DC95E1}" srcOrd="1" destOrd="0" presId="urn:microsoft.com/office/officeart/2008/layout/LinedList"/>
    <dgm:cxn modelId="{166E0173-7E7C-4C76-BC89-6801482D5CA1}" type="presParOf" srcId="{240D92C6-5D3F-4880-95E9-F5CFE1FF441C}" destId="{2C518998-F940-443A-A551-9E9E2F76DA01}" srcOrd="6" destOrd="0" presId="urn:microsoft.com/office/officeart/2008/layout/LinedList"/>
    <dgm:cxn modelId="{6502863F-68D0-4D9B-9CE1-FDFCE05195DE}" type="presParOf" srcId="{240D92C6-5D3F-4880-95E9-F5CFE1FF441C}" destId="{9FCFCADB-7FF0-457C-BA40-74C9ABBC8992}" srcOrd="7" destOrd="0" presId="urn:microsoft.com/office/officeart/2008/layout/LinedList"/>
    <dgm:cxn modelId="{D3118A17-D37C-4BC1-8ED1-C72CD269E0C7}" type="presParOf" srcId="{9FCFCADB-7FF0-457C-BA40-74C9ABBC8992}" destId="{23BC137F-5BAC-43D9-95CB-E5FB7B4B2E66}" srcOrd="0" destOrd="0" presId="urn:microsoft.com/office/officeart/2008/layout/LinedList"/>
    <dgm:cxn modelId="{3AC07F43-119B-4D94-81A0-AD343E9CC037}" type="presParOf" srcId="{9FCFCADB-7FF0-457C-BA40-74C9ABBC8992}" destId="{11E67B6C-53B3-4CAB-BB6F-5FC589ADDF29}" srcOrd="1" destOrd="0" presId="urn:microsoft.com/office/officeart/2008/layout/LinedList"/>
    <dgm:cxn modelId="{1288F1C5-C5DE-43A3-AC77-A97A9F4C4255}" type="presParOf" srcId="{240D92C6-5D3F-4880-95E9-F5CFE1FF441C}" destId="{DE0835E5-31AF-4859-A415-0B6C228DD45D}" srcOrd="8" destOrd="0" presId="urn:microsoft.com/office/officeart/2008/layout/LinedList"/>
    <dgm:cxn modelId="{BD109F9A-45F2-4ECB-A622-EF4078497289}" type="presParOf" srcId="{240D92C6-5D3F-4880-95E9-F5CFE1FF441C}" destId="{3294C610-1BEA-4113-8120-10B36A9623D9}" srcOrd="9" destOrd="0" presId="urn:microsoft.com/office/officeart/2008/layout/LinedList"/>
    <dgm:cxn modelId="{100B6955-B60D-4638-85A3-9C74C013AEB9}" type="presParOf" srcId="{3294C610-1BEA-4113-8120-10B36A9623D9}" destId="{4D2631FA-4940-4730-89AC-192243579357}" srcOrd="0" destOrd="0" presId="urn:microsoft.com/office/officeart/2008/layout/LinedList"/>
    <dgm:cxn modelId="{08AA9599-B665-4902-93F9-DBE4CE56137F}" type="presParOf" srcId="{3294C610-1BEA-4113-8120-10B36A9623D9}" destId="{70FF2CE2-4A39-49E1-AF35-6F507887C4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C14A26-446C-409E-AEC4-BF300D2D4A0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12607D-0BC3-46AD-AF11-297091729D47}">
      <dgm:prSet/>
      <dgm:spPr/>
      <dgm:t>
        <a:bodyPr/>
        <a:lstStyle/>
        <a:p>
          <a:r>
            <a:rPr lang="en-GB"/>
            <a:t>Essay [4,000 words]</a:t>
          </a:r>
          <a:endParaRPr lang="en-US"/>
        </a:p>
      </dgm:t>
    </dgm:pt>
    <dgm:pt modelId="{7EA87785-2FCC-49FE-BE4C-F3C34EC9D588}" type="parTrans" cxnId="{DECC824B-D914-4C6A-9408-F271F10E6CE8}">
      <dgm:prSet/>
      <dgm:spPr/>
      <dgm:t>
        <a:bodyPr/>
        <a:lstStyle/>
        <a:p>
          <a:endParaRPr lang="en-US"/>
        </a:p>
      </dgm:t>
    </dgm:pt>
    <dgm:pt modelId="{C378CA9B-01F7-4EBA-9EC7-1A092BD62AB9}" type="sibTrans" cxnId="{DECC824B-D914-4C6A-9408-F271F10E6CE8}">
      <dgm:prSet/>
      <dgm:spPr/>
      <dgm:t>
        <a:bodyPr/>
        <a:lstStyle/>
        <a:p>
          <a:endParaRPr lang="en-US"/>
        </a:p>
      </dgm:t>
    </dgm:pt>
    <dgm:pt modelId="{8364216D-CCAA-4808-A882-84A33C5CD003}">
      <dgm:prSet/>
      <dgm:spPr/>
      <dgm:t>
        <a:bodyPr/>
        <a:lstStyle/>
        <a:p>
          <a:r>
            <a:rPr lang="en-GB"/>
            <a:t>Submission details: Monday, 28th April 2025 23:59pm</a:t>
          </a:r>
          <a:endParaRPr lang="en-US"/>
        </a:p>
      </dgm:t>
    </dgm:pt>
    <dgm:pt modelId="{5D3F9AA1-723D-4E7C-A276-C35DF0143E32}" type="parTrans" cxnId="{1665A931-2E87-4956-A70E-53901C260392}">
      <dgm:prSet/>
      <dgm:spPr/>
      <dgm:t>
        <a:bodyPr/>
        <a:lstStyle/>
        <a:p>
          <a:endParaRPr lang="en-US"/>
        </a:p>
      </dgm:t>
    </dgm:pt>
    <dgm:pt modelId="{1ACF8099-33F1-499A-9407-993608B873AF}" type="sibTrans" cxnId="{1665A931-2E87-4956-A70E-53901C260392}">
      <dgm:prSet/>
      <dgm:spPr/>
      <dgm:t>
        <a:bodyPr/>
        <a:lstStyle/>
        <a:p>
          <a:endParaRPr lang="en-US"/>
        </a:p>
      </dgm:t>
    </dgm:pt>
    <dgm:pt modelId="{5B437F59-C929-4D09-A970-CFE746740C6B}" type="pres">
      <dgm:prSet presAssocID="{F4C14A26-446C-409E-AEC4-BF300D2D4A06}" presName="linear" presStyleCnt="0">
        <dgm:presLayoutVars>
          <dgm:animLvl val="lvl"/>
          <dgm:resizeHandles val="exact"/>
        </dgm:presLayoutVars>
      </dgm:prSet>
      <dgm:spPr/>
    </dgm:pt>
    <dgm:pt modelId="{904EC437-F2D8-4CC6-81C6-A874AE16160F}" type="pres">
      <dgm:prSet presAssocID="{5412607D-0BC3-46AD-AF11-297091729D4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2C2BCA8-8827-4D3E-9705-0BEFD4C0F3DC}" type="pres">
      <dgm:prSet presAssocID="{C378CA9B-01F7-4EBA-9EC7-1A092BD62AB9}" presName="spacer" presStyleCnt="0"/>
      <dgm:spPr/>
    </dgm:pt>
    <dgm:pt modelId="{7FFC0007-819B-4C0F-B5BB-AF4D2C337657}" type="pres">
      <dgm:prSet presAssocID="{8364216D-CCAA-4808-A882-84A33C5CD00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6A14807-B5B2-41AD-B231-39E927F2E306}" type="presOf" srcId="{8364216D-CCAA-4808-A882-84A33C5CD003}" destId="{7FFC0007-819B-4C0F-B5BB-AF4D2C337657}" srcOrd="0" destOrd="0" presId="urn:microsoft.com/office/officeart/2005/8/layout/vList2"/>
    <dgm:cxn modelId="{1665A931-2E87-4956-A70E-53901C260392}" srcId="{F4C14A26-446C-409E-AEC4-BF300D2D4A06}" destId="{8364216D-CCAA-4808-A882-84A33C5CD003}" srcOrd="1" destOrd="0" parTransId="{5D3F9AA1-723D-4E7C-A276-C35DF0143E32}" sibTransId="{1ACF8099-33F1-499A-9407-993608B873AF}"/>
    <dgm:cxn modelId="{DECC824B-D914-4C6A-9408-F271F10E6CE8}" srcId="{F4C14A26-446C-409E-AEC4-BF300D2D4A06}" destId="{5412607D-0BC3-46AD-AF11-297091729D47}" srcOrd="0" destOrd="0" parTransId="{7EA87785-2FCC-49FE-BE4C-F3C34EC9D588}" sibTransId="{C378CA9B-01F7-4EBA-9EC7-1A092BD62AB9}"/>
    <dgm:cxn modelId="{7E49F598-AF2B-4AB0-8344-AFBC70625232}" type="presOf" srcId="{F4C14A26-446C-409E-AEC4-BF300D2D4A06}" destId="{5B437F59-C929-4D09-A970-CFE746740C6B}" srcOrd="0" destOrd="0" presId="urn:microsoft.com/office/officeart/2005/8/layout/vList2"/>
    <dgm:cxn modelId="{D09645E2-44E3-429B-B935-464F73B8BDF0}" type="presOf" srcId="{5412607D-0BC3-46AD-AF11-297091729D47}" destId="{904EC437-F2D8-4CC6-81C6-A874AE16160F}" srcOrd="0" destOrd="0" presId="urn:microsoft.com/office/officeart/2005/8/layout/vList2"/>
    <dgm:cxn modelId="{65117608-74E9-42E2-9D91-B4F89E89484A}" type="presParOf" srcId="{5B437F59-C929-4D09-A970-CFE746740C6B}" destId="{904EC437-F2D8-4CC6-81C6-A874AE16160F}" srcOrd="0" destOrd="0" presId="urn:microsoft.com/office/officeart/2005/8/layout/vList2"/>
    <dgm:cxn modelId="{7C034D88-C0D2-4D69-971E-2B659675FBB9}" type="presParOf" srcId="{5B437F59-C929-4D09-A970-CFE746740C6B}" destId="{B2C2BCA8-8827-4D3E-9705-0BEFD4C0F3DC}" srcOrd="1" destOrd="0" presId="urn:microsoft.com/office/officeart/2005/8/layout/vList2"/>
    <dgm:cxn modelId="{B3E0C90D-5E04-439B-9AE3-3C41CD7AEFB8}" type="presParOf" srcId="{5B437F59-C929-4D09-A970-CFE746740C6B}" destId="{7FFC0007-819B-4C0F-B5BB-AF4D2C33765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6A0173-0E8B-4BA6-A0C9-622B60A47F7C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22039EA-ADDD-4E47-A530-7452A881E754}">
      <dgm:prSet/>
      <dgm:spPr/>
      <dgm:t>
        <a:bodyPr/>
        <a:lstStyle/>
        <a:p>
          <a:r>
            <a:rPr lang="en-GB" dirty="0"/>
            <a:t>The accrediting counselling bodies of the National Counselling &amp; Psychotherapy Society (NCPS) and the British Association for Counselling and Psychotherapy (BACP) recognise the evolving delivery of counselling. </a:t>
          </a:r>
          <a:endParaRPr lang="en-US" dirty="0"/>
        </a:p>
      </dgm:t>
    </dgm:pt>
    <dgm:pt modelId="{DC257FDF-CB10-4C19-8311-E70DAAFD7D9D}" type="parTrans" cxnId="{5703E22C-0A81-4F48-8303-4767396B98FC}">
      <dgm:prSet/>
      <dgm:spPr/>
      <dgm:t>
        <a:bodyPr/>
        <a:lstStyle/>
        <a:p>
          <a:endParaRPr lang="en-US"/>
        </a:p>
      </dgm:t>
    </dgm:pt>
    <dgm:pt modelId="{8F4AB3F8-6D7A-40FC-8EF9-C73FAE241FD9}" type="sibTrans" cxnId="{5703E22C-0A81-4F48-8303-4767396B98FC}">
      <dgm:prSet/>
      <dgm:spPr/>
      <dgm:t>
        <a:bodyPr/>
        <a:lstStyle/>
        <a:p>
          <a:endParaRPr lang="en-US"/>
        </a:p>
      </dgm:t>
    </dgm:pt>
    <dgm:pt modelId="{1F97DD57-9149-4CC4-BB00-481EC17316AF}">
      <dgm:prSet/>
      <dgm:spPr/>
      <dgm:t>
        <a:bodyPr/>
        <a:lstStyle/>
        <a:p>
          <a:r>
            <a:rPr lang="en-GB" dirty="0"/>
            <a:t>This approach combines a hybrid model of in-person and remote (video and telephone) sessions for both counselling and supervision. </a:t>
          </a:r>
          <a:endParaRPr lang="en-US" dirty="0"/>
        </a:p>
      </dgm:t>
    </dgm:pt>
    <dgm:pt modelId="{9546208A-7D2C-448B-9E0A-891E716CA6DC}" type="parTrans" cxnId="{1D50587C-70FF-418A-B490-D347F2FB2B76}">
      <dgm:prSet/>
      <dgm:spPr/>
      <dgm:t>
        <a:bodyPr/>
        <a:lstStyle/>
        <a:p>
          <a:endParaRPr lang="en-US"/>
        </a:p>
      </dgm:t>
    </dgm:pt>
    <dgm:pt modelId="{A16F2F4B-69B3-4D57-83C5-4E460B09D3D2}" type="sibTrans" cxnId="{1D50587C-70FF-418A-B490-D347F2FB2B76}">
      <dgm:prSet/>
      <dgm:spPr/>
      <dgm:t>
        <a:bodyPr/>
        <a:lstStyle/>
        <a:p>
          <a:endParaRPr lang="en-US"/>
        </a:p>
      </dgm:t>
    </dgm:pt>
    <dgm:pt modelId="{BC76F741-7EF7-4AC8-85C5-6B74236A151C}">
      <dgm:prSet/>
      <dgm:spPr/>
      <dgm:t>
        <a:bodyPr/>
        <a:lstStyle/>
        <a:p>
          <a:r>
            <a:rPr lang="en-GB" dirty="0"/>
            <a:t>Critically evaluate how this shift to remote work impacts the following concepts and principles in both client interactions and supervisory practices: </a:t>
          </a:r>
          <a:endParaRPr lang="en-US" dirty="0"/>
        </a:p>
      </dgm:t>
    </dgm:pt>
    <dgm:pt modelId="{81DDBADC-F86B-43EA-966A-1F50C026B345}" type="parTrans" cxnId="{E9403F3C-0A12-4763-A367-7BEBC364B9B7}">
      <dgm:prSet/>
      <dgm:spPr/>
      <dgm:t>
        <a:bodyPr/>
        <a:lstStyle/>
        <a:p>
          <a:endParaRPr lang="en-US"/>
        </a:p>
      </dgm:t>
    </dgm:pt>
    <dgm:pt modelId="{3D7F450E-4A15-42FE-807A-9E754BD018ED}" type="sibTrans" cxnId="{E9403F3C-0A12-4763-A367-7BEBC364B9B7}">
      <dgm:prSet/>
      <dgm:spPr/>
      <dgm:t>
        <a:bodyPr/>
        <a:lstStyle/>
        <a:p>
          <a:endParaRPr lang="en-US"/>
        </a:p>
      </dgm:t>
    </dgm:pt>
    <dgm:pt modelId="{5C7A77E2-0C2C-4282-A69C-475AC7616D32}">
      <dgm:prSet/>
      <dgm:spPr/>
      <dgm:t>
        <a:bodyPr/>
        <a:lstStyle/>
        <a:p>
          <a:r>
            <a:rPr lang="en-GB" dirty="0"/>
            <a:t>* Therapeutic Relationship</a:t>
          </a:r>
          <a:endParaRPr lang="en-US" dirty="0"/>
        </a:p>
      </dgm:t>
    </dgm:pt>
    <dgm:pt modelId="{1886C4AC-84F4-4739-8D5A-CEE9684C4F86}" type="parTrans" cxnId="{8B22ADD4-9F8B-4876-A9B3-76D994AC7DDF}">
      <dgm:prSet/>
      <dgm:spPr/>
      <dgm:t>
        <a:bodyPr/>
        <a:lstStyle/>
        <a:p>
          <a:endParaRPr lang="en-US"/>
        </a:p>
      </dgm:t>
    </dgm:pt>
    <dgm:pt modelId="{59934139-9682-4990-BBEF-ED3510611496}" type="sibTrans" cxnId="{8B22ADD4-9F8B-4876-A9B3-76D994AC7DDF}">
      <dgm:prSet/>
      <dgm:spPr/>
      <dgm:t>
        <a:bodyPr/>
        <a:lstStyle/>
        <a:p>
          <a:endParaRPr lang="en-US"/>
        </a:p>
      </dgm:t>
    </dgm:pt>
    <dgm:pt modelId="{55E66A0E-A18D-4856-92A8-CB069C9F28E4}">
      <dgm:prSet/>
      <dgm:spPr/>
      <dgm:t>
        <a:bodyPr/>
        <a:lstStyle/>
        <a:p>
          <a:r>
            <a:rPr lang="en-GB" dirty="0"/>
            <a:t>* Core Conditions </a:t>
          </a:r>
          <a:endParaRPr lang="en-US" dirty="0"/>
        </a:p>
      </dgm:t>
    </dgm:pt>
    <dgm:pt modelId="{0317DF59-19E0-4EC5-9E41-2A1BCA8D7F89}" type="parTrans" cxnId="{13B61D1D-CEE0-4ACA-943C-763D3A5E5B78}">
      <dgm:prSet/>
      <dgm:spPr/>
      <dgm:t>
        <a:bodyPr/>
        <a:lstStyle/>
        <a:p>
          <a:endParaRPr lang="en-US"/>
        </a:p>
      </dgm:t>
    </dgm:pt>
    <dgm:pt modelId="{C18C636E-CFA8-4B28-888E-6F77BC595F32}" type="sibTrans" cxnId="{13B61D1D-CEE0-4ACA-943C-763D3A5E5B78}">
      <dgm:prSet/>
      <dgm:spPr/>
      <dgm:t>
        <a:bodyPr/>
        <a:lstStyle/>
        <a:p>
          <a:endParaRPr lang="en-US"/>
        </a:p>
      </dgm:t>
    </dgm:pt>
    <dgm:pt modelId="{999C6F09-AA9E-4DC4-B2F7-0ABC2E720D92}">
      <dgm:prSet/>
      <dgm:spPr/>
      <dgm:t>
        <a:bodyPr/>
        <a:lstStyle/>
        <a:p>
          <a:r>
            <a:rPr lang="en-GB" dirty="0"/>
            <a:t>* Practice-Based Skills</a:t>
          </a:r>
          <a:endParaRPr lang="en-US" dirty="0"/>
        </a:p>
      </dgm:t>
    </dgm:pt>
    <dgm:pt modelId="{4FF13A77-F5F4-4881-85B8-C97A047ED2DD}" type="parTrans" cxnId="{D7BD4802-36F9-4C27-8476-B6CDF6823103}">
      <dgm:prSet/>
      <dgm:spPr/>
      <dgm:t>
        <a:bodyPr/>
        <a:lstStyle/>
        <a:p>
          <a:endParaRPr lang="en-US"/>
        </a:p>
      </dgm:t>
    </dgm:pt>
    <dgm:pt modelId="{2D333BED-D1C4-415D-BB53-4E716FCC3FFC}" type="sibTrans" cxnId="{D7BD4802-36F9-4C27-8476-B6CDF6823103}">
      <dgm:prSet/>
      <dgm:spPr/>
      <dgm:t>
        <a:bodyPr/>
        <a:lstStyle/>
        <a:p>
          <a:endParaRPr lang="en-US"/>
        </a:p>
      </dgm:t>
    </dgm:pt>
    <dgm:pt modelId="{38B600D7-C8A3-49E7-8093-1B311B7B2ACE}" type="pres">
      <dgm:prSet presAssocID="{FE6A0173-0E8B-4BA6-A0C9-622B60A47F7C}" presName="vert0" presStyleCnt="0">
        <dgm:presLayoutVars>
          <dgm:dir/>
          <dgm:animOne val="branch"/>
          <dgm:animLvl val="lvl"/>
        </dgm:presLayoutVars>
      </dgm:prSet>
      <dgm:spPr/>
    </dgm:pt>
    <dgm:pt modelId="{54E1D9FB-C589-43AD-B2CA-D78138E12194}" type="pres">
      <dgm:prSet presAssocID="{A22039EA-ADDD-4E47-A530-7452A881E754}" presName="thickLine" presStyleLbl="alignNode1" presStyleIdx="0" presStyleCnt="6"/>
      <dgm:spPr/>
    </dgm:pt>
    <dgm:pt modelId="{B559F849-A8E2-4CA1-A3E9-954FF8D8A85F}" type="pres">
      <dgm:prSet presAssocID="{A22039EA-ADDD-4E47-A530-7452A881E754}" presName="horz1" presStyleCnt="0"/>
      <dgm:spPr/>
    </dgm:pt>
    <dgm:pt modelId="{3C36F495-D832-44E6-A4F1-9AE3A37E5061}" type="pres">
      <dgm:prSet presAssocID="{A22039EA-ADDD-4E47-A530-7452A881E754}" presName="tx1" presStyleLbl="revTx" presStyleIdx="0" presStyleCnt="6"/>
      <dgm:spPr/>
    </dgm:pt>
    <dgm:pt modelId="{6FBF314E-B31B-4A90-81A6-2FB53D6D264D}" type="pres">
      <dgm:prSet presAssocID="{A22039EA-ADDD-4E47-A530-7452A881E754}" presName="vert1" presStyleCnt="0"/>
      <dgm:spPr/>
    </dgm:pt>
    <dgm:pt modelId="{CCD813DC-D6CA-45F4-9BD0-A8EAE9549215}" type="pres">
      <dgm:prSet presAssocID="{1F97DD57-9149-4CC4-BB00-481EC17316AF}" presName="thickLine" presStyleLbl="alignNode1" presStyleIdx="1" presStyleCnt="6"/>
      <dgm:spPr/>
    </dgm:pt>
    <dgm:pt modelId="{8C84511E-C1F2-40A6-A3CA-1FFD50F94805}" type="pres">
      <dgm:prSet presAssocID="{1F97DD57-9149-4CC4-BB00-481EC17316AF}" presName="horz1" presStyleCnt="0"/>
      <dgm:spPr/>
    </dgm:pt>
    <dgm:pt modelId="{44319D46-BE29-4F64-B3C1-05BCC27A7204}" type="pres">
      <dgm:prSet presAssocID="{1F97DD57-9149-4CC4-BB00-481EC17316AF}" presName="tx1" presStyleLbl="revTx" presStyleIdx="1" presStyleCnt="6"/>
      <dgm:spPr/>
    </dgm:pt>
    <dgm:pt modelId="{27A1D2DE-82ED-452D-A1C2-E37C6252C874}" type="pres">
      <dgm:prSet presAssocID="{1F97DD57-9149-4CC4-BB00-481EC17316AF}" presName="vert1" presStyleCnt="0"/>
      <dgm:spPr/>
    </dgm:pt>
    <dgm:pt modelId="{5A43C8C3-FBE0-44A4-9D81-6A492DF0B2FE}" type="pres">
      <dgm:prSet presAssocID="{BC76F741-7EF7-4AC8-85C5-6B74236A151C}" presName="thickLine" presStyleLbl="alignNode1" presStyleIdx="2" presStyleCnt="6"/>
      <dgm:spPr/>
    </dgm:pt>
    <dgm:pt modelId="{B72AACB9-6F67-49D1-A20E-1B156704D1E9}" type="pres">
      <dgm:prSet presAssocID="{BC76F741-7EF7-4AC8-85C5-6B74236A151C}" presName="horz1" presStyleCnt="0"/>
      <dgm:spPr/>
    </dgm:pt>
    <dgm:pt modelId="{9BE7B200-D684-4B59-A278-569896BD466D}" type="pres">
      <dgm:prSet presAssocID="{BC76F741-7EF7-4AC8-85C5-6B74236A151C}" presName="tx1" presStyleLbl="revTx" presStyleIdx="2" presStyleCnt="6"/>
      <dgm:spPr/>
    </dgm:pt>
    <dgm:pt modelId="{5199D1F0-6456-4CD6-AE46-CE1A6A0222BF}" type="pres">
      <dgm:prSet presAssocID="{BC76F741-7EF7-4AC8-85C5-6B74236A151C}" presName="vert1" presStyleCnt="0"/>
      <dgm:spPr/>
    </dgm:pt>
    <dgm:pt modelId="{4FB69203-2A10-40D0-8C10-211C22B33376}" type="pres">
      <dgm:prSet presAssocID="{5C7A77E2-0C2C-4282-A69C-475AC7616D32}" presName="thickLine" presStyleLbl="alignNode1" presStyleIdx="3" presStyleCnt="6"/>
      <dgm:spPr/>
    </dgm:pt>
    <dgm:pt modelId="{426EF583-1F2A-4FF1-8316-D81403A9EBDD}" type="pres">
      <dgm:prSet presAssocID="{5C7A77E2-0C2C-4282-A69C-475AC7616D32}" presName="horz1" presStyleCnt="0"/>
      <dgm:spPr/>
    </dgm:pt>
    <dgm:pt modelId="{399E79DC-8A15-4A88-819C-AE426D915274}" type="pres">
      <dgm:prSet presAssocID="{5C7A77E2-0C2C-4282-A69C-475AC7616D32}" presName="tx1" presStyleLbl="revTx" presStyleIdx="3" presStyleCnt="6"/>
      <dgm:spPr/>
    </dgm:pt>
    <dgm:pt modelId="{CB63195C-5976-41B7-BCCB-83DC6E8990EC}" type="pres">
      <dgm:prSet presAssocID="{5C7A77E2-0C2C-4282-A69C-475AC7616D32}" presName="vert1" presStyleCnt="0"/>
      <dgm:spPr/>
    </dgm:pt>
    <dgm:pt modelId="{37912ED1-ED38-4DC0-9E81-D0D38ED1DC99}" type="pres">
      <dgm:prSet presAssocID="{55E66A0E-A18D-4856-92A8-CB069C9F28E4}" presName="thickLine" presStyleLbl="alignNode1" presStyleIdx="4" presStyleCnt="6"/>
      <dgm:spPr/>
    </dgm:pt>
    <dgm:pt modelId="{E38E7A12-6673-434E-9BDD-85C1174C10BD}" type="pres">
      <dgm:prSet presAssocID="{55E66A0E-A18D-4856-92A8-CB069C9F28E4}" presName="horz1" presStyleCnt="0"/>
      <dgm:spPr/>
    </dgm:pt>
    <dgm:pt modelId="{C3B3527E-233A-4290-B6DC-4D0413A1F7F5}" type="pres">
      <dgm:prSet presAssocID="{55E66A0E-A18D-4856-92A8-CB069C9F28E4}" presName="tx1" presStyleLbl="revTx" presStyleIdx="4" presStyleCnt="6"/>
      <dgm:spPr/>
    </dgm:pt>
    <dgm:pt modelId="{726D128E-8ECC-42D8-B38C-B774BA05498C}" type="pres">
      <dgm:prSet presAssocID="{55E66A0E-A18D-4856-92A8-CB069C9F28E4}" presName="vert1" presStyleCnt="0"/>
      <dgm:spPr/>
    </dgm:pt>
    <dgm:pt modelId="{AA0659A3-8537-40E4-A64C-4B21DE2F5148}" type="pres">
      <dgm:prSet presAssocID="{999C6F09-AA9E-4DC4-B2F7-0ABC2E720D92}" presName="thickLine" presStyleLbl="alignNode1" presStyleIdx="5" presStyleCnt="6"/>
      <dgm:spPr/>
    </dgm:pt>
    <dgm:pt modelId="{E1DEC540-BF67-4105-9083-C15ADE83C4D6}" type="pres">
      <dgm:prSet presAssocID="{999C6F09-AA9E-4DC4-B2F7-0ABC2E720D92}" presName="horz1" presStyleCnt="0"/>
      <dgm:spPr/>
    </dgm:pt>
    <dgm:pt modelId="{997E9F97-318E-4FD2-8D91-AFC724DB4F59}" type="pres">
      <dgm:prSet presAssocID="{999C6F09-AA9E-4DC4-B2F7-0ABC2E720D92}" presName="tx1" presStyleLbl="revTx" presStyleIdx="5" presStyleCnt="6"/>
      <dgm:spPr/>
    </dgm:pt>
    <dgm:pt modelId="{3D8E2FC0-332A-4BE6-991F-45449D558011}" type="pres">
      <dgm:prSet presAssocID="{999C6F09-AA9E-4DC4-B2F7-0ABC2E720D92}" presName="vert1" presStyleCnt="0"/>
      <dgm:spPr/>
    </dgm:pt>
  </dgm:ptLst>
  <dgm:cxnLst>
    <dgm:cxn modelId="{D7BD4802-36F9-4C27-8476-B6CDF6823103}" srcId="{FE6A0173-0E8B-4BA6-A0C9-622B60A47F7C}" destId="{999C6F09-AA9E-4DC4-B2F7-0ABC2E720D92}" srcOrd="5" destOrd="0" parTransId="{4FF13A77-F5F4-4881-85B8-C97A047ED2DD}" sibTransId="{2D333BED-D1C4-415D-BB53-4E716FCC3FFC}"/>
    <dgm:cxn modelId="{13B61D1D-CEE0-4ACA-943C-763D3A5E5B78}" srcId="{FE6A0173-0E8B-4BA6-A0C9-622B60A47F7C}" destId="{55E66A0E-A18D-4856-92A8-CB069C9F28E4}" srcOrd="4" destOrd="0" parTransId="{0317DF59-19E0-4EC5-9E41-2A1BCA8D7F89}" sibTransId="{C18C636E-CFA8-4B28-888E-6F77BC595F32}"/>
    <dgm:cxn modelId="{BF84BB20-AE2D-4717-8224-C94CFF20D5B1}" type="presOf" srcId="{FE6A0173-0E8B-4BA6-A0C9-622B60A47F7C}" destId="{38B600D7-C8A3-49E7-8093-1B311B7B2ACE}" srcOrd="0" destOrd="0" presId="urn:microsoft.com/office/officeart/2008/layout/LinedList"/>
    <dgm:cxn modelId="{CEA5002B-95A2-437D-A77D-5F9573B14899}" type="presOf" srcId="{5C7A77E2-0C2C-4282-A69C-475AC7616D32}" destId="{399E79DC-8A15-4A88-819C-AE426D915274}" srcOrd="0" destOrd="0" presId="urn:microsoft.com/office/officeart/2008/layout/LinedList"/>
    <dgm:cxn modelId="{5703E22C-0A81-4F48-8303-4767396B98FC}" srcId="{FE6A0173-0E8B-4BA6-A0C9-622B60A47F7C}" destId="{A22039EA-ADDD-4E47-A530-7452A881E754}" srcOrd="0" destOrd="0" parTransId="{DC257FDF-CB10-4C19-8311-E70DAAFD7D9D}" sibTransId="{8F4AB3F8-6D7A-40FC-8EF9-C73FAE241FD9}"/>
    <dgm:cxn modelId="{E9403F3C-0A12-4763-A367-7BEBC364B9B7}" srcId="{FE6A0173-0E8B-4BA6-A0C9-622B60A47F7C}" destId="{BC76F741-7EF7-4AC8-85C5-6B74236A151C}" srcOrd="2" destOrd="0" parTransId="{81DDBADC-F86B-43EA-966A-1F50C026B345}" sibTransId="{3D7F450E-4A15-42FE-807A-9E754BD018ED}"/>
    <dgm:cxn modelId="{3EA1D460-53D3-4DBD-843E-6B6365CBE46B}" type="presOf" srcId="{A22039EA-ADDD-4E47-A530-7452A881E754}" destId="{3C36F495-D832-44E6-A4F1-9AE3A37E5061}" srcOrd="0" destOrd="0" presId="urn:microsoft.com/office/officeart/2008/layout/LinedList"/>
    <dgm:cxn modelId="{75683269-457E-43FE-A750-0C14B6CB1120}" type="presOf" srcId="{55E66A0E-A18D-4856-92A8-CB069C9F28E4}" destId="{C3B3527E-233A-4290-B6DC-4D0413A1F7F5}" srcOrd="0" destOrd="0" presId="urn:microsoft.com/office/officeart/2008/layout/LinedList"/>
    <dgm:cxn modelId="{1D50587C-70FF-418A-B490-D347F2FB2B76}" srcId="{FE6A0173-0E8B-4BA6-A0C9-622B60A47F7C}" destId="{1F97DD57-9149-4CC4-BB00-481EC17316AF}" srcOrd="1" destOrd="0" parTransId="{9546208A-7D2C-448B-9E0A-891E716CA6DC}" sibTransId="{A16F2F4B-69B3-4D57-83C5-4E460B09D3D2}"/>
    <dgm:cxn modelId="{3C609E89-42CA-41DF-8A79-CDCC478F433F}" type="presOf" srcId="{1F97DD57-9149-4CC4-BB00-481EC17316AF}" destId="{44319D46-BE29-4F64-B3C1-05BCC27A7204}" srcOrd="0" destOrd="0" presId="urn:microsoft.com/office/officeart/2008/layout/LinedList"/>
    <dgm:cxn modelId="{BEEB1C97-ACE4-412C-80A2-B3CEBD6C0F8B}" type="presOf" srcId="{999C6F09-AA9E-4DC4-B2F7-0ABC2E720D92}" destId="{997E9F97-318E-4FD2-8D91-AFC724DB4F59}" srcOrd="0" destOrd="0" presId="urn:microsoft.com/office/officeart/2008/layout/LinedList"/>
    <dgm:cxn modelId="{8B22ADD4-9F8B-4876-A9B3-76D994AC7DDF}" srcId="{FE6A0173-0E8B-4BA6-A0C9-622B60A47F7C}" destId="{5C7A77E2-0C2C-4282-A69C-475AC7616D32}" srcOrd="3" destOrd="0" parTransId="{1886C4AC-84F4-4739-8D5A-CEE9684C4F86}" sibTransId="{59934139-9682-4990-BBEF-ED3510611496}"/>
    <dgm:cxn modelId="{4ED1EDD6-0079-4456-B1EA-DBC52BBF2FF6}" type="presOf" srcId="{BC76F741-7EF7-4AC8-85C5-6B74236A151C}" destId="{9BE7B200-D684-4B59-A278-569896BD466D}" srcOrd="0" destOrd="0" presId="urn:microsoft.com/office/officeart/2008/layout/LinedList"/>
    <dgm:cxn modelId="{25C61947-2DF7-4410-B13A-985A56C4BD67}" type="presParOf" srcId="{38B600D7-C8A3-49E7-8093-1B311B7B2ACE}" destId="{54E1D9FB-C589-43AD-B2CA-D78138E12194}" srcOrd="0" destOrd="0" presId="urn:microsoft.com/office/officeart/2008/layout/LinedList"/>
    <dgm:cxn modelId="{B9A1F1FE-566B-45E5-954E-A84B5627B61D}" type="presParOf" srcId="{38B600D7-C8A3-49E7-8093-1B311B7B2ACE}" destId="{B559F849-A8E2-4CA1-A3E9-954FF8D8A85F}" srcOrd="1" destOrd="0" presId="urn:microsoft.com/office/officeart/2008/layout/LinedList"/>
    <dgm:cxn modelId="{1BCDD4AE-492F-44B0-B2B2-23E55C27AF18}" type="presParOf" srcId="{B559F849-A8E2-4CA1-A3E9-954FF8D8A85F}" destId="{3C36F495-D832-44E6-A4F1-9AE3A37E5061}" srcOrd="0" destOrd="0" presId="urn:microsoft.com/office/officeart/2008/layout/LinedList"/>
    <dgm:cxn modelId="{1599155C-8C0E-496F-92B7-27F8C67D1CF6}" type="presParOf" srcId="{B559F849-A8E2-4CA1-A3E9-954FF8D8A85F}" destId="{6FBF314E-B31B-4A90-81A6-2FB53D6D264D}" srcOrd="1" destOrd="0" presId="urn:microsoft.com/office/officeart/2008/layout/LinedList"/>
    <dgm:cxn modelId="{51D78FDD-C9E4-46F0-9C59-60D006937BB7}" type="presParOf" srcId="{38B600D7-C8A3-49E7-8093-1B311B7B2ACE}" destId="{CCD813DC-D6CA-45F4-9BD0-A8EAE9549215}" srcOrd="2" destOrd="0" presId="urn:microsoft.com/office/officeart/2008/layout/LinedList"/>
    <dgm:cxn modelId="{C877ADDB-CA11-4188-97DC-4DA4CE18EFD3}" type="presParOf" srcId="{38B600D7-C8A3-49E7-8093-1B311B7B2ACE}" destId="{8C84511E-C1F2-40A6-A3CA-1FFD50F94805}" srcOrd="3" destOrd="0" presId="urn:microsoft.com/office/officeart/2008/layout/LinedList"/>
    <dgm:cxn modelId="{C44587C2-EDAC-4A30-9671-BBED64D44F72}" type="presParOf" srcId="{8C84511E-C1F2-40A6-A3CA-1FFD50F94805}" destId="{44319D46-BE29-4F64-B3C1-05BCC27A7204}" srcOrd="0" destOrd="0" presId="urn:microsoft.com/office/officeart/2008/layout/LinedList"/>
    <dgm:cxn modelId="{6E7A8595-3FAE-46BA-A681-EA932F7D20CD}" type="presParOf" srcId="{8C84511E-C1F2-40A6-A3CA-1FFD50F94805}" destId="{27A1D2DE-82ED-452D-A1C2-E37C6252C874}" srcOrd="1" destOrd="0" presId="urn:microsoft.com/office/officeart/2008/layout/LinedList"/>
    <dgm:cxn modelId="{B9A0BBA6-8E5F-413F-B3B9-89F248BBCDC2}" type="presParOf" srcId="{38B600D7-C8A3-49E7-8093-1B311B7B2ACE}" destId="{5A43C8C3-FBE0-44A4-9D81-6A492DF0B2FE}" srcOrd="4" destOrd="0" presId="urn:microsoft.com/office/officeart/2008/layout/LinedList"/>
    <dgm:cxn modelId="{C5E51B1D-69C0-4730-8914-41E28F2AEAE8}" type="presParOf" srcId="{38B600D7-C8A3-49E7-8093-1B311B7B2ACE}" destId="{B72AACB9-6F67-49D1-A20E-1B156704D1E9}" srcOrd="5" destOrd="0" presId="urn:microsoft.com/office/officeart/2008/layout/LinedList"/>
    <dgm:cxn modelId="{5FF07655-6450-4C9B-B1C5-8675C909415A}" type="presParOf" srcId="{B72AACB9-6F67-49D1-A20E-1B156704D1E9}" destId="{9BE7B200-D684-4B59-A278-569896BD466D}" srcOrd="0" destOrd="0" presId="urn:microsoft.com/office/officeart/2008/layout/LinedList"/>
    <dgm:cxn modelId="{D4115C32-6089-4079-B62A-32A244023C44}" type="presParOf" srcId="{B72AACB9-6F67-49D1-A20E-1B156704D1E9}" destId="{5199D1F0-6456-4CD6-AE46-CE1A6A0222BF}" srcOrd="1" destOrd="0" presId="urn:microsoft.com/office/officeart/2008/layout/LinedList"/>
    <dgm:cxn modelId="{96663E10-EBFF-4314-AE0B-36FC706D1BD6}" type="presParOf" srcId="{38B600D7-C8A3-49E7-8093-1B311B7B2ACE}" destId="{4FB69203-2A10-40D0-8C10-211C22B33376}" srcOrd="6" destOrd="0" presId="urn:microsoft.com/office/officeart/2008/layout/LinedList"/>
    <dgm:cxn modelId="{7F566811-764D-4040-8E59-22F2CDDFD9D4}" type="presParOf" srcId="{38B600D7-C8A3-49E7-8093-1B311B7B2ACE}" destId="{426EF583-1F2A-4FF1-8316-D81403A9EBDD}" srcOrd="7" destOrd="0" presId="urn:microsoft.com/office/officeart/2008/layout/LinedList"/>
    <dgm:cxn modelId="{208F4681-FE8D-4E12-B850-22E95FF2E979}" type="presParOf" srcId="{426EF583-1F2A-4FF1-8316-D81403A9EBDD}" destId="{399E79DC-8A15-4A88-819C-AE426D915274}" srcOrd="0" destOrd="0" presId="urn:microsoft.com/office/officeart/2008/layout/LinedList"/>
    <dgm:cxn modelId="{22B50583-A982-43FF-9645-526B13A7C293}" type="presParOf" srcId="{426EF583-1F2A-4FF1-8316-D81403A9EBDD}" destId="{CB63195C-5976-41B7-BCCB-83DC6E8990EC}" srcOrd="1" destOrd="0" presId="urn:microsoft.com/office/officeart/2008/layout/LinedList"/>
    <dgm:cxn modelId="{C61FB8EF-8962-4329-8B19-B1E22925D8AC}" type="presParOf" srcId="{38B600D7-C8A3-49E7-8093-1B311B7B2ACE}" destId="{37912ED1-ED38-4DC0-9E81-D0D38ED1DC99}" srcOrd="8" destOrd="0" presId="urn:microsoft.com/office/officeart/2008/layout/LinedList"/>
    <dgm:cxn modelId="{1B673375-39C1-4D6F-B800-75398AF46401}" type="presParOf" srcId="{38B600D7-C8A3-49E7-8093-1B311B7B2ACE}" destId="{E38E7A12-6673-434E-9BDD-85C1174C10BD}" srcOrd="9" destOrd="0" presId="urn:microsoft.com/office/officeart/2008/layout/LinedList"/>
    <dgm:cxn modelId="{E8487D18-D94C-4B10-884B-C4BDE01EF984}" type="presParOf" srcId="{E38E7A12-6673-434E-9BDD-85C1174C10BD}" destId="{C3B3527E-233A-4290-B6DC-4D0413A1F7F5}" srcOrd="0" destOrd="0" presId="urn:microsoft.com/office/officeart/2008/layout/LinedList"/>
    <dgm:cxn modelId="{4C5BC9CB-F249-4A0A-BF41-86670F574434}" type="presParOf" srcId="{E38E7A12-6673-434E-9BDD-85C1174C10BD}" destId="{726D128E-8ECC-42D8-B38C-B774BA05498C}" srcOrd="1" destOrd="0" presId="urn:microsoft.com/office/officeart/2008/layout/LinedList"/>
    <dgm:cxn modelId="{014E232A-8F17-4E96-8037-7A4CDECD3694}" type="presParOf" srcId="{38B600D7-C8A3-49E7-8093-1B311B7B2ACE}" destId="{AA0659A3-8537-40E4-A64C-4B21DE2F5148}" srcOrd="10" destOrd="0" presId="urn:microsoft.com/office/officeart/2008/layout/LinedList"/>
    <dgm:cxn modelId="{B2CA76AA-5E27-4083-8A56-D8C64607652C}" type="presParOf" srcId="{38B600D7-C8A3-49E7-8093-1B311B7B2ACE}" destId="{E1DEC540-BF67-4105-9083-C15ADE83C4D6}" srcOrd="11" destOrd="0" presId="urn:microsoft.com/office/officeart/2008/layout/LinedList"/>
    <dgm:cxn modelId="{82D194AB-A088-4C1F-A1C2-E2D30E5FEFA8}" type="presParOf" srcId="{E1DEC540-BF67-4105-9083-C15ADE83C4D6}" destId="{997E9F97-318E-4FD2-8D91-AFC724DB4F59}" srcOrd="0" destOrd="0" presId="urn:microsoft.com/office/officeart/2008/layout/LinedList"/>
    <dgm:cxn modelId="{FA592CAC-915E-4841-9365-8423F82149C9}" type="presParOf" srcId="{E1DEC540-BF67-4105-9083-C15ADE83C4D6}" destId="{3D8E2FC0-332A-4BE6-991F-45449D5580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2F622A-9BE1-47B5-A2D1-5F993CF21D3E}">
      <dsp:nvSpPr>
        <dsp:cNvPr id="0" name=""/>
        <dsp:cNvSpPr/>
      </dsp:nvSpPr>
      <dsp:spPr>
        <a:xfrm>
          <a:off x="2155269" y="3256"/>
          <a:ext cx="5337667" cy="33894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09E08-9449-4D52-A63D-EBB509A07581}">
      <dsp:nvSpPr>
        <dsp:cNvPr id="0" name=""/>
        <dsp:cNvSpPr/>
      </dsp:nvSpPr>
      <dsp:spPr>
        <a:xfrm>
          <a:off x="2748343" y="566676"/>
          <a:ext cx="5337667" cy="33894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b="1" kern="1200" dirty="0"/>
            <a:t>There are two assessments for this module</a:t>
          </a:r>
          <a:endParaRPr lang="en-US" sz="5100" kern="1200" dirty="0"/>
        </a:p>
      </dsp:txBody>
      <dsp:txXfrm>
        <a:off x="2847616" y="665949"/>
        <a:ext cx="5139121" cy="31908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EA8C8F-5364-41E0-80E8-8AAD455E9416}">
      <dsp:nvSpPr>
        <dsp:cNvPr id="0" name=""/>
        <dsp:cNvSpPr/>
      </dsp:nvSpPr>
      <dsp:spPr>
        <a:xfrm>
          <a:off x="0" y="669745"/>
          <a:ext cx="6177516" cy="11249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Assessment 1: 20-minute Presentation</a:t>
          </a:r>
          <a:endParaRPr lang="en-US" sz="2700" kern="1200"/>
        </a:p>
      </dsp:txBody>
      <dsp:txXfrm>
        <a:off x="54913" y="724658"/>
        <a:ext cx="6067690" cy="1015074"/>
      </dsp:txXfrm>
    </dsp:sp>
    <dsp:sp modelId="{15DA1AE9-EE03-45C0-8380-4B6F2A204445}">
      <dsp:nvSpPr>
        <dsp:cNvPr id="0" name=""/>
        <dsp:cNvSpPr/>
      </dsp:nvSpPr>
      <dsp:spPr>
        <a:xfrm>
          <a:off x="0" y="1872405"/>
          <a:ext cx="6177516" cy="1124900"/>
        </a:xfrm>
        <a:prstGeom prst="roundRect">
          <a:avLst/>
        </a:prstGeom>
        <a:solidFill>
          <a:schemeClr val="accent2">
            <a:hueOff val="1489527"/>
            <a:satOff val="66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Submission: Power Point Slides : Monday 3</a:t>
          </a:r>
          <a:r>
            <a:rPr lang="en-GB" sz="2700" kern="1200" baseline="30000"/>
            <a:t>rd</a:t>
          </a:r>
          <a:r>
            <a:rPr lang="en-GB" sz="2700" kern="1200"/>
            <a:t> March before 23:59pm with notes</a:t>
          </a:r>
          <a:endParaRPr lang="en-US" sz="2700" kern="1200"/>
        </a:p>
      </dsp:txBody>
      <dsp:txXfrm>
        <a:off x="54913" y="1927318"/>
        <a:ext cx="6067690" cy="1015074"/>
      </dsp:txXfrm>
    </dsp:sp>
    <dsp:sp modelId="{8484B2DC-95E8-4D64-B072-E35E6EBFAD37}">
      <dsp:nvSpPr>
        <dsp:cNvPr id="0" name=""/>
        <dsp:cNvSpPr/>
      </dsp:nvSpPr>
      <dsp:spPr>
        <a:xfrm>
          <a:off x="0" y="3075065"/>
          <a:ext cx="6177516" cy="1124900"/>
        </a:xfrm>
        <a:prstGeom prst="roundRect">
          <a:avLst/>
        </a:prstGeom>
        <a:solidFill>
          <a:schemeClr val="accent2">
            <a:hueOff val="2979055"/>
            <a:satOff val="133"/>
            <a:lumOff val="-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Presentation Dates: 4 th &amp; 11 March 2025</a:t>
          </a:r>
          <a:endParaRPr lang="en-US" sz="2700" kern="1200"/>
        </a:p>
      </dsp:txBody>
      <dsp:txXfrm>
        <a:off x="54913" y="3129978"/>
        <a:ext cx="6067690" cy="10150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38806B-0C2A-4124-8533-A011D66B0AA3}">
      <dsp:nvSpPr>
        <dsp:cNvPr id="0" name=""/>
        <dsp:cNvSpPr/>
      </dsp:nvSpPr>
      <dsp:spPr>
        <a:xfrm>
          <a:off x="0" y="511"/>
          <a:ext cx="1103302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55977-B90C-4077-91FA-A0E74348641A}">
      <dsp:nvSpPr>
        <dsp:cNvPr id="0" name=""/>
        <dsp:cNvSpPr/>
      </dsp:nvSpPr>
      <dsp:spPr>
        <a:xfrm>
          <a:off x="0" y="511"/>
          <a:ext cx="11033029" cy="83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20-minute Presentation </a:t>
          </a:r>
          <a:endParaRPr lang="en-US" sz="2200" kern="1200"/>
        </a:p>
      </dsp:txBody>
      <dsp:txXfrm>
        <a:off x="0" y="511"/>
        <a:ext cx="11033029" cy="837641"/>
      </dsp:txXfrm>
    </dsp:sp>
    <dsp:sp modelId="{DF98BADA-7D9F-427D-869F-D9B548A21338}">
      <dsp:nvSpPr>
        <dsp:cNvPr id="0" name=""/>
        <dsp:cNvSpPr/>
      </dsp:nvSpPr>
      <dsp:spPr>
        <a:xfrm>
          <a:off x="0" y="838152"/>
          <a:ext cx="1103302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CD9F4-570B-4693-910F-CA3A221D562D}">
      <dsp:nvSpPr>
        <dsp:cNvPr id="0" name=""/>
        <dsp:cNvSpPr/>
      </dsp:nvSpPr>
      <dsp:spPr>
        <a:xfrm>
          <a:off x="0" y="838152"/>
          <a:ext cx="11033029" cy="83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Select one of the following mental health issues and present a critical exploration of your chosen topic to a peer seminar group. </a:t>
          </a:r>
          <a:endParaRPr lang="en-US" sz="2200" kern="1200"/>
        </a:p>
      </dsp:txBody>
      <dsp:txXfrm>
        <a:off x="0" y="838152"/>
        <a:ext cx="11033029" cy="837641"/>
      </dsp:txXfrm>
    </dsp:sp>
    <dsp:sp modelId="{FA82093D-EA06-4144-B2FF-37D0D48F3A59}">
      <dsp:nvSpPr>
        <dsp:cNvPr id="0" name=""/>
        <dsp:cNvSpPr/>
      </dsp:nvSpPr>
      <dsp:spPr>
        <a:xfrm>
          <a:off x="0" y="1675793"/>
          <a:ext cx="1103302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342EC-1E76-4D2D-BE37-C25D61A5156D}">
      <dsp:nvSpPr>
        <dsp:cNvPr id="0" name=""/>
        <dsp:cNvSpPr/>
      </dsp:nvSpPr>
      <dsp:spPr>
        <a:xfrm>
          <a:off x="0" y="1675793"/>
          <a:ext cx="11033029" cy="83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• Depression</a:t>
          </a:r>
          <a:endParaRPr lang="en-US" sz="2200" kern="1200" dirty="0"/>
        </a:p>
      </dsp:txBody>
      <dsp:txXfrm>
        <a:off x="0" y="1675793"/>
        <a:ext cx="11033029" cy="837641"/>
      </dsp:txXfrm>
    </dsp:sp>
    <dsp:sp modelId="{2C518998-F940-443A-A551-9E9E2F76DA01}">
      <dsp:nvSpPr>
        <dsp:cNvPr id="0" name=""/>
        <dsp:cNvSpPr/>
      </dsp:nvSpPr>
      <dsp:spPr>
        <a:xfrm>
          <a:off x="0" y="2513435"/>
          <a:ext cx="1103302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C137F-5BAC-43D9-95CB-E5FB7B4B2E66}">
      <dsp:nvSpPr>
        <dsp:cNvPr id="0" name=""/>
        <dsp:cNvSpPr/>
      </dsp:nvSpPr>
      <dsp:spPr>
        <a:xfrm>
          <a:off x="0" y="2513435"/>
          <a:ext cx="11033029" cy="83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Generalised Anxiety </a:t>
          </a:r>
          <a:endParaRPr lang="en-US" sz="2200" kern="1200"/>
        </a:p>
      </dsp:txBody>
      <dsp:txXfrm>
        <a:off x="0" y="2513435"/>
        <a:ext cx="11033029" cy="837641"/>
      </dsp:txXfrm>
    </dsp:sp>
    <dsp:sp modelId="{DE0835E5-31AF-4859-A415-0B6C228DD45D}">
      <dsp:nvSpPr>
        <dsp:cNvPr id="0" name=""/>
        <dsp:cNvSpPr/>
      </dsp:nvSpPr>
      <dsp:spPr>
        <a:xfrm>
          <a:off x="0" y="3351076"/>
          <a:ext cx="1103302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631FA-4940-4730-89AC-192243579357}">
      <dsp:nvSpPr>
        <dsp:cNvPr id="0" name=""/>
        <dsp:cNvSpPr/>
      </dsp:nvSpPr>
      <dsp:spPr>
        <a:xfrm>
          <a:off x="0" y="3351076"/>
          <a:ext cx="11033029" cy="8376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 Chronic Stress</a:t>
          </a:r>
          <a:endParaRPr lang="en-US" sz="2200" kern="1200"/>
        </a:p>
      </dsp:txBody>
      <dsp:txXfrm>
        <a:off x="0" y="3351076"/>
        <a:ext cx="11033029" cy="8376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4EC437-F2D8-4CC6-81C6-A874AE16160F}">
      <dsp:nvSpPr>
        <dsp:cNvPr id="0" name=""/>
        <dsp:cNvSpPr/>
      </dsp:nvSpPr>
      <dsp:spPr>
        <a:xfrm>
          <a:off x="0" y="50417"/>
          <a:ext cx="6177516" cy="23268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Essay [4,000 words]</a:t>
          </a:r>
          <a:endParaRPr lang="en-US" sz="4000" kern="1200"/>
        </a:p>
      </dsp:txBody>
      <dsp:txXfrm>
        <a:off x="113587" y="164004"/>
        <a:ext cx="5950342" cy="2099663"/>
      </dsp:txXfrm>
    </dsp:sp>
    <dsp:sp modelId="{7FFC0007-819B-4C0F-B5BB-AF4D2C337657}">
      <dsp:nvSpPr>
        <dsp:cNvPr id="0" name=""/>
        <dsp:cNvSpPr/>
      </dsp:nvSpPr>
      <dsp:spPr>
        <a:xfrm>
          <a:off x="0" y="2492455"/>
          <a:ext cx="6177516" cy="2326837"/>
        </a:xfrm>
        <a:prstGeom prst="roundRect">
          <a:avLst/>
        </a:prstGeom>
        <a:solidFill>
          <a:schemeClr val="accent2">
            <a:hueOff val="2979055"/>
            <a:satOff val="133"/>
            <a:lumOff val="-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Submission details: Monday, 28th April 2025 23:59pm</a:t>
          </a:r>
          <a:endParaRPr lang="en-US" sz="4000" kern="1200"/>
        </a:p>
      </dsp:txBody>
      <dsp:txXfrm>
        <a:off x="113587" y="2606042"/>
        <a:ext cx="5950342" cy="20996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1D9FB-C589-43AD-B2CA-D78138E12194}">
      <dsp:nvSpPr>
        <dsp:cNvPr id="0" name=""/>
        <dsp:cNvSpPr/>
      </dsp:nvSpPr>
      <dsp:spPr>
        <a:xfrm>
          <a:off x="0" y="2558"/>
          <a:ext cx="1201336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36F495-D832-44E6-A4F1-9AE3A37E5061}">
      <dsp:nvSpPr>
        <dsp:cNvPr id="0" name=""/>
        <dsp:cNvSpPr/>
      </dsp:nvSpPr>
      <dsp:spPr>
        <a:xfrm>
          <a:off x="0" y="2558"/>
          <a:ext cx="12013364" cy="87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accrediting counselling bodies of the National Counselling &amp; Psychotherapy Society (NCPS) and the British Association for Counselling and Psychotherapy (BACP) recognise the evolving delivery of counselling. </a:t>
          </a:r>
          <a:endParaRPr lang="en-US" sz="2100" kern="1200" dirty="0"/>
        </a:p>
      </dsp:txBody>
      <dsp:txXfrm>
        <a:off x="0" y="2558"/>
        <a:ext cx="12013364" cy="872482"/>
      </dsp:txXfrm>
    </dsp:sp>
    <dsp:sp modelId="{CCD813DC-D6CA-45F4-9BD0-A8EAE9549215}">
      <dsp:nvSpPr>
        <dsp:cNvPr id="0" name=""/>
        <dsp:cNvSpPr/>
      </dsp:nvSpPr>
      <dsp:spPr>
        <a:xfrm>
          <a:off x="0" y="875041"/>
          <a:ext cx="1201336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19D46-BE29-4F64-B3C1-05BCC27A7204}">
      <dsp:nvSpPr>
        <dsp:cNvPr id="0" name=""/>
        <dsp:cNvSpPr/>
      </dsp:nvSpPr>
      <dsp:spPr>
        <a:xfrm>
          <a:off x="0" y="875041"/>
          <a:ext cx="12013364" cy="87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This approach combines a hybrid model of in-person and remote (video and telephone) sessions for both counselling and supervision. </a:t>
          </a:r>
          <a:endParaRPr lang="en-US" sz="2100" kern="1200" dirty="0"/>
        </a:p>
      </dsp:txBody>
      <dsp:txXfrm>
        <a:off x="0" y="875041"/>
        <a:ext cx="12013364" cy="872482"/>
      </dsp:txXfrm>
    </dsp:sp>
    <dsp:sp modelId="{5A43C8C3-FBE0-44A4-9D81-6A492DF0B2FE}">
      <dsp:nvSpPr>
        <dsp:cNvPr id="0" name=""/>
        <dsp:cNvSpPr/>
      </dsp:nvSpPr>
      <dsp:spPr>
        <a:xfrm>
          <a:off x="0" y="1747523"/>
          <a:ext cx="1201336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E7B200-D684-4B59-A278-569896BD466D}">
      <dsp:nvSpPr>
        <dsp:cNvPr id="0" name=""/>
        <dsp:cNvSpPr/>
      </dsp:nvSpPr>
      <dsp:spPr>
        <a:xfrm>
          <a:off x="0" y="1747523"/>
          <a:ext cx="12013364" cy="87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Critically evaluate how this shift to remote work impacts the following concepts and principles in both client interactions and supervisory practices: </a:t>
          </a:r>
          <a:endParaRPr lang="en-US" sz="2100" kern="1200" dirty="0"/>
        </a:p>
      </dsp:txBody>
      <dsp:txXfrm>
        <a:off x="0" y="1747523"/>
        <a:ext cx="12013364" cy="872482"/>
      </dsp:txXfrm>
    </dsp:sp>
    <dsp:sp modelId="{4FB69203-2A10-40D0-8C10-211C22B33376}">
      <dsp:nvSpPr>
        <dsp:cNvPr id="0" name=""/>
        <dsp:cNvSpPr/>
      </dsp:nvSpPr>
      <dsp:spPr>
        <a:xfrm>
          <a:off x="0" y="2620006"/>
          <a:ext cx="1201336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E79DC-8A15-4A88-819C-AE426D915274}">
      <dsp:nvSpPr>
        <dsp:cNvPr id="0" name=""/>
        <dsp:cNvSpPr/>
      </dsp:nvSpPr>
      <dsp:spPr>
        <a:xfrm>
          <a:off x="0" y="2620006"/>
          <a:ext cx="12013364" cy="87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* Therapeutic Relationship</a:t>
          </a:r>
          <a:endParaRPr lang="en-US" sz="2100" kern="1200" dirty="0"/>
        </a:p>
      </dsp:txBody>
      <dsp:txXfrm>
        <a:off x="0" y="2620006"/>
        <a:ext cx="12013364" cy="872482"/>
      </dsp:txXfrm>
    </dsp:sp>
    <dsp:sp modelId="{37912ED1-ED38-4DC0-9E81-D0D38ED1DC99}">
      <dsp:nvSpPr>
        <dsp:cNvPr id="0" name=""/>
        <dsp:cNvSpPr/>
      </dsp:nvSpPr>
      <dsp:spPr>
        <a:xfrm>
          <a:off x="0" y="3492489"/>
          <a:ext cx="1201336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3527E-233A-4290-B6DC-4D0413A1F7F5}">
      <dsp:nvSpPr>
        <dsp:cNvPr id="0" name=""/>
        <dsp:cNvSpPr/>
      </dsp:nvSpPr>
      <dsp:spPr>
        <a:xfrm>
          <a:off x="0" y="3492489"/>
          <a:ext cx="12013364" cy="87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* Core Conditions </a:t>
          </a:r>
          <a:endParaRPr lang="en-US" sz="2100" kern="1200" dirty="0"/>
        </a:p>
      </dsp:txBody>
      <dsp:txXfrm>
        <a:off x="0" y="3492489"/>
        <a:ext cx="12013364" cy="872482"/>
      </dsp:txXfrm>
    </dsp:sp>
    <dsp:sp modelId="{AA0659A3-8537-40E4-A64C-4B21DE2F5148}">
      <dsp:nvSpPr>
        <dsp:cNvPr id="0" name=""/>
        <dsp:cNvSpPr/>
      </dsp:nvSpPr>
      <dsp:spPr>
        <a:xfrm>
          <a:off x="0" y="4364971"/>
          <a:ext cx="1201336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E9F97-318E-4FD2-8D91-AFC724DB4F59}">
      <dsp:nvSpPr>
        <dsp:cNvPr id="0" name=""/>
        <dsp:cNvSpPr/>
      </dsp:nvSpPr>
      <dsp:spPr>
        <a:xfrm>
          <a:off x="0" y="4364971"/>
          <a:ext cx="12013364" cy="872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* Practice-Based Skills</a:t>
          </a:r>
          <a:endParaRPr lang="en-US" sz="2100" kern="1200" dirty="0"/>
        </a:p>
      </dsp:txBody>
      <dsp:txXfrm>
        <a:off x="0" y="4364971"/>
        <a:ext cx="12013364" cy="872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1E4A14-2575-4908-B9F0-807A77CE844C}" type="datetimeFigureOut">
              <a:rPr lang="en-GB" smtClean="0"/>
              <a:t>06/01/2025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F84D96-A23B-4151-847B-1982C5704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43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F84D96-A23B-4151-847B-1982C57046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818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346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301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670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7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682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766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167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79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877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139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Monday, January 6,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318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Monday, January 6, 2025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4015666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D4605347-2613-41EB-8B87-A77912065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1" y="457201"/>
            <a:ext cx="5274860" cy="1685750"/>
          </a:xfrm>
        </p:spPr>
        <p:txBody>
          <a:bodyPr vert="horz" lIns="0" tIns="0" rIns="0" bIns="0" rtlCol="0" anchor="b">
            <a:normAutofit/>
          </a:bodyPr>
          <a:lstStyle/>
          <a:p>
            <a:pPr algn="l"/>
            <a:r>
              <a:rPr lang="en-US" spc="700"/>
              <a:t>MA Year One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600152"/>
            <a:ext cx="5155660" cy="3145555"/>
          </a:xfrm>
        </p:spPr>
        <p:txBody>
          <a:bodyPr vert="horz" lIns="0" tIns="0" rIns="0" bIns="0" rtlCol="0" anchor="t">
            <a:normAutofit/>
          </a:bodyPr>
          <a:lstStyle/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000" b="1" dirty="0"/>
              <a:t>Therapy AND CONTEXT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000" b="1" dirty="0"/>
              <a:t>Module assessments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000" b="1" dirty="0"/>
              <a:t>Dr Beverly Cole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2EC3A5-E462-4DEC-AC9C-2847188BA3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41" r="34859" b="2"/>
          <a:stretch/>
        </p:blipFill>
        <p:spPr>
          <a:xfrm>
            <a:off x="7103660" y="1"/>
            <a:ext cx="4631140" cy="5745706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5B03C481-2433-4417-965E-BECB9D12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4786A78-84CD-4AC4-B2E4-2BFDC38D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55155-6CD9-41E6-9E5D-9FBC025E6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5CE05F-9FC9-902D-1DB5-B9E6C91ED89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600" y="2112264"/>
          <a:ext cx="10241280" cy="3959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844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E6C0C3-A448-4D8B-86C7-3C83B7E4A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46172-F07B-A349-87F2-447A3E58D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1028700"/>
            <a:ext cx="4277242" cy="4472690"/>
          </a:xfrm>
        </p:spPr>
        <p:txBody>
          <a:bodyPr anchor="ctr">
            <a:normAutofit/>
          </a:bodyPr>
          <a:lstStyle/>
          <a:p>
            <a:r>
              <a:rPr lang="en-GB" sz="2700" dirty="0"/>
              <a:t>ASSESSMENT 1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1326A3-CBDD-4503-8C40-806B4ABF4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10698D-E436-464E-9DE4-F9FB349FD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4EBE29-D009-C9E7-3CF9-310C6262C3D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72741" y="882502"/>
          <a:ext cx="6177516" cy="4869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5633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57B2A-6542-C0E8-C9EB-8C0328565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solidFill>
                  <a:schemeClr val="bg1"/>
                </a:solidFill>
              </a:rPr>
              <a:t>Assessment1 [See Specification form for more in-depth information]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C585E2-4E26-616D-85B9-A59C950B9F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6325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E6C0C3-A448-4D8B-86C7-3C83B7E4A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E4CFF-2480-D4F5-FA9C-3EF0E0921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1028700"/>
            <a:ext cx="4277242" cy="4472690"/>
          </a:xfrm>
        </p:spPr>
        <p:txBody>
          <a:bodyPr anchor="ctr">
            <a:normAutofit/>
          </a:bodyPr>
          <a:lstStyle/>
          <a:p>
            <a:r>
              <a:rPr lang="en-GB" sz="2700" dirty="0"/>
              <a:t>ASSESSMENT 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1326A3-CBDD-4503-8C40-806B4ABF4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10698D-E436-464E-9DE4-F9FB349FD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CEA66A-1C71-5905-7DE5-5BDB437546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72741" y="882502"/>
          <a:ext cx="6177516" cy="4869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2736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B1371-3CAA-6EB3-34EA-808589B9A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dirty="0">
                <a:solidFill>
                  <a:schemeClr val="bg1"/>
                </a:solidFill>
              </a:rPr>
              <a:t>Assessment2 [See Specification form for more in-depth information]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21ADCC-520D-5D2E-07CA-67995836D1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7427" y="1711257"/>
          <a:ext cx="12013364" cy="5240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312656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_2SEEDS">
      <a:dk1>
        <a:srgbClr val="000000"/>
      </a:dk1>
      <a:lt1>
        <a:srgbClr val="FFFFFF"/>
      </a:lt1>
      <a:dk2>
        <a:srgbClr val="41243E"/>
      </a:dk2>
      <a:lt2>
        <a:srgbClr val="E4E8E2"/>
      </a:lt2>
      <a:accent1>
        <a:srgbClr val="AA7FBA"/>
      </a:accent1>
      <a:accent2>
        <a:srgbClr val="A596C6"/>
      </a:accent2>
      <a:accent3>
        <a:srgbClr val="C492BD"/>
      </a:accent3>
      <a:accent4>
        <a:srgbClr val="77AF89"/>
      </a:accent4>
      <a:accent5>
        <a:srgbClr val="82ACA2"/>
      </a:accent5>
      <a:accent6>
        <a:srgbClr val="7CACB5"/>
      </a:accent6>
      <a:hlink>
        <a:srgbClr val="668E56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4578</TotalTime>
  <Words>204</Words>
  <Application>Microsoft Office PowerPoint</Application>
  <PresentationFormat>Widescreen</PresentationFormat>
  <Paragraphs>30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Gill Sans Nova</vt:lpstr>
      <vt:lpstr>GradientRiseVTI</vt:lpstr>
      <vt:lpstr>MA Year One</vt:lpstr>
      <vt:lpstr>Module Assessments</vt:lpstr>
      <vt:lpstr>ASSESSMENT 1</vt:lpstr>
      <vt:lpstr>Assessment1 [See Specification form for more in-depth information]</vt:lpstr>
      <vt:lpstr>ASSESSMENT 2</vt:lpstr>
      <vt:lpstr>Assessment2 [See Specification form for more in-depth information]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4</cp:revision>
  <dcterms:created xsi:type="dcterms:W3CDTF">2025-01-03T16:22:02Z</dcterms:created>
  <dcterms:modified xsi:type="dcterms:W3CDTF">2025-01-06T20:45:39Z</dcterms:modified>
</cp:coreProperties>
</file>