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2" r:id="rId4"/>
    <p:sldId id="257" r:id="rId5"/>
    <p:sldId id="259" r:id="rId6"/>
    <p:sldId id="258"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04" dt="2026-10-09T23:16:54.028"/>
    <p1510:client id="{1996367E-AF02-BFD8-537E-73C2640AC54C}" v="18" dt="2026-10-09T22:03:53.621"/>
    <p1510:client id="{D645C00A-8C0D-2857-AF98-F0BF51402CAD}" v="47" dt="2026-10-09T14:57:28.6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al Noor (2504696)" userId="S::2504696@student.uwtsd.ac.uk::ea53be0c-1d21-4664-b5ff-94dfa742e042" providerId="AD" clId="Web-{00000000-0000-0000-0000-000000000000}"/>
    <pc:docChg chg="addSld delSld modSld addMainMaster delMainMaster">
      <pc:chgData name="Miral Noor (2504696)" userId="S::2504696@student.uwtsd.ac.uk::ea53be0c-1d21-4664-b5ff-94dfa742e042" providerId="AD" clId="Web-{00000000-0000-0000-0000-000000000000}" dt="2026-10-09T23:16:54.028" v="2140"/>
      <pc:docMkLst>
        <pc:docMk/>
      </pc:docMkLst>
      <pc:sldChg chg="addSp delSp modSp mod setBg modClrScheme setClrOvrMap chgLayout">
        <pc:chgData name="Miral Noor (2504696)" userId="S::2504696@student.uwtsd.ac.uk::ea53be0c-1d21-4664-b5ff-94dfa742e042" providerId="AD" clId="Web-{00000000-0000-0000-0000-000000000000}" dt="2026-10-09T23:15:31.979" v="2138" actId="14100"/>
        <pc:sldMkLst>
          <pc:docMk/>
          <pc:sldMk cId="109857222" sldId="256"/>
        </pc:sldMkLst>
        <pc:spChg chg="mod">
          <ac:chgData name="Miral Noor (2504696)" userId="S::2504696@student.uwtsd.ac.uk::ea53be0c-1d21-4664-b5ff-94dfa742e042" providerId="AD" clId="Web-{00000000-0000-0000-0000-000000000000}" dt="2026-10-09T23:14:53.790" v="2135" actId="14100"/>
          <ac:spMkLst>
            <pc:docMk/>
            <pc:sldMk cId="109857222" sldId="256"/>
            <ac:spMk id="2" creationId="{00000000-0000-0000-0000-000000000000}"/>
          </ac:spMkLst>
        </pc:spChg>
        <pc:spChg chg="mod">
          <ac:chgData name="Miral Noor (2504696)" userId="S::2504696@student.uwtsd.ac.uk::ea53be0c-1d21-4664-b5ff-94dfa742e042" providerId="AD" clId="Web-{00000000-0000-0000-0000-000000000000}" dt="2026-10-09T22:57:40.605" v="1912" actId="20577"/>
          <ac:spMkLst>
            <pc:docMk/>
            <pc:sldMk cId="109857222" sldId="256"/>
            <ac:spMk id="3" creationId="{00000000-0000-0000-0000-000000000000}"/>
          </ac:spMkLst>
        </pc:spChg>
        <pc:spChg chg="add mod">
          <ac:chgData name="Miral Noor (2504696)" userId="S::2504696@student.uwtsd.ac.uk::ea53be0c-1d21-4664-b5ff-94dfa742e042" providerId="AD" clId="Web-{00000000-0000-0000-0000-000000000000}" dt="2026-10-09T23:15:31.979" v="2138" actId="14100"/>
          <ac:spMkLst>
            <pc:docMk/>
            <pc:sldMk cId="109857222" sldId="256"/>
            <ac:spMk id="4" creationId="{EAAAE06C-36C0-C790-AE4B-DE9509BAF175}"/>
          </ac:spMkLst>
        </pc:spChg>
        <pc:spChg chg="add">
          <ac:chgData name="Miral Noor (2504696)" userId="S::2504696@student.uwtsd.ac.uk::ea53be0c-1d21-4664-b5ff-94dfa742e042" providerId="AD" clId="Web-{00000000-0000-0000-0000-000000000000}" dt="2026-10-06T21:23:11.115" v="1764"/>
          <ac:spMkLst>
            <pc:docMk/>
            <pc:sldMk cId="109857222" sldId="256"/>
            <ac:spMk id="6" creationId="{71B2258F-86CA-4D4D-8270-BC05FCDEBFB3}"/>
          </ac:spMkLst>
        </pc:spChg>
        <pc:picChg chg="add mod">
          <ac:chgData name="Miral Noor (2504696)" userId="S::2504696@student.uwtsd.ac.uk::ea53be0c-1d21-4664-b5ff-94dfa742e042" providerId="AD" clId="Web-{00000000-0000-0000-0000-000000000000}" dt="2026-10-09T23:13:59.898" v="2133" actId="1076"/>
          <ac:picMkLst>
            <pc:docMk/>
            <pc:sldMk cId="109857222" sldId="256"/>
            <ac:picMk id="5" creationId="{BF818431-BA40-14A2-D082-2FBA87B6613B}"/>
          </ac:picMkLst>
        </pc:picChg>
      </pc:sldChg>
      <pc:sldChg chg="addSp delSp modSp new">
        <pc:chgData name="Miral Noor (2504696)" userId="S::2504696@student.uwtsd.ac.uk::ea53be0c-1d21-4664-b5ff-94dfa742e042" providerId="AD" clId="Web-{00000000-0000-0000-0000-000000000000}" dt="2026-10-06T21:17:37.856" v="1660" actId="20577"/>
        <pc:sldMkLst>
          <pc:docMk/>
          <pc:sldMk cId="1585374509" sldId="257"/>
        </pc:sldMkLst>
        <pc:spChg chg="add mod">
          <ac:chgData name="Miral Noor (2504696)" userId="S::2504696@student.uwtsd.ac.uk::ea53be0c-1d21-4664-b5ff-94dfa742e042" providerId="AD" clId="Web-{00000000-0000-0000-0000-000000000000}" dt="2026-10-06T21:17:37.856" v="1660" actId="20577"/>
          <ac:spMkLst>
            <pc:docMk/>
            <pc:sldMk cId="1585374509" sldId="257"/>
            <ac:spMk id="3" creationId="{AB1D2052-3419-E1F4-31B5-02FFFEF524DF}"/>
          </ac:spMkLst>
        </pc:spChg>
        <pc:spChg chg="add mod">
          <ac:chgData name="Miral Noor (2504696)" userId="S::2504696@student.uwtsd.ac.uk::ea53be0c-1d21-4664-b5ff-94dfa742e042" providerId="AD" clId="Web-{00000000-0000-0000-0000-000000000000}" dt="2026-10-06T20:24:41.185" v="1016"/>
          <ac:spMkLst>
            <pc:docMk/>
            <pc:sldMk cId="1585374509" sldId="257"/>
            <ac:spMk id="4" creationId="{E6EA54BA-10D9-167D-82F9-F2D14401FCB5}"/>
          </ac:spMkLst>
        </pc:spChg>
        <pc:graphicFrameChg chg="add mod modGraphic">
          <ac:chgData name="Miral Noor (2504696)" userId="S::2504696@student.uwtsd.ac.uk::ea53be0c-1d21-4664-b5ff-94dfa742e042" providerId="AD" clId="Web-{00000000-0000-0000-0000-000000000000}" dt="2026-10-06T20:30:42.427" v="1037"/>
          <ac:graphicFrameMkLst>
            <pc:docMk/>
            <pc:sldMk cId="1585374509" sldId="257"/>
            <ac:graphicFrameMk id="2" creationId="{AB4F5C0D-DF38-FADA-98FE-AA4895145B5E}"/>
          </ac:graphicFrameMkLst>
        </pc:graphicFrameChg>
        <pc:graphicFrameChg chg="add mod modGraphic">
          <ac:chgData name="Miral Noor (2504696)" userId="S::2504696@student.uwtsd.ac.uk::ea53be0c-1d21-4664-b5ff-94dfa742e042" providerId="AD" clId="Web-{00000000-0000-0000-0000-000000000000}" dt="2026-10-06T20:24:04.481" v="1015"/>
          <ac:graphicFrameMkLst>
            <pc:docMk/>
            <pc:sldMk cId="1585374509" sldId="257"/>
            <ac:graphicFrameMk id="5" creationId="{2A1AB79D-E26B-6AE8-A102-D72EDDC08775}"/>
          </ac:graphicFrameMkLst>
        </pc:graphicFrameChg>
      </pc:sldChg>
      <pc:sldChg chg="addSp delSp modSp new">
        <pc:chgData name="Miral Noor (2504696)" userId="S::2504696@student.uwtsd.ac.uk::ea53be0c-1d21-4664-b5ff-94dfa742e042" providerId="AD" clId="Web-{00000000-0000-0000-0000-000000000000}" dt="2026-10-09T22:56:38.634" v="1882" actId="1076"/>
        <pc:sldMkLst>
          <pc:docMk/>
          <pc:sldMk cId="2320893567" sldId="258"/>
        </pc:sldMkLst>
        <pc:spChg chg="add mod">
          <ac:chgData name="Miral Noor (2504696)" userId="S::2504696@student.uwtsd.ac.uk::ea53be0c-1d21-4664-b5ff-94dfa742e042" providerId="AD" clId="Web-{00000000-0000-0000-0000-000000000000}" dt="2026-10-09T22:49:17.247" v="1833"/>
          <ac:spMkLst>
            <pc:docMk/>
            <pc:sldMk cId="2320893567" sldId="258"/>
            <ac:spMk id="2" creationId="{31CA3E67-C65A-FBE3-D2E5-2AF7936A9F53}"/>
          </ac:spMkLst>
        </pc:spChg>
        <pc:spChg chg="add mod">
          <ac:chgData name="Miral Noor (2504696)" userId="S::2504696@student.uwtsd.ac.uk::ea53be0c-1d21-4664-b5ff-94dfa742e042" providerId="AD" clId="Web-{00000000-0000-0000-0000-000000000000}" dt="2026-10-09T22:56:38.634" v="1882" actId="1076"/>
          <ac:spMkLst>
            <pc:docMk/>
            <pc:sldMk cId="2320893567" sldId="258"/>
            <ac:spMk id="3" creationId="{F1AD1564-827A-D29D-FBC0-1108F8FDF14C}"/>
          </ac:spMkLst>
        </pc:spChg>
        <pc:spChg chg="del mod">
          <ac:chgData name="Miral Noor (2504696)" userId="S::2504696@student.uwtsd.ac.uk::ea53be0c-1d21-4664-b5ff-94dfa742e042" providerId="AD" clId="Web-{00000000-0000-0000-0000-000000000000}" dt="2026-10-09T22:56:19.540" v="1879"/>
          <ac:spMkLst>
            <pc:docMk/>
            <pc:sldMk cId="2320893567" sldId="258"/>
            <ac:spMk id="4" creationId="{ADDD67FA-0569-D5FD-BC7A-9A68CE2F9AD5}"/>
          </ac:spMkLst>
        </pc:spChg>
        <pc:spChg chg="del">
          <ac:chgData name="Miral Noor (2504696)" userId="S::2504696@student.uwtsd.ac.uk::ea53be0c-1d21-4664-b5ff-94dfa742e042" providerId="AD" clId="Web-{00000000-0000-0000-0000-000000000000}" dt="2026-10-09T22:49:17.247" v="1833"/>
          <ac:spMkLst>
            <pc:docMk/>
            <pc:sldMk cId="2320893567" sldId="258"/>
            <ac:spMk id="9" creationId="{4BC99CB9-DDAD-44A2-8A1C-E3AF4E72DF5C}"/>
          </ac:spMkLst>
        </pc:spChg>
        <pc:spChg chg="del">
          <ac:chgData name="Miral Noor (2504696)" userId="S::2504696@student.uwtsd.ac.uk::ea53be0c-1d21-4664-b5ff-94dfa742e042" providerId="AD" clId="Web-{00000000-0000-0000-0000-000000000000}" dt="2026-10-09T22:49:17.247" v="1833"/>
          <ac:spMkLst>
            <pc:docMk/>
            <pc:sldMk cId="2320893567" sldId="258"/>
            <ac:spMk id="11" creationId="{64053CBF-3932-45FF-8285-EE5146085F3A}"/>
          </ac:spMkLst>
        </pc:spChg>
        <pc:spChg chg="add">
          <ac:chgData name="Miral Noor (2504696)" userId="S::2504696@student.uwtsd.ac.uk::ea53be0c-1d21-4664-b5ff-94dfa742e042" providerId="AD" clId="Web-{00000000-0000-0000-0000-000000000000}" dt="2026-10-09T22:49:17.247" v="1833"/>
          <ac:spMkLst>
            <pc:docMk/>
            <pc:sldMk cId="2320893567" sldId="258"/>
            <ac:spMk id="28" creationId="{18873D23-2DCF-4B31-A009-95721C06E8E1}"/>
          </ac:spMkLst>
        </pc:spChg>
        <pc:spChg chg="add">
          <ac:chgData name="Miral Noor (2504696)" userId="S::2504696@student.uwtsd.ac.uk::ea53be0c-1d21-4664-b5ff-94dfa742e042" providerId="AD" clId="Web-{00000000-0000-0000-0000-000000000000}" dt="2026-10-09T22:49:17.247" v="1833"/>
          <ac:spMkLst>
            <pc:docMk/>
            <pc:sldMk cId="2320893567" sldId="258"/>
            <ac:spMk id="30" creationId="{C13EF075-D4EF-4929-ADBC-91B27DA19955}"/>
          </ac:spMkLst>
        </pc:spChg>
        <pc:grpChg chg="del">
          <ac:chgData name="Miral Noor (2504696)" userId="S::2504696@student.uwtsd.ac.uk::ea53be0c-1d21-4664-b5ff-94dfa742e042" providerId="AD" clId="Web-{00000000-0000-0000-0000-000000000000}" dt="2026-10-09T22:49:17.247" v="1833"/>
          <ac:grpSpMkLst>
            <pc:docMk/>
            <pc:sldMk cId="2320893567" sldId="258"/>
            <ac:grpSpMk id="13" creationId="{2E751C04-BEA6-446B-A678-9C74819EBD4C}"/>
          </ac:grpSpMkLst>
        </pc:grpChg>
        <pc:grpChg chg="del">
          <ac:chgData name="Miral Noor (2504696)" userId="S::2504696@student.uwtsd.ac.uk::ea53be0c-1d21-4664-b5ff-94dfa742e042" providerId="AD" clId="Web-{00000000-0000-0000-0000-000000000000}" dt="2026-10-09T22:49:17.247" v="1833"/>
          <ac:grpSpMkLst>
            <pc:docMk/>
            <pc:sldMk cId="2320893567" sldId="258"/>
            <ac:grpSpMk id="19" creationId="{B63ACBA3-DEFD-4C6D-BBA0-64468FA99C2D}"/>
          </ac:grpSpMkLst>
        </pc:grpChg>
        <pc:grpChg chg="add">
          <ac:chgData name="Miral Noor (2504696)" userId="S::2504696@student.uwtsd.ac.uk::ea53be0c-1d21-4664-b5ff-94dfa742e042" providerId="AD" clId="Web-{00000000-0000-0000-0000-000000000000}" dt="2026-10-09T22:49:17.247" v="1833"/>
          <ac:grpSpMkLst>
            <pc:docMk/>
            <pc:sldMk cId="2320893567" sldId="258"/>
            <ac:grpSpMk id="32" creationId="{DAA26DFA-AAB2-4973-9C17-16D587C7B198}"/>
          </ac:grpSpMkLst>
        </pc:grpChg>
      </pc:sldChg>
      <pc:sldChg chg="addSp delSp modSp add replId">
        <pc:chgData name="Miral Noor (2504696)" userId="S::2504696@student.uwtsd.ac.uk::ea53be0c-1d21-4664-b5ff-94dfa742e042" providerId="AD" clId="Web-{00000000-0000-0000-0000-000000000000}" dt="2026-10-06T21:22:45.647" v="1763" actId="20577"/>
        <pc:sldMkLst>
          <pc:docMk/>
          <pc:sldMk cId="4050622702" sldId="259"/>
        </pc:sldMkLst>
        <pc:spChg chg="add mod">
          <ac:chgData name="Miral Noor (2504696)" userId="S::2504696@student.uwtsd.ac.uk::ea53be0c-1d21-4664-b5ff-94dfa742e042" providerId="AD" clId="Web-{00000000-0000-0000-0000-000000000000}" dt="2026-10-06T21:10:31.940" v="1581" actId="20577"/>
          <ac:spMkLst>
            <pc:docMk/>
            <pc:sldMk cId="4050622702" sldId="259"/>
            <ac:spMk id="3" creationId="{36283654-97C9-471B-81EF-3CCB5546E155}"/>
          </ac:spMkLst>
        </pc:spChg>
        <pc:spChg chg="add mod">
          <ac:chgData name="Miral Noor (2504696)" userId="S::2504696@student.uwtsd.ac.uk::ea53be0c-1d21-4664-b5ff-94dfa742e042" providerId="AD" clId="Web-{00000000-0000-0000-0000-000000000000}" dt="2026-10-06T21:22:45.647" v="1763" actId="20577"/>
          <ac:spMkLst>
            <pc:docMk/>
            <pc:sldMk cId="4050622702" sldId="259"/>
            <ac:spMk id="9" creationId="{D1BE99B9-DBCE-BAAC-0F42-1521A9D1A946}"/>
          </ac:spMkLst>
        </pc:spChg>
        <pc:graphicFrameChg chg="mod modGraphic">
          <ac:chgData name="Miral Noor (2504696)" userId="S::2504696@student.uwtsd.ac.uk::ea53be0c-1d21-4664-b5ff-94dfa742e042" providerId="AD" clId="Web-{00000000-0000-0000-0000-000000000000}" dt="2026-10-06T21:04:09.690" v="1540"/>
          <ac:graphicFrameMkLst>
            <pc:docMk/>
            <pc:sldMk cId="4050622702" sldId="259"/>
            <ac:graphicFrameMk id="2" creationId="{53305FF8-8DEB-C4B0-8B5A-2E558C31A62C}"/>
          </ac:graphicFrameMkLst>
        </pc:graphicFrameChg>
        <pc:graphicFrameChg chg="mod modGraphic">
          <ac:chgData name="Miral Noor (2504696)" userId="S::2504696@student.uwtsd.ac.uk::ea53be0c-1d21-4664-b5ff-94dfa742e042" providerId="AD" clId="Web-{00000000-0000-0000-0000-000000000000}" dt="2026-10-06T20:57:21.651" v="1114"/>
          <ac:graphicFrameMkLst>
            <pc:docMk/>
            <pc:sldMk cId="4050622702" sldId="259"/>
            <ac:graphicFrameMk id="5" creationId="{BD1B7AE6-4DFB-C20A-ABA1-1F0D41916395}"/>
          </ac:graphicFrameMkLst>
        </pc:graphicFrameChg>
      </pc:sldChg>
      <pc:sldChg chg="addSp delSp modSp">
        <pc:chgData name="Miral Noor (2504696)" userId="S::2504696@student.uwtsd.ac.uk::ea53be0c-1d21-4664-b5ff-94dfa742e042" providerId="AD" clId="Web-{00000000-0000-0000-0000-000000000000}" dt="2026-10-09T22:36:54.155" v="1809"/>
        <pc:sldMkLst>
          <pc:docMk/>
          <pc:sldMk cId="1341909414" sldId="260"/>
        </pc:sldMkLst>
        <pc:spChg chg="add mod">
          <ac:chgData name="Miral Noor (2504696)" userId="S::2504696@student.uwtsd.ac.uk::ea53be0c-1d21-4664-b5ff-94dfa742e042" providerId="AD" clId="Web-{00000000-0000-0000-0000-000000000000}" dt="2026-10-09T22:31:25.880" v="1793" actId="1076"/>
          <ac:spMkLst>
            <pc:docMk/>
            <pc:sldMk cId="1341909414" sldId="260"/>
            <ac:spMk id="2" creationId="{4D4CB246-AB33-B6F4-F2DA-EE1FF3AEC480}"/>
          </ac:spMkLst>
        </pc:spChg>
        <pc:spChg chg="add mod">
          <ac:chgData name="Miral Noor (2504696)" userId="S::2504696@student.uwtsd.ac.uk::ea53be0c-1d21-4664-b5ff-94dfa742e042" providerId="AD" clId="Web-{00000000-0000-0000-0000-000000000000}" dt="2026-10-09T22:32:42.620" v="1798" actId="1076"/>
          <ac:spMkLst>
            <pc:docMk/>
            <pc:sldMk cId="1341909414" sldId="260"/>
            <ac:spMk id="3" creationId="{1BF7026B-7CCD-A33A-67D1-5272719477F7}"/>
          </ac:spMkLst>
        </pc:spChg>
        <pc:spChg chg="add del mod">
          <ac:chgData name="Miral Noor (2504696)" userId="S::2504696@student.uwtsd.ac.uk::ea53be0c-1d21-4664-b5ff-94dfa742e042" providerId="AD" clId="Web-{00000000-0000-0000-0000-000000000000}" dt="2026-10-09T22:36:54.155" v="1809"/>
          <ac:spMkLst>
            <pc:docMk/>
            <pc:sldMk cId="1341909414" sldId="260"/>
            <ac:spMk id="32" creationId="{58AA7AF2-3B5E-F750-B17A-E84E69BA8542}"/>
          </ac:spMkLst>
        </pc:spChg>
        <pc:graphicFrameChg chg="add mod">
          <ac:chgData name="Miral Noor (2504696)" userId="S::2504696@student.uwtsd.ac.uk::ea53be0c-1d21-4664-b5ff-94dfa742e042" providerId="AD" clId="Web-{00000000-0000-0000-0000-000000000000}" dt="2026-10-09T22:34:18.518" v="1801" actId="1076"/>
          <ac:graphicFrameMkLst>
            <pc:docMk/>
            <pc:sldMk cId="1341909414" sldId="260"/>
            <ac:graphicFrameMk id="4" creationId="{AFC9F377-8AC5-B590-856B-9A62E1C5860D}"/>
          </ac:graphicFrameMkLst>
        </pc:graphicFrameChg>
      </pc:sldChg>
      <pc:sldChg chg="addSp delSp modSp del">
        <pc:chgData name="Miral Noor (2504696)" userId="S::2504696@student.uwtsd.ac.uk::ea53be0c-1d21-4664-b5ff-94dfa742e042" providerId="AD" clId="Web-{00000000-0000-0000-0000-000000000000}" dt="2026-10-09T23:11:02.940" v="2125"/>
        <pc:sldMkLst>
          <pc:docMk/>
          <pc:sldMk cId="527498145" sldId="261"/>
        </pc:sldMkLst>
        <pc:spChg chg="add del mod">
          <ac:chgData name="Miral Noor (2504696)" userId="S::2504696@student.uwtsd.ac.uk::ea53be0c-1d21-4664-b5ff-94dfa742e042" providerId="AD" clId="Web-{00000000-0000-0000-0000-000000000000}" dt="2026-10-09T22:38:04.676" v="1813"/>
          <ac:spMkLst>
            <pc:docMk/>
            <pc:sldMk cId="527498145" sldId="261"/>
            <ac:spMk id="2" creationId="{30977B83-492F-1AB1-4EE2-3C273AA6AADC}"/>
          </ac:spMkLst>
        </pc:spChg>
        <pc:spChg chg="add mod">
          <ac:chgData name="Miral Noor (2504696)" userId="S::2504696@student.uwtsd.ac.uk::ea53be0c-1d21-4664-b5ff-94dfa742e042" providerId="AD" clId="Web-{00000000-0000-0000-0000-000000000000}" dt="2026-10-09T22:44:05.613" v="1817" actId="14100"/>
          <ac:spMkLst>
            <pc:docMk/>
            <pc:sldMk cId="527498145" sldId="261"/>
            <ac:spMk id="2" creationId="{6498FDF7-DDB2-DE7B-F3B1-46DAF924B3D2}"/>
          </ac:spMkLst>
        </pc:spChg>
        <pc:spChg chg="add mod">
          <ac:chgData name="Miral Noor (2504696)" userId="S::2504696@student.uwtsd.ac.uk::ea53be0c-1d21-4664-b5ff-94dfa742e042" providerId="AD" clId="Web-{00000000-0000-0000-0000-000000000000}" dt="2026-10-09T22:44:53.302" v="1821" actId="14100"/>
          <ac:spMkLst>
            <pc:docMk/>
            <pc:sldMk cId="527498145" sldId="261"/>
            <ac:spMk id="3" creationId="{959665B1-ACEF-C8FA-31CC-BB0096F5C7CB}"/>
          </ac:spMkLst>
        </pc:spChg>
        <pc:spChg chg="add del mod">
          <ac:chgData name="Miral Noor (2504696)" userId="S::2504696@student.uwtsd.ac.uk::ea53be0c-1d21-4664-b5ff-94dfa742e042" providerId="AD" clId="Web-{00000000-0000-0000-0000-000000000000}" dt="2026-10-09T22:45:48.038" v="1825"/>
          <ac:spMkLst>
            <pc:docMk/>
            <pc:sldMk cId="527498145" sldId="261"/>
            <ac:spMk id="4" creationId="{748D0653-E840-5ECA-9DB4-6D0381BF1FBE}"/>
          </ac:spMkLst>
        </pc:spChg>
        <pc:spChg chg="add del mod">
          <ac:chgData name="Miral Noor (2504696)" userId="S::2504696@student.uwtsd.ac.uk::ea53be0c-1d21-4664-b5ff-94dfa742e042" providerId="AD" clId="Web-{00000000-0000-0000-0000-000000000000}" dt="2026-10-09T23:04:00.131" v="1919"/>
          <ac:spMkLst>
            <pc:docMk/>
            <pc:sldMk cId="527498145" sldId="261"/>
            <ac:spMk id="5" creationId="{ECC06C3D-BE3F-908D-AACD-3C3FB5CBAE63}"/>
          </ac:spMkLst>
        </pc:spChg>
        <pc:spChg chg="add">
          <ac:chgData name="Miral Noor (2504696)" userId="S::2504696@student.uwtsd.ac.uk::ea53be0c-1d21-4664-b5ff-94dfa742e042" providerId="AD" clId="Web-{00000000-0000-0000-0000-000000000000}" dt="2026-10-09T23:07:29.872" v="1920"/>
          <ac:spMkLst>
            <pc:docMk/>
            <pc:sldMk cId="527498145" sldId="261"/>
            <ac:spMk id="6" creationId="{01A22726-DA03-BCB0-F12E-98258FB7E5C0}"/>
          </ac:spMkLst>
        </pc:spChg>
        <pc:spChg chg="add mod">
          <ac:chgData name="Miral Noor (2504696)" userId="S::2504696@student.uwtsd.ac.uk::ea53be0c-1d21-4664-b5ff-94dfa742e042" providerId="AD" clId="Web-{00000000-0000-0000-0000-000000000000}" dt="2026-10-09T23:08:33.842" v="1925" actId="20577"/>
          <ac:spMkLst>
            <pc:docMk/>
            <pc:sldMk cId="527498145" sldId="261"/>
            <ac:spMk id="7" creationId="{C039B2D4-F70B-584C-25F4-3B397E648517}"/>
          </ac:spMkLst>
        </pc:spChg>
        <pc:spChg chg="add del mod">
          <ac:chgData name="Miral Noor (2504696)" userId="S::2504696@student.uwtsd.ac.uk::ea53be0c-1d21-4664-b5ff-94dfa742e042" providerId="AD" clId="Web-{00000000-0000-0000-0000-000000000000}" dt="2026-10-09T23:09:48.500" v="2122"/>
          <ac:spMkLst>
            <pc:docMk/>
            <pc:sldMk cId="527498145" sldId="261"/>
            <ac:spMk id="9" creationId="{BCC8D309-E6F3-61E3-BE5D-858B16BD6238}"/>
          </ac:spMkLst>
        </pc:spChg>
        <pc:graphicFrameChg chg="add">
          <ac:chgData name="Miral Noor (2504696)" userId="S::2504696@student.uwtsd.ac.uk::ea53be0c-1d21-4664-b5ff-94dfa742e042" providerId="AD" clId="Web-{00000000-0000-0000-0000-000000000000}" dt="2026-10-09T23:07:29.872" v="1920"/>
          <ac:graphicFrameMkLst>
            <pc:docMk/>
            <pc:sldMk cId="527498145" sldId="261"/>
            <ac:graphicFrameMk id="8" creationId="{5CC0E82F-97D5-F1B5-DFEF-38A8044E1C6B}"/>
          </ac:graphicFrameMkLst>
        </pc:graphicFrameChg>
      </pc:sldChg>
      <pc:sldChg chg="addSp new">
        <pc:chgData name="Miral Noor (2504696)" userId="S::2504696@student.uwtsd.ac.uk::ea53be0c-1d21-4664-b5ff-94dfa742e042" providerId="AD" clId="Web-{00000000-0000-0000-0000-000000000000}" dt="2026-10-09T23:10:54.299" v="2124"/>
        <pc:sldMkLst>
          <pc:docMk/>
          <pc:sldMk cId="3840283432" sldId="262"/>
        </pc:sldMkLst>
        <pc:spChg chg="add">
          <ac:chgData name="Miral Noor (2504696)" userId="S::2504696@student.uwtsd.ac.uk::ea53be0c-1d21-4664-b5ff-94dfa742e042" providerId="AD" clId="Web-{00000000-0000-0000-0000-000000000000}" dt="2026-10-09T23:10:54.299" v="2124"/>
          <ac:spMkLst>
            <pc:docMk/>
            <pc:sldMk cId="3840283432" sldId="262"/>
            <ac:spMk id="2" creationId="{44E37FF5-9907-90A6-AF7A-30241ED87FB6}"/>
          </ac:spMkLst>
        </pc:spChg>
        <pc:spChg chg="add">
          <ac:chgData name="Miral Noor (2504696)" userId="S::2504696@student.uwtsd.ac.uk::ea53be0c-1d21-4664-b5ff-94dfa742e042" providerId="AD" clId="Web-{00000000-0000-0000-0000-000000000000}" dt="2026-10-09T23:10:54.299" v="2124"/>
          <ac:spMkLst>
            <pc:docMk/>
            <pc:sldMk cId="3840283432" sldId="262"/>
            <ac:spMk id="3" creationId="{DFE95F48-A4C3-B8A1-A0FC-B77743B773D9}"/>
          </ac:spMkLst>
        </pc:spChg>
        <pc:spChg chg="add">
          <ac:chgData name="Miral Noor (2504696)" userId="S::2504696@student.uwtsd.ac.uk::ea53be0c-1d21-4664-b5ff-94dfa742e042" providerId="AD" clId="Web-{00000000-0000-0000-0000-000000000000}" dt="2026-10-09T23:10:54.299" v="2124"/>
          <ac:spMkLst>
            <pc:docMk/>
            <pc:sldMk cId="3840283432" sldId="262"/>
            <ac:spMk id="5" creationId="{301638F3-2FAB-7246-FA03-DCD550144851}"/>
          </ac:spMkLst>
        </pc:spChg>
        <pc:graphicFrameChg chg="add">
          <ac:chgData name="Miral Noor (2504696)" userId="S::2504696@student.uwtsd.ac.uk::ea53be0c-1d21-4664-b5ff-94dfa742e042" providerId="AD" clId="Web-{00000000-0000-0000-0000-000000000000}" dt="2026-10-09T23:10:54.299" v="2124"/>
          <ac:graphicFrameMkLst>
            <pc:docMk/>
            <pc:sldMk cId="3840283432" sldId="262"/>
            <ac:graphicFrameMk id="4" creationId="{7BFD47B3-6BFD-EABA-404B-4E7C5417CD8C}"/>
          </ac:graphicFrameMkLst>
        </pc:graphicFrameChg>
      </pc:sldChg>
      <pc:sldChg chg="new del">
        <pc:chgData name="Miral Noor (2504696)" userId="S::2504696@student.uwtsd.ac.uk::ea53be0c-1d21-4664-b5ff-94dfa742e042" providerId="AD" clId="Web-{00000000-0000-0000-0000-000000000000}" dt="2026-10-09T23:16:54.028" v="2140"/>
        <pc:sldMkLst>
          <pc:docMk/>
          <pc:sldMk cId="2243018001" sldId="263"/>
        </pc:sldMkLst>
      </pc:sldChg>
      <pc:sldMasterChg chg="add del addSldLayout delSldLayout">
        <pc:chgData name="Miral Noor (2504696)" userId="S::2504696@student.uwtsd.ac.uk::ea53be0c-1d21-4664-b5ff-94dfa742e042" providerId="AD" clId="Web-{00000000-0000-0000-0000-000000000000}" dt="2026-10-06T19:22:48.881" v="13"/>
        <pc:sldMasterMkLst>
          <pc:docMk/>
          <pc:sldMasterMk cId="2460954070" sldId="2147483660"/>
        </pc:sldMasterMkLst>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2385387890" sldId="2147483661"/>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949138452" sldId="2147483662"/>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2591524520" sldId="2147483663"/>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1203092039" sldId="2147483664"/>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3733172339" sldId="2147483665"/>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3210312558" sldId="2147483666"/>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3146388984" sldId="2147483667"/>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3171841454" sldId="2147483668"/>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1718958274" sldId="2147483669"/>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2202905451" sldId="2147483670"/>
          </pc:sldLayoutMkLst>
        </pc:sldLayoutChg>
        <pc:sldLayoutChg chg="add del">
          <pc:chgData name="Miral Noor (2504696)" userId="S::2504696@student.uwtsd.ac.uk::ea53be0c-1d21-4664-b5ff-94dfa742e042" providerId="AD" clId="Web-{00000000-0000-0000-0000-000000000000}" dt="2026-10-06T19:22:48.881" v="13"/>
          <pc:sldLayoutMkLst>
            <pc:docMk/>
            <pc:sldMasterMk cId="2460954070" sldId="2147483660"/>
            <pc:sldLayoutMk cId="3479445657" sldId="2147483671"/>
          </pc:sldLayoutMkLst>
        </pc:sldLayoutChg>
      </pc:sldMasterChg>
    </pc:docChg>
  </pc:docChgLst>
  <pc:docChgLst>
    <pc:chgData name="Miral Noor (2504696)" userId="S::2504696@student.uwtsd.ac.uk::ea53be0c-1d21-4664-b5ff-94dfa742e042" providerId="AD" clId="Web-{1996367E-AF02-BFD8-537E-73C2640AC54C}"/>
    <pc:docChg chg="modSld">
      <pc:chgData name="Miral Noor (2504696)" userId="S::2504696@student.uwtsd.ac.uk::ea53be0c-1d21-4664-b5ff-94dfa742e042" providerId="AD" clId="Web-{1996367E-AF02-BFD8-537E-73C2640AC54C}" dt="2026-10-09T22:03:53.621" v="35" actId="14100"/>
      <pc:docMkLst>
        <pc:docMk/>
      </pc:docMkLst>
      <pc:sldChg chg="modSp">
        <pc:chgData name="Miral Noor (2504696)" userId="S::2504696@student.uwtsd.ac.uk::ea53be0c-1d21-4664-b5ff-94dfa742e042" providerId="AD" clId="Web-{1996367E-AF02-BFD8-537E-73C2640AC54C}" dt="2026-10-09T22:03:53.621" v="35" actId="14100"/>
        <pc:sldMkLst>
          <pc:docMk/>
          <pc:sldMk cId="2320893567" sldId="258"/>
        </pc:sldMkLst>
        <pc:spChg chg="mod">
          <ac:chgData name="Miral Noor (2504696)" userId="S::2504696@student.uwtsd.ac.uk::ea53be0c-1d21-4664-b5ff-94dfa742e042" providerId="AD" clId="Web-{1996367E-AF02-BFD8-537E-73C2640AC54C}" dt="2026-10-09T22:03:53.621" v="35" actId="14100"/>
          <ac:spMkLst>
            <pc:docMk/>
            <pc:sldMk cId="2320893567" sldId="258"/>
            <ac:spMk id="4" creationId="{ADDD67FA-0569-D5FD-BC7A-9A68CE2F9AD5}"/>
          </ac:spMkLst>
        </pc:spChg>
      </pc:sldChg>
      <pc:sldChg chg="modSp">
        <pc:chgData name="Miral Noor (2504696)" userId="S::2504696@student.uwtsd.ac.uk::ea53be0c-1d21-4664-b5ff-94dfa742e042" providerId="AD" clId="Web-{1996367E-AF02-BFD8-537E-73C2640AC54C}" dt="2026-10-09T21:55:16.282" v="33"/>
        <pc:sldMkLst>
          <pc:docMk/>
          <pc:sldMk cId="4050622702" sldId="259"/>
        </pc:sldMkLst>
        <pc:graphicFrameChg chg="mod modGraphic">
          <ac:chgData name="Miral Noor (2504696)" userId="S::2504696@student.uwtsd.ac.uk::ea53be0c-1d21-4664-b5ff-94dfa742e042" providerId="AD" clId="Web-{1996367E-AF02-BFD8-537E-73C2640AC54C}" dt="2026-10-09T21:55:16.282" v="33"/>
          <ac:graphicFrameMkLst>
            <pc:docMk/>
            <pc:sldMk cId="4050622702" sldId="259"/>
            <ac:graphicFrameMk id="2" creationId="{53305FF8-8DEB-C4B0-8B5A-2E558C31A62C}"/>
          </ac:graphicFrameMkLst>
        </pc:graphicFrameChg>
      </pc:sldChg>
    </pc:docChg>
  </pc:docChgLst>
  <pc:docChgLst>
    <pc:chgData name="Miral Noor (2504696)" userId="S::2504696@student.uwtsd.ac.uk::ea53be0c-1d21-4664-b5ff-94dfa742e042" providerId="AD" clId="Web-{D645C00A-8C0D-2857-AF98-F0BF51402CAD}"/>
    <pc:docChg chg="addSld modSld sldOrd">
      <pc:chgData name="Miral Noor (2504696)" userId="S::2504696@student.uwtsd.ac.uk::ea53be0c-1d21-4664-b5ff-94dfa742e042" providerId="AD" clId="Web-{D645C00A-8C0D-2857-AF98-F0BF51402CAD}" dt="2026-10-09T14:57:28.699" v="53"/>
      <pc:docMkLst>
        <pc:docMk/>
      </pc:docMkLst>
      <pc:sldChg chg="addSp delSp modSp">
        <pc:chgData name="Miral Noor (2504696)" userId="S::2504696@student.uwtsd.ac.uk::ea53be0c-1d21-4664-b5ff-94dfa742e042" providerId="AD" clId="Web-{D645C00A-8C0D-2857-AF98-F0BF51402CAD}" dt="2026-10-09T14:23:08.947" v="49" actId="20577"/>
        <pc:sldMkLst>
          <pc:docMk/>
          <pc:sldMk cId="109857222" sldId="256"/>
        </pc:sldMkLst>
        <pc:spChg chg="mod">
          <ac:chgData name="Miral Noor (2504696)" userId="S::2504696@student.uwtsd.ac.uk::ea53be0c-1d21-4664-b5ff-94dfa742e042" providerId="AD" clId="Web-{D645C00A-8C0D-2857-AF98-F0BF51402CAD}" dt="2026-10-09T14:23:08.947" v="49" actId="20577"/>
          <ac:spMkLst>
            <pc:docMk/>
            <pc:sldMk cId="109857222" sldId="256"/>
            <ac:spMk id="3" creationId="{00000000-0000-0000-0000-000000000000}"/>
          </ac:spMkLst>
        </pc:spChg>
        <pc:spChg chg="add del mod">
          <ac:chgData name="Miral Noor (2504696)" userId="S::2504696@student.uwtsd.ac.uk::ea53be0c-1d21-4664-b5ff-94dfa742e042" providerId="AD" clId="Web-{D645C00A-8C0D-2857-AF98-F0BF51402CAD}" dt="2026-10-09T14:18:28.631" v="4"/>
          <ac:spMkLst>
            <pc:docMk/>
            <pc:sldMk cId="109857222" sldId="256"/>
            <ac:spMk id="4" creationId="{F540C790-FC58-05CA-E553-A09096FD0377}"/>
          </ac:spMkLst>
        </pc:spChg>
      </pc:sldChg>
      <pc:sldChg chg="modSp ord">
        <pc:chgData name="Miral Noor (2504696)" userId="S::2504696@student.uwtsd.ac.uk::ea53be0c-1d21-4664-b5ff-94dfa742e042" providerId="AD" clId="Web-{D645C00A-8C0D-2857-AF98-F0BF51402CAD}" dt="2026-10-09T14:51:13.986" v="52"/>
        <pc:sldMkLst>
          <pc:docMk/>
          <pc:sldMk cId="1585374509" sldId="257"/>
        </pc:sldMkLst>
        <pc:graphicFrameChg chg="mod modGraphic">
          <ac:chgData name="Miral Noor (2504696)" userId="S::2504696@student.uwtsd.ac.uk::ea53be0c-1d21-4664-b5ff-94dfa742e042" providerId="AD" clId="Web-{D645C00A-8C0D-2857-AF98-F0BF51402CAD}" dt="2026-10-09T14:04:07.789" v="1"/>
          <ac:graphicFrameMkLst>
            <pc:docMk/>
            <pc:sldMk cId="1585374509" sldId="257"/>
            <ac:graphicFrameMk id="2" creationId="{AB4F5C0D-DF38-FADA-98FE-AA4895145B5E}"/>
          </ac:graphicFrameMkLst>
        </pc:graphicFrameChg>
      </pc:sldChg>
      <pc:sldChg chg="new">
        <pc:chgData name="Miral Noor (2504696)" userId="S::2504696@student.uwtsd.ac.uk::ea53be0c-1d21-4664-b5ff-94dfa742e042" providerId="AD" clId="Web-{D645C00A-8C0D-2857-AF98-F0BF51402CAD}" dt="2026-10-09T14:51:07.048" v="50"/>
        <pc:sldMkLst>
          <pc:docMk/>
          <pc:sldMk cId="1341909414" sldId="260"/>
        </pc:sldMkLst>
      </pc:sldChg>
      <pc:sldChg chg="new ord">
        <pc:chgData name="Miral Noor (2504696)" userId="S::2504696@student.uwtsd.ac.uk::ea53be0c-1d21-4664-b5ff-94dfa742e042" providerId="AD" clId="Web-{D645C00A-8C0D-2857-AF98-F0BF51402CAD}" dt="2026-10-09T14:57:28.699" v="53"/>
        <pc:sldMkLst>
          <pc:docMk/>
          <pc:sldMk cId="527498145" sldId="261"/>
        </pc:sldMkLst>
      </pc:sldChg>
    </pc:docChg>
  </pc:docChgLst>
  <pc:docChgLst>
    <pc:chgData name="Miral Noor (2504696)" userId="S::2504696@student.uwtsd.ac.uk::ea53be0c-1d21-4664-b5ff-94dfa742e042" providerId="AD" clId="Web-{48A0FA59-4B53-7A3F-B69F-2B97F1111E9D}"/>
    <pc:docChg chg="modSld">
      <pc:chgData name="Miral Noor (2504696)" userId="S::2504696@student.uwtsd.ac.uk::ea53be0c-1d21-4664-b5ff-94dfa742e042" providerId="AD" clId="Web-{48A0FA59-4B53-7A3F-B69F-2B97F1111E9D}" dt="2026-10-06T22:03:58.019" v="48" actId="20577"/>
      <pc:docMkLst>
        <pc:docMk/>
      </pc:docMkLst>
      <pc:sldChg chg="modSp">
        <pc:chgData name="Miral Noor (2504696)" userId="S::2504696@student.uwtsd.ac.uk::ea53be0c-1d21-4664-b5ff-94dfa742e042" providerId="AD" clId="Web-{48A0FA59-4B53-7A3F-B69F-2B97F1111E9D}" dt="2026-10-06T22:02:56.657" v="35" actId="20577"/>
        <pc:sldMkLst>
          <pc:docMk/>
          <pc:sldMk cId="109857222" sldId="256"/>
        </pc:sldMkLst>
        <pc:spChg chg="mod">
          <ac:chgData name="Miral Noor (2504696)" userId="S::2504696@student.uwtsd.ac.uk::ea53be0c-1d21-4664-b5ff-94dfa742e042" providerId="AD" clId="Web-{48A0FA59-4B53-7A3F-B69F-2B97F1111E9D}" dt="2026-10-06T22:02:56.657" v="35" actId="20577"/>
          <ac:spMkLst>
            <pc:docMk/>
            <pc:sldMk cId="109857222" sldId="256"/>
            <ac:spMk id="3" creationId="{00000000-0000-0000-0000-000000000000}"/>
          </ac:spMkLst>
        </pc:spChg>
      </pc:sldChg>
      <pc:sldChg chg="modSp">
        <pc:chgData name="Miral Noor (2504696)" userId="S::2504696@student.uwtsd.ac.uk::ea53be0c-1d21-4664-b5ff-94dfa742e042" providerId="AD" clId="Web-{48A0FA59-4B53-7A3F-B69F-2B97F1111E9D}" dt="2026-10-06T22:02:41.297" v="33" actId="20577"/>
        <pc:sldMkLst>
          <pc:docMk/>
          <pc:sldMk cId="1585374509" sldId="257"/>
        </pc:sldMkLst>
        <pc:spChg chg="mod">
          <ac:chgData name="Miral Noor (2504696)" userId="S::2504696@student.uwtsd.ac.uk::ea53be0c-1d21-4664-b5ff-94dfa742e042" providerId="AD" clId="Web-{48A0FA59-4B53-7A3F-B69F-2B97F1111E9D}" dt="2026-10-06T22:02:41.297" v="33" actId="20577"/>
          <ac:spMkLst>
            <pc:docMk/>
            <pc:sldMk cId="1585374509" sldId="257"/>
            <ac:spMk id="4" creationId="{E6EA54BA-10D9-167D-82F9-F2D14401FCB5}"/>
          </ac:spMkLst>
        </pc:spChg>
      </pc:sldChg>
      <pc:sldChg chg="addSp delSp modSp mod setBg">
        <pc:chgData name="Miral Noor (2504696)" userId="S::2504696@student.uwtsd.ac.uk::ea53be0c-1d21-4664-b5ff-94dfa742e042" providerId="AD" clId="Web-{48A0FA59-4B53-7A3F-B69F-2B97F1111E9D}" dt="2026-10-06T22:01:33.981" v="30" actId="1076"/>
        <pc:sldMkLst>
          <pc:docMk/>
          <pc:sldMk cId="2320893567" sldId="258"/>
        </pc:sldMkLst>
        <pc:spChg chg="mod">
          <ac:chgData name="Miral Noor (2504696)" userId="S::2504696@student.uwtsd.ac.uk::ea53be0c-1d21-4664-b5ff-94dfa742e042" providerId="AD" clId="Web-{48A0FA59-4B53-7A3F-B69F-2B97F1111E9D}" dt="2026-10-06T22:00:17.509" v="21"/>
          <ac:spMkLst>
            <pc:docMk/>
            <pc:sldMk cId="2320893567" sldId="258"/>
            <ac:spMk id="2" creationId="{31CA3E67-C65A-FBE3-D2E5-2AF7936A9F53}"/>
          </ac:spMkLst>
        </pc:spChg>
      </pc:sldChg>
      <pc:sldChg chg="modSp">
        <pc:chgData name="Miral Noor (2504696)" userId="S::2504696@student.uwtsd.ac.uk::ea53be0c-1d21-4664-b5ff-94dfa742e042" providerId="AD" clId="Web-{48A0FA59-4B53-7A3F-B69F-2B97F1111E9D}" dt="2026-10-06T22:03:58.019" v="48" actId="20577"/>
        <pc:sldMkLst>
          <pc:docMk/>
          <pc:sldMk cId="4050622702" sldId="259"/>
        </pc:sldMkLst>
        <pc:spChg chg="mod">
          <ac:chgData name="Miral Noor (2504696)" userId="S::2504696@student.uwtsd.ac.uk::ea53be0c-1d21-4664-b5ff-94dfa742e042" providerId="AD" clId="Web-{48A0FA59-4B53-7A3F-B69F-2B97F1111E9D}" dt="2026-10-06T22:03:58.019" v="48" actId="20577"/>
          <ac:spMkLst>
            <pc:docMk/>
            <pc:sldMk cId="4050622702" sldId="259"/>
            <ac:spMk id="9" creationId="{D1BE99B9-DBCE-BAAC-0F42-1521A9D1A946}"/>
          </ac:spMkLst>
        </pc:spChg>
        <pc:graphicFrameChg chg="mod modGraphic">
          <ac:chgData name="Miral Noor (2504696)" userId="S::2504696@student.uwtsd.ac.uk::ea53be0c-1d21-4664-b5ff-94dfa742e042" providerId="AD" clId="Web-{48A0FA59-4B53-7A3F-B69F-2B97F1111E9D}" dt="2026-10-06T22:03:24.830" v="45"/>
          <ac:graphicFrameMkLst>
            <pc:docMk/>
            <pc:sldMk cId="4050622702" sldId="259"/>
            <ac:graphicFrameMk id="2" creationId="{53305FF8-8DEB-C4B0-8B5A-2E558C31A62C}"/>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85AEF69-81A4-4C13-8543-9B97C08945B3}" type="doc">
      <dgm:prSet loTypeId="urn:microsoft.com/office/officeart/2016/7/layout/VerticalSolidActionList" loCatId="List" qsTypeId="urn:microsoft.com/office/officeart/2005/8/quickstyle/simple1#4" qsCatId="simple" csTypeId="urn:microsoft.com/office/officeart/2005/8/colors/colorful2#2" csCatId="colorful"/>
      <dgm:spPr/>
      <dgm:t>
        <a:bodyPr/>
        <a:lstStyle/>
        <a:p>
          <a:endParaRPr lang="en-US"/>
        </a:p>
      </dgm:t>
    </dgm:pt>
    <dgm:pt modelId="{A0605FEA-0AEA-47EC-897A-D60A36B3B46B}">
      <dgm:prSet/>
      <dgm:spPr/>
      <dgm:t>
        <a:bodyPr/>
        <a:lstStyle/>
        <a:p>
          <a:r>
            <a:rPr lang="en-US"/>
            <a:t>Sharing</a:t>
          </a:r>
        </a:p>
      </dgm:t>
    </dgm:pt>
    <dgm:pt modelId="{DFD86754-5840-4B55-8B4A-01D4FFA61DA2}" type="parTrans" cxnId="{ADEE6234-59D0-41F3-8766-A65995AB647B}">
      <dgm:prSet/>
      <dgm:spPr/>
      <dgm:t>
        <a:bodyPr/>
        <a:lstStyle/>
        <a:p>
          <a:endParaRPr lang="en-US"/>
        </a:p>
      </dgm:t>
    </dgm:pt>
    <dgm:pt modelId="{4479A264-DA8E-4C86-B56F-3DACA67F7804}" type="sibTrans" cxnId="{ADEE6234-59D0-41F3-8766-A65995AB647B}">
      <dgm:prSet/>
      <dgm:spPr/>
      <dgm:t>
        <a:bodyPr/>
        <a:lstStyle/>
        <a:p>
          <a:endParaRPr lang="en-US"/>
        </a:p>
      </dgm:t>
    </dgm:pt>
    <dgm:pt modelId="{EDFD9704-7AAB-41AA-AD90-78981EA55981}">
      <dgm:prSet/>
      <dgm:spPr/>
      <dgm:t>
        <a:bodyPr/>
        <a:lstStyle/>
        <a:p>
          <a:r>
            <a:rPr lang="en-US"/>
            <a:t>Sharing important information between staff members</a:t>
          </a:r>
        </a:p>
      </dgm:t>
    </dgm:pt>
    <dgm:pt modelId="{8BC43664-08D1-41D9-A15B-5B5471A556E0}" type="parTrans" cxnId="{784D9828-4E5B-40EF-A295-A35D9F5EC24E}">
      <dgm:prSet/>
      <dgm:spPr/>
      <dgm:t>
        <a:bodyPr/>
        <a:lstStyle/>
        <a:p>
          <a:endParaRPr lang="en-US"/>
        </a:p>
      </dgm:t>
    </dgm:pt>
    <dgm:pt modelId="{11E6B076-9ACC-4578-9D1C-C10CD59686AF}" type="sibTrans" cxnId="{784D9828-4E5B-40EF-A295-A35D9F5EC24E}">
      <dgm:prSet/>
      <dgm:spPr/>
      <dgm:t>
        <a:bodyPr/>
        <a:lstStyle/>
        <a:p>
          <a:endParaRPr lang="en-US"/>
        </a:p>
      </dgm:t>
    </dgm:pt>
    <dgm:pt modelId="{24C8C7D2-AAF6-415A-84CF-74CE1BCB23F3}">
      <dgm:prSet/>
      <dgm:spPr/>
      <dgm:t>
        <a:bodyPr/>
        <a:lstStyle/>
        <a:p>
          <a:r>
            <a:rPr lang="en-US"/>
            <a:t>Keeping</a:t>
          </a:r>
        </a:p>
      </dgm:t>
    </dgm:pt>
    <dgm:pt modelId="{3B8CF1C7-0302-491B-9163-333B003F4420}" type="parTrans" cxnId="{58DB8A4D-ED5F-4185-9671-B494DA50D463}">
      <dgm:prSet/>
      <dgm:spPr/>
      <dgm:t>
        <a:bodyPr/>
        <a:lstStyle/>
        <a:p>
          <a:endParaRPr lang="en-US"/>
        </a:p>
      </dgm:t>
    </dgm:pt>
    <dgm:pt modelId="{837839F3-72E5-4F2F-A761-41308E82CA76}" type="sibTrans" cxnId="{58DB8A4D-ED5F-4185-9671-B494DA50D463}">
      <dgm:prSet/>
      <dgm:spPr/>
      <dgm:t>
        <a:bodyPr/>
        <a:lstStyle/>
        <a:p>
          <a:endParaRPr lang="en-US"/>
        </a:p>
      </dgm:t>
    </dgm:pt>
    <dgm:pt modelId="{5E6240A1-EAE1-4EAB-947F-0AD4E2C41A9F}">
      <dgm:prSet/>
      <dgm:spPr/>
      <dgm:t>
        <a:bodyPr/>
        <a:lstStyle/>
        <a:p>
          <a:r>
            <a:rPr lang="en-US"/>
            <a:t>Keeping colleagues updated about ongoing work</a:t>
          </a:r>
        </a:p>
      </dgm:t>
    </dgm:pt>
    <dgm:pt modelId="{561EA28C-6F05-4FB2-844A-705E38260051}" type="parTrans" cxnId="{F1D168CB-9D1C-463F-90D3-44B5F700917C}">
      <dgm:prSet/>
      <dgm:spPr/>
      <dgm:t>
        <a:bodyPr/>
        <a:lstStyle/>
        <a:p>
          <a:endParaRPr lang="en-US"/>
        </a:p>
      </dgm:t>
    </dgm:pt>
    <dgm:pt modelId="{9453A38B-E479-4E00-98D4-7DC8F3F4BB06}" type="sibTrans" cxnId="{F1D168CB-9D1C-463F-90D3-44B5F700917C}">
      <dgm:prSet/>
      <dgm:spPr/>
      <dgm:t>
        <a:bodyPr/>
        <a:lstStyle/>
        <a:p>
          <a:endParaRPr lang="en-US"/>
        </a:p>
      </dgm:t>
    </dgm:pt>
    <dgm:pt modelId="{BB720CFA-10F9-437E-A83D-A80E21C700CB}">
      <dgm:prSet/>
      <dgm:spPr/>
      <dgm:t>
        <a:bodyPr/>
        <a:lstStyle/>
        <a:p>
          <a:r>
            <a:rPr lang="en-US"/>
            <a:t>Making</a:t>
          </a:r>
        </a:p>
      </dgm:t>
    </dgm:pt>
    <dgm:pt modelId="{A6A3156A-2C1D-46D9-A3AD-740712D512D2}" type="parTrans" cxnId="{677807DF-398F-4265-AB76-245E126AD738}">
      <dgm:prSet/>
      <dgm:spPr/>
      <dgm:t>
        <a:bodyPr/>
        <a:lstStyle/>
        <a:p>
          <a:endParaRPr lang="en-US"/>
        </a:p>
      </dgm:t>
    </dgm:pt>
    <dgm:pt modelId="{EDD00193-0DB9-4529-837C-56E9FC2149D6}" type="sibTrans" cxnId="{677807DF-398F-4265-AB76-245E126AD738}">
      <dgm:prSet/>
      <dgm:spPr/>
      <dgm:t>
        <a:bodyPr/>
        <a:lstStyle/>
        <a:p>
          <a:endParaRPr lang="en-US"/>
        </a:p>
      </dgm:t>
    </dgm:pt>
    <dgm:pt modelId="{B196F580-BF6A-47B0-80C5-EF2F7F67674C}">
      <dgm:prSet/>
      <dgm:spPr/>
      <dgm:t>
        <a:bodyPr/>
        <a:lstStyle/>
        <a:p>
          <a:r>
            <a:rPr lang="en-US"/>
            <a:t>Making sure staff understand what needs to be done</a:t>
          </a:r>
        </a:p>
      </dgm:t>
    </dgm:pt>
    <dgm:pt modelId="{7C899EBD-9EEB-4204-8689-AE8FCC96070B}" type="parTrans" cxnId="{42D43027-9A1D-4F8C-BB81-AF6EBED61C47}">
      <dgm:prSet/>
      <dgm:spPr/>
      <dgm:t>
        <a:bodyPr/>
        <a:lstStyle/>
        <a:p>
          <a:endParaRPr lang="en-US"/>
        </a:p>
      </dgm:t>
    </dgm:pt>
    <dgm:pt modelId="{5246B65C-7A2F-42B6-ADF7-3D5E3A86D9C3}" type="sibTrans" cxnId="{42D43027-9A1D-4F8C-BB81-AF6EBED61C47}">
      <dgm:prSet/>
      <dgm:spPr/>
      <dgm:t>
        <a:bodyPr/>
        <a:lstStyle/>
        <a:p>
          <a:endParaRPr lang="en-US"/>
        </a:p>
      </dgm:t>
    </dgm:pt>
    <dgm:pt modelId="{CB9317CF-52B8-435F-8870-0D2DB723EECF}">
      <dgm:prSet/>
      <dgm:spPr/>
      <dgm:t>
        <a:bodyPr/>
        <a:lstStyle/>
        <a:p>
          <a:r>
            <a:rPr lang="en-US"/>
            <a:t>Helping</a:t>
          </a:r>
        </a:p>
      </dgm:t>
    </dgm:pt>
    <dgm:pt modelId="{5B2FE7D0-4E09-4DD6-80CF-FE19381E6106}" type="parTrans" cxnId="{0541725A-0E62-4D45-89D9-F016FF80B2AC}">
      <dgm:prSet/>
      <dgm:spPr/>
      <dgm:t>
        <a:bodyPr/>
        <a:lstStyle/>
        <a:p>
          <a:endParaRPr lang="en-US"/>
        </a:p>
      </dgm:t>
    </dgm:pt>
    <dgm:pt modelId="{FCF13C7A-EDE5-4D9F-85DF-69F1E4AFF692}" type="sibTrans" cxnId="{0541725A-0E62-4D45-89D9-F016FF80B2AC}">
      <dgm:prSet/>
      <dgm:spPr/>
      <dgm:t>
        <a:bodyPr/>
        <a:lstStyle/>
        <a:p>
          <a:endParaRPr lang="en-US"/>
        </a:p>
      </dgm:t>
    </dgm:pt>
    <dgm:pt modelId="{BD8464D1-2C9F-4128-BCC9-CCCDD0D1BA4F}">
      <dgm:prSet/>
      <dgm:spPr/>
      <dgm:t>
        <a:bodyPr/>
        <a:lstStyle/>
        <a:p>
          <a:r>
            <a:rPr lang="en-US"/>
            <a:t>Helping team members coordinate their work effectively</a:t>
          </a:r>
        </a:p>
      </dgm:t>
    </dgm:pt>
    <dgm:pt modelId="{74E076BE-73C0-41B4-BB05-A095CEF5C804}" type="parTrans" cxnId="{B9878AF8-E32E-4320-8871-77099D148A57}">
      <dgm:prSet/>
      <dgm:spPr/>
      <dgm:t>
        <a:bodyPr/>
        <a:lstStyle/>
        <a:p>
          <a:endParaRPr lang="en-US"/>
        </a:p>
      </dgm:t>
    </dgm:pt>
    <dgm:pt modelId="{AAD2DAAE-650F-4858-A419-F76C588A15D3}" type="sibTrans" cxnId="{B9878AF8-E32E-4320-8871-77099D148A57}">
      <dgm:prSet/>
      <dgm:spPr/>
      <dgm:t>
        <a:bodyPr/>
        <a:lstStyle/>
        <a:p>
          <a:endParaRPr lang="en-US"/>
        </a:p>
      </dgm:t>
    </dgm:pt>
    <dgm:pt modelId="{CBA567F7-0FCB-0A48-BD35-6A91ECC13408}" type="pres">
      <dgm:prSet presAssocID="{885AEF69-81A4-4C13-8543-9B97C08945B3}" presName="Name0" presStyleCnt="0">
        <dgm:presLayoutVars>
          <dgm:dir/>
          <dgm:animLvl val="lvl"/>
          <dgm:resizeHandles val="exact"/>
        </dgm:presLayoutVars>
      </dgm:prSet>
      <dgm:spPr/>
    </dgm:pt>
    <dgm:pt modelId="{A4FC891B-49F9-CF47-8291-78D2DCD7CB3C}" type="pres">
      <dgm:prSet presAssocID="{A0605FEA-0AEA-47EC-897A-D60A36B3B46B}" presName="linNode" presStyleCnt="0"/>
      <dgm:spPr/>
    </dgm:pt>
    <dgm:pt modelId="{98FB86F4-8E59-B944-AE19-86A659EB4C0B}" type="pres">
      <dgm:prSet presAssocID="{A0605FEA-0AEA-47EC-897A-D60A36B3B46B}" presName="parentText" presStyleLbl="alignNode1" presStyleIdx="0" presStyleCnt="4">
        <dgm:presLayoutVars>
          <dgm:chMax val="1"/>
          <dgm:bulletEnabled/>
        </dgm:presLayoutVars>
      </dgm:prSet>
      <dgm:spPr/>
    </dgm:pt>
    <dgm:pt modelId="{0821B991-87AF-BF48-B79E-D76EC7562ED4}" type="pres">
      <dgm:prSet presAssocID="{A0605FEA-0AEA-47EC-897A-D60A36B3B46B}" presName="descendantText" presStyleLbl="alignAccFollowNode1" presStyleIdx="0" presStyleCnt="4">
        <dgm:presLayoutVars>
          <dgm:bulletEnabled/>
        </dgm:presLayoutVars>
      </dgm:prSet>
      <dgm:spPr/>
    </dgm:pt>
    <dgm:pt modelId="{38CC2EA7-10C6-5F4F-BE51-9988550138EC}" type="pres">
      <dgm:prSet presAssocID="{4479A264-DA8E-4C86-B56F-3DACA67F7804}" presName="sp" presStyleCnt="0"/>
      <dgm:spPr/>
    </dgm:pt>
    <dgm:pt modelId="{C0A15007-1955-294F-9FC2-D13A636A0CAB}" type="pres">
      <dgm:prSet presAssocID="{24C8C7D2-AAF6-415A-84CF-74CE1BCB23F3}" presName="linNode" presStyleCnt="0"/>
      <dgm:spPr/>
    </dgm:pt>
    <dgm:pt modelId="{DF218375-F6A7-C744-B5FA-B7475807B492}" type="pres">
      <dgm:prSet presAssocID="{24C8C7D2-AAF6-415A-84CF-74CE1BCB23F3}" presName="parentText" presStyleLbl="alignNode1" presStyleIdx="1" presStyleCnt="4">
        <dgm:presLayoutVars>
          <dgm:chMax val="1"/>
          <dgm:bulletEnabled/>
        </dgm:presLayoutVars>
      </dgm:prSet>
      <dgm:spPr/>
    </dgm:pt>
    <dgm:pt modelId="{FE9557E2-7304-1C40-A304-9D3B4B7192F2}" type="pres">
      <dgm:prSet presAssocID="{24C8C7D2-AAF6-415A-84CF-74CE1BCB23F3}" presName="descendantText" presStyleLbl="alignAccFollowNode1" presStyleIdx="1" presStyleCnt="4">
        <dgm:presLayoutVars>
          <dgm:bulletEnabled/>
        </dgm:presLayoutVars>
      </dgm:prSet>
      <dgm:spPr/>
    </dgm:pt>
    <dgm:pt modelId="{B7A910C7-94F6-C144-A664-9BF1F7EAD217}" type="pres">
      <dgm:prSet presAssocID="{837839F3-72E5-4F2F-A761-41308E82CA76}" presName="sp" presStyleCnt="0"/>
      <dgm:spPr/>
    </dgm:pt>
    <dgm:pt modelId="{3A2B92CB-DD04-7743-A6E1-36676A3B8A23}" type="pres">
      <dgm:prSet presAssocID="{BB720CFA-10F9-437E-A83D-A80E21C700CB}" presName="linNode" presStyleCnt="0"/>
      <dgm:spPr/>
    </dgm:pt>
    <dgm:pt modelId="{3CE1AA00-6722-9B46-919E-A263C42BA715}" type="pres">
      <dgm:prSet presAssocID="{BB720CFA-10F9-437E-A83D-A80E21C700CB}" presName="parentText" presStyleLbl="alignNode1" presStyleIdx="2" presStyleCnt="4">
        <dgm:presLayoutVars>
          <dgm:chMax val="1"/>
          <dgm:bulletEnabled/>
        </dgm:presLayoutVars>
      </dgm:prSet>
      <dgm:spPr/>
    </dgm:pt>
    <dgm:pt modelId="{8E35CC82-40A3-D64F-A999-0CEFDF222DDC}" type="pres">
      <dgm:prSet presAssocID="{BB720CFA-10F9-437E-A83D-A80E21C700CB}" presName="descendantText" presStyleLbl="alignAccFollowNode1" presStyleIdx="2" presStyleCnt="4">
        <dgm:presLayoutVars>
          <dgm:bulletEnabled/>
        </dgm:presLayoutVars>
      </dgm:prSet>
      <dgm:spPr/>
    </dgm:pt>
    <dgm:pt modelId="{3A10E980-EAF8-434F-9328-91FF9196EB73}" type="pres">
      <dgm:prSet presAssocID="{EDD00193-0DB9-4529-837C-56E9FC2149D6}" presName="sp" presStyleCnt="0"/>
      <dgm:spPr/>
    </dgm:pt>
    <dgm:pt modelId="{B149722C-90BB-B346-813E-0DABE8055B85}" type="pres">
      <dgm:prSet presAssocID="{CB9317CF-52B8-435F-8870-0D2DB723EECF}" presName="linNode" presStyleCnt="0"/>
      <dgm:spPr/>
    </dgm:pt>
    <dgm:pt modelId="{6884DADA-746B-AC48-AFF3-715866A91A0A}" type="pres">
      <dgm:prSet presAssocID="{CB9317CF-52B8-435F-8870-0D2DB723EECF}" presName="parentText" presStyleLbl="alignNode1" presStyleIdx="3" presStyleCnt="4">
        <dgm:presLayoutVars>
          <dgm:chMax val="1"/>
          <dgm:bulletEnabled/>
        </dgm:presLayoutVars>
      </dgm:prSet>
      <dgm:spPr/>
    </dgm:pt>
    <dgm:pt modelId="{09366C53-CA1D-0142-A410-E6F22EC359B4}" type="pres">
      <dgm:prSet presAssocID="{CB9317CF-52B8-435F-8870-0D2DB723EECF}" presName="descendantText" presStyleLbl="alignAccFollowNode1" presStyleIdx="3" presStyleCnt="4">
        <dgm:presLayoutVars>
          <dgm:bulletEnabled/>
        </dgm:presLayoutVars>
      </dgm:prSet>
      <dgm:spPr/>
    </dgm:pt>
  </dgm:ptLst>
  <dgm:cxnLst>
    <dgm:cxn modelId="{42D43027-9A1D-4F8C-BB81-AF6EBED61C47}" srcId="{BB720CFA-10F9-437E-A83D-A80E21C700CB}" destId="{B196F580-BF6A-47B0-80C5-EF2F7F67674C}" srcOrd="0" destOrd="0" parTransId="{7C899EBD-9EEB-4204-8689-AE8FCC96070B}" sibTransId="{5246B65C-7A2F-42B6-ADF7-3D5E3A86D9C3}"/>
    <dgm:cxn modelId="{784D9828-4E5B-40EF-A295-A35D9F5EC24E}" srcId="{A0605FEA-0AEA-47EC-897A-D60A36B3B46B}" destId="{EDFD9704-7AAB-41AA-AD90-78981EA55981}" srcOrd="0" destOrd="0" parTransId="{8BC43664-08D1-41D9-A15B-5B5471A556E0}" sibTransId="{11E6B076-9ACC-4578-9D1C-C10CD59686AF}"/>
    <dgm:cxn modelId="{ADEE6234-59D0-41F3-8766-A65995AB647B}" srcId="{885AEF69-81A4-4C13-8543-9B97C08945B3}" destId="{A0605FEA-0AEA-47EC-897A-D60A36B3B46B}" srcOrd="0" destOrd="0" parTransId="{DFD86754-5840-4B55-8B4A-01D4FFA61DA2}" sibTransId="{4479A264-DA8E-4C86-B56F-3DACA67F7804}"/>
    <dgm:cxn modelId="{D061F634-BFDB-384A-99CA-8230B8C1A8AE}" type="presOf" srcId="{B196F580-BF6A-47B0-80C5-EF2F7F67674C}" destId="{8E35CC82-40A3-D64F-A999-0CEFDF222DDC}" srcOrd="0" destOrd="0" presId="urn:microsoft.com/office/officeart/2016/7/layout/VerticalSolidActionList"/>
    <dgm:cxn modelId="{17862135-6AE2-F945-AD0F-04245280C301}" type="presOf" srcId="{BB720CFA-10F9-437E-A83D-A80E21C700CB}" destId="{3CE1AA00-6722-9B46-919E-A263C42BA715}" srcOrd="0" destOrd="0" presId="urn:microsoft.com/office/officeart/2016/7/layout/VerticalSolidActionList"/>
    <dgm:cxn modelId="{58DB8A4D-ED5F-4185-9671-B494DA50D463}" srcId="{885AEF69-81A4-4C13-8543-9B97C08945B3}" destId="{24C8C7D2-AAF6-415A-84CF-74CE1BCB23F3}" srcOrd="1" destOrd="0" parTransId="{3B8CF1C7-0302-491B-9163-333B003F4420}" sibTransId="{837839F3-72E5-4F2F-A761-41308E82CA76}"/>
    <dgm:cxn modelId="{BDC37973-977B-604D-BDBD-323FC9EF9C3B}" type="presOf" srcId="{A0605FEA-0AEA-47EC-897A-D60A36B3B46B}" destId="{98FB86F4-8E59-B944-AE19-86A659EB4C0B}" srcOrd="0" destOrd="0" presId="urn:microsoft.com/office/officeart/2016/7/layout/VerticalSolidActionList"/>
    <dgm:cxn modelId="{0541725A-0E62-4D45-89D9-F016FF80B2AC}" srcId="{885AEF69-81A4-4C13-8543-9B97C08945B3}" destId="{CB9317CF-52B8-435F-8870-0D2DB723EECF}" srcOrd="3" destOrd="0" parTransId="{5B2FE7D0-4E09-4DD6-80CF-FE19381E6106}" sibTransId="{FCF13C7A-EDE5-4D9F-85DF-69F1E4AFF692}"/>
    <dgm:cxn modelId="{690DECA1-CC6E-D349-AEC1-1D0A69747EB5}" type="presOf" srcId="{BD8464D1-2C9F-4128-BCC9-CCCDD0D1BA4F}" destId="{09366C53-CA1D-0142-A410-E6F22EC359B4}" srcOrd="0" destOrd="0" presId="urn:microsoft.com/office/officeart/2016/7/layout/VerticalSolidActionList"/>
    <dgm:cxn modelId="{92A2EBBC-E830-524F-AD93-E50BA6742D5A}" type="presOf" srcId="{CB9317CF-52B8-435F-8870-0D2DB723EECF}" destId="{6884DADA-746B-AC48-AFF3-715866A91A0A}" srcOrd="0" destOrd="0" presId="urn:microsoft.com/office/officeart/2016/7/layout/VerticalSolidActionList"/>
    <dgm:cxn modelId="{F1D168CB-9D1C-463F-90D3-44B5F700917C}" srcId="{24C8C7D2-AAF6-415A-84CF-74CE1BCB23F3}" destId="{5E6240A1-EAE1-4EAB-947F-0AD4E2C41A9F}" srcOrd="0" destOrd="0" parTransId="{561EA28C-6F05-4FB2-844A-705E38260051}" sibTransId="{9453A38B-E479-4E00-98D4-7DC8F3F4BB06}"/>
    <dgm:cxn modelId="{B041A0D5-624E-5944-80DB-D90EFD50ACE7}" type="presOf" srcId="{5E6240A1-EAE1-4EAB-947F-0AD4E2C41A9F}" destId="{FE9557E2-7304-1C40-A304-9D3B4B7192F2}" srcOrd="0" destOrd="0" presId="urn:microsoft.com/office/officeart/2016/7/layout/VerticalSolidActionList"/>
    <dgm:cxn modelId="{677807DF-398F-4265-AB76-245E126AD738}" srcId="{885AEF69-81A4-4C13-8543-9B97C08945B3}" destId="{BB720CFA-10F9-437E-A83D-A80E21C700CB}" srcOrd="2" destOrd="0" parTransId="{A6A3156A-2C1D-46D9-A3AD-740712D512D2}" sibTransId="{EDD00193-0DB9-4529-837C-56E9FC2149D6}"/>
    <dgm:cxn modelId="{C5F0FFEE-76C8-4E41-9F05-C71E28977EDF}" type="presOf" srcId="{24C8C7D2-AAF6-415A-84CF-74CE1BCB23F3}" destId="{DF218375-F6A7-C744-B5FA-B7475807B492}" srcOrd="0" destOrd="0" presId="urn:microsoft.com/office/officeart/2016/7/layout/VerticalSolidActionList"/>
    <dgm:cxn modelId="{C8419BF5-A7F9-EC4A-A71F-FE4CF764F3BB}" type="presOf" srcId="{EDFD9704-7AAB-41AA-AD90-78981EA55981}" destId="{0821B991-87AF-BF48-B79E-D76EC7562ED4}" srcOrd="0" destOrd="0" presId="urn:microsoft.com/office/officeart/2016/7/layout/VerticalSolidActionList"/>
    <dgm:cxn modelId="{B9878AF8-E32E-4320-8871-77099D148A57}" srcId="{CB9317CF-52B8-435F-8870-0D2DB723EECF}" destId="{BD8464D1-2C9F-4128-BCC9-CCCDD0D1BA4F}" srcOrd="0" destOrd="0" parTransId="{74E076BE-73C0-41B4-BB05-A095CEF5C804}" sibTransId="{AAD2DAAE-650F-4858-A419-F76C588A15D3}"/>
    <dgm:cxn modelId="{33B9CFFA-19CB-8144-B761-354418AE889F}" type="presOf" srcId="{885AEF69-81A4-4C13-8543-9B97C08945B3}" destId="{CBA567F7-0FCB-0A48-BD35-6A91ECC13408}" srcOrd="0" destOrd="0" presId="urn:microsoft.com/office/officeart/2016/7/layout/VerticalSolidActionList"/>
    <dgm:cxn modelId="{209B530B-C8F6-0341-A678-ACDE9809F426}" type="presParOf" srcId="{CBA567F7-0FCB-0A48-BD35-6A91ECC13408}" destId="{A4FC891B-49F9-CF47-8291-78D2DCD7CB3C}" srcOrd="0" destOrd="0" presId="urn:microsoft.com/office/officeart/2016/7/layout/VerticalSolidActionList"/>
    <dgm:cxn modelId="{439EB55C-1715-B048-A9B1-4C9A2BB57E89}" type="presParOf" srcId="{A4FC891B-49F9-CF47-8291-78D2DCD7CB3C}" destId="{98FB86F4-8E59-B944-AE19-86A659EB4C0B}" srcOrd="0" destOrd="0" presId="urn:microsoft.com/office/officeart/2016/7/layout/VerticalSolidActionList"/>
    <dgm:cxn modelId="{D130370F-61BC-9347-A0EC-077A10FE25F4}" type="presParOf" srcId="{A4FC891B-49F9-CF47-8291-78D2DCD7CB3C}" destId="{0821B991-87AF-BF48-B79E-D76EC7562ED4}" srcOrd="1" destOrd="0" presId="urn:microsoft.com/office/officeart/2016/7/layout/VerticalSolidActionList"/>
    <dgm:cxn modelId="{7A7719EC-0D13-3649-8180-4644ECA00396}" type="presParOf" srcId="{CBA567F7-0FCB-0A48-BD35-6A91ECC13408}" destId="{38CC2EA7-10C6-5F4F-BE51-9988550138EC}" srcOrd="1" destOrd="0" presId="urn:microsoft.com/office/officeart/2016/7/layout/VerticalSolidActionList"/>
    <dgm:cxn modelId="{E9EDA9B6-68D1-AF4A-9F39-CA5A53E2E928}" type="presParOf" srcId="{CBA567F7-0FCB-0A48-BD35-6A91ECC13408}" destId="{C0A15007-1955-294F-9FC2-D13A636A0CAB}" srcOrd="2" destOrd="0" presId="urn:microsoft.com/office/officeart/2016/7/layout/VerticalSolidActionList"/>
    <dgm:cxn modelId="{2160A102-61C1-5242-AF51-37F8B03B3039}" type="presParOf" srcId="{C0A15007-1955-294F-9FC2-D13A636A0CAB}" destId="{DF218375-F6A7-C744-B5FA-B7475807B492}" srcOrd="0" destOrd="0" presId="urn:microsoft.com/office/officeart/2016/7/layout/VerticalSolidActionList"/>
    <dgm:cxn modelId="{B0236A8B-339F-FC4C-B6CF-EBD30C5C746C}" type="presParOf" srcId="{C0A15007-1955-294F-9FC2-D13A636A0CAB}" destId="{FE9557E2-7304-1C40-A304-9D3B4B7192F2}" srcOrd="1" destOrd="0" presId="urn:microsoft.com/office/officeart/2016/7/layout/VerticalSolidActionList"/>
    <dgm:cxn modelId="{FC7114C2-4701-9B4A-A7FA-F7EA6726215D}" type="presParOf" srcId="{CBA567F7-0FCB-0A48-BD35-6A91ECC13408}" destId="{B7A910C7-94F6-C144-A664-9BF1F7EAD217}" srcOrd="3" destOrd="0" presId="urn:microsoft.com/office/officeart/2016/7/layout/VerticalSolidActionList"/>
    <dgm:cxn modelId="{A91AAED9-6855-8243-80B4-FF48B18A05C3}" type="presParOf" srcId="{CBA567F7-0FCB-0A48-BD35-6A91ECC13408}" destId="{3A2B92CB-DD04-7743-A6E1-36676A3B8A23}" srcOrd="4" destOrd="0" presId="urn:microsoft.com/office/officeart/2016/7/layout/VerticalSolidActionList"/>
    <dgm:cxn modelId="{E368C935-1817-2D40-A744-4DCB99191FE6}" type="presParOf" srcId="{3A2B92CB-DD04-7743-A6E1-36676A3B8A23}" destId="{3CE1AA00-6722-9B46-919E-A263C42BA715}" srcOrd="0" destOrd="0" presId="urn:microsoft.com/office/officeart/2016/7/layout/VerticalSolidActionList"/>
    <dgm:cxn modelId="{7416A55F-3001-5B46-BE59-3CAD920C173E}" type="presParOf" srcId="{3A2B92CB-DD04-7743-A6E1-36676A3B8A23}" destId="{8E35CC82-40A3-D64F-A999-0CEFDF222DDC}" srcOrd="1" destOrd="0" presId="urn:microsoft.com/office/officeart/2016/7/layout/VerticalSolidActionList"/>
    <dgm:cxn modelId="{6221574D-951F-8E49-8EBE-E1262CE86032}" type="presParOf" srcId="{CBA567F7-0FCB-0A48-BD35-6A91ECC13408}" destId="{3A10E980-EAF8-434F-9328-91FF9196EB73}" srcOrd="5" destOrd="0" presId="urn:microsoft.com/office/officeart/2016/7/layout/VerticalSolidActionList"/>
    <dgm:cxn modelId="{D194BB67-4932-7F40-83F0-643F97E01893}" type="presParOf" srcId="{CBA567F7-0FCB-0A48-BD35-6A91ECC13408}" destId="{B149722C-90BB-B346-813E-0DABE8055B85}" srcOrd="6" destOrd="0" presId="urn:microsoft.com/office/officeart/2016/7/layout/VerticalSolidActionList"/>
    <dgm:cxn modelId="{C33C19B0-51B1-A34F-8D4D-95E12E27365F}" type="presParOf" srcId="{B149722C-90BB-B346-813E-0DABE8055B85}" destId="{6884DADA-746B-AC48-AFF3-715866A91A0A}" srcOrd="0" destOrd="0" presId="urn:microsoft.com/office/officeart/2016/7/layout/VerticalSolidActionList"/>
    <dgm:cxn modelId="{5A9F3DB7-296F-AF4F-9F6C-D28EBFB17854}" type="presParOf" srcId="{B149722C-90BB-B346-813E-0DABE8055B85}" destId="{09366C53-CA1D-0142-A410-E6F22EC359B4}"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7CC058-1CF9-4DD4-8A3C-65C0541B2BCB}" type="doc">
      <dgm:prSet loTypeId="urn:microsoft.com/office/officeart/2018/2/layout/IconVerticalSolidList" loCatId="icon" qsTypeId="urn:microsoft.com/office/officeart/2005/8/quickstyle/simple1#50" qsCatId="simple" csTypeId="urn:microsoft.com/office/officeart/2018/5/colors/Iconchunking_neutralicontext_colorful1" csCatId="colorful" phldr="1"/>
      <dgm:spPr/>
      <dgm:t>
        <a:bodyPr/>
        <a:lstStyle/>
        <a:p>
          <a:endParaRPr lang="en-US"/>
        </a:p>
      </dgm:t>
    </dgm:pt>
    <dgm:pt modelId="{0AD63A04-9952-410B-B0E9-48C84EC2D67A}">
      <dgm:prSet/>
      <dgm:spPr/>
      <dgm:t>
        <a:bodyPr/>
        <a:lstStyle/>
        <a:p>
          <a:pPr>
            <a:lnSpc>
              <a:spcPct val="100000"/>
            </a:lnSpc>
          </a:pPr>
          <a:r>
            <a:rPr lang="en-US"/>
            <a:t>Microsoft Teams lets healthcare staff chat, call and post messages</a:t>
          </a:r>
        </a:p>
      </dgm:t>
    </dgm:pt>
    <dgm:pt modelId="{E52D834F-2682-4B11-8D21-58A6878795B6}" type="parTrans" cxnId="{EEAF30E1-81C1-4FA7-8641-226CA9FFF3E6}">
      <dgm:prSet/>
      <dgm:spPr/>
      <dgm:t>
        <a:bodyPr/>
        <a:lstStyle/>
        <a:p>
          <a:endParaRPr lang="en-US"/>
        </a:p>
      </dgm:t>
    </dgm:pt>
    <dgm:pt modelId="{EE683368-F6A7-485F-9FDC-6A00DEE4C5B3}" type="sibTrans" cxnId="{EEAF30E1-81C1-4FA7-8641-226CA9FFF3E6}">
      <dgm:prSet/>
      <dgm:spPr/>
      <dgm:t>
        <a:bodyPr/>
        <a:lstStyle/>
        <a:p>
          <a:endParaRPr lang="en-US"/>
        </a:p>
      </dgm:t>
    </dgm:pt>
    <dgm:pt modelId="{60AB8EF2-7AE6-4027-A3CA-2744F28876A8}">
      <dgm:prSet/>
      <dgm:spPr/>
      <dgm:t>
        <a:bodyPr/>
        <a:lstStyle/>
        <a:p>
          <a:pPr>
            <a:lnSpc>
              <a:spcPct val="100000"/>
            </a:lnSpc>
          </a:pPr>
          <a:r>
            <a:rPr lang="en-US"/>
            <a:t>Staff can communicate and work together as a team</a:t>
          </a:r>
        </a:p>
      </dgm:t>
    </dgm:pt>
    <dgm:pt modelId="{B8D813EB-A607-4705-A7C8-3AAAB8B0B971}" type="parTrans" cxnId="{573B893A-1CC4-4884-879D-C4CDADE28183}">
      <dgm:prSet/>
      <dgm:spPr/>
      <dgm:t>
        <a:bodyPr/>
        <a:lstStyle/>
        <a:p>
          <a:endParaRPr lang="en-US"/>
        </a:p>
      </dgm:t>
    </dgm:pt>
    <dgm:pt modelId="{B8C359F0-8138-42A2-B877-C0A11C6D8C07}" type="sibTrans" cxnId="{573B893A-1CC4-4884-879D-C4CDADE28183}">
      <dgm:prSet/>
      <dgm:spPr/>
      <dgm:t>
        <a:bodyPr/>
        <a:lstStyle/>
        <a:p>
          <a:endParaRPr lang="en-US"/>
        </a:p>
      </dgm:t>
    </dgm:pt>
    <dgm:pt modelId="{AE4F972E-B199-4DF1-8744-1D428288669B}">
      <dgm:prSet/>
      <dgm:spPr/>
      <dgm:t>
        <a:bodyPr/>
        <a:lstStyle/>
        <a:p>
          <a:pPr>
            <a:lnSpc>
              <a:spcPct val="100000"/>
            </a:lnSpc>
          </a:pPr>
          <a:r>
            <a:rPr lang="en-US"/>
            <a:t>Teams can be used to store and share files and documents</a:t>
          </a:r>
        </a:p>
      </dgm:t>
    </dgm:pt>
    <dgm:pt modelId="{A75602AB-47BC-4FC6-8907-7BEC48909B5F}" type="parTrans" cxnId="{55142065-729E-41F4-8271-CD261F92E254}">
      <dgm:prSet/>
      <dgm:spPr/>
      <dgm:t>
        <a:bodyPr/>
        <a:lstStyle/>
        <a:p>
          <a:endParaRPr lang="en-US"/>
        </a:p>
      </dgm:t>
    </dgm:pt>
    <dgm:pt modelId="{023AFCFE-17AB-4C40-B1A2-F8EF7CD14A1C}" type="sibTrans" cxnId="{55142065-729E-41F4-8271-CD261F92E254}">
      <dgm:prSet/>
      <dgm:spPr/>
      <dgm:t>
        <a:bodyPr/>
        <a:lstStyle/>
        <a:p>
          <a:endParaRPr lang="en-US"/>
        </a:p>
      </dgm:t>
    </dgm:pt>
    <dgm:pt modelId="{79237770-9A1F-4008-ADB0-0913C0AEEA7D}">
      <dgm:prSet/>
      <dgm:spPr/>
      <dgm:t>
        <a:bodyPr/>
        <a:lstStyle/>
        <a:p>
          <a:pPr>
            <a:lnSpc>
              <a:spcPct val="100000"/>
            </a:lnSpc>
          </a:pPr>
          <a:r>
            <a:rPr lang="en-US"/>
            <a:t>The Shifts feature can be used to create, manage and share staff schedules</a:t>
          </a:r>
        </a:p>
      </dgm:t>
    </dgm:pt>
    <dgm:pt modelId="{AB6244CF-477B-4B9A-9C50-DEE783A73B82}" type="parTrans" cxnId="{6455A5FE-E79F-4D89-B9E4-3391CBDD46A4}">
      <dgm:prSet/>
      <dgm:spPr/>
      <dgm:t>
        <a:bodyPr/>
        <a:lstStyle/>
        <a:p>
          <a:endParaRPr lang="en-US"/>
        </a:p>
      </dgm:t>
    </dgm:pt>
    <dgm:pt modelId="{DD40C9E9-942F-489E-BC32-9DBB5EBD5BA0}" type="sibTrans" cxnId="{6455A5FE-E79F-4D89-B9E4-3391CBDD46A4}">
      <dgm:prSet/>
      <dgm:spPr/>
      <dgm:t>
        <a:bodyPr/>
        <a:lstStyle/>
        <a:p>
          <a:endParaRPr lang="en-US"/>
        </a:p>
      </dgm:t>
    </dgm:pt>
    <dgm:pt modelId="{0E510A4F-D963-4FCD-997B-9B75C1417638}" type="pres">
      <dgm:prSet presAssocID="{557CC058-1CF9-4DD4-8A3C-65C0541B2BCB}" presName="root" presStyleCnt="0">
        <dgm:presLayoutVars>
          <dgm:dir/>
          <dgm:resizeHandles val="exact"/>
        </dgm:presLayoutVars>
      </dgm:prSet>
      <dgm:spPr/>
    </dgm:pt>
    <dgm:pt modelId="{B2EFA260-344B-4FAF-8317-82EAAE42B062}" type="pres">
      <dgm:prSet presAssocID="{0AD63A04-9952-410B-B0E9-48C84EC2D67A}" presName="compNode" presStyleCnt="0"/>
      <dgm:spPr/>
    </dgm:pt>
    <dgm:pt modelId="{00A061EC-49AD-411B-86DC-212ABB1F82FC}" type="pres">
      <dgm:prSet presAssocID="{0AD63A04-9952-410B-B0E9-48C84EC2D67A}" presName="bgRect" presStyleLbl="bgShp" presStyleIdx="0" presStyleCnt="4" custLinFactNeighborX="-112" custLinFactNeighborY="-6657"/>
      <dgm:spPr/>
    </dgm:pt>
    <dgm:pt modelId="{B98EC08A-05C2-4EB0-9FFB-157699797188}" type="pres">
      <dgm:prSet presAssocID="{0AD63A04-9952-410B-B0E9-48C84EC2D67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9B211936-6F9F-49E0-80AA-3C113E538E2D}" type="pres">
      <dgm:prSet presAssocID="{0AD63A04-9952-410B-B0E9-48C84EC2D67A}" presName="spaceRect" presStyleCnt="0"/>
      <dgm:spPr/>
    </dgm:pt>
    <dgm:pt modelId="{B55854F9-096D-46BB-B1BF-FAFC17AE96D6}" type="pres">
      <dgm:prSet presAssocID="{0AD63A04-9952-410B-B0E9-48C84EC2D67A}" presName="parTx" presStyleLbl="revTx" presStyleIdx="0" presStyleCnt="4">
        <dgm:presLayoutVars>
          <dgm:chMax val="0"/>
          <dgm:chPref val="0"/>
        </dgm:presLayoutVars>
      </dgm:prSet>
      <dgm:spPr/>
    </dgm:pt>
    <dgm:pt modelId="{CE37F589-A2FA-4663-B0D7-0501EDE9BBA4}" type="pres">
      <dgm:prSet presAssocID="{EE683368-F6A7-485F-9FDC-6A00DEE4C5B3}" presName="sibTrans" presStyleCnt="0"/>
      <dgm:spPr/>
    </dgm:pt>
    <dgm:pt modelId="{5A138816-7E56-41E1-81A0-EEFFE45478E1}" type="pres">
      <dgm:prSet presAssocID="{60AB8EF2-7AE6-4027-A3CA-2744F28876A8}" presName="compNode" presStyleCnt="0"/>
      <dgm:spPr/>
    </dgm:pt>
    <dgm:pt modelId="{E1B816B1-BEB7-48F9-B31D-EC759A7ED93A}" type="pres">
      <dgm:prSet presAssocID="{60AB8EF2-7AE6-4027-A3CA-2744F28876A8}" presName="bgRect" presStyleLbl="bgShp" presStyleIdx="1" presStyleCnt="4"/>
      <dgm:spPr/>
    </dgm:pt>
    <dgm:pt modelId="{3FC2A037-2127-4074-B086-E5D0DF5DF9DB}" type="pres">
      <dgm:prSet presAssocID="{60AB8EF2-7AE6-4027-A3CA-2744F28876A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2A375ED1-5CAD-4027-A37A-2F5549ACA565}" type="pres">
      <dgm:prSet presAssocID="{60AB8EF2-7AE6-4027-A3CA-2744F28876A8}" presName="spaceRect" presStyleCnt="0"/>
      <dgm:spPr/>
    </dgm:pt>
    <dgm:pt modelId="{18B78904-DCC3-48BA-8728-EE38FB377799}" type="pres">
      <dgm:prSet presAssocID="{60AB8EF2-7AE6-4027-A3CA-2744F28876A8}" presName="parTx" presStyleLbl="revTx" presStyleIdx="1" presStyleCnt="4">
        <dgm:presLayoutVars>
          <dgm:chMax val="0"/>
          <dgm:chPref val="0"/>
        </dgm:presLayoutVars>
      </dgm:prSet>
      <dgm:spPr/>
    </dgm:pt>
    <dgm:pt modelId="{002DCC48-46BA-4340-A008-78F3EC74C60B}" type="pres">
      <dgm:prSet presAssocID="{B8C359F0-8138-42A2-B877-C0A11C6D8C07}" presName="sibTrans" presStyleCnt="0"/>
      <dgm:spPr/>
    </dgm:pt>
    <dgm:pt modelId="{0BCAD053-6B84-4F97-9406-C58F4B487684}" type="pres">
      <dgm:prSet presAssocID="{AE4F972E-B199-4DF1-8744-1D428288669B}" presName="compNode" presStyleCnt="0"/>
      <dgm:spPr/>
    </dgm:pt>
    <dgm:pt modelId="{BF779543-7A45-451B-9E99-F689058F8EBD}" type="pres">
      <dgm:prSet presAssocID="{AE4F972E-B199-4DF1-8744-1D428288669B}" presName="bgRect" presStyleLbl="bgShp" presStyleIdx="2" presStyleCnt="4"/>
      <dgm:spPr/>
    </dgm:pt>
    <dgm:pt modelId="{B94F4C18-E865-46CA-AA29-F1D3DD3E6E5C}" type="pres">
      <dgm:prSet presAssocID="{AE4F972E-B199-4DF1-8744-1D42828866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Folder"/>
        </a:ext>
      </dgm:extLst>
    </dgm:pt>
    <dgm:pt modelId="{5082DA37-F4E7-4745-8A9A-86C59E5DBE28}" type="pres">
      <dgm:prSet presAssocID="{AE4F972E-B199-4DF1-8744-1D428288669B}" presName="spaceRect" presStyleCnt="0"/>
      <dgm:spPr/>
    </dgm:pt>
    <dgm:pt modelId="{042996D1-22FF-440E-989B-E2E30D01B010}" type="pres">
      <dgm:prSet presAssocID="{AE4F972E-B199-4DF1-8744-1D428288669B}" presName="parTx" presStyleLbl="revTx" presStyleIdx="2" presStyleCnt="4">
        <dgm:presLayoutVars>
          <dgm:chMax val="0"/>
          <dgm:chPref val="0"/>
        </dgm:presLayoutVars>
      </dgm:prSet>
      <dgm:spPr/>
    </dgm:pt>
    <dgm:pt modelId="{5BF72A6C-3FCF-4465-AD03-6438403488EF}" type="pres">
      <dgm:prSet presAssocID="{023AFCFE-17AB-4C40-B1A2-F8EF7CD14A1C}" presName="sibTrans" presStyleCnt="0"/>
      <dgm:spPr/>
    </dgm:pt>
    <dgm:pt modelId="{6EF53D91-F8A1-4B55-A684-B7075A2D89C5}" type="pres">
      <dgm:prSet presAssocID="{79237770-9A1F-4008-ADB0-0913C0AEEA7D}" presName="compNode" presStyleCnt="0"/>
      <dgm:spPr/>
    </dgm:pt>
    <dgm:pt modelId="{9C0519BF-15B4-4CFE-95D1-ADEF99DD6927}" type="pres">
      <dgm:prSet presAssocID="{79237770-9A1F-4008-ADB0-0913C0AEEA7D}" presName="bgRect" presStyleLbl="bgShp" presStyleIdx="3" presStyleCnt="4"/>
      <dgm:spPr/>
    </dgm:pt>
    <dgm:pt modelId="{10581CA4-36B0-4B0D-9B8F-F4A481441257}" type="pres">
      <dgm:prSet presAssocID="{79237770-9A1F-4008-ADB0-0913C0AEEA7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thly calendar"/>
        </a:ext>
      </dgm:extLst>
    </dgm:pt>
    <dgm:pt modelId="{69C7987C-56E3-4EFA-A497-28BDC74DEF72}" type="pres">
      <dgm:prSet presAssocID="{79237770-9A1F-4008-ADB0-0913C0AEEA7D}" presName="spaceRect" presStyleCnt="0"/>
      <dgm:spPr/>
    </dgm:pt>
    <dgm:pt modelId="{68D93A07-FF99-45DB-8744-AA2971542AE7}" type="pres">
      <dgm:prSet presAssocID="{79237770-9A1F-4008-ADB0-0913C0AEEA7D}" presName="parTx" presStyleLbl="revTx" presStyleIdx="3" presStyleCnt="4">
        <dgm:presLayoutVars>
          <dgm:chMax val="0"/>
          <dgm:chPref val="0"/>
        </dgm:presLayoutVars>
      </dgm:prSet>
      <dgm:spPr/>
    </dgm:pt>
  </dgm:ptLst>
  <dgm:cxnLst>
    <dgm:cxn modelId="{BC977601-392E-4B63-924F-0CA0481BAEF9}" type="presOf" srcId="{0AD63A04-9952-410B-B0E9-48C84EC2D67A}" destId="{B55854F9-096D-46BB-B1BF-FAFC17AE96D6}" srcOrd="0" destOrd="0" presId="urn:microsoft.com/office/officeart/2018/2/layout/IconVerticalSolidList"/>
    <dgm:cxn modelId="{03FF0F34-8903-4A3F-A19A-CA54E0729870}" type="presOf" srcId="{557CC058-1CF9-4DD4-8A3C-65C0541B2BCB}" destId="{0E510A4F-D963-4FCD-997B-9B75C1417638}" srcOrd="0" destOrd="0" presId="urn:microsoft.com/office/officeart/2018/2/layout/IconVerticalSolidList"/>
    <dgm:cxn modelId="{573B893A-1CC4-4884-879D-C4CDADE28183}" srcId="{557CC058-1CF9-4DD4-8A3C-65C0541B2BCB}" destId="{60AB8EF2-7AE6-4027-A3CA-2744F28876A8}" srcOrd="1" destOrd="0" parTransId="{B8D813EB-A607-4705-A7C8-3AAAB8B0B971}" sibTransId="{B8C359F0-8138-42A2-B877-C0A11C6D8C07}"/>
    <dgm:cxn modelId="{C1B3885D-1E9E-4C58-929E-32374CA9DF36}" type="presOf" srcId="{79237770-9A1F-4008-ADB0-0913C0AEEA7D}" destId="{68D93A07-FF99-45DB-8744-AA2971542AE7}" srcOrd="0" destOrd="0" presId="urn:microsoft.com/office/officeart/2018/2/layout/IconVerticalSolidList"/>
    <dgm:cxn modelId="{9DFAA35E-D951-496D-B4CA-7B3A24E9DE53}" type="presOf" srcId="{60AB8EF2-7AE6-4027-A3CA-2744F28876A8}" destId="{18B78904-DCC3-48BA-8728-EE38FB377799}" srcOrd="0" destOrd="0" presId="urn:microsoft.com/office/officeart/2018/2/layout/IconVerticalSolidList"/>
    <dgm:cxn modelId="{55142065-729E-41F4-8271-CD261F92E254}" srcId="{557CC058-1CF9-4DD4-8A3C-65C0541B2BCB}" destId="{AE4F972E-B199-4DF1-8744-1D428288669B}" srcOrd="2" destOrd="0" parTransId="{A75602AB-47BC-4FC6-8907-7BEC48909B5F}" sibTransId="{023AFCFE-17AB-4C40-B1A2-F8EF7CD14A1C}"/>
    <dgm:cxn modelId="{EEAF30E1-81C1-4FA7-8641-226CA9FFF3E6}" srcId="{557CC058-1CF9-4DD4-8A3C-65C0541B2BCB}" destId="{0AD63A04-9952-410B-B0E9-48C84EC2D67A}" srcOrd="0" destOrd="0" parTransId="{E52D834F-2682-4B11-8D21-58A6878795B6}" sibTransId="{EE683368-F6A7-485F-9FDC-6A00DEE4C5B3}"/>
    <dgm:cxn modelId="{347FC1E8-67EA-4703-8C20-A48DAF515E78}" type="presOf" srcId="{AE4F972E-B199-4DF1-8744-1D428288669B}" destId="{042996D1-22FF-440E-989B-E2E30D01B010}" srcOrd="0" destOrd="0" presId="urn:microsoft.com/office/officeart/2018/2/layout/IconVerticalSolidList"/>
    <dgm:cxn modelId="{6455A5FE-E79F-4D89-B9E4-3391CBDD46A4}" srcId="{557CC058-1CF9-4DD4-8A3C-65C0541B2BCB}" destId="{79237770-9A1F-4008-ADB0-0913C0AEEA7D}" srcOrd="3" destOrd="0" parTransId="{AB6244CF-477B-4B9A-9C50-DEE783A73B82}" sibTransId="{DD40C9E9-942F-489E-BC32-9DBB5EBD5BA0}"/>
    <dgm:cxn modelId="{82D6724E-A372-45ED-BA93-B5C98601B6DA}" type="presParOf" srcId="{0E510A4F-D963-4FCD-997B-9B75C1417638}" destId="{B2EFA260-344B-4FAF-8317-82EAAE42B062}" srcOrd="0" destOrd="0" presId="urn:microsoft.com/office/officeart/2018/2/layout/IconVerticalSolidList"/>
    <dgm:cxn modelId="{FABE4B90-95E0-41DA-9019-E1773A285746}" type="presParOf" srcId="{B2EFA260-344B-4FAF-8317-82EAAE42B062}" destId="{00A061EC-49AD-411B-86DC-212ABB1F82FC}" srcOrd="0" destOrd="0" presId="urn:microsoft.com/office/officeart/2018/2/layout/IconVerticalSolidList"/>
    <dgm:cxn modelId="{3BA000E4-4E39-4BB2-8185-E6BB0CD44D8B}" type="presParOf" srcId="{B2EFA260-344B-4FAF-8317-82EAAE42B062}" destId="{B98EC08A-05C2-4EB0-9FFB-157699797188}" srcOrd="1" destOrd="0" presId="urn:microsoft.com/office/officeart/2018/2/layout/IconVerticalSolidList"/>
    <dgm:cxn modelId="{A64428C5-39A2-4202-B602-CDA7D6156040}" type="presParOf" srcId="{B2EFA260-344B-4FAF-8317-82EAAE42B062}" destId="{9B211936-6F9F-49E0-80AA-3C113E538E2D}" srcOrd="2" destOrd="0" presId="urn:microsoft.com/office/officeart/2018/2/layout/IconVerticalSolidList"/>
    <dgm:cxn modelId="{A5BE2985-AFFE-470A-8DB5-8C792008090B}" type="presParOf" srcId="{B2EFA260-344B-4FAF-8317-82EAAE42B062}" destId="{B55854F9-096D-46BB-B1BF-FAFC17AE96D6}" srcOrd="3" destOrd="0" presId="urn:microsoft.com/office/officeart/2018/2/layout/IconVerticalSolidList"/>
    <dgm:cxn modelId="{19C92441-19C0-41D6-9413-B6B3BFC0AAB7}" type="presParOf" srcId="{0E510A4F-D963-4FCD-997B-9B75C1417638}" destId="{CE37F589-A2FA-4663-B0D7-0501EDE9BBA4}" srcOrd="1" destOrd="0" presId="urn:microsoft.com/office/officeart/2018/2/layout/IconVerticalSolidList"/>
    <dgm:cxn modelId="{A8CD336A-E102-4F0B-9694-8AD3B3643500}" type="presParOf" srcId="{0E510A4F-D963-4FCD-997B-9B75C1417638}" destId="{5A138816-7E56-41E1-81A0-EEFFE45478E1}" srcOrd="2" destOrd="0" presId="urn:microsoft.com/office/officeart/2018/2/layout/IconVerticalSolidList"/>
    <dgm:cxn modelId="{8B582CC8-4E6D-4B49-A024-F6A7CC84E2A4}" type="presParOf" srcId="{5A138816-7E56-41E1-81A0-EEFFE45478E1}" destId="{E1B816B1-BEB7-48F9-B31D-EC759A7ED93A}" srcOrd="0" destOrd="0" presId="urn:microsoft.com/office/officeart/2018/2/layout/IconVerticalSolidList"/>
    <dgm:cxn modelId="{71B869C3-5B1B-4F70-9A9A-EAA273E0E335}" type="presParOf" srcId="{5A138816-7E56-41E1-81A0-EEFFE45478E1}" destId="{3FC2A037-2127-4074-B086-E5D0DF5DF9DB}" srcOrd="1" destOrd="0" presId="urn:microsoft.com/office/officeart/2018/2/layout/IconVerticalSolidList"/>
    <dgm:cxn modelId="{5988F250-8C1A-420A-B25A-A44E4E76DE3A}" type="presParOf" srcId="{5A138816-7E56-41E1-81A0-EEFFE45478E1}" destId="{2A375ED1-5CAD-4027-A37A-2F5549ACA565}" srcOrd="2" destOrd="0" presId="urn:microsoft.com/office/officeart/2018/2/layout/IconVerticalSolidList"/>
    <dgm:cxn modelId="{B1343067-9E7E-4C1E-A496-15C4614788F5}" type="presParOf" srcId="{5A138816-7E56-41E1-81A0-EEFFE45478E1}" destId="{18B78904-DCC3-48BA-8728-EE38FB377799}" srcOrd="3" destOrd="0" presId="urn:microsoft.com/office/officeart/2018/2/layout/IconVerticalSolidList"/>
    <dgm:cxn modelId="{28A9C1D6-53B5-456B-8BB0-D159B27D3497}" type="presParOf" srcId="{0E510A4F-D963-4FCD-997B-9B75C1417638}" destId="{002DCC48-46BA-4340-A008-78F3EC74C60B}" srcOrd="3" destOrd="0" presId="urn:microsoft.com/office/officeart/2018/2/layout/IconVerticalSolidList"/>
    <dgm:cxn modelId="{B8FBA80E-9097-4E16-9EE6-707FDB0A763E}" type="presParOf" srcId="{0E510A4F-D963-4FCD-997B-9B75C1417638}" destId="{0BCAD053-6B84-4F97-9406-C58F4B487684}" srcOrd="4" destOrd="0" presId="urn:microsoft.com/office/officeart/2018/2/layout/IconVerticalSolidList"/>
    <dgm:cxn modelId="{0A874D41-DB08-490E-9119-257A7064CF83}" type="presParOf" srcId="{0BCAD053-6B84-4F97-9406-C58F4B487684}" destId="{BF779543-7A45-451B-9E99-F689058F8EBD}" srcOrd="0" destOrd="0" presId="urn:microsoft.com/office/officeart/2018/2/layout/IconVerticalSolidList"/>
    <dgm:cxn modelId="{C257AA3C-0017-44CE-A0C0-A6CFCC82F51F}" type="presParOf" srcId="{0BCAD053-6B84-4F97-9406-C58F4B487684}" destId="{B94F4C18-E865-46CA-AA29-F1D3DD3E6E5C}" srcOrd="1" destOrd="0" presId="urn:microsoft.com/office/officeart/2018/2/layout/IconVerticalSolidList"/>
    <dgm:cxn modelId="{810303EB-E080-4ED4-A608-0277EDB6118D}" type="presParOf" srcId="{0BCAD053-6B84-4F97-9406-C58F4B487684}" destId="{5082DA37-F4E7-4745-8A9A-86C59E5DBE28}" srcOrd="2" destOrd="0" presId="urn:microsoft.com/office/officeart/2018/2/layout/IconVerticalSolidList"/>
    <dgm:cxn modelId="{CE62C336-BC93-441D-96A6-CE460BE9CE1F}" type="presParOf" srcId="{0BCAD053-6B84-4F97-9406-C58F4B487684}" destId="{042996D1-22FF-440E-989B-E2E30D01B010}" srcOrd="3" destOrd="0" presId="urn:microsoft.com/office/officeart/2018/2/layout/IconVerticalSolidList"/>
    <dgm:cxn modelId="{017812C3-A05A-446F-B600-83BD2BD5FF2B}" type="presParOf" srcId="{0E510A4F-D963-4FCD-997B-9B75C1417638}" destId="{5BF72A6C-3FCF-4465-AD03-6438403488EF}" srcOrd="5" destOrd="0" presId="urn:microsoft.com/office/officeart/2018/2/layout/IconVerticalSolidList"/>
    <dgm:cxn modelId="{EFEBE521-AE08-49C1-B0BE-13365A5868F5}" type="presParOf" srcId="{0E510A4F-D963-4FCD-997B-9B75C1417638}" destId="{6EF53D91-F8A1-4B55-A684-B7075A2D89C5}" srcOrd="6" destOrd="0" presId="urn:microsoft.com/office/officeart/2018/2/layout/IconVerticalSolidList"/>
    <dgm:cxn modelId="{D197F6B2-A6CF-451F-8FE9-D2747653074E}" type="presParOf" srcId="{6EF53D91-F8A1-4B55-A684-B7075A2D89C5}" destId="{9C0519BF-15B4-4CFE-95D1-ADEF99DD6927}" srcOrd="0" destOrd="0" presId="urn:microsoft.com/office/officeart/2018/2/layout/IconVerticalSolidList"/>
    <dgm:cxn modelId="{7827D9FF-2803-4627-B4F5-5DAAF2712A3A}" type="presParOf" srcId="{6EF53D91-F8A1-4B55-A684-B7075A2D89C5}" destId="{10581CA4-36B0-4B0D-9B8F-F4A481441257}" srcOrd="1" destOrd="0" presId="urn:microsoft.com/office/officeart/2018/2/layout/IconVerticalSolidList"/>
    <dgm:cxn modelId="{107A8F07-BA11-4F91-9DD1-512DBFAD6F39}" type="presParOf" srcId="{6EF53D91-F8A1-4B55-A684-B7075A2D89C5}" destId="{69C7987C-56E3-4EFA-A497-28BDC74DEF72}" srcOrd="2" destOrd="0" presId="urn:microsoft.com/office/officeart/2018/2/layout/IconVerticalSolidList"/>
    <dgm:cxn modelId="{A945807F-FC3B-4478-BF93-5F9B96C92A13}" type="presParOf" srcId="{6EF53D91-F8A1-4B55-A684-B7075A2D89C5}" destId="{68D93A07-FF99-45DB-8744-AA2971542A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1B991-87AF-BF48-B79E-D76EC7562ED4}">
      <dsp:nvSpPr>
        <dsp:cNvPr id="0" name=""/>
        <dsp:cNvSpPr/>
      </dsp:nvSpPr>
      <dsp:spPr>
        <a:xfrm>
          <a:off x="1953696" y="928"/>
          <a:ext cx="7814784" cy="481086"/>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Sharing important information between staff members</a:t>
          </a:r>
        </a:p>
      </dsp:txBody>
      <dsp:txXfrm>
        <a:off x="1953696" y="928"/>
        <a:ext cx="7814784" cy="481086"/>
      </dsp:txXfrm>
    </dsp:sp>
    <dsp:sp modelId="{98FB86F4-8E59-B944-AE19-86A659EB4C0B}">
      <dsp:nvSpPr>
        <dsp:cNvPr id="0" name=""/>
        <dsp:cNvSpPr/>
      </dsp:nvSpPr>
      <dsp:spPr>
        <a:xfrm>
          <a:off x="0" y="928"/>
          <a:ext cx="1953696" cy="48108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Sharing</a:t>
          </a:r>
        </a:p>
      </dsp:txBody>
      <dsp:txXfrm>
        <a:off x="0" y="928"/>
        <a:ext cx="1953696" cy="481086"/>
      </dsp:txXfrm>
    </dsp:sp>
    <dsp:sp modelId="{FE9557E2-7304-1C40-A304-9D3B4B7192F2}">
      <dsp:nvSpPr>
        <dsp:cNvPr id="0" name=""/>
        <dsp:cNvSpPr/>
      </dsp:nvSpPr>
      <dsp:spPr>
        <a:xfrm>
          <a:off x="1953696" y="510879"/>
          <a:ext cx="7814784" cy="481086"/>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Keeping colleagues updated about ongoing work</a:t>
          </a:r>
        </a:p>
      </dsp:txBody>
      <dsp:txXfrm>
        <a:off x="1953696" y="510879"/>
        <a:ext cx="7814784" cy="481086"/>
      </dsp:txXfrm>
    </dsp:sp>
    <dsp:sp modelId="{DF218375-F6A7-C744-B5FA-B7475807B492}">
      <dsp:nvSpPr>
        <dsp:cNvPr id="0" name=""/>
        <dsp:cNvSpPr/>
      </dsp:nvSpPr>
      <dsp:spPr>
        <a:xfrm>
          <a:off x="0" y="510879"/>
          <a:ext cx="1953696" cy="481086"/>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Keeping</a:t>
          </a:r>
        </a:p>
      </dsp:txBody>
      <dsp:txXfrm>
        <a:off x="0" y="510879"/>
        <a:ext cx="1953696" cy="481086"/>
      </dsp:txXfrm>
    </dsp:sp>
    <dsp:sp modelId="{8E35CC82-40A3-D64F-A999-0CEFDF222DDC}">
      <dsp:nvSpPr>
        <dsp:cNvPr id="0" name=""/>
        <dsp:cNvSpPr/>
      </dsp:nvSpPr>
      <dsp:spPr>
        <a:xfrm>
          <a:off x="1953696" y="1020831"/>
          <a:ext cx="7814784" cy="481086"/>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Making sure staff understand what needs to be done</a:t>
          </a:r>
        </a:p>
      </dsp:txBody>
      <dsp:txXfrm>
        <a:off x="1953696" y="1020831"/>
        <a:ext cx="7814784" cy="481086"/>
      </dsp:txXfrm>
    </dsp:sp>
    <dsp:sp modelId="{3CE1AA00-6722-9B46-919E-A263C42BA715}">
      <dsp:nvSpPr>
        <dsp:cNvPr id="0" name=""/>
        <dsp:cNvSpPr/>
      </dsp:nvSpPr>
      <dsp:spPr>
        <a:xfrm>
          <a:off x="0" y="1020831"/>
          <a:ext cx="1953696" cy="481086"/>
        </a:xfrm>
        <a:prstGeom prst="rect">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Making</a:t>
          </a:r>
        </a:p>
      </dsp:txBody>
      <dsp:txXfrm>
        <a:off x="0" y="1020831"/>
        <a:ext cx="1953696" cy="481086"/>
      </dsp:txXfrm>
    </dsp:sp>
    <dsp:sp modelId="{09366C53-CA1D-0142-A410-E6F22EC359B4}">
      <dsp:nvSpPr>
        <dsp:cNvPr id="0" name=""/>
        <dsp:cNvSpPr/>
      </dsp:nvSpPr>
      <dsp:spPr>
        <a:xfrm>
          <a:off x="1953696" y="1530782"/>
          <a:ext cx="7814784" cy="481086"/>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Helping team members coordinate their work effectively</a:t>
          </a:r>
        </a:p>
      </dsp:txBody>
      <dsp:txXfrm>
        <a:off x="1953696" y="1530782"/>
        <a:ext cx="7814784" cy="481086"/>
      </dsp:txXfrm>
    </dsp:sp>
    <dsp:sp modelId="{6884DADA-746B-AC48-AFF3-715866A91A0A}">
      <dsp:nvSpPr>
        <dsp:cNvPr id="0" name=""/>
        <dsp:cNvSpPr/>
      </dsp:nvSpPr>
      <dsp:spPr>
        <a:xfrm>
          <a:off x="0" y="1530782"/>
          <a:ext cx="1953696" cy="481086"/>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Helping</a:t>
          </a:r>
        </a:p>
      </dsp:txBody>
      <dsp:txXfrm>
        <a:off x="0" y="1530782"/>
        <a:ext cx="1953696" cy="481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061EC-49AD-411B-86DC-212ABB1F82FC}">
      <dsp:nvSpPr>
        <dsp:cNvPr id="0" name=""/>
        <dsp:cNvSpPr/>
      </dsp:nvSpPr>
      <dsp:spPr>
        <a:xfrm>
          <a:off x="0" y="0"/>
          <a:ext cx="9172039" cy="4283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EC08A-05C2-4EB0-9FFB-157699797188}">
      <dsp:nvSpPr>
        <dsp:cNvPr id="0" name=""/>
        <dsp:cNvSpPr/>
      </dsp:nvSpPr>
      <dsp:spPr>
        <a:xfrm>
          <a:off x="129565" y="97215"/>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5854F9-096D-46BB-B1BF-FAFC17AE96D6}">
      <dsp:nvSpPr>
        <dsp:cNvPr id="0" name=""/>
        <dsp:cNvSpPr/>
      </dsp:nvSpPr>
      <dsp:spPr>
        <a:xfrm>
          <a:off x="494703" y="845"/>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89000">
            <a:lnSpc>
              <a:spcPct val="100000"/>
            </a:lnSpc>
            <a:spcBef>
              <a:spcPct val="0"/>
            </a:spcBef>
            <a:spcAft>
              <a:spcPct val="35000"/>
            </a:spcAft>
            <a:buNone/>
          </a:pPr>
          <a:r>
            <a:rPr lang="en-US" sz="2000" kern="1200"/>
            <a:t>Microsoft Teams lets healthcare staff chat, call and post messages</a:t>
          </a:r>
        </a:p>
      </dsp:txBody>
      <dsp:txXfrm>
        <a:off x="494703" y="845"/>
        <a:ext cx="8677335" cy="428314"/>
      </dsp:txXfrm>
    </dsp:sp>
    <dsp:sp modelId="{E1B816B1-BEB7-48F9-B31D-EC759A7ED93A}">
      <dsp:nvSpPr>
        <dsp:cNvPr id="0" name=""/>
        <dsp:cNvSpPr/>
      </dsp:nvSpPr>
      <dsp:spPr>
        <a:xfrm>
          <a:off x="0" y="536238"/>
          <a:ext cx="9172039" cy="4283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2A037-2127-4074-B086-E5D0DF5DF9DB}">
      <dsp:nvSpPr>
        <dsp:cNvPr id="0" name=""/>
        <dsp:cNvSpPr/>
      </dsp:nvSpPr>
      <dsp:spPr>
        <a:xfrm>
          <a:off x="129565" y="632609"/>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B78904-DCC3-48BA-8728-EE38FB377799}">
      <dsp:nvSpPr>
        <dsp:cNvPr id="0" name=""/>
        <dsp:cNvSpPr/>
      </dsp:nvSpPr>
      <dsp:spPr>
        <a:xfrm>
          <a:off x="494703" y="536238"/>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89000">
            <a:lnSpc>
              <a:spcPct val="100000"/>
            </a:lnSpc>
            <a:spcBef>
              <a:spcPct val="0"/>
            </a:spcBef>
            <a:spcAft>
              <a:spcPct val="35000"/>
            </a:spcAft>
            <a:buNone/>
          </a:pPr>
          <a:r>
            <a:rPr lang="en-US" sz="2000" kern="1200"/>
            <a:t>Staff can communicate and work together as a team</a:t>
          </a:r>
        </a:p>
      </dsp:txBody>
      <dsp:txXfrm>
        <a:off x="494703" y="536238"/>
        <a:ext cx="8677335" cy="428314"/>
      </dsp:txXfrm>
    </dsp:sp>
    <dsp:sp modelId="{BF779543-7A45-451B-9E99-F689058F8EBD}">
      <dsp:nvSpPr>
        <dsp:cNvPr id="0" name=""/>
        <dsp:cNvSpPr/>
      </dsp:nvSpPr>
      <dsp:spPr>
        <a:xfrm>
          <a:off x="0" y="1071632"/>
          <a:ext cx="9172039" cy="4283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F4C18-E865-46CA-AA29-F1D3DD3E6E5C}">
      <dsp:nvSpPr>
        <dsp:cNvPr id="0" name=""/>
        <dsp:cNvSpPr/>
      </dsp:nvSpPr>
      <dsp:spPr>
        <a:xfrm>
          <a:off x="129565" y="1168003"/>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2996D1-22FF-440E-989B-E2E30D01B010}">
      <dsp:nvSpPr>
        <dsp:cNvPr id="0" name=""/>
        <dsp:cNvSpPr/>
      </dsp:nvSpPr>
      <dsp:spPr>
        <a:xfrm>
          <a:off x="494703" y="1071632"/>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89000">
            <a:lnSpc>
              <a:spcPct val="100000"/>
            </a:lnSpc>
            <a:spcBef>
              <a:spcPct val="0"/>
            </a:spcBef>
            <a:spcAft>
              <a:spcPct val="35000"/>
            </a:spcAft>
            <a:buNone/>
          </a:pPr>
          <a:r>
            <a:rPr lang="en-US" sz="2000" kern="1200"/>
            <a:t>Teams can be used to store and share files and documents</a:t>
          </a:r>
        </a:p>
      </dsp:txBody>
      <dsp:txXfrm>
        <a:off x="494703" y="1071632"/>
        <a:ext cx="8677335" cy="428314"/>
      </dsp:txXfrm>
    </dsp:sp>
    <dsp:sp modelId="{9C0519BF-15B4-4CFE-95D1-ADEF99DD6927}">
      <dsp:nvSpPr>
        <dsp:cNvPr id="0" name=""/>
        <dsp:cNvSpPr/>
      </dsp:nvSpPr>
      <dsp:spPr>
        <a:xfrm>
          <a:off x="0" y="1607025"/>
          <a:ext cx="9172039" cy="42831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81CA4-36B0-4B0D-9B8F-F4A481441257}">
      <dsp:nvSpPr>
        <dsp:cNvPr id="0" name=""/>
        <dsp:cNvSpPr/>
      </dsp:nvSpPr>
      <dsp:spPr>
        <a:xfrm>
          <a:off x="129565" y="1703396"/>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D93A07-FF99-45DB-8744-AA2971542AE7}">
      <dsp:nvSpPr>
        <dsp:cNvPr id="0" name=""/>
        <dsp:cNvSpPr/>
      </dsp:nvSpPr>
      <dsp:spPr>
        <a:xfrm>
          <a:off x="494703" y="1607025"/>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89000">
            <a:lnSpc>
              <a:spcPct val="100000"/>
            </a:lnSpc>
            <a:spcBef>
              <a:spcPct val="0"/>
            </a:spcBef>
            <a:spcAft>
              <a:spcPct val="35000"/>
            </a:spcAft>
            <a:buNone/>
          </a:pPr>
          <a:r>
            <a:rPr lang="en-US" sz="2000" kern="1200"/>
            <a:t>The Shifts feature can be used to create, manage and share staff schedules</a:t>
          </a:r>
        </a:p>
      </dsp:txBody>
      <dsp:txXfrm>
        <a:off x="494703" y="1607025"/>
        <a:ext cx="8677335" cy="42831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hee.nhs.uk/" TargetMode="External"/><Relationship Id="rId2" Type="http://schemas.openxmlformats.org/officeDocument/2006/relationships/hyperlink" Target="https://www.hee.nhs.uk/our-work/cancer-diagnostics/cancer-communications-resource-hub/staf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arrows pointing at a red button">
            <a:extLst>
              <a:ext uri="{FF2B5EF4-FFF2-40B4-BE49-F238E27FC236}">
                <a16:creationId xmlns:a16="http://schemas.microsoft.com/office/drawing/2014/main" id="{BF818431-BA40-14A2-D082-2FBA87B6613B}"/>
              </a:ext>
            </a:extLst>
          </p:cNvPr>
          <p:cNvPicPr>
            <a:picLocks noChangeAspect="1"/>
          </p:cNvPicPr>
          <p:nvPr/>
        </p:nvPicPr>
        <p:blipFill>
          <a:blip r:embed="rId2">
            <a:alphaModFix amt="50000"/>
          </a:blip>
          <a:srcRect t="10812" r="-2" b="4791"/>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929478"/>
          </a:xfrm>
        </p:spPr>
        <p:txBody>
          <a:bodyPr>
            <a:normAutofit/>
          </a:bodyPr>
          <a:lstStyle/>
          <a:p>
            <a:r>
              <a:rPr lang="en-GB">
                <a:solidFill>
                  <a:srgbClr val="FFFFFF"/>
                </a:solidFill>
              </a:rPr>
              <a:t>Group choices</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rmAutofit/>
          </a:bodyPr>
          <a:lstStyle/>
          <a:p>
            <a:endParaRPr lang="en-GB" dirty="0"/>
          </a:p>
          <a:p>
            <a:endParaRPr lang="en-GB" dirty="0">
              <a:solidFill>
                <a:srgbClr val="FFFFFF"/>
              </a:solidFill>
            </a:endParaRPr>
          </a:p>
          <a:p>
            <a:endParaRPr lang="en-GB" dirty="0">
              <a:solidFill>
                <a:srgbClr val="FFFFFF"/>
              </a:solidFill>
            </a:endParaRPr>
          </a:p>
          <a:p>
            <a:endParaRPr lang="en-GB">
              <a:solidFill>
                <a:srgbClr val="FFFFFF"/>
              </a:solidFill>
            </a:endParaRPr>
          </a:p>
          <a:p>
            <a:endParaRPr lang="en-GB">
              <a:solidFill>
                <a:srgbClr val="FFFFFF"/>
              </a:solidFill>
            </a:endParaRPr>
          </a:p>
        </p:txBody>
      </p:sp>
      <p:sp>
        <p:nvSpPr>
          <p:cNvPr id="4" name="TextBox 3">
            <a:extLst>
              <a:ext uri="{FF2B5EF4-FFF2-40B4-BE49-F238E27FC236}">
                <a16:creationId xmlns:a16="http://schemas.microsoft.com/office/drawing/2014/main" id="{EAAAE06C-36C0-C790-AE4B-DE9509BAF175}"/>
              </a:ext>
            </a:extLst>
          </p:cNvPr>
          <p:cNvSpPr txBox="1"/>
          <p:nvPr/>
        </p:nvSpPr>
        <p:spPr>
          <a:xfrm>
            <a:off x="3241040" y="2098040"/>
            <a:ext cx="62484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2400" b="1" i="0" u="none" strike="noStrike" baseline="0">
                <a:solidFill>
                  <a:srgbClr val="FFFFFF"/>
                </a:solidFill>
                <a:latin typeface="Neue Haas Grotesk Text Pro"/>
                <a:ea typeface="Segoe UI"/>
                <a:cs typeface="Segoe UI"/>
              </a:rPr>
              <a:t>LCHS4007</a:t>
            </a:r>
            <a:r>
              <a:rPr lang="en-US" sz="2400" b="0" i="0">
                <a:solidFill>
                  <a:srgbClr val="FFFFFF"/>
                </a:solidFill>
                <a:latin typeface="Neue Haas Grotesk Text Pro"/>
                <a:ea typeface="Segoe UI"/>
                <a:cs typeface="Segoe UI"/>
              </a:rPr>
              <a:t>​</a:t>
            </a:r>
          </a:p>
          <a:p>
            <a:pPr algn="ctr" rtl="0"/>
            <a:r>
              <a:rPr lang="en-US" sz="2400" b="1" i="0" u="none" strike="noStrike" baseline="0">
                <a:solidFill>
                  <a:srgbClr val="FFFFFF"/>
                </a:solidFill>
                <a:latin typeface="Neue Haas Grotesk Text Pro"/>
                <a:ea typeface="Segoe UI"/>
                <a:cs typeface="Segoe UI"/>
              </a:rPr>
              <a:t>Digital skills and research methods</a:t>
            </a:r>
            <a:r>
              <a:rPr lang="en-US" sz="2400" b="0" i="0">
                <a:solidFill>
                  <a:srgbClr val="FFFFFF"/>
                </a:solidFill>
                <a:latin typeface="Neue Haas Grotesk Text Pro"/>
                <a:ea typeface="Segoe UI"/>
                <a:cs typeface="Segoe UI"/>
              </a:rPr>
              <a:t>​</a:t>
            </a:r>
          </a:p>
          <a:p>
            <a:pPr algn="ctr" rtl="0"/>
            <a:r>
              <a:rPr lang="en-US" sz="2400" b="1" i="0" u="none" strike="noStrike" baseline="0">
                <a:solidFill>
                  <a:srgbClr val="FFFFFF"/>
                </a:solidFill>
                <a:latin typeface="Neue Haas Grotesk Text Pro"/>
                <a:ea typeface="Segoe UI"/>
                <a:cs typeface="Segoe UI"/>
              </a:rPr>
              <a:t>Bianca Dodgen</a:t>
            </a:r>
            <a:r>
              <a:rPr lang="en-US" sz="2400" b="0" i="0">
                <a:solidFill>
                  <a:srgbClr val="FFFFFF"/>
                </a:solidFill>
                <a:latin typeface="Neue Haas Grotesk Text Pro"/>
                <a:ea typeface="Segoe UI"/>
                <a:cs typeface="Segoe UI"/>
              </a:rPr>
              <a:t>​</a:t>
            </a:r>
          </a:p>
          <a:p>
            <a:pPr algn="ctr" rtl="0"/>
            <a:r>
              <a:rPr lang="en-US" sz="2400" b="1" i="0" u="none" strike="noStrike" baseline="0">
                <a:solidFill>
                  <a:srgbClr val="FFFFFF"/>
                </a:solidFill>
                <a:latin typeface="Neue Haas Grotesk Text Pro"/>
                <a:ea typeface="Segoe UI"/>
                <a:cs typeface="Segoe UI"/>
              </a:rPr>
              <a:t>Fahd Nadeem – 2606818</a:t>
            </a:r>
            <a:r>
              <a:rPr lang="en-US" sz="2400" b="0" i="0">
                <a:solidFill>
                  <a:srgbClr val="FFFFFF"/>
                </a:solidFill>
                <a:latin typeface="Neue Haas Grotesk Text Pro"/>
                <a:ea typeface="Segoe UI"/>
                <a:cs typeface="Segoe UI"/>
              </a:rPr>
              <a:t>​</a:t>
            </a:r>
          </a:p>
          <a:p>
            <a:pPr algn="ctr" rtl="0"/>
            <a:r>
              <a:rPr lang="en-US" sz="2400" b="1" i="0" u="none" strike="noStrike" baseline="0">
                <a:solidFill>
                  <a:srgbClr val="FFFFFF"/>
                </a:solidFill>
                <a:latin typeface="Neue Haas Grotesk Text Pro"/>
                <a:ea typeface="Segoe UI"/>
                <a:cs typeface="Segoe UI"/>
              </a:rPr>
              <a:t>Miral Noor - 2504696</a:t>
            </a:r>
            <a:r>
              <a:rPr lang="en-US" sz="2400" b="0" i="0">
                <a:solidFill>
                  <a:srgbClr val="FFFFFF"/>
                </a:solidFill>
                <a:latin typeface="Neue Haas Grotesk Text Pro"/>
                <a:ea typeface="Segoe UI"/>
                <a:cs typeface="Segoe UI"/>
              </a:rPr>
              <a:t>​</a:t>
            </a:r>
          </a:p>
          <a:p>
            <a:pPr algn="ctr" rtl="0"/>
            <a:r>
              <a:rPr lang="en-US" sz="2400" b="0" i="0">
                <a:solidFill>
                  <a:srgbClr val="FFFFFF"/>
                </a:solidFill>
                <a:latin typeface="Neue Haas Grotesk Text Pro"/>
                <a:ea typeface="Segoe UI"/>
                <a:cs typeface="Segoe UI"/>
              </a:rPr>
              <a:t>​</a:t>
            </a:r>
          </a:p>
          <a:p>
            <a:pPr algn="ctr"/>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4CB246-AB33-B6F4-F2DA-EE1FF3AEC480}"/>
              </a:ext>
            </a:extLst>
          </p:cNvPr>
          <p:cNvSpPr txBox="1"/>
          <p:nvPr/>
        </p:nvSpPr>
        <p:spPr>
          <a:xfrm>
            <a:off x="264160" y="3429000"/>
            <a:ext cx="11927840"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1800" b="0" i="0" u="none" strike="noStrike" baseline="0">
                <a:solidFill>
                  <a:srgbClr val="FF0000"/>
                </a:solidFill>
                <a:latin typeface="Neue Haas Grotesk Text Pro"/>
                <a:ea typeface="Segoe UI"/>
                <a:cs typeface="Segoe UI"/>
              </a:rPr>
              <a:t>Example: If a support worker finishes a wellbeing check, they need to update colleagues so the same work isn't repeated.</a:t>
            </a:r>
            <a:r>
              <a:rPr lang="en-US" sz="1800" b="0" i="0">
                <a:solidFill>
                  <a:srgbClr val="000000"/>
                </a:solidFill>
                <a:latin typeface="Neue Haas Grotesk Text Pro"/>
                <a:ea typeface="Segoe UI"/>
                <a:cs typeface="Segoe UI"/>
              </a:rPr>
              <a:t>​</a:t>
            </a:r>
          </a:p>
          <a:p>
            <a:pPr algn="l" rtl="0"/>
            <a:r>
              <a:rPr lang="en-GB" sz="1800" b="1" i="0" u="none" strike="noStrike" baseline="0">
                <a:solidFill>
                  <a:srgbClr val="FF0000"/>
                </a:solidFill>
                <a:latin typeface="Neue Haas Grotesk Text Pro"/>
                <a:ea typeface="Segoe UI"/>
                <a:cs typeface="Segoe UI"/>
              </a:rPr>
              <a:t>Problems Ashford currently faces: </a:t>
            </a:r>
            <a:r>
              <a:rPr lang="en-GB" sz="1800" b="0" i="0" u="none" strike="noStrike" baseline="0">
                <a:solidFill>
                  <a:srgbClr val="FF0000"/>
                </a:solidFill>
                <a:latin typeface="Neue Haas Grotesk Text Pro"/>
                <a:ea typeface="Segoe UI"/>
                <a:cs typeface="Segoe UI"/>
              </a:rPr>
              <a:t>Missed updates between staff members, duplicated work, unclear staff rotas and responsibilities and inconsistent care records. </a:t>
            </a:r>
            <a:r>
              <a:rPr lang="en-US" sz="1800" b="0" i="0">
                <a:solidFill>
                  <a:srgbClr val="000000"/>
                </a:solidFill>
                <a:latin typeface="Neue Haas Grotesk Text Pro"/>
                <a:ea typeface="Segoe UI"/>
                <a:cs typeface="Segoe UI"/>
              </a:rPr>
              <a:t>​</a:t>
            </a:r>
          </a:p>
          <a:p>
            <a:pPr algn="l" rtl="0"/>
            <a:r>
              <a:rPr lang="en-GB" sz="1800" b="1" i="0" u="none" strike="noStrike" baseline="0">
                <a:solidFill>
                  <a:srgbClr val="FF0000"/>
                </a:solidFill>
                <a:latin typeface="Neue Haas Grotesk Text Pro"/>
                <a:ea typeface="Segoe UI"/>
                <a:cs typeface="Segoe UI"/>
              </a:rPr>
              <a:t>Why communication matters: </a:t>
            </a:r>
            <a:r>
              <a:rPr lang="en-GB" sz="1800" b="0" i="0" u="none" strike="noStrike" baseline="0">
                <a:solidFill>
                  <a:srgbClr val="FF0000"/>
                </a:solidFill>
                <a:latin typeface="Neue Haas Grotesk Text Pro"/>
                <a:ea typeface="Segoe UI"/>
                <a:cs typeface="Segoe UI"/>
              </a:rPr>
              <a:t>Better daily updates could help Ashford staff work together, avoid confusion and provide more consistent care.</a:t>
            </a:r>
            <a:r>
              <a:rPr lang="en-US" sz="1800" b="0" i="0">
                <a:solidFill>
                  <a:srgbClr val="000000"/>
                </a:solidFill>
                <a:latin typeface="Neue Haas Grotesk Text Pro"/>
                <a:ea typeface="Segoe UI"/>
                <a:cs typeface="Segoe UI"/>
              </a:rPr>
              <a:t>​</a:t>
            </a:r>
          </a:p>
          <a:p>
            <a:pPr algn="l" rtl="0"/>
            <a:r>
              <a:rPr lang="en-GB" sz="1800" b="0" i="0" u="none" strike="noStrike" baseline="0">
                <a:solidFill>
                  <a:srgbClr val="FF0000"/>
                </a:solidFill>
                <a:latin typeface="Neue Haas Grotesk Text Pro"/>
                <a:ea typeface="Segoe UI"/>
                <a:cs typeface="Segoe UI"/>
              </a:rPr>
              <a:t>Ashford supports adults with physical disabilities and long-term care needs. Staff help with daily care, medication reminders, appointment support and wellbeing checks. Support workers, nurses and care coordinators work across different locations, so sharing information is important.</a:t>
            </a:r>
            <a:r>
              <a:rPr lang="en-US" sz="1800" b="0" i="0">
                <a:solidFill>
                  <a:srgbClr val="000000"/>
                </a:solidFill>
                <a:latin typeface="Neue Haas Grotesk Text Pro"/>
                <a:ea typeface="Segoe UI"/>
                <a:cs typeface="Segoe UI"/>
              </a:rPr>
              <a:t>​</a:t>
            </a:r>
          </a:p>
          <a:p>
            <a:pPr algn="l" rtl="0"/>
            <a:r>
              <a:rPr lang="en-GB" sz="1800" b="0" i="0">
                <a:solidFill>
                  <a:srgbClr val="000000"/>
                </a:solidFill>
                <a:latin typeface="Neue Haas Grotesk Text Pro"/>
                <a:ea typeface="Segoe UI"/>
                <a:cs typeface="Segoe UI"/>
              </a:rPr>
              <a:t>​</a:t>
            </a:r>
          </a:p>
          <a:p>
            <a:pPr algn="l" rtl="0"/>
            <a:r>
              <a:rPr lang="en-US" sz="1800" b="0" i="0" u="none" strike="noStrike" baseline="0">
                <a:solidFill>
                  <a:srgbClr val="000000"/>
                </a:solidFill>
                <a:latin typeface="Neue Haas Grotesk Text Pro"/>
                <a:ea typeface="Segoe UI"/>
                <a:cs typeface="Segoe UI"/>
              </a:rPr>
              <a:t>(Health Education England, n.d.)</a:t>
            </a:r>
            <a:r>
              <a:rPr lang="en-US" sz="1800" b="0" i="0">
                <a:solidFill>
                  <a:srgbClr val="000000"/>
                </a:solidFill>
                <a:latin typeface="Neue Haas Grotesk Text Pro"/>
                <a:ea typeface="Segoe UI"/>
                <a:cs typeface="Segoe UI"/>
              </a:rPr>
              <a:t>​</a:t>
            </a:r>
          </a:p>
          <a:p>
            <a:pPr algn="l" rtl="0"/>
            <a:r>
              <a:rPr lang="en-US" sz="1800" b="0" i="0" u="none" strike="noStrike" baseline="0">
                <a:solidFill>
                  <a:srgbClr val="000000"/>
                </a:solidFill>
                <a:latin typeface="Neue Haas Grotesk Text Pro"/>
                <a:ea typeface="Segoe UI"/>
                <a:cs typeface="Segoe UI"/>
              </a:rPr>
              <a:t>(University of Wales Trinity Saint David, 2026)</a:t>
            </a:r>
            <a:r>
              <a:rPr lang="en-US" sz="1800" b="0" i="0">
                <a:solidFill>
                  <a:srgbClr val="000000"/>
                </a:solidFill>
                <a:latin typeface="Neue Haas Grotesk Text Pro"/>
                <a:ea typeface="Segoe UI"/>
                <a:cs typeface="Segoe UI"/>
              </a:rPr>
              <a:t>​</a:t>
            </a:r>
          </a:p>
          <a:p>
            <a:pPr algn="l" rtl="0"/>
            <a:r>
              <a:rPr lang="en-GB" sz="1600" b="0" i="0">
                <a:solidFill>
                  <a:srgbClr val="000000"/>
                </a:solidFill>
                <a:latin typeface="Neue Haas Grotesk Text Pro"/>
                <a:ea typeface="Segoe UI"/>
                <a:cs typeface="Segoe UI"/>
              </a:rPr>
              <a:t>​</a:t>
            </a:r>
          </a:p>
          <a:p>
            <a:pPr algn="ctr"/>
            <a:endParaRPr lang="en-US"/>
          </a:p>
        </p:txBody>
      </p:sp>
      <p:sp>
        <p:nvSpPr>
          <p:cNvPr id="3" name="TextBox 2">
            <a:extLst>
              <a:ext uri="{FF2B5EF4-FFF2-40B4-BE49-F238E27FC236}">
                <a16:creationId xmlns:a16="http://schemas.microsoft.com/office/drawing/2014/main" id="{1BF7026B-7CCD-A33A-67D1-5272719477F7}"/>
              </a:ext>
            </a:extLst>
          </p:cNvPr>
          <p:cNvSpPr txBox="1"/>
          <p:nvPr/>
        </p:nvSpPr>
        <p:spPr>
          <a:xfrm>
            <a:off x="802640" y="5080"/>
            <a:ext cx="1191768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baseline="0">
                <a:solidFill>
                  <a:srgbClr val="000000"/>
                </a:solidFill>
                <a:latin typeface="Neue Haas Grotesk Text Pro"/>
              </a:rPr>
              <a:t>What does staff communication and daily updates involve?</a:t>
            </a:r>
            <a:r>
              <a:rPr sz="2800" b="0" i="0">
                <a:solidFill>
                  <a:srgbClr val="000000"/>
                </a:solidFill>
                <a:latin typeface="Neue Haas Grotesk Text Pro"/>
                <a:ea typeface="Neue Haas Grotesk Text Pro"/>
                <a:cs typeface="Neue Haas Grotesk Text Pro"/>
              </a:rPr>
              <a:t>​</a:t>
            </a:r>
            <a:endParaRPr lang="en-US"/>
          </a:p>
          <a:p>
            <a:pPr algn="ctr"/>
            <a:endParaRPr lang="en-US"/>
          </a:p>
        </p:txBody>
      </p:sp>
      <p:graphicFrame>
        <p:nvGraphicFramePr>
          <p:cNvPr id="4" name="Content Placeholder 2">
            <a:extLst>
              <a:ext uri="{FF2B5EF4-FFF2-40B4-BE49-F238E27FC236}">
                <a16:creationId xmlns:a16="http://schemas.microsoft.com/office/drawing/2014/main" id="{AFC9F377-8AC5-B590-856B-9A62E1C5860D}"/>
              </a:ext>
            </a:extLst>
          </p:cNvPr>
          <p:cNvGraphicFramePr>
            <a:graphicFrameLocks noGrp="1"/>
          </p:cNvGraphicFramePr>
          <p:nvPr>
            <p:extLst>
              <p:ext uri="{D42A27DB-BD31-4B8C-83A1-F6EECF244321}">
                <p14:modId xmlns:p14="http://schemas.microsoft.com/office/powerpoint/2010/main" val="3970521793"/>
              </p:ext>
            </p:extLst>
          </p:nvPr>
        </p:nvGraphicFramePr>
        <p:xfrm>
          <a:off x="1503602" y="811703"/>
          <a:ext cx="9768480" cy="2012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1909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E37FF5-9907-90A6-AF7A-30241ED87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1">
            <a:extLst>
              <a:ext uri="{FF2B5EF4-FFF2-40B4-BE49-F238E27FC236}">
                <a16:creationId xmlns:a16="http://schemas.microsoft.com/office/drawing/2014/main" id="{DFE95F48-A4C3-B8A1-A0FC-B77743B773D9}"/>
              </a:ext>
            </a:extLst>
          </p:cNvPr>
          <p:cNvSpPr>
            <a:spLocks noGrp="1"/>
          </p:cNvSpPr>
          <p:nvPr/>
        </p:nvSpPr>
        <p:spPr>
          <a:xfrm>
            <a:off x="674147" y="90297"/>
            <a:ext cx="8405308" cy="5613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ctr"/>
            <a:r>
              <a:rPr lang="en-US" sz="2800"/>
              <a:t>Which Microsoft 365 tool was selected?</a:t>
            </a:r>
          </a:p>
        </p:txBody>
      </p:sp>
      <p:graphicFrame>
        <p:nvGraphicFramePr>
          <p:cNvPr id="4" name="Content Placeholder 2">
            <a:extLst>
              <a:ext uri="{FF2B5EF4-FFF2-40B4-BE49-F238E27FC236}">
                <a16:creationId xmlns:a16="http://schemas.microsoft.com/office/drawing/2014/main" id="{7BFD47B3-6BFD-EABA-404B-4E7C5417CD8C}"/>
              </a:ext>
            </a:extLst>
          </p:cNvPr>
          <p:cNvGraphicFramePr>
            <a:graphicFrameLocks noGrp="1"/>
          </p:cNvGraphicFramePr>
          <p:nvPr/>
        </p:nvGraphicFramePr>
        <p:xfrm>
          <a:off x="903947" y="697215"/>
          <a:ext cx="9172039" cy="20361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5">
            <a:extLst>
              <a:ext uri="{FF2B5EF4-FFF2-40B4-BE49-F238E27FC236}">
                <a16:creationId xmlns:a16="http://schemas.microsoft.com/office/drawing/2014/main" id="{301638F3-2FAB-7246-FA03-DCD550144851}"/>
              </a:ext>
            </a:extLst>
          </p:cNvPr>
          <p:cNvSpPr txBox="1"/>
          <p:nvPr/>
        </p:nvSpPr>
        <p:spPr>
          <a:xfrm>
            <a:off x="98611" y="2918532"/>
            <a:ext cx="11994777" cy="415498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FF0000"/>
                </a:solidFill>
              </a:rPr>
              <a:t>We chose Microsoft Teams because Ashford already uses Microsoft 365, so there’s no need for a completely new system. The main problem is staff are unsure which tools to use, so they need proper training. Teams could help staff communicate across different locations, reduce missed updates, duplicated work and confusion with shifts. Overall, it could help Ashford stay more organised and work better as a team. </a:t>
            </a:r>
          </a:p>
          <a:p>
            <a:r>
              <a:rPr lang="en-GB">
                <a:solidFill>
                  <a:srgbClr val="FF0000"/>
                </a:solidFill>
              </a:rPr>
              <a:t>Teams could also save staff time because they can share daily updates, check important information and see their shifts in one place. </a:t>
            </a:r>
          </a:p>
          <a:p>
            <a:r>
              <a:rPr lang="en-GB">
                <a:solidFill>
                  <a:srgbClr val="FF0000"/>
                </a:solidFill>
              </a:rPr>
              <a:t>However, some staff might struggle at first and need training, poor internet could delay updates, and personal care information needs to be kept secure. To make this work, Ashford should train staff, set up clear communication channels and make sure everyone knows how to use Teams properly and safely.</a:t>
            </a:r>
          </a:p>
          <a:p>
            <a:endParaRPr lang="en-US"/>
          </a:p>
          <a:p>
            <a:r>
              <a:rPr lang="en-US"/>
              <a:t>(Microsoft, 2026)</a:t>
            </a:r>
          </a:p>
          <a:p>
            <a:r>
              <a:rPr lang="en-US"/>
              <a:t>(University of Wales Trinity Saint David, 2026)</a:t>
            </a:r>
          </a:p>
          <a:p>
            <a:endParaRPr lang="en-US" sz="1600"/>
          </a:p>
          <a:p>
            <a:endParaRPr lang="en-GB" sz="1600">
              <a:solidFill>
                <a:srgbClr val="FF0000"/>
              </a:solidFill>
            </a:endParaRPr>
          </a:p>
          <a:p>
            <a:endParaRPr lang="en-GB" sz="1600">
              <a:solidFill>
                <a:srgbClr val="FF0000"/>
              </a:solidFill>
            </a:endParaRPr>
          </a:p>
        </p:txBody>
      </p:sp>
    </p:spTree>
    <p:extLst>
      <p:ext uri="{BB962C8B-B14F-4D97-AF65-F5344CB8AC3E}">
        <p14:creationId xmlns:p14="http://schemas.microsoft.com/office/powerpoint/2010/main" val="3840283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EA54BA-10D9-167D-82F9-F2D14401FCB5}"/>
              </a:ext>
            </a:extLst>
          </p:cNvPr>
          <p:cNvSpPr txBox="1"/>
          <p:nvPr/>
        </p:nvSpPr>
        <p:spPr>
          <a:xfrm>
            <a:off x="177537" y="177538"/>
            <a:ext cx="1176590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t>How it improves efficiency or communication</a:t>
            </a:r>
          </a:p>
        </p:txBody>
      </p:sp>
      <p:graphicFrame>
        <p:nvGraphicFramePr>
          <p:cNvPr id="5" name="Table 4">
            <a:extLst>
              <a:ext uri="{FF2B5EF4-FFF2-40B4-BE49-F238E27FC236}">
                <a16:creationId xmlns:a16="http://schemas.microsoft.com/office/drawing/2014/main" id="{2A1AB79D-E26B-6AE8-A102-D72EDDC08775}"/>
              </a:ext>
            </a:extLst>
          </p:cNvPr>
          <p:cNvGraphicFramePr>
            <a:graphicFrameLocks noGrp="1"/>
          </p:cNvGraphicFramePr>
          <p:nvPr>
            <p:extLst>
              <p:ext uri="{D42A27DB-BD31-4B8C-83A1-F6EECF244321}">
                <p14:modId xmlns:p14="http://schemas.microsoft.com/office/powerpoint/2010/main" val="2053845072"/>
              </p:ext>
            </p:extLst>
          </p:nvPr>
        </p:nvGraphicFramePr>
        <p:xfrm>
          <a:off x="670560" y="1127760"/>
          <a:ext cx="2027624" cy="5260704"/>
        </p:xfrm>
        <a:graphic>
          <a:graphicData uri="http://schemas.openxmlformats.org/drawingml/2006/table">
            <a:tbl>
              <a:tblPr firstRow="1" bandRow="1">
                <a:tableStyleId>{21E4AEA4-8DFA-4A89-87EB-49C32662AFE0}</a:tableStyleId>
              </a:tblPr>
              <a:tblGrid>
                <a:gridCol w="2027624">
                  <a:extLst>
                    <a:ext uri="{9D8B030D-6E8A-4147-A177-3AD203B41FA5}">
                      <a16:colId xmlns:a16="http://schemas.microsoft.com/office/drawing/2014/main" val="559716235"/>
                    </a:ext>
                  </a:extLst>
                </a:gridCol>
              </a:tblGrid>
              <a:tr h="1315176">
                <a:tc>
                  <a:txBody>
                    <a:bodyPr/>
                    <a:lstStyle/>
                    <a:p>
                      <a:pPr algn="ctr"/>
                      <a:r>
                        <a:rPr lang="en-GB" sz="2400" dirty="0"/>
                        <a:t>NO SILOS</a:t>
                      </a:r>
                    </a:p>
                  </a:txBody>
                  <a:tcPr>
                    <a:solidFill>
                      <a:srgbClr val="ED7D31"/>
                    </a:solidFill>
                  </a:tcPr>
                </a:tc>
                <a:extLst>
                  <a:ext uri="{0D108BD9-81ED-4DB2-BD59-A6C34878D82A}">
                    <a16:rowId xmlns:a16="http://schemas.microsoft.com/office/drawing/2014/main" val="1072481504"/>
                  </a:ext>
                </a:extLst>
              </a:tr>
              <a:tr h="1315176">
                <a:tc>
                  <a:txBody>
                    <a:bodyPr/>
                    <a:lstStyle/>
                    <a:p>
                      <a:pPr algn="ctr"/>
                      <a:r>
                        <a:rPr lang="en-GB" sz="2400" b="1" dirty="0">
                          <a:solidFill>
                            <a:schemeClr val="bg1"/>
                          </a:solidFill>
                        </a:rPr>
                        <a:t>LESS REWORK</a:t>
                      </a:r>
                    </a:p>
                  </a:txBody>
                  <a:tcPr>
                    <a:solidFill>
                      <a:srgbClr val="ED7D31"/>
                    </a:solidFill>
                  </a:tcPr>
                </a:tc>
                <a:extLst>
                  <a:ext uri="{0D108BD9-81ED-4DB2-BD59-A6C34878D82A}">
                    <a16:rowId xmlns:a16="http://schemas.microsoft.com/office/drawing/2014/main" val="776500214"/>
                  </a:ext>
                </a:extLst>
              </a:tr>
              <a:tr h="1315176">
                <a:tc>
                  <a:txBody>
                    <a:bodyPr/>
                    <a:lstStyle/>
                    <a:p>
                      <a:pPr algn="ctr"/>
                      <a:r>
                        <a:rPr lang="en-GB" sz="2400" dirty="0">
                          <a:solidFill>
                            <a:schemeClr val="bg1"/>
                          </a:solidFill>
                        </a:rPr>
                        <a:t>FASTER</a:t>
                      </a:r>
                    </a:p>
                    <a:p>
                      <a:pPr lvl="0" algn="ctr">
                        <a:buNone/>
                      </a:pPr>
                      <a:r>
                        <a:rPr lang="en-GB" sz="2400" dirty="0">
                          <a:solidFill>
                            <a:schemeClr val="bg1"/>
                          </a:solidFill>
                        </a:rPr>
                        <a:t>ALERTS</a:t>
                      </a:r>
                    </a:p>
                  </a:txBody>
                  <a:tcPr>
                    <a:solidFill>
                      <a:srgbClr val="ED7D31"/>
                    </a:solidFill>
                  </a:tcPr>
                </a:tc>
                <a:extLst>
                  <a:ext uri="{0D108BD9-81ED-4DB2-BD59-A6C34878D82A}">
                    <a16:rowId xmlns:a16="http://schemas.microsoft.com/office/drawing/2014/main" val="3423185980"/>
                  </a:ext>
                </a:extLst>
              </a:tr>
              <a:tr h="1315176">
                <a:tc>
                  <a:txBody>
                    <a:bodyPr/>
                    <a:lstStyle/>
                    <a:p>
                      <a:pPr algn="ctr"/>
                      <a:r>
                        <a:rPr lang="en-GB" sz="2400" b="1" dirty="0">
                          <a:solidFill>
                            <a:schemeClr val="bg1"/>
                          </a:solidFill>
                        </a:rPr>
                        <a:t>TEAMWORK</a:t>
                      </a:r>
                    </a:p>
                  </a:txBody>
                  <a:tcPr>
                    <a:solidFill>
                      <a:srgbClr val="ED7D31"/>
                    </a:solidFill>
                  </a:tcPr>
                </a:tc>
                <a:extLst>
                  <a:ext uri="{0D108BD9-81ED-4DB2-BD59-A6C34878D82A}">
                    <a16:rowId xmlns:a16="http://schemas.microsoft.com/office/drawing/2014/main" val="1110259018"/>
                  </a:ext>
                </a:extLst>
              </a:tr>
            </a:tbl>
          </a:graphicData>
        </a:graphic>
      </p:graphicFrame>
      <p:graphicFrame>
        <p:nvGraphicFramePr>
          <p:cNvPr id="2" name="Table 1">
            <a:extLst>
              <a:ext uri="{FF2B5EF4-FFF2-40B4-BE49-F238E27FC236}">
                <a16:creationId xmlns:a16="http://schemas.microsoft.com/office/drawing/2014/main" id="{AB4F5C0D-DF38-FADA-98FE-AA4895145B5E}"/>
              </a:ext>
            </a:extLst>
          </p:cNvPr>
          <p:cNvGraphicFramePr>
            <a:graphicFrameLocks noGrp="1"/>
          </p:cNvGraphicFramePr>
          <p:nvPr>
            <p:extLst>
              <p:ext uri="{D42A27DB-BD31-4B8C-83A1-F6EECF244321}">
                <p14:modId xmlns:p14="http://schemas.microsoft.com/office/powerpoint/2010/main" val="3843506"/>
              </p:ext>
            </p:extLst>
          </p:nvPr>
        </p:nvGraphicFramePr>
        <p:xfrm>
          <a:off x="2814320" y="1137920"/>
          <a:ext cx="8846891" cy="5289512"/>
        </p:xfrm>
        <a:graphic>
          <a:graphicData uri="http://schemas.openxmlformats.org/drawingml/2006/table">
            <a:tbl>
              <a:tblPr firstRow="1" bandRow="1">
                <a:tableStyleId>{5C22544A-7EE6-4342-B048-85BDC9FD1C3A}</a:tableStyleId>
              </a:tblPr>
              <a:tblGrid>
                <a:gridCol w="8846891">
                  <a:extLst>
                    <a:ext uri="{9D8B030D-6E8A-4147-A177-3AD203B41FA5}">
                      <a16:colId xmlns:a16="http://schemas.microsoft.com/office/drawing/2014/main" val="3689737390"/>
                    </a:ext>
                  </a:extLst>
                </a:gridCol>
              </a:tblGrid>
              <a:tr h="1322378">
                <a:tc>
                  <a:txBody>
                    <a:bodyPr/>
                    <a:lstStyle/>
                    <a:p>
                      <a:r>
                        <a:rPr lang="en-US" sz="2400" dirty="0">
                          <a:solidFill>
                            <a:schemeClr val="tx1"/>
                          </a:solidFill>
                        </a:rPr>
                        <a:t>Replaces fragmented text </a:t>
                      </a:r>
                      <a:r>
                        <a:rPr lang="en-US" sz="2400">
                          <a:solidFill>
                            <a:schemeClr val="tx1"/>
                          </a:solidFill>
                        </a:rPr>
                        <a:t>messages</a:t>
                      </a:r>
                      <a:r>
                        <a:rPr lang="en-US" sz="2400" dirty="0">
                          <a:solidFill>
                            <a:schemeClr val="tx1"/>
                          </a:solidFill>
                        </a:rPr>
                        <a:t> and phone calls with unified digital threads</a:t>
                      </a:r>
                      <a:endParaRPr lang="en-US" dirty="0"/>
                    </a:p>
                  </a:txBody>
                  <a:tcPr>
                    <a:solidFill>
                      <a:schemeClr val="accent2">
                        <a:lumMod val="20000"/>
                        <a:lumOff val="80000"/>
                      </a:schemeClr>
                    </a:solidFill>
                  </a:tcPr>
                </a:tc>
                <a:extLst>
                  <a:ext uri="{0D108BD9-81ED-4DB2-BD59-A6C34878D82A}">
                    <a16:rowId xmlns:a16="http://schemas.microsoft.com/office/drawing/2014/main" val="1360691329"/>
                  </a:ext>
                </a:extLst>
              </a:tr>
              <a:tr h="1322378">
                <a:tc>
                  <a:txBody>
                    <a:bodyPr/>
                    <a:lstStyle/>
                    <a:p>
                      <a:r>
                        <a:rPr lang="en-US" sz="2400" b="1" dirty="0">
                          <a:solidFill>
                            <a:schemeClr val="tx1"/>
                          </a:solidFill>
                        </a:rPr>
                        <a:t>Prevents duplicated work and inconsistent care records through real – time sync</a:t>
                      </a:r>
                    </a:p>
                  </a:txBody>
                  <a:tcPr>
                    <a:solidFill>
                      <a:schemeClr val="accent2">
                        <a:lumMod val="20000"/>
                        <a:lumOff val="80000"/>
                      </a:schemeClr>
                    </a:solidFill>
                  </a:tcPr>
                </a:tc>
                <a:extLst>
                  <a:ext uri="{0D108BD9-81ED-4DB2-BD59-A6C34878D82A}">
                    <a16:rowId xmlns:a16="http://schemas.microsoft.com/office/drawing/2014/main" val="2465620951"/>
                  </a:ext>
                </a:extLst>
              </a:tr>
              <a:tr h="1322378">
                <a:tc>
                  <a:txBody>
                    <a:bodyPr/>
                    <a:lstStyle/>
                    <a:p>
                      <a:r>
                        <a:rPr lang="en-US" sz="2400" b="1" dirty="0"/>
                        <a:t>Enable  rapid response  times for urgent medication reminders and wellbeing checks</a:t>
                      </a:r>
                    </a:p>
                  </a:txBody>
                  <a:tcPr>
                    <a:solidFill>
                      <a:schemeClr val="accent2">
                        <a:lumMod val="20000"/>
                        <a:lumOff val="80000"/>
                      </a:schemeClr>
                    </a:solidFill>
                  </a:tcPr>
                </a:tc>
                <a:extLst>
                  <a:ext uri="{0D108BD9-81ED-4DB2-BD59-A6C34878D82A}">
                    <a16:rowId xmlns:a16="http://schemas.microsoft.com/office/drawing/2014/main" val="3370412116"/>
                  </a:ext>
                </a:extLst>
              </a:tr>
              <a:tr h="1322378">
                <a:tc>
                  <a:txBody>
                    <a:bodyPr/>
                    <a:lstStyle/>
                    <a:p>
                      <a:r>
                        <a:rPr lang="en-US" sz="2400" b="1" dirty="0"/>
                        <a:t>Improves overall collaboration between support workers ,nurses ,and coordinators</a:t>
                      </a:r>
                    </a:p>
                  </a:txBody>
                  <a:tcPr>
                    <a:solidFill>
                      <a:schemeClr val="accent2">
                        <a:lumMod val="20000"/>
                        <a:lumOff val="80000"/>
                      </a:schemeClr>
                    </a:solidFill>
                  </a:tcPr>
                </a:tc>
                <a:extLst>
                  <a:ext uri="{0D108BD9-81ED-4DB2-BD59-A6C34878D82A}">
                    <a16:rowId xmlns:a16="http://schemas.microsoft.com/office/drawing/2014/main" val="16309964"/>
                  </a:ext>
                </a:extLst>
              </a:tr>
            </a:tbl>
          </a:graphicData>
        </a:graphic>
      </p:graphicFrame>
      <p:sp>
        <p:nvSpPr>
          <p:cNvPr id="3" name="TextBox 2">
            <a:extLst>
              <a:ext uri="{FF2B5EF4-FFF2-40B4-BE49-F238E27FC236}">
                <a16:creationId xmlns:a16="http://schemas.microsoft.com/office/drawing/2014/main" id="{AB1D2052-3419-E1F4-31B5-02FFFEF524DF}"/>
              </a:ext>
            </a:extLst>
          </p:cNvPr>
          <p:cNvSpPr txBox="1"/>
          <p:nvPr/>
        </p:nvSpPr>
        <p:spPr>
          <a:xfrm>
            <a:off x="799431" y="6451957"/>
            <a:ext cx="1084131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t>Streamlining communication workflows directly resolved Ashford problem which missed update with  poor reasons</a:t>
            </a:r>
          </a:p>
        </p:txBody>
      </p:sp>
    </p:spTree>
    <p:extLst>
      <p:ext uri="{BB962C8B-B14F-4D97-AF65-F5344CB8AC3E}">
        <p14:creationId xmlns:p14="http://schemas.microsoft.com/office/powerpoint/2010/main" val="1585374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14391-1C49-1EC5-9160-2DA2598D7518}"/>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D1B7AE6-4DFB-C20A-ABA1-1F0D41916395}"/>
              </a:ext>
            </a:extLst>
          </p:cNvPr>
          <p:cNvGraphicFramePr>
            <a:graphicFrameLocks noGrp="1"/>
          </p:cNvGraphicFramePr>
          <p:nvPr>
            <p:extLst>
              <p:ext uri="{D42A27DB-BD31-4B8C-83A1-F6EECF244321}">
                <p14:modId xmlns:p14="http://schemas.microsoft.com/office/powerpoint/2010/main" val="3478315974"/>
              </p:ext>
            </p:extLst>
          </p:nvPr>
        </p:nvGraphicFramePr>
        <p:xfrm>
          <a:off x="497840" y="833120"/>
          <a:ext cx="2059362" cy="5335084"/>
        </p:xfrm>
        <a:graphic>
          <a:graphicData uri="http://schemas.openxmlformats.org/drawingml/2006/table">
            <a:tbl>
              <a:tblPr firstRow="1" bandRow="1">
                <a:tableStyleId>{21E4AEA4-8DFA-4A89-87EB-49C32662AFE0}</a:tableStyleId>
              </a:tblPr>
              <a:tblGrid>
                <a:gridCol w="2059362">
                  <a:extLst>
                    <a:ext uri="{9D8B030D-6E8A-4147-A177-3AD203B41FA5}">
                      <a16:colId xmlns:a16="http://schemas.microsoft.com/office/drawing/2014/main" val="559716235"/>
                    </a:ext>
                  </a:extLst>
                </a:gridCol>
              </a:tblGrid>
              <a:tr h="1333771">
                <a:tc>
                  <a:txBody>
                    <a:bodyPr/>
                    <a:lstStyle/>
                    <a:p>
                      <a:pPr algn="ctr"/>
                      <a:r>
                        <a:rPr lang="en-GB" sz="2400" dirty="0"/>
                        <a:t>Mobile </a:t>
                      </a:r>
                    </a:p>
                    <a:p>
                      <a:pPr lvl="0" algn="ctr">
                        <a:buNone/>
                      </a:pPr>
                      <a:r>
                        <a:rPr lang="en-GB" sz="2400" dirty="0"/>
                        <a:t>Ready</a:t>
                      </a:r>
                    </a:p>
                  </a:txBody>
                  <a:tcPr>
                    <a:solidFill>
                      <a:srgbClr val="ED7D31"/>
                    </a:solidFill>
                  </a:tcPr>
                </a:tc>
                <a:extLst>
                  <a:ext uri="{0D108BD9-81ED-4DB2-BD59-A6C34878D82A}">
                    <a16:rowId xmlns:a16="http://schemas.microsoft.com/office/drawing/2014/main" val="1072481504"/>
                  </a:ext>
                </a:extLst>
              </a:tr>
              <a:tr h="1333771">
                <a:tc>
                  <a:txBody>
                    <a:bodyPr/>
                    <a:lstStyle/>
                    <a:p>
                      <a:pPr algn="ctr"/>
                      <a:r>
                        <a:rPr lang="en-GB" sz="2400" b="1" dirty="0">
                          <a:solidFill>
                            <a:schemeClr val="bg1"/>
                          </a:solidFill>
                        </a:rPr>
                        <a:t>Central</a:t>
                      </a:r>
                    </a:p>
                    <a:p>
                      <a:pPr lvl="0" algn="ctr">
                        <a:buNone/>
                      </a:pPr>
                      <a:r>
                        <a:rPr lang="en-GB" sz="2400" b="1" dirty="0">
                          <a:solidFill>
                            <a:schemeClr val="bg1"/>
                          </a:solidFill>
                        </a:rPr>
                        <a:t>HUB</a:t>
                      </a:r>
                    </a:p>
                  </a:txBody>
                  <a:tcPr>
                    <a:solidFill>
                      <a:srgbClr val="ED7D31"/>
                    </a:solidFill>
                  </a:tcPr>
                </a:tc>
                <a:extLst>
                  <a:ext uri="{0D108BD9-81ED-4DB2-BD59-A6C34878D82A}">
                    <a16:rowId xmlns:a16="http://schemas.microsoft.com/office/drawing/2014/main" val="776500214"/>
                  </a:ext>
                </a:extLst>
              </a:tr>
              <a:tr h="1333771">
                <a:tc>
                  <a:txBody>
                    <a:bodyPr/>
                    <a:lstStyle/>
                    <a:p>
                      <a:pPr algn="ctr"/>
                      <a:r>
                        <a:rPr lang="en-GB" sz="2400" dirty="0">
                          <a:solidFill>
                            <a:schemeClr val="bg1"/>
                          </a:solidFill>
                        </a:rPr>
                        <a:t>TRAGETED</a:t>
                      </a:r>
                    </a:p>
                  </a:txBody>
                  <a:tcPr>
                    <a:solidFill>
                      <a:srgbClr val="ED7D31"/>
                    </a:solidFill>
                  </a:tcPr>
                </a:tc>
                <a:extLst>
                  <a:ext uri="{0D108BD9-81ED-4DB2-BD59-A6C34878D82A}">
                    <a16:rowId xmlns:a16="http://schemas.microsoft.com/office/drawing/2014/main" val="3423185980"/>
                  </a:ext>
                </a:extLst>
              </a:tr>
              <a:tr h="1333771">
                <a:tc>
                  <a:txBody>
                    <a:bodyPr/>
                    <a:lstStyle/>
                    <a:p>
                      <a:pPr algn="ctr"/>
                      <a:r>
                        <a:rPr lang="en-GB" sz="2000" b="1" dirty="0">
                          <a:solidFill>
                            <a:schemeClr val="bg1"/>
                          </a:solidFill>
                        </a:rPr>
                        <a:t>ACCOUNTABLE</a:t>
                      </a:r>
                    </a:p>
                  </a:txBody>
                  <a:tcPr>
                    <a:solidFill>
                      <a:srgbClr val="ED7D31"/>
                    </a:solidFill>
                  </a:tcPr>
                </a:tc>
                <a:extLst>
                  <a:ext uri="{0D108BD9-81ED-4DB2-BD59-A6C34878D82A}">
                    <a16:rowId xmlns:a16="http://schemas.microsoft.com/office/drawing/2014/main" val="1110259018"/>
                  </a:ext>
                </a:extLst>
              </a:tr>
            </a:tbl>
          </a:graphicData>
        </a:graphic>
      </p:graphicFrame>
      <p:graphicFrame>
        <p:nvGraphicFramePr>
          <p:cNvPr id="2" name="Table 1">
            <a:extLst>
              <a:ext uri="{FF2B5EF4-FFF2-40B4-BE49-F238E27FC236}">
                <a16:creationId xmlns:a16="http://schemas.microsoft.com/office/drawing/2014/main" id="{53305FF8-8DEB-C4B0-8B5A-2E558C31A62C}"/>
              </a:ext>
            </a:extLst>
          </p:cNvPr>
          <p:cNvGraphicFramePr>
            <a:graphicFrameLocks noGrp="1"/>
          </p:cNvGraphicFramePr>
          <p:nvPr>
            <p:extLst>
              <p:ext uri="{D42A27DB-BD31-4B8C-83A1-F6EECF244321}">
                <p14:modId xmlns:p14="http://schemas.microsoft.com/office/powerpoint/2010/main" val="1940409034"/>
              </p:ext>
            </p:extLst>
          </p:nvPr>
        </p:nvGraphicFramePr>
        <p:xfrm>
          <a:off x="2600960" y="833120"/>
          <a:ext cx="8933500" cy="5312604"/>
        </p:xfrm>
        <a:graphic>
          <a:graphicData uri="http://schemas.openxmlformats.org/drawingml/2006/table">
            <a:tbl>
              <a:tblPr firstRow="1" bandRow="1">
                <a:tableStyleId>{5C22544A-7EE6-4342-B048-85BDC9FD1C3A}</a:tableStyleId>
              </a:tblPr>
              <a:tblGrid>
                <a:gridCol w="8933500">
                  <a:extLst>
                    <a:ext uri="{9D8B030D-6E8A-4147-A177-3AD203B41FA5}">
                      <a16:colId xmlns:a16="http://schemas.microsoft.com/office/drawing/2014/main" val="3689737390"/>
                    </a:ext>
                  </a:extLst>
                </a:gridCol>
              </a:tblGrid>
              <a:tr h="1328151">
                <a:tc>
                  <a:txBody>
                    <a:bodyPr/>
                    <a:lstStyle/>
                    <a:p>
                      <a:r>
                        <a:rPr lang="en-US" sz="2400" dirty="0">
                          <a:solidFill>
                            <a:schemeClr val="tx1"/>
                          </a:solidFill>
                        </a:rPr>
                        <a:t>Cloud-based access for staff working across homes  ,supported living , and office</a:t>
                      </a:r>
                    </a:p>
                  </a:txBody>
                  <a:tcPr>
                    <a:solidFill>
                      <a:schemeClr val="accent2">
                        <a:lumMod val="20000"/>
                        <a:lumOff val="80000"/>
                      </a:schemeClr>
                    </a:solidFill>
                  </a:tcPr>
                </a:tc>
                <a:extLst>
                  <a:ext uri="{0D108BD9-81ED-4DB2-BD59-A6C34878D82A}">
                    <a16:rowId xmlns:a16="http://schemas.microsoft.com/office/drawing/2014/main" val="1360691329"/>
                  </a:ext>
                </a:extLst>
              </a:tr>
              <a:tr h="1328151">
                <a:tc>
                  <a:txBody>
                    <a:bodyPr/>
                    <a:lstStyle/>
                    <a:p>
                      <a:r>
                        <a:rPr lang="en-US" sz="2400" b="1" dirty="0">
                          <a:solidFill>
                            <a:schemeClr val="tx1"/>
                          </a:solidFill>
                        </a:rPr>
                        <a:t>Combines chat , instant updates , and file storage into a single integrated platform</a:t>
                      </a:r>
                    </a:p>
                  </a:txBody>
                  <a:tcPr>
                    <a:solidFill>
                      <a:schemeClr val="accent2">
                        <a:lumMod val="20000"/>
                        <a:lumOff val="80000"/>
                      </a:schemeClr>
                    </a:solidFill>
                  </a:tcPr>
                </a:tc>
                <a:extLst>
                  <a:ext uri="{0D108BD9-81ED-4DB2-BD59-A6C34878D82A}">
                    <a16:rowId xmlns:a16="http://schemas.microsoft.com/office/drawing/2014/main" val="2465620951"/>
                  </a:ext>
                </a:extLst>
              </a:tr>
              <a:tr h="1328151">
                <a:tc>
                  <a:txBody>
                    <a:bodyPr/>
                    <a:lstStyle/>
                    <a:p>
                      <a:r>
                        <a:rPr lang="en-US" sz="2400" b="1" dirty="0"/>
                        <a:t>Channel-specific organization keeps handovers and medication alerts structured </a:t>
                      </a:r>
                      <a:endParaRPr lang="en-US" sz="2400" b="1" dirty="0" err="1"/>
                    </a:p>
                  </a:txBody>
                  <a:tcPr>
                    <a:solidFill>
                      <a:schemeClr val="accent2">
                        <a:lumMod val="20000"/>
                        <a:lumOff val="80000"/>
                      </a:schemeClr>
                    </a:solidFill>
                  </a:tcPr>
                </a:tc>
                <a:extLst>
                  <a:ext uri="{0D108BD9-81ED-4DB2-BD59-A6C34878D82A}">
                    <a16:rowId xmlns:a16="http://schemas.microsoft.com/office/drawing/2014/main" val="3370412116"/>
                  </a:ext>
                </a:extLst>
              </a:tr>
              <a:tr h="1328151">
                <a:tc>
                  <a:txBody>
                    <a:bodyPr/>
                    <a:lstStyle/>
                    <a:p>
                      <a:r>
                        <a:rPr lang="en-US" sz="2400" b="1" dirty="0"/>
                        <a:t>Read receipts and messages threads conform that urgent care updates are received</a:t>
                      </a:r>
                    </a:p>
                  </a:txBody>
                  <a:tcPr>
                    <a:solidFill>
                      <a:schemeClr val="accent2">
                        <a:lumMod val="20000"/>
                        <a:lumOff val="80000"/>
                      </a:schemeClr>
                    </a:solidFill>
                  </a:tcPr>
                </a:tc>
                <a:extLst>
                  <a:ext uri="{0D108BD9-81ED-4DB2-BD59-A6C34878D82A}">
                    <a16:rowId xmlns:a16="http://schemas.microsoft.com/office/drawing/2014/main" val="16309964"/>
                  </a:ext>
                </a:extLst>
              </a:tr>
            </a:tbl>
          </a:graphicData>
        </a:graphic>
      </p:graphicFrame>
      <p:sp>
        <p:nvSpPr>
          <p:cNvPr id="3" name="TextBox 2">
            <a:extLst>
              <a:ext uri="{FF2B5EF4-FFF2-40B4-BE49-F238E27FC236}">
                <a16:creationId xmlns:a16="http://schemas.microsoft.com/office/drawing/2014/main" id="{36283654-97C9-471B-81EF-3CCB5546E155}"/>
              </a:ext>
            </a:extLst>
          </p:cNvPr>
          <p:cNvSpPr txBox="1"/>
          <p:nvPr/>
        </p:nvSpPr>
        <p:spPr>
          <a:xfrm>
            <a:off x="461038" y="42921"/>
            <a:ext cx="1134683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t>Why Microsoft teams  tool is suitable for staff  communication  </a:t>
            </a:r>
            <a:endParaRPr lang="en-US" sz="2800"/>
          </a:p>
        </p:txBody>
      </p:sp>
      <p:sp>
        <p:nvSpPr>
          <p:cNvPr id="9" name="TextBox 8">
            <a:extLst>
              <a:ext uri="{FF2B5EF4-FFF2-40B4-BE49-F238E27FC236}">
                <a16:creationId xmlns:a16="http://schemas.microsoft.com/office/drawing/2014/main" id="{D1BE99B9-DBCE-BAAC-0F42-1521A9D1A946}"/>
              </a:ext>
            </a:extLst>
          </p:cNvPr>
          <p:cNvSpPr txBox="1"/>
          <p:nvPr/>
        </p:nvSpPr>
        <p:spPr>
          <a:xfrm>
            <a:off x="536721" y="6198267"/>
            <a:ext cx="1097681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Microsoft teams provided support to </a:t>
            </a:r>
            <a:r>
              <a:rPr lang="en-US" b="1" dirty="0" err="1"/>
              <a:t>ashford</a:t>
            </a:r>
            <a:r>
              <a:rPr lang="en-US" b="1" dirty="0"/>
              <a:t> ,s multidisciplinary team by bridging communication gaps across remote location.</a:t>
            </a:r>
          </a:p>
          <a:p>
            <a:endParaRPr lang="en-US" dirty="0"/>
          </a:p>
        </p:txBody>
      </p:sp>
    </p:spTree>
    <p:extLst>
      <p:ext uri="{BB962C8B-B14F-4D97-AF65-F5344CB8AC3E}">
        <p14:creationId xmlns:p14="http://schemas.microsoft.com/office/powerpoint/2010/main" val="4050622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2" name="Group 3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3" name="Freeform: Shape 3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31CA3E67-C65A-FBE3-D2E5-2AF7936A9F53}"/>
              </a:ext>
            </a:extLst>
          </p:cNvPr>
          <p:cNvSpPr txBox="1"/>
          <p:nvPr/>
        </p:nvSpPr>
        <p:spPr>
          <a:xfrm>
            <a:off x="640080" y="1243013"/>
            <a:ext cx="3855720" cy="43719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kern="1200">
                <a:solidFill>
                  <a:schemeClr val="tx2"/>
                </a:solidFill>
                <a:latin typeface="+mj-lt"/>
                <a:ea typeface="+mj-ea"/>
                <a:cs typeface="+mj-cs"/>
              </a:rPr>
              <a:t>REFERENCES</a:t>
            </a:r>
            <a:endParaRPr lang="en-US" sz="3600" kern="1200">
              <a:solidFill>
                <a:schemeClr val="tx2"/>
              </a:solidFill>
              <a:latin typeface="+mj-lt"/>
              <a:ea typeface="+mj-ea"/>
              <a:cs typeface="+mj-cs"/>
            </a:endParaRPr>
          </a:p>
        </p:txBody>
      </p:sp>
      <p:sp>
        <p:nvSpPr>
          <p:cNvPr id="3" name="TextBox 2">
            <a:extLst>
              <a:ext uri="{FF2B5EF4-FFF2-40B4-BE49-F238E27FC236}">
                <a16:creationId xmlns:a16="http://schemas.microsoft.com/office/drawing/2014/main" id="{F1AD1564-827A-D29D-FBC0-1108F8FDF14C}"/>
              </a:ext>
            </a:extLst>
          </p:cNvPr>
          <p:cNvSpPr txBox="1"/>
          <p:nvPr/>
        </p:nvSpPr>
        <p:spPr>
          <a:xfrm>
            <a:off x="5191760" y="1244600"/>
            <a:ext cx="6096000" cy="49705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US" sz="1500" b="0" i="0" u="none" strike="noStrike" baseline="0">
                <a:solidFill>
                  <a:srgbClr val="000000"/>
                </a:solidFill>
                <a:latin typeface="Neue Haas Grotesk Text Pro"/>
                <a:ea typeface="Arial"/>
                <a:cs typeface="Arial"/>
              </a:rPr>
              <a:t>Health Education England (n.d.) Staff. Available at: </a:t>
            </a:r>
            <a:r>
              <a:rPr lang="en-US" sz="1500" b="0" i="0" u="none" strike="noStrike" baseline="0">
                <a:solidFill>
                  <a:srgbClr val="000000"/>
                </a:solidFill>
                <a:latin typeface="Neue Haas Grotesk Text Pro"/>
                <a:ea typeface="Arial"/>
                <a:cs typeface="Arial"/>
                <a:hlinkClick r:id="rId2"/>
              </a:rPr>
              <a:t>https://www.hee.nhs.uk/our-work/cancer-diagnostics/cancer-communications-resource-hub/staff</a:t>
            </a:r>
            <a:r>
              <a:rPr lang="en-US" sz="1500" b="0" i="0" u="none" strike="noStrike" baseline="0">
                <a:solidFill>
                  <a:srgbClr val="000000"/>
                </a:solidFill>
                <a:latin typeface="Neue Haas Grotesk Text Pro"/>
                <a:ea typeface="Arial"/>
                <a:cs typeface="Arial"/>
              </a:rPr>
              <a:t> (Accessed: 2 October 2026)</a:t>
            </a:r>
            <a:r>
              <a:rPr lang="en-US" sz="1500" b="0" i="0">
                <a:solidFill>
                  <a:srgbClr val="000000"/>
                </a:solidFill>
                <a:latin typeface="Neue Haas Grotesk Text Pro"/>
                <a:ea typeface="Arial"/>
                <a:cs typeface="Arial"/>
              </a:rPr>
              <a:t>​</a:t>
            </a:r>
          </a:p>
          <a:p>
            <a:pPr marL="228600" lvl="0" indent="-228600" algn="l" rtl="0">
              <a:buFont typeface=""/>
              <a:buChar char="•"/>
            </a:pPr>
            <a:r>
              <a:rPr lang="en-US" sz="1500" b="0" i="0" u="none" strike="noStrike" baseline="0">
                <a:solidFill>
                  <a:srgbClr val="000000"/>
                </a:solidFill>
                <a:latin typeface="Neue Haas Grotesk Text Pro"/>
                <a:ea typeface="Arial"/>
                <a:cs typeface="Arial"/>
              </a:rPr>
              <a:t>Microsoft (2026) Configure integration with Microsoft Teams for healthcare organisazions. Available at: Microsoft Learn page (Accessed: 2 October 2026).</a:t>
            </a:r>
            <a:r>
              <a:rPr lang="en-US" sz="1500" b="0" i="0">
                <a:solidFill>
                  <a:srgbClr val="000000"/>
                </a:solidFill>
                <a:latin typeface="Neue Haas Grotesk Text Pro"/>
                <a:ea typeface="Arial"/>
                <a:cs typeface="Arial"/>
              </a:rPr>
              <a:t>​</a:t>
            </a:r>
          </a:p>
          <a:p>
            <a:pPr marL="228600" lvl="0" indent="-228600" algn="l" rtl="0">
              <a:buFont typeface=""/>
              <a:buChar char="•"/>
            </a:pPr>
            <a:r>
              <a:rPr lang="en-US" sz="1500" b="0" i="0" u="none" strike="noStrike" baseline="0">
                <a:solidFill>
                  <a:srgbClr val="000000"/>
                </a:solidFill>
                <a:latin typeface="Neue Haas Grotesk Text Pro"/>
                <a:ea typeface="Arial"/>
                <a:cs typeface="Arial"/>
              </a:rPr>
              <a:t>University of Wales Trinity Saint David (2026) LCHS4007: September 2026 Assessment Specification, Component 1. Unpublished assessment brief.</a:t>
            </a:r>
            <a:r>
              <a:rPr lang="en-US" sz="1500" b="0" i="0">
                <a:solidFill>
                  <a:srgbClr val="000000"/>
                </a:solidFill>
                <a:latin typeface="Neue Haas Grotesk Text Pro"/>
                <a:ea typeface="Arial"/>
                <a:cs typeface="Arial"/>
              </a:rPr>
              <a:t>​</a:t>
            </a:r>
          </a:p>
          <a:p>
            <a:pPr algn="l" rtl="0"/>
            <a:r>
              <a:rPr lang="en-US" sz="1100" b="0" i="0">
                <a:solidFill>
                  <a:srgbClr val="000000"/>
                </a:solidFill>
                <a:latin typeface="Neue Haas Grotesk Text Pro"/>
                <a:ea typeface="Arial"/>
                <a:cs typeface="Arial"/>
              </a:rPr>
              <a:t>​</a:t>
            </a:r>
          </a:p>
          <a:p>
            <a:pPr marL="228600" lvl="0" indent="-228600" algn="l" rtl="0">
              <a:buFont typeface=""/>
              <a:buChar char="•"/>
            </a:pPr>
            <a:r>
              <a:rPr lang="en-US" sz="1500" b="0" i="0" u="none" strike="noStrike" baseline="0">
                <a:solidFill>
                  <a:srgbClr val="2C3932"/>
                </a:solidFill>
                <a:latin typeface="Aptos"/>
                <a:ea typeface="Arial"/>
                <a:cs typeface="Arial"/>
              </a:rPr>
              <a:t>Health Education England (n.d.) </a:t>
            </a:r>
            <a:r>
              <a:rPr lang="en-US" sz="1500" b="0" i="1" u="none" strike="noStrike" baseline="0">
                <a:solidFill>
                  <a:srgbClr val="2C3932"/>
                </a:solidFill>
                <a:latin typeface="Aptos"/>
                <a:ea typeface="Arial"/>
                <a:cs typeface="Arial"/>
              </a:rPr>
              <a:t>Staff communication and daily updates in community care settings</a:t>
            </a:r>
            <a:r>
              <a:rPr lang="en-US" sz="1500" b="0" i="0" u="none" strike="noStrike" baseline="0">
                <a:solidFill>
                  <a:srgbClr val="2C3932"/>
                </a:solidFill>
                <a:latin typeface="Aptos"/>
                <a:ea typeface="Arial"/>
                <a:cs typeface="Arial"/>
              </a:rPr>
              <a:t>. Available from: </a:t>
            </a:r>
            <a:r>
              <a:rPr lang="en-US" sz="1500" b="0" i="0" u="none" strike="noStrike" baseline="0">
                <a:solidFill>
                  <a:srgbClr val="0E2841"/>
                </a:solidFill>
                <a:latin typeface="Aptos"/>
                <a:ea typeface="Arial"/>
                <a:cs typeface="Arial"/>
                <a:hlinkClick r:id="rId3">
                  <a:extLst>
                    <a:ext uri="{A12FA001-AC4F-418D-AE19-62706E023703}">
                      <ahyp:hlinkClr xmlns:ahyp="http://schemas.microsoft.com/office/drawing/2018/hyperlinkcolor" val="tx"/>
                    </a:ext>
                  </a:extLst>
                </a:hlinkClick>
              </a:rPr>
              <a:t>https://www.hee.nhs.uk</a:t>
            </a:r>
            <a:r>
              <a:rPr lang="en-US" sz="1500" b="0" i="0" u="none" strike="noStrike" baseline="0">
                <a:solidFill>
                  <a:srgbClr val="2C3932"/>
                </a:solidFill>
                <a:latin typeface="Aptos"/>
                <a:ea typeface="Arial"/>
                <a:cs typeface="Arial"/>
              </a:rPr>
              <a:t> [Accessed: 6 October 2026].</a:t>
            </a:r>
            <a:r>
              <a:rPr lang="en-US" sz="1500" b="0" i="0">
                <a:solidFill>
                  <a:srgbClr val="000000"/>
                </a:solidFill>
                <a:latin typeface="Aptos"/>
                <a:ea typeface="Arial"/>
                <a:cs typeface="Arial"/>
              </a:rPr>
              <a:t>​</a:t>
            </a:r>
          </a:p>
          <a:p>
            <a:pPr marL="228600" lvl="0" indent="-228600" algn="l" rtl="0">
              <a:buFont typeface=""/>
              <a:buChar char="•"/>
            </a:pPr>
            <a:endParaRPr lang="en-US" b="0" i="0">
              <a:solidFill>
                <a:srgbClr val="000000"/>
              </a:solidFill>
              <a:latin typeface="Arial"/>
              <a:ea typeface="Arial"/>
              <a:cs typeface="Arial"/>
            </a:endParaRPr>
          </a:p>
          <a:p>
            <a:pPr marL="228600" lvl="0" indent="-228600" algn="l" rtl="0">
              <a:buFont typeface=""/>
              <a:buChar char="•"/>
            </a:pPr>
            <a:r>
              <a:rPr lang="en-US" sz="1500" b="0" i="0" u="none" strike="noStrike" baseline="0">
                <a:solidFill>
                  <a:srgbClr val="2C3932"/>
                </a:solidFill>
                <a:latin typeface="Aptos"/>
                <a:ea typeface="Arial"/>
                <a:cs typeface="Arial"/>
              </a:rPr>
              <a:t>Microsoft (2026) </a:t>
            </a:r>
            <a:r>
              <a:rPr lang="en-US" sz="1500" b="0" i="1" u="none" strike="noStrike" baseline="0">
                <a:solidFill>
                  <a:srgbClr val="2C3932"/>
                </a:solidFill>
                <a:latin typeface="Aptos"/>
                <a:ea typeface="Arial"/>
                <a:cs typeface="Arial"/>
              </a:rPr>
              <a:t>Microsoft Teams: collaboration and communication tools for healthcare and social care</a:t>
            </a:r>
            <a:r>
              <a:rPr lang="en-US" sz="1500" b="0" i="0" u="none" strike="noStrike" baseline="0">
                <a:solidFill>
                  <a:srgbClr val="2C3932"/>
                </a:solidFill>
                <a:latin typeface="Aptos"/>
                <a:ea typeface="Arial"/>
                <a:cs typeface="Arial"/>
              </a:rPr>
              <a:t>. Redmond: Microsoft Corporation.</a:t>
            </a:r>
            <a:r>
              <a:rPr lang="en-US" sz="1500" b="0" i="0">
                <a:solidFill>
                  <a:srgbClr val="000000"/>
                </a:solidFill>
                <a:latin typeface="Aptos"/>
                <a:ea typeface="Arial"/>
                <a:cs typeface="Arial"/>
              </a:rPr>
              <a:t>​</a:t>
            </a:r>
          </a:p>
          <a:p>
            <a:pPr marL="228600" lvl="0" indent="-228600" algn="l" rtl="0">
              <a:buFont typeface=""/>
              <a:buChar char="•"/>
            </a:pPr>
            <a:r>
              <a:rPr lang="en-US" sz="1500" b="0" i="0" u="none" strike="noStrike" baseline="0">
                <a:solidFill>
                  <a:srgbClr val="2C3932"/>
                </a:solidFill>
                <a:latin typeface="Aptos"/>
                <a:ea typeface="Arial"/>
                <a:cs typeface="Arial"/>
              </a:rPr>
              <a:t>Social Care Wales (2025) </a:t>
            </a:r>
            <a:r>
              <a:rPr lang="en-US" sz="1500" b="0" i="1" u="none" strike="noStrike" baseline="0">
                <a:solidFill>
                  <a:srgbClr val="2C3932"/>
                </a:solidFill>
                <a:latin typeface="Aptos"/>
                <a:ea typeface="Arial"/>
                <a:cs typeface="Arial"/>
              </a:rPr>
              <a:t>Digital transformation in social care: improving outcomes through technology</a:t>
            </a:r>
            <a:r>
              <a:rPr lang="en-US" sz="1500" b="0" i="0" u="none" strike="noStrike" baseline="0">
                <a:solidFill>
                  <a:srgbClr val="2C3932"/>
                </a:solidFill>
                <a:latin typeface="Aptos"/>
                <a:ea typeface="Arial"/>
                <a:cs typeface="Arial"/>
              </a:rPr>
              <a:t>. Cardiff: Social Care Wales.</a:t>
            </a:r>
            <a:r>
              <a:rPr lang="en-US" sz="1500" b="0" i="0">
                <a:solidFill>
                  <a:srgbClr val="000000"/>
                </a:solidFill>
                <a:latin typeface="Aptos"/>
                <a:ea typeface="Arial"/>
                <a:cs typeface="Arial"/>
              </a:rPr>
              <a:t>​</a:t>
            </a:r>
          </a:p>
          <a:p>
            <a:pPr algn="ctr"/>
            <a:endParaRPr lang="en-GB"/>
          </a:p>
        </p:txBody>
      </p:sp>
    </p:spTree>
    <p:extLst>
      <p:ext uri="{BB962C8B-B14F-4D97-AF65-F5344CB8AC3E}">
        <p14:creationId xmlns:p14="http://schemas.microsoft.com/office/powerpoint/2010/main" val="23208935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Group choices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577</cp:revision>
  <dcterms:created xsi:type="dcterms:W3CDTF">2013-07-15T20:26:40Z</dcterms:created>
  <dcterms:modified xsi:type="dcterms:W3CDTF">2026-10-09T23:16:54Z</dcterms:modified>
</cp:coreProperties>
</file>