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FF3300"/>
    <a:srgbClr val="0066FF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7B08C2-8509-4CEB-9EDD-F1A32A150E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139DBD-5B61-4403-A833-0BD152C695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EB643A-8FCA-4526-AFC0-B310F815AD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28B458-0871-4923-B025-7F00856345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0FE778-9692-4B80-A864-1901E43C63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BF8E0E-7F07-4FB1-98A5-5E301FF59B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F15FFB-0F04-4A9B-B97A-7415E7B684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23974E-F238-44D6-A251-E617308DC2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12FC5D-1B8B-478B-90C8-74B70D28DB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54AA6C-B1E7-4CCC-B901-CFDEC4BD58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E501D9-3FBD-4D48-947C-9AFBA71EFE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6A645B8-2DA1-4956-A34D-9DF7D5BC56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9A6E7D7-791D-4EF2-AB95-B221AD1EE22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Cadwynau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Dilyniant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nesaf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dilyniant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24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Oval 10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6" name="Oval 18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508" name="Oval 20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510" name="Oval 22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1" name="Text Box 23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512" name="Oval 24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3" name="Text Box 25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19" name="AutoShape 31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0" name="AutoShape 32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1" name="AutoShape 33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2" name="AutoShape 34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9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51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2953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2955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9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3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3977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9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81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2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3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4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8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7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5001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5003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5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6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7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8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1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6025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7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9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0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1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2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5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7049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7051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53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4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5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6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8073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5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7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8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9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0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9097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9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101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2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3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4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7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0121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23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5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6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7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8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1145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7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9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1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2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2169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71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3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5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6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3193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5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7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9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0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4217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9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1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3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4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5241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43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5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7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8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6265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7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9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0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1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2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7289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91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3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6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8313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5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7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9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0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9337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9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1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4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4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0361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63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CC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Oval 3"/>
          <p:cNvSpPr>
            <a:spLocks noChangeArrowheads="1"/>
          </p:cNvSpPr>
          <p:nvPr/>
        </p:nvSpPr>
        <p:spPr bwMode="auto">
          <a:xfrm>
            <a:off x="373063" y="471488"/>
            <a:ext cx="1751012" cy="1751012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312738" y="615950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1" name="Oval 5"/>
          <p:cNvSpPr>
            <a:spLocks noChangeArrowheads="1"/>
          </p:cNvSpPr>
          <p:nvPr/>
        </p:nvSpPr>
        <p:spPr bwMode="auto">
          <a:xfrm>
            <a:off x="2028825" y="1495425"/>
            <a:ext cx="1751013" cy="1751013"/>
          </a:xfrm>
          <a:prstGeom prst="ellipse">
            <a:avLst/>
          </a:prstGeom>
          <a:solidFill>
            <a:srgbClr val="FF99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1968500" y="1639888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66FF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3684588" y="2517775"/>
            <a:ext cx="1751012" cy="17510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3624263" y="2662238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8000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1385" name="Oval 9"/>
          <p:cNvSpPr>
            <a:spLocks noChangeArrowheads="1"/>
          </p:cNvSpPr>
          <p:nvPr/>
        </p:nvSpPr>
        <p:spPr bwMode="auto">
          <a:xfrm>
            <a:off x="5340350" y="3541713"/>
            <a:ext cx="1751013" cy="1751012"/>
          </a:xfrm>
          <a:prstGeom prst="ellipse">
            <a:avLst/>
          </a:prstGeom>
          <a:solidFill>
            <a:srgbClr val="33CC33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5280025" y="3686175"/>
            <a:ext cx="18716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7" name="Oval 11"/>
          <p:cNvSpPr>
            <a:spLocks noChangeArrowheads="1"/>
          </p:cNvSpPr>
          <p:nvPr/>
        </p:nvSpPr>
        <p:spPr bwMode="auto">
          <a:xfrm>
            <a:off x="6996113" y="4564063"/>
            <a:ext cx="1751012" cy="1751012"/>
          </a:xfrm>
          <a:prstGeom prst="ellipse">
            <a:avLst/>
          </a:prstGeom>
          <a:solidFill>
            <a:srgbClr val="0066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6935788" y="4708525"/>
            <a:ext cx="187166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9" name="AutoShape 13"/>
          <p:cNvSpPr>
            <a:spLocks noChangeArrowheads="1"/>
          </p:cNvSpPr>
          <p:nvPr/>
        </p:nvSpPr>
        <p:spPr bwMode="auto">
          <a:xfrm rot="1865209">
            <a:off x="7078663" y="3794125"/>
            <a:ext cx="1924050" cy="566738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 rot="1865209">
            <a:off x="3719513" y="17891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AutoShape 15"/>
          <p:cNvSpPr>
            <a:spLocks noChangeArrowheads="1"/>
          </p:cNvSpPr>
          <p:nvPr/>
        </p:nvSpPr>
        <p:spPr bwMode="auto">
          <a:xfrm rot="1865209">
            <a:off x="5399088" y="27924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2" name="AutoShape 16"/>
          <p:cNvSpPr>
            <a:spLocks noChangeArrowheads="1"/>
          </p:cNvSpPr>
          <p:nvPr/>
        </p:nvSpPr>
        <p:spPr bwMode="auto">
          <a:xfrm rot="1865209">
            <a:off x="2038350" y="785813"/>
            <a:ext cx="1924050" cy="566737"/>
          </a:xfrm>
          <a:prstGeom prst="curvedDownArrow">
            <a:avLst>
              <a:gd name="adj1" fmla="val 67899"/>
              <a:gd name="adj2" fmla="val 135798"/>
              <a:gd name="adj3" fmla="val 33333"/>
            </a:avLst>
          </a:prstGeom>
          <a:gradFill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117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50</cp:revision>
  <dcterms:created xsi:type="dcterms:W3CDTF">2006-03-03T16:34:11Z</dcterms:created>
  <dcterms:modified xsi:type="dcterms:W3CDTF">2014-08-20T15:18:41Z</dcterms:modified>
</cp:coreProperties>
</file>