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 id="257" r:id="rId3"/>
    <p:sldId id="258" r:id="rId4"/>
    <p:sldId id="259" r:id="rId5"/>
    <p:sldId id="260" r:id="rId6"/>
    <p:sldId id="269" r:id="rId7"/>
    <p:sldId id="268" r:id="rId8"/>
    <p:sldId id="261" r:id="rId9"/>
    <p:sldId id="262" r:id="rId10"/>
    <p:sldId id="263" r:id="rId11"/>
    <p:sldId id="264" r:id="rId12"/>
    <p:sldId id="265"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A2707-C13D-4019-A86A-3CB710AECFFC}" v="84" dt="2023-03-17T17:32:50.5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ris Vladimirov" userId="3ddc4014137707ba" providerId="LiveId" clId="{317A2707-C13D-4019-A86A-3CB710AECFFC}"/>
    <pc:docChg chg="undo custSel addSld delSld modSld">
      <pc:chgData name="Boris Vladimirov" userId="3ddc4014137707ba" providerId="LiveId" clId="{317A2707-C13D-4019-A86A-3CB710AECFFC}" dt="2023-03-19T10:28:06.738" v="5746" actId="14100"/>
      <pc:docMkLst>
        <pc:docMk/>
      </pc:docMkLst>
      <pc:sldChg chg="addSp modSp new mod">
        <pc:chgData name="Boris Vladimirov" userId="3ddc4014137707ba" providerId="LiveId" clId="{317A2707-C13D-4019-A86A-3CB710AECFFC}" dt="2023-03-12T10:06:51.933" v="3548" actId="20577"/>
        <pc:sldMkLst>
          <pc:docMk/>
          <pc:sldMk cId="2863723353" sldId="256"/>
        </pc:sldMkLst>
        <pc:spChg chg="add mod">
          <ac:chgData name="Boris Vladimirov" userId="3ddc4014137707ba" providerId="LiveId" clId="{317A2707-C13D-4019-A86A-3CB710AECFFC}" dt="2023-03-12T10:06:51.933" v="3548" actId="20577"/>
          <ac:spMkLst>
            <pc:docMk/>
            <pc:sldMk cId="2863723353" sldId="256"/>
            <ac:spMk id="2" creationId="{6129FD2F-BA7D-C3DD-109C-F0BD37312DD4}"/>
          </ac:spMkLst>
        </pc:spChg>
        <pc:spChg chg="add mod">
          <ac:chgData name="Boris Vladimirov" userId="3ddc4014137707ba" providerId="LiveId" clId="{317A2707-C13D-4019-A86A-3CB710AECFFC}" dt="2023-03-12T09:48:26.705" v="1767" actId="113"/>
          <ac:spMkLst>
            <pc:docMk/>
            <pc:sldMk cId="2863723353" sldId="256"/>
            <ac:spMk id="5" creationId="{2F2C6C3D-80E3-16A0-AD7B-2324A0BD7735}"/>
          </ac:spMkLst>
        </pc:spChg>
        <pc:picChg chg="add mod">
          <ac:chgData name="Boris Vladimirov" userId="3ddc4014137707ba" providerId="LiveId" clId="{317A2707-C13D-4019-A86A-3CB710AECFFC}" dt="2023-03-12T09:47:24.062" v="1732" actId="1076"/>
          <ac:picMkLst>
            <pc:docMk/>
            <pc:sldMk cId="2863723353" sldId="256"/>
            <ac:picMk id="4" creationId="{6A8BB2F9-4397-AF11-619C-600DC62126D7}"/>
          </ac:picMkLst>
        </pc:picChg>
      </pc:sldChg>
      <pc:sldChg chg="addSp modSp new mod">
        <pc:chgData name="Boris Vladimirov" userId="3ddc4014137707ba" providerId="LiveId" clId="{317A2707-C13D-4019-A86A-3CB710AECFFC}" dt="2023-03-12T10:56:00.528" v="3685" actId="20577"/>
        <pc:sldMkLst>
          <pc:docMk/>
          <pc:sldMk cId="2611404746" sldId="257"/>
        </pc:sldMkLst>
        <pc:spChg chg="add mod">
          <ac:chgData name="Boris Vladimirov" userId="3ddc4014137707ba" providerId="LiveId" clId="{317A2707-C13D-4019-A86A-3CB710AECFFC}" dt="2023-03-08T19:04:04.055" v="33" actId="1076"/>
          <ac:spMkLst>
            <pc:docMk/>
            <pc:sldMk cId="2611404746" sldId="257"/>
            <ac:spMk id="2" creationId="{480E82B5-950E-4899-FE0A-29CB6FCAC649}"/>
          </ac:spMkLst>
        </pc:spChg>
        <pc:spChg chg="add mod">
          <ac:chgData name="Boris Vladimirov" userId="3ddc4014137707ba" providerId="LiveId" clId="{317A2707-C13D-4019-A86A-3CB710AECFFC}" dt="2023-03-12T10:56:00.528" v="3685" actId="20577"/>
          <ac:spMkLst>
            <pc:docMk/>
            <pc:sldMk cId="2611404746" sldId="257"/>
            <ac:spMk id="3" creationId="{3604A50C-D8AA-99BD-9F46-63FBC06B15E3}"/>
          </ac:spMkLst>
        </pc:spChg>
      </pc:sldChg>
      <pc:sldChg chg="addSp delSp modSp new mod setBg">
        <pc:chgData name="Boris Vladimirov" userId="3ddc4014137707ba" providerId="LiveId" clId="{317A2707-C13D-4019-A86A-3CB710AECFFC}" dt="2023-03-17T17:23:27.469" v="5633" actId="14100"/>
        <pc:sldMkLst>
          <pc:docMk/>
          <pc:sldMk cId="4134109201" sldId="258"/>
        </pc:sldMkLst>
        <pc:spChg chg="add mod ord">
          <ac:chgData name="Boris Vladimirov" userId="3ddc4014137707ba" providerId="LiveId" clId="{317A2707-C13D-4019-A86A-3CB710AECFFC}" dt="2023-03-17T17:23:27.469" v="5633" actId="14100"/>
          <ac:spMkLst>
            <pc:docMk/>
            <pc:sldMk cId="4134109201" sldId="258"/>
            <ac:spMk id="2" creationId="{962A08B9-0A09-266D-AE88-1F47D3CA0D27}"/>
          </ac:spMkLst>
        </pc:spChg>
        <pc:spChg chg="add mod ord">
          <ac:chgData name="Boris Vladimirov" userId="3ddc4014137707ba" providerId="LiveId" clId="{317A2707-C13D-4019-A86A-3CB710AECFFC}" dt="2023-03-17T17:23:14.197" v="5631" actId="26606"/>
          <ac:spMkLst>
            <pc:docMk/>
            <pc:sldMk cId="4134109201" sldId="258"/>
            <ac:spMk id="3" creationId="{74C76B45-99B9-EE85-0DCF-DF54216D983B}"/>
          </ac:spMkLst>
        </pc:spChg>
        <pc:spChg chg="add del">
          <ac:chgData name="Boris Vladimirov" userId="3ddc4014137707ba" providerId="LiveId" clId="{317A2707-C13D-4019-A86A-3CB710AECFFC}" dt="2023-03-17T17:21:31.519" v="5618" actId="26606"/>
          <ac:spMkLst>
            <pc:docMk/>
            <pc:sldMk cId="4134109201" sldId="258"/>
            <ac:spMk id="10" creationId="{600B5AE2-C5CC-499C-8F2D-249888BE22C2}"/>
          </ac:spMkLst>
        </pc:spChg>
        <pc:spChg chg="add del">
          <ac:chgData name="Boris Vladimirov" userId="3ddc4014137707ba" providerId="LiveId" clId="{317A2707-C13D-4019-A86A-3CB710AECFFC}" dt="2023-03-17T17:21:31.519" v="5618" actId="26606"/>
          <ac:spMkLst>
            <pc:docMk/>
            <pc:sldMk cId="4134109201" sldId="258"/>
            <ac:spMk id="12" creationId="{BA7A3698-B350-40E5-8475-9BCC41A089FC}"/>
          </ac:spMkLst>
        </pc:spChg>
        <pc:spChg chg="add del">
          <ac:chgData name="Boris Vladimirov" userId="3ddc4014137707ba" providerId="LiveId" clId="{317A2707-C13D-4019-A86A-3CB710AECFFC}" dt="2023-03-17T17:21:31.519" v="5618" actId="26606"/>
          <ac:spMkLst>
            <pc:docMk/>
            <pc:sldMk cId="4134109201" sldId="258"/>
            <ac:spMk id="16" creationId="{311973C2-EB8B-452A-A698-4A252FD3AE28}"/>
          </ac:spMkLst>
        </pc:spChg>
        <pc:spChg chg="add del">
          <ac:chgData name="Boris Vladimirov" userId="3ddc4014137707ba" providerId="LiveId" clId="{317A2707-C13D-4019-A86A-3CB710AECFFC}" dt="2023-03-17T17:21:31.519" v="5618" actId="26606"/>
          <ac:spMkLst>
            <pc:docMk/>
            <pc:sldMk cId="4134109201" sldId="258"/>
            <ac:spMk id="18" creationId="{10162E77-11AD-44A7-84EC-40C59EEFBD2E}"/>
          </ac:spMkLst>
        </pc:spChg>
        <pc:spChg chg="add del">
          <ac:chgData name="Boris Vladimirov" userId="3ddc4014137707ba" providerId="LiveId" clId="{317A2707-C13D-4019-A86A-3CB710AECFFC}" dt="2023-03-17T17:22:35.076" v="5626" actId="26606"/>
          <ac:spMkLst>
            <pc:docMk/>
            <pc:sldMk cId="4134109201" sldId="258"/>
            <ac:spMk id="25" creationId="{600B5AE2-C5CC-499C-8F2D-249888BE22C2}"/>
          </ac:spMkLst>
        </pc:spChg>
        <pc:spChg chg="add del">
          <ac:chgData name="Boris Vladimirov" userId="3ddc4014137707ba" providerId="LiveId" clId="{317A2707-C13D-4019-A86A-3CB710AECFFC}" dt="2023-03-17T17:22:35.076" v="5626" actId="26606"/>
          <ac:spMkLst>
            <pc:docMk/>
            <pc:sldMk cId="4134109201" sldId="258"/>
            <ac:spMk id="27" creationId="{BA7A3698-B350-40E5-8475-9BCC41A089FC}"/>
          </ac:spMkLst>
        </pc:spChg>
        <pc:spChg chg="add del">
          <ac:chgData name="Boris Vladimirov" userId="3ddc4014137707ba" providerId="LiveId" clId="{317A2707-C13D-4019-A86A-3CB710AECFFC}" dt="2023-03-17T17:22:35.076" v="5626" actId="26606"/>
          <ac:spMkLst>
            <pc:docMk/>
            <pc:sldMk cId="4134109201" sldId="258"/>
            <ac:spMk id="33" creationId="{154480E5-678B-478F-9170-46502C5FB3E3}"/>
          </ac:spMkLst>
        </pc:spChg>
        <pc:spChg chg="add del">
          <ac:chgData name="Boris Vladimirov" userId="3ddc4014137707ba" providerId="LiveId" clId="{317A2707-C13D-4019-A86A-3CB710AECFFC}" dt="2023-03-17T17:22:35.076" v="5626" actId="26606"/>
          <ac:spMkLst>
            <pc:docMk/>
            <pc:sldMk cId="4134109201" sldId="258"/>
            <ac:spMk id="35" creationId="{B598D875-841B-47A7-B4C8-237DBCE2FBC7}"/>
          </ac:spMkLst>
        </pc:spChg>
        <pc:spChg chg="add del">
          <ac:chgData name="Boris Vladimirov" userId="3ddc4014137707ba" providerId="LiveId" clId="{317A2707-C13D-4019-A86A-3CB710AECFFC}" dt="2023-03-17T17:22:14.389" v="5621" actId="26606"/>
          <ac:spMkLst>
            <pc:docMk/>
            <pc:sldMk cId="4134109201" sldId="258"/>
            <ac:spMk id="40" creationId="{7D379150-F6B4-45C8-BE10-6B278AD400EB}"/>
          </ac:spMkLst>
        </pc:spChg>
        <pc:spChg chg="add del">
          <ac:chgData name="Boris Vladimirov" userId="3ddc4014137707ba" providerId="LiveId" clId="{317A2707-C13D-4019-A86A-3CB710AECFFC}" dt="2023-03-17T17:22:14.389" v="5621" actId="26606"/>
          <ac:spMkLst>
            <pc:docMk/>
            <pc:sldMk cId="4134109201" sldId="258"/>
            <ac:spMk id="42" creationId="{5FFCF544-A370-4A5D-A95F-CA6E0E7191E6}"/>
          </ac:spMkLst>
        </pc:spChg>
        <pc:spChg chg="add del">
          <ac:chgData name="Boris Vladimirov" userId="3ddc4014137707ba" providerId="LiveId" clId="{317A2707-C13D-4019-A86A-3CB710AECFFC}" dt="2023-03-17T17:22:14.389" v="5621" actId="26606"/>
          <ac:spMkLst>
            <pc:docMk/>
            <pc:sldMk cId="4134109201" sldId="258"/>
            <ac:spMk id="46" creationId="{52ABB703-2B0E-4C3B-B4A2-F3973548E561}"/>
          </ac:spMkLst>
        </pc:spChg>
        <pc:spChg chg="add del">
          <ac:chgData name="Boris Vladimirov" userId="3ddc4014137707ba" providerId="LiveId" clId="{317A2707-C13D-4019-A86A-3CB710AECFFC}" dt="2023-03-17T17:22:14.389" v="5621" actId="26606"/>
          <ac:spMkLst>
            <pc:docMk/>
            <pc:sldMk cId="4134109201" sldId="258"/>
            <ac:spMk id="50" creationId="{E95DA498-D9A2-4DA9-B9DA-B3776E08CF7E}"/>
          </ac:spMkLst>
        </pc:spChg>
        <pc:spChg chg="add del">
          <ac:chgData name="Boris Vladimirov" userId="3ddc4014137707ba" providerId="LiveId" clId="{317A2707-C13D-4019-A86A-3CB710AECFFC}" dt="2023-03-17T17:22:14.389" v="5621" actId="26606"/>
          <ac:spMkLst>
            <pc:docMk/>
            <pc:sldMk cId="4134109201" sldId="258"/>
            <ac:spMk id="52" creationId="{82A73093-4B9D-420D-B17E-52293703A1D4}"/>
          </ac:spMkLst>
        </pc:spChg>
        <pc:spChg chg="add del">
          <ac:chgData name="Boris Vladimirov" userId="3ddc4014137707ba" providerId="LiveId" clId="{317A2707-C13D-4019-A86A-3CB710AECFFC}" dt="2023-03-17T17:22:21.546" v="5623" actId="26606"/>
          <ac:spMkLst>
            <pc:docMk/>
            <pc:sldMk cId="4134109201" sldId="258"/>
            <ac:spMk id="54" creationId="{600B5AE2-C5CC-499C-8F2D-249888BE22C2}"/>
          </ac:spMkLst>
        </pc:spChg>
        <pc:spChg chg="add del">
          <ac:chgData name="Boris Vladimirov" userId="3ddc4014137707ba" providerId="LiveId" clId="{317A2707-C13D-4019-A86A-3CB710AECFFC}" dt="2023-03-17T17:22:21.546" v="5623" actId="26606"/>
          <ac:spMkLst>
            <pc:docMk/>
            <pc:sldMk cId="4134109201" sldId="258"/>
            <ac:spMk id="55" creationId="{BA7A3698-B350-40E5-8475-9BCC41A089FC}"/>
          </ac:spMkLst>
        </pc:spChg>
        <pc:spChg chg="add del">
          <ac:chgData name="Boris Vladimirov" userId="3ddc4014137707ba" providerId="LiveId" clId="{317A2707-C13D-4019-A86A-3CB710AECFFC}" dt="2023-03-17T17:22:21.546" v="5623" actId="26606"/>
          <ac:spMkLst>
            <pc:docMk/>
            <pc:sldMk cId="4134109201" sldId="258"/>
            <ac:spMk id="57" creationId="{E68FFDD2-0031-4BB1-BBE0-655DB04E8B6A}"/>
          </ac:spMkLst>
        </pc:spChg>
        <pc:spChg chg="add del">
          <ac:chgData name="Boris Vladimirov" userId="3ddc4014137707ba" providerId="LiveId" clId="{317A2707-C13D-4019-A86A-3CB710AECFFC}" dt="2023-03-17T17:22:21.546" v="5623" actId="26606"/>
          <ac:spMkLst>
            <pc:docMk/>
            <pc:sldMk cId="4134109201" sldId="258"/>
            <ac:spMk id="58" creationId="{AB737C5D-A080-46FC-A853-72857762C0E4}"/>
          </ac:spMkLst>
        </pc:spChg>
        <pc:spChg chg="add del">
          <ac:chgData name="Boris Vladimirov" userId="3ddc4014137707ba" providerId="LiveId" clId="{317A2707-C13D-4019-A86A-3CB710AECFFC}" dt="2023-03-17T17:22:21.546" v="5623" actId="26606"/>
          <ac:spMkLst>
            <pc:docMk/>
            <pc:sldMk cId="4134109201" sldId="258"/>
            <ac:spMk id="59" creationId="{93D9690C-472F-43F9-842A-94EFD7895C68}"/>
          </ac:spMkLst>
        </pc:spChg>
        <pc:spChg chg="add del">
          <ac:chgData name="Boris Vladimirov" userId="3ddc4014137707ba" providerId="LiveId" clId="{317A2707-C13D-4019-A86A-3CB710AECFFC}" dt="2023-03-17T17:22:35.060" v="5625" actId="26606"/>
          <ac:spMkLst>
            <pc:docMk/>
            <pc:sldMk cId="4134109201" sldId="258"/>
            <ac:spMk id="61" creationId="{7D379150-F6B4-45C8-BE10-6B278AD400EB}"/>
          </ac:spMkLst>
        </pc:spChg>
        <pc:spChg chg="add del">
          <ac:chgData name="Boris Vladimirov" userId="3ddc4014137707ba" providerId="LiveId" clId="{317A2707-C13D-4019-A86A-3CB710AECFFC}" dt="2023-03-17T17:22:35.060" v="5625" actId="26606"/>
          <ac:spMkLst>
            <pc:docMk/>
            <pc:sldMk cId="4134109201" sldId="258"/>
            <ac:spMk id="62" creationId="{5FFCF544-A370-4A5D-A95F-CA6E0E7191E6}"/>
          </ac:spMkLst>
        </pc:spChg>
        <pc:spChg chg="add del">
          <ac:chgData name="Boris Vladimirov" userId="3ddc4014137707ba" providerId="LiveId" clId="{317A2707-C13D-4019-A86A-3CB710AECFFC}" dt="2023-03-17T17:22:35.060" v="5625" actId="26606"/>
          <ac:spMkLst>
            <pc:docMk/>
            <pc:sldMk cId="4134109201" sldId="258"/>
            <ac:spMk id="64" creationId="{52ABB703-2B0E-4C3B-B4A2-F3973548E561}"/>
          </ac:spMkLst>
        </pc:spChg>
        <pc:spChg chg="add del">
          <ac:chgData name="Boris Vladimirov" userId="3ddc4014137707ba" providerId="LiveId" clId="{317A2707-C13D-4019-A86A-3CB710AECFFC}" dt="2023-03-17T17:22:35.060" v="5625" actId="26606"/>
          <ac:spMkLst>
            <pc:docMk/>
            <pc:sldMk cId="4134109201" sldId="258"/>
            <ac:spMk id="66" creationId="{E95DA498-D9A2-4DA9-B9DA-B3776E08CF7E}"/>
          </ac:spMkLst>
        </pc:spChg>
        <pc:spChg chg="add del">
          <ac:chgData name="Boris Vladimirov" userId="3ddc4014137707ba" providerId="LiveId" clId="{317A2707-C13D-4019-A86A-3CB710AECFFC}" dt="2023-03-17T17:22:35.060" v="5625" actId="26606"/>
          <ac:spMkLst>
            <pc:docMk/>
            <pc:sldMk cId="4134109201" sldId="258"/>
            <ac:spMk id="67" creationId="{82A73093-4B9D-420D-B17E-52293703A1D4}"/>
          </ac:spMkLst>
        </pc:spChg>
        <pc:spChg chg="add del">
          <ac:chgData name="Boris Vladimirov" userId="3ddc4014137707ba" providerId="LiveId" clId="{317A2707-C13D-4019-A86A-3CB710AECFFC}" dt="2023-03-17T17:23:14.197" v="5631" actId="26606"/>
          <ac:spMkLst>
            <pc:docMk/>
            <pc:sldMk cId="4134109201" sldId="258"/>
            <ac:spMk id="69" creationId="{600B5AE2-C5CC-499C-8F2D-249888BE22C2}"/>
          </ac:spMkLst>
        </pc:spChg>
        <pc:spChg chg="add del">
          <ac:chgData name="Boris Vladimirov" userId="3ddc4014137707ba" providerId="LiveId" clId="{317A2707-C13D-4019-A86A-3CB710AECFFC}" dt="2023-03-17T17:23:14.197" v="5631" actId="26606"/>
          <ac:spMkLst>
            <pc:docMk/>
            <pc:sldMk cId="4134109201" sldId="258"/>
            <ac:spMk id="70" creationId="{BA7A3698-B350-40E5-8475-9BCC41A089FC}"/>
          </ac:spMkLst>
        </pc:spChg>
        <pc:spChg chg="add del">
          <ac:chgData name="Boris Vladimirov" userId="3ddc4014137707ba" providerId="LiveId" clId="{317A2707-C13D-4019-A86A-3CB710AECFFC}" dt="2023-03-17T17:23:14.197" v="5631" actId="26606"/>
          <ac:spMkLst>
            <pc:docMk/>
            <pc:sldMk cId="4134109201" sldId="258"/>
            <ac:spMk id="73" creationId="{154480E5-678B-478F-9170-46502C5FB3E3}"/>
          </ac:spMkLst>
        </pc:spChg>
        <pc:spChg chg="add del">
          <ac:chgData name="Boris Vladimirov" userId="3ddc4014137707ba" providerId="LiveId" clId="{317A2707-C13D-4019-A86A-3CB710AECFFC}" dt="2023-03-17T17:23:14.197" v="5631" actId="26606"/>
          <ac:spMkLst>
            <pc:docMk/>
            <pc:sldMk cId="4134109201" sldId="258"/>
            <ac:spMk id="74" creationId="{B598D875-841B-47A7-B4C8-237DBCE2FBC7}"/>
          </ac:spMkLst>
        </pc:spChg>
        <pc:spChg chg="add del">
          <ac:chgData name="Boris Vladimirov" userId="3ddc4014137707ba" providerId="LiveId" clId="{317A2707-C13D-4019-A86A-3CB710AECFFC}" dt="2023-03-17T17:23:14.182" v="5630" actId="26606"/>
          <ac:spMkLst>
            <pc:docMk/>
            <pc:sldMk cId="4134109201" sldId="258"/>
            <ac:spMk id="79" creationId="{600B5AE2-C5CC-499C-8F2D-249888BE22C2}"/>
          </ac:spMkLst>
        </pc:spChg>
        <pc:spChg chg="add del">
          <ac:chgData name="Boris Vladimirov" userId="3ddc4014137707ba" providerId="LiveId" clId="{317A2707-C13D-4019-A86A-3CB710AECFFC}" dt="2023-03-17T17:23:14.182" v="5630" actId="26606"/>
          <ac:spMkLst>
            <pc:docMk/>
            <pc:sldMk cId="4134109201" sldId="258"/>
            <ac:spMk id="81" creationId="{BA7A3698-B350-40E5-8475-9BCC41A089FC}"/>
          </ac:spMkLst>
        </pc:spChg>
        <pc:spChg chg="add del">
          <ac:chgData name="Boris Vladimirov" userId="3ddc4014137707ba" providerId="LiveId" clId="{317A2707-C13D-4019-A86A-3CB710AECFFC}" dt="2023-03-17T17:23:14.182" v="5630" actId="26606"/>
          <ac:spMkLst>
            <pc:docMk/>
            <pc:sldMk cId="4134109201" sldId="258"/>
            <ac:spMk id="87" creationId="{154480E5-678B-478F-9170-46502C5FB3E3}"/>
          </ac:spMkLst>
        </pc:spChg>
        <pc:spChg chg="add del">
          <ac:chgData name="Boris Vladimirov" userId="3ddc4014137707ba" providerId="LiveId" clId="{317A2707-C13D-4019-A86A-3CB710AECFFC}" dt="2023-03-17T17:23:14.182" v="5630" actId="26606"/>
          <ac:spMkLst>
            <pc:docMk/>
            <pc:sldMk cId="4134109201" sldId="258"/>
            <ac:spMk id="89" creationId="{B598D875-841B-47A7-B4C8-237DBCE2FBC7}"/>
          </ac:spMkLst>
        </pc:spChg>
        <pc:spChg chg="add">
          <ac:chgData name="Boris Vladimirov" userId="3ddc4014137707ba" providerId="LiveId" clId="{317A2707-C13D-4019-A86A-3CB710AECFFC}" dt="2023-03-17T17:23:14.197" v="5631" actId="26606"/>
          <ac:spMkLst>
            <pc:docMk/>
            <pc:sldMk cId="4134109201" sldId="258"/>
            <ac:spMk id="91" creationId="{600B5AE2-C5CC-499C-8F2D-249888BE22C2}"/>
          </ac:spMkLst>
        </pc:spChg>
        <pc:spChg chg="add">
          <ac:chgData name="Boris Vladimirov" userId="3ddc4014137707ba" providerId="LiveId" clId="{317A2707-C13D-4019-A86A-3CB710AECFFC}" dt="2023-03-17T17:23:14.197" v="5631" actId="26606"/>
          <ac:spMkLst>
            <pc:docMk/>
            <pc:sldMk cId="4134109201" sldId="258"/>
            <ac:spMk id="92" creationId="{BA7A3698-B350-40E5-8475-9BCC41A089FC}"/>
          </ac:spMkLst>
        </pc:spChg>
        <pc:spChg chg="add">
          <ac:chgData name="Boris Vladimirov" userId="3ddc4014137707ba" providerId="LiveId" clId="{317A2707-C13D-4019-A86A-3CB710AECFFC}" dt="2023-03-17T17:23:14.197" v="5631" actId="26606"/>
          <ac:spMkLst>
            <pc:docMk/>
            <pc:sldMk cId="4134109201" sldId="258"/>
            <ac:spMk id="94" creationId="{E68FFDD2-0031-4BB1-BBE0-655DB04E8B6A}"/>
          </ac:spMkLst>
        </pc:spChg>
        <pc:spChg chg="add">
          <ac:chgData name="Boris Vladimirov" userId="3ddc4014137707ba" providerId="LiveId" clId="{317A2707-C13D-4019-A86A-3CB710AECFFC}" dt="2023-03-17T17:23:14.197" v="5631" actId="26606"/>
          <ac:spMkLst>
            <pc:docMk/>
            <pc:sldMk cId="4134109201" sldId="258"/>
            <ac:spMk id="95" creationId="{AB737C5D-A080-46FC-A853-72857762C0E4}"/>
          </ac:spMkLst>
        </pc:spChg>
        <pc:spChg chg="add">
          <ac:chgData name="Boris Vladimirov" userId="3ddc4014137707ba" providerId="LiveId" clId="{317A2707-C13D-4019-A86A-3CB710AECFFC}" dt="2023-03-17T17:23:14.197" v="5631" actId="26606"/>
          <ac:spMkLst>
            <pc:docMk/>
            <pc:sldMk cId="4134109201" sldId="258"/>
            <ac:spMk id="96" creationId="{93D9690C-472F-43F9-842A-94EFD7895C68}"/>
          </ac:spMkLst>
        </pc:spChg>
        <pc:picChg chg="add mod ord">
          <ac:chgData name="Boris Vladimirov" userId="3ddc4014137707ba" providerId="LiveId" clId="{317A2707-C13D-4019-A86A-3CB710AECFFC}" dt="2023-03-17T17:23:14.197" v="5631" actId="26606"/>
          <ac:picMkLst>
            <pc:docMk/>
            <pc:sldMk cId="4134109201" sldId="258"/>
            <ac:picMk id="5" creationId="{D3A372BA-B256-3A37-D669-2D24B4304557}"/>
          </ac:picMkLst>
        </pc:picChg>
        <pc:cxnChg chg="add del">
          <ac:chgData name="Boris Vladimirov" userId="3ddc4014137707ba" providerId="LiveId" clId="{317A2707-C13D-4019-A86A-3CB710AECFFC}" dt="2023-03-17T17:21:31.519" v="5618" actId="26606"/>
          <ac:cxnSpMkLst>
            <pc:docMk/>
            <pc:sldMk cId="4134109201" sldId="258"/>
            <ac:cxnSpMk id="14" creationId="{0AC655C7-EC94-4BE6-84C8-2F9EFBBB2789}"/>
          </ac:cxnSpMkLst>
        </pc:cxnChg>
        <pc:cxnChg chg="add del">
          <ac:chgData name="Boris Vladimirov" userId="3ddc4014137707ba" providerId="LiveId" clId="{317A2707-C13D-4019-A86A-3CB710AECFFC}" dt="2023-03-17T17:21:31.519" v="5618" actId="26606"/>
          <ac:cxnSpMkLst>
            <pc:docMk/>
            <pc:sldMk cId="4134109201" sldId="258"/>
            <ac:cxnSpMk id="20" creationId="{5AB158E9-1B40-4CD6-95F0-95CA11DF7B7A}"/>
          </ac:cxnSpMkLst>
        </pc:cxnChg>
        <pc:cxnChg chg="add del">
          <ac:chgData name="Boris Vladimirov" userId="3ddc4014137707ba" providerId="LiveId" clId="{317A2707-C13D-4019-A86A-3CB710AECFFC}" dt="2023-03-17T17:22:35.076" v="5626" actId="26606"/>
          <ac:cxnSpMkLst>
            <pc:docMk/>
            <pc:sldMk cId="4134109201" sldId="258"/>
            <ac:cxnSpMk id="29" creationId="{0AC655C7-EC94-4BE6-84C8-2F9EFBBB2789}"/>
          </ac:cxnSpMkLst>
        </pc:cxnChg>
        <pc:cxnChg chg="add del">
          <ac:chgData name="Boris Vladimirov" userId="3ddc4014137707ba" providerId="LiveId" clId="{317A2707-C13D-4019-A86A-3CB710AECFFC}" dt="2023-03-17T17:22:35.076" v="5626" actId="26606"/>
          <ac:cxnSpMkLst>
            <pc:docMk/>
            <pc:sldMk cId="4134109201" sldId="258"/>
            <ac:cxnSpMk id="31" creationId="{E9F7CBA9-9D9B-479F-AAB5-BF785971CD85}"/>
          </ac:cxnSpMkLst>
        </pc:cxnChg>
        <pc:cxnChg chg="add del">
          <ac:chgData name="Boris Vladimirov" userId="3ddc4014137707ba" providerId="LiveId" clId="{317A2707-C13D-4019-A86A-3CB710AECFFC}" dt="2023-03-17T17:22:14.389" v="5621" actId="26606"/>
          <ac:cxnSpMkLst>
            <pc:docMk/>
            <pc:sldMk cId="4134109201" sldId="258"/>
            <ac:cxnSpMk id="44" creationId="{6EEB3B97-A638-498B-8083-54191CE71E01}"/>
          </ac:cxnSpMkLst>
        </pc:cxnChg>
        <pc:cxnChg chg="add del">
          <ac:chgData name="Boris Vladimirov" userId="3ddc4014137707ba" providerId="LiveId" clId="{317A2707-C13D-4019-A86A-3CB710AECFFC}" dt="2023-03-17T17:22:14.389" v="5621" actId="26606"/>
          <ac:cxnSpMkLst>
            <pc:docMk/>
            <pc:sldMk cId="4134109201" sldId="258"/>
            <ac:cxnSpMk id="48" creationId="{9C21570E-E159-49A6-9891-FA397B7A92D3}"/>
          </ac:cxnSpMkLst>
        </pc:cxnChg>
        <pc:cxnChg chg="add del">
          <ac:chgData name="Boris Vladimirov" userId="3ddc4014137707ba" providerId="LiveId" clId="{317A2707-C13D-4019-A86A-3CB710AECFFC}" dt="2023-03-17T17:22:21.546" v="5623" actId="26606"/>
          <ac:cxnSpMkLst>
            <pc:docMk/>
            <pc:sldMk cId="4134109201" sldId="258"/>
            <ac:cxnSpMk id="56" creationId="{0AC655C7-EC94-4BE6-84C8-2F9EFBBB2789}"/>
          </ac:cxnSpMkLst>
        </pc:cxnChg>
        <pc:cxnChg chg="add del">
          <ac:chgData name="Boris Vladimirov" userId="3ddc4014137707ba" providerId="LiveId" clId="{317A2707-C13D-4019-A86A-3CB710AECFFC}" dt="2023-03-17T17:22:35.060" v="5625" actId="26606"/>
          <ac:cxnSpMkLst>
            <pc:docMk/>
            <pc:sldMk cId="4134109201" sldId="258"/>
            <ac:cxnSpMk id="63" creationId="{6EEB3B97-A638-498B-8083-54191CE71E01}"/>
          </ac:cxnSpMkLst>
        </pc:cxnChg>
        <pc:cxnChg chg="add del">
          <ac:chgData name="Boris Vladimirov" userId="3ddc4014137707ba" providerId="LiveId" clId="{317A2707-C13D-4019-A86A-3CB710AECFFC}" dt="2023-03-17T17:22:35.060" v="5625" actId="26606"/>
          <ac:cxnSpMkLst>
            <pc:docMk/>
            <pc:sldMk cId="4134109201" sldId="258"/>
            <ac:cxnSpMk id="65" creationId="{9C21570E-E159-49A6-9891-FA397B7A92D3}"/>
          </ac:cxnSpMkLst>
        </pc:cxnChg>
        <pc:cxnChg chg="add del">
          <ac:chgData name="Boris Vladimirov" userId="3ddc4014137707ba" providerId="LiveId" clId="{317A2707-C13D-4019-A86A-3CB710AECFFC}" dt="2023-03-17T17:23:14.197" v="5631" actId="26606"/>
          <ac:cxnSpMkLst>
            <pc:docMk/>
            <pc:sldMk cId="4134109201" sldId="258"/>
            <ac:cxnSpMk id="71" creationId="{0AC655C7-EC94-4BE6-84C8-2F9EFBBB2789}"/>
          </ac:cxnSpMkLst>
        </pc:cxnChg>
        <pc:cxnChg chg="add del">
          <ac:chgData name="Boris Vladimirov" userId="3ddc4014137707ba" providerId="LiveId" clId="{317A2707-C13D-4019-A86A-3CB710AECFFC}" dt="2023-03-17T17:23:14.197" v="5631" actId="26606"/>
          <ac:cxnSpMkLst>
            <pc:docMk/>
            <pc:sldMk cId="4134109201" sldId="258"/>
            <ac:cxnSpMk id="72" creationId="{E9F7CBA9-9D9B-479F-AAB5-BF785971CD85}"/>
          </ac:cxnSpMkLst>
        </pc:cxnChg>
        <pc:cxnChg chg="add del">
          <ac:chgData name="Boris Vladimirov" userId="3ddc4014137707ba" providerId="LiveId" clId="{317A2707-C13D-4019-A86A-3CB710AECFFC}" dt="2023-03-17T17:23:14.182" v="5630" actId="26606"/>
          <ac:cxnSpMkLst>
            <pc:docMk/>
            <pc:sldMk cId="4134109201" sldId="258"/>
            <ac:cxnSpMk id="83" creationId="{0AC655C7-EC94-4BE6-84C8-2F9EFBBB2789}"/>
          </ac:cxnSpMkLst>
        </pc:cxnChg>
        <pc:cxnChg chg="add del">
          <ac:chgData name="Boris Vladimirov" userId="3ddc4014137707ba" providerId="LiveId" clId="{317A2707-C13D-4019-A86A-3CB710AECFFC}" dt="2023-03-17T17:23:14.182" v="5630" actId="26606"/>
          <ac:cxnSpMkLst>
            <pc:docMk/>
            <pc:sldMk cId="4134109201" sldId="258"/>
            <ac:cxnSpMk id="85" creationId="{E9F7CBA9-9D9B-479F-AAB5-BF785971CD85}"/>
          </ac:cxnSpMkLst>
        </pc:cxnChg>
        <pc:cxnChg chg="add">
          <ac:chgData name="Boris Vladimirov" userId="3ddc4014137707ba" providerId="LiveId" clId="{317A2707-C13D-4019-A86A-3CB710AECFFC}" dt="2023-03-17T17:23:14.197" v="5631" actId="26606"/>
          <ac:cxnSpMkLst>
            <pc:docMk/>
            <pc:sldMk cId="4134109201" sldId="258"/>
            <ac:cxnSpMk id="93" creationId="{0AC655C7-EC94-4BE6-84C8-2F9EFBBB2789}"/>
          </ac:cxnSpMkLst>
        </pc:cxnChg>
      </pc:sldChg>
      <pc:sldChg chg="addSp delSp modSp new mod setBg">
        <pc:chgData name="Boris Vladimirov" userId="3ddc4014137707ba" providerId="LiveId" clId="{317A2707-C13D-4019-A86A-3CB710AECFFC}" dt="2023-03-17T17:27:06.496" v="5672" actId="12"/>
        <pc:sldMkLst>
          <pc:docMk/>
          <pc:sldMk cId="1726526908" sldId="259"/>
        </pc:sldMkLst>
        <pc:spChg chg="add mod">
          <ac:chgData name="Boris Vladimirov" userId="3ddc4014137707ba" providerId="LiveId" clId="{317A2707-C13D-4019-A86A-3CB710AECFFC}" dt="2023-03-17T17:26:42.984" v="5660" actId="122"/>
          <ac:spMkLst>
            <pc:docMk/>
            <pc:sldMk cId="1726526908" sldId="259"/>
            <ac:spMk id="2" creationId="{4902F0B7-2EC2-DD17-9DF3-9A922E65630D}"/>
          </ac:spMkLst>
        </pc:spChg>
        <pc:spChg chg="add mod">
          <ac:chgData name="Boris Vladimirov" userId="3ddc4014137707ba" providerId="LiveId" clId="{317A2707-C13D-4019-A86A-3CB710AECFFC}" dt="2023-03-17T17:27:06.496" v="5672" actId="12"/>
          <ac:spMkLst>
            <pc:docMk/>
            <pc:sldMk cId="1726526908" sldId="259"/>
            <ac:spMk id="4" creationId="{378B9E29-FB25-BD9E-565F-BD5A59534DC8}"/>
          </ac:spMkLst>
        </pc:spChg>
        <pc:spChg chg="add del mod">
          <ac:chgData name="Boris Vladimirov" userId="3ddc4014137707ba" providerId="LiveId" clId="{317A2707-C13D-4019-A86A-3CB710AECFFC}" dt="2023-03-16T19:41:25.620" v="5305"/>
          <ac:spMkLst>
            <pc:docMk/>
            <pc:sldMk cId="1726526908" sldId="259"/>
            <ac:spMk id="5" creationId="{DFAF3EC7-3D48-6608-27D9-1CF6223D424D}"/>
          </ac:spMkLst>
        </pc:spChg>
        <pc:spChg chg="add del">
          <ac:chgData name="Boris Vladimirov" userId="3ddc4014137707ba" providerId="LiveId" clId="{317A2707-C13D-4019-A86A-3CB710AECFFC}" dt="2023-03-17T17:26:34.662" v="5657" actId="26606"/>
          <ac:spMkLst>
            <pc:docMk/>
            <pc:sldMk cId="1726526908" sldId="259"/>
            <ac:spMk id="7" creationId="{44CC594A-A820-450F-B363-C19201FCFEC6}"/>
          </ac:spMkLst>
        </pc:spChg>
        <pc:spChg chg="add del">
          <ac:chgData name="Boris Vladimirov" userId="3ddc4014137707ba" providerId="LiveId" clId="{317A2707-C13D-4019-A86A-3CB710AECFFC}" dt="2023-03-08T19:50:59.582" v="55" actId="26606"/>
          <ac:spMkLst>
            <pc:docMk/>
            <pc:sldMk cId="1726526908" sldId="259"/>
            <ac:spMk id="8" creationId="{42A4FC2C-047E-45A5-965D-8E1E3BF09BC6}"/>
          </ac:spMkLst>
        </pc:spChg>
        <pc:spChg chg="add del">
          <ac:chgData name="Boris Vladimirov" userId="3ddc4014137707ba" providerId="LiveId" clId="{317A2707-C13D-4019-A86A-3CB710AECFFC}" dt="2023-03-17T17:26:34.662" v="5657" actId="26606"/>
          <ac:spMkLst>
            <pc:docMk/>
            <pc:sldMk cId="1726526908" sldId="259"/>
            <ac:spMk id="9" creationId="{7D379150-F6B4-45C8-BE10-6B278AD400EB}"/>
          </ac:spMkLst>
        </pc:spChg>
        <pc:spChg chg="add del">
          <ac:chgData name="Boris Vladimirov" userId="3ddc4014137707ba" providerId="LiveId" clId="{317A2707-C13D-4019-A86A-3CB710AECFFC}" dt="2023-03-08T19:51:02.013" v="57" actId="26606"/>
          <ac:spMkLst>
            <pc:docMk/>
            <pc:sldMk cId="1726526908" sldId="259"/>
            <ac:spMk id="10" creationId="{B670DBD5-770C-4383-9F54-5B86E86BD5BB}"/>
          </ac:spMkLst>
        </pc:spChg>
        <pc:spChg chg="add del">
          <ac:chgData name="Boris Vladimirov" userId="3ddc4014137707ba" providerId="LiveId" clId="{317A2707-C13D-4019-A86A-3CB710AECFFC}" dt="2023-03-17T17:26:34.662" v="5657" actId="26606"/>
          <ac:spMkLst>
            <pc:docMk/>
            <pc:sldMk cId="1726526908" sldId="259"/>
            <ac:spMk id="11" creationId="{5FFCF544-A370-4A5D-A95F-CA6E0E7191E6}"/>
          </ac:spMkLst>
        </pc:spChg>
        <pc:spChg chg="add del">
          <ac:chgData name="Boris Vladimirov" userId="3ddc4014137707ba" providerId="LiveId" clId="{317A2707-C13D-4019-A86A-3CB710AECFFC}" dt="2023-03-08T19:51:06.174" v="59" actId="26606"/>
          <ac:spMkLst>
            <pc:docMk/>
            <pc:sldMk cId="1726526908" sldId="259"/>
            <ac:spMk id="12" creationId="{32BC26D8-82FB-445E-AA49-62A77D7C1EE0}"/>
          </ac:spMkLst>
        </pc:spChg>
        <pc:spChg chg="add del">
          <ac:chgData name="Boris Vladimirov" userId="3ddc4014137707ba" providerId="LiveId" clId="{317A2707-C13D-4019-A86A-3CB710AECFFC}" dt="2023-03-08T19:51:06.174" v="59" actId="26606"/>
          <ac:spMkLst>
            <pc:docMk/>
            <pc:sldMk cId="1726526908" sldId="259"/>
            <ac:spMk id="13" creationId="{CB44330D-EA18-4254-AA95-EB49948539B8}"/>
          </ac:spMkLst>
        </pc:spChg>
        <pc:spChg chg="add del">
          <ac:chgData name="Boris Vladimirov" userId="3ddc4014137707ba" providerId="LiveId" clId="{317A2707-C13D-4019-A86A-3CB710AECFFC}" dt="2023-03-08T19:51:10.365" v="61" actId="26606"/>
          <ac:spMkLst>
            <pc:docMk/>
            <pc:sldMk cId="1726526908" sldId="259"/>
            <ac:spMk id="14" creationId="{3783CA14-24A1-485C-8B30-D6A5D87987AD}"/>
          </ac:spMkLst>
        </pc:spChg>
        <pc:spChg chg="add del">
          <ac:chgData name="Boris Vladimirov" userId="3ddc4014137707ba" providerId="LiveId" clId="{317A2707-C13D-4019-A86A-3CB710AECFFC}" dt="2023-03-08T19:51:10.365" v="61" actId="26606"/>
          <ac:spMkLst>
            <pc:docMk/>
            <pc:sldMk cId="1726526908" sldId="259"/>
            <ac:spMk id="15" creationId="{F3060C83-F051-4F0E-ABAD-AA0DFC48B218}"/>
          </ac:spMkLst>
        </pc:spChg>
        <pc:spChg chg="add del">
          <ac:chgData name="Boris Vladimirov" userId="3ddc4014137707ba" providerId="LiveId" clId="{317A2707-C13D-4019-A86A-3CB710AECFFC}" dt="2023-03-08T19:51:10.365" v="61" actId="26606"/>
          <ac:spMkLst>
            <pc:docMk/>
            <pc:sldMk cId="1726526908" sldId="259"/>
            <ac:spMk id="16" creationId="{9A97C86A-04D6-40F7-AE84-31AB43E6A846}"/>
          </ac:spMkLst>
        </pc:spChg>
        <pc:spChg chg="add del">
          <ac:chgData name="Boris Vladimirov" userId="3ddc4014137707ba" providerId="LiveId" clId="{317A2707-C13D-4019-A86A-3CB710AECFFC}" dt="2023-03-08T19:51:10.365" v="61" actId="26606"/>
          <ac:spMkLst>
            <pc:docMk/>
            <pc:sldMk cId="1726526908" sldId="259"/>
            <ac:spMk id="17" creationId="{83C98ABE-055B-441F-B07E-44F97F083C39}"/>
          </ac:spMkLst>
        </pc:spChg>
        <pc:spChg chg="add del">
          <ac:chgData name="Boris Vladimirov" userId="3ddc4014137707ba" providerId="LiveId" clId="{317A2707-C13D-4019-A86A-3CB710AECFFC}" dt="2023-03-08T19:51:10.365" v="61" actId="26606"/>
          <ac:spMkLst>
            <pc:docMk/>
            <pc:sldMk cId="1726526908" sldId="259"/>
            <ac:spMk id="18" creationId="{FF9F2414-84E8-453E-B1F3-389FDE8192D9}"/>
          </ac:spMkLst>
        </pc:spChg>
        <pc:spChg chg="add del">
          <ac:chgData name="Boris Vladimirov" userId="3ddc4014137707ba" providerId="LiveId" clId="{317A2707-C13D-4019-A86A-3CB710AECFFC}" dt="2023-03-08T19:51:10.365" v="61" actId="26606"/>
          <ac:spMkLst>
            <pc:docMk/>
            <pc:sldMk cId="1726526908" sldId="259"/>
            <ac:spMk id="19" creationId="{29FDB030-9B49-4CED-8CCD-4D99382388AC}"/>
          </ac:spMkLst>
        </pc:spChg>
        <pc:spChg chg="add del">
          <ac:chgData name="Boris Vladimirov" userId="3ddc4014137707ba" providerId="LiveId" clId="{317A2707-C13D-4019-A86A-3CB710AECFFC}" dt="2023-03-08T19:51:10.365" v="61" actId="26606"/>
          <ac:spMkLst>
            <pc:docMk/>
            <pc:sldMk cId="1726526908" sldId="259"/>
            <ac:spMk id="20" creationId="{3ECA69A1-7536-43AC-85EF-C7106179F5ED}"/>
          </ac:spMkLst>
        </pc:spChg>
        <pc:spChg chg="add del">
          <ac:chgData name="Boris Vladimirov" userId="3ddc4014137707ba" providerId="LiveId" clId="{317A2707-C13D-4019-A86A-3CB710AECFFC}" dt="2023-03-17T17:26:34.662" v="5657" actId="26606"/>
          <ac:spMkLst>
            <pc:docMk/>
            <pc:sldMk cId="1726526908" sldId="259"/>
            <ac:spMk id="21" creationId="{59FAB3DA-E9ED-4574-ABCC-378BC0FF1BBC}"/>
          </ac:spMkLst>
        </pc:spChg>
        <pc:spChg chg="add del">
          <ac:chgData name="Boris Vladimirov" userId="3ddc4014137707ba" providerId="LiveId" clId="{317A2707-C13D-4019-A86A-3CB710AECFFC}" dt="2023-03-08T19:51:12.090" v="63" actId="26606"/>
          <ac:spMkLst>
            <pc:docMk/>
            <pc:sldMk cId="1726526908" sldId="259"/>
            <ac:spMk id="22" creationId="{AB8C311F-7253-4AED-9701-7FC0708C41C7}"/>
          </ac:spMkLst>
        </pc:spChg>
        <pc:spChg chg="add del">
          <ac:chgData name="Boris Vladimirov" userId="3ddc4014137707ba" providerId="LiveId" clId="{317A2707-C13D-4019-A86A-3CB710AECFFC}" dt="2023-03-08T19:51:12.090" v="63" actId="26606"/>
          <ac:spMkLst>
            <pc:docMk/>
            <pc:sldMk cId="1726526908" sldId="259"/>
            <ac:spMk id="23" creationId="{E2384209-CB15-4CDF-9D31-C44FD9A3F20D}"/>
          </ac:spMkLst>
        </pc:spChg>
        <pc:spChg chg="add del">
          <ac:chgData name="Boris Vladimirov" userId="3ddc4014137707ba" providerId="LiveId" clId="{317A2707-C13D-4019-A86A-3CB710AECFFC}" dt="2023-03-08T19:51:12.090" v="63" actId="26606"/>
          <ac:spMkLst>
            <pc:docMk/>
            <pc:sldMk cId="1726526908" sldId="259"/>
            <ac:spMk id="24" creationId="{2633B3B5-CC90-43F0-8714-D31D1F3F0209}"/>
          </ac:spMkLst>
        </pc:spChg>
        <pc:spChg chg="add del">
          <ac:chgData name="Boris Vladimirov" userId="3ddc4014137707ba" providerId="LiveId" clId="{317A2707-C13D-4019-A86A-3CB710AECFFC}" dt="2023-03-08T19:51:12.090" v="63" actId="26606"/>
          <ac:spMkLst>
            <pc:docMk/>
            <pc:sldMk cId="1726526908" sldId="259"/>
            <ac:spMk id="25" creationId="{A8D57A06-A426-446D-B02C-A2DC6B62E45E}"/>
          </ac:spMkLst>
        </pc:spChg>
        <pc:spChg chg="add del">
          <ac:chgData name="Boris Vladimirov" userId="3ddc4014137707ba" providerId="LiveId" clId="{317A2707-C13D-4019-A86A-3CB710AECFFC}" dt="2023-03-17T17:26:34.662" v="5657" actId="26606"/>
          <ac:spMkLst>
            <pc:docMk/>
            <pc:sldMk cId="1726526908" sldId="259"/>
            <ac:spMk id="26" creationId="{53B8D6B0-55D6-48DC-86D8-FD95D5F118AB}"/>
          </ac:spMkLst>
        </pc:spChg>
        <pc:spChg chg="add">
          <ac:chgData name="Boris Vladimirov" userId="3ddc4014137707ba" providerId="LiveId" clId="{317A2707-C13D-4019-A86A-3CB710AECFFC}" dt="2023-03-17T17:26:34.676" v="5658" actId="26606"/>
          <ac:spMkLst>
            <pc:docMk/>
            <pc:sldMk cId="1726526908" sldId="259"/>
            <ac:spMk id="28" creationId="{600B5AE2-C5CC-499C-8F2D-249888BE22C2}"/>
          </ac:spMkLst>
        </pc:spChg>
        <pc:spChg chg="add">
          <ac:chgData name="Boris Vladimirov" userId="3ddc4014137707ba" providerId="LiveId" clId="{317A2707-C13D-4019-A86A-3CB710AECFFC}" dt="2023-03-17T17:26:34.676" v="5658" actId="26606"/>
          <ac:spMkLst>
            <pc:docMk/>
            <pc:sldMk cId="1726526908" sldId="259"/>
            <ac:spMk id="29" creationId="{BA7A3698-B350-40E5-8475-9BCC41A089FC}"/>
          </ac:spMkLst>
        </pc:spChg>
        <pc:spChg chg="add">
          <ac:chgData name="Boris Vladimirov" userId="3ddc4014137707ba" providerId="LiveId" clId="{317A2707-C13D-4019-A86A-3CB710AECFFC}" dt="2023-03-17T17:26:34.676" v="5658" actId="26606"/>
          <ac:spMkLst>
            <pc:docMk/>
            <pc:sldMk cId="1726526908" sldId="259"/>
            <ac:spMk id="31" creationId="{990D0034-F768-41E7-85D4-F38C4DE85770}"/>
          </ac:spMkLst>
        </pc:spChg>
        <pc:spChg chg="add">
          <ac:chgData name="Boris Vladimirov" userId="3ddc4014137707ba" providerId="LiveId" clId="{317A2707-C13D-4019-A86A-3CB710AECFFC}" dt="2023-03-17T17:26:34.676" v="5658" actId="26606"/>
          <ac:spMkLst>
            <pc:docMk/>
            <pc:sldMk cId="1726526908" sldId="259"/>
            <ac:spMk id="32" creationId="{C4F7E42D-8B5A-4FC8-81CD-9E60171F7FA8}"/>
          </ac:spMkLst>
        </pc:spChg>
        <pc:spChg chg="add">
          <ac:chgData name="Boris Vladimirov" userId="3ddc4014137707ba" providerId="LiveId" clId="{317A2707-C13D-4019-A86A-3CB710AECFFC}" dt="2023-03-17T17:26:34.676" v="5658" actId="26606"/>
          <ac:spMkLst>
            <pc:docMk/>
            <pc:sldMk cId="1726526908" sldId="259"/>
            <ac:spMk id="33" creationId="{8C04651D-B9F4-4935-A02D-364153FBDF54}"/>
          </ac:spMkLst>
        </pc:spChg>
        <pc:picChg chg="add mod ord">
          <ac:chgData name="Boris Vladimirov" userId="3ddc4014137707ba" providerId="LiveId" clId="{317A2707-C13D-4019-A86A-3CB710AECFFC}" dt="2023-03-17T17:26:34.676" v="5658" actId="26606"/>
          <ac:picMkLst>
            <pc:docMk/>
            <pc:sldMk cId="1726526908" sldId="259"/>
            <ac:picMk id="3" creationId="{48B38778-1602-F85E-41DF-B380ED3BB137}"/>
          </ac:picMkLst>
        </pc:picChg>
        <pc:cxnChg chg="add del">
          <ac:chgData name="Boris Vladimirov" userId="3ddc4014137707ba" providerId="LiveId" clId="{317A2707-C13D-4019-A86A-3CB710AECFFC}" dt="2023-03-17T17:26:34.662" v="5657" actId="26606"/>
          <ac:cxnSpMkLst>
            <pc:docMk/>
            <pc:sldMk cId="1726526908" sldId="259"/>
            <ac:cxnSpMk id="6" creationId="{6EEB3B97-A638-498B-8083-54191CE71E01}"/>
          </ac:cxnSpMkLst>
        </pc:cxnChg>
        <pc:cxnChg chg="add">
          <ac:chgData name="Boris Vladimirov" userId="3ddc4014137707ba" providerId="LiveId" clId="{317A2707-C13D-4019-A86A-3CB710AECFFC}" dt="2023-03-17T17:26:34.676" v="5658" actId="26606"/>
          <ac:cxnSpMkLst>
            <pc:docMk/>
            <pc:sldMk cId="1726526908" sldId="259"/>
            <ac:cxnSpMk id="30" creationId="{0AC655C7-EC94-4BE6-84C8-2F9EFBBB2789}"/>
          </ac:cxnSpMkLst>
        </pc:cxnChg>
      </pc:sldChg>
      <pc:sldChg chg="addSp modSp new mod">
        <pc:chgData name="Boris Vladimirov" userId="3ddc4014137707ba" providerId="LiveId" clId="{317A2707-C13D-4019-A86A-3CB710AECFFC}" dt="2023-03-12T09:54:56.648" v="1921" actId="20577"/>
        <pc:sldMkLst>
          <pc:docMk/>
          <pc:sldMk cId="826368516" sldId="260"/>
        </pc:sldMkLst>
        <pc:spChg chg="add mod">
          <ac:chgData name="Boris Vladimirov" userId="3ddc4014137707ba" providerId="LiveId" clId="{317A2707-C13D-4019-A86A-3CB710AECFFC}" dt="2023-03-12T09:54:56.648" v="1921" actId="20577"/>
          <ac:spMkLst>
            <pc:docMk/>
            <pc:sldMk cId="826368516" sldId="260"/>
            <ac:spMk id="2" creationId="{ACCD6290-D432-1781-51C6-5324D715F135}"/>
          </ac:spMkLst>
        </pc:spChg>
        <pc:picChg chg="add mod">
          <ac:chgData name="Boris Vladimirov" userId="3ddc4014137707ba" providerId="LiveId" clId="{317A2707-C13D-4019-A86A-3CB710AECFFC}" dt="2023-03-09T18:21:43.466" v="127" actId="1076"/>
          <ac:picMkLst>
            <pc:docMk/>
            <pc:sldMk cId="826368516" sldId="260"/>
            <ac:picMk id="4" creationId="{64D3D802-5C0F-0D44-0E68-62853C5CBB63}"/>
          </ac:picMkLst>
        </pc:picChg>
        <pc:picChg chg="add mod">
          <ac:chgData name="Boris Vladimirov" userId="3ddc4014137707ba" providerId="LiveId" clId="{317A2707-C13D-4019-A86A-3CB710AECFFC}" dt="2023-03-09T18:22:14.915" v="131" actId="1076"/>
          <ac:picMkLst>
            <pc:docMk/>
            <pc:sldMk cId="826368516" sldId="260"/>
            <ac:picMk id="6" creationId="{B2593259-4629-EDF4-8FEA-6E0117FC34FB}"/>
          </ac:picMkLst>
        </pc:picChg>
      </pc:sldChg>
      <pc:sldChg chg="addSp delSp modSp new mod">
        <pc:chgData name="Boris Vladimirov" userId="3ddc4014137707ba" providerId="LiveId" clId="{317A2707-C13D-4019-A86A-3CB710AECFFC}" dt="2023-03-10T19:31:18.778" v="773" actId="1076"/>
        <pc:sldMkLst>
          <pc:docMk/>
          <pc:sldMk cId="3491567895" sldId="261"/>
        </pc:sldMkLst>
        <pc:spChg chg="add mod">
          <ac:chgData name="Boris Vladimirov" userId="3ddc4014137707ba" providerId="LiveId" clId="{317A2707-C13D-4019-A86A-3CB710AECFFC}" dt="2023-03-09T18:52:02.182" v="306" actId="1076"/>
          <ac:spMkLst>
            <pc:docMk/>
            <pc:sldMk cId="3491567895" sldId="261"/>
            <ac:spMk id="2" creationId="{6D34D275-51DC-CF08-B019-C715D9AB3CA4}"/>
          </ac:spMkLst>
        </pc:spChg>
        <pc:spChg chg="add mod">
          <ac:chgData name="Boris Vladimirov" userId="3ddc4014137707ba" providerId="LiveId" clId="{317A2707-C13D-4019-A86A-3CB710AECFFC}" dt="2023-03-09T18:51:07.247" v="302" actId="12"/>
          <ac:spMkLst>
            <pc:docMk/>
            <pc:sldMk cId="3491567895" sldId="261"/>
            <ac:spMk id="3" creationId="{0B7E4AE2-3439-30EB-85EE-9EFCDE7A26FF}"/>
          </ac:spMkLst>
        </pc:spChg>
        <pc:spChg chg="add mod">
          <ac:chgData name="Boris Vladimirov" userId="3ddc4014137707ba" providerId="LiveId" clId="{317A2707-C13D-4019-A86A-3CB710AECFFC}" dt="2023-03-10T19:15:59.559" v="561" actId="12"/>
          <ac:spMkLst>
            <pc:docMk/>
            <pc:sldMk cId="3491567895" sldId="261"/>
            <ac:spMk id="4" creationId="{B2230033-0D6A-0776-FB29-5840453FB4B8}"/>
          </ac:spMkLst>
        </pc:spChg>
        <pc:spChg chg="add del mod">
          <ac:chgData name="Boris Vladimirov" userId="3ddc4014137707ba" providerId="LiveId" clId="{317A2707-C13D-4019-A86A-3CB710AECFFC}" dt="2023-03-09T18:34:29.239" v="142" actId="767"/>
          <ac:spMkLst>
            <pc:docMk/>
            <pc:sldMk cId="3491567895" sldId="261"/>
            <ac:spMk id="4" creationId="{F8B35949-7BD4-0ED0-8308-55029237F4DC}"/>
          </ac:spMkLst>
        </pc:spChg>
        <pc:spChg chg="add mod">
          <ac:chgData name="Boris Vladimirov" userId="3ddc4014137707ba" providerId="LiveId" clId="{317A2707-C13D-4019-A86A-3CB710AECFFC}" dt="2023-03-09T18:51:13.758" v="303" actId="12"/>
          <ac:spMkLst>
            <pc:docMk/>
            <pc:sldMk cId="3491567895" sldId="261"/>
            <ac:spMk id="5" creationId="{7FDEB7F9-F4AB-35E9-3ABF-D8F50FC48BC5}"/>
          </ac:spMkLst>
        </pc:spChg>
        <pc:spChg chg="add mod">
          <ac:chgData name="Boris Vladimirov" userId="3ddc4014137707ba" providerId="LiveId" clId="{317A2707-C13D-4019-A86A-3CB710AECFFC}" dt="2023-03-09T18:51:20.117" v="304" actId="12"/>
          <ac:spMkLst>
            <pc:docMk/>
            <pc:sldMk cId="3491567895" sldId="261"/>
            <ac:spMk id="6" creationId="{D76FF724-165C-C683-F0C3-47538319A36A}"/>
          </ac:spMkLst>
        </pc:spChg>
        <pc:spChg chg="add mod">
          <ac:chgData name="Boris Vladimirov" userId="3ddc4014137707ba" providerId="LiveId" clId="{317A2707-C13D-4019-A86A-3CB710AECFFC}" dt="2023-03-10T19:16:07.631" v="562" actId="12"/>
          <ac:spMkLst>
            <pc:docMk/>
            <pc:sldMk cId="3491567895" sldId="261"/>
            <ac:spMk id="7" creationId="{5CFAACBE-3E9F-1C8A-E7F9-17BA18FA6619}"/>
          </ac:spMkLst>
        </pc:spChg>
        <pc:spChg chg="add mod">
          <ac:chgData name="Boris Vladimirov" userId="3ddc4014137707ba" providerId="LiveId" clId="{317A2707-C13D-4019-A86A-3CB710AECFFC}" dt="2023-03-10T19:16:14.403" v="563" actId="12"/>
          <ac:spMkLst>
            <pc:docMk/>
            <pc:sldMk cId="3491567895" sldId="261"/>
            <ac:spMk id="8" creationId="{E159202A-EBC8-ACF1-1298-A50F3C45D596}"/>
          </ac:spMkLst>
        </pc:spChg>
        <pc:spChg chg="add mod">
          <ac:chgData name="Boris Vladimirov" userId="3ddc4014137707ba" providerId="LiveId" clId="{317A2707-C13D-4019-A86A-3CB710AECFFC}" dt="2023-03-10T19:22:23.489" v="670" actId="1076"/>
          <ac:spMkLst>
            <pc:docMk/>
            <pc:sldMk cId="3491567895" sldId="261"/>
            <ac:spMk id="9" creationId="{2426B21E-7801-C711-5CFA-9B231FFFFA3A}"/>
          </ac:spMkLst>
        </pc:spChg>
        <pc:spChg chg="add mod">
          <ac:chgData name="Boris Vladimirov" userId="3ddc4014137707ba" providerId="LiveId" clId="{317A2707-C13D-4019-A86A-3CB710AECFFC}" dt="2023-03-10T19:22:36.012" v="673" actId="1076"/>
          <ac:spMkLst>
            <pc:docMk/>
            <pc:sldMk cId="3491567895" sldId="261"/>
            <ac:spMk id="10" creationId="{990A9562-07EE-F034-FCD8-C1AC78CF04FB}"/>
          </ac:spMkLst>
        </pc:spChg>
        <pc:spChg chg="add mod">
          <ac:chgData name="Boris Vladimirov" userId="3ddc4014137707ba" providerId="LiveId" clId="{317A2707-C13D-4019-A86A-3CB710AECFFC}" dt="2023-03-10T19:31:13.225" v="772" actId="1076"/>
          <ac:spMkLst>
            <pc:docMk/>
            <pc:sldMk cId="3491567895" sldId="261"/>
            <ac:spMk id="11" creationId="{B9A1BCC2-EE20-06B3-594A-2361AF2FB377}"/>
          </ac:spMkLst>
        </pc:spChg>
        <pc:spChg chg="add mod">
          <ac:chgData name="Boris Vladimirov" userId="3ddc4014137707ba" providerId="LiveId" clId="{317A2707-C13D-4019-A86A-3CB710AECFFC}" dt="2023-03-10T19:31:18.778" v="773" actId="1076"/>
          <ac:spMkLst>
            <pc:docMk/>
            <pc:sldMk cId="3491567895" sldId="261"/>
            <ac:spMk id="12" creationId="{BEA1E451-ED52-6466-BB4A-C629F6926D30}"/>
          </ac:spMkLst>
        </pc:spChg>
      </pc:sldChg>
      <pc:sldChg chg="addSp modSp new mod">
        <pc:chgData name="Boris Vladimirov" userId="3ddc4014137707ba" providerId="LiveId" clId="{317A2707-C13D-4019-A86A-3CB710AECFFC}" dt="2023-03-17T17:15:49.483" v="5605" actId="14100"/>
        <pc:sldMkLst>
          <pc:docMk/>
          <pc:sldMk cId="4245746751" sldId="262"/>
        </pc:sldMkLst>
        <pc:spChg chg="add mod">
          <ac:chgData name="Boris Vladimirov" userId="3ddc4014137707ba" providerId="LiveId" clId="{317A2707-C13D-4019-A86A-3CB710AECFFC}" dt="2023-03-12T10:09:58.902" v="3561" actId="1076"/>
          <ac:spMkLst>
            <pc:docMk/>
            <pc:sldMk cId="4245746751" sldId="262"/>
            <ac:spMk id="2" creationId="{35CFEC17-563B-7F33-F450-977AFCC324F7}"/>
          </ac:spMkLst>
        </pc:spChg>
        <pc:spChg chg="add mod">
          <ac:chgData name="Boris Vladimirov" userId="3ddc4014137707ba" providerId="LiveId" clId="{317A2707-C13D-4019-A86A-3CB710AECFFC}" dt="2023-03-12T10:50:24.613" v="3634" actId="12"/>
          <ac:spMkLst>
            <pc:docMk/>
            <pc:sldMk cId="4245746751" sldId="262"/>
            <ac:spMk id="3" creationId="{46919891-1890-D8E4-4B43-328B6C457CC9}"/>
          </ac:spMkLst>
        </pc:spChg>
        <pc:spChg chg="add mod">
          <ac:chgData name="Boris Vladimirov" userId="3ddc4014137707ba" providerId="LiveId" clId="{317A2707-C13D-4019-A86A-3CB710AECFFC}" dt="2023-03-12T11:05:59.180" v="3738" actId="20577"/>
          <ac:spMkLst>
            <pc:docMk/>
            <pc:sldMk cId="4245746751" sldId="262"/>
            <ac:spMk id="4" creationId="{E1AD0493-094D-D276-4807-3DDA458C270C}"/>
          </ac:spMkLst>
        </pc:spChg>
        <pc:spChg chg="add mod">
          <ac:chgData name="Boris Vladimirov" userId="3ddc4014137707ba" providerId="LiveId" clId="{317A2707-C13D-4019-A86A-3CB710AECFFC}" dt="2023-03-12T11:07:55.667" v="3781" actId="1076"/>
          <ac:spMkLst>
            <pc:docMk/>
            <pc:sldMk cId="4245746751" sldId="262"/>
            <ac:spMk id="5" creationId="{CC7AAD64-E41B-2E6C-C98F-F76C11937C0D}"/>
          </ac:spMkLst>
        </pc:spChg>
        <pc:spChg chg="add mod">
          <ac:chgData name="Boris Vladimirov" userId="3ddc4014137707ba" providerId="LiveId" clId="{317A2707-C13D-4019-A86A-3CB710AECFFC}" dt="2023-03-12T11:07:59.243" v="3782" actId="1076"/>
          <ac:spMkLst>
            <pc:docMk/>
            <pc:sldMk cId="4245746751" sldId="262"/>
            <ac:spMk id="6" creationId="{0686B3FD-DB2D-9349-7201-45D2C181AD29}"/>
          </ac:spMkLst>
        </pc:spChg>
        <pc:spChg chg="add mod">
          <ac:chgData name="Boris Vladimirov" userId="3ddc4014137707ba" providerId="LiveId" clId="{317A2707-C13D-4019-A86A-3CB710AECFFC}" dt="2023-03-12T11:07:42.147" v="3780" actId="1076"/>
          <ac:spMkLst>
            <pc:docMk/>
            <pc:sldMk cId="4245746751" sldId="262"/>
            <ac:spMk id="7" creationId="{62FA7CE6-9FF9-FCD7-1162-9F3C75F46653}"/>
          </ac:spMkLst>
        </pc:spChg>
        <pc:spChg chg="add mod">
          <ac:chgData name="Boris Vladimirov" userId="3ddc4014137707ba" providerId="LiveId" clId="{317A2707-C13D-4019-A86A-3CB710AECFFC}" dt="2023-03-12T11:38:07.230" v="3944" actId="1076"/>
          <ac:spMkLst>
            <pc:docMk/>
            <pc:sldMk cId="4245746751" sldId="262"/>
            <ac:spMk id="8" creationId="{F81966C2-374F-4A25-DA75-38BA1D5163C5}"/>
          </ac:spMkLst>
        </pc:spChg>
        <pc:spChg chg="add mod">
          <ac:chgData name="Boris Vladimirov" userId="3ddc4014137707ba" providerId="LiveId" clId="{317A2707-C13D-4019-A86A-3CB710AECFFC}" dt="2023-03-12T11:38:17.263" v="3946" actId="1076"/>
          <ac:spMkLst>
            <pc:docMk/>
            <pc:sldMk cId="4245746751" sldId="262"/>
            <ac:spMk id="9" creationId="{267075C4-72C9-7F9A-5F29-A8D90056C77E}"/>
          </ac:spMkLst>
        </pc:spChg>
        <pc:spChg chg="add mod">
          <ac:chgData name="Boris Vladimirov" userId="3ddc4014137707ba" providerId="LiveId" clId="{317A2707-C13D-4019-A86A-3CB710AECFFC}" dt="2023-03-12T11:38:31.560" v="3948" actId="1076"/>
          <ac:spMkLst>
            <pc:docMk/>
            <pc:sldMk cId="4245746751" sldId="262"/>
            <ac:spMk id="10" creationId="{AA4ED054-3230-FC28-CE18-53416978BE31}"/>
          </ac:spMkLst>
        </pc:spChg>
        <pc:spChg chg="add mod">
          <ac:chgData name="Boris Vladimirov" userId="3ddc4014137707ba" providerId="LiveId" clId="{317A2707-C13D-4019-A86A-3CB710AECFFC}" dt="2023-03-12T11:38:46.903" v="3950" actId="1076"/>
          <ac:spMkLst>
            <pc:docMk/>
            <pc:sldMk cId="4245746751" sldId="262"/>
            <ac:spMk id="11" creationId="{6DE637D8-C551-521C-A9A9-E9FEAE91B8E6}"/>
          </ac:spMkLst>
        </pc:spChg>
        <pc:picChg chg="add mod modCrop">
          <ac:chgData name="Boris Vladimirov" userId="3ddc4014137707ba" providerId="LiveId" clId="{317A2707-C13D-4019-A86A-3CB710AECFFC}" dt="2023-03-17T17:15:49.483" v="5605" actId="14100"/>
          <ac:picMkLst>
            <pc:docMk/>
            <pc:sldMk cId="4245746751" sldId="262"/>
            <ac:picMk id="13" creationId="{64F7FBD8-3DC2-239C-C024-7415480D857E}"/>
          </ac:picMkLst>
        </pc:picChg>
      </pc:sldChg>
      <pc:sldChg chg="addSp delSp modSp new mod">
        <pc:chgData name="Boris Vladimirov" userId="3ddc4014137707ba" providerId="LiveId" clId="{317A2707-C13D-4019-A86A-3CB710AECFFC}" dt="2023-03-17T17:08:26.045" v="5594" actId="14100"/>
        <pc:sldMkLst>
          <pc:docMk/>
          <pc:sldMk cId="1743772636" sldId="263"/>
        </pc:sldMkLst>
        <pc:spChg chg="add mod">
          <ac:chgData name="Boris Vladimirov" userId="3ddc4014137707ba" providerId="LiveId" clId="{317A2707-C13D-4019-A86A-3CB710AECFFC}" dt="2023-03-12T10:10:11.894" v="3563" actId="1076"/>
          <ac:spMkLst>
            <pc:docMk/>
            <pc:sldMk cId="1743772636" sldId="263"/>
            <ac:spMk id="2" creationId="{4DE63B71-702B-D4F0-4CFB-2F4E2AFF2DEA}"/>
          </ac:spMkLst>
        </pc:spChg>
        <pc:spChg chg="add mod">
          <ac:chgData name="Boris Vladimirov" userId="3ddc4014137707ba" providerId="LiveId" clId="{317A2707-C13D-4019-A86A-3CB710AECFFC}" dt="2023-03-12T10:52:06.637" v="3659" actId="1076"/>
          <ac:spMkLst>
            <pc:docMk/>
            <pc:sldMk cId="1743772636" sldId="263"/>
            <ac:spMk id="3" creationId="{C0999478-C4AE-3F8E-EE7D-9ABAEFFEDB92}"/>
          </ac:spMkLst>
        </pc:spChg>
        <pc:spChg chg="add mod">
          <ac:chgData name="Boris Vladimirov" userId="3ddc4014137707ba" providerId="LiveId" clId="{317A2707-C13D-4019-A86A-3CB710AECFFC}" dt="2023-03-12T10:55:40.365" v="3681" actId="1076"/>
          <ac:spMkLst>
            <pc:docMk/>
            <pc:sldMk cId="1743772636" sldId="263"/>
            <ac:spMk id="4" creationId="{D0FB1ACA-27BB-A1B1-4A98-C28761525695}"/>
          </ac:spMkLst>
        </pc:spChg>
        <pc:spChg chg="add mod">
          <ac:chgData name="Boris Vladimirov" userId="3ddc4014137707ba" providerId="LiveId" clId="{317A2707-C13D-4019-A86A-3CB710AECFFC}" dt="2023-03-17T16:55:45.183" v="5544" actId="1076"/>
          <ac:spMkLst>
            <pc:docMk/>
            <pc:sldMk cId="1743772636" sldId="263"/>
            <ac:spMk id="5" creationId="{07624A36-883F-CB12-772C-7D9B647D5EA1}"/>
          </ac:spMkLst>
        </pc:spChg>
        <pc:spChg chg="add mod">
          <ac:chgData name="Boris Vladimirov" userId="3ddc4014137707ba" providerId="LiveId" clId="{317A2707-C13D-4019-A86A-3CB710AECFFC}" dt="2023-03-17T16:55:55.877" v="5546" actId="1076"/>
          <ac:spMkLst>
            <pc:docMk/>
            <pc:sldMk cId="1743772636" sldId="263"/>
            <ac:spMk id="6" creationId="{C2F03689-4D87-6D2A-57A8-34B21C594441}"/>
          </ac:spMkLst>
        </pc:spChg>
        <pc:spChg chg="add mod">
          <ac:chgData name="Boris Vladimirov" userId="3ddc4014137707ba" providerId="LiveId" clId="{317A2707-C13D-4019-A86A-3CB710AECFFC}" dt="2023-03-17T16:55:50.914" v="5545" actId="1076"/>
          <ac:spMkLst>
            <pc:docMk/>
            <pc:sldMk cId="1743772636" sldId="263"/>
            <ac:spMk id="7" creationId="{DCBCC7C1-BC52-E701-1ACE-A977B2F544D2}"/>
          </ac:spMkLst>
        </pc:spChg>
        <pc:spChg chg="add mod">
          <ac:chgData name="Boris Vladimirov" userId="3ddc4014137707ba" providerId="LiveId" clId="{317A2707-C13D-4019-A86A-3CB710AECFFC}" dt="2023-03-17T16:56:52.598" v="5568" actId="1076"/>
          <ac:spMkLst>
            <pc:docMk/>
            <pc:sldMk cId="1743772636" sldId="263"/>
            <ac:spMk id="8" creationId="{6BBD3C5D-4602-D69E-D3C9-E94073EEBF4D}"/>
          </ac:spMkLst>
        </pc:spChg>
        <pc:spChg chg="add mod">
          <ac:chgData name="Boris Vladimirov" userId="3ddc4014137707ba" providerId="LiveId" clId="{317A2707-C13D-4019-A86A-3CB710AECFFC}" dt="2023-03-17T16:57:34.440" v="5573" actId="1076"/>
          <ac:spMkLst>
            <pc:docMk/>
            <pc:sldMk cId="1743772636" sldId="263"/>
            <ac:spMk id="9" creationId="{005EC15E-3502-11E8-EEA3-1EFC145606F3}"/>
          </ac:spMkLst>
        </pc:spChg>
        <pc:spChg chg="add mod">
          <ac:chgData name="Boris Vladimirov" userId="3ddc4014137707ba" providerId="LiveId" clId="{317A2707-C13D-4019-A86A-3CB710AECFFC}" dt="2023-03-17T16:57:39.919" v="5574" actId="1076"/>
          <ac:spMkLst>
            <pc:docMk/>
            <pc:sldMk cId="1743772636" sldId="263"/>
            <ac:spMk id="10" creationId="{18D9C65C-FB27-8956-77E7-03DA1232FEF4}"/>
          </ac:spMkLst>
        </pc:spChg>
        <pc:spChg chg="add mod">
          <ac:chgData name="Boris Vladimirov" userId="3ddc4014137707ba" providerId="LiveId" clId="{317A2707-C13D-4019-A86A-3CB710AECFFC}" dt="2023-03-17T16:56:28.428" v="5564" actId="1076"/>
          <ac:spMkLst>
            <pc:docMk/>
            <pc:sldMk cId="1743772636" sldId="263"/>
            <ac:spMk id="11" creationId="{FCD03569-D478-A820-C9D9-A5EBAAC5DD13}"/>
          </ac:spMkLst>
        </pc:spChg>
        <pc:picChg chg="add del mod">
          <ac:chgData name="Boris Vladimirov" userId="3ddc4014137707ba" providerId="LiveId" clId="{317A2707-C13D-4019-A86A-3CB710AECFFC}" dt="2023-03-17T17:07:16.624" v="5584" actId="478"/>
          <ac:picMkLst>
            <pc:docMk/>
            <pc:sldMk cId="1743772636" sldId="263"/>
            <ac:picMk id="13" creationId="{EDCE9330-2800-3562-DB5B-2408B9553937}"/>
          </ac:picMkLst>
        </pc:picChg>
        <pc:picChg chg="add mod">
          <ac:chgData name="Boris Vladimirov" userId="3ddc4014137707ba" providerId="LiveId" clId="{317A2707-C13D-4019-A86A-3CB710AECFFC}" dt="2023-03-17T17:08:26.045" v="5594" actId="14100"/>
          <ac:picMkLst>
            <pc:docMk/>
            <pc:sldMk cId="1743772636" sldId="263"/>
            <ac:picMk id="15" creationId="{6CF14552-51AF-B194-F194-AEC2439CF308}"/>
          </ac:picMkLst>
        </pc:picChg>
      </pc:sldChg>
      <pc:sldChg chg="addSp delSp modSp new mod">
        <pc:chgData name="Boris Vladimirov" userId="3ddc4014137707ba" providerId="LiveId" clId="{317A2707-C13D-4019-A86A-3CB710AECFFC}" dt="2023-03-17T17:27:59.041" v="5674" actId="20577"/>
        <pc:sldMkLst>
          <pc:docMk/>
          <pc:sldMk cId="2941579587" sldId="264"/>
        </pc:sldMkLst>
        <pc:spChg chg="add mod">
          <ac:chgData name="Boris Vladimirov" userId="3ddc4014137707ba" providerId="LiveId" clId="{317A2707-C13D-4019-A86A-3CB710AECFFC}" dt="2023-03-12T10:10:39.997" v="3578" actId="122"/>
          <ac:spMkLst>
            <pc:docMk/>
            <pc:sldMk cId="2941579587" sldId="264"/>
            <ac:spMk id="2" creationId="{BF42CE98-E0C4-90ED-4458-F0384FEDF302}"/>
          </ac:spMkLst>
        </pc:spChg>
        <pc:spChg chg="add mod">
          <ac:chgData name="Boris Vladimirov" userId="3ddc4014137707ba" providerId="LiveId" clId="{317A2707-C13D-4019-A86A-3CB710AECFFC}" dt="2023-03-17T17:27:59.041" v="5674" actId="20577"/>
          <ac:spMkLst>
            <pc:docMk/>
            <pc:sldMk cId="2941579587" sldId="264"/>
            <ac:spMk id="3" creationId="{1E06DB23-3511-0F98-139A-5E78706F7F33}"/>
          </ac:spMkLst>
        </pc:spChg>
        <pc:picChg chg="add del mod modCrop">
          <ac:chgData name="Boris Vladimirov" userId="3ddc4014137707ba" providerId="LiveId" clId="{317A2707-C13D-4019-A86A-3CB710AECFFC}" dt="2023-03-14T18:13:17.376" v="3951" actId="478"/>
          <ac:picMkLst>
            <pc:docMk/>
            <pc:sldMk cId="2941579587" sldId="264"/>
            <ac:picMk id="4" creationId="{5DE30DC0-28CB-8C57-BCB3-813C6C244A33}"/>
          </ac:picMkLst>
        </pc:picChg>
      </pc:sldChg>
      <pc:sldChg chg="addSp modSp new mod">
        <pc:chgData name="Boris Vladimirov" userId="3ddc4014137707ba" providerId="LiveId" clId="{317A2707-C13D-4019-A86A-3CB710AECFFC}" dt="2023-03-17T17:32:27.188" v="5686"/>
        <pc:sldMkLst>
          <pc:docMk/>
          <pc:sldMk cId="841241139" sldId="265"/>
        </pc:sldMkLst>
        <pc:spChg chg="add mod">
          <ac:chgData name="Boris Vladimirov" userId="3ddc4014137707ba" providerId="LiveId" clId="{317A2707-C13D-4019-A86A-3CB710AECFFC}" dt="2023-03-12T10:11:18.095" v="3594" actId="255"/>
          <ac:spMkLst>
            <pc:docMk/>
            <pc:sldMk cId="841241139" sldId="265"/>
            <ac:spMk id="2" creationId="{2F3D974C-BE54-A4CE-0836-0C7EE231A911}"/>
          </ac:spMkLst>
        </pc:spChg>
        <pc:spChg chg="add mod">
          <ac:chgData name="Boris Vladimirov" userId="3ddc4014137707ba" providerId="LiveId" clId="{317A2707-C13D-4019-A86A-3CB710AECFFC}" dt="2023-03-17T17:32:27.188" v="5686"/>
          <ac:spMkLst>
            <pc:docMk/>
            <pc:sldMk cId="841241139" sldId="265"/>
            <ac:spMk id="3" creationId="{5FBE2C14-21AF-0837-BAA9-897B41009ADF}"/>
          </ac:spMkLst>
        </pc:spChg>
      </pc:sldChg>
      <pc:sldChg chg="new del">
        <pc:chgData name="Boris Vladimirov" userId="3ddc4014137707ba" providerId="LiveId" clId="{317A2707-C13D-4019-A86A-3CB710AECFFC}" dt="2023-03-09T18:48:06.593" v="232" actId="2696"/>
        <pc:sldMkLst>
          <pc:docMk/>
          <pc:sldMk cId="1955902439" sldId="266"/>
        </pc:sldMkLst>
      </pc:sldChg>
      <pc:sldChg chg="new del">
        <pc:chgData name="Boris Vladimirov" userId="3ddc4014137707ba" providerId="LiveId" clId="{317A2707-C13D-4019-A86A-3CB710AECFFC}" dt="2023-03-12T10:10:55.056" v="3579" actId="2696"/>
        <pc:sldMkLst>
          <pc:docMk/>
          <pc:sldMk cId="307163747" sldId="267"/>
        </pc:sldMkLst>
      </pc:sldChg>
      <pc:sldChg chg="addSp modSp new mod">
        <pc:chgData name="Boris Vladimirov" userId="3ddc4014137707ba" providerId="LiveId" clId="{317A2707-C13D-4019-A86A-3CB710AECFFC}" dt="2023-03-19T10:28:06.738" v="5746" actId="14100"/>
        <pc:sldMkLst>
          <pc:docMk/>
          <pc:sldMk cId="1374754897" sldId="268"/>
        </pc:sldMkLst>
        <pc:spChg chg="add mod">
          <ac:chgData name="Boris Vladimirov" userId="3ddc4014137707ba" providerId="LiveId" clId="{317A2707-C13D-4019-A86A-3CB710AECFFC}" dt="2023-03-09T18:52:45.318" v="314" actId="1076"/>
          <ac:spMkLst>
            <pc:docMk/>
            <pc:sldMk cId="1374754897" sldId="268"/>
            <ac:spMk id="2" creationId="{4860726B-D60B-1CBC-B1E8-73C93AED4A92}"/>
          </ac:spMkLst>
        </pc:spChg>
        <pc:spChg chg="add mod">
          <ac:chgData name="Boris Vladimirov" userId="3ddc4014137707ba" providerId="LiveId" clId="{317A2707-C13D-4019-A86A-3CB710AECFFC}" dt="2023-03-09T18:59:12.625" v="461" actId="1076"/>
          <ac:spMkLst>
            <pc:docMk/>
            <pc:sldMk cId="1374754897" sldId="268"/>
            <ac:spMk id="3" creationId="{E5DFEBA0-5A0C-902C-E9CF-F40E725621BC}"/>
          </ac:spMkLst>
        </pc:spChg>
        <pc:spChg chg="add mod">
          <ac:chgData name="Boris Vladimirov" userId="3ddc4014137707ba" providerId="LiveId" clId="{317A2707-C13D-4019-A86A-3CB710AECFFC}" dt="2023-03-19T10:24:31.437" v="5707" actId="20577"/>
          <ac:spMkLst>
            <pc:docMk/>
            <pc:sldMk cId="1374754897" sldId="268"/>
            <ac:spMk id="4" creationId="{59255B11-FC2A-67D3-0E6B-94D7833B1802}"/>
          </ac:spMkLst>
        </pc:spChg>
        <pc:spChg chg="add mod">
          <ac:chgData name="Boris Vladimirov" userId="3ddc4014137707ba" providerId="LiveId" clId="{317A2707-C13D-4019-A86A-3CB710AECFFC}" dt="2023-03-19T10:25:50.463" v="5733" actId="20577"/>
          <ac:spMkLst>
            <pc:docMk/>
            <pc:sldMk cId="1374754897" sldId="268"/>
            <ac:spMk id="5" creationId="{B21AC3E8-48AE-9391-DCE2-D86DA4A56FE4}"/>
          </ac:spMkLst>
        </pc:spChg>
        <pc:spChg chg="add mod">
          <ac:chgData name="Boris Vladimirov" userId="3ddc4014137707ba" providerId="LiveId" clId="{317A2707-C13D-4019-A86A-3CB710AECFFC}" dt="2023-03-10T19:55:31.364" v="844" actId="1076"/>
          <ac:spMkLst>
            <pc:docMk/>
            <pc:sldMk cId="1374754897" sldId="268"/>
            <ac:spMk id="6" creationId="{9BECBC54-16C6-6794-A261-5851B8F69C50}"/>
          </ac:spMkLst>
        </pc:spChg>
        <pc:spChg chg="add mod">
          <ac:chgData name="Boris Vladimirov" userId="3ddc4014137707ba" providerId="LiveId" clId="{317A2707-C13D-4019-A86A-3CB710AECFFC}" dt="2023-03-10T19:55:42.419" v="845" actId="1076"/>
          <ac:spMkLst>
            <pc:docMk/>
            <pc:sldMk cId="1374754897" sldId="268"/>
            <ac:spMk id="7" creationId="{9E4FF1F4-4F89-16B4-0D42-0B1E7C7768F1}"/>
          </ac:spMkLst>
        </pc:spChg>
        <pc:spChg chg="add mod">
          <ac:chgData name="Boris Vladimirov" userId="3ddc4014137707ba" providerId="LiveId" clId="{317A2707-C13D-4019-A86A-3CB710AECFFC}" dt="2023-03-19T10:28:06.738" v="5746" actId="14100"/>
          <ac:spMkLst>
            <pc:docMk/>
            <pc:sldMk cId="1374754897" sldId="268"/>
            <ac:spMk id="8" creationId="{6FC5915F-8248-0F53-81BB-B259838F3D96}"/>
          </ac:spMkLst>
        </pc:spChg>
        <pc:spChg chg="add mod">
          <ac:chgData name="Boris Vladimirov" userId="3ddc4014137707ba" providerId="LiveId" clId="{317A2707-C13D-4019-A86A-3CB710AECFFC}" dt="2023-03-11T10:06:06.128" v="1015" actId="1076"/>
          <ac:spMkLst>
            <pc:docMk/>
            <pc:sldMk cId="1374754897" sldId="268"/>
            <ac:spMk id="9" creationId="{AD83A960-1D8B-5FB4-6CFC-5899CAEAFFD4}"/>
          </ac:spMkLst>
        </pc:spChg>
        <pc:spChg chg="add mod">
          <ac:chgData name="Boris Vladimirov" userId="3ddc4014137707ba" providerId="LiveId" clId="{317A2707-C13D-4019-A86A-3CB710AECFFC}" dt="2023-03-11T10:11:14.586" v="1127" actId="1076"/>
          <ac:spMkLst>
            <pc:docMk/>
            <pc:sldMk cId="1374754897" sldId="268"/>
            <ac:spMk id="10" creationId="{81F1203D-9823-000E-1F8D-09098E75F565}"/>
          </ac:spMkLst>
        </pc:spChg>
        <pc:spChg chg="add mod">
          <ac:chgData name="Boris Vladimirov" userId="3ddc4014137707ba" providerId="LiveId" clId="{317A2707-C13D-4019-A86A-3CB710AECFFC}" dt="2023-03-11T10:11:29.672" v="1129" actId="1076"/>
          <ac:spMkLst>
            <pc:docMk/>
            <pc:sldMk cId="1374754897" sldId="268"/>
            <ac:spMk id="11" creationId="{68A69ABE-5EE3-E525-430E-8E3DF95161D0}"/>
          </ac:spMkLst>
        </pc:spChg>
        <pc:spChg chg="add mod">
          <ac:chgData name="Boris Vladimirov" userId="3ddc4014137707ba" providerId="LiveId" clId="{317A2707-C13D-4019-A86A-3CB710AECFFC}" dt="2023-03-11T10:11:43.760" v="1131" actId="1076"/>
          <ac:spMkLst>
            <pc:docMk/>
            <pc:sldMk cId="1374754897" sldId="268"/>
            <ac:spMk id="12" creationId="{F699BEC5-A9F3-D211-68FB-1A0AF65A25AA}"/>
          </ac:spMkLst>
        </pc:spChg>
      </pc:sldChg>
      <pc:sldChg chg="addSp modSp new mod setBg">
        <pc:chgData name="Boris Vladimirov" userId="3ddc4014137707ba" providerId="LiveId" clId="{317A2707-C13D-4019-A86A-3CB710AECFFC}" dt="2023-03-17T17:26:05.684" v="5655" actId="12"/>
        <pc:sldMkLst>
          <pc:docMk/>
          <pc:sldMk cId="2371560993" sldId="269"/>
        </pc:sldMkLst>
        <pc:spChg chg="add mod">
          <ac:chgData name="Boris Vladimirov" userId="3ddc4014137707ba" providerId="LiveId" clId="{317A2707-C13D-4019-A86A-3CB710AECFFC}" dt="2023-03-17T17:25:10.516" v="5645" actId="122"/>
          <ac:spMkLst>
            <pc:docMk/>
            <pc:sldMk cId="2371560993" sldId="269"/>
            <ac:spMk id="2" creationId="{0012A2D5-EFEA-F7C0-1101-57F8F99C9947}"/>
          </ac:spMkLst>
        </pc:spChg>
        <pc:spChg chg="add mod">
          <ac:chgData name="Boris Vladimirov" userId="3ddc4014137707ba" providerId="LiveId" clId="{317A2707-C13D-4019-A86A-3CB710AECFFC}" dt="2023-03-17T17:26:05.684" v="5655" actId="12"/>
          <ac:spMkLst>
            <pc:docMk/>
            <pc:sldMk cId="2371560993" sldId="269"/>
            <ac:spMk id="5" creationId="{47AAC5E3-8360-44EA-E329-985CB5EBE398}"/>
          </ac:spMkLst>
        </pc:spChg>
        <pc:spChg chg="add">
          <ac:chgData name="Boris Vladimirov" userId="3ddc4014137707ba" providerId="LiveId" clId="{317A2707-C13D-4019-A86A-3CB710AECFFC}" dt="2023-03-17T17:24:38.229" v="5643" actId="26606"/>
          <ac:spMkLst>
            <pc:docMk/>
            <pc:sldMk cId="2371560993" sldId="269"/>
            <ac:spMk id="10" creationId="{7D379150-F6B4-45C8-BE10-6B278AD400EB}"/>
          </ac:spMkLst>
        </pc:spChg>
        <pc:spChg chg="add">
          <ac:chgData name="Boris Vladimirov" userId="3ddc4014137707ba" providerId="LiveId" clId="{317A2707-C13D-4019-A86A-3CB710AECFFC}" dt="2023-03-17T17:24:38.229" v="5643" actId="26606"/>
          <ac:spMkLst>
            <pc:docMk/>
            <pc:sldMk cId="2371560993" sldId="269"/>
            <ac:spMk id="12" creationId="{5FFCF544-A370-4A5D-A95F-CA6E0E7191E6}"/>
          </ac:spMkLst>
        </pc:spChg>
        <pc:spChg chg="add">
          <ac:chgData name="Boris Vladimirov" userId="3ddc4014137707ba" providerId="LiveId" clId="{317A2707-C13D-4019-A86A-3CB710AECFFC}" dt="2023-03-17T17:24:38.229" v="5643" actId="26606"/>
          <ac:spMkLst>
            <pc:docMk/>
            <pc:sldMk cId="2371560993" sldId="269"/>
            <ac:spMk id="16" creationId="{44CC594A-A820-450F-B363-C19201FCFEC6}"/>
          </ac:spMkLst>
        </pc:spChg>
        <pc:spChg chg="add">
          <ac:chgData name="Boris Vladimirov" userId="3ddc4014137707ba" providerId="LiveId" clId="{317A2707-C13D-4019-A86A-3CB710AECFFC}" dt="2023-03-17T17:24:38.229" v="5643" actId="26606"/>
          <ac:spMkLst>
            <pc:docMk/>
            <pc:sldMk cId="2371560993" sldId="269"/>
            <ac:spMk id="18" creationId="{59FAB3DA-E9ED-4574-ABCC-378BC0FF1BBC}"/>
          </ac:spMkLst>
        </pc:spChg>
        <pc:spChg chg="add">
          <ac:chgData name="Boris Vladimirov" userId="3ddc4014137707ba" providerId="LiveId" clId="{317A2707-C13D-4019-A86A-3CB710AECFFC}" dt="2023-03-17T17:24:38.229" v="5643" actId="26606"/>
          <ac:spMkLst>
            <pc:docMk/>
            <pc:sldMk cId="2371560993" sldId="269"/>
            <ac:spMk id="20" creationId="{53B8D6B0-55D6-48DC-86D8-FD95D5F118AB}"/>
          </ac:spMkLst>
        </pc:spChg>
        <pc:picChg chg="add mod ord">
          <ac:chgData name="Boris Vladimirov" userId="3ddc4014137707ba" providerId="LiveId" clId="{317A2707-C13D-4019-A86A-3CB710AECFFC}" dt="2023-03-17T17:24:38.229" v="5643" actId="26606"/>
          <ac:picMkLst>
            <pc:docMk/>
            <pc:sldMk cId="2371560993" sldId="269"/>
            <ac:picMk id="4" creationId="{4DC09470-F75D-1B32-A1DB-CC52262208D3}"/>
          </ac:picMkLst>
        </pc:picChg>
        <pc:cxnChg chg="add">
          <ac:chgData name="Boris Vladimirov" userId="3ddc4014137707ba" providerId="LiveId" clId="{317A2707-C13D-4019-A86A-3CB710AECFFC}" dt="2023-03-17T17:24:38.229" v="5643" actId="26606"/>
          <ac:cxnSpMkLst>
            <pc:docMk/>
            <pc:sldMk cId="2371560993" sldId="269"/>
            <ac:cxnSpMk id="14" creationId="{6EEB3B97-A638-498B-8083-54191CE71E01}"/>
          </ac:cxnSpMkLst>
        </pc:cxnChg>
      </pc:sldChg>
      <pc:sldChg chg="addSp modSp new mod">
        <pc:chgData name="Boris Vladimirov" userId="3ddc4014137707ba" providerId="LiveId" clId="{317A2707-C13D-4019-A86A-3CB710AECFFC}" dt="2023-03-17T17:36:06.522" v="5699" actId="14100"/>
        <pc:sldMkLst>
          <pc:docMk/>
          <pc:sldMk cId="3789273444" sldId="270"/>
        </pc:sldMkLst>
        <pc:spChg chg="add mod">
          <ac:chgData name="Boris Vladimirov" userId="3ddc4014137707ba" providerId="LiveId" clId="{317A2707-C13D-4019-A86A-3CB710AECFFC}" dt="2023-03-17T17:36:06.522" v="5699" actId="14100"/>
          <ac:spMkLst>
            <pc:docMk/>
            <pc:sldMk cId="3789273444" sldId="270"/>
            <ac:spMk id="2" creationId="{FA92073F-29C6-F431-73D8-DF4F2C19948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656CD3-C7DB-4FCC-A929-5B2BE92612F5}"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6494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56CD3-C7DB-4FCC-A929-5B2BE92612F5}"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3494048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656CD3-C7DB-4FCC-A929-5B2BE92612F5}"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2468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656CD3-C7DB-4FCC-A929-5B2BE92612F5}"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3349953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656CD3-C7DB-4FCC-A929-5B2BE92612F5}" type="datetimeFigureOut">
              <a:rPr lang="en-GB" smtClean="0"/>
              <a:t>19/03/2023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4052908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656CD3-C7DB-4FCC-A929-5B2BE92612F5}" type="datetimeFigureOut">
              <a:rPr lang="en-GB" smtClean="0"/>
              <a:t>19/03/2023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2799301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2656CD3-C7DB-4FCC-A929-5B2BE92612F5}" type="datetimeFigureOut">
              <a:rPr lang="en-GB" smtClean="0"/>
              <a:t>19/03/2023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2708041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2656CD3-C7DB-4FCC-A929-5B2BE92612F5}" type="datetimeFigureOut">
              <a:rPr lang="en-GB" smtClean="0"/>
              <a:t>19/03/2023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7FDF0E-D11A-4F11-8960-10F6F73A0757}" type="slidenum">
              <a:rPr lang="en-GB" smtClean="0"/>
              <a:t>‹#›</a:t>
            </a:fld>
            <a:endParaRPr lang="en-GB"/>
          </a:p>
        </p:txBody>
      </p:sp>
    </p:spTree>
    <p:extLst>
      <p:ext uri="{BB962C8B-B14F-4D97-AF65-F5344CB8AC3E}">
        <p14:creationId xmlns:p14="http://schemas.microsoft.com/office/powerpoint/2010/main" val="1825998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656CD3-C7DB-4FCC-A929-5B2BE92612F5}"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3359295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56CD3-C7DB-4FCC-A929-5B2BE92612F5}"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1770776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56CD3-C7DB-4FCC-A929-5B2BE92612F5}"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7FDF0E-D11A-4F11-8960-10F6F73A0757}" type="slidenum">
              <a:rPr lang="en-GB" smtClean="0"/>
              <a:t>‹#›</a:t>
            </a:fld>
            <a:endParaRPr lang="en-GB"/>
          </a:p>
        </p:txBody>
      </p:sp>
    </p:spTree>
    <p:extLst>
      <p:ext uri="{BB962C8B-B14F-4D97-AF65-F5344CB8AC3E}">
        <p14:creationId xmlns:p14="http://schemas.microsoft.com/office/powerpoint/2010/main" val="1926492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2656CD3-C7DB-4FCC-A929-5B2BE92612F5}" type="datetimeFigureOut">
              <a:rPr lang="en-GB" smtClean="0"/>
              <a:t>19/03/2023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7FDF0E-D11A-4F11-8960-10F6F73A075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31464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29FD2F-BA7D-C3DD-109C-F0BD37312DD4}"/>
              </a:ext>
            </a:extLst>
          </p:cNvPr>
          <p:cNvSpPr txBox="1"/>
          <p:nvPr/>
        </p:nvSpPr>
        <p:spPr>
          <a:xfrm>
            <a:off x="469900" y="1381853"/>
            <a:ext cx="10083800" cy="1938992"/>
          </a:xfrm>
          <a:prstGeom prst="rect">
            <a:avLst/>
          </a:prstGeom>
          <a:noFill/>
        </p:spPr>
        <p:txBody>
          <a:bodyPr wrap="square" rtlCol="0">
            <a:spAutoFit/>
          </a:bodyPr>
          <a:lstStyle/>
          <a:p>
            <a:r>
              <a:rPr lang="en-GB" sz="2400" b="1" dirty="0"/>
              <a:t>BA Business Management </a:t>
            </a:r>
          </a:p>
          <a:p>
            <a:r>
              <a:rPr lang="en-GB" sz="2400" b="1" dirty="0"/>
              <a:t>Managing People – LCBB5004 </a:t>
            </a:r>
          </a:p>
          <a:p>
            <a:r>
              <a:rPr lang="en-GB" sz="2400" b="1" dirty="0"/>
              <a:t>Lecturer: Mushfiqur Rahman</a:t>
            </a:r>
          </a:p>
          <a:p>
            <a:r>
              <a:rPr lang="en-GB" sz="2400" b="1" dirty="0"/>
              <a:t>ASSIGNMENT 1 – Individual presentation</a:t>
            </a:r>
          </a:p>
          <a:p>
            <a:r>
              <a:rPr lang="en-GB" sz="2400" b="1" dirty="0"/>
              <a:t>Boris Vladimirov – 2124687</a:t>
            </a:r>
          </a:p>
        </p:txBody>
      </p:sp>
      <p:pic>
        <p:nvPicPr>
          <p:cNvPr id="4" name="Picture 3" descr="Text&#10;&#10;Description automatically generated with low confidence">
            <a:extLst>
              <a:ext uri="{FF2B5EF4-FFF2-40B4-BE49-F238E27FC236}">
                <a16:creationId xmlns:a16="http://schemas.microsoft.com/office/drawing/2014/main" id="{6A8BB2F9-4397-AF11-619C-600DC62126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9439" y="262434"/>
            <a:ext cx="3653122" cy="730625"/>
          </a:xfrm>
          <a:prstGeom prst="rect">
            <a:avLst/>
          </a:prstGeom>
        </p:spPr>
      </p:pic>
      <p:sp>
        <p:nvSpPr>
          <p:cNvPr id="5" name="TextBox 4">
            <a:extLst>
              <a:ext uri="{FF2B5EF4-FFF2-40B4-BE49-F238E27FC236}">
                <a16:creationId xmlns:a16="http://schemas.microsoft.com/office/drawing/2014/main" id="{2F2C6C3D-80E3-16A0-AD7B-2324A0BD7735}"/>
              </a:ext>
            </a:extLst>
          </p:cNvPr>
          <p:cNvSpPr txBox="1"/>
          <p:nvPr/>
        </p:nvSpPr>
        <p:spPr>
          <a:xfrm>
            <a:off x="0" y="3952568"/>
            <a:ext cx="12192000" cy="461665"/>
          </a:xfrm>
          <a:prstGeom prst="rect">
            <a:avLst/>
          </a:prstGeom>
          <a:noFill/>
        </p:spPr>
        <p:txBody>
          <a:bodyPr wrap="square" rtlCol="0">
            <a:spAutoFit/>
          </a:bodyPr>
          <a:lstStyle/>
          <a:p>
            <a:pPr algn="ctr"/>
            <a:r>
              <a:rPr lang="en-GB" sz="2400" b="1" u="sng" dirty="0"/>
              <a:t>Talent acquisition strategies</a:t>
            </a:r>
          </a:p>
        </p:txBody>
      </p:sp>
    </p:spTree>
    <p:extLst>
      <p:ext uri="{BB962C8B-B14F-4D97-AF65-F5344CB8AC3E}">
        <p14:creationId xmlns:p14="http://schemas.microsoft.com/office/powerpoint/2010/main" val="2863723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0E82B5-950E-4899-FE0A-29CB6FCAC649}"/>
              </a:ext>
            </a:extLst>
          </p:cNvPr>
          <p:cNvSpPr txBox="1"/>
          <p:nvPr/>
        </p:nvSpPr>
        <p:spPr>
          <a:xfrm>
            <a:off x="206477" y="677975"/>
            <a:ext cx="11818375" cy="461665"/>
          </a:xfrm>
          <a:prstGeom prst="rect">
            <a:avLst/>
          </a:prstGeom>
          <a:noFill/>
        </p:spPr>
        <p:txBody>
          <a:bodyPr wrap="square" rtlCol="0">
            <a:spAutoFit/>
          </a:bodyPr>
          <a:lstStyle/>
          <a:p>
            <a:pPr algn="ctr"/>
            <a:r>
              <a:rPr lang="en-GB" sz="2400" b="1" u="sng" dirty="0"/>
              <a:t>Table of Content</a:t>
            </a:r>
          </a:p>
        </p:txBody>
      </p:sp>
      <p:sp>
        <p:nvSpPr>
          <p:cNvPr id="3" name="TextBox 2">
            <a:extLst>
              <a:ext uri="{FF2B5EF4-FFF2-40B4-BE49-F238E27FC236}">
                <a16:creationId xmlns:a16="http://schemas.microsoft.com/office/drawing/2014/main" id="{3604A50C-D8AA-99BD-9F46-63FBC06B15E3}"/>
              </a:ext>
            </a:extLst>
          </p:cNvPr>
          <p:cNvSpPr txBox="1"/>
          <p:nvPr/>
        </p:nvSpPr>
        <p:spPr>
          <a:xfrm>
            <a:off x="845574" y="1828801"/>
            <a:ext cx="10692580" cy="3724096"/>
          </a:xfrm>
          <a:prstGeom prst="rect">
            <a:avLst/>
          </a:prstGeom>
          <a:noFill/>
        </p:spPr>
        <p:txBody>
          <a:bodyPr wrap="square" rtlCol="0">
            <a:spAutoFit/>
          </a:bodyPr>
          <a:lstStyle/>
          <a:p>
            <a:pPr algn="just"/>
            <a:r>
              <a:rPr lang="en-GB" sz="2000" dirty="0"/>
              <a:t>Introduction                                                                                                                                                   3</a:t>
            </a:r>
          </a:p>
          <a:p>
            <a:pPr algn="just"/>
            <a:r>
              <a:rPr lang="en-GB" sz="2000" dirty="0"/>
              <a:t>Talent management                                                                                                                                      4</a:t>
            </a:r>
          </a:p>
          <a:p>
            <a:pPr algn="just"/>
            <a:r>
              <a:rPr lang="en-GB" sz="2000" dirty="0"/>
              <a:t>Talent acquisition strategies in Hilton hotels and restaurants                                                              5</a:t>
            </a:r>
          </a:p>
          <a:p>
            <a:pPr algn="just"/>
            <a:r>
              <a:rPr lang="en-GB" sz="2000" dirty="0"/>
              <a:t>Different types of strategy                                                                                                                           6</a:t>
            </a:r>
          </a:p>
          <a:p>
            <a:pPr algn="just"/>
            <a:r>
              <a:rPr lang="en-GB" sz="2000" dirty="0"/>
              <a:t>Long-term strategies for talent acquisition                                                                                              7</a:t>
            </a:r>
          </a:p>
          <a:p>
            <a:pPr algn="just"/>
            <a:r>
              <a:rPr lang="en-GB" sz="2000" dirty="0"/>
              <a:t>Short-term strategies for talent acquisition                                                                                             8</a:t>
            </a:r>
          </a:p>
          <a:p>
            <a:pPr algn="just"/>
            <a:r>
              <a:rPr lang="en-GB" sz="2000" dirty="0"/>
              <a:t>Monetary incentives methods                                                                                                                    9</a:t>
            </a:r>
          </a:p>
          <a:p>
            <a:pPr algn="just"/>
            <a:r>
              <a:rPr lang="en-GB" sz="2000" dirty="0"/>
              <a:t>Non-monetary incentives methods                                                                                                          10</a:t>
            </a:r>
          </a:p>
          <a:p>
            <a:pPr algn="just"/>
            <a:r>
              <a:rPr lang="en-GB" sz="2000" dirty="0"/>
              <a:t>Conclusion                                                                                                                                                     11</a:t>
            </a:r>
          </a:p>
          <a:p>
            <a:pPr algn="just"/>
            <a:r>
              <a:rPr lang="en-GB" sz="2000" dirty="0"/>
              <a:t>References                                                                                                                                                     12 </a:t>
            </a:r>
          </a:p>
          <a:p>
            <a:pPr algn="just"/>
            <a:endParaRPr lang="en-GB" dirty="0"/>
          </a:p>
          <a:p>
            <a:endParaRPr lang="en-GB" dirty="0"/>
          </a:p>
        </p:txBody>
      </p:sp>
    </p:spTree>
    <p:extLst>
      <p:ext uri="{BB962C8B-B14F-4D97-AF65-F5344CB8AC3E}">
        <p14:creationId xmlns:p14="http://schemas.microsoft.com/office/powerpoint/2010/main" val="2611404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91" name="Rectangle 7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 name="Rectangle 8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3" name="Straight Connector 8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94" name="Rectangle 84">
            <a:extLst>
              <a:ext uri="{FF2B5EF4-FFF2-40B4-BE49-F238E27FC236}">
                <a16:creationId xmlns:a16="http://schemas.microsoft.com/office/drawing/2014/main" id="{E68FFDD2-0031-4BB1-BBE0-655DB04E8B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microscope, key&#10;&#10;Description automatically generated">
            <a:extLst>
              <a:ext uri="{FF2B5EF4-FFF2-40B4-BE49-F238E27FC236}">
                <a16:creationId xmlns:a16="http://schemas.microsoft.com/office/drawing/2014/main" id="{D3A372BA-B256-3A37-D669-2D24B4304557}"/>
              </a:ext>
            </a:extLst>
          </p:cNvPr>
          <p:cNvPicPr>
            <a:picLocks noChangeAspect="1"/>
          </p:cNvPicPr>
          <p:nvPr/>
        </p:nvPicPr>
        <p:blipFill rotWithShape="1">
          <a:blip r:embed="rId2">
            <a:duotone>
              <a:prstClr val="black"/>
              <a:schemeClr val="tx2">
                <a:tint val="45000"/>
                <a:satMod val="400000"/>
              </a:schemeClr>
            </a:duotone>
            <a:alphaModFix amt="65000"/>
            <a:extLst>
              <a:ext uri="{28A0092B-C50C-407E-A947-70E740481C1C}">
                <a14:useLocalDpi xmlns:a14="http://schemas.microsoft.com/office/drawing/2010/main" val="0"/>
              </a:ext>
            </a:extLst>
          </a:blip>
          <a:srcRect t="2066" r="9091" b="7025"/>
          <a:stretch/>
        </p:blipFill>
        <p:spPr>
          <a:xfrm>
            <a:off x="20" y="10"/>
            <a:ext cx="12191980" cy="6857990"/>
          </a:xfrm>
          <a:prstGeom prst="rect">
            <a:avLst/>
          </a:prstGeom>
        </p:spPr>
      </p:pic>
      <p:sp>
        <p:nvSpPr>
          <p:cNvPr id="95" name="Rectangle 86">
            <a:extLst>
              <a:ext uri="{FF2B5EF4-FFF2-40B4-BE49-F238E27FC236}">
                <a16:creationId xmlns:a16="http://schemas.microsoft.com/office/drawing/2014/main" id="{AB737C5D-A080-46FC-A853-72857762C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962A08B9-0A09-266D-AE88-1F47D3CA0D27}"/>
              </a:ext>
            </a:extLst>
          </p:cNvPr>
          <p:cNvSpPr txBox="1"/>
          <p:nvPr/>
        </p:nvSpPr>
        <p:spPr>
          <a:xfrm>
            <a:off x="1097265" y="516836"/>
            <a:ext cx="5982325" cy="1155012"/>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4000" b="1" u="sng" kern="1200" spc="-50" baseline="0" dirty="0">
                <a:solidFill>
                  <a:srgbClr val="FFFFFF"/>
                </a:solidFill>
                <a:latin typeface="+mj-lt"/>
                <a:ea typeface="+mj-ea"/>
                <a:cs typeface="+mj-cs"/>
              </a:rPr>
              <a:t>Introduction</a:t>
            </a:r>
          </a:p>
        </p:txBody>
      </p:sp>
      <p:sp>
        <p:nvSpPr>
          <p:cNvPr id="3" name="TextBox 2">
            <a:extLst>
              <a:ext uri="{FF2B5EF4-FFF2-40B4-BE49-F238E27FC236}">
                <a16:creationId xmlns:a16="http://schemas.microsoft.com/office/drawing/2014/main" id="{74C76B45-99B9-EE85-0DCF-DF54216D983B}"/>
              </a:ext>
            </a:extLst>
          </p:cNvPr>
          <p:cNvSpPr txBox="1"/>
          <p:nvPr/>
        </p:nvSpPr>
        <p:spPr>
          <a:xfrm>
            <a:off x="1097264" y="2240280"/>
            <a:ext cx="5982325" cy="3652667"/>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a:solidFill>
                  <a:srgbClr val="FFFFFF"/>
                </a:solidFill>
              </a:rPr>
              <a:t>Because of the high turnover and increased short-term employment, hospitality companies demand a constant infusion of new talent. However, the hotel and restaurant sectors have recently struggled to regularly recruit employees with the abilities required to thrive in even entry-level positions. It is difficult due to a lack of skills and the ability to keep qualified staff.</a:t>
            </a:r>
          </a:p>
          <a:p>
            <a:pPr defTabSz="914400">
              <a:lnSpc>
                <a:spcPct val="90000"/>
              </a:lnSpc>
              <a:spcAft>
                <a:spcPts val="600"/>
              </a:spcAft>
              <a:buClr>
                <a:schemeClr val="accent1"/>
              </a:buClr>
              <a:buFont typeface="Calibri" panose="020F0502020204030204" pitchFamily="34" charset="0"/>
            </a:pPr>
            <a:r>
              <a:rPr lang="en-US">
                <a:solidFill>
                  <a:srgbClr val="FFFFFF"/>
                </a:solidFill>
              </a:rPr>
              <a:t>The hospitality business is very dynamic and may require the availability of a larger number of labour in different seasons of the year due to high demand. For This reason, it is very important what talent acquisition strategy is chosen and how well the talent management is implemented.</a:t>
            </a:r>
          </a:p>
        </p:txBody>
      </p:sp>
      <p:sp>
        <p:nvSpPr>
          <p:cNvPr id="96" name="Rectangle 88">
            <a:extLst>
              <a:ext uri="{FF2B5EF4-FFF2-40B4-BE49-F238E27FC236}">
                <a16:creationId xmlns:a16="http://schemas.microsoft.com/office/drawing/2014/main" id="{93D9690C-472F-43F9-842A-94EFD7895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4109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14">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2" name="Rectangle 16">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902F0B7-2EC2-DD17-9DF3-9A922E65630D}"/>
              </a:ext>
            </a:extLst>
          </p:cNvPr>
          <p:cNvSpPr txBox="1"/>
          <p:nvPr/>
        </p:nvSpPr>
        <p:spPr>
          <a:xfrm>
            <a:off x="492370" y="516835"/>
            <a:ext cx="3084844" cy="1679279"/>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600" b="1" u="sng" kern="1200" spc="-50" baseline="0" dirty="0">
                <a:solidFill>
                  <a:srgbClr val="FFFFFF"/>
                </a:solidFill>
                <a:latin typeface="+mj-lt"/>
                <a:ea typeface="+mj-ea"/>
                <a:cs typeface="+mj-cs"/>
              </a:rPr>
              <a:t>Talent management</a:t>
            </a:r>
          </a:p>
        </p:txBody>
      </p:sp>
      <p:sp>
        <p:nvSpPr>
          <p:cNvPr id="4" name="TextBox 3">
            <a:extLst>
              <a:ext uri="{FF2B5EF4-FFF2-40B4-BE49-F238E27FC236}">
                <a16:creationId xmlns:a16="http://schemas.microsoft.com/office/drawing/2014/main" id="{378B9E29-FB25-BD9E-565F-BD5A59534DC8}"/>
              </a:ext>
            </a:extLst>
          </p:cNvPr>
          <p:cNvSpPr txBox="1"/>
          <p:nvPr/>
        </p:nvSpPr>
        <p:spPr>
          <a:xfrm>
            <a:off x="492371" y="2653800"/>
            <a:ext cx="3084844" cy="3335519"/>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Planning</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Performance management</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Development</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Succession planning</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Rewards and recognition</a:t>
            </a:r>
          </a:p>
          <a:p>
            <a:pPr defTabSz="914400">
              <a:lnSpc>
                <a:spcPct val="90000"/>
              </a:lnSpc>
              <a:spcAft>
                <a:spcPts val="600"/>
              </a:spcAft>
              <a:buClr>
                <a:schemeClr val="accent1"/>
              </a:buClr>
              <a:buFont typeface="Calibri" panose="020F0502020204030204" pitchFamily="34" charset="0"/>
            </a:pPr>
            <a:endParaRPr lang="en-US" sz="15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500" dirty="0">
                <a:solidFill>
                  <a:srgbClr val="FFFFFF"/>
                </a:solidFill>
              </a:rPr>
              <a:t>Retention </a:t>
            </a:r>
          </a:p>
        </p:txBody>
      </p:sp>
      <p:sp>
        <p:nvSpPr>
          <p:cNvPr id="33" name="Rectangle 18">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descr="Diagram&#10;&#10;Description automatically generated">
            <a:extLst>
              <a:ext uri="{FF2B5EF4-FFF2-40B4-BE49-F238E27FC236}">
                <a16:creationId xmlns:a16="http://schemas.microsoft.com/office/drawing/2014/main" id="{48B38778-1602-F85E-41DF-B380ED3BB137}"/>
              </a:ext>
            </a:extLst>
          </p:cNvPr>
          <p:cNvPicPr>
            <a:picLocks noChangeAspect="1"/>
          </p:cNvPicPr>
          <p:nvPr/>
        </p:nvPicPr>
        <p:blipFill rotWithShape="1">
          <a:blip r:embed="rId2">
            <a:extLst>
              <a:ext uri="{28A0092B-C50C-407E-A947-70E740481C1C}">
                <a14:useLocalDpi xmlns:a14="http://schemas.microsoft.com/office/drawing/2010/main" val="0"/>
              </a:ext>
            </a:extLst>
          </a:blip>
          <a:srcRect l="8592" r="1" b="1"/>
          <a:stretch/>
        </p:blipFill>
        <p:spPr>
          <a:xfrm>
            <a:off x="4742017" y="640080"/>
            <a:ext cx="6798082" cy="5577840"/>
          </a:xfrm>
          <a:prstGeom prst="rect">
            <a:avLst/>
          </a:prstGeom>
        </p:spPr>
      </p:pic>
    </p:spTree>
    <p:extLst>
      <p:ext uri="{BB962C8B-B14F-4D97-AF65-F5344CB8AC3E}">
        <p14:creationId xmlns:p14="http://schemas.microsoft.com/office/powerpoint/2010/main" val="1726526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CD6290-D432-1781-51C6-5324D715F135}"/>
              </a:ext>
            </a:extLst>
          </p:cNvPr>
          <p:cNvSpPr txBox="1"/>
          <p:nvPr/>
        </p:nvSpPr>
        <p:spPr>
          <a:xfrm>
            <a:off x="314632" y="535632"/>
            <a:ext cx="11562736" cy="461665"/>
          </a:xfrm>
          <a:prstGeom prst="rect">
            <a:avLst/>
          </a:prstGeom>
          <a:noFill/>
        </p:spPr>
        <p:txBody>
          <a:bodyPr wrap="square" rtlCol="0">
            <a:spAutoFit/>
          </a:bodyPr>
          <a:lstStyle/>
          <a:p>
            <a:pPr algn="ctr"/>
            <a:r>
              <a:rPr lang="en-GB" sz="2400" b="1" u="sng" dirty="0"/>
              <a:t>Talent acquisition strategies in Hilton Hotel’s and Restaurants</a:t>
            </a:r>
          </a:p>
        </p:txBody>
      </p:sp>
      <p:pic>
        <p:nvPicPr>
          <p:cNvPr id="4" name="Picture 3" descr="Graphical user interface, application, Teams&#10;&#10;Description automatically generated">
            <a:extLst>
              <a:ext uri="{FF2B5EF4-FFF2-40B4-BE49-F238E27FC236}">
                <a16:creationId xmlns:a16="http://schemas.microsoft.com/office/drawing/2014/main" id="{64D3D802-5C0F-0D44-0E68-62853C5CBB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142" y="3675268"/>
            <a:ext cx="8780206" cy="2874146"/>
          </a:xfrm>
          <a:prstGeom prst="rect">
            <a:avLst/>
          </a:prstGeom>
        </p:spPr>
      </p:pic>
      <p:pic>
        <p:nvPicPr>
          <p:cNvPr id="6" name="Picture 5" descr="A picture containing graphical user interface&#10;&#10;Description automatically generated">
            <a:extLst>
              <a:ext uri="{FF2B5EF4-FFF2-40B4-BE49-F238E27FC236}">
                <a16:creationId xmlns:a16="http://schemas.microsoft.com/office/drawing/2014/main" id="{B2593259-4629-EDF4-8FEA-6E0117FC34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0274"/>
            <a:ext cx="12192000" cy="1530377"/>
          </a:xfrm>
          <a:prstGeom prst="rect">
            <a:avLst/>
          </a:prstGeom>
        </p:spPr>
      </p:pic>
    </p:spTree>
    <p:extLst>
      <p:ext uri="{BB962C8B-B14F-4D97-AF65-F5344CB8AC3E}">
        <p14:creationId xmlns:p14="http://schemas.microsoft.com/office/powerpoint/2010/main" val="826368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0012A2D5-EFEA-F7C0-1101-57F8F99C9947}"/>
              </a:ext>
            </a:extLst>
          </p:cNvPr>
          <p:cNvSpPr txBox="1"/>
          <p:nvPr/>
        </p:nvSpPr>
        <p:spPr>
          <a:xfrm>
            <a:off x="492370" y="516835"/>
            <a:ext cx="3084844" cy="1547283"/>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600" b="1" u="sng" spc="-50" dirty="0">
                <a:solidFill>
                  <a:srgbClr val="FFFFFF"/>
                </a:solidFill>
                <a:latin typeface="+mj-lt"/>
                <a:ea typeface="+mj-ea"/>
                <a:cs typeface="+mj-cs"/>
              </a:rPr>
              <a:t>Different types of strategy</a:t>
            </a:r>
          </a:p>
        </p:txBody>
      </p:sp>
      <p:sp>
        <p:nvSpPr>
          <p:cNvPr id="5" name="TextBox 4">
            <a:extLst>
              <a:ext uri="{FF2B5EF4-FFF2-40B4-BE49-F238E27FC236}">
                <a16:creationId xmlns:a16="http://schemas.microsoft.com/office/drawing/2014/main" id="{47AAC5E3-8360-44EA-E329-985CB5EBE398}"/>
              </a:ext>
            </a:extLst>
          </p:cNvPr>
          <p:cNvSpPr txBox="1"/>
          <p:nvPr/>
        </p:nvSpPr>
        <p:spPr>
          <a:xfrm>
            <a:off x="492371" y="2653800"/>
            <a:ext cx="3084844" cy="3335519"/>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Wingdings" panose="05000000000000000000" pitchFamily="2" charset="2"/>
              <a:buChar char="ü"/>
            </a:pPr>
            <a:r>
              <a:rPr lang="en-US" sz="1300" dirty="0">
                <a:solidFill>
                  <a:srgbClr val="FFFFFF"/>
                </a:solidFill>
              </a:rPr>
              <a:t>Helps to make the hiring process fast and accurate in both long and short-term</a:t>
            </a: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300" dirty="0">
                <a:solidFill>
                  <a:srgbClr val="FFFFFF"/>
                </a:solidFill>
              </a:rPr>
              <a:t>Analysis of company needs</a:t>
            </a: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300" dirty="0">
                <a:solidFill>
                  <a:srgbClr val="FFFFFF"/>
                </a:solidFill>
              </a:rPr>
              <a:t>A better understanding of the </a:t>
            </a:r>
            <a:r>
              <a:rPr lang="en-US" sz="1300" dirty="0" err="1">
                <a:solidFill>
                  <a:srgbClr val="FFFFFF"/>
                </a:solidFill>
              </a:rPr>
              <a:t>labour</a:t>
            </a:r>
            <a:r>
              <a:rPr lang="en-US" sz="1300" dirty="0">
                <a:solidFill>
                  <a:srgbClr val="FFFFFF"/>
                </a:solidFill>
              </a:rPr>
              <a:t> market</a:t>
            </a: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300" dirty="0">
                <a:solidFill>
                  <a:srgbClr val="FFFFFF"/>
                </a:solidFill>
              </a:rPr>
              <a:t>Observe candidates’ and employees’ online reviews</a:t>
            </a: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marL="285750" indent="-285750" defTabSz="914400">
              <a:lnSpc>
                <a:spcPct val="90000"/>
              </a:lnSpc>
              <a:spcAft>
                <a:spcPts val="600"/>
              </a:spcAft>
              <a:buClr>
                <a:schemeClr val="accent1"/>
              </a:buClr>
              <a:buFont typeface="Wingdings" panose="05000000000000000000" pitchFamily="2" charset="2"/>
              <a:buChar char="ü"/>
            </a:pPr>
            <a:r>
              <a:rPr lang="en-US" sz="1300" dirty="0">
                <a:solidFill>
                  <a:srgbClr val="FFFFFF"/>
                </a:solidFill>
              </a:rPr>
              <a:t>Using online platforms and portals to increase access to potential candidates</a:t>
            </a: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a:p>
            <a:pPr defTabSz="914400">
              <a:lnSpc>
                <a:spcPct val="90000"/>
              </a:lnSpc>
              <a:spcAft>
                <a:spcPts val="600"/>
              </a:spcAft>
              <a:buClr>
                <a:schemeClr val="accent1"/>
              </a:buClr>
              <a:buFont typeface="Calibri" panose="020F0502020204030204" pitchFamily="34" charset="0"/>
            </a:pPr>
            <a:endParaRPr lang="en-US" sz="1300" dirty="0">
              <a:solidFill>
                <a:srgbClr val="FFFFFF"/>
              </a:solidFill>
            </a:endParaRPr>
          </a:p>
        </p:txBody>
      </p:sp>
      <p:sp>
        <p:nvSpPr>
          <p:cNvPr id="20" name="Rectangle 19">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Diagram&#10;&#10;Description automatically generated">
            <a:extLst>
              <a:ext uri="{FF2B5EF4-FFF2-40B4-BE49-F238E27FC236}">
                <a16:creationId xmlns:a16="http://schemas.microsoft.com/office/drawing/2014/main" id="{4DC09470-F75D-1B32-A1DB-CC52262208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9667" y="640080"/>
            <a:ext cx="5662781" cy="5577840"/>
          </a:xfrm>
          <a:prstGeom prst="rect">
            <a:avLst/>
          </a:prstGeom>
        </p:spPr>
      </p:pic>
    </p:spTree>
    <p:extLst>
      <p:ext uri="{BB962C8B-B14F-4D97-AF65-F5344CB8AC3E}">
        <p14:creationId xmlns:p14="http://schemas.microsoft.com/office/powerpoint/2010/main" val="2371560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60726B-D60B-1CBC-B1E8-73C93AED4A92}"/>
              </a:ext>
            </a:extLst>
          </p:cNvPr>
          <p:cNvSpPr txBox="1"/>
          <p:nvPr/>
        </p:nvSpPr>
        <p:spPr>
          <a:xfrm>
            <a:off x="835741" y="668593"/>
            <a:ext cx="9547123" cy="461665"/>
          </a:xfrm>
          <a:prstGeom prst="rect">
            <a:avLst/>
          </a:prstGeom>
          <a:noFill/>
        </p:spPr>
        <p:txBody>
          <a:bodyPr wrap="square" rtlCol="0">
            <a:spAutoFit/>
          </a:bodyPr>
          <a:lstStyle/>
          <a:p>
            <a:pPr algn="ctr"/>
            <a:r>
              <a:rPr lang="en-GB" sz="2400" b="1" u="sng" dirty="0"/>
              <a:t>Long-term strategies for talent acquisition</a:t>
            </a:r>
          </a:p>
        </p:txBody>
      </p:sp>
      <p:sp>
        <p:nvSpPr>
          <p:cNvPr id="3" name="TextBox 2">
            <a:extLst>
              <a:ext uri="{FF2B5EF4-FFF2-40B4-BE49-F238E27FC236}">
                <a16:creationId xmlns:a16="http://schemas.microsoft.com/office/drawing/2014/main" id="{E5DFEBA0-5A0C-902C-E9CF-F40E725621BC}"/>
              </a:ext>
            </a:extLst>
          </p:cNvPr>
          <p:cNvSpPr txBox="1"/>
          <p:nvPr/>
        </p:nvSpPr>
        <p:spPr>
          <a:xfrm>
            <a:off x="855404" y="1441300"/>
            <a:ext cx="8780207" cy="369332"/>
          </a:xfrm>
          <a:prstGeom prst="rect">
            <a:avLst/>
          </a:prstGeom>
          <a:noFill/>
        </p:spPr>
        <p:txBody>
          <a:bodyPr wrap="square" rtlCol="0">
            <a:spAutoFit/>
          </a:bodyPr>
          <a:lstStyle/>
          <a:p>
            <a:pPr marL="285750" indent="-285750">
              <a:buFont typeface="Wingdings" panose="05000000000000000000" pitchFamily="2" charset="2"/>
              <a:buChar char="v"/>
            </a:pPr>
            <a:r>
              <a:rPr lang="en-GB" b="1" dirty="0"/>
              <a:t>Create a long-term recruitment strategy and timetable</a:t>
            </a:r>
          </a:p>
        </p:txBody>
      </p:sp>
      <p:sp>
        <p:nvSpPr>
          <p:cNvPr id="4" name="TextBox 3">
            <a:extLst>
              <a:ext uri="{FF2B5EF4-FFF2-40B4-BE49-F238E27FC236}">
                <a16:creationId xmlns:a16="http://schemas.microsoft.com/office/drawing/2014/main" id="{59255B11-FC2A-67D3-0E6B-94D7833B1802}"/>
              </a:ext>
            </a:extLst>
          </p:cNvPr>
          <p:cNvSpPr txBox="1"/>
          <p:nvPr/>
        </p:nvSpPr>
        <p:spPr>
          <a:xfrm>
            <a:off x="835741" y="3048987"/>
            <a:ext cx="8013290" cy="369332"/>
          </a:xfrm>
          <a:prstGeom prst="rect">
            <a:avLst/>
          </a:prstGeom>
          <a:noFill/>
        </p:spPr>
        <p:txBody>
          <a:bodyPr wrap="square" rtlCol="0">
            <a:spAutoFit/>
          </a:bodyPr>
          <a:lstStyle/>
          <a:p>
            <a:pPr marL="285750" indent="-285750">
              <a:buFont typeface="Wingdings" panose="05000000000000000000" pitchFamily="2" charset="2"/>
              <a:buChar char="v"/>
            </a:pPr>
            <a:r>
              <a:rPr lang="en-GB" b="1" dirty="0"/>
              <a:t>Improve employer branding to get a competitive advantage</a:t>
            </a:r>
          </a:p>
        </p:txBody>
      </p:sp>
      <p:sp>
        <p:nvSpPr>
          <p:cNvPr id="5" name="TextBox 4">
            <a:extLst>
              <a:ext uri="{FF2B5EF4-FFF2-40B4-BE49-F238E27FC236}">
                <a16:creationId xmlns:a16="http://schemas.microsoft.com/office/drawing/2014/main" id="{B21AC3E8-48AE-9391-DCE2-D86DA4A56FE4}"/>
              </a:ext>
            </a:extLst>
          </p:cNvPr>
          <p:cNvSpPr txBox="1"/>
          <p:nvPr/>
        </p:nvSpPr>
        <p:spPr>
          <a:xfrm>
            <a:off x="855404" y="4535016"/>
            <a:ext cx="7531510" cy="369332"/>
          </a:xfrm>
          <a:prstGeom prst="rect">
            <a:avLst/>
          </a:prstGeom>
          <a:noFill/>
        </p:spPr>
        <p:txBody>
          <a:bodyPr wrap="square" rtlCol="0">
            <a:spAutoFit/>
          </a:bodyPr>
          <a:lstStyle/>
          <a:p>
            <a:pPr marL="285750" indent="-285750">
              <a:buFont typeface="Wingdings" panose="05000000000000000000" pitchFamily="2" charset="2"/>
              <a:buChar char="v"/>
            </a:pPr>
            <a:r>
              <a:rPr lang="en-GB" sz="1800" b="1" dirty="0"/>
              <a:t>Use </a:t>
            </a:r>
            <a:r>
              <a:rPr lang="en-GB" b="1" dirty="0"/>
              <a:t>internet</a:t>
            </a:r>
            <a:r>
              <a:rPr lang="en-GB" sz="1800" b="1" dirty="0"/>
              <a:t> job platforms for a scalable hiring process</a:t>
            </a:r>
            <a:endParaRPr lang="en-GB" b="1" dirty="0"/>
          </a:p>
        </p:txBody>
      </p:sp>
      <p:sp>
        <p:nvSpPr>
          <p:cNvPr id="6" name="TextBox 5">
            <a:extLst>
              <a:ext uri="{FF2B5EF4-FFF2-40B4-BE49-F238E27FC236}">
                <a16:creationId xmlns:a16="http://schemas.microsoft.com/office/drawing/2014/main" id="{9BECBC54-16C6-6794-A261-5851B8F69C50}"/>
              </a:ext>
            </a:extLst>
          </p:cNvPr>
          <p:cNvSpPr txBox="1"/>
          <p:nvPr/>
        </p:nvSpPr>
        <p:spPr>
          <a:xfrm>
            <a:off x="1130710" y="1904956"/>
            <a:ext cx="5506064"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More planning and preparation are required</a:t>
            </a:r>
          </a:p>
        </p:txBody>
      </p:sp>
      <p:sp>
        <p:nvSpPr>
          <p:cNvPr id="7" name="TextBox 6">
            <a:extLst>
              <a:ext uri="{FF2B5EF4-FFF2-40B4-BE49-F238E27FC236}">
                <a16:creationId xmlns:a16="http://schemas.microsoft.com/office/drawing/2014/main" id="{9E4FF1F4-4F89-16B4-0D42-0B1E7C7768F1}"/>
              </a:ext>
            </a:extLst>
          </p:cNvPr>
          <p:cNvSpPr txBox="1"/>
          <p:nvPr/>
        </p:nvSpPr>
        <p:spPr>
          <a:xfrm>
            <a:off x="1130710" y="2280531"/>
            <a:ext cx="4178710"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Hiring timeline</a:t>
            </a:r>
          </a:p>
        </p:txBody>
      </p:sp>
      <p:sp>
        <p:nvSpPr>
          <p:cNvPr id="8" name="TextBox 7">
            <a:extLst>
              <a:ext uri="{FF2B5EF4-FFF2-40B4-BE49-F238E27FC236}">
                <a16:creationId xmlns:a16="http://schemas.microsoft.com/office/drawing/2014/main" id="{6FC5915F-8248-0F53-81BB-B259838F3D96}"/>
              </a:ext>
            </a:extLst>
          </p:cNvPr>
          <p:cNvSpPr txBox="1"/>
          <p:nvPr/>
        </p:nvSpPr>
        <p:spPr>
          <a:xfrm>
            <a:off x="1130710" y="3512643"/>
            <a:ext cx="10087896"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72% of global recruitment leaders confirm that employer brands have a significant influence on hiring</a:t>
            </a:r>
          </a:p>
        </p:txBody>
      </p:sp>
      <p:sp>
        <p:nvSpPr>
          <p:cNvPr id="9" name="TextBox 8">
            <a:extLst>
              <a:ext uri="{FF2B5EF4-FFF2-40B4-BE49-F238E27FC236}">
                <a16:creationId xmlns:a16="http://schemas.microsoft.com/office/drawing/2014/main" id="{AD83A960-1D8B-5FB4-6CFC-5899CAEAFFD4}"/>
              </a:ext>
            </a:extLst>
          </p:cNvPr>
          <p:cNvSpPr txBox="1"/>
          <p:nvPr/>
        </p:nvSpPr>
        <p:spPr>
          <a:xfrm>
            <a:off x="1130710" y="3881975"/>
            <a:ext cx="8347585"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Positive work environment and work culture</a:t>
            </a:r>
          </a:p>
        </p:txBody>
      </p:sp>
      <p:sp>
        <p:nvSpPr>
          <p:cNvPr id="10" name="TextBox 9">
            <a:extLst>
              <a:ext uri="{FF2B5EF4-FFF2-40B4-BE49-F238E27FC236}">
                <a16:creationId xmlns:a16="http://schemas.microsoft.com/office/drawing/2014/main" id="{81F1203D-9823-000E-1F8D-09098E75F565}"/>
              </a:ext>
            </a:extLst>
          </p:cNvPr>
          <p:cNvSpPr txBox="1"/>
          <p:nvPr/>
        </p:nvSpPr>
        <p:spPr>
          <a:xfrm>
            <a:off x="1130710" y="5032248"/>
            <a:ext cx="6292645"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The quick and efficient recruitment process</a:t>
            </a:r>
          </a:p>
        </p:txBody>
      </p:sp>
      <p:sp>
        <p:nvSpPr>
          <p:cNvPr id="11" name="TextBox 10">
            <a:extLst>
              <a:ext uri="{FF2B5EF4-FFF2-40B4-BE49-F238E27FC236}">
                <a16:creationId xmlns:a16="http://schemas.microsoft.com/office/drawing/2014/main" id="{68A69ABE-5EE3-E525-430E-8E3DF95161D0}"/>
              </a:ext>
            </a:extLst>
          </p:cNvPr>
          <p:cNvSpPr txBox="1"/>
          <p:nvPr/>
        </p:nvSpPr>
        <p:spPr>
          <a:xfrm>
            <a:off x="1130710" y="5399320"/>
            <a:ext cx="4100051"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Global resources</a:t>
            </a:r>
          </a:p>
        </p:txBody>
      </p:sp>
      <p:sp>
        <p:nvSpPr>
          <p:cNvPr id="12" name="TextBox 11">
            <a:extLst>
              <a:ext uri="{FF2B5EF4-FFF2-40B4-BE49-F238E27FC236}">
                <a16:creationId xmlns:a16="http://schemas.microsoft.com/office/drawing/2014/main" id="{F699BEC5-A9F3-D211-68FB-1A0AF65A25AA}"/>
              </a:ext>
            </a:extLst>
          </p:cNvPr>
          <p:cNvSpPr txBox="1"/>
          <p:nvPr/>
        </p:nvSpPr>
        <p:spPr>
          <a:xfrm>
            <a:off x="1130710" y="5800704"/>
            <a:ext cx="6017342"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Faster replies and smoother communication</a:t>
            </a:r>
          </a:p>
        </p:txBody>
      </p:sp>
    </p:spTree>
    <p:extLst>
      <p:ext uri="{BB962C8B-B14F-4D97-AF65-F5344CB8AC3E}">
        <p14:creationId xmlns:p14="http://schemas.microsoft.com/office/powerpoint/2010/main" val="137475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34D275-51DC-CF08-B019-C715D9AB3CA4}"/>
              </a:ext>
            </a:extLst>
          </p:cNvPr>
          <p:cNvSpPr txBox="1"/>
          <p:nvPr/>
        </p:nvSpPr>
        <p:spPr>
          <a:xfrm>
            <a:off x="432619" y="604839"/>
            <a:ext cx="11375922" cy="461665"/>
          </a:xfrm>
          <a:prstGeom prst="rect">
            <a:avLst/>
          </a:prstGeom>
          <a:noFill/>
        </p:spPr>
        <p:txBody>
          <a:bodyPr wrap="square" rtlCol="0">
            <a:spAutoFit/>
          </a:bodyPr>
          <a:lstStyle/>
          <a:p>
            <a:pPr algn="ctr"/>
            <a:r>
              <a:rPr lang="en-GB" sz="2400" b="1" u="sng" dirty="0"/>
              <a:t>Short-term strategies for talent acquisition</a:t>
            </a:r>
          </a:p>
        </p:txBody>
      </p:sp>
      <p:sp>
        <p:nvSpPr>
          <p:cNvPr id="3" name="TextBox 2">
            <a:extLst>
              <a:ext uri="{FF2B5EF4-FFF2-40B4-BE49-F238E27FC236}">
                <a16:creationId xmlns:a16="http://schemas.microsoft.com/office/drawing/2014/main" id="{0B7E4AE2-3439-30EB-85EE-9EFCDE7A26FF}"/>
              </a:ext>
            </a:extLst>
          </p:cNvPr>
          <p:cNvSpPr txBox="1"/>
          <p:nvPr/>
        </p:nvSpPr>
        <p:spPr>
          <a:xfrm>
            <a:off x="884903" y="1425677"/>
            <a:ext cx="10471355" cy="369332"/>
          </a:xfrm>
          <a:prstGeom prst="rect">
            <a:avLst/>
          </a:prstGeom>
          <a:noFill/>
        </p:spPr>
        <p:txBody>
          <a:bodyPr wrap="square" rtlCol="0">
            <a:spAutoFit/>
          </a:bodyPr>
          <a:lstStyle/>
          <a:p>
            <a:pPr marL="285750" indent="-285750">
              <a:buFont typeface="Wingdings" panose="05000000000000000000" pitchFamily="2" charset="2"/>
              <a:buChar char="v"/>
            </a:pPr>
            <a:r>
              <a:rPr lang="en-GB" sz="1800" b="1" dirty="0"/>
              <a:t>Assess the skills demand &amp; time period for hiring</a:t>
            </a:r>
            <a:endParaRPr lang="en-GB" b="1" dirty="0"/>
          </a:p>
        </p:txBody>
      </p:sp>
      <p:sp>
        <p:nvSpPr>
          <p:cNvPr id="5" name="TextBox 4">
            <a:extLst>
              <a:ext uri="{FF2B5EF4-FFF2-40B4-BE49-F238E27FC236}">
                <a16:creationId xmlns:a16="http://schemas.microsoft.com/office/drawing/2014/main" id="{7FDEB7F9-F4AB-35E9-3ABF-D8F50FC48BC5}"/>
              </a:ext>
            </a:extLst>
          </p:cNvPr>
          <p:cNvSpPr txBox="1"/>
          <p:nvPr/>
        </p:nvSpPr>
        <p:spPr>
          <a:xfrm>
            <a:off x="884903" y="2975021"/>
            <a:ext cx="6646606" cy="369332"/>
          </a:xfrm>
          <a:prstGeom prst="rect">
            <a:avLst/>
          </a:prstGeom>
          <a:noFill/>
        </p:spPr>
        <p:txBody>
          <a:bodyPr wrap="square" rtlCol="0">
            <a:spAutoFit/>
          </a:bodyPr>
          <a:lstStyle/>
          <a:p>
            <a:pPr marL="285750" indent="-285750">
              <a:buFont typeface="Wingdings" panose="05000000000000000000" pitchFamily="2" charset="2"/>
              <a:buChar char="v"/>
            </a:pPr>
            <a:r>
              <a:rPr lang="en-GB" b="1" dirty="0"/>
              <a:t>Provide a detailed job description that highlights position details </a:t>
            </a:r>
          </a:p>
        </p:txBody>
      </p:sp>
      <p:sp>
        <p:nvSpPr>
          <p:cNvPr id="6" name="TextBox 5">
            <a:extLst>
              <a:ext uri="{FF2B5EF4-FFF2-40B4-BE49-F238E27FC236}">
                <a16:creationId xmlns:a16="http://schemas.microsoft.com/office/drawing/2014/main" id="{D76FF724-165C-C683-F0C3-47538319A36A}"/>
              </a:ext>
            </a:extLst>
          </p:cNvPr>
          <p:cNvSpPr txBox="1"/>
          <p:nvPr/>
        </p:nvSpPr>
        <p:spPr>
          <a:xfrm>
            <a:off x="884903" y="4524365"/>
            <a:ext cx="6184490" cy="369332"/>
          </a:xfrm>
          <a:prstGeom prst="rect">
            <a:avLst/>
          </a:prstGeom>
          <a:noFill/>
        </p:spPr>
        <p:txBody>
          <a:bodyPr wrap="square" rtlCol="0">
            <a:spAutoFit/>
          </a:bodyPr>
          <a:lstStyle/>
          <a:p>
            <a:pPr marL="285750" indent="-285750">
              <a:buFont typeface="Wingdings" panose="05000000000000000000" pitchFamily="2" charset="2"/>
              <a:buChar char="v"/>
            </a:pPr>
            <a:r>
              <a:rPr lang="en-GB" b="1" dirty="0"/>
              <a:t>Use appropriate technologies for immediate recruiting</a:t>
            </a:r>
          </a:p>
        </p:txBody>
      </p:sp>
      <p:sp>
        <p:nvSpPr>
          <p:cNvPr id="4" name="TextBox 3">
            <a:extLst>
              <a:ext uri="{FF2B5EF4-FFF2-40B4-BE49-F238E27FC236}">
                <a16:creationId xmlns:a16="http://schemas.microsoft.com/office/drawing/2014/main" id="{B2230033-0D6A-0776-FB29-5840453FB4B8}"/>
              </a:ext>
            </a:extLst>
          </p:cNvPr>
          <p:cNvSpPr txBox="1"/>
          <p:nvPr/>
        </p:nvSpPr>
        <p:spPr>
          <a:xfrm>
            <a:off x="1248696" y="1837013"/>
            <a:ext cx="4847303"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Analise capacity versus demand gap</a:t>
            </a:r>
          </a:p>
        </p:txBody>
      </p:sp>
      <p:sp>
        <p:nvSpPr>
          <p:cNvPr id="7" name="TextBox 6">
            <a:extLst>
              <a:ext uri="{FF2B5EF4-FFF2-40B4-BE49-F238E27FC236}">
                <a16:creationId xmlns:a16="http://schemas.microsoft.com/office/drawing/2014/main" id="{5CFAACBE-3E9F-1C8A-E7F9-17BA18FA6619}"/>
              </a:ext>
            </a:extLst>
          </p:cNvPr>
          <p:cNvSpPr txBox="1"/>
          <p:nvPr/>
        </p:nvSpPr>
        <p:spPr>
          <a:xfrm>
            <a:off x="1248696" y="2194353"/>
            <a:ext cx="3401962"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Project requirements</a:t>
            </a:r>
          </a:p>
        </p:txBody>
      </p:sp>
      <p:sp>
        <p:nvSpPr>
          <p:cNvPr id="8" name="TextBox 7">
            <a:extLst>
              <a:ext uri="{FF2B5EF4-FFF2-40B4-BE49-F238E27FC236}">
                <a16:creationId xmlns:a16="http://schemas.microsoft.com/office/drawing/2014/main" id="{E159202A-EBC8-ACF1-1298-A50F3C45D596}"/>
              </a:ext>
            </a:extLst>
          </p:cNvPr>
          <p:cNvSpPr txBox="1"/>
          <p:nvPr/>
        </p:nvSpPr>
        <p:spPr>
          <a:xfrm>
            <a:off x="1248696" y="2563685"/>
            <a:ext cx="5899354"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Fast and accurate hiring process</a:t>
            </a:r>
          </a:p>
        </p:txBody>
      </p:sp>
      <p:sp>
        <p:nvSpPr>
          <p:cNvPr id="9" name="TextBox 8">
            <a:extLst>
              <a:ext uri="{FF2B5EF4-FFF2-40B4-BE49-F238E27FC236}">
                <a16:creationId xmlns:a16="http://schemas.microsoft.com/office/drawing/2014/main" id="{2426B21E-7801-C711-5CFA-9B231FFFFA3A}"/>
              </a:ext>
            </a:extLst>
          </p:cNvPr>
          <p:cNvSpPr txBox="1"/>
          <p:nvPr/>
        </p:nvSpPr>
        <p:spPr>
          <a:xfrm>
            <a:off x="1248696" y="3429000"/>
            <a:ext cx="5397910"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Accurate and up-to-date job description</a:t>
            </a:r>
          </a:p>
        </p:txBody>
      </p:sp>
      <p:sp>
        <p:nvSpPr>
          <p:cNvPr id="10" name="TextBox 9">
            <a:extLst>
              <a:ext uri="{FF2B5EF4-FFF2-40B4-BE49-F238E27FC236}">
                <a16:creationId xmlns:a16="http://schemas.microsoft.com/office/drawing/2014/main" id="{990A9562-07EE-F034-FCD8-C1AC78CF04FB}"/>
              </a:ext>
            </a:extLst>
          </p:cNvPr>
          <p:cNvSpPr txBox="1"/>
          <p:nvPr/>
        </p:nvSpPr>
        <p:spPr>
          <a:xfrm>
            <a:off x="1248696" y="3798332"/>
            <a:ext cx="4758812"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Clear requirements and responsibilities</a:t>
            </a:r>
          </a:p>
        </p:txBody>
      </p:sp>
      <p:sp>
        <p:nvSpPr>
          <p:cNvPr id="11" name="TextBox 10">
            <a:extLst>
              <a:ext uri="{FF2B5EF4-FFF2-40B4-BE49-F238E27FC236}">
                <a16:creationId xmlns:a16="http://schemas.microsoft.com/office/drawing/2014/main" id="{B9A1BCC2-EE20-06B3-594A-2361AF2FB377}"/>
              </a:ext>
            </a:extLst>
          </p:cNvPr>
          <p:cNvSpPr txBox="1"/>
          <p:nvPr/>
        </p:nvSpPr>
        <p:spPr>
          <a:xfrm>
            <a:off x="1248696" y="4978344"/>
            <a:ext cx="6528619"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Use of technology to tackle the time-consuming processes</a:t>
            </a:r>
          </a:p>
        </p:txBody>
      </p:sp>
      <p:sp>
        <p:nvSpPr>
          <p:cNvPr id="12" name="TextBox 11">
            <a:extLst>
              <a:ext uri="{FF2B5EF4-FFF2-40B4-BE49-F238E27FC236}">
                <a16:creationId xmlns:a16="http://schemas.microsoft.com/office/drawing/2014/main" id="{BEA1E451-ED52-6466-BB4A-C629F6926D30}"/>
              </a:ext>
            </a:extLst>
          </p:cNvPr>
          <p:cNvSpPr txBox="1"/>
          <p:nvPr/>
        </p:nvSpPr>
        <p:spPr>
          <a:xfrm>
            <a:off x="1248696" y="5347676"/>
            <a:ext cx="5309420"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Hiring apps and platforms</a:t>
            </a:r>
          </a:p>
        </p:txBody>
      </p:sp>
    </p:spTree>
    <p:extLst>
      <p:ext uri="{BB962C8B-B14F-4D97-AF65-F5344CB8AC3E}">
        <p14:creationId xmlns:p14="http://schemas.microsoft.com/office/powerpoint/2010/main" val="3491567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CFEC17-563B-7F33-F450-977AFCC324F7}"/>
              </a:ext>
            </a:extLst>
          </p:cNvPr>
          <p:cNvSpPr txBox="1"/>
          <p:nvPr/>
        </p:nvSpPr>
        <p:spPr>
          <a:xfrm>
            <a:off x="0" y="383458"/>
            <a:ext cx="12192000" cy="461665"/>
          </a:xfrm>
          <a:prstGeom prst="rect">
            <a:avLst/>
          </a:prstGeom>
          <a:noFill/>
        </p:spPr>
        <p:txBody>
          <a:bodyPr wrap="square" rtlCol="0">
            <a:spAutoFit/>
          </a:bodyPr>
          <a:lstStyle/>
          <a:p>
            <a:pPr algn="ctr"/>
            <a:r>
              <a:rPr lang="en-GB" sz="2400" b="1" u="sng" dirty="0"/>
              <a:t>Monetary incentives methods</a:t>
            </a:r>
          </a:p>
        </p:txBody>
      </p:sp>
      <p:sp>
        <p:nvSpPr>
          <p:cNvPr id="3" name="TextBox 2">
            <a:extLst>
              <a:ext uri="{FF2B5EF4-FFF2-40B4-BE49-F238E27FC236}">
                <a16:creationId xmlns:a16="http://schemas.microsoft.com/office/drawing/2014/main" id="{46919891-1890-D8E4-4B43-328B6C457CC9}"/>
              </a:ext>
            </a:extLst>
          </p:cNvPr>
          <p:cNvSpPr txBox="1"/>
          <p:nvPr/>
        </p:nvSpPr>
        <p:spPr>
          <a:xfrm>
            <a:off x="904568" y="1425677"/>
            <a:ext cx="8239432" cy="369332"/>
          </a:xfrm>
          <a:prstGeom prst="rect">
            <a:avLst/>
          </a:prstGeom>
          <a:noFill/>
        </p:spPr>
        <p:txBody>
          <a:bodyPr wrap="square" rtlCol="0">
            <a:spAutoFit/>
          </a:bodyPr>
          <a:lstStyle/>
          <a:p>
            <a:pPr marL="285750" indent="-285750">
              <a:buFont typeface="Wingdings" panose="05000000000000000000" pitchFamily="2" charset="2"/>
              <a:buChar char="v"/>
            </a:pPr>
            <a:r>
              <a:rPr lang="en-GB" b="1" dirty="0"/>
              <a:t>Bonuses</a:t>
            </a:r>
          </a:p>
        </p:txBody>
      </p:sp>
      <p:sp>
        <p:nvSpPr>
          <p:cNvPr id="4" name="TextBox 3">
            <a:extLst>
              <a:ext uri="{FF2B5EF4-FFF2-40B4-BE49-F238E27FC236}">
                <a16:creationId xmlns:a16="http://schemas.microsoft.com/office/drawing/2014/main" id="{E1AD0493-094D-D276-4807-3DDA458C270C}"/>
              </a:ext>
            </a:extLst>
          </p:cNvPr>
          <p:cNvSpPr txBox="1"/>
          <p:nvPr/>
        </p:nvSpPr>
        <p:spPr>
          <a:xfrm>
            <a:off x="904568" y="3578942"/>
            <a:ext cx="6951406" cy="646331"/>
          </a:xfrm>
          <a:prstGeom prst="rect">
            <a:avLst/>
          </a:prstGeom>
          <a:noFill/>
        </p:spPr>
        <p:txBody>
          <a:bodyPr wrap="square" rtlCol="0">
            <a:spAutoFit/>
          </a:bodyPr>
          <a:lstStyle/>
          <a:p>
            <a:pPr marL="285750" indent="-285750">
              <a:buFont typeface="Wingdings" panose="05000000000000000000" pitchFamily="2" charset="2"/>
              <a:buChar char="v"/>
            </a:pPr>
            <a:r>
              <a:rPr lang="en-GB" b="1" dirty="0"/>
              <a:t>Extra allowances</a:t>
            </a:r>
          </a:p>
          <a:p>
            <a:endParaRPr lang="en-GB" b="1" dirty="0"/>
          </a:p>
        </p:txBody>
      </p:sp>
      <p:sp>
        <p:nvSpPr>
          <p:cNvPr id="5" name="TextBox 4">
            <a:extLst>
              <a:ext uri="{FF2B5EF4-FFF2-40B4-BE49-F238E27FC236}">
                <a16:creationId xmlns:a16="http://schemas.microsoft.com/office/drawing/2014/main" id="{CC7AAD64-E41B-2E6C-C98F-F76C11937C0D}"/>
              </a:ext>
            </a:extLst>
          </p:cNvPr>
          <p:cNvSpPr txBox="1"/>
          <p:nvPr/>
        </p:nvSpPr>
        <p:spPr>
          <a:xfrm>
            <a:off x="1258528" y="4040607"/>
            <a:ext cx="4689987"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Travel</a:t>
            </a:r>
          </a:p>
        </p:txBody>
      </p:sp>
      <p:sp>
        <p:nvSpPr>
          <p:cNvPr id="6" name="TextBox 5">
            <a:extLst>
              <a:ext uri="{FF2B5EF4-FFF2-40B4-BE49-F238E27FC236}">
                <a16:creationId xmlns:a16="http://schemas.microsoft.com/office/drawing/2014/main" id="{0686B3FD-DB2D-9349-7201-45D2C181AD29}"/>
              </a:ext>
            </a:extLst>
          </p:cNvPr>
          <p:cNvSpPr txBox="1"/>
          <p:nvPr/>
        </p:nvSpPr>
        <p:spPr>
          <a:xfrm>
            <a:off x="1258528" y="4472658"/>
            <a:ext cx="3903406"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Medical cover</a:t>
            </a:r>
          </a:p>
        </p:txBody>
      </p:sp>
      <p:sp>
        <p:nvSpPr>
          <p:cNvPr id="7" name="TextBox 6">
            <a:extLst>
              <a:ext uri="{FF2B5EF4-FFF2-40B4-BE49-F238E27FC236}">
                <a16:creationId xmlns:a16="http://schemas.microsoft.com/office/drawing/2014/main" id="{62FA7CE6-9FF9-FCD7-1162-9F3C75F46653}"/>
              </a:ext>
            </a:extLst>
          </p:cNvPr>
          <p:cNvSpPr txBox="1"/>
          <p:nvPr/>
        </p:nvSpPr>
        <p:spPr>
          <a:xfrm>
            <a:off x="1258528" y="4904709"/>
            <a:ext cx="4689987"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Technology</a:t>
            </a:r>
          </a:p>
        </p:txBody>
      </p:sp>
      <p:sp>
        <p:nvSpPr>
          <p:cNvPr id="8" name="TextBox 7">
            <a:extLst>
              <a:ext uri="{FF2B5EF4-FFF2-40B4-BE49-F238E27FC236}">
                <a16:creationId xmlns:a16="http://schemas.microsoft.com/office/drawing/2014/main" id="{F81966C2-374F-4A25-DA75-38BA1D5163C5}"/>
              </a:ext>
            </a:extLst>
          </p:cNvPr>
          <p:cNvSpPr txBox="1"/>
          <p:nvPr/>
        </p:nvSpPr>
        <p:spPr>
          <a:xfrm>
            <a:off x="1258528" y="1806998"/>
            <a:ext cx="6331975"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Reward for meeting or exceeding expectations</a:t>
            </a:r>
          </a:p>
        </p:txBody>
      </p:sp>
      <p:sp>
        <p:nvSpPr>
          <p:cNvPr id="9" name="TextBox 8">
            <a:extLst>
              <a:ext uri="{FF2B5EF4-FFF2-40B4-BE49-F238E27FC236}">
                <a16:creationId xmlns:a16="http://schemas.microsoft.com/office/drawing/2014/main" id="{267075C4-72C9-7F9A-5F29-A8D90056C77E}"/>
              </a:ext>
            </a:extLst>
          </p:cNvPr>
          <p:cNvSpPr txBox="1"/>
          <p:nvPr/>
        </p:nvSpPr>
        <p:spPr>
          <a:xfrm>
            <a:off x="1258528" y="2238166"/>
            <a:ext cx="5584724"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To show appreciation for achievements</a:t>
            </a:r>
          </a:p>
        </p:txBody>
      </p:sp>
      <p:sp>
        <p:nvSpPr>
          <p:cNvPr id="10" name="TextBox 9">
            <a:extLst>
              <a:ext uri="{FF2B5EF4-FFF2-40B4-BE49-F238E27FC236}">
                <a16:creationId xmlns:a16="http://schemas.microsoft.com/office/drawing/2014/main" id="{AA4ED054-3230-FC28-CE18-53416978BE31}"/>
              </a:ext>
            </a:extLst>
          </p:cNvPr>
          <p:cNvSpPr txBox="1"/>
          <p:nvPr/>
        </p:nvSpPr>
        <p:spPr>
          <a:xfrm>
            <a:off x="1258531" y="2669334"/>
            <a:ext cx="3765753"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To show recognition </a:t>
            </a:r>
          </a:p>
        </p:txBody>
      </p:sp>
      <p:sp>
        <p:nvSpPr>
          <p:cNvPr id="11" name="TextBox 10">
            <a:extLst>
              <a:ext uri="{FF2B5EF4-FFF2-40B4-BE49-F238E27FC236}">
                <a16:creationId xmlns:a16="http://schemas.microsoft.com/office/drawing/2014/main" id="{6DE637D8-C551-521C-A9A9-E9FEAE91B8E6}"/>
              </a:ext>
            </a:extLst>
          </p:cNvPr>
          <p:cNvSpPr txBox="1"/>
          <p:nvPr/>
        </p:nvSpPr>
        <p:spPr>
          <a:xfrm>
            <a:off x="1258528" y="3100502"/>
            <a:ext cx="4434349"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Performance bonus</a:t>
            </a:r>
          </a:p>
        </p:txBody>
      </p:sp>
      <p:pic>
        <p:nvPicPr>
          <p:cNvPr id="13" name="Picture 12" descr="Graphical user interface&#10;&#10;Description automatically generated">
            <a:extLst>
              <a:ext uri="{FF2B5EF4-FFF2-40B4-BE49-F238E27FC236}">
                <a16:creationId xmlns:a16="http://schemas.microsoft.com/office/drawing/2014/main" id="{64F7FBD8-3DC2-239C-C024-7415480D857E}"/>
              </a:ext>
            </a:extLst>
          </p:cNvPr>
          <p:cNvPicPr>
            <a:picLocks noChangeAspect="1"/>
          </p:cNvPicPr>
          <p:nvPr/>
        </p:nvPicPr>
        <p:blipFill rotWithShape="1">
          <a:blip r:embed="rId2">
            <a:extLst>
              <a:ext uri="{28A0092B-C50C-407E-A947-70E740481C1C}">
                <a14:useLocalDpi xmlns:a14="http://schemas.microsoft.com/office/drawing/2010/main" val="0"/>
              </a:ext>
            </a:extLst>
          </a:blip>
          <a:srcRect l="2842" t="6419" r="6774" b="6607"/>
          <a:stretch/>
        </p:blipFill>
        <p:spPr>
          <a:xfrm>
            <a:off x="7142462" y="1425678"/>
            <a:ext cx="3999281" cy="3848364"/>
          </a:xfrm>
          <a:prstGeom prst="rect">
            <a:avLst/>
          </a:prstGeom>
        </p:spPr>
      </p:pic>
    </p:spTree>
    <p:extLst>
      <p:ext uri="{BB962C8B-B14F-4D97-AF65-F5344CB8AC3E}">
        <p14:creationId xmlns:p14="http://schemas.microsoft.com/office/powerpoint/2010/main" val="4245746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E63B71-702B-D4F0-4CFB-2F4E2AFF2DEA}"/>
              </a:ext>
            </a:extLst>
          </p:cNvPr>
          <p:cNvSpPr txBox="1"/>
          <p:nvPr/>
        </p:nvSpPr>
        <p:spPr>
          <a:xfrm>
            <a:off x="0" y="363794"/>
            <a:ext cx="12192000" cy="461665"/>
          </a:xfrm>
          <a:prstGeom prst="rect">
            <a:avLst/>
          </a:prstGeom>
          <a:noFill/>
        </p:spPr>
        <p:txBody>
          <a:bodyPr wrap="square" rtlCol="0">
            <a:spAutoFit/>
          </a:bodyPr>
          <a:lstStyle/>
          <a:p>
            <a:pPr algn="ctr"/>
            <a:r>
              <a:rPr lang="en-GB" sz="2400" b="1" u="sng" dirty="0"/>
              <a:t>Non-monetary incentives methods</a:t>
            </a:r>
          </a:p>
        </p:txBody>
      </p:sp>
      <p:sp>
        <p:nvSpPr>
          <p:cNvPr id="3" name="TextBox 2">
            <a:extLst>
              <a:ext uri="{FF2B5EF4-FFF2-40B4-BE49-F238E27FC236}">
                <a16:creationId xmlns:a16="http://schemas.microsoft.com/office/drawing/2014/main" id="{C0999478-C4AE-3F8E-EE7D-9ABAEFFEDB92}"/>
              </a:ext>
            </a:extLst>
          </p:cNvPr>
          <p:cNvSpPr txBox="1"/>
          <p:nvPr/>
        </p:nvSpPr>
        <p:spPr>
          <a:xfrm>
            <a:off x="934065" y="1415845"/>
            <a:ext cx="6902245" cy="369332"/>
          </a:xfrm>
          <a:prstGeom prst="rect">
            <a:avLst/>
          </a:prstGeom>
          <a:noFill/>
        </p:spPr>
        <p:txBody>
          <a:bodyPr wrap="square" rtlCol="0">
            <a:spAutoFit/>
          </a:bodyPr>
          <a:lstStyle/>
          <a:p>
            <a:pPr marL="285750" indent="-285750">
              <a:buFont typeface="Wingdings" panose="05000000000000000000" pitchFamily="2" charset="2"/>
              <a:buChar char="v"/>
            </a:pPr>
            <a:r>
              <a:rPr lang="en-GB" b="1" dirty="0"/>
              <a:t>Health and wellness </a:t>
            </a:r>
          </a:p>
        </p:txBody>
      </p:sp>
      <p:sp>
        <p:nvSpPr>
          <p:cNvPr id="4" name="TextBox 3">
            <a:extLst>
              <a:ext uri="{FF2B5EF4-FFF2-40B4-BE49-F238E27FC236}">
                <a16:creationId xmlns:a16="http://schemas.microsoft.com/office/drawing/2014/main" id="{D0FB1ACA-27BB-A1B1-4A98-C28761525695}"/>
              </a:ext>
            </a:extLst>
          </p:cNvPr>
          <p:cNvSpPr txBox="1"/>
          <p:nvPr/>
        </p:nvSpPr>
        <p:spPr>
          <a:xfrm>
            <a:off x="934065" y="3633641"/>
            <a:ext cx="6066503" cy="369332"/>
          </a:xfrm>
          <a:prstGeom prst="rect">
            <a:avLst/>
          </a:prstGeom>
          <a:noFill/>
        </p:spPr>
        <p:txBody>
          <a:bodyPr wrap="square" rtlCol="0">
            <a:spAutoFit/>
          </a:bodyPr>
          <a:lstStyle/>
          <a:p>
            <a:pPr marL="285750" indent="-285750">
              <a:buFont typeface="Wingdings" panose="05000000000000000000" pitchFamily="2" charset="2"/>
              <a:buChar char="v"/>
            </a:pPr>
            <a:r>
              <a:rPr lang="en-GB" b="1" dirty="0"/>
              <a:t>Social recognition</a:t>
            </a:r>
          </a:p>
        </p:txBody>
      </p:sp>
      <p:sp>
        <p:nvSpPr>
          <p:cNvPr id="5" name="TextBox 4">
            <a:extLst>
              <a:ext uri="{FF2B5EF4-FFF2-40B4-BE49-F238E27FC236}">
                <a16:creationId xmlns:a16="http://schemas.microsoft.com/office/drawing/2014/main" id="{07624A36-883F-CB12-772C-7D9B647D5EA1}"/>
              </a:ext>
            </a:extLst>
          </p:cNvPr>
          <p:cNvSpPr txBox="1"/>
          <p:nvPr/>
        </p:nvSpPr>
        <p:spPr>
          <a:xfrm>
            <a:off x="1297858" y="1835241"/>
            <a:ext cx="4031226"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Medical insurance</a:t>
            </a:r>
          </a:p>
        </p:txBody>
      </p:sp>
      <p:sp>
        <p:nvSpPr>
          <p:cNvPr id="6" name="TextBox 5">
            <a:extLst>
              <a:ext uri="{FF2B5EF4-FFF2-40B4-BE49-F238E27FC236}">
                <a16:creationId xmlns:a16="http://schemas.microsoft.com/office/drawing/2014/main" id="{C2F03689-4D87-6D2A-57A8-34B21C594441}"/>
              </a:ext>
            </a:extLst>
          </p:cNvPr>
          <p:cNvSpPr txBox="1"/>
          <p:nvPr/>
        </p:nvSpPr>
        <p:spPr>
          <a:xfrm>
            <a:off x="1307690" y="2667711"/>
            <a:ext cx="3293806"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Gym membership</a:t>
            </a:r>
          </a:p>
        </p:txBody>
      </p:sp>
      <p:sp>
        <p:nvSpPr>
          <p:cNvPr id="7" name="TextBox 6">
            <a:extLst>
              <a:ext uri="{FF2B5EF4-FFF2-40B4-BE49-F238E27FC236}">
                <a16:creationId xmlns:a16="http://schemas.microsoft.com/office/drawing/2014/main" id="{DCBCC7C1-BC52-E701-1ACE-A977B2F544D2}"/>
              </a:ext>
            </a:extLst>
          </p:cNvPr>
          <p:cNvSpPr txBox="1"/>
          <p:nvPr/>
        </p:nvSpPr>
        <p:spPr>
          <a:xfrm>
            <a:off x="1288026" y="2251476"/>
            <a:ext cx="4719484"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Free medical check-ups and immunisations</a:t>
            </a:r>
          </a:p>
        </p:txBody>
      </p:sp>
      <p:sp>
        <p:nvSpPr>
          <p:cNvPr id="8" name="TextBox 7">
            <a:extLst>
              <a:ext uri="{FF2B5EF4-FFF2-40B4-BE49-F238E27FC236}">
                <a16:creationId xmlns:a16="http://schemas.microsoft.com/office/drawing/2014/main" id="{6BBD3C5D-4602-D69E-D3C9-E94073EEBF4D}"/>
              </a:ext>
            </a:extLst>
          </p:cNvPr>
          <p:cNvSpPr txBox="1"/>
          <p:nvPr/>
        </p:nvSpPr>
        <p:spPr>
          <a:xfrm>
            <a:off x="1288026" y="4049876"/>
            <a:ext cx="4208207"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Career university events</a:t>
            </a:r>
          </a:p>
        </p:txBody>
      </p:sp>
      <p:sp>
        <p:nvSpPr>
          <p:cNvPr id="9" name="TextBox 8">
            <a:extLst>
              <a:ext uri="{FF2B5EF4-FFF2-40B4-BE49-F238E27FC236}">
                <a16:creationId xmlns:a16="http://schemas.microsoft.com/office/drawing/2014/main" id="{005EC15E-3502-11E8-EEA3-1EFC145606F3}"/>
              </a:ext>
            </a:extLst>
          </p:cNvPr>
          <p:cNvSpPr txBox="1"/>
          <p:nvPr/>
        </p:nvSpPr>
        <p:spPr>
          <a:xfrm>
            <a:off x="1322438" y="4466111"/>
            <a:ext cx="4621161"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Publicly celebrates achievements and efforts</a:t>
            </a:r>
          </a:p>
        </p:txBody>
      </p:sp>
      <p:sp>
        <p:nvSpPr>
          <p:cNvPr id="10" name="TextBox 9">
            <a:extLst>
              <a:ext uri="{FF2B5EF4-FFF2-40B4-BE49-F238E27FC236}">
                <a16:creationId xmlns:a16="http://schemas.microsoft.com/office/drawing/2014/main" id="{18D9C65C-FB27-8956-77E7-03DA1232FEF4}"/>
              </a:ext>
            </a:extLst>
          </p:cNvPr>
          <p:cNvSpPr txBox="1"/>
          <p:nvPr/>
        </p:nvSpPr>
        <p:spPr>
          <a:xfrm>
            <a:off x="1322438" y="4882346"/>
            <a:ext cx="5004619"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Share success in social media</a:t>
            </a:r>
          </a:p>
        </p:txBody>
      </p:sp>
      <p:sp>
        <p:nvSpPr>
          <p:cNvPr id="11" name="TextBox 10">
            <a:extLst>
              <a:ext uri="{FF2B5EF4-FFF2-40B4-BE49-F238E27FC236}">
                <a16:creationId xmlns:a16="http://schemas.microsoft.com/office/drawing/2014/main" id="{FCD03569-D478-A820-C9D9-A5EBAAC5DD13}"/>
              </a:ext>
            </a:extLst>
          </p:cNvPr>
          <p:cNvSpPr txBox="1"/>
          <p:nvPr/>
        </p:nvSpPr>
        <p:spPr>
          <a:xfrm>
            <a:off x="1322438" y="3083946"/>
            <a:ext cx="5112774" cy="369332"/>
          </a:xfrm>
          <a:prstGeom prst="rect">
            <a:avLst/>
          </a:prstGeom>
          <a:noFill/>
        </p:spPr>
        <p:txBody>
          <a:bodyPr wrap="square" rtlCol="0">
            <a:spAutoFit/>
          </a:bodyPr>
          <a:lstStyle/>
          <a:p>
            <a:pPr marL="285750" indent="-285750">
              <a:buFont typeface="Wingdings" panose="05000000000000000000" pitchFamily="2" charset="2"/>
              <a:buChar char="ü"/>
            </a:pPr>
            <a:r>
              <a:rPr lang="en-GB" dirty="0"/>
              <a:t>Activity events</a:t>
            </a:r>
          </a:p>
        </p:txBody>
      </p:sp>
      <p:pic>
        <p:nvPicPr>
          <p:cNvPr id="15" name="Picture 14" descr="Logo&#10;&#10;Description automatically generated">
            <a:extLst>
              <a:ext uri="{FF2B5EF4-FFF2-40B4-BE49-F238E27FC236}">
                <a16:creationId xmlns:a16="http://schemas.microsoft.com/office/drawing/2014/main" id="{6CF14552-51AF-B194-F194-AEC2439CF3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2056" y="1415845"/>
            <a:ext cx="3093021" cy="3835833"/>
          </a:xfrm>
          <a:prstGeom prst="rect">
            <a:avLst/>
          </a:prstGeom>
        </p:spPr>
      </p:pic>
    </p:spTree>
    <p:extLst>
      <p:ext uri="{BB962C8B-B14F-4D97-AF65-F5344CB8AC3E}">
        <p14:creationId xmlns:p14="http://schemas.microsoft.com/office/powerpoint/2010/main" val="1743772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42CE98-E0C4-90ED-4458-F0384FEDF302}"/>
              </a:ext>
            </a:extLst>
          </p:cNvPr>
          <p:cNvSpPr txBox="1"/>
          <p:nvPr/>
        </p:nvSpPr>
        <p:spPr>
          <a:xfrm>
            <a:off x="0" y="422787"/>
            <a:ext cx="12192000" cy="461665"/>
          </a:xfrm>
          <a:prstGeom prst="rect">
            <a:avLst/>
          </a:prstGeom>
          <a:noFill/>
        </p:spPr>
        <p:txBody>
          <a:bodyPr wrap="square" rtlCol="0">
            <a:spAutoFit/>
          </a:bodyPr>
          <a:lstStyle/>
          <a:p>
            <a:pPr algn="ctr"/>
            <a:r>
              <a:rPr lang="en-GB" sz="2400" b="1" u="sng" dirty="0"/>
              <a:t>Conclusion</a:t>
            </a:r>
          </a:p>
        </p:txBody>
      </p:sp>
      <p:sp>
        <p:nvSpPr>
          <p:cNvPr id="3" name="TextBox 2">
            <a:extLst>
              <a:ext uri="{FF2B5EF4-FFF2-40B4-BE49-F238E27FC236}">
                <a16:creationId xmlns:a16="http://schemas.microsoft.com/office/drawing/2014/main" id="{1E06DB23-3511-0F98-139A-5E78706F7F33}"/>
              </a:ext>
            </a:extLst>
          </p:cNvPr>
          <p:cNvSpPr txBox="1"/>
          <p:nvPr/>
        </p:nvSpPr>
        <p:spPr>
          <a:xfrm>
            <a:off x="2517058" y="1641987"/>
            <a:ext cx="7157884" cy="3373359"/>
          </a:xfrm>
          <a:prstGeom prst="rect">
            <a:avLst/>
          </a:prstGeom>
          <a:noFill/>
        </p:spPr>
        <p:txBody>
          <a:bodyPr wrap="square" rtlCol="0">
            <a:spAutoFit/>
          </a:bodyPr>
          <a:lstStyle/>
          <a:p>
            <a:pPr algn="just">
              <a:lnSpc>
                <a:spcPct val="150000"/>
              </a:lnSpc>
            </a:pPr>
            <a:r>
              <a:rPr lang="en-GB" dirty="0"/>
              <a:t>The wrong implementation of a talent acquisition strategy may negatively impact the company’s performance while a correctly implemented system can bring many benefits.</a:t>
            </a:r>
          </a:p>
          <a:p>
            <a:pPr algn="just">
              <a:lnSpc>
                <a:spcPct val="150000"/>
              </a:lnSpc>
            </a:pPr>
            <a:r>
              <a:rPr lang="en-GB" dirty="0"/>
              <a:t>Attracting the most talented candidates on the market helps the organisation improve and achieve its goals. Finding suitable employees can save hiring time and budget. Effective talent management methods and acquisition strategies can play a vital role in company performance and can help outperform competitors.</a:t>
            </a:r>
          </a:p>
        </p:txBody>
      </p:sp>
    </p:spTree>
    <p:extLst>
      <p:ext uri="{BB962C8B-B14F-4D97-AF65-F5344CB8AC3E}">
        <p14:creationId xmlns:p14="http://schemas.microsoft.com/office/powerpoint/2010/main" val="2941579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3D974C-BE54-A4CE-0836-0C7EE231A911}"/>
              </a:ext>
            </a:extLst>
          </p:cNvPr>
          <p:cNvSpPr txBox="1"/>
          <p:nvPr/>
        </p:nvSpPr>
        <p:spPr>
          <a:xfrm>
            <a:off x="0" y="471948"/>
            <a:ext cx="12192000" cy="461665"/>
          </a:xfrm>
          <a:prstGeom prst="rect">
            <a:avLst/>
          </a:prstGeom>
          <a:noFill/>
        </p:spPr>
        <p:txBody>
          <a:bodyPr wrap="square" rtlCol="0">
            <a:spAutoFit/>
          </a:bodyPr>
          <a:lstStyle/>
          <a:p>
            <a:pPr algn="ctr"/>
            <a:r>
              <a:rPr lang="en-GB" sz="2400" b="1" u="sng" dirty="0"/>
              <a:t>References</a:t>
            </a:r>
          </a:p>
        </p:txBody>
      </p:sp>
      <p:sp>
        <p:nvSpPr>
          <p:cNvPr id="3" name="TextBox 2">
            <a:extLst>
              <a:ext uri="{FF2B5EF4-FFF2-40B4-BE49-F238E27FC236}">
                <a16:creationId xmlns:a16="http://schemas.microsoft.com/office/drawing/2014/main" id="{5FBE2C14-21AF-0837-BAA9-897B41009ADF}"/>
              </a:ext>
            </a:extLst>
          </p:cNvPr>
          <p:cNvSpPr txBox="1"/>
          <p:nvPr/>
        </p:nvSpPr>
        <p:spPr>
          <a:xfrm>
            <a:off x="884903" y="1288026"/>
            <a:ext cx="10648336" cy="4801314"/>
          </a:xfrm>
          <a:prstGeom prst="rect">
            <a:avLst/>
          </a:prstGeom>
          <a:noFill/>
        </p:spPr>
        <p:txBody>
          <a:bodyPr wrap="square" rtlCol="0">
            <a:spAutoFit/>
          </a:bodyPr>
          <a:lstStyle/>
          <a:p>
            <a:r>
              <a:rPr lang="en-GB" sz="1800" dirty="0">
                <a:effectLst/>
                <a:latin typeface="Times New Roman" panose="02020603050405020304" pitchFamily="18" charset="0"/>
                <a:ea typeface="Times New Roman" panose="02020603050405020304" pitchFamily="18" charset="0"/>
              </a:rPr>
              <a:t>Agarwal, G. (2023) </a:t>
            </a:r>
            <a:r>
              <a:rPr lang="en-GB" sz="1800" i="1" dirty="0">
                <a:effectLst/>
                <a:latin typeface="Times New Roman" panose="02020603050405020304" pitchFamily="18" charset="0"/>
                <a:ea typeface="Times New Roman" panose="02020603050405020304" pitchFamily="18" charset="0"/>
              </a:rPr>
              <a:t>Talent acquisition strategy – 2020 to hire the best candidates: UPRIGHTHC blog</a:t>
            </a:r>
            <a:r>
              <a:rPr lang="en-GB" sz="1800"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UprightHC</a:t>
            </a:r>
            <a:r>
              <a:rPr lang="en-GB" sz="1800" dirty="0">
                <a:effectLst/>
                <a:latin typeface="Times New Roman" panose="02020603050405020304" pitchFamily="18" charset="0"/>
                <a:ea typeface="Times New Roman" panose="02020603050405020304" pitchFamily="18" charset="0"/>
              </a:rPr>
              <a:t>. Available at: https://uprighthc.com/blog/talent-acquisition-strategy-2020-to-hire-the-best-candidates (Accessed: March 16, 2023). </a:t>
            </a:r>
          </a:p>
          <a:p>
            <a:endParaRPr lang="en-GB" dirty="0"/>
          </a:p>
          <a:p>
            <a:r>
              <a:rPr lang="en-GB" sz="1800" dirty="0">
                <a:effectLst/>
                <a:latin typeface="Times New Roman" panose="02020603050405020304" pitchFamily="18" charset="0"/>
                <a:ea typeface="Times New Roman" panose="02020603050405020304" pitchFamily="18" charset="0"/>
              </a:rPr>
              <a:t>Elwin-Ball, E. (2023) </a:t>
            </a:r>
            <a:r>
              <a:rPr lang="en-GB" sz="1800" i="1" dirty="0">
                <a:effectLst/>
                <a:latin typeface="Times New Roman" panose="02020603050405020304" pitchFamily="18" charset="0"/>
                <a:ea typeface="Times New Roman" panose="02020603050405020304" pitchFamily="18" charset="0"/>
              </a:rPr>
              <a:t>7 ways to use social recognition to drive purpose and belonging</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Reward and Employee Benefits Association (REBA)</a:t>
            </a:r>
            <a:r>
              <a:rPr lang="en-GB" sz="1800" dirty="0">
                <a:effectLst/>
                <a:latin typeface="Times New Roman" panose="02020603050405020304" pitchFamily="18" charset="0"/>
                <a:ea typeface="Times New Roman" panose="02020603050405020304" pitchFamily="18" charset="0"/>
              </a:rPr>
              <a:t>. Available at: https://reba.global/resource/7-ways-to-use-social-recognition-to-drive-purpose-connection-and-belonging.html (Accessed: March 17, 2023). </a:t>
            </a:r>
          </a:p>
          <a:p>
            <a:endParaRPr lang="en-GB" dirty="0"/>
          </a:p>
          <a:p>
            <a:r>
              <a:rPr lang="en-GB" sz="1800" dirty="0">
                <a:effectLst/>
                <a:latin typeface="Times New Roman" panose="02020603050405020304" pitchFamily="18" charset="0"/>
                <a:ea typeface="Times New Roman" panose="02020603050405020304" pitchFamily="18" charset="0"/>
              </a:rPr>
              <a:t>Gallimore, D. (2022) </a:t>
            </a:r>
            <a:r>
              <a:rPr lang="en-GB" sz="1800" i="1" dirty="0">
                <a:effectLst/>
                <a:latin typeface="Times New Roman" panose="02020603050405020304" pitchFamily="18" charset="0"/>
                <a:ea typeface="Times New Roman" panose="02020603050405020304" pitchFamily="18" charset="0"/>
              </a:rPr>
              <a:t>Reward your employees' hard work with monetary incentives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Outsource Accelerator</a:t>
            </a:r>
            <a:r>
              <a:rPr lang="en-GB" sz="1800" dirty="0">
                <a:effectLst/>
                <a:latin typeface="Times New Roman" panose="02020603050405020304" pitchFamily="18" charset="0"/>
                <a:ea typeface="Times New Roman" panose="02020603050405020304" pitchFamily="18" charset="0"/>
              </a:rPr>
              <a:t>. Available at: https://www.outsourceaccelerator.com/articles/monetary-incentive/ (Accessed: March 17, 2023). </a:t>
            </a:r>
          </a:p>
          <a:p>
            <a:endParaRPr lang="en-GB" dirty="0"/>
          </a:p>
          <a:p>
            <a:r>
              <a:rPr lang="en-GB" sz="1800" i="1" dirty="0">
                <a:effectLst/>
                <a:latin typeface="Times New Roman" panose="02020603050405020304" pitchFamily="18" charset="0"/>
                <a:ea typeface="Times New Roman" panose="02020603050405020304" pitchFamily="18" charset="0"/>
              </a:rPr>
              <a:t>Hilton Diversity &amp; Inclusion - Talent</a:t>
            </a:r>
            <a:r>
              <a:rPr lang="en-GB" sz="1800" dirty="0">
                <a:effectLst/>
                <a:latin typeface="Times New Roman" panose="02020603050405020304" pitchFamily="18" charset="0"/>
                <a:ea typeface="Times New Roman" panose="02020603050405020304" pitchFamily="18" charset="0"/>
              </a:rPr>
              <a:t> (2022) </a:t>
            </a:r>
            <a:r>
              <a:rPr lang="en-GB" sz="1800" i="1" dirty="0">
                <a:effectLst/>
                <a:latin typeface="Times New Roman" panose="02020603050405020304" pitchFamily="18" charset="0"/>
                <a:ea typeface="Times New Roman" panose="02020603050405020304" pitchFamily="18" charset="0"/>
              </a:rPr>
              <a:t>Hilton</a:t>
            </a:r>
            <a:r>
              <a:rPr lang="en-GB" sz="1800" dirty="0">
                <a:effectLst/>
                <a:latin typeface="Times New Roman" panose="02020603050405020304" pitchFamily="18" charset="0"/>
                <a:ea typeface="Times New Roman" panose="02020603050405020304" pitchFamily="18" charset="0"/>
              </a:rPr>
              <a:t>. Available at: https://jobs.hilton.com/us/en/diversity-talent-2 (Accessed: March 16, 2023). </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“Hospitality | 8 Tactics To Attract &amp; Retain The Right Talent In Hospitality” (2021)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Novative</a:t>
            </a:r>
            <a:r>
              <a:rPr lang="en-GB" sz="1800" dirty="0">
                <a:effectLst/>
                <a:latin typeface="Calibri" panose="020F0502020204030204" pitchFamily="34" charset="0"/>
                <a:ea typeface="Calibri" panose="020F0502020204030204" pitchFamily="34" charset="0"/>
                <a:cs typeface="Times New Roman" panose="02020603050405020304" pitchFamily="18" charset="0"/>
              </a:rPr>
              <a:t>, 3 December. Available at: https://www.novative.com/en/hospitality-8-tactics-to-attract-retain-the-right-talent-in-hospitality/ (Accessed: March 14, 2023).</a:t>
            </a:r>
            <a:endParaRPr lang="en-GB" dirty="0"/>
          </a:p>
        </p:txBody>
      </p:sp>
    </p:spTree>
    <p:extLst>
      <p:ext uri="{BB962C8B-B14F-4D97-AF65-F5344CB8AC3E}">
        <p14:creationId xmlns:p14="http://schemas.microsoft.com/office/powerpoint/2010/main" val="841241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92073F-29C6-F431-73D8-DF4F2C199489}"/>
              </a:ext>
            </a:extLst>
          </p:cNvPr>
          <p:cNvSpPr txBox="1"/>
          <p:nvPr/>
        </p:nvSpPr>
        <p:spPr>
          <a:xfrm>
            <a:off x="924232" y="1022555"/>
            <a:ext cx="10540180" cy="4247317"/>
          </a:xfrm>
          <a:prstGeom prst="rect">
            <a:avLst/>
          </a:prstGeom>
          <a:noFill/>
        </p:spPr>
        <p:txBody>
          <a:bodyPr wrap="square" rtlCol="0">
            <a:spAutoFit/>
          </a:bodyPr>
          <a:lstStyle/>
          <a:p>
            <a:r>
              <a:rPr lang="en-GB" sz="1800" i="1" dirty="0">
                <a:effectLst/>
                <a:latin typeface="Calibri" panose="020F0502020204030204" pitchFamily="34" charset="0"/>
                <a:ea typeface="Calibri" panose="020F0502020204030204" pitchFamily="34" charset="0"/>
                <a:cs typeface="Times New Roman" panose="02020603050405020304" pitchFamily="18" charset="0"/>
              </a:rPr>
              <a:t>How to plan for short-term and long-term talent acquisition strategy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Saviom</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https://www.saviom.com/blog/how-to-plan-for-short-term-and-long-term-talent-acquisition-strategy/ (Accessed: March 16, 2023).</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Jovanovic, K. (2022) </a:t>
            </a:r>
            <a:r>
              <a:rPr lang="en-GB" sz="1800" i="1" dirty="0">
                <a:effectLst/>
                <a:latin typeface="Times New Roman" panose="02020603050405020304" pitchFamily="18" charset="0"/>
                <a:ea typeface="Times New Roman" panose="02020603050405020304" pitchFamily="18" charset="0"/>
              </a:rPr>
              <a:t>Talent Acquisition: What Is It +15 Tips To Ace It</a:t>
            </a:r>
            <a:r>
              <a:rPr lang="en-GB" sz="1800"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Skylead</a:t>
            </a:r>
            <a:r>
              <a:rPr lang="en-GB" sz="1800" dirty="0">
                <a:effectLst/>
                <a:latin typeface="Times New Roman" panose="02020603050405020304" pitchFamily="18" charset="0"/>
                <a:ea typeface="Times New Roman" panose="02020603050405020304" pitchFamily="18" charset="0"/>
              </a:rPr>
              <a:t>. Available at: https://skylead.io/blog/what-is-talent-acquisition-15-best-practices/ (Accessed: March 16, 2023). </a:t>
            </a:r>
          </a:p>
          <a:p>
            <a:endParaRPr lang="en-GB" dirty="0">
              <a:latin typeface="Times New Roman" panose="02020603050405020304" pitchFamily="18" charset="0"/>
              <a:ea typeface="Times New Roman" panose="02020603050405020304" pitchFamily="18" charset="0"/>
            </a:endParaRPr>
          </a:p>
          <a:p>
            <a:r>
              <a:rPr lang="en-GB" sz="1800" i="1" dirty="0">
                <a:effectLst/>
                <a:latin typeface="Times New Roman" panose="02020603050405020304" pitchFamily="18" charset="0"/>
                <a:ea typeface="Times New Roman" panose="02020603050405020304" pitchFamily="18" charset="0"/>
              </a:rPr>
              <a:t>Top 5 incentives employers are using to attract candidates</a:t>
            </a:r>
            <a:r>
              <a:rPr lang="en-GB" sz="1800" dirty="0">
                <a:effectLst/>
                <a:latin typeface="Times New Roman" panose="02020603050405020304" pitchFamily="18" charset="0"/>
                <a:ea typeface="Times New Roman" panose="02020603050405020304" pitchFamily="18" charset="0"/>
              </a:rPr>
              <a:t> (2023) </a:t>
            </a:r>
            <a:r>
              <a:rPr lang="en-GB" sz="1800" i="1" dirty="0" err="1">
                <a:effectLst/>
                <a:latin typeface="Times New Roman" panose="02020603050405020304" pitchFamily="18" charset="0"/>
                <a:ea typeface="Times New Roman" panose="02020603050405020304" pitchFamily="18" charset="0"/>
              </a:rPr>
              <a:t>PeopleReady</a:t>
            </a:r>
            <a:r>
              <a:rPr lang="en-GB" sz="1800" dirty="0">
                <a:effectLst/>
                <a:latin typeface="Times New Roman" panose="02020603050405020304" pitchFamily="18" charset="0"/>
                <a:ea typeface="Times New Roman" panose="02020603050405020304" pitchFamily="18" charset="0"/>
              </a:rPr>
              <a:t>. Available at: https://www.peopleready.com/top-5-incentives-employers-are-using-to-attract-candidates/ (Accessed: March 16, 2023). </a:t>
            </a:r>
          </a:p>
          <a:p>
            <a:endParaRPr lang="en-GB" sz="1800" dirty="0">
              <a:effectLst/>
              <a:latin typeface="Times New Roman" panose="02020603050405020304" pitchFamily="18" charset="0"/>
              <a:ea typeface="Times New Roman" panose="02020603050405020304" pitchFamily="18" charset="0"/>
            </a:endParaRPr>
          </a:p>
          <a:p>
            <a:r>
              <a:rPr lang="en-GB" sz="1800" i="1" dirty="0">
                <a:effectLst/>
                <a:latin typeface="Times New Roman" panose="02020603050405020304" pitchFamily="18" charset="0"/>
                <a:ea typeface="Times New Roman" panose="02020603050405020304" pitchFamily="18" charset="0"/>
              </a:rPr>
              <a:t>What is talent management</a:t>
            </a:r>
            <a:r>
              <a:rPr lang="en-GB" sz="1800" dirty="0">
                <a:effectLst/>
                <a:latin typeface="Times New Roman" panose="02020603050405020304" pitchFamily="18" charset="0"/>
                <a:ea typeface="Times New Roman" panose="02020603050405020304" pitchFamily="18" charset="0"/>
              </a:rPr>
              <a:t> (2023) </a:t>
            </a:r>
            <a:r>
              <a:rPr lang="en-GB" sz="1800" i="1" dirty="0">
                <a:effectLst/>
                <a:latin typeface="Times New Roman" panose="02020603050405020304" pitchFamily="18" charset="0"/>
                <a:ea typeface="Times New Roman" panose="02020603050405020304" pitchFamily="18" charset="0"/>
              </a:rPr>
              <a:t>TD</a:t>
            </a:r>
            <a:r>
              <a:rPr lang="en-GB" sz="1800" dirty="0">
                <a:effectLst/>
                <a:latin typeface="Times New Roman" panose="02020603050405020304" pitchFamily="18" charset="0"/>
                <a:ea typeface="Times New Roman" panose="02020603050405020304" pitchFamily="18" charset="0"/>
              </a:rPr>
              <a:t>. Association for Talent Development. Available at: https://www.td.org/talent-development-glossary-terms/what-is-talent-management (Accessed: March 16, 2023). </a:t>
            </a: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8927344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627</TotalTime>
  <Words>885</Words>
  <Application>Microsoft Office PowerPoint</Application>
  <PresentationFormat>Widescreen</PresentationFormat>
  <Paragraphs>109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Calibri Light</vt:lpstr>
      <vt:lpstr>Times New Roman</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Boris Vladimirov</dc:creator>
  <cp:lastModifiedBy>Boris Vladimirov</cp:lastModifiedBy>
  <cp:revision>1</cp:revision>
  <dcterms:created xsi:type="dcterms:W3CDTF">2023-03-08T19:02:46Z</dcterms:created>
  <dcterms:modified xsi:type="dcterms:W3CDTF">2023-03-19T10:28:10Z</dcterms:modified>
</cp:coreProperties>
</file>