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9753600" cy="7315200"/>
  <p:notesSz cx="6858000" cy="9144000"/>
  <p:embeddedFontLst>
    <p:embeddedFont>
      <p:font typeface="Glacial Indifference" charset="1" panose="00000000000000000000"/>
      <p:regular r:id="rId7"/>
    </p:embeddedFont>
    <p:embeddedFont>
      <p:font typeface="Glacial Indifference Bold" charset="1" panose="0000080000000000000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33D5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886557" y="32846"/>
            <a:ext cx="1990243" cy="1915140"/>
          </a:xfrm>
          <a:custGeom>
            <a:avLst/>
            <a:gdLst/>
            <a:ahLst/>
            <a:cxnLst/>
            <a:rect r="r" b="b" t="t" l="l"/>
            <a:pathLst>
              <a:path h="1915140" w="1990243">
                <a:moveTo>
                  <a:pt x="0" y="0"/>
                </a:moveTo>
                <a:lnTo>
                  <a:pt x="1990243" y="0"/>
                </a:lnTo>
                <a:lnTo>
                  <a:pt x="1990243" y="1915140"/>
                </a:lnTo>
                <a:lnTo>
                  <a:pt x="0" y="19151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4876800" y="186598"/>
            <a:ext cx="2488004" cy="1380388"/>
          </a:xfrm>
          <a:custGeom>
            <a:avLst/>
            <a:gdLst/>
            <a:ahLst/>
            <a:cxnLst/>
            <a:rect r="r" b="b" t="t" l="l"/>
            <a:pathLst>
              <a:path h="1380388" w="2488004">
                <a:moveTo>
                  <a:pt x="0" y="0"/>
                </a:moveTo>
                <a:lnTo>
                  <a:pt x="2488004" y="0"/>
                </a:lnTo>
                <a:lnTo>
                  <a:pt x="2488004" y="1380388"/>
                </a:lnTo>
                <a:lnTo>
                  <a:pt x="0" y="13803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35343" y="6586662"/>
            <a:ext cx="9718257" cy="728538"/>
            <a:chOff x="0" y="0"/>
            <a:chExt cx="3599354" cy="26982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3599354" cy="269829"/>
            </a:xfrm>
            <a:custGeom>
              <a:avLst/>
              <a:gdLst/>
              <a:ahLst/>
              <a:cxnLst/>
              <a:rect r="r" b="b" t="t" l="l"/>
              <a:pathLst>
                <a:path h="269829" w="3599354">
                  <a:moveTo>
                    <a:pt x="0" y="0"/>
                  </a:moveTo>
                  <a:lnTo>
                    <a:pt x="3599354" y="0"/>
                  </a:lnTo>
                  <a:lnTo>
                    <a:pt x="3599354" y="269829"/>
                  </a:lnTo>
                  <a:lnTo>
                    <a:pt x="0" y="269829"/>
                  </a:lnTo>
                  <a:close/>
                </a:path>
              </a:pathLst>
            </a:custGeom>
            <a:solidFill>
              <a:srgbClr val="73A08B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3599354" cy="31745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r">
                <a:lnSpc>
                  <a:spcPts val="3499"/>
                </a:lnSpc>
              </a:pPr>
              <a:r>
                <a:rPr lang="en-US" sz="2499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For more information contact </a:t>
              </a:r>
              <a:r>
                <a:rPr lang="en-US" sz="2499" b="true">
                  <a:solidFill>
                    <a:srgbClr val="000000"/>
                  </a:solidFill>
                  <a:latin typeface="Glacial Indifference Bold"/>
                  <a:ea typeface="Glacial Indifference Bold"/>
                  <a:cs typeface="Glacial Indifference Bold"/>
                  <a:sym typeface="Glacial Indifference Bold"/>
                </a:rPr>
                <a:t>r.shaikh@uwtsd.ac.uk    </a:t>
              </a: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5485331" y="3841418"/>
            <a:ext cx="4268269" cy="2742262"/>
          </a:xfrm>
          <a:custGeom>
            <a:avLst/>
            <a:gdLst/>
            <a:ahLst/>
            <a:cxnLst/>
            <a:rect r="r" b="b" t="t" l="l"/>
            <a:pathLst>
              <a:path h="2742262" w="4268269">
                <a:moveTo>
                  <a:pt x="0" y="0"/>
                </a:moveTo>
                <a:lnTo>
                  <a:pt x="4268269" y="0"/>
                </a:lnTo>
                <a:lnTo>
                  <a:pt x="4268269" y="2742262"/>
                </a:lnTo>
                <a:lnTo>
                  <a:pt x="0" y="274226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8" id="8"/>
          <p:cNvSpPr/>
          <p:nvPr/>
        </p:nvSpPr>
        <p:spPr>
          <a:xfrm flipH="false" flipV="false" rot="0">
            <a:off x="531181" y="5734691"/>
            <a:ext cx="1407201" cy="1440260"/>
          </a:xfrm>
          <a:custGeom>
            <a:avLst/>
            <a:gdLst/>
            <a:ahLst/>
            <a:cxnLst/>
            <a:rect r="r" b="b" t="t" l="l"/>
            <a:pathLst>
              <a:path h="1440260" w="1407201">
                <a:moveTo>
                  <a:pt x="0" y="0"/>
                </a:moveTo>
                <a:lnTo>
                  <a:pt x="1407201" y="0"/>
                </a:lnTo>
                <a:lnTo>
                  <a:pt x="1407201" y="1440260"/>
                </a:lnTo>
                <a:lnTo>
                  <a:pt x="0" y="14402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52912" t="-72380" r="-53817" b="-29605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1044246" y="1976561"/>
            <a:ext cx="7665108" cy="16039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</a:pPr>
            <a:r>
              <a:rPr lang="en-US" sz="2199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You are invited to attend </a:t>
            </a:r>
          </a:p>
          <a:p>
            <a:pPr algn="ctr">
              <a:lnSpc>
                <a:spcPts val="4899"/>
              </a:lnSpc>
            </a:pPr>
            <a:r>
              <a:rPr lang="en-US" sz="3499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</a:t>
            </a:r>
            <a:r>
              <a:rPr lang="en-US" sz="3499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workshop by Birmingham City Council </a:t>
            </a:r>
          </a:p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on </a:t>
            </a:r>
            <a:r>
              <a:rPr lang="en-US" sz="3499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Public Health Career Success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731520" y="3793793"/>
            <a:ext cx="4313721" cy="19736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39"/>
              </a:lnSpc>
              <a:spcBef>
                <a:spcPct val="0"/>
              </a:spcBef>
            </a:pPr>
            <a:r>
              <a:rPr lang="en-US" sz="2242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</a:t>
            </a:r>
          </a:p>
          <a:p>
            <a:pPr algn="l">
              <a:lnSpc>
                <a:spcPts val="3139"/>
              </a:lnSpc>
              <a:spcBef>
                <a:spcPct val="0"/>
              </a:spcBef>
            </a:pPr>
            <a:r>
              <a:rPr lang="en-US" sz="2242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Time: 10:00 am – 1:00 pm</a:t>
            </a:r>
          </a:p>
          <a:p>
            <a:pPr algn="l">
              <a:lnSpc>
                <a:spcPts val="3139"/>
              </a:lnSpc>
              <a:spcBef>
                <a:spcPct val="0"/>
              </a:spcBef>
            </a:pPr>
            <a:r>
              <a:rPr lang="en-US" sz="2242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When: Thursday 13th February 2025</a:t>
            </a:r>
          </a:p>
          <a:p>
            <a:pPr algn="l">
              <a:lnSpc>
                <a:spcPts val="3139"/>
              </a:lnSpc>
              <a:spcBef>
                <a:spcPct val="0"/>
              </a:spcBef>
            </a:pPr>
            <a:r>
              <a:rPr lang="en-US" sz="2242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Where: Room 00, Louisa House,  </a:t>
            </a:r>
          </a:p>
          <a:p>
            <a:pPr algn="l">
              <a:lnSpc>
                <a:spcPts val="3139"/>
              </a:lnSpc>
              <a:spcBef>
                <a:spcPct val="0"/>
              </a:spcBef>
            </a:pPr>
            <a:r>
              <a:rPr lang="en-US" sz="2242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-521688">
            <a:off x="6535006" y="4612723"/>
            <a:ext cx="2571104" cy="13666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86"/>
              </a:lnSpc>
              <a:spcBef>
                <a:spcPct val="0"/>
              </a:spcBef>
            </a:pPr>
            <a:r>
              <a:rPr lang="en-US" sz="1562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Empowering your future together, CV and Cover letter guidance. Exploring Opportunities with BCC</a:t>
            </a:r>
          </a:p>
          <a:p>
            <a:pPr algn="ctr">
              <a:lnSpc>
                <a:spcPts val="2186"/>
              </a:lnSpc>
              <a:spcBef>
                <a:spcPct val="0"/>
              </a:spcBef>
            </a:pPr>
            <a:r>
              <a:rPr lang="en-US" sz="1562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DAGde7D3HDE</dc:identifier>
  <dcterms:modified xsi:type="dcterms:W3CDTF">2011-08-01T06:04:30Z</dcterms:modified>
  <cp:revision>1</cp:revision>
  <dc:title>Time: 10:00 am – 1:00 pm When: Thursday 13th February 2025 Where: Room 00, Louisa House, Birmingham</dc:title>
</cp:coreProperties>
</file>