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59"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F8BB90-C376-66A1-FEC0-C4029D1BA3EB}" v="239" dt="2026-02-22T19:46:49.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an Ahmed (2232153)" userId="S::2232153@student.uwtsd.ac.uk::7d03fa2b-a8d5-49d9-bebd-3fab39d350e8" providerId="AD" clId="Web-{E4F8BB90-C376-66A1-FEC0-C4029D1BA3EB}"/>
    <pc:docChg chg="addSld modSld">
      <pc:chgData name="Amaan Ahmed (2232153)" userId="S::2232153@student.uwtsd.ac.uk::7d03fa2b-a8d5-49d9-bebd-3fab39d350e8" providerId="AD" clId="Web-{E4F8BB90-C376-66A1-FEC0-C4029D1BA3EB}" dt="2026-02-22T19:54:55.628" v="291"/>
      <pc:docMkLst>
        <pc:docMk/>
      </pc:docMkLst>
      <pc:sldChg chg="addSp delSp modSp mod modTransition setBg modClrScheme chgLayout">
        <pc:chgData name="Amaan Ahmed (2232153)" userId="S::2232153@student.uwtsd.ac.uk::7d03fa2b-a8d5-49d9-bebd-3fab39d350e8" providerId="AD" clId="Web-{E4F8BB90-C376-66A1-FEC0-C4029D1BA3EB}" dt="2026-02-22T19:45:05.825" v="276"/>
        <pc:sldMkLst>
          <pc:docMk/>
          <pc:sldMk cId="109857222" sldId="256"/>
        </pc:sldMkLst>
        <pc:spChg chg="del">
          <ac:chgData name="Amaan Ahmed (2232153)" userId="S::2232153@student.uwtsd.ac.uk::7d03fa2b-a8d5-49d9-bebd-3fab39d350e8" providerId="AD" clId="Web-{E4F8BB90-C376-66A1-FEC0-C4029D1BA3EB}" dt="2026-02-22T17:23:19.492" v="0"/>
          <ac:spMkLst>
            <pc:docMk/>
            <pc:sldMk cId="109857222" sldId="256"/>
            <ac:spMk id="2" creationId="{00000000-0000-0000-0000-000000000000}"/>
          </ac:spMkLst>
        </pc:spChg>
        <pc:spChg chg="del">
          <ac:chgData name="Amaan Ahmed (2232153)" userId="S::2232153@student.uwtsd.ac.uk::7d03fa2b-a8d5-49d9-bebd-3fab39d350e8" providerId="AD" clId="Web-{E4F8BB90-C376-66A1-FEC0-C4029D1BA3EB}" dt="2026-02-22T17:23:19.492" v="0"/>
          <ac:spMkLst>
            <pc:docMk/>
            <pc:sldMk cId="109857222" sldId="256"/>
            <ac:spMk id="3" creationId="{00000000-0000-0000-0000-000000000000}"/>
          </ac:spMkLst>
        </pc:spChg>
        <pc:spChg chg="add del mod">
          <ac:chgData name="Amaan Ahmed (2232153)" userId="S::2232153@student.uwtsd.ac.uk::7d03fa2b-a8d5-49d9-bebd-3fab39d350e8" providerId="AD" clId="Web-{E4F8BB90-C376-66A1-FEC0-C4029D1BA3EB}" dt="2026-02-22T19:44:47.604" v="275"/>
          <ac:spMkLst>
            <pc:docMk/>
            <pc:sldMk cId="109857222" sldId="256"/>
            <ac:spMk id="4" creationId="{F53A84D3-D7B7-4C49-3B90-D09E0DF4F637}"/>
          </ac:spMkLst>
        </pc:spChg>
        <pc:spChg chg="add del">
          <ac:chgData name="Amaan Ahmed (2232153)" userId="S::2232153@student.uwtsd.ac.uk::7d03fa2b-a8d5-49d9-bebd-3fab39d350e8" providerId="AD" clId="Web-{E4F8BB90-C376-66A1-FEC0-C4029D1BA3EB}" dt="2026-02-22T19:25:24.258" v="216"/>
          <ac:spMkLst>
            <pc:docMk/>
            <pc:sldMk cId="109857222" sldId="256"/>
            <ac:spMk id="9" creationId="{91A1FA41-E1D1-43CF-8B3B-5E6140890832}"/>
          </ac:spMkLst>
        </pc:spChg>
        <pc:spChg chg="add del">
          <ac:chgData name="Amaan Ahmed (2232153)" userId="S::2232153@student.uwtsd.ac.uk::7d03fa2b-a8d5-49d9-bebd-3fab39d350e8" providerId="AD" clId="Web-{E4F8BB90-C376-66A1-FEC0-C4029D1BA3EB}" dt="2026-02-22T19:25:24.258" v="216"/>
          <ac:spMkLst>
            <pc:docMk/>
            <pc:sldMk cId="109857222" sldId="256"/>
            <ac:spMk id="11" creationId="{FCC2D84B-6969-4F00-BEBA-81C2EBCD3299}"/>
          </ac:spMkLst>
        </pc:spChg>
        <pc:spChg chg="add del">
          <ac:chgData name="Amaan Ahmed (2232153)" userId="S::2232153@student.uwtsd.ac.uk::7d03fa2b-a8d5-49d9-bebd-3fab39d350e8" providerId="AD" clId="Web-{E4F8BB90-C376-66A1-FEC0-C4029D1BA3EB}" dt="2026-02-22T19:25:12.755" v="212"/>
          <ac:spMkLst>
            <pc:docMk/>
            <pc:sldMk cId="109857222" sldId="256"/>
            <ac:spMk id="13" creationId="{5D7F64A8-D625-4F61-A290-B499BB62ACFF}"/>
          </ac:spMkLst>
        </pc:spChg>
        <pc:spChg chg="add del">
          <ac:chgData name="Amaan Ahmed (2232153)" userId="S::2232153@student.uwtsd.ac.uk::7d03fa2b-a8d5-49d9-bebd-3fab39d350e8" providerId="AD" clId="Web-{E4F8BB90-C376-66A1-FEC0-C4029D1BA3EB}" dt="2026-02-22T19:25:16.490" v="214"/>
          <ac:spMkLst>
            <pc:docMk/>
            <pc:sldMk cId="109857222" sldId="256"/>
            <ac:spMk id="15" creationId="{5D7F64A8-D625-4F61-A290-B499BB62ACFF}"/>
          </ac:spMkLst>
        </pc:spChg>
        <pc:spChg chg="add del">
          <ac:chgData name="Amaan Ahmed (2232153)" userId="S::2232153@student.uwtsd.ac.uk::7d03fa2b-a8d5-49d9-bebd-3fab39d350e8" providerId="AD" clId="Web-{E4F8BB90-C376-66A1-FEC0-C4029D1BA3EB}" dt="2026-02-22T19:25:24.258" v="216"/>
          <ac:spMkLst>
            <pc:docMk/>
            <pc:sldMk cId="109857222" sldId="256"/>
            <ac:spMk id="19" creationId="{B0D282BE-4461-4794-89A5-394723CDF2F3}"/>
          </ac:spMkLst>
        </pc:spChg>
        <pc:spChg chg="add del">
          <ac:chgData name="Amaan Ahmed (2232153)" userId="S::2232153@student.uwtsd.ac.uk::7d03fa2b-a8d5-49d9-bebd-3fab39d350e8" providerId="AD" clId="Web-{E4F8BB90-C376-66A1-FEC0-C4029D1BA3EB}" dt="2026-02-22T19:25:31.634" v="218"/>
          <ac:spMkLst>
            <pc:docMk/>
            <pc:sldMk cId="109857222" sldId="256"/>
            <ac:spMk id="21" creationId="{CB299CAB-C506-454B-90FC-4065728297D3}"/>
          </ac:spMkLst>
        </pc:spChg>
        <pc:spChg chg="add del">
          <ac:chgData name="Amaan Ahmed (2232153)" userId="S::2232153@student.uwtsd.ac.uk::7d03fa2b-a8d5-49d9-bebd-3fab39d350e8" providerId="AD" clId="Web-{E4F8BB90-C376-66A1-FEC0-C4029D1BA3EB}" dt="2026-02-22T19:25:31.634" v="218"/>
          <ac:spMkLst>
            <pc:docMk/>
            <pc:sldMk cId="109857222" sldId="256"/>
            <ac:spMk id="22" creationId="{C8D99311-F254-40F1-8AB5-EE3E7B9B6872}"/>
          </ac:spMkLst>
        </pc:spChg>
        <pc:spChg chg="add del">
          <ac:chgData name="Amaan Ahmed (2232153)" userId="S::2232153@student.uwtsd.ac.uk::7d03fa2b-a8d5-49d9-bebd-3fab39d350e8" providerId="AD" clId="Web-{E4F8BB90-C376-66A1-FEC0-C4029D1BA3EB}" dt="2026-02-22T19:25:31.634" v="218"/>
          <ac:spMkLst>
            <pc:docMk/>
            <pc:sldMk cId="109857222" sldId="256"/>
            <ac:spMk id="23" creationId="{7D89E3CB-00ED-4691-9F0F-F23EA3564705}"/>
          </ac:spMkLst>
        </pc:spChg>
        <pc:spChg chg="add del">
          <ac:chgData name="Amaan Ahmed (2232153)" userId="S::2232153@student.uwtsd.ac.uk::7d03fa2b-a8d5-49d9-bebd-3fab39d350e8" providerId="AD" clId="Web-{E4F8BB90-C376-66A1-FEC0-C4029D1BA3EB}" dt="2026-02-22T19:44:47.604" v="275"/>
          <ac:spMkLst>
            <pc:docMk/>
            <pc:sldMk cId="109857222" sldId="256"/>
            <ac:spMk id="25" creationId="{C05CBC3C-2E5A-4839-8B9B-2E5A6ADF0F58}"/>
          </ac:spMkLst>
        </pc:spChg>
        <pc:spChg chg="add del">
          <ac:chgData name="Amaan Ahmed (2232153)" userId="S::2232153@student.uwtsd.ac.uk::7d03fa2b-a8d5-49d9-bebd-3fab39d350e8" providerId="AD" clId="Web-{E4F8BB90-C376-66A1-FEC0-C4029D1BA3EB}" dt="2026-02-22T19:44:47.604" v="275"/>
          <ac:spMkLst>
            <pc:docMk/>
            <pc:sldMk cId="109857222" sldId="256"/>
            <ac:spMk id="26" creationId="{827FF362-FC97-4BF5-949B-D4ADFA26E457}"/>
          </ac:spMkLst>
        </pc:spChg>
        <pc:spChg chg="add del">
          <ac:chgData name="Amaan Ahmed (2232153)" userId="S::2232153@student.uwtsd.ac.uk::7d03fa2b-a8d5-49d9-bebd-3fab39d350e8" providerId="AD" clId="Web-{E4F8BB90-C376-66A1-FEC0-C4029D1BA3EB}" dt="2026-02-22T19:44:47.604" v="275"/>
          <ac:spMkLst>
            <pc:docMk/>
            <pc:sldMk cId="109857222" sldId="256"/>
            <ac:spMk id="32" creationId="{2E442304-DDBD-4F7B-8017-36BCC863FB40}"/>
          </ac:spMkLst>
        </pc:spChg>
        <pc:spChg chg="add del">
          <ac:chgData name="Amaan Ahmed (2232153)" userId="S::2232153@student.uwtsd.ac.uk::7d03fa2b-a8d5-49d9-bebd-3fab39d350e8" providerId="AD" clId="Web-{E4F8BB90-C376-66A1-FEC0-C4029D1BA3EB}" dt="2026-02-22T19:44:47.604" v="275"/>
          <ac:spMkLst>
            <pc:docMk/>
            <pc:sldMk cId="109857222" sldId="256"/>
            <ac:spMk id="34" creationId="{5E107275-3853-46FD-A241-DE4355A42675}"/>
          </ac:spMkLst>
        </pc:spChg>
        <pc:graphicFrameChg chg="add del">
          <ac:chgData name="Amaan Ahmed (2232153)" userId="S::2232153@student.uwtsd.ac.uk::7d03fa2b-a8d5-49d9-bebd-3fab39d350e8" providerId="AD" clId="Web-{E4F8BB90-C376-66A1-FEC0-C4029D1BA3EB}" dt="2026-02-22T19:44:47.604" v="275"/>
          <ac:graphicFrameMkLst>
            <pc:docMk/>
            <pc:sldMk cId="109857222" sldId="256"/>
            <ac:graphicFrameMk id="28" creationId="{5FD670C0-2A27-5CA6-EAD9-B0A0B27F26F2}"/>
          </ac:graphicFrameMkLst>
        </pc:graphicFrameChg>
        <pc:picChg chg="add del">
          <ac:chgData name="Amaan Ahmed (2232153)" userId="S::2232153@student.uwtsd.ac.uk::7d03fa2b-a8d5-49d9-bebd-3fab39d350e8" providerId="AD" clId="Web-{E4F8BB90-C376-66A1-FEC0-C4029D1BA3EB}" dt="2026-02-22T19:25:12.755" v="212"/>
          <ac:picMkLst>
            <pc:docMk/>
            <pc:sldMk cId="109857222" sldId="256"/>
            <ac:picMk id="8" creationId="{581294D4-0F44-8C1F-C4AB-C75C4C0C6836}"/>
          </ac:picMkLst>
        </pc:picChg>
        <pc:picChg chg="add del">
          <ac:chgData name="Amaan Ahmed (2232153)" userId="S::2232153@student.uwtsd.ac.uk::7d03fa2b-a8d5-49d9-bebd-3fab39d350e8" providerId="AD" clId="Web-{E4F8BB90-C376-66A1-FEC0-C4029D1BA3EB}" dt="2026-02-22T19:25:12.755" v="212"/>
          <ac:picMkLst>
            <pc:docMk/>
            <pc:sldMk cId="109857222" sldId="256"/>
            <ac:picMk id="10" creationId="{DD3DB08A-9831-4C7F-A6A8-A92FD904BDF7}"/>
          </ac:picMkLst>
        </pc:picChg>
        <pc:picChg chg="add del">
          <ac:chgData name="Amaan Ahmed (2232153)" userId="S::2232153@student.uwtsd.ac.uk::7d03fa2b-a8d5-49d9-bebd-3fab39d350e8" providerId="AD" clId="Web-{E4F8BB90-C376-66A1-FEC0-C4029D1BA3EB}" dt="2026-02-22T19:25:16.490" v="214"/>
          <ac:picMkLst>
            <pc:docMk/>
            <pc:sldMk cId="109857222" sldId="256"/>
            <ac:picMk id="16" creationId="{1B75B369-81E6-25AE-7B9F-1E7814AD1DF1}"/>
          </ac:picMkLst>
        </pc:picChg>
        <pc:picChg chg="add del">
          <ac:chgData name="Amaan Ahmed (2232153)" userId="S::2232153@student.uwtsd.ac.uk::7d03fa2b-a8d5-49d9-bebd-3fab39d350e8" providerId="AD" clId="Web-{E4F8BB90-C376-66A1-FEC0-C4029D1BA3EB}" dt="2026-02-22T19:25:16.490" v="214"/>
          <ac:picMkLst>
            <pc:docMk/>
            <pc:sldMk cId="109857222" sldId="256"/>
            <ac:picMk id="17" creationId="{0D3F22E2-788C-4668-BF68-7956D96A2542}"/>
          </ac:picMkLst>
        </pc:picChg>
      </pc:sldChg>
      <pc:sldChg chg="addSp delSp modSp new mod modTransition setBg">
        <pc:chgData name="Amaan Ahmed (2232153)" userId="S::2232153@student.uwtsd.ac.uk::7d03fa2b-a8d5-49d9-bebd-3fab39d350e8" providerId="AD" clId="Web-{E4F8BB90-C376-66A1-FEC0-C4029D1BA3EB}" dt="2026-02-22T19:54:55.628" v="291"/>
        <pc:sldMkLst>
          <pc:docMk/>
          <pc:sldMk cId="1566273452" sldId="257"/>
        </pc:sldMkLst>
        <pc:spChg chg="mod">
          <ac:chgData name="Amaan Ahmed (2232153)" userId="S::2232153@student.uwtsd.ac.uk::7d03fa2b-a8d5-49d9-bebd-3fab39d350e8" providerId="AD" clId="Web-{E4F8BB90-C376-66A1-FEC0-C4029D1BA3EB}" dt="2026-02-22T19:54:55.628" v="291"/>
          <ac:spMkLst>
            <pc:docMk/>
            <pc:sldMk cId="1566273452" sldId="257"/>
            <ac:spMk id="2" creationId="{10BB1CEE-7230-C776-8AAC-74DD0557ABBC}"/>
          </ac:spMkLst>
        </pc:spChg>
        <pc:spChg chg="del mod">
          <ac:chgData name="Amaan Ahmed (2232153)" userId="S::2232153@student.uwtsd.ac.uk::7d03fa2b-a8d5-49d9-bebd-3fab39d350e8" providerId="AD" clId="Web-{E4F8BB90-C376-66A1-FEC0-C4029D1BA3EB}" dt="2026-02-22T19:26:41.959" v="232"/>
          <ac:spMkLst>
            <pc:docMk/>
            <pc:sldMk cId="1566273452" sldId="257"/>
            <ac:spMk id="3" creationId="{83029179-BF69-59D6-CE31-427C177E4484}"/>
          </ac:spMkLst>
        </pc:spChg>
        <pc:spChg chg="add del">
          <ac:chgData name="Amaan Ahmed (2232153)" userId="S::2232153@student.uwtsd.ac.uk::7d03fa2b-a8d5-49d9-bebd-3fab39d350e8" providerId="AD" clId="Web-{E4F8BB90-C376-66A1-FEC0-C4029D1BA3EB}" dt="2026-02-22T19:52:57.608" v="287"/>
          <ac:spMkLst>
            <pc:docMk/>
            <pc:sldMk cId="1566273452" sldId="257"/>
            <ac:spMk id="9" creationId="{BACC6370-2D7E-4714-9D71-7542949D7D5D}"/>
          </ac:spMkLst>
        </pc:spChg>
        <pc:spChg chg="add del">
          <ac:chgData name="Amaan Ahmed (2232153)" userId="S::2232153@student.uwtsd.ac.uk::7d03fa2b-a8d5-49d9-bebd-3fab39d350e8" providerId="AD" clId="Web-{E4F8BB90-C376-66A1-FEC0-C4029D1BA3EB}" dt="2026-02-22T19:52:57.608" v="287"/>
          <ac:spMkLst>
            <pc:docMk/>
            <pc:sldMk cId="1566273452" sldId="257"/>
            <ac:spMk id="11" creationId="{256B2C21-A230-48C0-8DF1-C46611373C44}"/>
          </ac:spMkLst>
        </pc:spChg>
        <pc:spChg chg="add del">
          <ac:chgData name="Amaan Ahmed (2232153)" userId="S::2232153@student.uwtsd.ac.uk::7d03fa2b-a8d5-49d9-bebd-3fab39d350e8" providerId="AD" clId="Web-{E4F8BB90-C376-66A1-FEC0-C4029D1BA3EB}" dt="2026-02-22T19:52:57.608" v="287"/>
          <ac:spMkLst>
            <pc:docMk/>
            <pc:sldMk cId="1566273452" sldId="257"/>
            <ac:spMk id="13" creationId="{3847E18C-932D-4C95-AABA-FEC7C9499AD7}"/>
          </ac:spMkLst>
        </pc:spChg>
        <pc:spChg chg="add del">
          <ac:chgData name="Amaan Ahmed (2232153)" userId="S::2232153@student.uwtsd.ac.uk::7d03fa2b-a8d5-49d9-bebd-3fab39d350e8" providerId="AD" clId="Web-{E4F8BB90-C376-66A1-FEC0-C4029D1BA3EB}" dt="2026-02-22T19:52:57.608" v="287"/>
          <ac:spMkLst>
            <pc:docMk/>
            <pc:sldMk cId="1566273452" sldId="257"/>
            <ac:spMk id="15" creationId="{3150CB11-0C61-439E-910F-5787759E72A0}"/>
          </ac:spMkLst>
        </pc:spChg>
        <pc:spChg chg="add del">
          <ac:chgData name="Amaan Ahmed (2232153)" userId="S::2232153@student.uwtsd.ac.uk::7d03fa2b-a8d5-49d9-bebd-3fab39d350e8" providerId="AD" clId="Web-{E4F8BB90-C376-66A1-FEC0-C4029D1BA3EB}" dt="2026-02-22T19:52:57.608" v="287"/>
          <ac:spMkLst>
            <pc:docMk/>
            <pc:sldMk cId="1566273452" sldId="257"/>
            <ac:spMk id="17" creationId="{43F8A58B-5155-44CE-A5FF-7647B47D0A7A}"/>
          </ac:spMkLst>
        </pc:spChg>
        <pc:spChg chg="add del">
          <ac:chgData name="Amaan Ahmed (2232153)" userId="S::2232153@student.uwtsd.ac.uk::7d03fa2b-a8d5-49d9-bebd-3fab39d350e8" providerId="AD" clId="Web-{E4F8BB90-C376-66A1-FEC0-C4029D1BA3EB}" dt="2026-02-22T19:52:57.608" v="287"/>
          <ac:spMkLst>
            <pc:docMk/>
            <pc:sldMk cId="1566273452" sldId="257"/>
            <ac:spMk id="19" creationId="{443F2ACA-E6D6-4028-82DD-F03C262D5DE6}"/>
          </ac:spMkLst>
        </pc:spChg>
        <pc:spChg chg="add del">
          <ac:chgData name="Amaan Ahmed (2232153)" userId="S::2232153@student.uwtsd.ac.uk::7d03fa2b-a8d5-49d9-bebd-3fab39d350e8" providerId="AD" clId="Web-{E4F8BB90-C376-66A1-FEC0-C4029D1BA3EB}" dt="2026-02-22T19:53:50.657" v="288"/>
          <ac:spMkLst>
            <pc:docMk/>
            <pc:sldMk cId="1566273452" sldId="257"/>
            <ac:spMk id="21" creationId="{98DED6BC-9A3E-48D4-AD7C-A56D63F547E8}"/>
          </ac:spMkLst>
        </pc:spChg>
        <pc:spChg chg="add del">
          <ac:chgData name="Amaan Ahmed (2232153)" userId="S::2232153@student.uwtsd.ac.uk::7d03fa2b-a8d5-49d9-bebd-3fab39d350e8" providerId="AD" clId="Web-{E4F8BB90-C376-66A1-FEC0-C4029D1BA3EB}" dt="2026-02-22T19:42:50.023" v="270"/>
          <ac:spMkLst>
            <pc:docMk/>
            <pc:sldMk cId="1566273452" sldId="257"/>
            <ac:spMk id="24" creationId="{955A2079-FA98-4876-80F0-72364A7D2EA4}"/>
          </ac:spMkLst>
        </pc:spChg>
        <pc:spChg chg="add del">
          <ac:chgData name="Amaan Ahmed (2232153)" userId="S::2232153@student.uwtsd.ac.uk::7d03fa2b-a8d5-49d9-bebd-3fab39d350e8" providerId="AD" clId="Web-{E4F8BB90-C376-66A1-FEC0-C4029D1BA3EB}" dt="2026-02-22T19:53:50.657" v="288"/>
          <ac:spMkLst>
            <pc:docMk/>
            <pc:sldMk cId="1566273452" sldId="257"/>
            <ac:spMk id="26" creationId="{6B6E033A-DB2E-49B8-B600-B38E0C280263}"/>
          </ac:spMkLst>
        </pc:spChg>
        <pc:spChg chg="add del">
          <ac:chgData name="Amaan Ahmed (2232153)" userId="S::2232153@student.uwtsd.ac.uk::7d03fa2b-a8d5-49d9-bebd-3fab39d350e8" providerId="AD" clId="Web-{E4F8BB90-C376-66A1-FEC0-C4029D1BA3EB}" dt="2026-02-22T19:54:55.628" v="291"/>
          <ac:spMkLst>
            <pc:docMk/>
            <pc:sldMk cId="1566273452" sldId="257"/>
            <ac:spMk id="31" creationId="{DCC231C8-C761-4B31-9B1C-C6D19248C6B3}"/>
          </ac:spMkLst>
        </pc:spChg>
        <pc:spChg chg="add del">
          <ac:chgData name="Amaan Ahmed (2232153)" userId="S::2232153@student.uwtsd.ac.uk::7d03fa2b-a8d5-49d9-bebd-3fab39d350e8" providerId="AD" clId="Web-{E4F8BB90-C376-66A1-FEC0-C4029D1BA3EB}" dt="2026-02-22T19:54:55.612" v="290"/>
          <ac:spMkLst>
            <pc:docMk/>
            <pc:sldMk cId="1566273452" sldId="257"/>
            <ac:spMk id="36" creationId="{81E1224E-6618-482E-BE87-321A7FC1CDE8}"/>
          </ac:spMkLst>
        </pc:spChg>
        <pc:spChg chg="add del">
          <ac:chgData name="Amaan Ahmed (2232153)" userId="S::2232153@student.uwtsd.ac.uk::7d03fa2b-a8d5-49d9-bebd-3fab39d350e8" providerId="AD" clId="Web-{E4F8BB90-C376-66A1-FEC0-C4029D1BA3EB}" dt="2026-02-22T19:54:55.612" v="290"/>
          <ac:spMkLst>
            <pc:docMk/>
            <pc:sldMk cId="1566273452" sldId="257"/>
            <ac:spMk id="38" creationId="{066346BE-FDB4-4772-A696-0719490ABD64}"/>
          </ac:spMkLst>
        </pc:spChg>
        <pc:spChg chg="add del">
          <ac:chgData name="Amaan Ahmed (2232153)" userId="S::2232153@student.uwtsd.ac.uk::7d03fa2b-a8d5-49d9-bebd-3fab39d350e8" providerId="AD" clId="Web-{E4F8BB90-C376-66A1-FEC0-C4029D1BA3EB}" dt="2026-02-22T19:54:55.612" v="290"/>
          <ac:spMkLst>
            <pc:docMk/>
            <pc:sldMk cId="1566273452" sldId="257"/>
            <ac:spMk id="40" creationId="{FB92FFCE-0C90-454E-AA25-D4EE9A6C39C5}"/>
          </ac:spMkLst>
        </pc:spChg>
        <pc:spChg chg="add">
          <ac:chgData name="Amaan Ahmed (2232153)" userId="S::2232153@student.uwtsd.ac.uk::7d03fa2b-a8d5-49d9-bebd-3fab39d350e8" providerId="AD" clId="Web-{E4F8BB90-C376-66A1-FEC0-C4029D1BA3EB}" dt="2026-02-22T19:54:55.628" v="291"/>
          <ac:spMkLst>
            <pc:docMk/>
            <pc:sldMk cId="1566273452" sldId="257"/>
            <ac:spMk id="42" creationId="{BC68A55F-7B32-44D8-AEE5-1AF40532656C}"/>
          </ac:spMkLst>
        </pc:spChg>
        <pc:spChg chg="add">
          <ac:chgData name="Amaan Ahmed (2232153)" userId="S::2232153@student.uwtsd.ac.uk::7d03fa2b-a8d5-49d9-bebd-3fab39d350e8" providerId="AD" clId="Web-{E4F8BB90-C376-66A1-FEC0-C4029D1BA3EB}" dt="2026-02-22T19:54:55.628" v="291"/>
          <ac:spMkLst>
            <pc:docMk/>
            <pc:sldMk cId="1566273452" sldId="257"/>
            <ac:spMk id="43" creationId="{CD1AAA2C-FBBE-42AA-B869-31D524B7653F}"/>
          </ac:spMkLst>
        </pc:spChg>
        <pc:spChg chg="add">
          <ac:chgData name="Amaan Ahmed (2232153)" userId="S::2232153@student.uwtsd.ac.uk::7d03fa2b-a8d5-49d9-bebd-3fab39d350e8" providerId="AD" clId="Web-{E4F8BB90-C376-66A1-FEC0-C4029D1BA3EB}" dt="2026-02-22T19:54:55.628" v="291"/>
          <ac:spMkLst>
            <pc:docMk/>
            <pc:sldMk cId="1566273452" sldId="257"/>
            <ac:spMk id="44" creationId="{5F937BBF-9326-4230-AB1B-F1795E350559}"/>
          </ac:spMkLst>
        </pc:spChg>
        <pc:graphicFrameChg chg="add mod modGraphic">
          <ac:chgData name="Amaan Ahmed (2232153)" userId="S::2232153@student.uwtsd.ac.uk::7d03fa2b-a8d5-49d9-bebd-3fab39d350e8" providerId="AD" clId="Web-{E4F8BB90-C376-66A1-FEC0-C4029D1BA3EB}" dt="2026-02-22T19:54:55.628" v="291"/>
          <ac:graphicFrameMkLst>
            <pc:docMk/>
            <pc:sldMk cId="1566273452" sldId="257"/>
            <ac:graphicFrameMk id="5" creationId="{70D84FD6-F177-E438-CCC7-1853A15CE6DF}"/>
          </ac:graphicFrameMkLst>
        </pc:graphicFrameChg>
      </pc:sldChg>
      <pc:sldChg chg="addSp delSp modSp new mod modTransition setBg">
        <pc:chgData name="Amaan Ahmed (2232153)" userId="S::2232153@student.uwtsd.ac.uk::7d03fa2b-a8d5-49d9-bebd-3fab39d350e8" providerId="AD" clId="Web-{E4F8BB90-C376-66A1-FEC0-C4029D1BA3EB}" dt="2026-02-22T19:45:26.453" v="278"/>
        <pc:sldMkLst>
          <pc:docMk/>
          <pc:sldMk cId="419408850" sldId="258"/>
        </pc:sldMkLst>
        <pc:spChg chg="mod">
          <ac:chgData name="Amaan Ahmed (2232153)" userId="S::2232153@student.uwtsd.ac.uk::7d03fa2b-a8d5-49d9-bebd-3fab39d350e8" providerId="AD" clId="Web-{E4F8BB90-C376-66A1-FEC0-C4029D1BA3EB}" dt="2026-02-22T19:43:23.670" v="273"/>
          <ac:spMkLst>
            <pc:docMk/>
            <pc:sldMk cId="419408850" sldId="258"/>
            <ac:spMk id="2" creationId="{1A676D21-CD39-4BAD-E8FF-D12D678FEA30}"/>
          </ac:spMkLst>
        </pc:spChg>
        <pc:spChg chg="del mod">
          <ac:chgData name="Amaan Ahmed (2232153)" userId="S::2232153@student.uwtsd.ac.uk::7d03fa2b-a8d5-49d9-bebd-3fab39d350e8" providerId="AD" clId="Web-{E4F8BB90-C376-66A1-FEC0-C4029D1BA3EB}" dt="2026-02-22T19:27:54.470" v="233"/>
          <ac:spMkLst>
            <pc:docMk/>
            <pc:sldMk cId="419408850" sldId="258"/>
            <ac:spMk id="3" creationId="{031EB58E-E36D-1CC3-D682-2123041BA955}"/>
          </ac:spMkLst>
        </pc:spChg>
        <pc:spChg chg="add del">
          <ac:chgData name="Amaan Ahmed (2232153)" userId="S::2232153@student.uwtsd.ac.uk::7d03fa2b-a8d5-49d9-bebd-3fab39d350e8" providerId="AD" clId="Web-{E4F8BB90-C376-66A1-FEC0-C4029D1BA3EB}" dt="2026-02-22T19:43:23.607" v="272"/>
          <ac:spMkLst>
            <pc:docMk/>
            <pc:sldMk cId="419408850" sldId="258"/>
            <ac:spMk id="10" creationId="{2E442304-DDBD-4F7B-8017-36BCC863FB40}"/>
          </ac:spMkLst>
        </pc:spChg>
        <pc:spChg chg="add del">
          <ac:chgData name="Amaan Ahmed (2232153)" userId="S::2232153@student.uwtsd.ac.uk::7d03fa2b-a8d5-49d9-bebd-3fab39d350e8" providerId="AD" clId="Web-{E4F8BB90-C376-66A1-FEC0-C4029D1BA3EB}" dt="2026-02-22T19:43:23.607" v="272"/>
          <ac:spMkLst>
            <pc:docMk/>
            <pc:sldMk cId="419408850" sldId="258"/>
            <ac:spMk id="12" creationId="{5E107275-3853-46FD-A241-DE4355A42675}"/>
          </ac:spMkLst>
        </pc:spChg>
        <pc:spChg chg="add">
          <ac:chgData name="Amaan Ahmed (2232153)" userId="S::2232153@student.uwtsd.ac.uk::7d03fa2b-a8d5-49d9-bebd-3fab39d350e8" providerId="AD" clId="Web-{E4F8BB90-C376-66A1-FEC0-C4029D1BA3EB}" dt="2026-02-22T19:43:23.670" v="273"/>
          <ac:spMkLst>
            <pc:docMk/>
            <pc:sldMk cId="419408850" sldId="258"/>
            <ac:spMk id="14" creationId="{2659FDB4-FCBE-4A89-B46D-43D4FA54464D}"/>
          </ac:spMkLst>
        </pc:spChg>
        <pc:graphicFrameChg chg="add mod modGraphic">
          <ac:chgData name="Amaan Ahmed (2232153)" userId="S::2232153@student.uwtsd.ac.uk::7d03fa2b-a8d5-49d9-bebd-3fab39d350e8" providerId="AD" clId="Web-{E4F8BB90-C376-66A1-FEC0-C4029D1BA3EB}" dt="2026-02-22T19:43:23.670" v="273"/>
          <ac:graphicFrameMkLst>
            <pc:docMk/>
            <pc:sldMk cId="419408850" sldId="258"/>
            <ac:graphicFrameMk id="5" creationId="{98024558-E348-3F01-ECBF-9841D9663F5A}"/>
          </ac:graphicFrameMkLst>
        </pc:graphicFrameChg>
        <pc:cxnChg chg="add">
          <ac:chgData name="Amaan Ahmed (2232153)" userId="S::2232153@student.uwtsd.ac.uk::7d03fa2b-a8d5-49d9-bebd-3fab39d350e8" providerId="AD" clId="Web-{E4F8BB90-C376-66A1-FEC0-C4029D1BA3EB}" dt="2026-02-22T19:43:23.670" v="273"/>
          <ac:cxnSpMkLst>
            <pc:docMk/>
            <pc:sldMk cId="419408850" sldId="258"/>
            <ac:cxnSpMk id="15" creationId="{C8F51B3F-8331-4E4A-AE96-D47B1006EEAD}"/>
          </ac:cxnSpMkLst>
        </pc:cxnChg>
      </pc:sldChg>
      <pc:sldChg chg="addSp delSp modSp new mod modTransition setBg">
        <pc:chgData name="Amaan Ahmed (2232153)" userId="S::2232153@student.uwtsd.ac.uk::7d03fa2b-a8d5-49d9-bebd-3fab39d350e8" providerId="AD" clId="Web-{E4F8BB90-C376-66A1-FEC0-C4029D1BA3EB}" dt="2026-02-22T19:46:15.630" v="283"/>
        <pc:sldMkLst>
          <pc:docMk/>
          <pc:sldMk cId="1092762744" sldId="259"/>
        </pc:sldMkLst>
        <pc:spChg chg="mod">
          <ac:chgData name="Amaan Ahmed (2232153)" userId="S::2232153@student.uwtsd.ac.uk::7d03fa2b-a8d5-49d9-bebd-3fab39d350e8" providerId="AD" clId="Web-{E4F8BB90-C376-66A1-FEC0-C4029D1BA3EB}" dt="2026-02-22T19:32:17.040" v="246"/>
          <ac:spMkLst>
            <pc:docMk/>
            <pc:sldMk cId="1092762744" sldId="259"/>
            <ac:spMk id="2" creationId="{C7FC6E7D-EC0E-993F-7349-AD24CBB02171}"/>
          </ac:spMkLst>
        </pc:spChg>
        <pc:spChg chg="del mod">
          <ac:chgData name="Amaan Ahmed (2232153)" userId="S::2232153@student.uwtsd.ac.uk::7d03fa2b-a8d5-49d9-bebd-3fab39d350e8" providerId="AD" clId="Web-{E4F8BB90-C376-66A1-FEC0-C4029D1BA3EB}" dt="2026-02-22T19:32:17.040" v="246"/>
          <ac:spMkLst>
            <pc:docMk/>
            <pc:sldMk cId="1092762744" sldId="259"/>
            <ac:spMk id="3" creationId="{CF616B3B-2AD4-E7D7-F3AC-BAD7DE4950AF}"/>
          </ac:spMkLst>
        </pc:spChg>
        <pc:spChg chg="add">
          <ac:chgData name="Amaan Ahmed (2232153)" userId="S::2232153@student.uwtsd.ac.uk::7d03fa2b-a8d5-49d9-bebd-3fab39d350e8" providerId="AD" clId="Web-{E4F8BB90-C376-66A1-FEC0-C4029D1BA3EB}" dt="2026-02-22T19:32:17.040" v="246"/>
          <ac:spMkLst>
            <pc:docMk/>
            <pc:sldMk cId="1092762744" sldId="259"/>
            <ac:spMk id="9" creationId="{35DB3719-6FDC-4E5D-891D-FF40B7300F64}"/>
          </ac:spMkLst>
        </pc:spChg>
        <pc:spChg chg="add">
          <ac:chgData name="Amaan Ahmed (2232153)" userId="S::2232153@student.uwtsd.ac.uk::7d03fa2b-a8d5-49d9-bebd-3fab39d350e8" providerId="AD" clId="Web-{E4F8BB90-C376-66A1-FEC0-C4029D1BA3EB}" dt="2026-02-22T19:32:17.040" v="246"/>
          <ac:spMkLst>
            <pc:docMk/>
            <pc:sldMk cId="1092762744" sldId="259"/>
            <ac:spMk id="11" creationId="{E0CBAC23-2E3F-4A90-BA59-F8299F6A5439}"/>
          </ac:spMkLst>
        </pc:spChg>
        <pc:graphicFrameChg chg="add">
          <ac:chgData name="Amaan Ahmed (2232153)" userId="S::2232153@student.uwtsd.ac.uk::7d03fa2b-a8d5-49d9-bebd-3fab39d350e8" providerId="AD" clId="Web-{E4F8BB90-C376-66A1-FEC0-C4029D1BA3EB}" dt="2026-02-22T19:32:17.040" v="246"/>
          <ac:graphicFrameMkLst>
            <pc:docMk/>
            <pc:sldMk cId="1092762744" sldId="259"/>
            <ac:graphicFrameMk id="5" creationId="{3AD6FF9B-2095-42D9-B6CA-55555999A959}"/>
          </ac:graphicFrameMkLst>
        </pc:graphicFrameChg>
      </pc:sldChg>
      <pc:sldChg chg="addSp delSp modSp new mod modTransition setBg">
        <pc:chgData name="Amaan Ahmed (2232153)" userId="S::2232153@student.uwtsd.ac.uk::7d03fa2b-a8d5-49d9-bebd-3fab39d350e8" providerId="AD" clId="Web-{E4F8BB90-C376-66A1-FEC0-C4029D1BA3EB}" dt="2026-02-22T19:45:55.518" v="281"/>
        <pc:sldMkLst>
          <pc:docMk/>
          <pc:sldMk cId="3696275812" sldId="260"/>
        </pc:sldMkLst>
        <pc:spChg chg="mod">
          <ac:chgData name="Amaan Ahmed (2232153)" userId="S::2232153@student.uwtsd.ac.uk::7d03fa2b-a8d5-49d9-bebd-3fab39d350e8" providerId="AD" clId="Web-{E4F8BB90-C376-66A1-FEC0-C4029D1BA3EB}" dt="2026-02-22T19:28:12.550" v="234"/>
          <ac:spMkLst>
            <pc:docMk/>
            <pc:sldMk cId="3696275812" sldId="260"/>
            <ac:spMk id="2" creationId="{3A528F92-4531-CEA8-EBB6-EE53F441D34F}"/>
          </ac:spMkLst>
        </pc:spChg>
        <pc:spChg chg="del mod">
          <ac:chgData name="Amaan Ahmed (2232153)" userId="S::2232153@student.uwtsd.ac.uk::7d03fa2b-a8d5-49d9-bebd-3fab39d350e8" providerId="AD" clId="Web-{E4F8BB90-C376-66A1-FEC0-C4029D1BA3EB}" dt="2026-02-22T19:28:12.550" v="234"/>
          <ac:spMkLst>
            <pc:docMk/>
            <pc:sldMk cId="3696275812" sldId="260"/>
            <ac:spMk id="3" creationId="{F3E35C9F-533A-8D8C-4FE9-96999FBFF2A4}"/>
          </ac:spMkLst>
        </pc:spChg>
        <pc:spChg chg="add">
          <ac:chgData name="Amaan Ahmed (2232153)" userId="S::2232153@student.uwtsd.ac.uk::7d03fa2b-a8d5-49d9-bebd-3fab39d350e8" providerId="AD" clId="Web-{E4F8BB90-C376-66A1-FEC0-C4029D1BA3EB}" dt="2026-02-22T19:28:12.550" v="234"/>
          <ac:spMkLst>
            <pc:docMk/>
            <pc:sldMk cId="3696275812" sldId="260"/>
            <ac:spMk id="9" creationId="{53B021B3-DE93-4AB7-8A18-CF5F1CED88B8}"/>
          </ac:spMkLst>
        </pc:spChg>
        <pc:spChg chg="add">
          <ac:chgData name="Amaan Ahmed (2232153)" userId="S::2232153@student.uwtsd.ac.uk::7d03fa2b-a8d5-49d9-bebd-3fab39d350e8" providerId="AD" clId="Web-{E4F8BB90-C376-66A1-FEC0-C4029D1BA3EB}" dt="2026-02-22T19:28:12.550" v="234"/>
          <ac:spMkLst>
            <pc:docMk/>
            <pc:sldMk cId="3696275812" sldId="260"/>
            <ac:spMk id="11" creationId="{52D502E5-F6B4-4D58-B4AE-FC466FF15EE8}"/>
          </ac:spMkLst>
        </pc:spChg>
        <pc:spChg chg="add">
          <ac:chgData name="Amaan Ahmed (2232153)" userId="S::2232153@student.uwtsd.ac.uk::7d03fa2b-a8d5-49d9-bebd-3fab39d350e8" providerId="AD" clId="Web-{E4F8BB90-C376-66A1-FEC0-C4029D1BA3EB}" dt="2026-02-22T19:28:12.550" v="234"/>
          <ac:spMkLst>
            <pc:docMk/>
            <pc:sldMk cId="3696275812" sldId="260"/>
            <ac:spMk id="13" creationId="{9DECDBF4-02B6-4BB4-B65B-B8107AD6A9E8}"/>
          </ac:spMkLst>
        </pc:spChg>
        <pc:graphicFrameChg chg="add">
          <ac:chgData name="Amaan Ahmed (2232153)" userId="S::2232153@student.uwtsd.ac.uk::7d03fa2b-a8d5-49d9-bebd-3fab39d350e8" providerId="AD" clId="Web-{E4F8BB90-C376-66A1-FEC0-C4029D1BA3EB}" dt="2026-02-22T19:28:12.550" v="234"/>
          <ac:graphicFrameMkLst>
            <pc:docMk/>
            <pc:sldMk cId="3696275812" sldId="260"/>
            <ac:graphicFrameMk id="5" creationId="{AF0874BB-B8A7-BA9C-9A3C-C033220D11B4}"/>
          </ac:graphicFrameMkLst>
        </pc:graphicFrameChg>
      </pc:sldChg>
      <pc:sldChg chg="addSp delSp modSp new mod modTransition setBg">
        <pc:chgData name="Amaan Ahmed (2232153)" userId="S::2232153@student.uwtsd.ac.uk::7d03fa2b-a8d5-49d9-bebd-3fab39d350e8" providerId="AD" clId="Web-{E4F8BB90-C376-66A1-FEC0-C4029D1BA3EB}" dt="2026-02-22T19:46:06.394" v="282"/>
        <pc:sldMkLst>
          <pc:docMk/>
          <pc:sldMk cId="1370919891" sldId="261"/>
        </pc:sldMkLst>
        <pc:spChg chg="mod">
          <ac:chgData name="Amaan Ahmed (2232153)" userId="S::2232153@student.uwtsd.ac.uk::7d03fa2b-a8d5-49d9-bebd-3fab39d350e8" providerId="AD" clId="Web-{E4F8BB90-C376-66A1-FEC0-C4029D1BA3EB}" dt="2026-02-22T19:31:06.613" v="245"/>
          <ac:spMkLst>
            <pc:docMk/>
            <pc:sldMk cId="1370919891" sldId="261"/>
            <ac:spMk id="2" creationId="{3DF51A4B-6B7B-1AAC-0DC9-DF10F7FDAE2D}"/>
          </ac:spMkLst>
        </pc:spChg>
        <pc:spChg chg="add del mod">
          <ac:chgData name="Amaan Ahmed (2232153)" userId="S::2232153@student.uwtsd.ac.uk::7d03fa2b-a8d5-49d9-bebd-3fab39d350e8" providerId="AD" clId="Web-{E4F8BB90-C376-66A1-FEC0-C4029D1BA3EB}" dt="2026-02-22T19:31:06.613" v="245"/>
          <ac:spMkLst>
            <pc:docMk/>
            <pc:sldMk cId="1370919891" sldId="261"/>
            <ac:spMk id="3" creationId="{A562DF53-963F-4498-05CC-EDE261219C8C}"/>
          </ac:spMkLst>
        </pc:spChg>
        <pc:spChg chg="add del">
          <ac:chgData name="Amaan Ahmed (2232153)" userId="S::2232153@student.uwtsd.ac.uk::7d03fa2b-a8d5-49d9-bebd-3fab39d350e8" providerId="AD" clId="Web-{E4F8BB90-C376-66A1-FEC0-C4029D1BA3EB}" dt="2026-02-22T19:28:37.444" v="236"/>
          <ac:spMkLst>
            <pc:docMk/>
            <pc:sldMk cId="1370919891" sldId="261"/>
            <ac:spMk id="9" creationId="{9F7D5CDA-D291-4307-BF55-1381FED29634}"/>
          </ac:spMkLst>
        </pc:spChg>
        <pc:spChg chg="add del">
          <ac:chgData name="Amaan Ahmed (2232153)" userId="S::2232153@student.uwtsd.ac.uk::7d03fa2b-a8d5-49d9-bebd-3fab39d350e8" providerId="AD" clId="Web-{E4F8BB90-C376-66A1-FEC0-C4029D1BA3EB}" dt="2026-02-22T19:31:06.582" v="244"/>
          <ac:spMkLst>
            <pc:docMk/>
            <pc:sldMk cId="1370919891" sldId="261"/>
            <ac:spMk id="10" creationId="{E51BA4DF-2BD4-4EC2-B1DB-B27C8AC71864}"/>
          </ac:spMkLst>
        </pc:spChg>
        <pc:spChg chg="add del">
          <ac:chgData name="Amaan Ahmed (2232153)" userId="S::2232153@student.uwtsd.ac.uk::7d03fa2b-a8d5-49d9-bebd-3fab39d350e8" providerId="AD" clId="Web-{E4F8BB90-C376-66A1-FEC0-C4029D1BA3EB}" dt="2026-02-22T19:28:41.225" v="238"/>
          <ac:spMkLst>
            <pc:docMk/>
            <pc:sldMk cId="1370919891" sldId="261"/>
            <ac:spMk id="11" creationId="{F68B3F68-107C-434F-AA38-110D5EA91B85}"/>
          </ac:spMkLst>
        </pc:spChg>
        <pc:spChg chg="add del">
          <ac:chgData name="Amaan Ahmed (2232153)" userId="S::2232153@student.uwtsd.ac.uk::7d03fa2b-a8d5-49d9-bebd-3fab39d350e8" providerId="AD" clId="Web-{E4F8BB90-C376-66A1-FEC0-C4029D1BA3EB}" dt="2026-02-22T19:28:41.225" v="238"/>
          <ac:spMkLst>
            <pc:docMk/>
            <pc:sldMk cId="1370919891" sldId="261"/>
            <ac:spMk id="12" creationId="{BACC6370-2D7E-4714-9D71-7542949D7D5D}"/>
          </ac:spMkLst>
        </pc:spChg>
        <pc:spChg chg="add del">
          <ac:chgData name="Amaan Ahmed (2232153)" userId="S::2232153@student.uwtsd.ac.uk::7d03fa2b-a8d5-49d9-bebd-3fab39d350e8" providerId="AD" clId="Web-{E4F8BB90-C376-66A1-FEC0-C4029D1BA3EB}" dt="2026-02-22T19:28:41.225" v="238"/>
          <ac:spMkLst>
            <pc:docMk/>
            <pc:sldMk cId="1370919891" sldId="261"/>
            <ac:spMk id="13" creationId="{AAD0DBB9-1A4B-4391-81D4-CB19F9AB918A}"/>
          </ac:spMkLst>
        </pc:spChg>
        <pc:spChg chg="add del">
          <ac:chgData name="Amaan Ahmed (2232153)" userId="S::2232153@student.uwtsd.ac.uk::7d03fa2b-a8d5-49d9-bebd-3fab39d350e8" providerId="AD" clId="Web-{E4F8BB90-C376-66A1-FEC0-C4029D1BA3EB}" dt="2026-02-22T19:28:41.225" v="238"/>
          <ac:spMkLst>
            <pc:docMk/>
            <pc:sldMk cId="1370919891" sldId="261"/>
            <ac:spMk id="15" creationId="{063BBA22-50EA-4C4D-BE05-F1CE4E63AA56}"/>
          </ac:spMkLst>
        </pc:spChg>
        <pc:spChg chg="add del">
          <ac:chgData name="Amaan Ahmed (2232153)" userId="S::2232153@student.uwtsd.ac.uk::7d03fa2b-a8d5-49d9-bebd-3fab39d350e8" providerId="AD" clId="Web-{E4F8BB90-C376-66A1-FEC0-C4029D1BA3EB}" dt="2026-02-22T19:29:52.560" v="240"/>
          <ac:spMkLst>
            <pc:docMk/>
            <pc:sldMk cId="1370919891" sldId="261"/>
            <ac:spMk id="17" creationId="{9F7D5CDA-D291-4307-BF55-1381FED29634}"/>
          </ac:spMkLst>
        </pc:spChg>
        <pc:spChg chg="add del">
          <ac:chgData name="Amaan Ahmed (2232153)" userId="S::2232153@student.uwtsd.ac.uk::7d03fa2b-a8d5-49d9-bebd-3fab39d350e8" providerId="AD" clId="Web-{E4F8BB90-C376-66A1-FEC0-C4029D1BA3EB}" dt="2026-02-22T19:29:52.560" v="240"/>
          <ac:spMkLst>
            <pc:docMk/>
            <pc:sldMk cId="1370919891" sldId="261"/>
            <ac:spMk id="18" creationId="{A562DF53-963F-4498-05CC-EDE261219C8C}"/>
          </ac:spMkLst>
        </pc:spChg>
        <pc:spChg chg="add del">
          <ac:chgData name="Amaan Ahmed (2232153)" userId="S::2232153@student.uwtsd.ac.uk::7d03fa2b-a8d5-49d9-bebd-3fab39d350e8" providerId="AD" clId="Web-{E4F8BB90-C376-66A1-FEC0-C4029D1BA3EB}" dt="2026-02-22T19:30:25.548" v="242"/>
          <ac:spMkLst>
            <pc:docMk/>
            <pc:sldMk cId="1370919891" sldId="261"/>
            <ac:spMk id="21" creationId="{BACC6370-2D7E-4714-9D71-7542949D7D5D}"/>
          </ac:spMkLst>
        </pc:spChg>
        <pc:spChg chg="add del">
          <ac:chgData name="Amaan Ahmed (2232153)" userId="S::2232153@student.uwtsd.ac.uk::7d03fa2b-a8d5-49d9-bebd-3fab39d350e8" providerId="AD" clId="Web-{E4F8BB90-C376-66A1-FEC0-C4029D1BA3EB}" dt="2026-02-22T19:30:25.548" v="242"/>
          <ac:spMkLst>
            <pc:docMk/>
            <pc:sldMk cId="1370919891" sldId="261"/>
            <ac:spMk id="22" creationId="{F68B3F68-107C-434F-AA38-110D5EA91B85}"/>
          </ac:spMkLst>
        </pc:spChg>
        <pc:spChg chg="add del">
          <ac:chgData name="Amaan Ahmed (2232153)" userId="S::2232153@student.uwtsd.ac.uk::7d03fa2b-a8d5-49d9-bebd-3fab39d350e8" providerId="AD" clId="Web-{E4F8BB90-C376-66A1-FEC0-C4029D1BA3EB}" dt="2026-02-22T19:30:25.548" v="242"/>
          <ac:spMkLst>
            <pc:docMk/>
            <pc:sldMk cId="1370919891" sldId="261"/>
            <ac:spMk id="23" creationId="{AAD0DBB9-1A4B-4391-81D4-CB19F9AB918A}"/>
          </ac:spMkLst>
        </pc:spChg>
        <pc:spChg chg="add del">
          <ac:chgData name="Amaan Ahmed (2232153)" userId="S::2232153@student.uwtsd.ac.uk::7d03fa2b-a8d5-49d9-bebd-3fab39d350e8" providerId="AD" clId="Web-{E4F8BB90-C376-66A1-FEC0-C4029D1BA3EB}" dt="2026-02-22T19:30:25.548" v="242"/>
          <ac:spMkLst>
            <pc:docMk/>
            <pc:sldMk cId="1370919891" sldId="261"/>
            <ac:spMk id="24" creationId="{063BBA22-50EA-4C4D-BE05-F1CE4E63AA56}"/>
          </ac:spMkLst>
        </pc:spChg>
        <pc:spChg chg="add">
          <ac:chgData name="Amaan Ahmed (2232153)" userId="S::2232153@student.uwtsd.ac.uk::7d03fa2b-a8d5-49d9-bebd-3fab39d350e8" providerId="AD" clId="Web-{E4F8BB90-C376-66A1-FEC0-C4029D1BA3EB}" dt="2026-02-22T19:31:06.613" v="245"/>
          <ac:spMkLst>
            <pc:docMk/>
            <pc:sldMk cId="1370919891" sldId="261"/>
            <ac:spMk id="29" creationId="{35DB3719-6FDC-4E5D-891D-FF40B7300F64}"/>
          </ac:spMkLst>
        </pc:spChg>
        <pc:spChg chg="add">
          <ac:chgData name="Amaan Ahmed (2232153)" userId="S::2232153@student.uwtsd.ac.uk::7d03fa2b-a8d5-49d9-bebd-3fab39d350e8" providerId="AD" clId="Web-{E4F8BB90-C376-66A1-FEC0-C4029D1BA3EB}" dt="2026-02-22T19:31:06.613" v="245"/>
          <ac:spMkLst>
            <pc:docMk/>
            <pc:sldMk cId="1370919891" sldId="261"/>
            <ac:spMk id="30" creationId="{E0CBAC23-2E3F-4A90-BA59-F8299F6A5439}"/>
          </ac:spMkLst>
        </pc:spChg>
        <pc:graphicFrameChg chg="add del">
          <ac:chgData name="Amaan Ahmed (2232153)" userId="S::2232153@student.uwtsd.ac.uk::7d03fa2b-a8d5-49d9-bebd-3fab39d350e8" providerId="AD" clId="Web-{E4F8BB90-C376-66A1-FEC0-C4029D1BA3EB}" dt="2026-02-22T19:28:41.225" v="238"/>
          <ac:graphicFrameMkLst>
            <pc:docMk/>
            <pc:sldMk cId="1370919891" sldId="261"/>
            <ac:graphicFrameMk id="14" creationId="{5B7860ED-9518-0322-DAF8-F1FFA46C98D2}"/>
          </ac:graphicFrameMkLst>
        </pc:graphicFrameChg>
        <pc:graphicFrameChg chg="add del">
          <ac:chgData name="Amaan Ahmed (2232153)" userId="S::2232153@student.uwtsd.ac.uk::7d03fa2b-a8d5-49d9-bebd-3fab39d350e8" providerId="AD" clId="Web-{E4F8BB90-C376-66A1-FEC0-C4029D1BA3EB}" dt="2026-02-22T19:30:25.548" v="242"/>
          <ac:graphicFrameMkLst>
            <pc:docMk/>
            <pc:sldMk cId="1370919891" sldId="261"/>
            <ac:graphicFrameMk id="25" creationId="{BCE498CE-A50E-6204-E582-B9D01E77F0CC}"/>
          </ac:graphicFrameMkLst>
        </pc:graphicFrameChg>
        <pc:graphicFrameChg chg="add del">
          <ac:chgData name="Amaan Ahmed (2232153)" userId="S::2232153@student.uwtsd.ac.uk::7d03fa2b-a8d5-49d9-bebd-3fab39d350e8" providerId="AD" clId="Web-{E4F8BB90-C376-66A1-FEC0-C4029D1BA3EB}" dt="2026-02-22T19:31:06.582" v="244"/>
          <ac:graphicFrameMkLst>
            <pc:docMk/>
            <pc:sldMk cId="1370919891" sldId="261"/>
            <ac:graphicFrameMk id="27" creationId="{08816BE6-9A50-5102-1F2B-363075FE652F}"/>
          </ac:graphicFrameMkLst>
        </pc:graphicFrameChg>
        <pc:graphicFrameChg chg="add">
          <ac:chgData name="Amaan Ahmed (2232153)" userId="S::2232153@student.uwtsd.ac.uk::7d03fa2b-a8d5-49d9-bebd-3fab39d350e8" providerId="AD" clId="Web-{E4F8BB90-C376-66A1-FEC0-C4029D1BA3EB}" dt="2026-02-22T19:31:06.613" v="245"/>
          <ac:graphicFrameMkLst>
            <pc:docMk/>
            <pc:sldMk cId="1370919891" sldId="261"/>
            <ac:graphicFrameMk id="31" creationId="{56C7F7A4-2F0F-47AB-DDEF-F0F921B1969C}"/>
          </ac:graphicFrameMkLst>
        </pc:graphicFrameChg>
        <pc:picChg chg="add del">
          <ac:chgData name="Amaan Ahmed (2232153)" userId="S::2232153@student.uwtsd.ac.uk::7d03fa2b-a8d5-49d9-bebd-3fab39d350e8" providerId="AD" clId="Web-{E4F8BB90-C376-66A1-FEC0-C4029D1BA3EB}" dt="2026-02-22T19:28:37.444" v="236"/>
          <ac:picMkLst>
            <pc:docMk/>
            <pc:sldMk cId="1370919891" sldId="261"/>
            <ac:picMk id="5" creationId="{5C8F9785-A52C-E8F0-9D4D-6FC67FF93AD9}"/>
          </ac:picMkLst>
        </pc:picChg>
        <pc:picChg chg="add del">
          <ac:chgData name="Amaan Ahmed (2232153)" userId="S::2232153@student.uwtsd.ac.uk::7d03fa2b-a8d5-49d9-bebd-3fab39d350e8" providerId="AD" clId="Web-{E4F8BB90-C376-66A1-FEC0-C4029D1BA3EB}" dt="2026-02-22T19:31:06.582" v="244"/>
          <ac:picMkLst>
            <pc:docMk/>
            <pc:sldMk cId="1370919891" sldId="261"/>
            <ac:picMk id="6" creationId="{2887423F-7FA6-E6C9-0ED3-1F6B8BB0060A}"/>
          </ac:picMkLst>
        </pc:picChg>
        <pc:picChg chg="add del">
          <ac:chgData name="Amaan Ahmed (2232153)" userId="S::2232153@student.uwtsd.ac.uk::7d03fa2b-a8d5-49d9-bebd-3fab39d350e8" providerId="AD" clId="Web-{E4F8BB90-C376-66A1-FEC0-C4029D1BA3EB}" dt="2026-02-22T19:29:52.560" v="240"/>
          <ac:picMkLst>
            <pc:docMk/>
            <pc:sldMk cId="1370919891" sldId="261"/>
            <ac:picMk id="19" creationId="{5C8F9785-A52C-E8F0-9D4D-6FC67FF93AD9}"/>
          </ac:picMkLst>
        </pc:picChg>
      </pc:sldChg>
      <pc:sldChg chg="addSp delSp modSp new mod modTransition setBg">
        <pc:chgData name="Amaan Ahmed (2232153)" userId="S::2232153@student.uwtsd.ac.uk::7d03fa2b-a8d5-49d9-bebd-3fab39d350e8" providerId="AD" clId="Web-{E4F8BB90-C376-66A1-FEC0-C4029D1BA3EB}" dt="2026-02-22T19:46:31.397" v="284"/>
        <pc:sldMkLst>
          <pc:docMk/>
          <pc:sldMk cId="1464381161" sldId="262"/>
        </pc:sldMkLst>
        <pc:spChg chg="mod">
          <ac:chgData name="Amaan Ahmed (2232153)" userId="S::2232153@student.uwtsd.ac.uk::7d03fa2b-a8d5-49d9-bebd-3fab39d350e8" providerId="AD" clId="Web-{E4F8BB90-C376-66A1-FEC0-C4029D1BA3EB}" dt="2026-02-22T19:37:14.616" v="251"/>
          <ac:spMkLst>
            <pc:docMk/>
            <pc:sldMk cId="1464381161" sldId="262"/>
            <ac:spMk id="2" creationId="{38442F08-7CA4-E4EE-CD6A-1E24358AE16C}"/>
          </ac:spMkLst>
        </pc:spChg>
        <pc:spChg chg="add del mod">
          <ac:chgData name="Amaan Ahmed (2232153)" userId="S::2232153@student.uwtsd.ac.uk::7d03fa2b-a8d5-49d9-bebd-3fab39d350e8" providerId="AD" clId="Web-{E4F8BB90-C376-66A1-FEC0-C4029D1BA3EB}" dt="2026-02-22T19:37:14.616" v="251"/>
          <ac:spMkLst>
            <pc:docMk/>
            <pc:sldMk cId="1464381161" sldId="262"/>
            <ac:spMk id="3" creationId="{4F3E4315-5223-6438-1EC5-4EF0B289DB97}"/>
          </ac:spMkLst>
        </pc:spChg>
        <pc:spChg chg="add del">
          <ac:chgData name="Amaan Ahmed (2232153)" userId="S::2232153@student.uwtsd.ac.uk::7d03fa2b-a8d5-49d9-bebd-3fab39d350e8" providerId="AD" clId="Web-{E4F8BB90-C376-66A1-FEC0-C4029D1BA3EB}" dt="2026-02-22T19:36:59.194" v="248"/>
          <ac:spMkLst>
            <pc:docMk/>
            <pc:sldMk cId="1464381161" sldId="262"/>
            <ac:spMk id="9" creationId="{35DB3719-6FDC-4E5D-891D-FF40B7300F64}"/>
          </ac:spMkLst>
        </pc:spChg>
        <pc:spChg chg="add del">
          <ac:chgData name="Amaan Ahmed (2232153)" userId="S::2232153@student.uwtsd.ac.uk::7d03fa2b-a8d5-49d9-bebd-3fab39d350e8" providerId="AD" clId="Web-{E4F8BB90-C376-66A1-FEC0-C4029D1BA3EB}" dt="2026-02-22T19:37:14.585" v="250"/>
          <ac:spMkLst>
            <pc:docMk/>
            <pc:sldMk cId="1464381161" sldId="262"/>
            <ac:spMk id="10" creationId="{D3E17859-C5F0-476F-A082-A4CB8841DB24}"/>
          </ac:spMkLst>
        </pc:spChg>
        <pc:spChg chg="add del">
          <ac:chgData name="Amaan Ahmed (2232153)" userId="S::2232153@student.uwtsd.ac.uk::7d03fa2b-a8d5-49d9-bebd-3fab39d350e8" providerId="AD" clId="Web-{E4F8BB90-C376-66A1-FEC0-C4029D1BA3EB}" dt="2026-02-22T19:36:59.194" v="248"/>
          <ac:spMkLst>
            <pc:docMk/>
            <pc:sldMk cId="1464381161" sldId="262"/>
            <ac:spMk id="11" creationId="{E0CBAC23-2E3F-4A90-BA59-F8299F6A5439}"/>
          </ac:spMkLst>
        </pc:spChg>
        <pc:spChg chg="add del">
          <ac:chgData name="Amaan Ahmed (2232153)" userId="S::2232153@student.uwtsd.ac.uk::7d03fa2b-a8d5-49d9-bebd-3fab39d350e8" providerId="AD" clId="Web-{E4F8BB90-C376-66A1-FEC0-C4029D1BA3EB}" dt="2026-02-22T19:37:14.585" v="250"/>
          <ac:spMkLst>
            <pc:docMk/>
            <pc:sldMk cId="1464381161" sldId="262"/>
            <ac:spMk id="12" creationId="{70BEB1E7-2F88-40BC-B73D-42E5B6F80BFC}"/>
          </ac:spMkLst>
        </pc:spChg>
        <pc:spChg chg="add del">
          <ac:chgData name="Amaan Ahmed (2232153)" userId="S::2232153@student.uwtsd.ac.uk::7d03fa2b-a8d5-49d9-bebd-3fab39d350e8" providerId="AD" clId="Web-{E4F8BB90-C376-66A1-FEC0-C4029D1BA3EB}" dt="2026-02-22T19:37:14.585" v="250"/>
          <ac:spMkLst>
            <pc:docMk/>
            <pc:sldMk cId="1464381161" sldId="262"/>
            <ac:spMk id="14" creationId="{A7B99495-F43F-4D80-A44F-2CB4764EB90B}"/>
          </ac:spMkLst>
        </pc:spChg>
        <pc:spChg chg="add">
          <ac:chgData name="Amaan Ahmed (2232153)" userId="S::2232153@student.uwtsd.ac.uk::7d03fa2b-a8d5-49d9-bebd-3fab39d350e8" providerId="AD" clId="Web-{E4F8BB90-C376-66A1-FEC0-C4029D1BA3EB}" dt="2026-02-22T19:37:14.616" v="251"/>
          <ac:spMkLst>
            <pc:docMk/>
            <pc:sldMk cId="1464381161" sldId="262"/>
            <ac:spMk id="16" creationId="{AFF8D2E5-2C4E-47B1-930B-6C82B7C31331}"/>
          </ac:spMkLst>
        </pc:spChg>
        <pc:spChg chg="add">
          <ac:chgData name="Amaan Ahmed (2232153)" userId="S::2232153@student.uwtsd.ac.uk::7d03fa2b-a8d5-49d9-bebd-3fab39d350e8" providerId="AD" clId="Web-{E4F8BB90-C376-66A1-FEC0-C4029D1BA3EB}" dt="2026-02-22T19:37:14.616" v="251"/>
          <ac:spMkLst>
            <pc:docMk/>
            <pc:sldMk cId="1464381161" sldId="262"/>
            <ac:spMk id="17" creationId="{801E4ADA-0EA9-4930-846E-3C11E8BED6DD}"/>
          </ac:spMkLst>
        </pc:spChg>
        <pc:spChg chg="add">
          <ac:chgData name="Amaan Ahmed (2232153)" userId="S::2232153@student.uwtsd.ac.uk::7d03fa2b-a8d5-49d9-bebd-3fab39d350e8" providerId="AD" clId="Web-{E4F8BB90-C376-66A1-FEC0-C4029D1BA3EB}" dt="2026-02-22T19:37:14.616" v="251"/>
          <ac:spMkLst>
            <pc:docMk/>
            <pc:sldMk cId="1464381161" sldId="262"/>
            <ac:spMk id="18" creationId="{FB92FFCE-0C90-454E-AA25-D4EE9A6C39C5}"/>
          </ac:spMkLst>
        </pc:spChg>
        <pc:graphicFrameChg chg="add del">
          <ac:chgData name="Amaan Ahmed (2232153)" userId="S::2232153@student.uwtsd.ac.uk::7d03fa2b-a8d5-49d9-bebd-3fab39d350e8" providerId="AD" clId="Web-{E4F8BB90-C376-66A1-FEC0-C4029D1BA3EB}" dt="2026-02-22T19:36:59.194" v="248"/>
          <ac:graphicFrameMkLst>
            <pc:docMk/>
            <pc:sldMk cId="1464381161" sldId="262"/>
            <ac:graphicFrameMk id="5" creationId="{2FF06349-AAFA-828E-34CE-234591CE2614}"/>
          </ac:graphicFrameMkLst>
        </pc:graphicFrameChg>
        <pc:graphicFrameChg chg="add del">
          <ac:chgData name="Amaan Ahmed (2232153)" userId="S::2232153@student.uwtsd.ac.uk::7d03fa2b-a8d5-49d9-bebd-3fab39d350e8" providerId="AD" clId="Web-{E4F8BB90-C376-66A1-FEC0-C4029D1BA3EB}" dt="2026-02-22T19:37:14.585" v="250"/>
          <ac:graphicFrameMkLst>
            <pc:docMk/>
            <pc:sldMk cId="1464381161" sldId="262"/>
            <ac:graphicFrameMk id="13" creationId="{3B6FCCD7-3AC0-0454-07A6-7253397B5563}"/>
          </ac:graphicFrameMkLst>
        </pc:graphicFrameChg>
        <pc:graphicFrameChg chg="add">
          <ac:chgData name="Amaan Ahmed (2232153)" userId="S::2232153@student.uwtsd.ac.uk::7d03fa2b-a8d5-49d9-bebd-3fab39d350e8" providerId="AD" clId="Web-{E4F8BB90-C376-66A1-FEC0-C4029D1BA3EB}" dt="2026-02-22T19:37:14.616" v="251"/>
          <ac:graphicFrameMkLst>
            <pc:docMk/>
            <pc:sldMk cId="1464381161" sldId="262"/>
            <ac:graphicFrameMk id="19" creationId="{6CF8E2A6-1E6B-A501-C1C6-FA8A409B2164}"/>
          </ac:graphicFrameMkLst>
        </pc:graphicFrameChg>
        <pc:picChg chg="add del">
          <ac:chgData name="Amaan Ahmed (2232153)" userId="S::2232153@student.uwtsd.ac.uk::7d03fa2b-a8d5-49d9-bebd-3fab39d350e8" providerId="AD" clId="Web-{E4F8BB90-C376-66A1-FEC0-C4029D1BA3EB}" dt="2026-02-22T19:37:14.585" v="250"/>
          <ac:picMkLst>
            <pc:docMk/>
            <pc:sldMk cId="1464381161" sldId="262"/>
            <ac:picMk id="6" creationId="{16F3FFE6-39A2-1E03-0422-A1031EB2548C}"/>
          </ac:picMkLst>
        </pc:picChg>
      </pc:sldChg>
      <pc:sldChg chg="addSp delSp modSp new mod modTransition setBg">
        <pc:chgData name="Amaan Ahmed (2232153)" userId="S::2232153@student.uwtsd.ac.uk::7d03fa2b-a8d5-49d9-bebd-3fab39d350e8" providerId="AD" clId="Web-{E4F8BB90-C376-66A1-FEC0-C4029D1BA3EB}" dt="2026-02-22T19:46:42.429" v="285"/>
        <pc:sldMkLst>
          <pc:docMk/>
          <pc:sldMk cId="177801564" sldId="263"/>
        </pc:sldMkLst>
        <pc:spChg chg="mod">
          <ac:chgData name="Amaan Ahmed (2232153)" userId="S::2232153@student.uwtsd.ac.uk::7d03fa2b-a8d5-49d9-bebd-3fab39d350e8" providerId="AD" clId="Web-{E4F8BB90-C376-66A1-FEC0-C4029D1BA3EB}" dt="2026-02-22T19:39:42.636" v="255"/>
          <ac:spMkLst>
            <pc:docMk/>
            <pc:sldMk cId="177801564" sldId="263"/>
            <ac:spMk id="2" creationId="{3D59994E-6574-8D61-E6B4-02C929CBDFDC}"/>
          </ac:spMkLst>
        </pc:spChg>
        <pc:spChg chg="add del mod">
          <ac:chgData name="Amaan Ahmed (2232153)" userId="S::2232153@student.uwtsd.ac.uk::7d03fa2b-a8d5-49d9-bebd-3fab39d350e8" providerId="AD" clId="Web-{E4F8BB90-C376-66A1-FEC0-C4029D1BA3EB}" dt="2026-02-22T19:39:01.541" v="254"/>
          <ac:spMkLst>
            <pc:docMk/>
            <pc:sldMk cId="177801564" sldId="263"/>
            <ac:spMk id="3" creationId="{C9E150BA-F29C-560B-09F2-013C229282D4}"/>
          </ac:spMkLst>
        </pc:spChg>
        <pc:spChg chg="add del">
          <ac:chgData name="Amaan Ahmed (2232153)" userId="S::2232153@student.uwtsd.ac.uk::7d03fa2b-a8d5-49d9-bebd-3fab39d350e8" providerId="AD" clId="Web-{E4F8BB90-C376-66A1-FEC0-C4029D1BA3EB}" dt="2026-02-22T19:39:01.510" v="253"/>
          <ac:spMkLst>
            <pc:docMk/>
            <pc:sldMk cId="177801564" sldId="263"/>
            <ac:spMk id="9" creationId="{78FD1E94-B12F-434F-8027-5DBEAC55A132}"/>
          </ac:spMkLst>
        </pc:spChg>
        <pc:spChg chg="add del">
          <ac:chgData name="Amaan Ahmed (2232153)" userId="S::2232153@student.uwtsd.ac.uk::7d03fa2b-a8d5-49d9-bebd-3fab39d350e8" providerId="AD" clId="Web-{E4F8BB90-C376-66A1-FEC0-C4029D1BA3EB}" dt="2026-02-22T19:39:01.510" v="253"/>
          <ac:spMkLst>
            <pc:docMk/>
            <pc:sldMk cId="177801564" sldId="263"/>
            <ac:spMk id="11" creationId="{1BC8109F-B452-45EE-8BB3-65433C039601}"/>
          </ac:spMkLst>
        </pc:spChg>
        <pc:spChg chg="add del">
          <ac:chgData name="Amaan Ahmed (2232153)" userId="S::2232153@student.uwtsd.ac.uk::7d03fa2b-a8d5-49d9-bebd-3fab39d350e8" providerId="AD" clId="Web-{E4F8BB90-C376-66A1-FEC0-C4029D1BA3EB}" dt="2026-02-22T19:39:42.636" v="255"/>
          <ac:spMkLst>
            <pc:docMk/>
            <pc:sldMk cId="177801564" sldId="263"/>
            <ac:spMk id="13" creationId="{AAD0DBB9-1A4B-4391-81D4-CB19F9AB918A}"/>
          </ac:spMkLst>
        </pc:spChg>
        <pc:spChg chg="add del">
          <ac:chgData name="Amaan Ahmed (2232153)" userId="S::2232153@student.uwtsd.ac.uk::7d03fa2b-a8d5-49d9-bebd-3fab39d350e8" providerId="AD" clId="Web-{E4F8BB90-C376-66A1-FEC0-C4029D1BA3EB}" dt="2026-02-22T19:39:42.636" v="255"/>
          <ac:spMkLst>
            <pc:docMk/>
            <pc:sldMk cId="177801564" sldId="263"/>
            <ac:spMk id="14" creationId="{BACC6370-2D7E-4714-9D71-7542949D7D5D}"/>
          </ac:spMkLst>
        </pc:spChg>
        <pc:spChg chg="add del">
          <ac:chgData name="Amaan Ahmed (2232153)" userId="S::2232153@student.uwtsd.ac.uk::7d03fa2b-a8d5-49d9-bebd-3fab39d350e8" providerId="AD" clId="Web-{E4F8BB90-C376-66A1-FEC0-C4029D1BA3EB}" dt="2026-02-22T19:39:42.636" v="255"/>
          <ac:spMkLst>
            <pc:docMk/>
            <pc:sldMk cId="177801564" sldId="263"/>
            <ac:spMk id="15" creationId="{063BBA22-50EA-4C4D-BE05-F1CE4E63AA56}"/>
          </ac:spMkLst>
        </pc:spChg>
        <pc:spChg chg="add del">
          <ac:chgData name="Amaan Ahmed (2232153)" userId="S::2232153@student.uwtsd.ac.uk::7d03fa2b-a8d5-49d9-bebd-3fab39d350e8" providerId="AD" clId="Web-{E4F8BB90-C376-66A1-FEC0-C4029D1BA3EB}" dt="2026-02-22T19:39:42.636" v="255"/>
          <ac:spMkLst>
            <pc:docMk/>
            <pc:sldMk cId="177801564" sldId="263"/>
            <ac:spMk id="16" creationId="{F68B3F68-107C-434F-AA38-110D5EA91B85}"/>
          </ac:spMkLst>
        </pc:spChg>
        <pc:spChg chg="add">
          <ac:chgData name="Amaan Ahmed (2232153)" userId="S::2232153@student.uwtsd.ac.uk::7d03fa2b-a8d5-49d9-bebd-3fab39d350e8" providerId="AD" clId="Web-{E4F8BB90-C376-66A1-FEC0-C4029D1BA3EB}" dt="2026-02-22T19:39:42.636" v="255"/>
          <ac:spMkLst>
            <pc:docMk/>
            <pc:sldMk cId="177801564" sldId="263"/>
            <ac:spMk id="22" creationId="{AE5A632B-B15A-489E-8337-BC0F40DBC21F}"/>
          </ac:spMkLst>
        </pc:spChg>
        <pc:spChg chg="add">
          <ac:chgData name="Amaan Ahmed (2232153)" userId="S::2232153@student.uwtsd.ac.uk::7d03fa2b-a8d5-49d9-bebd-3fab39d350e8" providerId="AD" clId="Web-{E4F8BB90-C376-66A1-FEC0-C4029D1BA3EB}" dt="2026-02-22T19:39:42.636" v="255"/>
          <ac:spMkLst>
            <pc:docMk/>
            <pc:sldMk cId="177801564" sldId="263"/>
            <ac:spMk id="24" creationId="{6E895C8D-1379-40B8-8B1B-B6F5AEAF0A6C}"/>
          </ac:spMkLst>
        </pc:spChg>
        <pc:spChg chg="add">
          <ac:chgData name="Amaan Ahmed (2232153)" userId="S::2232153@student.uwtsd.ac.uk::7d03fa2b-a8d5-49d9-bebd-3fab39d350e8" providerId="AD" clId="Web-{E4F8BB90-C376-66A1-FEC0-C4029D1BA3EB}" dt="2026-02-22T19:39:42.636" v="255"/>
          <ac:spMkLst>
            <pc:docMk/>
            <pc:sldMk cId="177801564" sldId="263"/>
            <ac:spMk id="26" creationId="{651547D7-AD18-407B-A5F4-F8225B5DCFCC}"/>
          </ac:spMkLst>
        </pc:spChg>
        <pc:graphicFrameChg chg="add del">
          <ac:chgData name="Amaan Ahmed (2232153)" userId="S::2232153@student.uwtsd.ac.uk::7d03fa2b-a8d5-49d9-bebd-3fab39d350e8" providerId="AD" clId="Web-{E4F8BB90-C376-66A1-FEC0-C4029D1BA3EB}" dt="2026-02-22T19:39:01.510" v="253"/>
          <ac:graphicFrameMkLst>
            <pc:docMk/>
            <pc:sldMk cId="177801564" sldId="263"/>
            <ac:graphicFrameMk id="5" creationId="{8B7050E2-B2BF-EE30-618F-ABFDA01D3D0F}"/>
          </ac:graphicFrameMkLst>
        </pc:graphicFrameChg>
        <pc:graphicFrameChg chg="add mod modGraphic">
          <ac:chgData name="Amaan Ahmed (2232153)" userId="S::2232153@student.uwtsd.ac.uk::7d03fa2b-a8d5-49d9-bebd-3fab39d350e8" providerId="AD" clId="Web-{E4F8BB90-C376-66A1-FEC0-C4029D1BA3EB}" dt="2026-02-22T19:39:42.636" v="255"/>
          <ac:graphicFrameMkLst>
            <pc:docMk/>
            <pc:sldMk cId="177801564" sldId="263"/>
            <ac:graphicFrameMk id="17" creationId="{06C52753-066A-B624-6A60-92BCC7CEE790}"/>
          </ac:graphicFrameMkLst>
        </pc:graphicFrameChg>
      </pc:sldChg>
      <pc:sldChg chg="addSp delSp modSp new mod modTransition setBg">
        <pc:chgData name="Amaan Ahmed (2232153)" userId="S::2232153@student.uwtsd.ac.uk::7d03fa2b-a8d5-49d9-bebd-3fab39d350e8" providerId="AD" clId="Web-{E4F8BB90-C376-66A1-FEC0-C4029D1BA3EB}" dt="2026-02-22T19:46:49.680" v="286"/>
        <pc:sldMkLst>
          <pc:docMk/>
          <pc:sldMk cId="1465484755" sldId="264"/>
        </pc:sldMkLst>
        <pc:spChg chg="mod">
          <ac:chgData name="Amaan Ahmed (2232153)" userId="S::2232153@student.uwtsd.ac.uk::7d03fa2b-a8d5-49d9-bebd-3fab39d350e8" providerId="AD" clId="Web-{E4F8BB90-C376-66A1-FEC0-C4029D1BA3EB}" dt="2026-02-22T19:41:42.343" v="268"/>
          <ac:spMkLst>
            <pc:docMk/>
            <pc:sldMk cId="1465484755" sldId="264"/>
            <ac:spMk id="2" creationId="{16C5F0B5-BC09-652B-1946-BEEC3F3EAA46}"/>
          </ac:spMkLst>
        </pc:spChg>
        <pc:spChg chg="add del mod">
          <ac:chgData name="Amaan Ahmed (2232153)" userId="S::2232153@student.uwtsd.ac.uk::7d03fa2b-a8d5-49d9-bebd-3fab39d350e8" providerId="AD" clId="Web-{E4F8BB90-C376-66A1-FEC0-C4029D1BA3EB}" dt="2026-02-22T19:41:42.343" v="268"/>
          <ac:spMkLst>
            <pc:docMk/>
            <pc:sldMk cId="1465484755" sldId="264"/>
            <ac:spMk id="3" creationId="{95CA1169-FF3B-ACD1-8BDC-46B8553315BF}"/>
          </ac:spMkLst>
        </pc:spChg>
        <pc:spChg chg="add del">
          <ac:chgData name="Amaan Ahmed (2232153)" userId="S::2232153@student.uwtsd.ac.uk::7d03fa2b-a8d5-49d9-bebd-3fab39d350e8" providerId="AD" clId="Web-{E4F8BB90-C376-66A1-FEC0-C4029D1BA3EB}" dt="2026-02-22T19:41:09.326" v="259"/>
          <ac:spMkLst>
            <pc:docMk/>
            <pc:sldMk cId="1465484755" sldId="264"/>
            <ac:spMk id="8" creationId="{100EDD19-6802-4EC3-95CE-CFFAB042CFD6}"/>
          </ac:spMkLst>
        </pc:spChg>
        <pc:spChg chg="add del">
          <ac:chgData name="Amaan Ahmed (2232153)" userId="S::2232153@student.uwtsd.ac.uk::7d03fa2b-a8d5-49d9-bebd-3fab39d350e8" providerId="AD" clId="Web-{E4F8BB90-C376-66A1-FEC0-C4029D1BA3EB}" dt="2026-02-22T19:40:56.966" v="257"/>
          <ac:spMkLst>
            <pc:docMk/>
            <pc:sldMk cId="1465484755" sldId="264"/>
            <ac:spMk id="9" creationId="{2E442304-DDBD-4F7B-8017-36BCC863FB40}"/>
          </ac:spMkLst>
        </pc:spChg>
        <pc:spChg chg="add del">
          <ac:chgData name="Amaan Ahmed (2232153)" userId="S::2232153@student.uwtsd.ac.uk::7d03fa2b-a8d5-49d9-bebd-3fab39d350e8" providerId="AD" clId="Web-{E4F8BB90-C376-66A1-FEC0-C4029D1BA3EB}" dt="2026-02-22T19:41:09.326" v="259"/>
          <ac:spMkLst>
            <pc:docMk/>
            <pc:sldMk cId="1465484755" sldId="264"/>
            <ac:spMk id="10" creationId="{DB17E863-922E-4C26-BD64-E8FD41D28661}"/>
          </ac:spMkLst>
        </pc:spChg>
        <pc:spChg chg="add del">
          <ac:chgData name="Amaan Ahmed (2232153)" userId="S::2232153@student.uwtsd.ac.uk::7d03fa2b-a8d5-49d9-bebd-3fab39d350e8" providerId="AD" clId="Web-{E4F8BB90-C376-66A1-FEC0-C4029D1BA3EB}" dt="2026-02-22T19:40:56.966" v="257"/>
          <ac:spMkLst>
            <pc:docMk/>
            <pc:sldMk cId="1465484755" sldId="264"/>
            <ac:spMk id="11" creationId="{5E107275-3853-46FD-A241-DE4355A42675}"/>
          </ac:spMkLst>
        </pc:spChg>
        <pc:spChg chg="add del">
          <ac:chgData name="Amaan Ahmed (2232153)" userId="S::2232153@student.uwtsd.ac.uk::7d03fa2b-a8d5-49d9-bebd-3fab39d350e8" providerId="AD" clId="Web-{E4F8BB90-C376-66A1-FEC0-C4029D1BA3EB}" dt="2026-02-22T19:41:21.561" v="261"/>
          <ac:spMkLst>
            <pc:docMk/>
            <pc:sldMk cId="1465484755" sldId="264"/>
            <ac:spMk id="12" creationId="{081E4A58-353D-44AE-B2FC-2A74E2E400F7}"/>
          </ac:spMkLst>
        </pc:spChg>
        <pc:spChg chg="add del">
          <ac:chgData name="Amaan Ahmed (2232153)" userId="S::2232153@student.uwtsd.ac.uk::7d03fa2b-a8d5-49d9-bebd-3fab39d350e8" providerId="AD" clId="Web-{E4F8BB90-C376-66A1-FEC0-C4029D1BA3EB}" dt="2026-02-22T19:41:09.326" v="259"/>
          <ac:spMkLst>
            <pc:docMk/>
            <pc:sldMk cId="1465484755" sldId="264"/>
            <ac:spMk id="13" creationId="{95CA1169-FF3B-ACD1-8BDC-46B8553315BF}"/>
          </ac:spMkLst>
        </pc:spChg>
        <pc:spChg chg="add del">
          <ac:chgData name="Amaan Ahmed (2232153)" userId="S::2232153@student.uwtsd.ac.uk::7d03fa2b-a8d5-49d9-bebd-3fab39d350e8" providerId="AD" clId="Web-{E4F8BB90-C376-66A1-FEC0-C4029D1BA3EB}" dt="2026-02-22T19:41:29.936" v="265"/>
          <ac:spMkLst>
            <pc:docMk/>
            <pc:sldMk cId="1465484755" sldId="264"/>
            <ac:spMk id="14" creationId="{7F488E8B-4E1E-4402-8935-D4E6C02615C7}"/>
          </ac:spMkLst>
        </pc:spChg>
        <pc:spChg chg="add del">
          <ac:chgData name="Amaan Ahmed (2232153)" userId="S::2232153@student.uwtsd.ac.uk::7d03fa2b-a8d5-49d9-bebd-3fab39d350e8" providerId="AD" clId="Web-{E4F8BB90-C376-66A1-FEC0-C4029D1BA3EB}" dt="2026-02-22T19:41:21.561" v="261"/>
          <ac:spMkLst>
            <pc:docMk/>
            <pc:sldMk cId="1465484755" sldId="264"/>
            <ac:spMk id="15" creationId="{907EF6B7-1338-4443-8C46-6A318D952DFD}"/>
          </ac:spMkLst>
        </pc:spChg>
        <pc:spChg chg="add del">
          <ac:chgData name="Amaan Ahmed (2232153)" userId="S::2232153@student.uwtsd.ac.uk::7d03fa2b-a8d5-49d9-bebd-3fab39d350e8" providerId="AD" clId="Web-{E4F8BB90-C376-66A1-FEC0-C4029D1BA3EB}" dt="2026-02-22T19:41:21.561" v="261"/>
          <ac:spMkLst>
            <pc:docMk/>
            <pc:sldMk cId="1465484755" sldId="264"/>
            <ac:spMk id="16" creationId="{DAAE4CDD-124C-4DCF-9584-B6033B545DD5}"/>
          </ac:spMkLst>
        </pc:spChg>
        <pc:spChg chg="add del">
          <ac:chgData name="Amaan Ahmed (2232153)" userId="S::2232153@student.uwtsd.ac.uk::7d03fa2b-a8d5-49d9-bebd-3fab39d350e8" providerId="AD" clId="Web-{E4F8BB90-C376-66A1-FEC0-C4029D1BA3EB}" dt="2026-02-22T19:41:21.561" v="261"/>
          <ac:spMkLst>
            <pc:docMk/>
            <pc:sldMk cId="1465484755" sldId="264"/>
            <ac:spMk id="17" creationId="{95CA1169-FF3B-ACD1-8BDC-46B8553315BF}"/>
          </ac:spMkLst>
        </pc:spChg>
        <pc:spChg chg="add del">
          <ac:chgData name="Amaan Ahmed (2232153)" userId="S::2232153@student.uwtsd.ac.uk::7d03fa2b-a8d5-49d9-bebd-3fab39d350e8" providerId="AD" clId="Web-{E4F8BB90-C376-66A1-FEC0-C4029D1BA3EB}" dt="2026-02-22T19:41:27.561" v="263"/>
          <ac:spMkLst>
            <pc:docMk/>
            <pc:sldMk cId="1465484755" sldId="264"/>
            <ac:spMk id="23" creationId="{4BC99CB9-DDAD-44A2-8A1C-E3AF4E72DF5C}"/>
          </ac:spMkLst>
        </pc:spChg>
        <pc:spChg chg="add del">
          <ac:chgData name="Amaan Ahmed (2232153)" userId="S::2232153@student.uwtsd.ac.uk::7d03fa2b-a8d5-49d9-bebd-3fab39d350e8" providerId="AD" clId="Web-{E4F8BB90-C376-66A1-FEC0-C4029D1BA3EB}" dt="2026-02-22T19:41:27.561" v="263"/>
          <ac:spMkLst>
            <pc:docMk/>
            <pc:sldMk cId="1465484755" sldId="264"/>
            <ac:spMk id="24" creationId="{64053CBF-3932-45FF-8285-EE5146085F3A}"/>
          </ac:spMkLst>
        </pc:spChg>
        <pc:spChg chg="add del">
          <ac:chgData name="Amaan Ahmed (2232153)" userId="S::2232153@student.uwtsd.ac.uk::7d03fa2b-a8d5-49d9-bebd-3fab39d350e8" providerId="AD" clId="Web-{E4F8BB90-C376-66A1-FEC0-C4029D1BA3EB}" dt="2026-02-22T19:41:27.561" v="263"/>
          <ac:spMkLst>
            <pc:docMk/>
            <pc:sldMk cId="1465484755" sldId="264"/>
            <ac:spMk id="29" creationId="{95CA1169-FF3B-ACD1-8BDC-46B8553315BF}"/>
          </ac:spMkLst>
        </pc:spChg>
        <pc:spChg chg="add del">
          <ac:chgData name="Amaan Ahmed (2232153)" userId="S::2232153@student.uwtsd.ac.uk::7d03fa2b-a8d5-49d9-bebd-3fab39d350e8" providerId="AD" clId="Web-{E4F8BB90-C376-66A1-FEC0-C4029D1BA3EB}" dt="2026-02-22T19:41:29.936" v="265"/>
          <ac:spMkLst>
            <pc:docMk/>
            <pc:sldMk cId="1465484755" sldId="264"/>
            <ac:spMk id="31" creationId="{081EA652-8C6A-4E69-BEB9-170809474553}"/>
          </ac:spMkLst>
        </pc:spChg>
        <pc:spChg chg="add del">
          <ac:chgData name="Amaan Ahmed (2232153)" userId="S::2232153@student.uwtsd.ac.uk::7d03fa2b-a8d5-49d9-bebd-3fab39d350e8" providerId="AD" clId="Web-{E4F8BB90-C376-66A1-FEC0-C4029D1BA3EB}" dt="2026-02-22T19:41:29.936" v="265"/>
          <ac:spMkLst>
            <pc:docMk/>
            <pc:sldMk cId="1465484755" sldId="264"/>
            <ac:spMk id="32" creationId="{A4026A73-1F7F-49F2-B319-8CA3B3D53269}"/>
          </ac:spMkLst>
        </pc:spChg>
        <pc:spChg chg="add del">
          <ac:chgData name="Amaan Ahmed (2232153)" userId="S::2232153@student.uwtsd.ac.uk::7d03fa2b-a8d5-49d9-bebd-3fab39d350e8" providerId="AD" clId="Web-{E4F8BB90-C376-66A1-FEC0-C4029D1BA3EB}" dt="2026-02-22T19:41:29.936" v="265"/>
          <ac:spMkLst>
            <pc:docMk/>
            <pc:sldMk cId="1465484755" sldId="264"/>
            <ac:spMk id="33" creationId="{5298780A-33B9-4EA2-8F67-DE68AD62841B}"/>
          </ac:spMkLst>
        </pc:spChg>
        <pc:spChg chg="add del">
          <ac:chgData name="Amaan Ahmed (2232153)" userId="S::2232153@student.uwtsd.ac.uk::7d03fa2b-a8d5-49d9-bebd-3fab39d350e8" providerId="AD" clId="Web-{E4F8BB90-C376-66A1-FEC0-C4029D1BA3EB}" dt="2026-02-22T19:41:29.936" v="265"/>
          <ac:spMkLst>
            <pc:docMk/>
            <pc:sldMk cId="1465484755" sldId="264"/>
            <ac:spMk id="35" creationId="{95CA1169-FF3B-ACD1-8BDC-46B8553315BF}"/>
          </ac:spMkLst>
        </pc:spChg>
        <pc:spChg chg="add del">
          <ac:chgData name="Amaan Ahmed (2232153)" userId="S::2232153@student.uwtsd.ac.uk::7d03fa2b-a8d5-49d9-bebd-3fab39d350e8" providerId="AD" clId="Web-{E4F8BB90-C376-66A1-FEC0-C4029D1BA3EB}" dt="2026-02-22T19:41:42.327" v="267"/>
          <ac:spMkLst>
            <pc:docMk/>
            <pc:sldMk cId="1465484755" sldId="264"/>
            <ac:spMk id="37" creationId="{84697CDA-BDB7-4883-B48B-1D4EDB2F0E93}"/>
          </ac:spMkLst>
        </pc:spChg>
        <pc:spChg chg="add del">
          <ac:chgData name="Amaan Ahmed (2232153)" userId="S::2232153@student.uwtsd.ac.uk::7d03fa2b-a8d5-49d9-bebd-3fab39d350e8" providerId="AD" clId="Web-{E4F8BB90-C376-66A1-FEC0-C4029D1BA3EB}" dt="2026-02-22T19:41:42.327" v="267"/>
          <ac:spMkLst>
            <pc:docMk/>
            <pc:sldMk cId="1465484755" sldId="264"/>
            <ac:spMk id="38" creationId="{6295B176-FA0E-4B6A-A190-5E2E82BEA57A}"/>
          </ac:spMkLst>
        </pc:spChg>
        <pc:spChg chg="add del">
          <ac:chgData name="Amaan Ahmed (2232153)" userId="S::2232153@student.uwtsd.ac.uk::7d03fa2b-a8d5-49d9-bebd-3fab39d350e8" providerId="AD" clId="Web-{E4F8BB90-C376-66A1-FEC0-C4029D1BA3EB}" dt="2026-02-22T19:41:42.327" v="267"/>
          <ac:spMkLst>
            <pc:docMk/>
            <pc:sldMk cId="1465484755" sldId="264"/>
            <ac:spMk id="39" creationId="{48F779DE-4744-42D6-9C74-33EC94460CCC}"/>
          </ac:spMkLst>
        </pc:spChg>
        <pc:spChg chg="add del">
          <ac:chgData name="Amaan Ahmed (2232153)" userId="S::2232153@student.uwtsd.ac.uk::7d03fa2b-a8d5-49d9-bebd-3fab39d350e8" providerId="AD" clId="Web-{E4F8BB90-C376-66A1-FEC0-C4029D1BA3EB}" dt="2026-02-22T19:41:42.327" v="267"/>
          <ac:spMkLst>
            <pc:docMk/>
            <pc:sldMk cId="1465484755" sldId="264"/>
            <ac:spMk id="40" creationId="{95CA1169-FF3B-ACD1-8BDC-46B8553315BF}"/>
          </ac:spMkLst>
        </pc:spChg>
        <pc:spChg chg="add">
          <ac:chgData name="Amaan Ahmed (2232153)" userId="S::2232153@student.uwtsd.ac.uk::7d03fa2b-a8d5-49d9-bebd-3fab39d350e8" providerId="AD" clId="Web-{E4F8BB90-C376-66A1-FEC0-C4029D1BA3EB}" dt="2026-02-22T19:41:42.343" v="268"/>
          <ac:spMkLst>
            <pc:docMk/>
            <pc:sldMk cId="1465484755" sldId="264"/>
            <ac:spMk id="42" creationId="{327D73B4-9F5C-4A64-A179-51B9500CB8B5}"/>
          </ac:spMkLst>
        </pc:spChg>
        <pc:spChg chg="add">
          <ac:chgData name="Amaan Ahmed (2232153)" userId="S::2232153@student.uwtsd.ac.uk::7d03fa2b-a8d5-49d9-bebd-3fab39d350e8" providerId="AD" clId="Web-{E4F8BB90-C376-66A1-FEC0-C4029D1BA3EB}" dt="2026-02-22T19:41:42.343" v="268"/>
          <ac:spMkLst>
            <pc:docMk/>
            <pc:sldMk cId="1465484755" sldId="264"/>
            <ac:spMk id="43" creationId="{C1F06963-6374-4B48-844F-071A9BAAAE02}"/>
          </ac:spMkLst>
        </pc:spChg>
        <pc:spChg chg="add">
          <ac:chgData name="Amaan Ahmed (2232153)" userId="S::2232153@student.uwtsd.ac.uk::7d03fa2b-a8d5-49d9-bebd-3fab39d350e8" providerId="AD" clId="Web-{E4F8BB90-C376-66A1-FEC0-C4029D1BA3EB}" dt="2026-02-22T19:41:42.343" v="268"/>
          <ac:spMkLst>
            <pc:docMk/>
            <pc:sldMk cId="1465484755" sldId="264"/>
            <ac:spMk id="44" creationId="{6CB927A4-E432-4310-9CD5-E89FF5063179}"/>
          </ac:spMkLst>
        </pc:spChg>
        <pc:spChg chg="add">
          <ac:chgData name="Amaan Ahmed (2232153)" userId="S::2232153@student.uwtsd.ac.uk::7d03fa2b-a8d5-49d9-bebd-3fab39d350e8" providerId="AD" clId="Web-{E4F8BB90-C376-66A1-FEC0-C4029D1BA3EB}" dt="2026-02-22T19:41:42.343" v="268"/>
          <ac:spMkLst>
            <pc:docMk/>
            <pc:sldMk cId="1465484755" sldId="264"/>
            <ac:spMk id="45" creationId="{1453BF6C-B012-48B7-B4E8-6D7AC7C27D02}"/>
          </ac:spMkLst>
        </pc:spChg>
        <pc:spChg chg="add">
          <ac:chgData name="Amaan Ahmed (2232153)" userId="S::2232153@student.uwtsd.ac.uk::7d03fa2b-a8d5-49d9-bebd-3fab39d350e8" providerId="AD" clId="Web-{E4F8BB90-C376-66A1-FEC0-C4029D1BA3EB}" dt="2026-02-22T19:41:42.343" v="268"/>
          <ac:spMkLst>
            <pc:docMk/>
            <pc:sldMk cId="1465484755" sldId="264"/>
            <ac:spMk id="46" creationId="{95CA1169-FF3B-ACD1-8BDC-46B8553315BF}"/>
          </ac:spMkLst>
        </pc:spChg>
        <pc:spChg chg="add">
          <ac:chgData name="Amaan Ahmed (2232153)" userId="S::2232153@student.uwtsd.ac.uk::7d03fa2b-a8d5-49d9-bebd-3fab39d350e8" providerId="AD" clId="Web-{E4F8BB90-C376-66A1-FEC0-C4029D1BA3EB}" dt="2026-02-22T19:41:42.343" v="268"/>
          <ac:spMkLst>
            <pc:docMk/>
            <pc:sldMk cId="1465484755" sldId="264"/>
            <ac:spMk id="47" creationId="{E3020543-B24B-4EC4-8FFC-8DD88EEA91A8}"/>
          </ac:spMkLst>
        </pc:spChg>
        <pc:grpChg chg="add del">
          <ac:chgData name="Amaan Ahmed (2232153)" userId="S::2232153@student.uwtsd.ac.uk::7d03fa2b-a8d5-49d9-bebd-3fab39d350e8" providerId="AD" clId="Web-{E4F8BB90-C376-66A1-FEC0-C4029D1BA3EB}" dt="2026-02-22T19:41:27.561" v="263"/>
          <ac:grpSpMkLst>
            <pc:docMk/>
            <pc:sldMk cId="1465484755" sldId="264"/>
            <ac:grpSpMk id="18" creationId="{B63ACBA3-DEFD-4C6D-BBA0-64468FA99C2D}"/>
          </ac:grpSpMkLst>
        </pc:grpChg>
        <pc:grpChg chg="add del">
          <ac:chgData name="Amaan Ahmed (2232153)" userId="S::2232153@student.uwtsd.ac.uk::7d03fa2b-a8d5-49d9-bebd-3fab39d350e8" providerId="AD" clId="Web-{E4F8BB90-C376-66A1-FEC0-C4029D1BA3EB}" dt="2026-02-22T19:41:27.561" v="263"/>
          <ac:grpSpMkLst>
            <pc:docMk/>
            <pc:sldMk cId="1465484755" sldId="264"/>
            <ac:grpSpMk id="25" creationId="{2E751C04-BEA6-446B-A678-9C74819EBD4C}"/>
          </ac:grpSpMkLst>
        </pc:grpChg>
        <pc:graphicFrameChg chg="add del">
          <ac:chgData name="Amaan Ahmed (2232153)" userId="S::2232153@student.uwtsd.ac.uk::7d03fa2b-a8d5-49d9-bebd-3fab39d350e8" providerId="AD" clId="Web-{E4F8BB90-C376-66A1-FEC0-C4029D1BA3EB}" dt="2026-02-22T19:40:56.966" v="257"/>
          <ac:graphicFrameMkLst>
            <pc:docMk/>
            <pc:sldMk cId="1465484755" sldId="264"/>
            <ac:graphicFrameMk id="5" creationId="{124AF334-34C4-700D-A7B1-F73E7536A8FB}"/>
          </ac:graphicFrameMkLst>
        </pc:graphicFrameChg>
        <pc:cxnChg chg="add del">
          <ac:chgData name="Amaan Ahmed (2232153)" userId="S::2232153@student.uwtsd.ac.uk::7d03fa2b-a8d5-49d9-bebd-3fab39d350e8" providerId="AD" clId="Web-{E4F8BB90-C376-66A1-FEC0-C4029D1BA3EB}" dt="2026-02-22T19:41:29.936" v="265"/>
          <ac:cxnSpMkLst>
            <pc:docMk/>
            <pc:sldMk cId="1465484755" sldId="264"/>
            <ac:cxnSpMk id="34" creationId="{23AAC9B5-8015-485C-ACF9-A750390E9A56}"/>
          </ac:cxnSpMkLst>
        </pc:cxnChg>
        <pc:cxnChg chg="add">
          <ac:chgData name="Amaan Ahmed (2232153)" userId="S::2232153@student.uwtsd.ac.uk::7d03fa2b-a8d5-49d9-bebd-3fab39d350e8" providerId="AD" clId="Web-{E4F8BB90-C376-66A1-FEC0-C4029D1BA3EB}" dt="2026-02-22T19:41:42.343" v="268"/>
          <ac:cxnSpMkLst>
            <pc:docMk/>
            <pc:sldMk cId="1465484755" sldId="264"/>
            <ac:cxnSpMk id="48" creationId="{C49DA8F6-BCC1-4447-B54C-57856834B94B}"/>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BB5648-3255-4990-A4A7-E9673CDED6DD}"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D86D0E64-D113-43A4-BC3C-18CFCACD1A4E}">
      <dgm:prSet/>
      <dgm:spPr/>
      <dgm:t>
        <a:bodyPr/>
        <a:lstStyle/>
        <a:p>
          <a:r>
            <a:rPr lang="en-US"/>
            <a:t>Working in teams is a fundamental skill in health and social care settings. Health and social care professionals rarely work alone; instead, they collaborate with nurses, social workers, doctors,support workers, therapists, and other professionals to deliver safe and effective care.</a:t>
          </a:r>
        </a:p>
      </dgm:t>
    </dgm:pt>
    <dgm:pt modelId="{F13581DC-752E-4A08-BD44-EC45A79A0E11}" type="parTrans" cxnId="{9D279332-1572-40F2-BDFE-19955E573357}">
      <dgm:prSet/>
      <dgm:spPr/>
      <dgm:t>
        <a:bodyPr/>
        <a:lstStyle/>
        <a:p>
          <a:endParaRPr lang="en-US"/>
        </a:p>
      </dgm:t>
    </dgm:pt>
    <dgm:pt modelId="{0DF69543-AF8B-4F43-89B5-CF47EB269F61}" type="sibTrans" cxnId="{9D279332-1572-40F2-BDFE-19955E573357}">
      <dgm:prSet/>
      <dgm:spPr/>
      <dgm:t>
        <a:bodyPr/>
        <a:lstStyle/>
        <a:p>
          <a:endParaRPr lang="en-US"/>
        </a:p>
      </dgm:t>
    </dgm:pt>
    <dgm:pt modelId="{E0B213F6-DB9E-4BF6-941F-619A3362C80D}">
      <dgm:prSet/>
      <dgm:spPr/>
      <dgm:t>
        <a:bodyPr/>
        <a:lstStyle/>
        <a:p>
          <a:r>
            <a:rPr lang="en-US"/>
            <a:t>In this presentation, I will explain why teamwork is essential in professional practice, how it supports employability and personal development, and provide a practical example of how I would apply teamwork skills in a real health and social care environment.</a:t>
          </a:r>
        </a:p>
      </dgm:t>
    </dgm:pt>
    <dgm:pt modelId="{7C53F50E-904B-42D8-BD85-4B6E2DB712BC}" type="parTrans" cxnId="{A6FA8912-E80E-4DD0-B51C-E4CA04E5D897}">
      <dgm:prSet/>
      <dgm:spPr/>
      <dgm:t>
        <a:bodyPr/>
        <a:lstStyle/>
        <a:p>
          <a:endParaRPr lang="en-US"/>
        </a:p>
      </dgm:t>
    </dgm:pt>
    <dgm:pt modelId="{7A8C8F6A-B20C-4820-B7F1-341923BFABA9}" type="sibTrans" cxnId="{A6FA8912-E80E-4DD0-B51C-E4CA04E5D897}">
      <dgm:prSet/>
      <dgm:spPr/>
      <dgm:t>
        <a:bodyPr/>
        <a:lstStyle/>
        <a:p>
          <a:endParaRPr lang="en-US"/>
        </a:p>
      </dgm:t>
    </dgm:pt>
    <dgm:pt modelId="{D60F66FE-AE01-4E8E-958B-A097637C916B}" type="pres">
      <dgm:prSet presAssocID="{F5BB5648-3255-4990-A4A7-E9673CDED6DD}" presName="root" presStyleCnt="0">
        <dgm:presLayoutVars>
          <dgm:dir/>
          <dgm:resizeHandles val="exact"/>
        </dgm:presLayoutVars>
      </dgm:prSet>
      <dgm:spPr/>
    </dgm:pt>
    <dgm:pt modelId="{31BA41CF-8DA4-446D-87DF-EF4C6F6365C3}" type="pres">
      <dgm:prSet presAssocID="{D86D0E64-D113-43A4-BC3C-18CFCACD1A4E}" presName="compNode" presStyleCnt="0"/>
      <dgm:spPr/>
    </dgm:pt>
    <dgm:pt modelId="{E705A356-EBB8-416A-809D-1BF025B5A411}" type="pres">
      <dgm:prSet presAssocID="{D86D0E64-D113-43A4-BC3C-18CFCACD1A4E}" presName="bgRect" presStyleLbl="bgShp" presStyleIdx="0" presStyleCnt="2"/>
      <dgm:spPr/>
    </dgm:pt>
    <dgm:pt modelId="{64A677BD-EE7F-4676-8C6A-F55E6B6C56EB}" type="pres">
      <dgm:prSet presAssocID="{D86D0E64-D113-43A4-BC3C-18CFCACD1A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35FD9A20-575D-4986-8420-724F72B30209}" type="pres">
      <dgm:prSet presAssocID="{D86D0E64-D113-43A4-BC3C-18CFCACD1A4E}" presName="spaceRect" presStyleCnt="0"/>
      <dgm:spPr/>
    </dgm:pt>
    <dgm:pt modelId="{BFE25662-8564-4298-8CEA-6C6D765380BD}" type="pres">
      <dgm:prSet presAssocID="{D86D0E64-D113-43A4-BC3C-18CFCACD1A4E}" presName="parTx" presStyleLbl="revTx" presStyleIdx="0" presStyleCnt="2">
        <dgm:presLayoutVars>
          <dgm:chMax val="0"/>
          <dgm:chPref val="0"/>
        </dgm:presLayoutVars>
      </dgm:prSet>
      <dgm:spPr/>
    </dgm:pt>
    <dgm:pt modelId="{752CD584-72FE-4820-A810-F522F26F9998}" type="pres">
      <dgm:prSet presAssocID="{0DF69543-AF8B-4F43-89B5-CF47EB269F61}" presName="sibTrans" presStyleCnt="0"/>
      <dgm:spPr/>
    </dgm:pt>
    <dgm:pt modelId="{006AD6D7-4FF6-4CF1-95E5-D4EDEFF32184}" type="pres">
      <dgm:prSet presAssocID="{E0B213F6-DB9E-4BF6-941F-619A3362C80D}" presName="compNode" presStyleCnt="0"/>
      <dgm:spPr/>
    </dgm:pt>
    <dgm:pt modelId="{115D9572-2DE0-4EAD-9763-DCC577FA0B62}" type="pres">
      <dgm:prSet presAssocID="{E0B213F6-DB9E-4BF6-941F-619A3362C80D}" presName="bgRect" presStyleLbl="bgShp" presStyleIdx="1" presStyleCnt="2"/>
      <dgm:spPr/>
    </dgm:pt>
    <dgm:pt modelId="{EA4BC85E-7E7A-4705-B8DE-4C42E60B9150}" type="pres">
      <dgm:prSet presAssocID="{E0B213F6-DB9E-4BF6-941F-619A3362C80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52F52A5F-A41C-46AF-9C46-A6B6DA8C23D7}" type="pres">
      <dgm:prSet presAssocID="{E0B213F6-DB9E-4BF6-941F-619A3362C80D}" presName="spaceRect" presStyleCnt="0"/>
      <dgm:spPr/>
    </dgm:pt>
    <dgm:pt modelId="{B87B9697-383D-499D-99F7-676543B65C8C}" type="pres">
      <dgm:prSet presAssocID="{E0B213F6-DB9E-4BF6-941F-619A3362C80D}" presName="parTx" presStyleLbl="revTx" presStyleIdx="1" presStyleCnt="2">
        <dgm:presLayoutVars>
          <dgm:chMax val="0"/>
          <dgm:chPref val="0"/>
        </dgm:presLayoutVars>
      </dgm:prSet>
      <dgm:spPr/>
    </dgm:pt>
  </dgm:ptLst>
  <dgm:cxnLst>
    <dgm:cxn modelId="{A6FA8912-E80E-4DD0-B51C-E4CA04E5D897}" srcId="{F5BB5648-3255-4990-A4A7-E9673CDED6DD}" destId="{E0B213F6-DB9E-4BF6-941F-619A3362C80D}" srcOrd="1" destOrd="0" parTransId="{7C53F50E-904B-42D8-BD85-4B6E2DB712BC}" sibTransId="{7A8C8F6A-B20C-4820-B7F1-341923BFABA9}"/>
    <dgm:cxn modelId="{9D279332-1572-40F2-BDFE-19955E573357}" srcId="{F5BB5648-3255-4990-A4A7-E9673CDED6DD}" destId="{D86D0E64-D113-43A4-BC3C-18CFCACD1A4E}" srcOrd="0" destOrd="0" parTransId="{F13581DC-752E-4A08-BD44-EC45A79A0E11}" sibTransId="{0DF69543-AF8B-4F43-89B5-CF47EB269F61}"/>
    <dgm:cxn modelId="{62BADE4D-4E0C-40DC-89E5-47D60312F66C}" type="presOf" srcId="{E0B213F6-DB9E-4BF6-941F-619A3362C80D}" destId="{B87B9697-383D-499D-99F7-676543B65C8C}" srcOrd="0" destOrd="0" presId="urn:microsoft.com/office/officeart/2018/2/layout/IconVerticalSolidList"/>
    <dgm:cxn modelId="{34C2D8A9-44BE-4370-8E74-7019A729EF62}" type="presOf" srcId="{D86D0E64-D113-43A4-BC3C-18CFCACD1A4E}" destId="{BFE25662-8564-4298-8CEA-6C6D765380BD}" srcOrd="0" destOrd="0" presId="urn:microsoft.com/office/officeart/2018/2/layout/IconVerticalSolidList"/>
    <dgm:cxn modelId="{B75363B9-A58D-468E-8CE3-6CC1DB909EBB}" type="presOf" srcId="{F5BB5648-3255-4990-A4A7-E9673CDED6DD}" destId="{D60F66FE-AE01-4E8E-958B-A097637C916B}" srcOrd="0" destOrd="0" presId="urn:microsoft.com/office/officeart/2018/2/layout/IconVerticalSolidList"/>
    <dgm:cxn modelId="{F3F44B3F-54CB-45D0-85C4-99C6A9747287}" type="presParOf" srcId="{D60F66FE-AE01-4E8E-958B-A097637C916B}" destId="{31BA41CF-8DA4-446D-87DF-EF4C6F6365C3}" srcOrd="0" destOrd="0" presId="urn:microsoft.com/office/officeart/2018/2/layout/IconVerticalSolidList"/>
    <dgm:cxn modelId="{3B493C4A-DE9B-4389-A0B2-A6A850EB433B}" type="presParOf" srcId="{31BA41CF-8DA4-446D-87DF-EF4C6F6365C3}" destId="{E705A356-EBB8-416A-809D-1BF025B5A411}" srcOrd="0" destOrd="0" presId="urn:microsoft.com/office/officeart/2018/2/layout/IconVerticalSolidList"/>
    <dgm:cxn modelId="{9889A901-0003-4120-9257-498033DA530A}" type="presParOf" srcId="{31BA41CF-8DA4-446D-87DF-EF4C6F6365C3}" destId="{64A677BD-EE7F-4676-8C6A-F55E6B6C56EB}" srcOrd="1" destOrd="0" presId="urn:microsoft.com/office/officeart/2018/2/layout/IconVerticalSolidList"/>
    <dgm:cxn modelId="{0C77063F-392F-4059-BE11-1C0AABD593B9}" type="presParOf" srcId="{31BA41CF-8DA4-446D-87DF-EF4C6F6365C3}" destId="{35FD9A20-575D-4986-8420-724F72B30209}" srcOrd="2" destOrd="0" presId="urn:microsoft.com/office/officeart/2018/2/layout/IconVerticalSolidList"/>
    <dgm:cxn modelId="{BE80A0B9-BF02-4FEC-BBF0-E426DCCD2BF4}" type="presParOf" srcId="{31BA41CF-8DA4-446D-87DF-EF4C6F6365C3}" destId="{BFE25662-8564-4298-8CEA-6C6D765380BD}" srcOrd="3" destOrd="0" presId="urn:microsoft.com/office/officeart/2018/2/layout/IconVerticalSolidList"/>
    <dgm:cxn modelId="{8B7DFEF0-ADEF-4046-BC26-A11A0877D3C0}" type="presParOf" srcId="{D60F66FE-AE01-4E8E-958B-A097637C916B}" destId="{752CD584-72FE-4820-A810-F522F26F9998}" srcOrd="1" destOrd="0" presId="urn:microsoft.com/office/officeart/2018/2/layout/IconVerticalSolidList"/>
    <dgm:cxn modelId="{468985AA-F534-4C3C-B9E7-39B98DB7B083}" type="presParOf" srcId="{D60F66FE-AE01-4E8E-958B-A097637C916B}" destId="{006AD6D7-4FF6-4CF1-95E5-D4EDEFF32184}" srcOrd="2" destOrd="0" presId="urn:microsoft.com/office/officeart/2018/2/layout/IconVerticalSolidList"/>
    <dgm:cxn modelId="{F80724AA-327E-40DB-80D8-B308237B97BF}" type="presParOf" srcId="{006AD6D7-4FF6-4CF1-95E5-D4EDEFF32184}" destId="{115D9572-2DE0-4EAD-9763-DCC577FA0B62}" srcOrd="0" destOrd="0" presId="urn:microsoft.com/office/officeart/2018/2/layout/IconVerticalSolidList"/>
    <dgm:cxn modelId="{340E075E-7FA2-4DD5-A833-7DE9CB0A89C6}" type="presParOf" srcId="{006AD6D7-4FF6-4CF1-95E5-D4EDEFF32184}" destId="{EA4BC85E-7E7A-4705-B8DE-4C42E60B9150}" srcOrd="1" destOrd="0" presId="urn:microsoft.com/office/officeart/2018/2/layout/IconVerticalSolidList"/>
    <dgm:cxn modelId="{1DCEC1ED-9CCC-4BE9-BD06-4823BDD19997}" type="presParOf" srcId="{006AD6D7-4FF6-4CF1-95E5-D4EDEFF32184}" destId="{52F52A5F-A41C-46AF-9C46-A6B6DA8C23D7}" srcOrd="2" destOrd="0" presId="urn:microsoft.com/office/officeart/2018/2/layout/IconVerticalSolidList"/>
    <dgm:cxn modelId="{BFB48882-F1E8-4DA5-8D40-50443667CAE9}" type="presParOf" srcId="{006AD6D7-4FF6-4CF1-95E5-D4EDEFF32184}" destId="{B87B9697-383D-499D-99F7-676543B65C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9F0741-A203-4FAF-88B1-53EE3492D80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586116B-5CD2-49DA-8F18-2E8FEDA52CA2}">
      <dgm:prSet/>
      <dgm:spPr/>
      <dgm:t>
        <a:bodyPr/>
        <a:lstStyle/>
        <a:p>
          <a:pPr>
            <a:lnSpc>
              <a:spcPct val="100000"/>
            </a:lnSpc>
          </a:pPr>
          <a:r>
            <a:rPr lang="en-US"/>
            <a:t>Teamwork refers to the ability to work collaboratively with others towards a shared goal. In health and social care, this goal is to provide safe, high-quality, person-centred care.</a:t>
          </a:r>
        </a:p>
      </dgm:t>
    </dgm:pt>
    <dgm:pt modelId="{BE6DD826-8B41-4E3D-A592-C79314978169}" type="parTrans" cxnId="{4FA4FD3C-4CBD-49B6-A7F6-78259F184DB8}">
      <dgm:prSet/>
      <dgm:spPr/>
      <dgm:t>
        <a:bodyPr/>
        <a:lstStyle/>
        <a:p>
          <a:endParaRPr lang="en-US"/>
        </a:p>
      </dgm:t>
    </dgm:pt>
    <dgm:pt modelId="{EE7B6A1D-75FF-4836-82C7-AE4419DFB178}" type="sibTrans" cxnId="{4FA4FD3C-4CBD-49B6-A7F6-78259F184DB8}">
      <dgm:prSet/>
      <dgm:spPr/>
      <dgm:t>
        <a:bodyPr/>
        <a:lstStyle/>
        <a:p>
          <a:endParaRPr lang="en-US"/>
        </a:p>
      </dgm:t>
    </dgm:pt>
    <dgm:pt modelId="{D7F40F7C-4243-42FC-853D-9479CAE5FC27}">
      <dgm:prSet/>
      <dgm:spPr/>
      <dgm:t>
        <a:bodyPr/>
        <a:lstStyle/>
        <a:p>
          <a:pPr>
            <a:lnSpc>
              <a:spcPct val="100000"/>
            </a:lnSpc>
          </a:pPr>
          <a:r>
            <a:rPr lang="en-US"/>
            <a:t>Effective teamwork includes clear communication, mutual respect, shared responsibility, and understanding each team member’s role. Professionals must cooperate, share information appropriately, and support each other to achieve positive outcomes for service users.</a:t>
          </a:r>
        </a:p>
      </dgm:t>
    </dgm:pt>
    <dgm:pt modelId="{29D59BDC-66C8-497E-AC25-7D459C4C55BE}" type="parTrans" cxnId="{2386EF13-41B7-414F-8BEF-C2FF3384FF62}">
      <dgm:prSet/>
      <dgm:spPr/>
      <dgm:t>
        <a:bodyPr/>
        <a:lstStyle/>
        <a:p>
          <a:endParaRPr lang="en-US"/>
        </a:p>
      </dgm:t>
    </dgm:pt>
    <dgm:pt modelId="{437FA568-87E5-4AE0-B30C-C39B10333DC2}" type="sibTrans" cxnId="{2386EF13-41B7-414F-8BEF-C2FF3384FF62}">
      <dgm:prSet/>
      <dgm:spPr/>
      <dgm:t>
        <a:bodyPr/>
        <a:lstStyle/>
        <a:p>
          <a:endParaRPr lang="en-US"/>
        </a:p>
      </dgm:t>
    </dgm:pt>
    <dgm:pt modelId="{75EC913D-4AB0-4171-8EEF-B1078DD75DCA}">
      <dgm:prSet/>
      <dgm:spPr/>
      <dgm:t>
        <a:bodyPr/>
        <a:lstStyle/>
        <a:p>
          <a:pPr>
            <a:lnSpc>
              <a:spcPct val="100000"/>
            </a:lnSpc>
          </a:pPr>
          <a:r>
            <a:rPr lang="en-US"/>
            <a:t>The Nursing and Midwifery Council (2018) states that professionals must work cooperatively with colleagues to ensure safe and effective practice. This highlights that teamwork is not optional but a professional requirement.</a:t>
          </a:r>
        </a:p>
      </dgm:t>
    </dgm:pt>
    <dgm:pt modelId="{C6414AAB-DF08-4275-8DBD-BD7D40F0A046}" type="parTrans" cxnId="{BC98FD7E-294B-4561-B36D-551871DE22D0}">
      <dgm:prSet/>
      <dgm:spPr/>
      <dgm:t>
        <a:bodyPr/>
        <a:lstStyle/>
        <a:p>
          <a:endParaRPr lang="en-US"/>
        </a:p>
      </dgm:t>
    </dgm:pt>
    <dgm:pt modelId="{C0852A4E-7609-4C4E-B315-0EFA7DA7557F}" type="sibTrans" cxnId="{BC98FD7E-294B-4561-B36D-551871DE22D0}">
      <dgm:prSet/>
      <dgm:spPr/>
      <dgm:t>
        <a:bodyPr/>
        <a:lstStyle/>
        <a:p>
          <a:endParaRPr lang="en-US"/>
        </a:p>
      </dgm:t>
    </dgm:pt>
    <dgm:pt modelId="{58AF47A2-9EC9-4174-8BC9-C2721BA05284}" type="pres">
      <dgm:prSet presAssocID="{1E9F0741-A203-4FAF-88B1-53EE3492D80B}" presName="root" presStyleCnt="0">
        <dgm:presLayoutVars>
          <dgm:dir/>
          <dgm:resizeHandles val="exact"/>
        </dgm:presLayoutVars>
      </dgm:prSet>
      <dgm:spPr/>
    </dgm:pt>
    <dgm:pt modelId="{3764E2E0-907B-4D37-BE45-052186B74F3A}" type="pres">
      <dgm:prSet presAssocID="{9586116B-5CD2-49DA-8F18-2E8FEDA52CA2}" presName="compNode" presStyleCnt="0"/>
      <dgm:spPr/>
    </dgm:pt>
    <dgm:pt modelId="{89B4EB4F-1B7A-4FEF-88CD-0FDC1B113B8A}" type="pres">
      <dgm:prSet presAssocID="{9586116B-5CD2-49DA-8F18-2E8FEDA52CA2}" presName="bgRect" presStyleLbl="bgShp" presStyleIdx="0" presStyleCnt="3"/>
      <dgm:spPr/>
    </dgm:pt>
    <dgm:pt modelId="{2F6E4E61-62DF-4671-836F-FCB3635EE149}" type="pres">
      <dgm:prSet presAssocID="{9586116B-5CD2-49DA-8F18-2E8FEDA52CA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DD304CA9-A93F-471B-A49B-9CED2504B0D3}" type="pres">
      <dgm:prSet presAssocID="{9586116B-5CD2-49DA-8F18-2E8FEDA52CA2}" presName="spaceRect" presStyleCnt="0"/>
      <dgm:spPr/>
    </dgm:pt>
    <dgm:pt modelId="{D67D9078-F53C-4FF4-9E54-EE641DD55796}" type="pres">
      <dgm:prSet presAssocID="{9586116B-5CD2-49DA-8F18-2E8FEDA52CA2}" presName="parTx" presStyleLbl="revTx" presStyleIdx="0" presStyleCnt="3">
        <dgm:presLayoutVars>
          <dgm:chMax val="0"/>
          <dgm:chPref val="0"/>
        </dgm:presLayoutVars>
      </dgm:prSet>
      <dgm:spPr/>
    </dgm:pt>
    <dgm:pt modelId="{5B5BDE60-C10E-4F09-A23F-312EFB8D0F9F}" type="pres">
      <dgm:prSet presAssocID="{EE7B6A1D-75FF-4836-82C7-AE4419DFB178}" presName="sibTrans" presStyleCnt="0"/>
      <dgm:spPr/>
    </dgm:pt>
    <dgm:pt modelId="{9A3B30D0-D9B2-43BE-A405-2A52DA5E4F35}" type="pres">
      <dgm:prSet presAssocID="{D7F40F7C-4243-42FC-853D-9479CAE5FC27}" presName="compNode" presStyleCnt="0"/>
      <dgm:spPr/>
    </dgm:pt>
    <dgm:pt modelId="{8207FFBA-332C-49B2-8C8E-B472C7356303}" type="pres">
      <dgm:prSet presAssocID="{D7F40F7C-4243-42FC-853D-9479CAE5FC27}" presName="bgRect" presStyleLbl="bgShp" presStyleIdx="1" presStyleCnt="3"/>
      <dgm:spPr/>
    </dgm:pt>
    <dgm:pt modelId="{4E09E9D9-6D8C-40B5-9069-5BFEAC1726F2}" type="pres">
      <dgm:prSet presAssocID="{D7F40F7C-4243-42FC-853D-9479CAE5FC2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2AAAFA7C-FA51-4C88-BC81-13293E0E68A5}" type="pres">
      <dgm:prSet presAssocID="{D7F40F7C-4243-42FC-853D-9479CAE5FC27}" presName="spaceRect" presStyleCnt="0"/>
      <dgm:spPr/>
    </dgm:pt>
    <dgm:pt modelId="{760744E0-4E3E-4891-9B86-353EE8E41F6A}" type="pres">
      <dgm:prSet presAssocID="{D7F40F7C-4243-42FC-853D-9479CAE5FC27}" presName="parTx" presStyleLbl="revTx" presStyleIdx="1" presStyleCnt="3">
        <dgm:presLayoutVars>
          <dgm:chMax val="0"/>
          <dgm:chPref val="0"/>
        </dgm:presLayoutVars>
      </dgm:prSet>
      <dgm:spPr/>
    </dgm:pt>
    <dgm:pt modelId="{F79A0515-ABB8-4D5C-B7A8-90B4408BAF4D}" type="pres">
      <dgm:prSet presAssocID="{437FA568-87E5-4AE0-B30C-C39B10333DC2}" presName="sibTrans" presStyleCnt="0"/>
      <dgm:spPr/>
    </dgm:pt>
    <dgm:pt modelId="{D55DE098-C718-4D87-9C96-FCAEC08C387D}" type="pres">
      <dgm:prSet presAssocID="{75EC913D-4AB0-4171-8EEF-B1078DD75DCA}" presName="compNode" presStyleCnt="0"/>
      <dgm:spPr/>
    </dgm:pt>
    <dgm:pt modelId="{F1A8DACB-2106-46EB-9F6A-0045179ECBC3}" type="pres">
      <dgm:prSet presAssocID="{75EC913D-4AB0-4171-8EEF-B1078DD75DCA}" presName="bgRect" presStyleLbl="bgShp" presStyleIdx="2" presStyleCnt="3"/>
      <dgm:spPr/>
    </dgm:pt>
    <dgm:pt modelId="{5C63F3CD-64D7-438E-96F2-A1C618EB89E5}" type="pres">
      <dgm:prSet presAssocID="{75EC913D-4AB0-4171-8EEF-B1078DD75D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F5375628-7572-49F4-81AB-B1DC7F3028EB}" type="pres">
      <dgm:prSet presAssocID="{75EC913D-4AB0-4171-8EEF-B1078DD75DCA}" presName="spaceRect" presStyleCnt="0"/>
      <dgm:spPr/>
    </dgm:pt>
    <dgm:pt modelId="{BAF1D54E-047C-4811-9491-05C91A2D5720}" type="pres">
      <dgm:prSet presAssocID="{75EC913D-4AB0-4171-8EEF-B1078DD75DCA}" presName="parTx" presStyleLbl="revTx" presStyleIdx="2" presStyleCnt="3">
        <dgm:presLayoutVars>
          <dgm:chMax val="0"/>
          <dgm:chPref val="0"/>
        </dgm:presLayoutVars>
      </dgm:prSet>
      <dgm:spPr/>
    </dgm:pt>
  </dgm:ptLst>
  <dgm:cxnLst>
    <dgm:cxn modelId="{9316A50C-38D6-41D3-8701-6F59F4E2C512}" type="presOf" srcId="{D7F40F7C-4243-42FC-853D-9479CAE5FC27}" destId="{760744E0-4E3E-4891-9B86-353EE8E41F6A}" srcOrd="0" destOrd="0" presId="urn:microsoft.com/office/officeart/2018/2/layout/IconVerticalSolidList"/>
    <dgm:cxn modelId="{2386EF13-41B7-414F-8BEF-C2FF3384FF62}" srcId="{1E9F0741-A203-4FAF-88B1-53EE3492D80B}" destId="{D7F40F7C-4243-42FC-853D-9479CAE5FC27}" srcOrd="1" destOrd="0" parTransId="{29D59BDC-66C8-497E-AC25-7D459C4C55BE}" sibTransId="{437FA568-87E5-4AE0-B30C-C39B10333DC2}"/>
    <dgm:cxn modelId="{4FA4FD3C-4CBD-49B6-A7F6-78259F184DB8}" srcId="{1E9F0741-A203-4FAF-88B1-53EE3492D80B}" destId="{9586116B-5CD2-49DA-8F18-2E8FEDA52CA2}" srcOrd="0" destOrd="0" parTransId="{BE6DD826-8B41-4E3D-A592-C79314978169}" sibTransId="{EE7B6A1D-75FF-4836-82C7-AE4419DFB178}"/>
    <dgm:cxn modelId="{AF655D51-39EB-4586-A8A2-3986AFA73F52}" type="presOf" srcId="{9586116B-5CD2-49DA-8F18-2E8FEDA52CA2}" destId="{D67D9078-F53C-4FF4-9E54-EE641DD55796}" srcOrd="0" destOrd="0" presId="urn:microsoft.com/office/officeart/2018/2/layout/IconVerticalSolidList"/>
    <dgm:cxn modelId="{BC98FD7E-294B-4561-B36D-551871DE22D0}" srcId="{1E9F0741-A203-4FAF-88B1-53EE3492D80B}" destId="{75EC913D-4AB0-4171-8EEF-B1078DD75DCA}" srcOrd="2" destOrd="0" parTransId="{C6414AAB-DF08-4275-8DBD-BD7D40F0A046}" sibTransId="{C0852A4E-7609-4C4E-B315-0EFA7DA7557F}"/>
    <dgm:cxn modelId="{9D52709D-78C5-4511-9963-654344DC7A3E}" type="presOf" srcId="{75EC913D-4AB0-4171-8EEF-B1078DD75DCA}" destId="{BAF1D54E-047C-4811-9491-05C91A2D5720}" srcOrd="0" destOrd="0" presId="urn:microsoft.com/office/officeart/2018/2/layout/IconVerticalSolidList"/>
    <dgm:cxn modelId="{665837C4-8EFC-4A57-B410-81C9FBCD6DCD}" type="presOf" srcId="{1E9F0741-A203-4FAF-88B1-53EE3492D80B}" destId="{58AF47A2-9EC9-4174-8BC9-C2721BA05284}" srcOrd="0" destOrd="0" presId="urn:microsoft.com/office/officeart/2018/2/layout/IconVerticalSolidList"/>
    <dgm:cxn modelId="{3B6D3C7A-B901-49A0-9FCD-3F6F8430BA73}" type="presParOf" srcId="{58AF47A2-9EC9-4174-8BC9-C2721BA05284}" destId="{3764E2E0-907B-4D37-BE45-052186B74F3A}" srcOrd="0" destOrd="0" presId="urn:microsoft.com/office/officeart/2018/2/layout/IconVerticalSolidList"/>
    <dgm:cxn modelId="{2F6FC296-1731-4217-A6C0-8E47B5E8F79F}" type="presParOf" srcId="{3764E2E0-907B-4D37-BE45-052186B74F3A}" destId="{89B4EB4F-1B7A-4FEF-88CD-0FDC1B113B8A}" srcOrd="0" destOrd="0" presId="urn:microsoft.com/office/officeart/2018/2/layout/IconVerticalSolidList"/>
    <dgm:cxn modelId="{98932523-1943-4AE6-9EF3-C91C5E04B123}" type="presParOf" srcId="{3764E2E0-907B-4D37-BE45-052186B74F3A}" destId="{2F6E4E61-62DF-4671-836F-FCB3635EE149}" srcOrd="1" destOrd="0" presId="urn:microsoft.com/office/officeart/2018/2/layout/IconVerticalSolidList"/>
    <dgm:cxn modelId="{DEBF95AA-305B-4269-A7BD-925E63D9F38A}" type="presParOf" srcId="{3764E2E0-907B-4D37-BE45-052186B74F3A}" destId="{DD304CA9-A93F-471B-A49B-9CED2504B0D3}" srcOrd="2" destOrd="0" presId="urn:microsoft.com/office/officeart/2018/2/layout/IconVerticalSolidList"/>
    <dgm:cxn modelId="{AEA0C3F0-0A64-42D1-AC81-2F4087BB0E69}" type="presParOf" srcId="{3764E2E0-907B-4D37-BE45-052186B74F3A}" destId="{D67D9078-F53C-4FF4-9E54-EE641DD55796}" srcOrd="3" destOrd="0" presId="urn:microsoft.com/office/officeart/2018/2/layout/IconVerticalSolidList"/>
    <dgm:cxn modelId="{A517E18C-0F43-406C-8ABC-F030C03C43DF}" type="presParOf" srcId="{58AF47A2-9EC9-4174-8BC9-C2721BA05284}" destId="{5B5BDE60-C10E-4F09-A23F-312EFB8D0F9F}" srcOrd="1" destOrd="0" presId="urn:microsoft.com/office/officeart/2018/2/layout/IconVerticalSolidList"/>
    <dgm:cxn modelId="{280FEFF9-E4D1-411A-89C1-1EF8EC48B788}" type="presParOf" srcId="{58AF47A2-9EC9-4174-8BC9-C2721BA05284}" destId="{9A3B30D0-D9B2-43BE-A405-2A52DA5E4F35}" srcOrd="2" destOrd="0" presId="urn:microsoft.com/office/officeart/2018/2/layout/IconVerticalSolidList"/>
    <dgm:cxn modelId="{AFA4293F-9CB8-4A01-8B04-DB93E6EA6EAD}" type="presParOf" srcId="{9A3B30D0-D9B2-43BE-A405-2A52DA5E4F35}" destId="{8207FFBA-332C-49B2-8C8E-B472C7356303}" srcOrd="0" destOrd="0" presId="urn:microsoft.com/office/officeart/2018/2/layout/IconVerticalSolidList"/>
    <dgm:cxn modelId="{AF2EA609-F38F-4EB2-96CF-750EAC525A97}" type="presParOf" srcId="{9A3B30D0-D9B2-43BE-A405-2A52DA5E4F35}" destId="{4E09E9D9-6D8C-40B5-9069-5BFEAC1726F2}" srcOrd="1" destOrd="0" presId="urn:microsoft.com/office/officeart/2018/2/layout/IconVerticalSolidList"/>
    <dgm:cxn modelId="{49010083-CF02-4691-98F5-BE364B36F9A7}" type="presParOf" srcId="{9A3B30D0-D9B2-43BE-A405-2A52DA5E4F35}" destId="{2AAAFA7C-FA51-4C88-BC81-13293E0E68A5}" srcOrd="2" destOrd="0" presId="urn:microsoft.com/office/officeart/2018/2/layout/IconVerticalSolidList"/>
    <dgm:cxn modelId="{F38A2388-6EA9-44C7-B404-BC10E8374F20}" type="presParOf" srcId="{9A3B30D0-D9B2-43BE-A405-2A52DA5E4F35}" destId="{760744E0-4E3E-4891-9B86-353EE8E41F6A}" srcOrd="3" destOrd="0" presId="urn:microsoft.com/office/officeart/2018/2/layout/IconVerticalSolidList"/>
    <dgm:cxn modelId="{B0867337-E709-4F4C-9AB9-9AAB7B0A9E32}" type="presParOf" srcId="{58AF47A2-9EC9-4174-8BC9-C2721BA05284}" destId="{F79A0515-ABB8-4D5C-B7A8-90B4408BAF4D}" srcOrd="3" destOrd="0" presId="urn:microsoft.com/office/officeart/2018/2/layout/IconVerticalSolidList"/>
    <dgm:cxn modelId="{2B250CD7-A406-441F-913F-36C167055EB9}" type="presParOf" srcId="{58AF47A2-9EC9-4174-8BC9-C2721BA05284}" destId="{D55DE098-C718-4D87-9C96-FCAEC08C387D}" srcOrd="4" destOrd="0" presId="urn:microsoft.com/office/officeart/2018/2/layout/IconVerticalSolidList"/>
    <dgm:cxn modelId="{D7D4CE11-1D08-4AD1-96A1-20B88A6CEBE5}" type="presParOf" srcId="{D55DE098-C718-4D87-9C96-FCAEC08C387D}" destId="{F1A8DACB-2106-46EB-9F6A-0045179ECBC3}" srcOrd="0" destOrd="0" presId="urn:microsoft.com/office/officeart/2018/2/layout/IconVerticalSolidList"/>
    <dgm:cxn modelId="{B4FC1BCC-6D1B-4927-9B76-FB1CB7319556}" type="presParOf" srcId="{D55DE098-C718-4D87-9C96-FCAEC08C387D}" destId="{5C63F3CD-64D7-438E-96F2-A1C618EB89E5}" srcOrd="1" destOrd="0" presId="urn:microsoft.com/office/officeart/2018/2/layout/IconVerticalSolidList"/>
    <dgm:cxn modelId="{ED432F35-FB6F-47EF-9CBC-8ECC9C455D9D}" type="presParOf" srcId="{D55DE098-C718-4D87-9C96-FCAEC08C387D}" destId="{F5375628-7572-49F4-81AB-B1DC7F3028EB}" srcOrd="2" destOrd="0" presId="urn:microsoft.com/office/officeart/2018/2/layout/IconVerticalSolidList"/>
    <dgm:cxn modelId="{6D108DE4-7396-4504-9919-EDA9E67E94F2}" type="presParOf" srcId="{D55DE098-C718-4D87-9C96-FCAEC08C387D}" destId="{BAF1D54E-047C-4811-9491-05C91A2D572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8D1C3E-C49D-48F7-A332-AA340B90CFE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0E519D0-7D2A-4BA3-8C18-946BB9B93CA6}">
      <dgm:prSet/>
      <dgm:spPr/>
      <dgm:t>
        <a:bodyPr/>
        <a:lstStyle/>
        <a:p>
          <a:r>
            <a:rPr lang="en-US"/>
            <a:t>Teamwork is essential because it promotes patient safety, improves quality of care, and ensures coordinated service delivery. When professionals collaborate effectively, they reduce the risk of errors and ensure that care plans are consistent and well-managed.</a:t>
          </a:r>
        </a:p>
      </dgm:t>
    </dgm:pt>
    <dgm:pt modelId="{6F20E6CA-ECCF-48A3-896A-3F6C2AE8B637}" type="parTrans" cxnId="{35FA16A1-A982-4FDF-B07A-956DA374E716}">
      <dgm:prSet/>
      <dgm:spPr/>
      <dgm:t>
        <a:bodyPr/>
        <a:lstStyle/>
        <a:p>
          <a:endParaRPr lang="en-US"/>
        </a:p>
      </dgm:t>
    </dgm:pt>
    <dgm:pt modelId="{D9A58ADE-EB68-4383-8C56-6F1A5C5B05DB}" type="sibTrans" cxnId="{35FA16A1-A982-4FDF-B07A-956DA374E716}">
      <dgm:prSet/>
      <dgm:spPr/>
      <dgm:t>
        <a:bodyPr/>
        <a:lstStyle/>
        <a:p>
          <a:endParaRPr lang="en-US"/>
        </a:p>
      </dgm:t>
    </dgm:pt>
    <dgm:pt modelId="{B31C1C94-6399-4393-8CC5-196B1E6B99C7}">
      <dgm:prSet/>
      <dgm:spPr/>
      <dgm:t>
        <a:bodyPr/>
        <a:lstStyle/>
        <a:p>
          <a:r>
            <a:rPr lang="en-US"/>
            <a:t>Working in multidisciplinary teams allows different professionals to contribute their expertise. For example, a nurse may focus on clinical care, while a social worker may address safeguarding or social support needs. Together, they provide holistic care that meets all aspects of an individual’s wellbeing.</a:t>
          </a:r>
        </a:p>
      </dgm:t>
    </dgm:pt>
    <dgm:pt modelId="{5517AD6F-0864-465D-ACEB-82DE4B3879BA}" type="parTrans" cxnId="{DE19AC0E-2E96-448F-92C3-FC4EF67C0A6C}">
      <dgm:prSet/>
      <dgm:spPr/>
      <dgm:t>
        <a:bodyPr/>
        <a:lstStyle/>
        <a:p>
          <a:endParaRPr lang="en-US"/>
        </a:p>
      </dgm:t>
    </dgm:pt>
    <dgm:pt modelId="{1265641A-11EF-4B9A-859E-5116BFFCC2E8}" type="sibTrans" cxnId="{DE19AC0E-2E96-448F-92C3-FC4EF67C0A6C}">
      <dgm:prSet/>
      <dgm:spPr/>
      <dgm:t>
        <a:bodyPr/>
        <a:lstStyle/>
        <a:p>
          <a:endParaRPr lang="en-US"/>
        </a:p>
      </dgm:t>
    </dgm:pt>
    <dgm:pt modelId="{114B85A3-CFFE-4446-A206-58649D8DF920}">
      <dgm:prSet/>
      <dgm:spPr/>
      <dgm:t>
        <a:bodyPr/>
        <a:lstStyle/>
        <a:p>
          <a:r>
            <a:rPr lang="en-US"/>
            <a:t>The World Health Organization (2010) emphasises that collaborative practice strengthens health systems and improves health outcomes, demonstrating the global importance of teamwork in care settings.</a:t>
          </a:r>
        </a:p>
      </dgm:t>
    </dgm:pt>
    <dgm:pt modelId="{C1E6E3E1-80D9-40DF-A1D4-86191AE65FC6}" type="parTrans" cxnId="{2E407C96-098F-48E7-87A3-EF6544FE8081}">
      <dgm:prSet/>
      <dgm:spPr/>
      <dgm:t>
        <a:bodyPr/>
        <a:lstStyle/>
        <a:p>
          <a:endParaRPr lang="en-US"/>
        </a:p>
      </dgm:t>
    </dgm:pt>
    <dgm:pt modelId="{3FE5C3DE-1C10-4F36-8EBD-B1C3A2BD16B9}" type="sibTrans" cxnId="{2E407C96-098F-48E7-87A3-EF6544FE8081}">
      <dgm:prSet/>
      <dgm:spPr/>
      <dgm:t>
        <a:bodyPr/>
        <a:lstStyle/>
        <a:p>
          <a:endParaRPr lang="en-US"/>
        </a:p>
      </dgm:t>
    </dgm:pt>
    <dgm:pt modelId="{0AB44DFE-8F7C-4FB9-8FB2-4253F416F0C0}" type="pres">
      <dgm:prSet presAssocID="{F08D1C3E-C49D-48F7-A332-AA340B90CFED}" presName="root" presStyleCnt="0">
        <dgm:presLayoutVars>
          <dgm:dir/>
          <dgm:resizeHandles val="exact"/>
        </dgm:presLayoutVars>
      </dgm:prSet>
      <dgm:spPr/>
    </dgm:pt>
    <dgm:pt modelId="{2D5CD264-DF83-43F5-B81E-D0437D867CFA}" type="pres">
      <dgm:prSet presAssocID="{B0E519D0-7D2A-4BA3-8C18-946BB9B93CA6}" presName="compNode" presStyleCnt="0"/>
      <dgm:spPr/>
    </dgm:pt>
    <dgm:pt modelId="{1BB5E6E9-648A-4266-81C6-7E24AAD3F0AD}" type="pres">
      <dgm:prSet presAssocID="{B0E519D0-7D2A-4BA3-8C18-946BB9B93CA6}" presName="bgRect" presStyleLbl="bgShp" presStyleIdx="0" presStyleCnt="3"/>
      <dgm:spPr/>
    </dgm:pt>
    <dgm:pt modelId="{26C2F43D-1913-4BDC-A8DE-F8DC41B4542D}" type="pres">
      <dgm:prSet presAssocID="{B0E519D0-7D2A-4BA3-8C18-946BB9B93CA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92072760-E72F-4688-A70F-9DF2B43E93E4}" type="pres">
      <dgm:prSet presAssocID="{B0E519D0-7D2A-4BA3-8C18-946BB9B93CA6}" presName="spaceRect" presStyleCnt="0"/>
      <dgm:spPr/>
    </dgm:pt>
    <dgm:pt modelId="{C0541CDC-73CD-48F3-B308-2F9F62F0F4A4}" type="pres">
      <dgm:prSet presAssocID="{B0E519D0-7D2A-4BA3-8C18-946BB9B93CA6}" presName="parTx" presStyleLbl="revTx" presStyleIdx="0" presStyleCnt="3">
        <dgm:presLayoutVars>
          <dgm:chMax val="0"/>
          <dgm:chPref val="0"/>
        </dgm:presLayoutVars>
      </dgm:prSet>
      <dgm:spPr/>
    </dgm:pt>
    <dgm:pt modelId="{3446D14C-8EBF-4B26-BDB3-822DC40C736F}" type="pres">
      <dgm:prSet presAssocID="{D9A58ADE-EB68-4383-8C56-6F1A5C5B05DB}" presName="sibTrans" presStyleCnt="0"/>
      <dgm:spPr/>
    </dgm:pt>
    <dgm:pt modelId="{C1889CEF-6E62-4420-853C-3E5E93BAD79C}" type="pres">
      <dgm:prSet presAssocID="{B31C1C94-6399-4393-8CC5-196B1E6B99C7}" presName="compNode" presStyleCnt="0"/>
      <dgm:spPr/>
    </dgm:pt>
    <dgm:pt modelId="{9860CA31-70AC-47DA-8369-19047FD55289}" type="pres">
      <dgm:prSet presAssocID="{B31C1C94-6399-4393-8CC5-196B1E6B99C7}" presName="bgRect" presStyleLbl="bgShp" presStyleIdx="1" presStyleCnt="3"/>
      <dgm:spPr/>
    </dgm:pt>
    <dgm:pt modelId="{136992FC-A365-4A05-B6E2-3F74547F9B60}" type="pres">
      <dgm:prSet presAssocID="{B31C1C94-6399-4393-8CC5-196B1E6B99C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1E6AE546-6843-460A-9E1D-FCE4F43363A3}" type="pres">
      <dgm:prSet presAssocID="{B31C1C94-6399-4393-8CC5-196B1E6B99C7}" presName="spaceRect" presStyleCnt="0"/>
      <dgm:spPr/>
    </dgm:pt>
    <dgm:pt modelId="{6BB08421-7869-472F-8F8E-4D648FD1E7AD}" type="pres">
      <dgm:prSet presAssocID="{B31C1C94-6399-4393-8CC5-196B1E6B99C7}" presName="parTx" presStyleLbl="revTx" presStyleIdx="1" presStyleCnt="3">
        <dgm:presLayoutVars>
          <dgm:chMax val="0"/>
          <dgm:chPref val="0"/>
        </dgm:presLayoutVars>
      </dgm:prSet>
      <dgm:spPr/>
    </dgm:pt>
    <dgm:pt modelId="{D007D3A6-964E-4213-B734-CCB45832B57F}" type="pres">
      <dgm:prSet presAssocID="{1265641A-11EF-4B9A-859E-5116BFFCC2E8}" presName="sibTrans" presStyleCnt="0"/>
      <dgm:spPr/>
    </dgm:pt>
    <dgm:pt modelId="{B8536D02-297D-48B6-8DD8-725EFAA4EDE5}" type="pres">
      <dgm:prSet presAssocID="{114B85A3-CFFE-4446-A206-58649D8DF920}" presName="compNode" presStyleCnt="0"/>
      <dgm:spPr/>
    </dgm:pt>
    <dgm:pt modelId="{C1B0F942-246C-4421-BDE6-6B30E12E34BF}" type="pres">
      <dgm:prSet presAssocID="{114B85A3-CFFE-4446-A206-58649D8DF920}" presName="bgRect" presStyleLbl="bgShp" presStyleIdx="2" presStyleCnt="3"/>
      <dgm:spPr/>
    </dgm:pt>
    <dgm:pt modelId="{DD4F1C15-20FD-49C0-AF05-EFD142CA50BC}" type="pres">
      <dgm:prSet presAssocID="{114B85A3-CFFE-4446-A206-58649D8DF92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570F00E0-F07F-4B4A-93CA-EE483A2B8559}" type="pres">
      <dgm:prSet presAssocID="{114B85A3-CFFE-4446-A206-58649D8DF920}" presName="spaceRect" presStyleCnt="0"/>
      <dgm:spPr/>
    </dgm:pt>
    <dgm:pt modelId="{3244CEB2-45C9-4550-806F-348DAB88B519}" type="pres">
      <dgm:prSet presAssocID="{114B85A3-CFFE-4446-A206-58649D8DF920}" presName="parTx" presStyleLbl="revTx" presStyleIdx="2" presStyleCnt="3">
        <dgm:presLayoutVars>
          <dgm:chMax val="0"/>
          <dgm:chPref val="0"/>
        </dgm:presLayoutVars>
      </dgm:prSet>
      <dgm:spPr/>
    </dgm:pt>
  </dgm:ptLst>
  <dgm:cxnLst>
    <dgm:cxn modelId="{DE19AC0E-2E96-448F-92C3-FC4EF67C0A6C}" srcId="{F08D1C3E-C49D-48F7-A332-AA340B90CFED}" destId="{B31C1C94-6399-4393-8CC5-196B1E6B99C7}" srcOrd="1" destOrd="0" parTransId="{5517AD6F-0864-465D-ACEB-82DE4B3879BA}" sibTransId="{1265641A-11EF-4B9A-859E-5116BFFCC2E8}"/>
    <dgm:cxn modelId="{83B38A33-3FD1-422C-8F2D-F532E418CF3B}" type="presOf" srcId="{F08D1C3E-C49D-48F7-A332-AA340B90CFED}" destId="{0AB44DFE-8F7C-4FB9-8FB2-4253F416F0C0}" srcOrd="0" destOrd="0" presId="urn:microsoft.com/office/officeart/2018/2/layout/IconVerticalSolidList"/>
    <dgm:cxn modelId="{80FCAC62-C454-4701-B89F-33B76F4C8EA9}" type="presOf" srcId="{B0E519D0-7D2A-4BA3-8C18-946BB9B93CA6}" destId="{C0541CDC-73CD-48F3-B308-2F9F62F0F4A4}" srcOrd="0" destOrd="0" presId="urn:microsoft.com/office/officeart/2018/2/layout/IconVerticalSolidList"/>
    <dgm:cxn modelId="{BC272666-88C1-4DC6-B342-49222F3E3DF4}" type="presOf" srcId="{B31C1C94-6399-4393-8CC5-196B1E6B99C7}" destId="{6BB08421-7869-472F-8F8E-4D648FD1E7AD}" srcOrd="0" destOrd="0" presId="urn:microsoft.com/office/officeart/2018/2/layout/IconVerticalSolidList"/>
    <dgm:cxn modelId="{2E407C96-098F-48E7-87A3-EF6544FE8081}" srcId="{F08D1C3E-C49D-48F7-A332-AA340B90CFED}" destId="{114B85A3-CFFE-4446-A206-58649D8DF920}" srcOrd="2" destOrd="0" parTransId="{C1E6E3E1-80D9-40DF-A1D4-86191AE65FC6}" sibTransId="{3FE5C3DE-1C10-4F36-8EBD-B1C3A2BD16B9}"/>
    <dgm:cxn modelId="{35FA16A1-A982-4FDF-B07A-956DA374E716}" srcId="{F08D1C3E-C49D-48F7-A332-AA340B90CFED}" destId="{B0E519D0-7D2A-4BA3-8C18-946BB9B93CA6}" srcOrd="0" destOrd="0" parTransId="{6F20E6CA-ECCF-48A3-896A-3F6C2AE8B637}" sibTransId="{D9A58ADE-EB68-4383-8C56-6F1A5C5B05DB}"/>
    <dgm:cxn modelId="{702812EF-475C-49DF-B314-0479CC682D5C}" type="presOf" srcId="{114B85A3-CFFE-4446-A206-58649D8DF920}" destId="{3244CEB2-45C9-4550-806F-348DAB88B519}" srcOrd="0" destOrd="0" presId="urn:microsoft.com/office/officeart/2018/2/layout/IconVerticalSolidList"/>
    <dgm:cxn modelId="{67903510-D97B-4C0C-8A10-C3050682360D}" type="presParOf" srcId="{0AB44DFE-8F7C-4FB9-8FB2-4253F416F0C0}" destId="{2D5CD264-DF83-43F5-B81E-D0437D867CFA}" srcOrd="0" destOrd="0" presId="urn:microsoft.com/office/officeart/2018/2/layout/IconVerticalSolidList"/>
    <dgm:cxn modelId="{0D9E2419-E5A5-4F86-8F23-F5BD874F4ECA}" type="presParOf" srcId="{2D5CD264-DF83-43F5-B81E-D0437D867CFA}" destId="{1BB5E6E9-648A-4266-81C6-7E24AAD3F0AD}" srcOrd="0" destOrd="0" presId="urn:microsoft.com/office/officeart/2018/2/layout/IconVerticalSolidList"/>
    <dgm:cxn modelId="{86907152-360D-46BE-91B4-76CAD4354B3E}" type="presParOf" srcId="{2D5CD264-DF83-43F5-B81E-D0437D867CFA}" destId="{26C2F43D-1913-4BDC-A8DE-F8DC41B4542D}" srcOrd="1" destOrd="0" presId="urn:microsoft.com/office/officeart/2018/2/layout/IconVerticalSolidList"/>
    <dgm:cxn modelId="{09FC1A7F-1D9D-4BF8-9E46-EA6E428FFED6}" type="presParOf" srcId="{2D5CD264-DF83-43F5-B81E-D0437D867CFA}" destId="{92072760-E72F-4688-A70F-9DF2B43E93E4}" srcOrd="2" destOrd="0" presId="urn:microsoft.com/office/officeart/2018/2/layout/IconVerticalSolidList"/>
    <dgm:cxn modelId="{6E9A7937-1504-41D9-A387-F9C61072518A}" type="presParOf" srcId="{2D5CD264-DF83-43F5-B81E-D0437D867CFA}" destId="{C0541CDC-73CD-48F3-B308-2F9F62F0F4A4}" srcOrd="3" destOrd="0" presId="urn:microsoft.com/office/officeart/2018/2/layout/IconVerticalSolidList"/>
    <dgm:cxn modelId="{30EA7010-9F0C-4F68-8A87-DA2269AA1BDF}" type="presParOf" srcId="{0AB44DFE-8F7C-4FB9-8FB2-4253F416F0C0}" destId="{3446D14C-8EBF-4B26-BDB3-822DC40C736F}" srcOrd="1" destOrd="0" presId="urn:microsoft.com/office/officeart/2018/2/layout/IconVerticalSolidList"/>
    <dgm:cxn modelId="{61EE0B50-150C-4395-9226-CA6D9D315016}" type="presParOf" srcId="{0AB44DFE-8F7C-4FB9-8FB2-4253F416F0C0}" destId="{C1889CEF-6E62-4420-853C-3E5E93BAD79C}" srcOrd="2" destOrd="0" presId="urn:microsoft.com/office/officeart/2018/2/layout/IconVerticalSolidList"/>
    <dgm:cxn modelId="{CDE2A2FD-7F29-4C76-93C4-A23FE72E7522}" type="presParOf" srcId="{C1889CEF-6E62-4420-853C-3E5E93BAD79C}" destId="{9860CA31-70AC-47DA-8369-19047FD55289}" srcOrd="0" destOrd="0" presId="urn:microsoft.com/office/officeart/2018/2/layout/IconVerticalSolidList"/>
    <dgm:cxn modelId="{9BCE3454-805B-4F03-B23B-937ECB693811}" type="presParOf" srcId="{C1889CEF-6E62-4420-853C-3E5E93BAD79C}" destId="{136992FC-A365-4A05-B6E2-3F74547F9B60}" srcOrd="1" destOrd="0" presId="urn:microsoft.com/office/officeart/2018/2/layout/IconVerticalSolidList"/>
    <dgm:cxn modelId="{D3905E36-B686-44B2-92B9-A36C2E67AB63}" type="presParOf" srcId="{C1889CEF-6E62-4420-853C-3E5E93BAD79C}" destId="{1E6AE546-6843-460A-9E1D-FCE4F43363A3}" srcOrd="2" destOrd="0" presId="urn:microsoft.com/office/officeart/2018/2/layout/IconVerticalSolidList"/>
    <dgm:cxn modelId="{9E56D895-FE7A-4F86-9815-9BEE0848B5D9}" type="presParOf" srcId="{C1889CEF-6E62-4420-853C-3E5E93BAD79C}" destId="{6BB08421-7869-472F-8F8E-4D648FD1E7AD}" srcOrd="3" destOrd="0" presId="urn:microsoft.com/office/officeart/2018/2/layout/IconVerticalSolidList"/>
    <dgm:cxn modelId="{92B49B23-8784-4BD6-A283-C8DD8ACDB332}" type="presParOf" srcId="{0AB44DFE-8F7C-4FB9-8FB2-4253F416F0C0}" destId="{D007D3A6-964E-4213-B734-CCB45832B57F}" srcOrd="3" destOrd="0" presId="urn:microsoft.com/office/officeart/2018/2/layout/IconVerticalSolidList"/>
    <dgm:cxn modelId="{ACC1AFA4-DB44-42D2-8A71-8729982BE191}" type="presParOf" srcId="{0AB44DFE-8F7C-4FB9-8FB2-4253F416F0C0}" destId="{B8536D02-297D-48B6-8DD8-725EFAA4EDE5}" srcOrd="4" destOrd="0" presId="urn:microsoft.com/office/officeart/2018/2/layout/IconVerticalSolidList"/>
    <dgm:cxn modelId="{C1EDE885-6B08-4F2A-84B4-0104DFA51E9C}" type="presParOf" srcId="{B8536D02-297D-48B6-8DD8-725EFAA4EDE5}" destId="{C1B0F942-246C-4421-BDE6-6B30E12E34BF}" srcOrd="0" destOrd="0" presId="urn:microsoft.com/office/officeart/2018/2/layout/IconVerticalSolidList"/>
    <dgm:cxn modelId="{82DFE3DE-6711-4F32-8524-AE6706CAE647}" type="presParOf" srcId="{B8536D02-297D-48B6-8DD8-725EFAA4EDE5}" destId="{DD4F1C15-20FD-49C0-AF05-EFD142CA50BC}" srcOrd="1" destOrd="0" presId="urn:microsoft.com/office/officeart/2018/2/layout/IconVerticalSolidList"/>
    <dgm:cxn modelId="{09A9096B-616C-4108-9741-98B02E7017E0}" type="presParOf" srcId="{B8536D02-297D-48B6-8DD8-725EFAA4EDE5}" destId="{570F00E0-F07F-4B4A-93CA-EE483A2B8559}" srcOrd="2" destOrd="0" presId="urn:microsoft.com/office/officeart/2018/2/layout/IconVerticalSolidList"/>
    <dgm:cxn modelId="{7F538B32-BD0E-4CF7-85FA-D06C95E0E0E0}" type="presParOf" srcId="{B8536D02-297D-48B6-8DD8-725EFAA4EDE5}" destId="{3244CEB2-45C9-4550-806F-348DAB88B5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91682A-BF53-4465-BA7D-EA678574AA0C}"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A7A9561-8497-4DE7-9FF0-8781BE489FE7}">
      <dgm:prSet/>
      <dgm:spPr/>
      <dgm:t>
        <a:bodyPr/>
        <a:lstStyle/>
        <a:p>
          <a:r>
            <a:rPr lang="en-US"/>
            <a:t>Strong teamwork skills demonstrate professionalism, adaptability, reliability, and respect for diversity. Employers in health and social care expect staff to work effectively within multidisciplinary teams and contribute positively to group objectives.</a:t>
          </a:r>
        </a:p>
      </dgm:t>
    </dgm:pt>
    <dgm:pt modelId="{69B466C0-7E11-491C-BD84-163CA5B3EFE5}" type="parTrans" cxnId="{6673D45E-5875-435B-BC1F-442509294A2B}">
      <dgm:prSet/>
      <dgm:spPr/>
      <dgm:t>
        <a:bodyPr/>
        <a:lstStyle/>
        <a:p>
          <a:endParaRPr lang="en-US"/>
        </a:p>
      </dgm:t>
    </dgm:pt>
    <dgm:pt modelId="{101FA86A-546C-4A42-98C1-6E52A6B747FE}" type="sibTrans" cxnId="{6673D45E-5875-435B-BC1F-442509294A2B}">
      <dgm:prSet/>
      <dgm:spPr/>
      <dgm:t>
        <a:bodyPr/>
        <a:lstStyle/>
        <a:p>
          <a:endParaRPr lang="en-US"/>
        </a:p>
      </dgm:t>
    </dgm:pt>
    <dgm:pt modelId="{9CD82AA7-3ACA-4273-A9D5-CF11A960DCAA}">
      <dgm:prSet/>
      <dgm:spPr/>
      <dgm:t>
        <a:bodyPr/>
        <a:lstStyle/>
        <a:p>
          <a:r>
            <a:rPr lang="en-US"/>
            <a:t>Teamwork also requires emotional intelligence, conflict resolution skills, and accountability. Being able to listen to colleagues, accept feedback, and support others shows readiness for employment and commitment to professional standards.</a:t>
          </a:r>
        </a:p>
      </dgm:t>
    </dgm:pt>
    <dgm:pt modelId="{91B6BA4B-36AF-4280-ABE7-F1EC565BF5D3}" type="parTrans" cxnId="{AA542FB1-34A2-4F90-8635-621548AF4F18}">
      <dgm:prSet/>
      <dgm:spPr/>
      <dgm:t>
        <a:bodyPr/>
        <a:lstStyle/>
        <a:p>
          <a:endParaRPr lang="en-US"/>
        </a:p>
      </dgm:t>
    </dgm:pt>
    <dgm:pt modelId="{36FA8759-4EC0-44C4-A1C5-CACA5070347C}" type="sibTrans" cxnId="{AA542FB1-34A2-4F90-8635-621548AF4F18}">
      <dgm:prSet/>
      <dgm:spPr/>
      <dgm:t>
        <a:bodyPr/>
        <a:lstStyle/>
        <a:p>
          <a:endParaRPr lang="en-US"/>
        </a:p>
      </dgm:t>
    </dgm:pt>
    <dgm:pt modelId="{8BB1C702-FB25-4397-A910-436723F7E6FD}">
      <dgm:prSet/>
      <dgm:spPr/>
      <dgm:t>
        <a:bodyPr/>
        <a:lstStyle/>
        <a:p>
          <a:r>
            <a:rPr lang="en-US"/>
            <a:t>Developing teamwork skills enhances confidence and prepares individuals for career progression within health and social care.</a:t>
          </a:r>
        </a:p>
      </dgm:t>
    </dgm:pt>
    <dgm:pt modelId="{7AACB734-0AB4-4E3D-81B4-4E3CA5CECF79}" type="parTrans" cxnId="{D61F7C0E-6241-4179-A4C4-6D673A6D34F5}">
      <dgm:prSet/>
      <dgm:spPr/>
      <dgm:t>
        <a:bodyPr/>
        <a:lstStyle/>
        <a:p>
          <a:endParaRPr lang="en-US"/>
        </a:p>
      </dgm:t>
    </dgm:pt>
    <dgm:pt modelId="{43E89722-44C1-4F1F-B64C-CC8B57D9A5A7}" type="sibTrans" cxnId="{D61F7C0E-6241-4179-A4C4-6D673A6D34F5}">
      <dgm:prSet/>
      <dgm:spPr/>
      <dgm:t>
        <a:bodyPr/>
        <a:lstStyle/>
        <a:p>
          <a:endParaRPr lang="en-US"/>
        </a:p>
      </dgm:t>
    </dgm:pt>
    <dgm:pt modelId="{EF3A4992-24CD-4F95-84F5-D44D6C174FB9}" type="pres">
      <dgm:prSet presAssocID="{AD91682A-BF53-4465-BA7D-EA678574AA0C}" presName="root" presStyleCnt="0">
        <dgm:presLayoutVars>
          <dgm:dir/>
          <dgm:resizeHandles val="exact"/>
        </dgm:presLayoutVars>
      </dgm:prSet>
      <dgm:spPr/>
    </dgm:pt>
    <dgm:pt modelId="{B653BF50-8BB8-457C-83D8-2F84EB904F68}" type="pres">
      <dgm:prSet presAssocID="{AD91682A-BF53-4465-BA7D-EA678574AA0C}" presName="container" presStyleCnt="0">
        <dgm:presLayoutVars>
          <dgm:dir/>
          <dgm:resizeHandles val="exact"/>
        </dgm:presLayoutVars>
      </dgm:prSet>
      <dgm:spPr/>
    </dgm:pt>
    <dgm:pt modelId="{513D86FF-C68B-4E8F-9925-AF60E2748672}" type="pres">
      <dgm:prSet presAssocID="{AA7A9561-8497-4DE7-9FF0-8781BE489FE7}" presName="compNode" presStyleCnt="0"/>
      <dgm:spPr/>
    </dgm:pt>
    <dgm:pt modelId="{AA01B059-E536-4BF4-934D-E6F66FBD0FA8}" type="pres">
      <dgm:prSet presAssocID="{AA7A9561-8497-4DE7-9FF0-8781BE489FE7}" presName="iconBgRect" presStyleLbl="bgShp" presStyleIdx="0" presStyleCnt="3"/>
      <dgm:spPr/>
    </dgm:pt>
    <dgm:pt modelId="{82D8DA1B-EA4C-4764-8CF6-EEA1EF8976F4}" type="pres">
      <dgm:prSet presAssocID="{AA7A9561-8497-4DE7-9FF0-8781BE489F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8AC763A6-84B6-4533-88B2-14DB7891CCCF}" type="pres">
      <dgm:prSet presAssocID="{AA7A9561-8497-4DE7-9FF0-8781BE489FE7}" presName="spaceRect" presStyleCnt="0"/>
      <dgm:spPr/>
    </dgm:pt>
    <dgm:pt modelId="{708B1D17-F472-4411-94E0-3A97A03E3AC0}" type="pres">
      <dgm:prSet presAssocID="{AA7A9561-8497-4DE7-9FF0-8781BE489FE7}" presName="textRect" presStyleLbl="revTx" presStyleIdx="0" presStyleCnt="3">
        <dgm:presLayoutVars>
          <dgm:chMax val="1"/>
          <dgm:chPref val="1"/>
        </dgm:presLayoutVars>
      </dgm:prSet>
      <dgm:spPr/>
    </dgm:pt>
    <dgm:pt modelId="{E90F09CD-ED6E-42DA-B2BC-344BEF0FDF07}" type="pres">
      <dgm:prSet presAssocID="{101FA86A-546C-4A42-98C1-6E52A6B747FE}" presName="sibTrans" presStyleLbl="sibTrans2D1" presStyleIdx="0" presStyleCnt="0"/>
      <dgm:spPr/>
    </dgm:pt>
    <dgm:pt modelId="{BF675D16-0D75-4F2A-909B-924DE12F70E0}" type="pres">
      <dgm:prSet presAssocID="{9CD82AA7-3ACA-4273-A9D5-CF11A960DCAA}" presName="compNode" presStyleCnt="0"/>
      <dgm:spPr/>
    </dgm:pt>
    <dgm:pt modelId="{408E607B-8771-41B6-A43D-2E0F8F80D45B}" type="pres">
      <dgm:prSet presAssocID="{9CD82AA7-3ACA-4273-A9D5-CF11A960DCAA}" presName="iconBgRect" presStyleLbl="bgShp" presStyleIdx="1" presStyleCnt="3"/>
      <dgm:spPr/>
    </dgm:pt>
    <dgm:pt modelId="{49BA6475-7722-425F-85D9-3BAC79938756}" type="pres">
      <dgm:prSet presAssocID="{9CD82AA7-3ACA-4273-A9D5-CF11A960DCA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00222359-4600-44D2-B380-A37D9849B9DC}" type="pres">
      <dgm:prSet presAssocID="{9CD82AA7-3ACA-4273-A9D5-CF11A960DCAA}" presName="spaceRect" presStyleCnt="0"/>
      <dgm:spPr/>
    </dgm:pt>
    <dgm:pt modelId="{FEA71767-DA1D-4822-A5D6-A2B582934E79}" type="pres">
      <dgm:prSet presAssocID="{9CD82AA7-3ACA-4273-A9D5-CF11A960DCAA}" presName="textRect" presStyleLbl="revTx" presStyleIdx="1" presStyleCnt="3">
        <dgm:presLayoutVars>
          <dgm:chMax val="1"/>
          <dgm:chPref val="1"/>
        </dgm:presLayoutVars>
      </dgm:prSet>
      <dgm:spPr/>
    </dgm:pt>
    <dgm:pt modelId="{D511976A-4FBB-4F9D-8595-907F7EAFDE92}" type="pres">
      <dgm:prSet presAssocID="{36FA8759-4EC0-44C4-A1C5-CACA5070347C}" presName="sibTrans" presStyleLbl="sibTrans2D1" presStyleIdx="0" presStyleCnt="0"/>
      <dgm:spPr/>
    </dgm:pt>
    <dgm:pt modelId="{BC22331E-C961-4CA2-AD71-AF193B9F3C04}" type="pres">
      <dgm:prSet presAssocID="{8BB1C702-FB25-4397-A910-436723F7E6FD}" presName="compNode" presStyleCnt="0"/>
      <dgm:spPr/>
    </dgm:pt>
    <dgm:pt modelId="{04D7A726-D9E8-4990-9666-C3AEDF99B292}" type="pres">
      <dgm:prSet presAssocID="{8BB1C702-FB25-4397-A910-436723F7E6FD}" presName="iconBgRect" presStyleLbl="bgShp" presStyleIdx="2" presStyleCnt="3"/>
      <dgm:spPr/>
    </dgm:pt>
    <dgm:pt modelId="{225DC3F0-C042-4BE3-B6D6-32BD132DB64E}" type="pres">
      <dgm:prSet presAssocID="{8BB1C702-FB25-4397-A910-436723F7E6F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400BB93-C767-4306-9E8C-84847E3A2557}" type="pres">
      <dgm:prSet presAssocID="{8BB1C702-FB25-4397-A910-436723F7E6FD}" presName="spaceRect" presStyleCnt="0"/>
      <dgm:spPr/>
    </dgm:pt>
    <dgm:pt modelId="{F0FE430B-C916-4DC3-8069-63E5E2B48A21}" type="pres">
      <dgm:prSet presAssocID="{8BB1C702-FB25-4397-A910-436723F7E6FD}" presName="textRect" presStyleLbl="revTx" presStyleIdx="2" presStyleCnt="3">
        <dgm:presLayoutVars>
          <dgm:chMax val="1"/>
          <dgm:chPref val="1"/>
        </dgm:presLayoutVars>
      </dgm:prSet>
      <dgm:spPr/>
    </dgm:pt>
  </dgm:ptLst>
  <dgm:cxnLst>
    <dgm:cxn modelId="{D61F7C0E-6241-4179-A4C4-6D673A6D34F5}" srcId="{AD91682A-BF53-4465-BA7D-EA678574AA0C}" destId="{8BB1C702-FB25-4397-A910-436723F7E6FD}" srcOrd="2" destOrd="0" parTransId="{7AACB734-0AB4-4E3D-81B4-4E3CA5CECF79}" sibTransId="{43E89722-44C1-4F1F-B64C-CC8B57D9A5A7}"/>
    <dgm:cxn modelId="{B4C65914-5CD5-4FA0-9520-7C3A195BDEA1}" type="presOf" srcId="{9CD82AA7-3ACA-4273-A9D5-CF11A960DCAA}" destId="{FEA71767-DA1D-4822-A5D6-A2B582934E79}" srcOrd="0" destOrd="0" presId="urn:microsoft.com/office/officeart/2018/2/layout/IconCircleList"/>
    <dgm:cxn modelId="{2BC75618-FF3B-48E6-9871-FC4B39C2D47E}" type="presOf" srcId="{36FA8759-4EC0-44C4-A1C5-CACA5070347C}" destId="{D511976A-4FBB-4F9D-8595-907F7EAFDE92}" srcOrd="0" destOrd="0" presId="urn:microsoft.com/office/officeart/2018/2/layout/IconCircleList"/>
    <dgm:cxn modelId="{6673D45E-5875-435B-BC1F-442509294A2B}" srcId="{AD91682A-BF53-4465-BA7D-EA678574AA0C}" destId="{AA7A9561-8497-4DE7-9FF0-8781BE489FE7}" srcOrd="0" destOrd="0" parTransId="{69B466C0-7E11-491C-BD84-163CA5B3EFE5}" sibTransId="{101FA86A-546C-4A42-98C1-6E52A6B747FE}"/>
    <dgm:cxn modelId="{88AD2C5F-043D-4041-B639-EEC8CBFC865B}" type="presOf" srcId="{AA7A9561-8497-4DE7-9FF0-8781BE489FE7}" destId="{708B1D17-F472-4411-94E0-3A97A03E3AC0}" srcOrd="0" destOrd="0" presId="urn:microsoft.com/office/officeart/2018/2/layout/IconCircleList"/>
    <dgm:cxn modelId="{84920882-BD97-4FBD-8C09-5F610CF8A87A}" type="presOf" srcId="{AD91682A-BF53-4465-BA7D-EA678574AA0C}" destId="{EF3A4992-24CD-4F95-84F5-D44D6C174FB9}" srcOrd="0" destOrd="0" presId="urn:microsoft.com/office/officeart/2018/2/layout/IconCircleList"/>
    <dgm:cxn modelId="{AA542FB1-34A2-4F90-8635-621548AF4F18}" srcId="{AD91682A-BF53-4465-BA7D-EA678574AA0C}" destId="{9CD82AA7-3ACA-4273-A9D5-CF11A960DCAA}" srcOrd="1" destOrd="0" parTransId="{91B6BA4B-36AF-4280-ABE7-F1EC565BF5D3}" sibTransId="{36FA8759-4EC0-44C4-A1C5-CACA5070347C}"/>
    <dgm:cxn modelId="{B41F8FD4-84AC-43D8-AEF3-EDBC6C0E96C3}" type="presOf" srcId="{8BB1C702-FB25-4397-A910-436723F7E6FD}" destId="{F0FE430B-C916-4DC3-8069-63E5E2B48A21}" srcOrd="0" destOrd="0" presId="urn:microsoft.com/office/officeart/2018/2/layout/IconCircleList"/>
    <dgm:cxn modelId="{C5EF76EC-3BB4-4129-B98A-A9C6D6821E5E}" type="presOf" srcId="{101FA86A-546C-4A42-98C1-6E52A6B747FE}" destId="{E90F09CD-ED6E-42DA-B2BC-344BEF0FDF07}" srcOrd="0" destOrd="0" presId="urn:microsoft.com/office/officeart/2018/2/layout/IconCircleList"/>
    <dgm:cxn modelId="{9ED6B896-B1C7-4E66-B4AE-8185B460531B}" type="presParOf" srcId="{EF3A4992-24CD-4F95-84F5-D44D6C174FB9}" destId="{B653BF50-8BB8-457C-83D8-2F84EB904F68}" srcOrd="0" destOrd="0" presId="urn:microsoft.com/office/officeart/2018/2/layout/IconCircleList"/>
    <dgm:cxn modelId="{CDAD123F-049C-43A3-9310-23BE0EEB90C1}" type="presParOf" srcId="{B653BF50-8BB8-457C-83D8-2F84EB904F68}" destId="{513D86FF-C68B-4E8F-9925-AF60E2748672}" srcOrd="0" destOrd="0" presId="urn:microsoft.com/office/officeart/2018/2/layout/IconCircleList"/>
    <dgm:cxn modelId="{261E6EAD-5D91-4993-AB77-ACE55F70487A}" type="presParOf" srcId="{513D86FF-C68B-4E8F-9925-AF60E2748672}" destId="{AA01B059-E536-4BF4-934D-E6F66FBD0FA8}" srcOrd="0" destOrd="0" presId="urn:microsoft.com/office/officeart/2018/2/layout/IconCircleList"/>
    <dgm:cxn modelId="{F16CD288-C61F-4DDB-9BF7-732B430A93C3}" type="presParOf" srcId="{513D86FF-C68B-4E8F-9925-AF60E2748672}" destId="{82D8DA1B-EA4C-4764-8CF6-EEA1EF8976F4}" srcOrd="1" destOrd="0" presId="urn:microsoft.com/office/officeart/2018/2/layout/IconCircleList"/>
    <dgm:cxn modelId="{1891F6FC-299E-4B92-9720-1CF2BA0A2200}" type="presParOf" srcId="{513D86FF-C68B-4E8F-9925-AF60E2748672}" destId="{8AC763A6-84B6-4533-88B2-14DB7891CCCF}" srcOrd="2" destOrd="0" presId="urn:microsoft.com/office/officeart/2018/2/layout/IconCircleList"/>
    <dgm:cxn modelId="{ABDA9909-35A7-4502-90AD-484C93B5992A}" type="presParOf" srcId="{513D86FF-C68B-4E8F-9925-AF60E2748672}" destId="{708B1D17-F472-4411-94E0-3A97A03E3AC0}" srcOrd="3" destOrd="0" presId="urn:microsoft.com/office/officeart/2018/2/layout/IconCircleList"/>
    <dgm:cxn modelId="{A1E886DC-D5D0-43DF-9FDC-AA0EF71BD4FA}" type="presParOf" srcId="{B653BF50-8BB8-457C-83D8-2F84EB904F68}" destId="{E90F09CD-ED6E-42DA-B2BC-344BEF0FDF07}" srcOrd="1" destOrd="0" presId="urn:microsoft.com/office/officeart/2018/2/layout/IconCircleList"/>
    <dgm:cxn modelId="{8045768C-94D6-4430-B10F-583AA5EF9B79}" type="presParOf" srcId="{B653BF50-8BB8-457C-83D8-2F84EB904F68}" destId="{BF675D16-0D75-4F2A-909B-924DE12F70E0}" srcOrd="2" destOrd="0" presId="urn:microsoft.com/office/officeart/2018/2/layout/IconCircleList"/>
    <dgm:cxn modelId="{EE3328B7-221D-4B52-A713-2DED7E12D841}" type="presParOf" srcId="{BF675D16-0D75-4F2A-909B-924DE12F70E0}" destId="{408E607B-8771-41B6-A43D-2E0F8F80D45B}" srcOrd="0" destOrd="0" presId="urn:microsoft.com/office/officeart/2018/2/layout/IconCircleList"/>
    <dgm:cxn modelId="{1C23FDF0-E314-41FC-ABF4-EB7AD10B5C5B}" type="presParOf" srcId="{BF675D16-0D75-4F2A-909B-924DE12F70E0}" destId="{49BA6475-7722-425F-85D9-3BAC79938756}" srcOrd="1" destOrd="0" presId="urn:microsoft.com/office/officeart/2018/2/layout/IconCircleList"/>
    <dgm:cxn modelId="{A24E7C1D-36DD-4D48-9F74-BD3304897076}" type="presParOf" srcId="{BF675D16-0D75-4F2A-909B-924DE12F70E0}" destId="{00222359-4600-44D2-B380-A37D9849B9DC}" srcOrd="2" destOrd="0" presId="urn:microsoft.com/office/officeart/2018/2/layout/IconCircleList"/>
    <dgm:cxn modelId="{0B337E34-824C-4BA2-9B04-44BAAD0B40AA}" type="presParOf" srcId="{BF675D16-0D75-4F2A-909B-924DE12F70E0}" destId="{FEA71767-DA1D-4822-A5D6-A2B582934E79}" srcOrd="3" destOrd="0" presId="urn:microsoft.com/office/officeart/2018/2/layout/IconCircleList"/>
    <dgm:cxn modelId="{556F33B5-535D-45FE-BD07-F02AB97D585D}" type="presParOf" srcId="{B653BF50-8BB8-457C-83D8-2F84EB904F68}" destId="{D511976A-4FBB-4F9D-8595-907F7EAFDE92}" srcOrd="3" destOrd="0" presId="urn:microsoft.com/office/officeart/2018/2/layout/IconCircleList"/>
    <dgm:cxn modelId="{0C11E717-D8AC-40E4-B8D0-729B7DE1DB8E}" type="presParOf" srcId="{B653BF50-8BB8-457C-83D8-2F84EB904F68}" destId="{BC22331E-C961-4CA2-AD71-AF193B9F3C04}" srcOrd="4" destOrd="0" presId="urn:microsoft.com/office/officeart/2018/2/layout/IconCircleList"/>
    <dgm:cxn modelId="{7144449F-895A-4A59-ABA7-1E37D41262BF}" type="presParOf" srcId="{BC22331E-C961-4CA2-AD71-AF193B9F3C04}" destId="{04D7A726-D9E8-4990-9666-C3AEDF99B292}" srcOrd="0" destOrd="0" presId="urn:microsoft.com/office/officeart/2018/2/layout/IconCircleList"/>
    <dgm:cxn modelId="{E0F12443-9327-48C9-AEF5-EA749B12D38A}" type="presParOf" srcId="{BC22331E-C961-4CA2-AD71-AF193B9F3C04}" destId="{225DC3F0-C042-4BE3-B6D6-32BD132DB64E}" srcOrd="1" destOrd="0" presId="urn:microsoft.com/office/officeart/2018/2/layout/IconCircleList"/>
    <dgm:cxn modelId="{BB6B10CD-754C-44FC-BBF1-802C82E1FB86}" type="presParOf" srcId="{BC22331E-C961-4CA2-AD71-AF193B9F3C04}" destId="{1400BB93-C767-4306-9E8C-84847E3A2557}" srcOrd="2" destOrd="0" presId="urn:microsoft.com/office/officeart/2018/2/layout/IconCircleList"/>
    <dgm:cxn modelId="{F2C9FE20-43F4-42DF-B8EB-5618F3C41D50}" type="presParOf" srcId="{BC22331E-C961-4CA2-AD71-AF193B9F3C04}" destId="{F0FE430B-C916-4DC3-8069-63E5E2B48A2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DC597F-E505-44A3-BDCB-EA529D4C8F2E}"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3EA13AB9-A905-4AFF-A94F-298492EC7382}">
      <dgm:prSet/>
      <dgm:spPr/>
      <dgm:t>
        <a:bodyPr/>
        <a:lstStyle/>
        <a:p>
          <a:r>
            <a:rPr lang="en-US"/>
            <a:t>For example, imagine working as a support worker in a hospital ward caring for an elderly patient recovering from surgery. The multidisciplinary team may include nurses, doctors, physiotherapists, and social workers.</a:t>
          </a:r>
        </a:p>
      </dgm:t>
    </dgm:pt>
    <dgm:pt modelId="{A2A8853C-5D96-4AA7-9AF0-25625E11644E}" type="parTrans" cxnId="{47144CB2-DB22-4919-BA73-FD80989836C5}">
      <dgm:prSet/>
      <dgm:spPr/>
      <dgm:t>
        <a:bodyPr/>
        <a:lstStyle/>
        <a:p>
          <a:endParaRPr lang="en-US"/>
        </a:p>
      </dgm:t>
    </dgm:pt>
    <dgm:pt modelId="{FB5045D7-5335-477A-AB3F-8FE3368AFB6A}" type="sibTrans" cxnId="{47144CB2-DB22-4919-BA73-FD80989836C5}">
      <dgm:prSet/>
      <dgm:spPr/>
      <dgm:t>
        <a:bodyPr/>
        <a:lstStyle/>
        <a:p>
          <a:endParaRPr lang="en-US"/>
        </a:p>
      </dgm:t>
    </dgm:pt>
    <dgm:pt modelId="{0B5FB0F4-959F-40C1-8E6F-5CD276CA94F1}">
      <dgm:prSet/>
      <dgm:spPr/>
      <dgm:t>
        <a:bodyPr/>
        <a:lstStyle/>
        <a:p>
          <a:r>
            <a:rPr lang="en-US"/>
            <a:t>As part of the team, I would share relevant observations about the patient’s mobility, appetite, or emotional wellbeing during team meetings. I would follow agreed care plans, communicate any concerns promptly, and support colleagues when needed.</a:t>
          </a:r>
        </a:p>
      </dgm:t>
    </dgm:pt>
    <dgm:pt modelId="{D05E4C9C-1B57-4A99-BD58-992C992C04D0}" type="parTrans" cxnId="{C49078A3-EA3B-4000-B624-2715FE184F52}">
      <dgm:prSet/>
      <dgm:spPr/>
      <dgm:t>
        <a:bodyPr/>
        <a:lstStyle/>
        <a:p>
          <a:endParaRPr lang="en-US"/>
        </a:p>
      </dgm:t>
    </dgm:pt>
    <dgm:pt modelId="{738B3939-C83D-4984-80C7-B6679BA05117}" type="sibTrans" cxnId="{C49078A3-EA3B-4000-B624-2715FE184F52}">
      <dgm:prSet/>
      <dgm:spPr/>
      <dgm:t>
        <a:bodyPr/>
        <a:lstStyle/>
        <a:p>
          <a:endParaRPr lang="en-US"/>
        </a:p>
      </dgm:t>
    </dgm:pt>
    <dgm:pt modelId="{2643FCC7-AEB2-4999-A414-0F406229C863}">
      <dgm:prSet/>
      <dgm:spPr/>
      <dgm:t>
        <a:bodyPr/>
        <a:lstStyle/>
        <a:p>
          <a:r>
            <a:rPr lang="en-US"/>
            <a:t>By collaborating effectively, the team ensures that the patient receives coordinated care, safe discharge planning, and appropriate rehabilitation support. This example demonstrates how teamwork directly contributes to patient safety and positive outcomes.</a:t>
          </a:r>
        </a:p>
      </dgm:t>
    </dgm:pt>
    <dgm:pt modelId="{10979328-597F-4BEF-A158-9806BF169737}" type="parTrans" cxnId="{D85F07FD-C3AC-4A71-9728-C28FAD6392DA}">
      <dgm:prSet/>
      <dgm:spPr/>
      <dgm:t>
        <a:bodyPr/>
        <a:lstStyle/>
        <a:p>
          <a:endParaRPr lang="en-US"/>
        </a:p>
      </dgm:t>
    </dgm:pt>
    <dgm:pt modelId="{F0DD6E77-26B9-43E4-BDC6-6F9CC745D3C2}" type="sibTrans" cxnId="{D85F07FD-C3AC-4A71-9728-C28FAD6392DA}">
      <dgm:prSet/>
      <dgm:spPr/>
      <dgm:t>
        <a:bodyPr/>
        <a:lstStyle/>
        <a:p>
          <a:endParaRPr lang="en-US"/>
        </a:p>
      </dgm:t>
    </dgm:pt>
    <dgm:pt modelId="{042DC21B-75E2-45AF-BC46-B9DC2BCF6FA2}" type="pres">
      <dgm:prSet presAssocID="{97DC597F-E505-44A3-BDCB-EA529D4C8F2E}" presName="Name0" presStyleCnt="0">
        <dgm:presLayoutVars>
          <dgm:dir/>
          <dgm:resizeHandles val="exact"/>
        </dgm:presLayoutVars>
      </dgm:prSet>
      <dgm:spPr/>
    </dgm:pt>
    <dgm:pt modelId="{19849AF6-88F9-4062-A1B6-4661EC2E4445}" type="pres">
      <dgm:prSet presAssocID="{3EA13AB9-A905-4AFF-A94F-298492EC7382}" presName="node" presStyleLbl="node1" presStyleIdx="0" presStyleCnt="3">
        <dgm:presLayoutVars>
          <dgm:bulletEnabled val="1"/>
        </dgm:presLayoutVars>
      </dgm:prSet>
      <dgm:spPr/>
    </dgm:pt>
    <dgm:pt modelId="{E2C9D138-F799-423A-81DC-5C3AC892ABD4}" type="pres">
      <dgm:prSet presAssocID="{FB5045D7-5335-477A-AB3F-8FE3368AFB6A}" presName="sibTrans" presStyleLbl="sibTrans2D1" presStyleIdx="0" presStyleCnt="2"/>
      <dgm:spPr/>
    </dgm:pt>
    <dgm:pt modelId="{D78F2306-836E-47FF-B7A3-3667837B7D67}" type="pres">
      <dgm:prSet presAssocID="{FB5045D7-5335-477A-AB3F-8FE3368AFB6A}" presName="connectorText" presStyleLbl="sibTrans2D1" presStyleIdx="0" presStyleCnt="2"/>
      <dgm:spPr/>
    </dgm:pt>
    <dgm:pt modelId="{D298D505-7841-4D73-A267-AAC87B07F3AA}" type="pres">
      <dgm:prSet presAssocID="{0B5FB0F4-959F-40C1-8E6F-5CD276CA94F1}" presName="node" presStyleLbl="node1" presStyleIdx="1" presStyleCnt="3">
        <dgm:presLayoutVars>
          <dgm:bulletEnabled val="1"/>
        </dgm:presLayoutVars>
      </dgm:prSet>
      <dgm:spPr/>
    </dgm:pt>
    <dgm:pt modelId="{50878197-5091-4EE9-8AB4-1BB7BFA65A54}" type="pres">
      <dgm:prSet presAssocID="{738B3939-C83D-4984-80C7-B6679BA05117}" presName="sibTrans" presStyleLbl="sibTrans2D1" presStyleIdx="1" presStyleCnt="2"/>
      <dgm:spPr/>
    </dgm:pt>
    <dgm:pt modelId="{B8941BA9-A2BA-4124-9A79-A4E37229157A}" type="pres">
      <dgm:prSet presAssocID="{738B3939-C83D-4984-80C7-B6679BA05117}" presName="connectorText" presStyleLbl="sibTrans2D1" presStyleIdx="1" presStyleCnt="2"/>
      <dgm:spPr/>
    </dgm:pt>
    <dgm:pt modelId="{68E787F9-D5C7-40EE-964C-89EE6F239A20}" type="pres">
      <dgm:prSet presAssocID="{2643FCC7-AEB2-4999-A414-0F406229C863}" presName="node" presStyleLbl="node1" presStyleIdx="2" presStyleCnt="3">
        <dgm:presLayoutVars>
          <dgm:bulletEnabled val="1"/>
        </dgm:presLayoutVars>
      </dgm:prSet>
      <dgm:spPr/>
    </dgm:pt>
  </dgm:ptLst>
  <dgm:cxnLst>
    <dgm:cxn modelId="{ADA56101-A3D7-48AB-ADDB-6E095A7C3576}" type="presOf" srcId="{738B3939-C83D-4984-80C7-B6679BA05117}" destId="{B8941BA9-A2BA-4124-9A79-A4E37229157A}" srcOrd="1" destOrd="0" presId="urn:microsoft.com/office/officeart/2005/8/layout/process1"/>
    <dgm:cxn modelId="{9E390916-05FE-4A0A-BB63-26CEE200846B}" type="presOf" srcId="{97DC597F-E505-44A3-BDCB-EA529D4C8F2E}" destId="{042DC21B-75E2-45AF-BC46-B9DC2BCF6FA2}" srcOrd="0" destOrd="0" presId="urn:microsoft.com/office/officeart/2005/8/layout/process1"/>
    <dgm:cxn modelId="{C1FAEE2B-BC21-4C84-896D-60EB5B47876E}" type="presOf" srcId="{FB5045D7-5335-477A-AB3F-8FE3368AFB6A}" destId="{E2C9D138-F799-423A-81DC-5C3AC892ABD4}" srcOrd="0" destOrd="0" presId="urn:microsoft.com/office/officeart/2005/8/layout/process1"/>
    <dgm:cxn modelId="{28D55A3A-3F90-4528-BA87-719E5EC19CBA}" type="presOf" srcId="{3EA13AB9-A905-4AFF-A94F-298492EC7382}" destId="{19849AF6-88F9-4062-A1B6-4661EC2E4445}" srcOrd="0" destOrd="0" presId="urn:microsoft.com/office/officeart/2005/8/layout/process1"/>
    <dgm:cxn modelId="{B9B7943B-1681-4348-A4BC-3F48311D6B74}" type="presOf" srcId="{0B5FB0F4-959F-40C1-8E6F-5CD276CA94F1}" destId="{D298D505-7841-4D73-A267-AAC87B07F3AA}" srcOrd="0" destOrd="0" presId="urn:microsoft.com/office/officeart/2005/8/layout/process1"/>
    <dgm:cxn modelId="{20C6BB73-4384-4050-A768-7FEB04D2DAC9}" type="presOf" srcId="{FB5045D7-5335-477A-AB3F-8FE3368AFB6A}" destId="{D78F2306-836E-47FF-B7A3-3667837B7D67}" srcOrd="1" destOrd="0" presId="urn:microsoft.com/office/officeart/2005/8/layout/process1"/>
    <dgm:cxn modelId="{CE24837F-ADF9-4538-840F-D19744F66AC6}" type="presOf" srcId="{2643FCC7-AEB2-4999-A414-0F406229C863}" destId="{68E787F9-D5C7-40EE-964C-89EE6F239A20}" srcOrd="0" destOrd="0" presId="urn:microsoft.com/office/officeart/2005/8/layout/process1"/>
    <dgm:cxn modelId="{0B3A0C82-DC7C-4F9C-B23A-1E8F2472ADCE}" type="presOf" srcId="{738B3939-C83D-4984-80C7-B6679BA05117}" destId="{50878197-5091-4EE9-8AB4-1BB7BFA65A54}" srcOrd="0" destOrd="0" presId="urn:microsoft.com/office/officeart/2005/8/layout/process1"/>
    <dgm:cxn modelId="{C49078A3-EA3B-4000-B624-2715FE184F52}" srcId="{97DC597F-E505-44A3-BDCB-EA529D4C8F2E}" destId="{0B5FB0F4-959F-40C1-8E6F-5CD276CA94F1}" srcOrd="1" destOrd="0" parTransId="{D05E4C9C-1B57-4A99-BD58-992C992C04D0}" sibTransId="{738B3939-C83D-4984-80C7-B6679BA05117}"/>
    <dgm:cxn modelId="{47144CB2-DB22-4919-BA73-FD80989836C5}" srcId="{97DC597F-E505-44A3-BDCB-EA529D4C8F2E}" destId="{3EA13AB9-A905-4AFF-A94F-298492EC7382}" srcOrd="0" destOrd="0" parTransId="{A2A8853C-5D96-4AA7-9AF0-25625E11644E}" sibTransId="{FB5045D7-5335-477A-AB3F-8FE3368AFB6A}"/>
    <dgm:cxn modelId="{D85F07FD-C3AC-4A71-9728-C28FAD6392DA}" srcId="{97DC597F-E505-44A3-BDCB-EA529D4C8F2E}" destId="{2643FCC7-AEB2-4999-A414-0F406229C863}" srcOrd="2" destOrd="0" parTransId="{10979328-597F-4BEF-A158-9806BF169737}" sibTransId="{F0DD6E77-26B9-43E4-BDC6-6F9CC745D3C2}"/>
    <dgm:cxn modelId="{29000B31-9426-46FE-BC9E-DD2467D8BEB7}" type="presParOf" srcId="{042DC21B-75E2-45AF-BC46-B9DC2BCF6FA2}" destId="{19849AF6-88F9-4062-A1B6-4661EC2E4445}" srcOrd="0" destOrd="0" presId="urn:microsoft.com/office/officeart/2005/8/layout/process1"/>
    <dgm:cxn modelId="{6F4AEB1A-D49A-492F-9973-33C6636AC209}" type="presParOf" srcId="{042DC21B-75E2-45AF-BC46-B9DC2BCF6FA2}" destId="{E2C9D138-F799-423A-81DC-5C3AC892ABD4}" srcOrd="1" destOrd="0" presId="urn:microsoft.com/office/officeart/2005/8/layout/process1"/>
    <dgm:cxn modelId="{78C887FB-7FB1-4866-A5EC-02BE75218794}" type="presParOf" srcId="{E2C9D138-F799-423A-81DC-5C3AC892ABD4}" destId="{D78F2306-836E-47FF-B7A3-3667837B7D67}" srcOrd="0" destOrd="0" presId="urn:microsoft.com/office/officeart/2005/8/layout/process1"/>
    <dgm:cxn modelId="{2F593A3E-443A-4888-A07B-53B5B8C0F4CD}" type="presParOf" srcId="{042DC21B-75E2-45AF-BC46-B9DC2BCF6FA2}" destId="{D298D505-7841-4D73-A267-AAC87B07F3AA}" srcOrd="2" destOrd="0" presId="urn:microsoft.com/office/officeart/2005/8/layout/process1"/>
    <dgm:cxn modelId="{B502E3CA-3F12-4826-90C9-628878A3B484}" type="presParOf" srcId="{042DC21B-75E2-45AF-BC46-B9DC2BCF6FA2}" destId="{50878197-5091-4EE9-8AB4-1BB7BFA65A54}" srcOrd="3" destOrd="0" presId="urn:microsoft.com/office/officeart/2005/8/layout/process1"/>
    <dgm:cxn modelId="{9E6F648B-2D6A-4D40-B68E-748A9AF25233}" type="presParOf" srcId="{50878197-5091-4EE9-8AB4-1BB7BFA65A54}" destId="{B8941BA9-A2BA-4124-9A79-A4E37229157A}" srcOrd="0" destOrd="0" presId="urn:microsoft.com/office/officeart/2005/8/layout/process1"/>
    <dgm:cxn modelId="{920C224C-4174-4376-BBAD-621C9DCE2D3A}" type="presParOf" srcId="{042DC21B-75E2-45AF-BC46-B9DC2BCF6FA2}" destId="{68E787F9-D5C7-40EE-964C-89EE6F239A2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FC7D22-9B65-4117-B56E-A4ED42738B9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B6B0D25-9E6E-4655-B627-15297BA10A19}">
      <dgm:prSet/>
      <dgm:spPr/>
      <dgm:t>
        <a:bodyPr/>
        <a:lstStyle/>
        <a:p>
          <a:r>
            <a:rPr lang="en-US"/>
            <a:t>Reflecting on my own abilities, I believe my strengths in teamwork include being supportive, respectful, and willing to listen to others’ perspectives. I understand the importance of shared responsibility and maintaining professional relationships.</a:t>
          </a:r>
        </a:p>
      </dgm:t>
    </dgm:pt>
    <dgm:pt modelId="{8316281E-5105-40AC-9F79-520BBA19BCC4}" type="parTrans" cxnId="{89250541-5D78-4907-94B6-58F488C64303}">
      <dgm:prSet/>
      <dgm:spPr/>
      <dgm:t>
        <a:bodyPr/>
        <a:lstStyle/>
        <a:p>
          <a:endParaRPr lang="en-US"/>
        </a:p>
      </dgm:t>
    </dgm:pt>
    <dgm:pt modelId="{0D269597-8D84-423A-9C2B-3425954F4620}" type="sibTrans" cxnId="{89250541-5D78-4907-94B6-58F488C64303}">
      <dgm:prSet/>
      <dgm:spPr/>
      <dgm:t>
        <a:bodyPr/>
        <a:lstStyle/>
        <a:p>
          <a:endParaRPr lang="en-US"/>
        </a:p>
      </dgm:t>
    </dgm:pt>
    <dgm:pt modelId="{84F9040E-DE7A-4826-9109-DDB0194226A8}">
      <dgm:prSet/>
      <dgm:spPr/>
      <dgm:t>
        <a:bodyPr/>
        <a:lstStyle/>
        <a:p>
          <a:r>
            <a:rPr lang="en-US"/>
            <a:t>However, I recognise that I need to further develop my confidence in speaking up during team discussions and managing potential conflicts constructively.</a:t>
          </a:r>
        </a:p>
      </dgm:t>
    </dgm:pt>
    <dgm:pt modelId="{76644D74-81B0-4337-B54E-24987D90FC78}" type="parTrans" cxnId="{EFA4C4A8-182F-42D9-A66E-0F02F00AA013}">
      <dgm:prSet/>
      <dgm:spPr/>
      <dgm:t>
        <a:bodyPr/>
        <a:lstStyle/>
        <a:p>
          <a:endParaRPr lang="en-US"/>
        </a:p>
      </dgm:t>
    </dgm:pt>
    <dgm:pt modelId="{41B2B175-7184-4EBC-8CE3-C3C69914B4D1}" type="sibTrans" cxnId="{EFA4C4A8-182F-42D9-A66E-0F02F00AA013}">
      <dgm:prSet/>
      <dgm:spPr/>
      <dgm:t>
        <a:bodyPr/>
        <a:lstStyle/>
        <a:p>
          <a:endParaRPr lang="en-US"/>
        </a:p>
      </dgm:t>
    </dgm:pt>
    <dgm:pt modelId="{EF4D0627-F853-4B9C-85FE-364BFD0E302E}">
      <dgm:prSet/>
      <dgm:spPr/>
      <dgm:t>
        <a:bodyPr/>
        <a:lstStyle/>
        <a:p>
          <a:r>
            <a:rPr lang="en-US"/>
            <a:t>To improve, I plan to participate actively in group activities during placements, seek feedback from supervisors, and undertake training related to communication and collaborative working. This action plan demonstrates my readiness for employability and commitment to continuous professional development.</a:t>
          </a:r>
        </a:p>
      </dgm:t>
    </dgm:pt>
    <dgm:pt modelId="{94FA382A-E746-488A-B3FD-480F6DAEDAFF}" type="parTrans" cxnId="{A11B72DE-3DB4-4AFD-A9A8-E587562ECA33}">
      <dgm:prSet/>
      <dgm:spPr/>
      <dgm:t>
        <a:bodyPr/>
        <a:lstStyle/>
        <a:p>
          <a:endParaRPr lang="en-US"/>
        </a:p>
      </dgm:t>
    </dgm:pt>
    <dgm:pt modelId="{EF40E60B-6BD2-464F-BD34-B268F074CC4D}" type="sibTrans" cxnId="{A11B72DE-3DB4-4AFD-A9A8-E587562ECA33}">
      <dgm:prSet/>
      <dgm:spPr/>
      <dgm:t>
        <a:bodyPr/>
        <a:lstStyle/>
        <a:p>
          <a:endParaRPr lang="en-US"/>
        </a:p>
      </dgm:t>
    </dgm:pt>
    <dgm:pt modelId="{E28D7CFE-4DF9-4EE4-BDE7-9D38D18F68C1}" type="pres">
      <dgm:prSet presAssocID="{5EFC7D22-9B65-4117-B56E-A4ED42738B9F}" presName="root" presStyleCnt="0">
        <dgm:presLayoutVars>
          <dgm:dir/>
          <dgm:resizeHandles val="exact"/>
        </dgm:presLayoutVars>
      </dgm:prSet>
      <dgm:spPr/>
    </dgm:pt>
    <dgm:pt modelId="{D2C35230-CD78-40E7-9C4C-FB682A32A437}" type="pres">
      <dgm:prSet presAssocID="{8B6B0D25-9E6E-4655-B627-15297BA10A19}" presName="compNode" presStyleCnt="0"/>
      <dgm:spPr/>
    </dgm:pt>
    <dgm:pt modelId="{2D17A28B-2DF6-4FA1-8504-AFA067B0EDB6}" type="pres">
      <dgm:prSet presAssocID="{8B6B0D25-9E6E-4655-B627-15297BA10A19}" presName="bgRect" presStyleLbl="bgShp" presStyleIdx="0" presStyleCnt="3"/>
      <dgm:spPr/>
    </dgm:pt>
    <dgm:pt modelId="{4EFBAD49-A8C6-4502-A096-AA8E4E2DD2AB}" type="pres">
      <dgm:prSet presAssocID="{8B6B0D25-9E6E-4655-B627-15297BA10A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af"/>
        </a:ext>
      </dgm:extLst>
    </dgm:pt>
    <dgm:pt modelId="{98A6C63D-9FDF-453F-96E7-89732087879E}" type="pres">
      <dgm:prSet presAssocID="{8B6B0D25-9E6E-4655-B627-15297BA10A19}" presName="spaceRect" presStyleCnt="0"/>
      <dgm:spPr/>
    </dgm:pt>
    <dgm:pt modelId="{E5DAFAC8-AFD9-4AE9-AF38-FA17AEAD905C}" type="pres">
      <dgm:prSet presAssocID="{8B6B0D25-9E6E-4655-B627-15297BA10A19}" presName="parTx" presStyleLbl="revTx" presStyleIdx="0" presStyleCnt="3">
        <dgm:presLayoutVars>
          <dgm:chMax val="0"/>
          <dgm:chPref val="0"/>
        </dgm:presLayoutVars>
      </dgm:prSet>
      <dgm:spPr/>
    </dgm:pt>
    <dgm:pt modelId="{905151A3-DF2B-4BC2-A33E-971E366F6AF9}" type="pres">
      <dgm:prSet presAssocID="{0D269597-8D84-423A-9C2B-3425954F4620}" presName="sibTrans" presStyleCnt="0"/>
      <dgm:spPr/>
    </dgm:pt>
    <dgm:pt modelId="{0B82EBBB-A147-49A0-A6F8-10D3E0349D21}" type="pres">
      <dgm:prSet presAssocID="{84F9040E-DE7A-4826-9109-DDB0194226A8}" presName="compNode" presStyleCnt="0"/>
      <dgm:spPr/>
    </dgm:pt>
    <dgm:pt modelId="{C54ACF16-204C-4FF6-831A-EEC9B0A7DDD5}" type="pres">
      <dgm:prSet presAssocID="{84F9040E-DE7A-4826-9109-DDB0194226A8}" presName="bgRect" presStyleLbl="bgShp" presStyleIdx="1" presStyleCnt="3"/>
      <dgm:spPr/>
    </dgm:pt>
    <dgm:pt modelId="{FDD5BA23-7B73-461D-9975-56A816F67EE9}" type="pres">
      <dgm:prSet presAssocID="{84F9040E-DE7A-4826-9109-DDB0194226A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FE0B5808-D5C4-4FDB-8DC2-80C25A6DCB04}" type="pres">
      <dgm:prSet presAssocID="{84F9040E-DE7A-4826-9109-DDB0194226A8}" presName="spaceRect" presStyleCnt="0"/>
      <dgm:spPr/>
    </dgm:pt>
    <dgm:pt modelId="{81683437-FE5B-4B21-A208-431675777FDF}" type="pres">
      <dgm:prSet presAssocID="{84F9040E-DE7A-4826-9109-DDB0194226A8}" presName="parTx" presStyleLbl="revTx" presStyleIdx="1" presStyleCnt="3">
        <dgm:presLayoutVars>
          <dgm:chMax val="0"/>
          <dgm:chPref val="0"/>
        </dgm:presLayoutVars>
      </dgm:prSet>
      <dgm:spPr/>
    </dgm:pt>
    <dgm:pt modelId="{6E51C8A7-8C9B-4304-AAB9-47E4E59A9008}" type="pres">
      <dgm:prSet presAssocID="{41B2B175-7184-4EBC-8CE3-C3C69914B4D1}" presName="sibTrans" presStyleCnt="0"/>
      <dgm:spPr/>
    </dgm:pt>
    <dgm:pt modelId="{DCBDECAB-466C-45AB-8F44-6D18056A876C}" type="pres">
      <dgm:prSet presAssocID="{EF4D0627-F853-4B9C-85FE-364BFD0E302E}" presName="compNode" presStyleCnt="0"/>
      <dgm:spPr/>
    </dgm:pt>
    <dgm:pt modelId="{483E80A3-A8EA-42BB-9FA5-005A7EE30147}" type="pres">
      <dgm:prSet presAssocID="{EF4D0627-F853-4B9C-85FE-364BFD0E302E}" presName="bgRect" presStyleLbl="bgShp" presStyleIdx="2" presStyleCnt="3"/>
      <dgm:spPr/>
    </dgm:pt>
    <dgm:pt modelId="{FA32731D-80A7-4145-98AE-98C82C7F08D5}" type="pres">
      <dgm:prSet presAssocID="{EF4D0627-F853-4B9C-85FE-364BFD0E302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1A05F79B-04C5-48DF-8131-9CBB4888FED5}" type="pres">
      <dgm:prSet presAssocID="{EF4D0627-F853-4B9C-85FE-364BFD0E302E}" presName="spaceRect" presStyleCnt="0"/>
      <dgm:spPr/>
    </dgm:pt>
    <dgm:pt modelId="{0A862D0F-969E-45D7-9274-DD7B83EA2995}" type="pres">
      <dgm:prSet presAssocID="{EF4D0627-F853-4B9C-85FE-364BFD0E302E}" presName="parTx" presStyleLbl="revTx" presStyleIdx="2" presStyleCnt="3">
        <dgm:presLayoutVars>
          <dgm:chMax val="0"/>
          <dgm:chPref val="0"/>
        </dgm:presLayoutVars>
      </dgm:prSet>
      <dgm:spPr/>
    </dgm:pt>
  </dgm:ptLst>
  <dgm:cxnLst>
    <dgm:cxn modelId="{55002B20-426C-4BA9-9450-049FCFC9630F}" type="presOf" srcId="{EF4D0627-F853-4B9C-85FE-364BFD0E302E}" destId="{0A862D0F-969E-45D7-9274-DD7B83EA2995}" srcOrd="0" destOrd="0" presId="urn:microsoft.com/office/officeart/2018/2/layout/IconVerticalSolidList"/>
    <dgm:cxn modelId="{89250541-5D78-4907-94B6-58F488C64303}" srcId="{5EFC7D22-9B65-4117-B56E-A4ED42738B9F}" destId="{8B6B0D25-9E6E-4655-B627-15297BA10A19}" srcOrd="0" destOrd="0" parTransId="{8316281E-5105-40AC-9F79-520BBA19BCC4}" sibTransId="{0D269597-8D84-423A-9C2B-3425954F4620}"/>
    <dgm:cxn modelId="{D29251A1-50A1-41B8-AFAA-13DF0D00ED1A}" type="presOf" srcId="{5EFC7D22-9B65-4117-B56E-A4ED42738B9F}" destId="{E28D7CFE-4DF9-4EE4-BDE7-9D38D18F68C1}" srcOrd="0" destOrd="0" presId="urn:microsoft.com/office/officeart/2018/2/layout/IconVerticalSolidList"/>
    <dgm:cxn modelId="{EFA4C4A8-182F-42D9-A66E-0F02F00AA013}" srcId="{5EFC7D22-9B65-4117-B56E-A4ED42738B9F}" destId="{84F9040E-DE7A-4826-9109-DDB0194226A8}" srcOrd="1" destOrd="0" parTransId="{76644D74-81B0-4337-B54E-24987D90FC78}" sibTransId="{41B2B175-7184-4EBC-8CE3-C3C69914B4D1}"/>
    <dgm:cxn modelId="{111E18C0-ECDC-4605-994A-E61D7C009FB2}" type="presOf" srcId="{84F9040E-DE7A-4826-9109-DDB0194226A8}" destId="{81683437-FE5B-4B21-A208-431675777FDF}" srcOrd="0" destOrd="0" presId="urn:microsoft.com/office/officeart/2018/2/layout/IconVerticalSolidList"/>
    <dgm:cxn modelId="{A11B72DE-3DB4-4AFD-A9A8-E587562ECA33}" srcId="{5EFC7D22-9B65-4117-B56E-A4ED42738B9F}" destId="{EF4D0627-F853-4B9C-85FE-364BFD0E302E}" srcOrd="2" destOrd="0" parTransId="{94FA382A-E746-488A-B3FD-480F6DAEDAFF}" sibTransId="{EF40E60B-6BD2-464F-BD34-B268F074CC4D}"/>
    <dgm:cxn modelId="{02020AF0-2CC0-416E-A818-5ADB75792998}" type="presOf" srcId="{8B6B0D25-9E6E-4655-B627-15297BA10A19}" destId="{E5DAFAC8-AFD9-4AE9-AF38-FA17AEAD905C}" srcOrd="0" destOrd="0" presId="urn:microsoft.com/office/officeart/2018/2/layout/IconVerticalSolidList"/>
    <dgm:cxn modelId="{0C6B230E-D21E-4103-97D0-F7009F6B7DAC}" type="presParOf" srcId="{E28D7CFE-4DF9-4EE4-BDE7-9D38D18F68C1}" destId="{D2C35230-CD78-40E7-9C4C-FB682A32A437}" srcOrd="0" destOrd="0" presId="urn:microsoft.com/office/officeart/2018/2/layout/IconVerticalSolidList"/>
    <dgm:cxn modelId="{B0C37098-5505-48F5-A698-B030148B4C63}" type="presParOf" srcId="{D2C35230-CD78-40E7-9C4C-FB682A32A437}" destId="{2D17A28B-2DF6-4FA1-8504-AFA067B0EDB6}" srcOrd="0" destOrd="0" presId="urn:microsoft.com/office/officeart/2018/2/layout/IconVerticalSolidList"/>
    <dgm:cxn modelId="{266565D1-5151-4E1A-ABD3-9924BEE9DD2F}" type="presParOf" srcId="{D2C35230-CD78-40E7-9C4C-FB682A32A437}" destId="{4EFBAD49-A8C6-4502-A096-AA8E4E2DD2AB}" srcOrd="1" destOrd="0" presId="urn:microsoft.com/office/officeart/2018/2/layout/IconVerticalSolidList"/>
    <dgm:cxn modelId="{ABAD42BE-FB2E-44BE-90DB-6D5C02F444A9}" type="presParOf" srcId="{D2C35230-CD78-40E7-9C4C-FB682A32A437}" destId="{98A6C63D-9FDF-453F-96E7-89732087879E}" srcOrd="2" destOrd="0" presId="urn:microsoft.com/office/officeart/2018/2/layout/IconVerticalSolidList"/>
    <dgm:cxn modelId="{29EE943B-B248-468D-BAA9-B2EDE4EC01AE}" type="presParOf" srcId="{D2C35230-CD78-40E7-9C4C-FB682A32A437}" destId="{E5DAFAC8-AFD9-4AE9-AF38-FA17AEAD905C}" srcOrd="3" destOrd="0" presId="urn:microsoft.com/office/officeart/2018/2/layout/IconVerticalSolidList"/>
    <dgm:cxn modelId="{9067EDDF-8BB9-4566-B471-E421421FF96A}" type="presParOf" srcId="{E28D7CFE-4DF9-4EE4-BDE7-9D38D18F68C1}" destId="{905151A3-DF2B-4BC2-A33E-971E366F6AF9}" srcOrd="1" destOrd="0" presId="urn:microsoft.com/office/officeart/2018/2/layout/IconVerticalSolidList"/>
    <dgm:cxn modelId="{1DBBE061-6A82-483C-8AC8-8335DBD2083A}" type="presParOf" srcId="{E28D7CFE-4DF9-4EE4-BDE7-9D38D18F68C1}" destId="{0B82EBBB-A147-49A0-A6F8-10D3E0349D21}" srcOrd="2" destOrd="0" presId="urn:microsoft.com/office/officeart/2018/2/layout/IconVerticalSolidList"/>
    <dgm:cxn modelId="{4C65CF33-087E-4DA7-AAFF-FAECD036027C}" type="presParOf" srcId="{0B82EBBB-A147-49A0-A6F8-10D3E0349D21}" destId="{C54ACF16-204C-4FF6-831A-EEC9B0A7DDD5}" srcOrd="0" destOrd="0" presId="urn:microsoft.com/office/officeart/2018/2/layout/IconVerticalSolidList"/>
    <dgm:cxn modelId="{AFDDA9F2-7B44-43E5-908A-2275ABA4D3E7}" type="presParOf" srcId="{0B82EBBB-A147-49A0-A6F8-10D3E0349D21}" destId="{FDD5BA23-7B73-461D-9975-56A816F67EE9}" srcOrd="1" destOrd="0" presId="urn:microsoft.com/office/officeart/2018/2/layout/IconVerticalSolidList"/>
    <dgm:cxn modelId="{B98C6CDA-8987-4BA5-AC58-809E512EDDE3}" type="presParOf" srcId="{0B82EBBB-A147-49A0-A6F8-10D3E0349D21}" destId="{FE0B5808-D5C4-4FDB-8DC2-80C25A6DCB04}" srcOrd="2" destOrd="0" presId="urn:microsoft.com/office/officeart/2018/2/layout/IconVerticalSolidList"/>
    <dgm:cxn modelId="{DDF346B4-DC9B-42EC-AAA2-F909384A4025}" type="presParOf" srcId="{0B82EBBB-A147-49A0-A6F8-10D3E0349D21}" destId="{81683437-FE5B-4B21-A208-431675777FDF}" srcOrd="3" destOrd="0" presId="urn:microsoft.com/office/officeart/2018/2/layout/IconVerticalSolidList"/>
    <dgm:cxn modelId="{BD722447-B2BA-4C82-9191-BD07496A442B}" type="presParOf" srcId="{E28D7CFE-4DF9-4EE4-BDE7-9D38D18F68C1}" destId="{6E51C8A7-8C9B-4304-AAB9-47E4E59A9008}" srcOrd="3" destOrd="0" presId="urn:microsoft.com/office/officeart/2018/2/layout/IconVerticalSolidList"/>
    <dgm:cxn modelId="{4C33D34C-7541-40EE-8FF6-0AE7FE84027F}" type="presParOf" srcId="{E28D7CFE-4DF9-4EE4-BDE7-9D38D18F68C1}" destId="{DCBDECAB-466C-45AB-8F44-6D18056A876C}" srcOrd="4" destOrd="0" presId="urn:microsoft.com/office/officeart/2018/2/layout/IconVerticalSolidList"/>
    <dgm:cxn modelId="{A4A9170E-86E6-48F8-8367-D8927C26B02C}" type="presParOf" srcId="{DCBDECAB-466C-45AB-8F44-6D18056A876C}" destId="{483E80A3-A8EA-42BB-9FA5-005A7EE30147}" srcOrd="0" destOrd="0" presId="urn:microsoft.com/office/officeart/2018/2/layout/IconVerticalSolidList"/>
    <dgm:cxn modelId="{AF338ED1-D539-4B5C-A8A2-D3D4559B9D80}" type="presParOf" srcId="{DCBDECAB-466C-45AB-8F44-6D18056A876C}" destId="{FA32731D-80A7-4145-98AE-98C82C7F08D5}" srcOrd="1" destOrd="0" presId="urn:microsoft.com/office/officeart/2018/2/layout/IconVerticalSolidList"/>
    <dgm:cxn modelId="{F065C06D-233F-4C9E-B3E0-13821B77E034}" type="presParOf" srcId="{DCBDECAB-466C-45AB-8F44-6D18056A876C}" destId="{1A05F79B-04C5-48DF-8131-9CBB4888FED5}" srcOrd="2" destOrd="0" presId="urn:microsoft.com/office/officeart/2018/2/layout/IconVerticalSolidList"/>
    <dgm:cxn modelId="{51842E21-119A-429B-8458-1F5053F096D2}" type="presParOf" srcId="{DCBDECAB-466C-45AB-8F44-6D18056A876C}" destId="{0A862D0F-969E-45D7-9274-DD7B83EA299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9F44E8-5E5E-4774-9E31-7E8EBED83AA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9B43FB0-C69F-4808-8AC0-7C4A48556240}">
      <dgm:prSet/>
      <dgm:spPr/>
      <dgm:t>
        <a:bodyPr/>
        <a:lstStyle/>
        <a:p>
          <a:r>
            <a:rPr lang="en-US"/>
            <a:t>In conclusion, working in teams is a vital skill in health and social care. It ensures patient safety, enhances quality of care, and promotes holistic service delivery. Effective teamwork strengthens professional relationships and improves overall outcomes for service users.</a:t>
          </a:r>
        </a:p>
      </dgm:t>
    </dgm:pt>
    <dgm:pt modelId="{BE64567D-214A-40BB-B235-6DE8D358C114}" type="parTrans" cxnId="{2E44AEAC-3C64-49E0-804D-F730F26AD316}">
      <dgm:prSet/>
      <dgm:spPr/>
      <dgm:t>
        <a:bodyPr/>
        <a:lstStyle/>
        <a:p>
          <a:endParaRPr lang="en-US"/>
        </a:p>
      </dgm:t>
    </dgm:pt>
    <dgm:pt modelId="{A36532ED-A0B6-41C2-A352-1EB735F8945E}" type="sibTrans" cxnId="{2E44AEAC-3C64-49E0-804D-F730F26AD316}">
      <dgm:prSet/>
      <dgm:spPr/>
      <dgm:t>
        <a:bodyPr/>
        <a:lstStyle/>
        <a:p>
          <a:endParaRPr lang="en-US"/>
        </a:p>
      </dgm:t>
    </dgm:pt>
    <dgm:pt modelId="{4B738C7F-6224-4919-8AAD-EA94FF9E709B}">
      <dgm:prSet/>
      <dgm:spPr/>
      <dgm:t>
        <a:bodyPr/>
        <a:lstStyle/>
        <a:p>
          <a:r>
            <a:rPr lang="en-US"/>
            <a:t>By continuously developing teamwork skills, health and social care professionals can meet regulatory standards, improve employability, and contribute positively to multidisciplinary practice.</a:t>
          </a:r>
        </a:p>
      </dgm:t>
    </dgm:pt>
    <dgm:pt modelId="{7C8C03EE-D364-44AE-A737-E45531677E93}" type="parTrans" cxnId="{30CDCE46-C44F-4767-9077-1ABCC5A56D8B}">
      <dgm:prSet/>
      <dgm:spPr/>
      <dgm:t>
        <a:bodyPr/>
        <a:lstStyle/>
        <a:p>
          <a:endParaRPr lang="en-US"/>
        </a:p>
      </dgm:t>
    </dgm:pt>
    <dgm:pt modelId="{5616248A-BB14-4AE1-9367-4C75C956F022}" type="sibTrans" cxnId="{30CDCE46-C44F-4767-9077-1ABCC5A56D8B}">
      <dgm:prSet/>
      <dgm:spPr/>
      <dgm:t>
        <a:bodyPr/>
        <a:lstStyle/>
        <a:p>
          <a:endParaRPr lang="en-US"/>
        </a:p>
      </dgm:t>
    </dgm:pt>
    <dgm:pt modelId="{3B518333-FF6F-4FB4-8FA7-397923DC98A8}" type="pres">
      <dgm:prSet presAssocID="{C09F44E8-5E5E-4774-9E31-7E8EBED83AA5}" presName="linear" presStyleCnt="0">
        <dgm:presLayoutVars>
          <dgm:animLvl val="lvl"/>
          <dgm:resizeHandles val="exact"/>
        </dgm:presLayoutVars>
      </dgm:prSet>
      <dgm:spPr/>
    </dgm:pt>
    <dgm:pt modelId="{C43AAE0B-5732-4243-8CC6-0CE8296C0D24}" type="pres">
      <dgm:prSet presAssocID="{99B43FB0-C69F-4808-8AC0-7C4A48556240}" presName="parentText" presStyleLbl="node1" presStyleIdx="0" presStyleCnt="2">
        <dgm:presLayoutVars>
          <dgm:chMax val="0"/>
          <dgm:bulletEnabled val="1"/>
        </dgm:presLayoutVars>
      </dgm:prSet>
      <dgm:spPr/>
    </dgm:pt>
    <dgm:pt modelId="{F61038D2-946F-4503-AA2D-CF01D5809A84}" type="pres">
      <dgm:prSet presAssocID="{A36532ED-A0B6-41C2-A352-1EB735F8945E}" presName="spacer" presStyleCnt="0"/>
      <dgm:spPr/>
    </dgm:pt>
    <dgm:pt modelId="{5254E02D-2846-42FB-B938-8304C4823DAB}" type="pres">
      <dgm:prSet presAssocID="{4B738C7F-6224-4919-8AAD-EA94FF9E709B}" presName="parentText" presStyleLbl="node1" presStyleIdx="1" presStyleCnt="2">
        <dgm:presLayoutVars>
          <dgm:chMax val="0"/>
          <dgm:bulletEnabled val="1"/>
        </dgm:presLayoutVars>
      </dgm:prSet>
      <dgm:spPr/>
    </dgm:pt>
  </dgm:ptLst>
  <dgm:cxnLst>
    <dgm:cxn modelId="{090D1E12-8021-4809-9A7A-2425276B9E3D}" type="presOf" srcId="{C09F44E8-5E5E-4774-9E31-7E8EBED83AA5}" destId="{3B518333-FF6F-4FB4-8FA7-397923DC98A8}" srcOrd="0" destOrd="0" presId="urn:microsoft.com/office/officeart/2005/8/layout/vList2"/>
    <dgm:cxn modelId="{46D03939-8425-4D3C-B53E-A00B0777AE59}" type="presOf" srcId="{99B43FB0-C69F-4808-8AC0-7C4A48556240}" destId="{C43AAE0B-5732-4243-8CC6-0CE8296C0D24}" srcOrd="0" destOrd="0" presId="urn:microsoft.com/office/officeart/2005/8/layout/vList2"/>
    <dgm:cxn modelId="{30CDCE46-C44F-4767-9077-1ABCC5A56D8B}" srcId="{C09F44E8-5E5E-4774-9E31-7E8EBED83AA5}" destId="{4B738C7F-6224-4919-8AAD-EA94FF9E709B}" srcOrd="1" destOrd="0" parTransId="{7C8C03EE-D364-44AE-A737-E45531677E93}" sibTransId="{5616248A-BB14-4AE1-9367-4C75C956F022}"/>
    <dgm:cxn modelId="{279B6090-3B8D-49EB-8E34-5E6BFDE7159E}" type="presOf" srcId="{4B738C7F-6224-4919-8AAD-EA94FF9E709B}" destId="{5254E02D-2846-42FB-B938-8304C4823DAB}" srcOrd="0" destOrd="0" presId="urn:microsoft.com/office/officeart/2005/8/layout/vList2"/>
    <dgm:cxn modelId="{2E44AEAC-3C64-49E0-804D-F730F26AD316}" srcId="{C09F44E8-5E5E-4774-9E31-7E8EBED83AA5}" destId="{99B43FB0-C69F-4808-8AC0-7C4A48556240}" srcOrd="0" destOrd="0" parTransId="{BE64567D-214A-40BB-B235-6DE8D358C114}" sibTransId="{A36532ED-A0B6-41C2-A352-1EB735F8945E}"/>
    <dgm:cxn modelId="{3E84AE89-67B6-4467-9D11-50B2019AB1E4}" type="presParOf" srcId="{3B518333-FF6F-4FB4-8FA7-397923DC98A8}" destId="{C43AAE0B-5732-4243-8CC6-0CE8296C0D24}" srcOrd="0" destOrd="0" presId="urn:microsoft.com/office/officeart/2005/8/layout/vList2"/>
    <dgm:cxn modelId="{C01E5909-44F1-43C1-880D-7178D73024F1}" type="presParOf" srcId="{3B518333-FF6F-4FB4-8FA7-397923DC98A8}" destId="{F61038D2-946F-4503-AA2D-CF01D5809A84}" srcOrd="1" destOrd="0" presId="urn:microsoft.com/office/officeart/2005/8/layout/vList2"/>
    <dgm:cxn modelId="{EA13424D-B6D4-4D0A-B556-D4F0A77D4209}" type="presParOf" srcId="{3B518333-FF6F-4FB4-8FA7-397923DC98A8}" destId="{5254E02D-2846-42FB-B938-8304C4823DA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5A356-EBB8-416A-809D-1BF025B5A411}">
      <dsp:nvSpPr>
        <dsp:cNvPr id="0" name=""/>
        <dsp:cNvSpPr/>
      </dsp:nvSpPr>
      <dsp:spPr>
        <a:xfrm>
          <a:off x="0" y="887202"/>
          <a:ext cx="7452360" cy="16379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A677BD-EE7F-4676-8C6A-F55E6B6C56EB}">
      <dsp:nvSpPr>
        <dsp:cNvPr id="0" name=""/>
        <dsp:cNvSpPr/>
      </dsp:nvSpPr>
      <dsp:spPr>
        <a:xfrm>
          <a:off x="495468" y="1255732"/>
          <a:ext cx="900851" cy="9008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E25662-8564-4298-8CEA-6C6D765380BD}">
      <dsp:nvSpPr>
        <dsp:cNvPr id="0" name=""/>
        <dsp:cNvSpPr/>
      </dsp:nvSpPr>
      <dsp:spPr>
        <a:xfrm>
          <a:off x="1891788" y="887202"/>
          <a:ext cx="5560571" cy="1637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346" tIns="173346" rIns="173346" bIns="173346" numCol="1" spcCol="1270" anchor="ctr" anchorCtr="0">
          <a:noAutofit/>
        </a:bodyPr>
        <a:lstStyle/>
        <a:p>
          <a:pPr marL="0" lvl="0" indent="0" algn="l" defTabSz="711200">
            <a:lnSpc>
              <a:spcPct val="90000"/>
            </a:lnSpc>
            <a:spcBef>
              <a:spcPct val="0"/>
            </a:spcBef>
            <a:spcAft>
              <a:spcPct val="35000"/>
            </a:spcAft>
            <a:buNone/>
          </a:pPr>
          <a:r>
            <a:rPr lang="en-US" sz="1600" kern="1200"/>
            <a:t>Working in teams is a fundamental skill in health and social care settings. Health and social care professionals rarely work alone; instead, they collaborate with nurses, social workers, doctors,support workers, therapists, and other professionals to deliver safe and effective care.</a:t>
          </a:r>
        </a:p>
      </dsp:txBody>
      <dsp:txXfrm>
        <a:off x="1891788" y="887202"/>
        <a:ext cx="5560571" cy="1637911"/>
      </dsp:txXfrm>
    </dsp:sp>
    <dsp:sp modelId="{115D9572-2DE0-4EAD-9763-DCC577FA0B62}">
      <dsp:nvSpPr>
        <dsp:cNvPr id="0" name=""/>
        <dsp:cNvSpPr/>
      </dsp:nvSpPr>
      <dsp:spPr>
        <a:xfrm>
          <a:off x="0" y="2934591"/>
          <a:ext cx="7452360" cy="1637911"/>
        </a:xfrm>
        <a:prstGeom prst="roundRect">
          <a:avLst>
            <a:gd name="adj" fmla="val 1000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dsp:style>
    </dsp:sp>
    <dsp:sp modelId="{EA4BC85E-7E7A-4705-B8DE-4C42E60B9150}">
      <dsp:nvSpPr>
        <dsp:cNvPr id="0" name=""/>
        <dsp:cNvSpPr/>
      </dsp:nvSpPr>
      <dsp:spPr>
        <a:xfrm>
          <a:off x="495468" y="3303122"/>
          <a:ext cx="900851" cy="9008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7B9697-383D-499D-99F7-676543B65C8C}">
      <dsp:nvSpPr>
        <dsp:cNvPr id="0" name=""/>
        <dsp:cNvSpPr/>
      </dsp:nvSpPr>
      <dsp:spPr>
        <a:xfrm>
          <a:off x="1891788" y="2934591"/>
          <a:ext cx="5560571" cy="1637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346" tIns="173346" rIns="173346" bIns="173346" numCol="1" spcCol="1270" anchor="ctr" anchorCtr="0">
          <a:noAutofit/>
        </a:bodyPr>
        <a:lstStyle/>
        <a:p>
          <a:pPr marL="0" lvl="0" indent="0" algn="l" defTabSz="711200">
            <a:lnSpc>
              <a:spcPct val="90000"/>
            </a:lnSpc>
            <a:spcBef>
              <a:spcPct val="0"/>
            </a:spcBef>
            <a:spcAft>
              <a:spcPct val="35000"/>
            </a:spcAft>
            <a:buNone/>
          </a:pPr>
          <a:r>
            <a:rPr lang="en-US" sz="1600" kern="1200"/>
            <a:t>In this presentation, I will explain why teamwork is essential in professional practice, how it supports employability and personal development, and provide a practical example of how I would apply teamwork skills in a real health and social care environment.</a:t>
          </a:r>
        </a:p>
      </dsp:txBody>
      <dsp:txXfrm>
        <a:off x="1891788" y="2934591"/>
        <a:ext cx="5560571" cy="16379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B4EB4F-1B7A-4FEF-88CD-0FDC1B113B8A}">
      <dsp:nvSpPr>
        <dsp:cNvPr id="0" name=""/>
        <dsp:cNvSpPr/>
      </dsp:nvSpPr>
      <dsp:spPr>
        <a:xfrm>
          <a:off x="0" y="3410"/>
          <a:ext cx="6245265" cy="15011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E4E61-62DF-4671-836F-FCB3635EE149}">
      <dsp:nvSpPr>
        <dsp:cNvPr id="0" name=""/>
        <dsp:cNvSpPr/>
      </dsp:nvSpPr>
      <dsp:spPr>
        <a:xfrm>
          <a:off x="454107" y="341177"/>
          <a:ext cx="826457" cy="825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7D9078-F53C-4FF4-9E54-EE641DD55796}">
      <dsp:nvSpPr>
        <dsp:cNvPr id="0" name=""/>
        <dsp:cNvSpPr/>
      </dsp:nvSpPr>
      <dsp:spPr>
        <a:xfrm>
          <a:off x="1734673" y="3410"/>
          <a:ext cx="4458049" cy="1595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805" tIns="168805" rIns="168805" bIns="168805" numCol="1" spcCol="1270" anchor="ctr" anchorCtr="0">
          <a:noAutofit/>
        </a:bodyPr>
        <a:lstStyle/>
        <a:p>
          <a:pPr marL="0" lvl="0" indent="0" algn="l" defTabSz="622300">
            <a:lnSpc>
              <a:spcPct val="100000"/>
            </a:lnSpc>
            <a:spcBef>
              <a:spcPct val="0"/>
            </a:spcBef>
            <a:spcAft>
              <a:spcPct val="35000"/>
            </a:spcAft>
            <a:buNone/>
          </a:pPr>
          <a:r>
            <a:rPr lang="en-US" sz="1400" kern="1200"/>
            <a:t>Teamwork refers to the ability to work collaboratively with others towards a shared goal. In health and social care, this goal is to provide safe, high-quality, person-centred care.</a:t>
          </a:r>
        </a:p>
      </dsp:txBody>
      <dsp:txXfrm>
        <a:off x="1734673" y="3410"/>
        <a:ext cx="4458049" cy="1595007"/>
      </dsp:txXfrm>
    </dsp:sp>
    <dsp:sp modelId="{8207FFBA-332C-49B2-8C8E-B472C7356303}">
      <dsp:nvSpPr>
        <dsp:cNvPr id="0" name=""/>
        <dsp:cNvSpPr/>
      </dsp:nvSpPr>
      <dsp:spPr>
        <a:xfrm>
          <a:off x="0" y="1997169"/>
          <a:ext cx="6245265" cy="15011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9E9D9-6D8C-40B5-9069-5BFEAC1726F2}">
      <dsp:nvSpPr>
        <dsp:cNvPr id="0" name=""/>
        <dsp:cNvSpPr/>
      </dsp:nvSpPr>
      <dsp:spPr>
        <a:xfrm>
          <a:off x="454107" y="2334936"/>
          <a:ext cx="826457" cy="825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0744E0-4E3E-4891-9B86-353EE8E41F6A}">
      <dsp:nvSpPr>
        <dsp:cNvPr id="0" name=""/>
        <dsp:cNvSpPr/>
      </dsp:nvSpPr>
      <dsp:spPr>
        <a:xfrm>
          <a:off x="1734673" y="1997169"/>
          <a:ext cx="4458049" cy="1595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805" tIns="168805" rIns="168805" bIns="168805" numCol="1" spcCol="1270" anchor="ctr" anchorCtr="0">
          <a:noAutofit/>
        </a:bodyPr>
        <a:lstStyle/>
        <a:p>
          <a:pPr marL="0" lvl="0" indent="0" algn="l" defTabSz="622300">
            <a:lnSpc>
              <a:spcPct val="100000"/>
            </a:lnSpc>
            <a:spcBef>
              <a:spcPct val="0"/>
            </a:spcBef>
            <a:spcAft>
              <a:spcPct val="35000"/>
            </a:spcAft>
            <a:buNone/>
          </a:pPr>
          <a:r>
            <a:rPr lang="en-US" sz="1400" kern="1200"/>
            <a:t>Effective teamwork includes clear communication, mutual respect, shared responsibility, and understanding each team member’s role. Professionals must cooperate, share information appropriately, and support each other to achieve positive outcomes for service users.</a:t>
          </a:r>
        </a:p>
      </dsp:txBody>
      <dsp:txXfrm>
        <a:off x="1734673" y="1997169"/>
        <a:ext cx="4458049" cy="1595007"/>
      </dsp:txXfrm>
    </dsp:sp>
    <dsp:sp modelId="{F1A8DACB-2106-46EB-9F6A-0045179ECBC3}">
      <dsp:nvSpPr>
        <dsp:cNvPr id="0" name=""/>
        <dsp:cNvSpPr/>
      </dsp:nvSpPr>
      <dsp:spPr>
        <a:xfrm>
          <a:off x="0" y="3990928"/>
          <a:ext cx="6245265" cy="15011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63F3CD-64D7-438E-96F2-A1C618EB89E5}">
      <dsp:nvSpPr>
        <dsp:cNvPr id="0" name=""/>
        <dsp:cNvSpPr/>
      </dsp:nvSpPr>
      <dsp:spPr>
        <a:xfrm>
          <a:off x="454107" y="4328695"/>
          <a:ext cx="826457" cy="825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F1D54E-047C-4811-9491-05C91A2D5720}">
      <dsp:nvSpPr>
        <dsp:cNvPr id="0" name=""/>
        <dsp:cNvSpPr/>
      </dsp:nvSpPr>
      <dsp:spPr>
        <a:xfrm>
          <a:off x="1734673" y="3990928"/>
          <a:ext cx="4458049" cy="15950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805" tIns="168805" rIns="168805" bIns="168805" numCol="1" spcCol="1270" anchor="ctr" anchorCtr="0">
          <a:noAutofit/>
        </a:bodyPr>
        <a:lstStyle/>
        <a:p>
          <a:pPr marL="0" lvl="0" indent="0" algn="l" defTabSz="622300">
            <a:lnSpc>
              <a:spcPct val="100000"/>
            </a:lnSpc>
            <a:spcBef>
              <a:spcPct val="0"/>
            </a:spcBef>
            <a:spcAft>
              <a:spcPct val="35000"/>
            </a:spcAft>
            <a:buNone/>
          </a:pPr>
          <a:r>
            <a:rPr lang="en-US" sz="1400" kern="1200"/>
            <a:t>The Nursing and Midwifery Council (2018) states that professionals must work cooperatively with colleagues to ensure safe and effective practice. This highlights that teamwork is not optional but a professional requirement.</a:t>
          </a:r>
        </a:p>
      </dsp:txBody>
      <dsp:txXfrm>
        <a:off x="1734673" y="3990928"/>
        <a:ext cx="4458049" cy="15950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5E6E9-648A-4266-81C6-7E24AAD3F0AD}">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2F43D-1913-4BDC-A8DE-F8DC41B4542D}">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541CDC-73CD-48F3-B308-2F9F62F0F4A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US" sz="1700" kern="1200"/>
            <a:t>Teamwork is essential because it promotes patient safety, improves quality of care, and ensures coordinated service delivery. When professionals collaborate effectively, they reduce the risk of errors and ensure that care plans are consistent and well-managed.</a:t>
          </a:r>
        </a:p>
      </dsp:txBody>
      <dsp:txXfrm>
        <a:off x="1437631" y="531"/>
        <a:ext cx="9077968" cy="1244702"/>
      </dsp:txXfrm>
    </dsp:sp>
    <dsp:sp modelId="{9860CA31-70AC-47DA-8369-19047FD55289}">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6992FC-A365-4A05-B6E2-3F74547F9B60}">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B08421-7869-472F-8F8E-4D648FD1E7AD}">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US" sz="1700" kern="1200"/>
            <a:t>Working in multidisciplinary teams allows different professionals to contribute their expertise. For example, a nurse may focus on clinical care, while a social worker may address safeguarding or social support needs. Together, they provide holistic care that meets all aspects of an individual’s wellbeing.</a:t>
          </a:r>
        </a:p>
      </dsp:txBody>
      <dsp:txXfrm>
        <a:off x="1437631" y="1556410"/>
        <a:ext cx="9077968" cy="1244702"/>
      </dsp:txXfrm>
    </dsp:sp>
    <dsp:sp modelId="{C1B0F942-246C-4421-BDE6-6B30E12E34B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F1C15-20FD-49C0-AF05-EFD142CA50BC}">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44CEB2-45C9-4550-806F-348DAB88B519}">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US" sz="1700" kern="1200"/>
            <a:t>The World Health Organization (2010) emphasises that collaborative practice strengthens health systems and improves health outcomes, demonstrating the global importance of teamwork in care settings.</a:t>
          </a:r>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01B059-E536-4BF4-934D-E6F66FBD0FA8}">
      <dsp:nvSpPr>
        <dsp:cNvPr id="0" name=""/>
        <dsp:cNvSpPr/>
      </dsp:nvSpPr>
      <dsp:spPr>
        <a:xfrm>
          <a:off x="82613" y="1525815"/>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D8DA1B-EA4C-4764-8CF6-EEA1EF8976F4}">
      <dsp:nvSpPr>
        <dsp:cNvPr id="0" name=""/>
        <dsp:cNvSpPr/>
      </dsp:nvSpPr>
      <dsp:spPr>
        <a:xfrm>
          <a:off x="271034" y="1714236"/>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8B1D17-F472-4411-94E0-3A97A03E3AC0}">
      <dsp:nvSpPr>
        <dsp:cNvPr id="0" name=""/>
        <dsp:cNvSpPr/>
      </dsp:nvSpPr>
      <dsp:spPr>
        <a:xfrm>
          <a:off x="1172126" y="152581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Strong teamwork skills demonstrate professionalism, adaptability, reliability, and respect for diversity. Employers in health and social care expect staff to work effectively within multidisciplinary teams and contribute positively to group objectives.</a:t>
          </a:r>
        </a:p>
      </dsp:txBody>
      <dsp:txXfrm>
        <a:off x="1172126" y="1525815"/>
        <a:ext cx="2114937" cy="897246"/>
      </dsp:txXfrm>
    </dsp:sp>
    <dsp:sp modelId="{408E607B-8771-41B6-A43D-2E0F8F80D45B}">
      <dsp:nvSpPr>
        <dsp:cNvPr id="0" name=""/>
        <dsp:cNvSpPr/>
      </dsp:nvSpPr>
      <dsp:spPr>
        <a:xfrm>
          <a:off x="3655575" y="1525815"/>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A6475-7722-425F-85D9-3BAC79938756}">
      <dsp:nvSpPr>
        <dsp:cNvPr id="0" name=""/>
        <dsp:cNvSpPr/>
      </dsp:nvSpPr>
      <dsp:spPr>
        <a:xfrm>
          <a:off x="3843996" y="1714236"/>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71767-DA1D-4822-A5D6-A2B582934E79}">
      <dsp:nvSpPr>
        <dsp:cNvPr id="0" name=""/>
        <dsp:cNvSpPr/>
      </dsp:nvSpPr>
      <dsp:spPr>
        <a:xfrm>
          <a:off x="4745088" y="152581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Teamwork also requires emotional intelligence, conflict resolution skills, and accountability. Being able to listen to colleagues, accept feedback, and support others shows readiness for employment and commitment to professional standards.</a:t>
          </a:r>
        </a:p>
      </dsp:txBody>
      <dsp:txXfrm>
        <a:off x="4745088" y="1525815"/>
        <a:ext cx="2114937" cy="897246"/>
      </dsp:txXfrm>
    </dsp:sp>
    <dsp:sp modelId="{04D7A726-D9E8-4990-9666-C3AEDF99B292}">
      <dsp:nvSpPr>
        <dsp:cNvPr id="0" name=""/>
        <dsp:cNvSpPr/>
      </dsp:nvSpPr>
      <dsp:spPr>
        <a:xfrm>
          <a:off x="7228536" y="1525815"/>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5DC3F0-C042-4BE3-B6D6-32BD132DB64E}">
      <dsp:nvSpPr>
        <dsp:cNvPr id="0" name=""/>
        <dsp:cNvSpPr/>
      </dsp:nvSpPr>
      <dsp:spPr>
        <a:xfrm>
          <a:off x="7416958" y="1714236"/>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FE430B-C916-4DC3-8069-63E5E2B48A21}">
      <dsp:nvSpPr>
        <dsp:cNvPr id="0" name=""/>
        <dsp:cNvSpPr/>
      </dsp:nvSpPr>
      <dsp:spPr>
        <a:xfrm>
          <a:off x="8318049" y="152581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US" sz="1100" kern="1200"/>
            <a:t>Developing teamwork skills enhances confidence and prepares individuals for career progression within health and social care.</a:t>
          </a:r>
        </a:p>
      </dsp:txBody>
      <dsp:txXfrm>
        <a:off x="8318049" y="1525815"/>
        <a:ext cx="2114937" cy="8972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49AF6-88F9-4062-A1B6-4661EC2E4445}">
      <dsp:nvSpPr>
        <dsp:cNvPr id="0" name=""/>
        <dsp:cNvSpPr/>
      </dsp:nvSpPr>
      <dsp:spPr>
        <a:xfrm>
          <a:off x="9242" y="56506"/>
          <a:ext cx="2762398" cy="383586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For example, imagine working as a support worker in a hospital ward caring for an elderly patient recovering from surgery. The multidisciplinary team may include nurses, doctors, physiotherapists, and social workers.</a:t>
          </a:r>
        </a:p>
      </dsp:txBody>
      <dsp:txXfrm>
        <a:off x="90150" y="137414"/>
        <a:ext cx="2600582" cy="3674047"/>
      </dsp:txXfrm>
    </dsp:sp>
    <dsp:sp modelId="{E2C9D138-F799-423A-81DC-5C3AC892ABD4}">
      <dsp:nvSpPr>
        <dsp:cNvPr id="0" name=""/>
        <dsp:cNvSpPr/>
      </dsp:nvSpPr>
      <dsp:spPr>
        <a:xfrm>
          <a:off x="3047880" y="1631900"/>
          <a:ext cx="585628" cy="68507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768915"/>
        <a:ext cx="409940" cy="411044"/>
      </dsp:txXfrm>
    </dsp:sp>
    <dsp:sp modelId="{D298D505-7841-4D73-A267-AAC87B07F3AA}">
      <dsp:nvSpPr>
        <dsp:cNvPr id="0" name=""/>
        <dsp:cNvSpPr/>
      </dsp:nvSpPr>
      <dsp:spPr>
        <a:xfrm>
          <a:off x="3876600" y="56506"/>
          <a:ext cx="2762398" cy="3835863"/>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As part of the team, I would share relevant observations about the patient’s mobility, appetite, or emotional wellbeing during team meetings. I would follow agreed care plans, communicate any concerns promptly, and support colleagues when needed.</a:t>
          </a:r>
        </a:p>
      </dsp:txBody>
      <dsp:txXfrm>
        <a:off x="3957508" y="137414"/>
        <a:ext cx="2600582" cy="3674047"/>
      </dsp:txXfrm>
    </dsp:sp>
    <dsp:sp modelId="{50878197-5091-4EE9-8AB4-1BB7BFA65A54}">
      <dsp:nvSpPr>
        <dsp:cNvPr id="0" name=""/>
        <dsp:cNvSpPr/>
      </dsp:nvSpPr>
      <dsp:spPr>
        <a:xfrm>
          <a:off x="6915239" y="1631900"/>
          <a:ext cx="585628" cy="685074"/>
        </a:xfrm>
        <a:prstGeom prst="rightArrow">
          <a:avLst>
            <a:gd name="adj1" fmla="val 60000"/>
            <a:gd name="adj2" fmla="val 5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768915"/>
        <a:ext cx="409940" cy="411044"/>
      </dsp:txXfrm>
    </dsp:sp>
    <dsp:sp modelId="{68E787F9-D5C7-40EE-964C-89EE6F239A20}">
      <dsp:nvSpPr>
        <dsp:cNvPr id="0" name=""/>
        <dsp:cNvSpPr/>
      </dsp:nvSpPr>
      <dsp:spPr>
        <a:xfrm>
          <a:off x="7743958" y="56506"/>
          <a:ext cx="2762398" cy="3835863"/>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By collaborating effectively, the team ensures that the patient receives coordinated care, safe discharge planning, and appropriate rehabilitation support. This example demonstrates how teamwork directly contributes to patient safety and positive outcomes.</a:t>
          </a:r>
        </a:p>
      </dsp:txBody>
      <dsp:txXfrm>
        <a:off x="7824866" y="137414"/>
        <a:ext cx="2600582" cy="36740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17A28B-2DF6-4FA1-8504-AFA067B0EDB6}">
      <dsp:nvSpPr>
        <dsp:cNvPr id="0" name=""/>
        <dsp:cNvSpPr/>
      </dsp:nvSpPr>
      <dsp:spPr>
        <a:xfrm>
          <a:off x="0" y="559"/>
          <a:ext cx="10506456" cy="130966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FBAD49-A8C6-4502-A096-AA8E4E2DD2AB}">
      <dsp:nvSpPr>
        <dsp:cNvPr id="0" name=""/>
        <dsp:cNvSpPr/>
      </dsp:nvSpPr>
      <dsp:spPr>
        <a:xfrm>
          <a:off x="396173" y="295234"/>
          <a:ext cx="720315" cy="7203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DAFAC8-AFD9-4AE9-AF38-FA17AEAD905C}">
      <dsp:nvSpPr>
        <dsp:cNvPr id="0" name=""/>
        <dsp:cNvSpPr/>
      </dsp:nvSpPr>
      <dsp:spPr>
        <a:xfrm>
          <a:off x="1512662" y="559"/>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800100">
            <a:lnSpc>
              <a:spcPct val="90000"/>
            </a:lnSpc>
            <a:spcBef>
              <a:spcPct val="0"/>
            </a:spcBef>
            <a:spcAft>
              <a:spcPct val="35000"/>
            </a:spcAft>
            <a:buNone/>
          </a:pPr>
          <a:r>
            <a:rPr lang="en-US" sz="1800" kern="1200"/>
            <a:t>Reflecting on my own abilities, I believe my strengths in teamwork include being supportive, respectful, and willing to listen to others’ perspectives. I understand the importance of shared responsibility and maintaining professional relationships.</a:t>
          </a:r>
        </a:p>
      </dsp:txBody>
      <dsp:txXfrm>
        <a:off x="1512662" y="559"/>
        <a:ext cx="8993793" cy="1309664"/>
      </dsp:txXfrm>
    </dsp:sp>
    <dsp:sp modelId="{C54ACF16-204C-4FF6-831A-EEC9B0A7DDD5}">
      <dsp:nvSpPr>
        <dsp:cNvPr id="0" name=""/>
        <dsp:cNvSpPr/>
      </dsp:nvSpPr>
      <dsp:spPr>
        <a:xfrm>
          <a:off x="0" y="1637640"/>
          <a:ext cx="10506456" cy="13096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D5BA23-7B73-461D-9975-56A816F67EE9}">
      <dsp:nvSpPr>
        <dsp:cNvPr id="0" name=""/>
        <dsp:cNvSpPr/>
      </dsp:nvSpPr>
      <dsp:spPr>
        <a:xfrm>
          <a:off x="396173" y="1932315"/>
          <a:ext cx="720315" cy="7203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683437-FE5B-4B21-A208-431675777FDF}">
      <dsp:nvSpPr>
        <dsp:cNvPr id="0" name=""/>
        <dsp:cNvSpPr/>
      </dsp:nvSpPr>
      <dsp:spPr>
        <a:xfrm>
          <a:off x="1512662" y="1637640"/>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800100">
            <a:lnSpc>
              <a:spcPct val="90000"/>
            </a:lnSpc>
            <a:spcBef>
              <a:spcPct val="0"/>
            </a:spcBef>
            <a:spcAft>
              <a:spcPct val="35000"/>
            </a:spcAft>
            <a:buNone/>
          </a:pPr>
          <a:r>
            <a:rPr lang="en-US" sz="1800" kern="1200"/>
            <a:t>However, I recognise that I need to further develop my confidence in speaking up during team discussions and managing potential conflicts constructively.</a:t>
          </a:r>
        </a:p>
      </dsp:txBody>
      <dsp:txXfrm>
        <a:off x="1512662" y="1637640"/>
        <a:ext cx="8993793" cy="1309664"/>
      </dsp:txXfrm>
    </dsp:sp>
    <dsp:sp modelId="{483E80A3-A8EA-42BB-9FA5-005A7EE30147}">
      <dsp:nvSpPr>
        <dsp:cNvPr id="0" name=""/>
        <dsp:cNvSpPr/>
      </dsp:nvSpPr>
      <dsp:spPr>
        <a:xfrm>
          <a:off x="0" y="3274721"/>
          <a:ext cx="10506456" cy="130966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32731D-80A7-4145-98AE-98C82C7F08D5}">
      <dsp:nvSpPr>
        <dsp:cNvPr id="0" name=""/>
        <dsp:cNvSpPr/>
      </dsp:nvSpPr>
      <dsp:spPr>
        <a:xfrm>
          <a:off x="396173" y="3569396"/>
          <a:ext cx="720315" cy="7203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862D0F-969E-45D7-9274-DD7B83EA2995}">
      <dsp:nvSpPr>
        <dsp:cNvPr id="0" name=""/>
        <dsp:cNvSpPr/>
      </dsp:nvSpPr>
      <dsp:spPr>
        <a:xfrm>
          <a:off x="1512662" y="3274721"/>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800100">
            <a:lnSpc>
              <a:spcPct val="90000"/>
            </a:lnSpc>
            <a:spcBef>
              <a:spcPct val="0"/>
            </a:spcBef>
            <a:spcAft>
              <a:spcPct val="35000"/>
            </a:spcAft>
            <a:buNone/>
          </a:pPr>
          <a:r>
            <a:rPr lang="en-US" sz="1800" kern="1200"/>
            <a:t>To improve, I plan to participate actively in group activities during placements, seek feedback from supervisors, and undertake training related to communication and collaborative working. This action plan demonstrates my readiness for employability and commitment to continuous professional development.</a:t>
          </a:r>
        </a:p>
      </dsp:txBody>
      <dsp:txXfrm>
        <a:off x="1512662" y="3274721"/>
        <a:ext cx="8993793" cy="130966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AAE0B-5732-4243-8CC6-0CE8296C0D24}">
      <dsp:nvSpPr>
        <dsp:cNvPr id="0" name=""/>
        <dsp:cNvSpPr/>
      </dsp:nvSpPr>
      <dsp:spPr>
        <a:xfrm>
          <a:off x="0" y="276701"/>
          <a:ext cx="6735443" cy="247103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 conclusion, working in teams is a vital skill in health and social care. It ensures patient safety, enhances quality of care, and promotes holistic service delivery. Effective teamwork strengthens professional relationships and improves overall outcomes for service users.</a:t>
          </a:r>
        </a:p>
      </dsp:txBody>
      <dsp:txXfrm>
        <a:off x="120626" y="397327"/>
        <a:ext cx="6494191" cy="2229787"/>
      </dsp:txXfrm>
    </dsp:sp>
    <dsp:sp modelId="{5254E02D-2846-42FB-B938-8304C4823DAB}">
      <dsp:nvSpPr>
        <dsp:cNvPr id="0" name=""/>
        <dsp:cNvSpPr/>
      </dsp:nvSpPr>
      <dsp:spPr>
        <a:xfrm>
          <a:off x="0" y="2816860"/>
          <a:ext cx="6735443" cy="247103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By continuously developing teamwork skills, health and social care professionals can meet regulatory standards, improve employability, and contribute positively to multidisciplinary practice.</a:t>
          </a:r>
        </a:p>
      </dsp:txBody>
      <dsp:txXfrm>
        <a:off x="120626" y="2937486"/>
        <a:ext cx="6494191" cy="22297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4" name="TextBox 3">
            <a:extLst>
              <a:ext uri="{FF2B5EF4-FFF2-40B4-BE49-F238E27FC236}">
                <a16:creationId xmlns:a16="http://schemas.microsoft.com/office/drawing/2014/main" id="{F53A84D3-D7B7-4C49-3B90-D09E0DF4F637}"/>
              </a:ext>
            </a:extLst>
          </p:cNvPr>
          <p:cNvSpPr txBox="1"/>
          <p:nvPr/>
        </p:nvSpPr>
        <p:spPr>
          <a:xfrm>
            <a:off x="6095999" y="882315"/>
            <a:ext cx="5254754" cy="529464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900" b="1"/>
          </a:p>
          <a:p>
            <a:pPr indent="-228600">
              <a:lnSpc>
                <a:spcPct val="90000"/>
              </a:lnSpc>
              <a:spcAft>
                <a:spcPts val="600"/>
              </a:spcAft>
              <a:buFont typeface="Arial" panose="020B0604020202020204" pitchFamily="34" charset="0"/>
              <a:buChar char="•"/>
            </a:pPr>
            <a:r>
              <a:rPr lang="en-US" sz="1900" b="1" baseline="0"/>
              <a:t>Name:​ </a:t>
            </a:r>
            <a:r>
              <a:rPr lang="en-US" sz="1900" baseline="0"/>
              <a:t>Amaan Ahmed</a:t>
            </a:r>
            <a:r>
              <a:rPr lang="en-US" sz="1900"/>
              <a:t>​</a:t>
            </a:r>
          </a:p>
          <a:p>
            <a:pPr>
              <a:lnSpc>
                <a:spcPct val="90000"/>
              </a:lnSpc>
              <a:spcAft>
                <a:spcPts val="600"/>
              </a:spcAft>
            </a:pPr>
            <a:br>
              <a:rPr lang="en-US" sz="1900" dirty="0"/>
            </a:br>
            <a:r>
              <a:rPr lang="en-US" sz="1900" b="1" baseline="0"/>
              <a:t>ID:​ </a:t>
            </a:r>
            <a:r>
              <a:rPr lang="en-US" sz="1900" baseline="0"/>
              <a:t>2232153</a:t>
            </a:r>
            <a:r>
              <a:rPr lang="en-US" sz="1900"/>
              <a:t>​</a:t>
            </a:r>
          </a:p>
          <a:p>
            <a:pPr>
              <a:lnSpc>
                <a:spcPct val="90000"/>
              </a:lnSpc>
              <a:spcAft>
                <a:spcPts val="600"/>
              </a:spcAft>
            </a:pPr>
            <a:br>
              <a:rPr lang="en-US" sz="1900" dirty="0"/>
            </a:br>
            <a:r>
              <a:rPr lang="en-US" sz="1900" b="1" baseline="0"/>
              <a:t>Assignment Title: </a:t>
            </a:r>
            <a:r>
              <a:rPr lang="en-US" sz="1900" baseline="0"/>
              <a:t>​</a:t>
            </a:r>
            <a:r>
              <a:rPr lang="en-US" sz="1900"/>
              <a:t>Self-Awareness Presentation</a:t>
            </a:r>
          </a:p>
          <a:p>
            <a:pPr>
              <a:lnSpc>
                <a:spcPct val="90000"/>
              </a:lnSpc>
              <a:spcAft>
                <a:spcPts val="600"/>
              </a:spcAft>
              <a:buFont typeface="Arial" panose="020B0604020202020204" pitchFamily="34" charset="0"/>
            </a:pPr>
            <a:br>
              <a:rPr lang="en-US" sz="1900" dirty="0"/>
            </a:br>
            <a:r>
              <a:rPr lang="en-US" sz="1900" b="1" baseline="0"/>
              <a:t>Module code:</a:t>
            </a:r>
            <a:r>
              <a:rPr lang="en-US" sz="1900" baseline="0"/>
              <a:t>​</a:t>
            </a:r>
            <a:r>
              <a:rPr lang="en-US" sz="1900"/>
              <a:t>LCHS4009</a:t>
            </a:r>
            <a:endParaRPr lang="en-US"/>
          </a:p>
          <a:p>
            <a:pPr>
              <a:lnSpc>
                <a:spcPct val="90000"/>
              </a:lnSpc>
              <a:spcAft>
                <a:spcPts val="600"/>
              </a:spcAft>
            </a:pPr>
            <a:br>
              <a:rPr lang="en-US" sz="1900" dirty="0"/>
            </a:br>
            <a:r>
              <a:rPr lang="en-US" sz="1900" b="1" baseline="0"/>
              <a:t>Lecturer Name:</a:t>
            </a:r>
            <a:r>
              <a:rPr lang="en-US" sz="1900" baseline="0"/>
              <a:t> </a:t>
            </a:r>
            <a:r>
              <a:rPr lang="en-US" sz="1900"/>
              <a:t>​Olubukola Adegbite (Module lead)</a:t>
            </a:r>
          </a:p>
          <a:p>
            <a:pPr>
              <a:lnSpc>
                <a:spcPct val="90000"/>
              </a:lnSpc>
              <a:spcAft>
                <a:spcPts val="600"/>
              </a:spcAft>
            </a:pPr>
            <a:br>
              <a:rPr lang="en-US" sz="1900" dirty="0"/>
            </a:br>
            <a:r>
              <a:rPr lang="en-US" sz="1900" b="1" baseline="0" dirty="0"/>
              <a:t>Module:</a:t>
            </a:r>
            <a:r>
              <a:rPr lang="en-US" sz="1900" dirty="0"/>
              <a:t> </a:t>
            </a:r>
            <a:r>
              <a:rPr lang="en-US" sz="1900" baseline="0" dirty="0"/>
              <a:t>​</a:t>
            </a:r>
            <a:r>
              <a:rPr lang="en-US" sz="1900" dirty="0"/>
              <a:t>Professional Development within Health and Social Care</a:t>
            </a:r>
          </a:p>
          <a:p>
            <a:pPr>
              <a:lnSpc>
                <a:spcPct val="90000"/>
              </a:lnSpc>
              <a:spcAft>
                <a:spcPts val="600"/>
              </a:spcAft>
            </a:pPr>
            <a:br>
              <a:rPr lang="en-US" sz="1900" dirty="0"/>
            </a:br>
            <a:r>
              <a:rPr lang="en-US" sz="1900" b="1" baseline="0" dirty="0" err="1"/>
              <a:t>Programme</a:t>
            </a:r>
            <a:r>
              <a:rPr lang="en-US" sz="1900" b="1" baseline="0" dirty="0"/>
              <a:t>:</a:t>
            </a:r>
            <a:r>
              <a:rPr lang="en-US" sz="1900" b="1" dirty="0"/>
              <a:t> </a:t>
            </a:r>
            <a:r>
              <a:rPr lang="en-US" sz="1900" baseline="0" dirty="0"/>
              <a:t>Certificate of Higher Education in Health and Social Care)</a:t>
            </a:r>
            <a:endParaRPr lang="en-US" sz="1900" dirty="0"/>
          </a:p>
          <a:p>
            <a:pPr marL="228600" lvl="0" indent="-228600">
              <a:lnSpc>
                <a:spcPct val="90000"/>
              </a:lnSpc>
              <a:spcAft>
                <a:spcPts val="600"/>
              </a:spcAft>
              <a:buFont typeface="Arial" panose="020B0604020202020204" pitchFamily="34" charset="0"/>
              <a:buChar char="•"/>
            </a:pPr>
            <a:endParaRPr lang="en-US" sz="1900"/>
          </a:p>
          <a:p>
            <a:pPr indent="-228600">
              <a:lnSpc>
                <a:spcPct val="90000"/>
              </a:lnSpc>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B1CEE-7230-C776-8AAC-74DD0557ABBC}"/>
              </a:ext>
            </a:extLst>
          </p:cNvPr>
          <p:cNvSpPr>
            <a:spLocks noGrp="1"/>
          </p:cNvSpPr>
          <p:nvPr>
            <p:ph type="title"/>
          </p:nvPr>
        </p:nvSpPr>
        <p:spPr>
          <a:xfrm>
            <a:off x="655320" y="429030"/>
            <a:ext cx="2834640" cy="5457589"/>
          </a:xfrm>
        </p:spPr>
        <p:txBody>
          <a:bodyPr vert="horz" lIns="91440" tIns="45720" rIns="91440" bIns="45720" rtlCol="0" anchor="ctr">
            <a:normAutofit/>
          </a:bodyPr>
          <a:lstStyle/>
          <a:p>
            <a:r>
              <a:rPr lang="en-US" sz="3700" b="1">
                <a:latin typeface="Times New Roman"/>
                <a:cs typeface="Times New Roman"/>
              </a:rPr>
              <a:t>Introduction</a:t>
            </a:r>
            <a:r>
              <a:rPr lang="en-US" sz="3700">
                <a:latin typeface="Times New Roman"/>
                <a:cs typeface="Times New Roman"/>
              </a:rPr>
              <a:t> </a:t>
            </a:r>
            <a:br>
              <a:rPr lang="en-US" sz="3700">
                <a:latin typeface="Times New Roman"/>
                <a:cs typeface="Times New Roman"/>
              </a:rPr>
            </a:br>
            <a:r>
              <a:rPr lang="en-US" sz="3700" b="1">
                <a:latin typeface="Times New Roman"/>
                <a:cs typeface="Times New Roman"/>
              </a:rPr>
              <a:t>(Working in Teams as a Key Skill in Health and Social Care)</a:t>
            </a:r>
            <a:endParaRPr lang="en-US" sz="3700">
              <a:latin typeface="Times New Roman"/>
              <a:cs typeface="Times New Roman"/>
            </a:endParaRPr>
          </a:p>
        </p:txBody>
      </p:sp>
      <p:sp>
        <p:nvSpPr>
          <p:cNvPr id="43" name="Rectangle 42">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0D84FD6-F177-E438-CCC7-1853A15CE6DF}"/>
              </a:ext>
            </a:extLst>
          </p:cNvPr>
          <p:cNvGraphicFramePr>
            <a:graphicFrameLocks noGrp="1"/>
          </p:cNvGraphicFramePr>
          <p:nvPr>
            <p:ph idx="1"/>
            <p:extLst>
              <p:ext uri="{D42A27DB-BD31-4B8C-83A1-F6EECF244321}">
                <p14:modId xmlns:p14="http://schemas.microsoft.com/office/powerpoint/2010/main" val="2384323721"/>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6273452"/>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A676D21-CD39-4BAD-E8FF-D12D678FEA30}"/>
              </a:ext>
            </a:extLst>
          </p:cNvPr>
          <p:cNvSpPr>
            <a:spLocks noGrp="1"/>
          </p:cNvSpPr>
          <p:nvPr>
            <p:ph type="title"/>
          </p:nvPr>
        </p:nvSpPr>
        <p:spPr>
          <a:xfrm>
            <a:off x="479394" y="1070800"/>
            <a:ext cx="3939688" cy="5583126"/>
          </a:xfrm>
        </p:spPr>
        <p:txBody>
          <a:bodyPr>
            <a:normAutofit/>
          </a:bodyPr>
          <a:lstStyle/>
          <a:p>
            <a:pPr marL="285750" indent="-285750" algn="r">
              <a:spcBef>
                <a:spcPts val="1000"/>
              </a:spcBef>
              <a:buFont typeface="Arial"/>
              <a:buChar char="•"/>
            </a:pPr>
            <a:endParaRPr lang="en-US" sz="6200">
              <a:latin typeface="Aptos"/>
            </a:endParaRPr>
          </a:p>
          <a:p>
            <a:pPr algn="r">
              <a:spcBef>
                <a:spcPts val="1000"/>
              </a:spcBef>
            </a:pPr>
            <a:r>
              <a:rPr lang="en-US" sz="6200" b="1">
                <a:latin typeface="Times New Roman"/>
                <a:cs typeface="Times New Roman"/>
              </a:rPr>
              <a:t>What is Teamwork in Health and Social Care?</a:t>
            </a:r>
            <a:endParaRPr lang="en-US" sz="6200">
              <a:latin typeface="Times New Roman"/>
              <a:cs typeface="Times New Roman"/>
            </a:endParaRPr>
          </a:p>
        </p:txBody>
      </p:sp>
      <p:cxnSp>
        <p:nvCxnSpPr>
          <p:cNvPr id="15" name="Straight Connector 14">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8024558-E348-3F01-ECBF-9841D9663F5A}"/>
              </a:ext>
            </a:extLst>
          </p:cNvPr>
          <p:cNvGraphicFramePr>
            <a:graphicFrameLocks noGrp="1"/>
          </p:cNvGraphicFramePr>
          <p:nvPr>
            <p:ph idx="1"/>
            <p:extLst>
              <p:ext uri="{D42A27DB-BD31-4B8C-83A1-F6EECF244321}">
                <p14:modId xmlns:p14="http://schemas.microsoft.com/office/powerpoint/2010/main" val="1801580129"/>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408850"/>
      </p:ext>
    </p:extLst>
  </p:cSld>
  <p:clrMapOvr>
    <a:masterClrMapping/>
  </p:clrMapOvr>
  <mc:AlternateContent xmlns:mc="http://schemas.openxmlformats.org/markup-compatibility/2006">
    <mc:Choice xmlns:p14="http://schemas.microsoft.com/office/powerpoint/2010/main" Requires="p14">
      <p:transition spd="slow" p14:dur="1500">
        <p14:window dir="ver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28F92-4531-CEA8-EBB6-EE53F441D34F}"/>
              </a:ext>
            </a:extLst>
          </p:cNvPr>
          <p:cNvSpPr>
            <a:spLocks noGrp="1"/>
          </p:cNvSpPr>
          <p:nvPr>
            <p:ph type="title"/>
          </p:nvPr>
        </p:nvSpPr>
        <p:spPr>
          <a:xfrm>
            <a:off x="841248" y="256032"/>
            <a:ext cx="10506456" cy="1014984"/>
          </a:xfrm>
        </p:spPr>
        <p:txBody>
          <a:bodyPr anchor="b">
            <a:normAutofit/>
          </a:bodyPr>
          <a:lstStyle/>
          <a:p>
            <a:r>
              <a:rPr lang="en-US" sz="3400" b="1">
                <a:latin typeface="Times New Roman"/>
                <a:cs typeface="Times New Roman"/>
              </a:rPr>
              <a:t>Why Teamwork is Important in Health and Social Care</a:t>
            </a:r>
            <a:endParaRPr lang="en-US" sz="3400">
              <a:latin typeface="Times New Roman"/>
              <a:cs typeface="Times New Roman"/>
            </a:endParaRP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F0874BB-B8A7-BA9C-9A3C-C033220D11B4}"/>
              </a:ext>
            </a:extLst>
          </p:cNvPr>
          <p:cNvGraphicFramePr>
            <a:graphicFrameLocks noGrp="1"/>
          </p:cNvGraphicFramePr>
          <p:nvPr>
            <p:ph idx="1"/>
            <p:extLst>
              <p:ext uri="{D42A27DB-BD31-4B8C-83A1-F6EECF244321}">
                <p14:modId xmlns:p14="http://schemas.microsoft.com/office/powerpoint/2010/main" val="195293851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6275812"/>
      </p:ext>
    </p:extLst>
  </p:cSld>
  <p:clrMapOvr>
    <a:masterClrMapping/>
  </p:clrMapOvr>
  <mc:AlternateContent xmlns:mc="http://schemas.openxmlformats.org/markup-compatibility/2006">
    <mc:Choice xmlns:p14="http://schemas.microsoft.com/office/powerpoint/2010/main" Requires="p14">
      <p:transition spd="slow" p14:dur="1300">
        <p14:pan dir="u"/>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F51A4B-6B7B-1AAC-0DC9-DF10F7FDAE2D}"/>
              </a:ext>
            </a:extLst>
          </p:cNvPr>
          <p:cNvSpPr>
            <a:spLocks noGrp="1"/>
          </p:cNvSpPr>
          <p:nvPr>
            <p:ph type="title"/>
          </p:nvPr>
        </p:nvSpPr>
        <p:spPr>
          <a:xfrm>
            <a:off x="838200" y="365125"/>
            <a:ext cx="10515600" cy="1325563"/>
          </a:xfrm>
        </p:spPr>
        <p:txBody>
          <a:bodyPr>
            <a:normAutofit/>
          </a:bodyPr>
          <a:lstStyle/>
          <a:p>
            <a:r>
              <a:rPr lang="en-US" sz="5400" b="1">
                <a:latin typeface="Times New Roman"/>
                <a:cs typeface="Times New Roman"/>
              </a:rPr>
              <a:t>Teamwork and Employability</a:t>
            </a:r>
            <a:endParaRPr lang="en-US" sz="5400">
              <a:latin typeface="Times New Roman"/>
              <a:cs typeface="Times New Roman"/>
            </a:endParaRPr>
          </a:p>
        </p:txBody>
      </p:sp>
      <p:sp>
        <p:nvSpPr>
          <p:cNvPr id="30"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 name="Content Placeholder 2">
            <a:extLst>
              <a:ext uri="{FF2B5EF4-FFF2-40B4-BE49-F238E27FC236}">
                <a16:creationId xmlns:a16="http://schemas.microsoft.com/office/drawing/2014/main" id="{56C7F7A4-2F0F-47AB-DDEF-F0F921B1969C}"/>
              </a:ext>
            </a:extLst>
          </p:cNvPr>
          <p:cNvGraphicFramePr>
            <a:graphicFrameLocks noGrp="1"/>
          </p:cNvGraphicFramePr>
          <p:nvPr>
            <p:ph idx="1"/>
            <p:extLst>
              <p:ext uri="{D42A27DB-BD31-4B8C-83A1-F6EECF244321}">
                <p14:modId xmlns:p14="http://schemas.microsoft.com/office/powerpoint/2010/main" val="718508702"/>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0919891"/>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C6E7D-EC0E-993F-7349-AD24CBB02171}"/>
              </a:ext>
            </a:extLst>
          </p:cNvPr>
          <p:cNvSpPr>
            <a:spLocks noGrp="1"/>
          </p:cNvSpPr>
          <p:nvPr>
            <p:ph type="title"/>
          </p:nvPr>
        </p:nvSpPr>
        <p:spPr>
          <a:xfrm>
            <a:off x="838200" y="365125"/>
            <a:ext cx="10515600" cy="1325563"/>
          </a:xfrm>
        </p:spPr>
        <p:txBody>
          <a:bodyPr>
            <a:normAutofit/>
          </a:bodyPr>
          <a:lstStyle/>
          <a:p>
            <a:r>
              <a:rPr lang="en-US" sz="4200" b="1">
                <a:latin typeface="Times New Roman"/>
                <a:cs typeface="Times New Roman"/>
              </a:rPr>
              <a:t>Practical Application in a Health and Social Care Setting</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AD6FF9B-2095-42D9-B6CA-55555999A959}"/>
              </a:ext>
            </a:extLst>
          </p:cNvPr>
          <p:cNvGraphicFramePr>
            <a:graphicFrameLocks noGrp="1"/>
          </p:cNvGraphicFramePr>
          <p:nvPr>
            <p:ph idx="1"/>
            <p:extLst>
              <p:ext uri="{D42A27DB-BD31-4B8C-83A1-F6EECF244321}">
                <p14:modId xmlns:p14="http://schemas.microsoft.com/office/powerpoint/2010/main" val="42531202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2762744"/>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442F08-7CA4-E4EE-CD6A-1E24358AE16C}"/>
              </a:ext>
            </a:extLst>
          </p:cNvPr>
          <p:cNvSpPr>
            <a:spLocks noGrp="1"/>
          </p:cNvSpPr>
          <p:nvPr>
            <p:ph type="title"/>
          </p:nvPr>
        </p:nvSpPr>
        <p:spPr>
          <a:xfrm>
            <a:off x="841248" y="251312"/>
            <a:ext cx="10506456" cy="1010264"/>
          </a:xfrm>
        </p:spPr>
        <p:txBody>
          <a:bodyPr anchor="ctr">
            <a:normAutofit/>
          </a:bodyPr>
          <a:lstStyle/>
          <a:p>
            <a:r>
              <a:rPr lang="en-US" sz="3700" b="1">
                <a:latin typeface="Times New Roman"/>
                <a:cs typeface="Times New Roman"/>
              </a:rPr>
              <a:t>Personal Strengths, Development, and Action Plan</a:t>
            </a:r>
            <a:endParaRPr lang="en-US" sz="3700">
              <a:latin typeface="Times New Roman"/>
              <a:cs typeface="Times New Roman"/>
            </a:endParaRPr>
          </a:p>
        </p:txBody>
      </p:sp>
      <p:sp>
        <p:nvSpPr>
          <p:cNvPr id="17" name="Rectangle 16">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9" name="Content Placeholder 2">
            <a:extLst>
              <a:ext uri="{FF2B5EF4-FFF2-40B4-BE49-F238E27FC236}">
                <a16:creationId xmlns:a16="http://schemas.microsoft.com/office/drawing/2014/main" id="{6CF8E2A6-1E6B-A501-C1C6-FA8A409B2164}"/>
              </a:ext>
            </a:extLst>
          </p:cNvPr>
          <p:cNvGraphicFramePr>
            <a:graphicFrameLocks noGrp="1"/>
          </p:cNvGraphicFramePr>
          <p:nvPr>
            <p:ph idx="1"/>
            <p:extLst>
              <p:ext uri="{D42A27DB-BD31-4B8C-83A1-F6EECF244321}">
                <p14:modId xmlns:p14="http://schemas.microsoft.com/office/powerpoint/2010/main" val="2458624257"/>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438116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Arc 23">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59994E-6574-8D61-E6B4-02C929CBDFDC}"/>
              </a:ext>
            </a:extLst>
          </p:cNvPr>
          <p:cNvSpPr>
            <a:spLocks noGrp="1"/>
          </p:cNvSpPr>
          <p:nvPr>
            <p:ph type="title"/>
          </p:nvPr>
        </p:nvSpPr>
        <p:spPr>
          <a:xfrm>
            <a:off x="838200" y="643467"/>
            <a:ext cx="2951205" cy="5571066"/>
          </a:xfrm>
        </p:spPr>
        <p:txBody>
          <a:bodyPr>
            <a:normAutofit/>
          </a:bodyPr>
          <a:lstStyle/>
          <a:p>
            <a:r>
              <a:rPr lang="en-US" b="1">
                <a:solidFill>
                  <a:srgbClr val="FFFFFF"/>
                </a:solidFill>
                <a:latin typeface="Times New Roman"/>
                <a:cs typeface="Times New Roman"/>
              </a:rPr>
              <a:t>Conclusion</a:t>
            </a:r>
            <a:endParaRPr lang="en-US">
              <a:solidFill>
                <a:srgbClr val="FFFFFF"/>
              </a:solidFill>
              <a:latin typeface="Times New Roman"/>
              <a:cs typeface="Times New Roman"/>
            </a:endParaRPr>
          </a:p>
        </p:txBody>
      </p:sp>
      <p:sp>
        <p:nvSpPr>
          <p:cNvPr id="26" name="Rectangle: Rounded Corners 25">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06C52753-066A-B624-6A60-92BCC7CEE790}"/>
              </a:ext>
            </a:extLst>
          </p:cNvPr>
          <p:cNvGraphicFramePr>
            <a:graphicFrameLocks noGrp="1"/>
          </p:cNvGraphicFramePr>
          <p:nvPr>
            <p:ph idx="1"/>
            <p:extLst>
              <p:ext uri="{D42A27DB-BD31-4B8C-83A1-F6EECF244321}">
                <p14:modId xmlns:p14="http://schemas.microsoft.com/office/powerpoint/2010/main" val="248355027"/>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015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Oval 4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5F0B5-BC09-652B-1946-BEEC3F3EAA46}"/>
              </a:ext>
            </a:extLst>
          </p:cNvPr>
          <p:cNvSpPr>
            <a:spLocks noGrp="1"/>
          </p:cNvSpPr>
          <p:nvPr>
            <p:ph type="title"/>
          </p:nvPr>
        </p:nvSpPr>
        <p:spPr>
          <a:xfrm>
            <a:off x="1245072" y="1289765"/>
            <a:ext cx="3651101" cy="4270963"/>
          </a:xfrm>
        </p:spPr>
        <p:txBody>
          <a:bodyPr anchor="ctr">
            <a:normAutofit/>
          </a:bodyPr>
          <a:lstStyle/>
          <a:p>
            <a:pPr algn="ctr"/>
            <a:r>
              <a:rPr lang="en-US" sz="5600" b="1">
                <a:solidFill>
                  <a:srgbClr val="FFFFFF"/>
                </a:solidFill>
                <a:latin typeface="Times New Roman"/>
                <a:cs typeface="Times New Roman"/>
              </a:rPr>
              <a:t>References</a:t>
            </a:r>
            <a:endParaRPr lang="en-US" sz="5600">
              <a:solidFill>
                <a:srgbClr val="FFFFFF"/>
              </a:solidFill>
              <a:latin typeface="Times New Roman"/>
              <a:cs typeface="Times New Roman"/>
            </a:endParaRPr>
          </a:p>
        </p:txBody>
      </p:sp>
      <p:sp>
        <p:nvSpPr>
          <p:cNvPr id="4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46" name="Content Placeholder 2">
            <a:extLst>
              <a:ext uri="{FF2B5EF4-FFF2-40B4-BE49-F238E27FC236}">
                <a16:creationId xmlns:a16="http://schemas.microsoft.com/office/drawing/2014/main" id="{95CA1169-FF3B-ACD1-8BDC-46B8553315BF}"/>
              </a:ext>
            </a:extLst>
          </p:cNvPr>
          <p:cNvSpPr>
            <a:spLocks noGrp="1"/>
          </p:cNvSpPr>
          <p:nvPr>
            <p:ph idx="1"/>
          </p:nvPr>
        </p:nvSpPr>
        <p:spPr>
          <a:xfrm>
            <a:off x="6297233" y="518400"/>
            <a:ext cx="4771607" cy="5837949"/>
          </a:xfrm>
        </p:spPr>
        <p:txBody>
          <a:bodyPr vert="horz" lIns="91440" tIns="45720" rIns="91440" bIns="45720" rtlCol="0" anchor="ctr">
            <a:normAutofit/>
          </a:bodyPr>
          <a:lstStyle/>
          <a:p>
            <a:endParaRPr lang="en-US" sz="2000" b="1">
              <a:solidFill>
                <a:schemeClr val="tx1">
                  <a:alpha val="80000"/>
                </a:schemeClr>
              </a:solidFill>
              <a:latin typeface="Times New Roman"/>
              <a:cs typeface="Times New Roman"/>
            </a:endParaRPr>
          </a:p>
          <a:p>
            <a:r>
              <a:rPr lang="en-US" sz="2000">
                <a:solidFill>
                  <a:schemeClr val="tx1">
                    <a:alpha val="80000"/>
                  </a:schemeClr>
                </a:solidFill>
                <a:latin typeface="Times New Roman"/>
                <a:ea typeface="+mn-lt"/>
                <a:cs typeface="Times New Roman"/>
              </a:rPr>
              <a:t>Nursing and Midwifery Council (2018) </a:t>
            </a:r>
            <a:r>
              <a:rPr lang="en-US" sz="2000" i="1">
                <a:solidFill>
                  <a:schemeClr val="tx1">
                    <a:alpha val="80000"/>
                  </a:schemeClr>
                </a:solidFill>
                <a:latin typeface="Times New Roman"/>
                <a:ea typeface="+mn-lt"/>
                <a:cs typeface="Times New Roman"/>
              </a:rPr>
              <a:t>The Code: Professional standards of practice and behaviour for nurses, midwives and nursing associates</a:t>
            </a:r>
            <a:r>
              <a:rPr lang="en-US" sz="2000">
                <a:solidFill>
                  <a:schemeClr val="tx1">
                    <a:alpha val="80000"/>
                  </a:schemeClr>
                </a:solidFill>
                <a:latin typeface="Times New Roman"/>
                <a:ea typeface="+mn-lt"/>
                <a:cs typeface="Times New Roman"/>
              </a:rPr>
              <a:t>. London: NMC.</a:t>
            </a:r>
            <a:endParaRPr lang="en-US" sz="2000">
              <a:solidFill>
                <a:schemeClr val="tx1">
                  <a:alpha val="80000"/>
                </a:schemeClr>
              </a:solidFill>
              <a:latin typeface="Times New Roman"/>
              <a:cs typeface="Times New Roman"/>
            </a:endParaRPr>
          </a:p>
          <a:p>
            <a:r>
              <a:rPr lang="en-US" sz="2000">
                <a:solidFill>
                  <a:schemeClr val="tx1">
                    <a:alpha val="80000"/>
                  </a:schemeClr>
                </a:solidFill>
                <a:latin typeface="Times New Roman"/>
                <a:ea typeface="+mn-lt"/>
                <a:cs typeface="Times New Roman"/>
              </a:rPr>
              <a:t>World Health Organization (2010) </a:t>
            </a:r>
            <a:r>
              <a:rPr lang="en-US" sz="2000" i="1">
                <a:solidFill>
                  <a:schemeClr val="tx1">
                    <a:alpha val="80000"/>
                  </a:schemeClr>
                </a:solidFill>
                <a:latin typeface="Times New Roman"/>
                <a:ea typeface="+mn-lt"/>
                <a:cs typeface="Times New Roman"/>
              </a:rPr>
              <a:t>Framework for action on interprofessional education and collaborative practice</a:t>
            </a:r>
            <a:r>
              <a:rPr lang="en-US" sz="2000">
                <a:solidFill>
                  <a:schemeClr val="tx1">
                    <a:alpha val="80000"/>
                  </a:schemeClr>
                </a:solidFill>
                <a:latin typeface="Times New Roman"/>
                <a:ea typeface="+mn-lt"/>
                <a:cs typeface="Times New Roman"/>
              </a:rPr>
              <a:t>. Geneva: WHO.</a:t>
            </a:r>
            <a:endParaRPr lang="en-US" sz="2000">
              <a:solidFill>
                <a:schemeClr val="tx1">
                  <a:alpha val="80000"/>
                </a:schemeClr>
              </a:solidFill>
              <a:latin typeface="Times New Roman"/>
              <a:cs typeface="Times New Roman"/>
            </a:endParaRPr>
          </a:p>
          <a:p>
            <a:endParaRPr lang="en-US" sz="2000">
              <a:solidFill>
                <a:schemeClr val="tx1">
                  <a:alpha val="80000"/>
                </a:schemeClr>
              </a:solidFill>
            </a:endParaRPr>
          </a:p>
        </p:txBody>
      </p:sp>
      <p:sp>
        <p:nvSpPr>
          <p:cNvPr id="4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8" name="Straight Connector 4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548475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Introduction  (Working in Teams as a Key Skill in Health and Social Care)</vt:lpstr>
      <vt:lpstr> What is Teamwork in Health and Social Care?</vt:lpstr>
      <vt:lpstr>Why Teamwork is Important in Health and Social Care</vt:lpstr>
      <vt:lpstr>Teamwork and Employability</vt:lpstr>
      <vt:lpstr>Practical Application in a Health and Social Care Setting</vt:lpstr>
      <vt:lpstr>Personal Strengths, Development, and Action Plan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195</cp:revision>
  <dcterms:created xsi:type="dcterms:W3CDTF">2026-02-22T17:22:10Z</dcterms:created>
  <dcterms:modified xsi:type="dcterms:W3CDTF">2026-02-22T19:54:57Z</dcterms:modified>
</cp:coreProperties>
</file>