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FF3300"/>
    <a:srgbClr val="FF0066"/>
    <a:srgbClr val="0000FF"/>
    <a:srgbClr val="CC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45" autoAdjust="0"/>
    <p:restoredTop sz="94660"/>
  </p:normalViewPr>
  <p:slideViewPr>
    <p:cSldViewPr snapToGrid="0">
      <p:cViewPr>
        <p:scale>
          <a:sx n="80" d="100"/>
          <a:sy n="80" d="100"/>
        </p:scale>
        <p:origin x="-1110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942DF8-A1FA-45FF-9289-AA248CAACF5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556027-6CD8-4693-8B47-7F261A8A986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45156E-83C4-4231-A32D-7F39F08F3F1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A4C400-B725-4158-BCC7-EB190FB3C10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46EA98-ACBD-45EF-A1E7-254C62053B0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44D4FD-C4B6-4746-B7E7-7036A2A0172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A89975-A8C7-4542-82E6-F2FDD3B4212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0AA9DB-79AE-4412-ACA5-6AC978ADB91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2A8EDE-F200-4646-A481-72074A4D5B3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65936F-C868-425A-8B69-16DC6F13A4E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00D45C-2290-491A-AF66-E47889621A9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F417EAD-A4E4-4232-9395-2DE2BBAC728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0100C3B-3AB8-448A-B589-7587B4428E1B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Gwahaniaeth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Pwysau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Dewch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hyd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i’r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gwahaniaeth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pwysau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dafol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03" name="AutoShape 3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4" name="Line 10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2483" name="Group 19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62470" name="AutoShape 6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1" name="Text Box 7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821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2478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2475" name="Line 11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76" name="Line 12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77" name="Line 13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2484" name="Group 20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62485" name="AutoShape 21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86" name="Text Box 22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721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2487" name="Group 23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2488" name="Line 24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89" name="Line 25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0" name="Line 26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2492" name="AutoShape 2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93" name="AutoShape 2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95" name="Oval 31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98" name="Text Box 34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100</a:t>
            </a:r>
          </a:p>
          <a:p>
            <a:pPr algn="ctr"/>
            <a:r>
              <a:rPr lang="en-GB" sz="3000" b="1" dirty="0" smtClean="0">
                <a:solidFill>
                  <a:schemeClr val="accent2"/>
                </a:solidFill>
                <a:latin typeface="Comic Sans MS" pitchFamily="66" charset="0"/>
              </a:rPr>
              <a:t>gram</a:t>
            </a:r>
            <a:endParaRPr lang="en-US" sz="3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9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10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3492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63493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4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614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3495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3496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497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498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3499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63500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1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110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3502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3503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04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05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3506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7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8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9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504</a:t>
            </a:r>
          </a:p>
          <a:p>
            <a:pPr algn="ctr"/>
            <a:r>
              <a:rPr lang="en-GB" sz="3000" b="1" dirty="0" smtClean="0">
                <a:solidFill>
                  <a:schemeClr val="accent2"/>
                </a:solidFill>
                <a:latin typeface="Comic Sans MS" pitchFamily="66" charset="0"/>
              </a:rPr>
              <a:t>gram</a:t>
            </a:r>
            <a:endParaRPr lang="en-US" sz="3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34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4516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64517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18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760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4519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4520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21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22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4523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64524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25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4526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4527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28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29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4530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31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32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33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620</a:t>
            </a:r>
          </a:p>
          <a:p>
            <a:pPr algn="ctr"/>
            <a:r>
              <a:rPr lang="en-GB" sz="3000" b="1" dirty="0" smtClean="0">
                <a:solidFill>
                  <a:schemeClr val="accent2"/>
                </a:solidFill>
                <a:latin typeface="Comic Sans MS" pitchFamily="66" charset="0"/>
              </a:rPr>
              <a:t>gram</a:t>
            </a:r>
            <a:endParaRPr lang="en-US" sz="3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8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5540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65541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2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518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5543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5544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45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46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5547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65548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9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218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5550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5551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52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53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5554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5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6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7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300</a:t>
            </a:r>
          </a:p>
          <a:p>
            <a:pPr algn="ctr"/>
            <a:r>
              <a:rPr lang="en-GB" sz="3000" b="1" dirty="0" smtClean="0">
                <a:solidFill>
                  <a:schemeClr val="accent2"/>
                </a:solidFill>
                <a:latin typeface="Comic Sans MS" pitchFamily="66" charset="0"/>
              </a:rPr>
              <a:t>gram</a:t>
            </a:r>
            <a:endParaRPr lang="en-US" sz="3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5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82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6564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66565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6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837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6567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6568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69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70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6571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66572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73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107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6574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6575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76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77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6578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9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80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81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730</a:t>
            </a:r>
          </a:p>
          <a:p>
            <a:pPr algn="ctr"/>
            <a:r>
              <a:rPr lang="en-GB" sz="3000" b="1" dirty="0" smtClean="0">
                <a:solidFill>
                  <a:schemeClr val="accent2"/>
                </a:solidFill>
                <a:latin typeface="Comic Sans MS" pitchFamily="66" charset="0"/>
              </a:rPr>
              <a:t>gram</a:t>
            </a:r>
            <a:endParaRPr lang="en-US" sz="3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8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06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7588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67589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0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527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7591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7592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593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594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7595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67596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7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221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7598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7599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00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01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7602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3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4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5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306</a:t>
            </a:r>
          </a:p>
          <a:p>
            <a:pPr algn="ctr"/>
            <a:r>
              <a:rPr lang="en-GB" sz="3000" b="1" dirty="0" smtClean="0">
                <a:solidFill>
                  <a:schemeClr val="accent2"/>
                </a:solidFill>
                <a:latin typeface="Comic Sans MS" pitchFamily="66" charset="0"/>
              </a:rPr>
              <a:t>gram</a:t>
            </a:r>
            <a:endParaRPr lang="en-US" sz="3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6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6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60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30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8612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68613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14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732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8615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8616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17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18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8619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68620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1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522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8622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8623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24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25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8626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7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8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9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210</a:t>
            </a:r>
          </a:p>
          <a:p>
            <a:pPr algn="ctr"/>
            <a:r>
              <a:rPr lang="en-GB" sz="3000" b="1" dirty="0" smtClean="0">
                <a:solidFill>
                  <a:schemeClr val="accent2"/>
                </a:solidFill>
                <a:latin typeface="Comic Sans MS" pitchFamily="66" charset="0"/>
              </a:rPr>
              <a:t>gram</a:t>
            </a:r>
            <a:endParaRPr lang="en-US" sz="3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54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9636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69637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38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628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9639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9640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41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42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9643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69644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45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130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9646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69647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48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49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9650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1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2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3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498</a:t>
            </a:r>
          </a:p>
          <a:p>
            <a:pPr algn="ctr"/>
            <a:r>
              <a:rPr lang="en-GB" sz="3000" b="1" dirty="0" smtClean="0">
                <a:solidFill>
                  <a:schemeClr val="accent2"/>
                </a:solidFill>
                <a:latin typeface="Comic Sans MS" pitchFamily="66" charset="0"/>
              </a:rPr>
              <a:t>gram</a:t>
            </a:r>
            <a:endParaRPr lang="en-US" sz="3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5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8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0660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70661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62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863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0663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0664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65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66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0667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70668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69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213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0670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0671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72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73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0674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5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6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7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650</a:t>
            </a:r>
          </a:p>
          <a:p>
            <a:pPr algn="ctr"/>
            <a:r>
              <a:rPr lang="en-GB" sz="3000" b="1" dirty="0" smtClean="0">
                <a:solidFill>
                  <a:schemeClr val="accent2"/>
                </a:solidFill>
                <a:latin typeface="Comic Sans MS" pitchFamily="66" charset="0"/>
              </a:rPr>
              <a:t>gram</a:t>
            </a:r>
            <a:endParaRPr lang="en-US" sz="3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7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2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1684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71685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86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550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1687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1688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689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690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1691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71692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93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424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1694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1695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696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697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1698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9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00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01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126</a:t>
            </a:r>
          </a:p>
          <a:p>
            <a:pPr algn="ctr"/>
            <a:r>
              <a:rPr lang="en-GB" sz="3000" b="1" dirty="0" smtClean="0">
                <a:solidFill>
                  <a:schemeClr val="accent2"/>
                </a:solidFill>
                <a:latin typeface="Comic Sans MS" pitchFamily="66" charset="0"/>
              </a:rPr>
              <a:t>gram</a:t>
            </a:r>
            <a:endParaRPr lang="en-US" sz="3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6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2708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72709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10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430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2711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2712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13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14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2715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72716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17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410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2718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2719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20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21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2722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3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4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5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20</a:t>
            </a:r>
          </a:p>
          <a:p>
            <a:pPr algn="ctr"/>
            <a:r>
              <a:rPr lang="en-GB" sz="3000" b="1" dirty="0" smtClean="0">
                <a:solidFill>
                  <a:schemeClr val="accent2"/>
                </a:solidFill>
                <a:latin typeface="Comic Sans MS" pitchFamily="66" charset="0"/>
              </a:rPr>
              <a:t>gram</a:t>
            </a:r>
            <a:endParaRPr lang="en-US" sz="3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2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50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3732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73733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34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748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3735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3736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37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38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3739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73740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41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618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3742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3743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44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45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3746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7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8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9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130</a:t>
            </a:r>
          </a:p>
          <a:p>
            <a:pPr algn="ctr"/>
            <a:r>
              <a:rPr lang="en-GB" sz="3000" b="1" dirty="0" smtClean="0">
                <a:solidFill>
                  <a:schemeClr val="accent2"/>
                </a:solidFill>
                <a:latin typeface="Comic Sans MS" pitchFamily="66" charset="0"/>
              </a:rPr>
              <a:t>gram</a:t>
            </a:r>
            <a:endParaRPr lang="en-US" sz="3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74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4756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74757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58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666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4759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4760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61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62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4763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74764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65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333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4766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4767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68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69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4770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1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2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3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333</a:t>
            </a:r>
          </a:p>
          <a:p>
            <a:pPr algn="ctr"/>
            <a:r>
              <a:rPr lang="en-GB" sz="3000" b="1" dirty="0" smtClean="0">
                <a:solidFill>
                  <a:schemeClr val="accent2"/>
                </a:solidFill>
                <a:latin typeface="Comic Sans MS" pitchFamily="66" charset="0"/>
              </a:rPr>
              <a:t>gram</a:t>
            </a:r>
            <a:endParaRPr lang="en-US" sz="3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7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8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5780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75781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2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852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5783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5784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85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86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5787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75788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9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841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5790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5791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92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93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5794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5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6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7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11</a:t>
            </a:r>
          </a:p>
          <a:p>
            <a:pPr algn="ctr"/>
            <a:r>
              <a:rPr lang="en-GB" sz="3000" b="1" dirty="0" smtClean="0">
                <a:solidFill>
                  <a:schemeClr val="accent2"/>
                </a:solidFill>
                <a:latin typeface="Comic Sans MS" pitchFamily="66" charset="0"/>
              </a:rPr>
              <a:t>gram</a:t>
            </a:r>
            <a:endParaRPr lang="en-US" sz="3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9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22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6804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76805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06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752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6807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6808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09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10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6811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76812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13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731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6814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6815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16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17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6818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9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20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21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21</a:t>
            </a:r>
          </a:p>
          <a:p>
            <a:pPr algn="ctr"/>
            <a:r>
              <a:rPr lang="en-GB" sz="3000" b="1" dirty="0" smtClean="0">
                <a:solidFill>
                  <a:schemeClr val="accent2"/>
                </a:solidFill>
                <a:latin typeface="Comic Sans MS" pitchFamily="66" charset="0"/>
              </a:rPr>
              <a:t>gram</a:t>
            </a:r>
            <a:endParaRPr lang="en-US" sz="3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2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46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7828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77829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30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649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7831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7832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33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34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7835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77836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37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240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7838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7839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40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41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7842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3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4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5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409</a:t>
            </a:r>
          </a:p>
          <a:p>
            <a:pPr algn="ctr"/>
            <a:r>
              <a:rPr lang="en-GB" sz="3000" b="1" dirty="0" smtClean="0">
                <a:solidFill>
                  <a:schemeClr val="accent2"/>
                </a:solidFill>
                <a:latin typeface="Comic Sans MS" pitchFamily="66" charset="0"/>
              </a:rPr>
              <a:t>gram</a:t>
            </a:r>
            <a:endParaRPr lang="en-US" sz="3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4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70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8852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78853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54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891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8855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8856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57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58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8859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78860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61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360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8862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8863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64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65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8866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7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8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9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20928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531</a:t>
            </a:r>
          </a:p>
          <a:p>
            <a:pPr algn="ctr"/>
            <a:r>
              <a:rPr lang="en-GB" sz="3000" b="1" dirty="0" smtClean="0">
                <a:solidFill>
                  <a:schemeClr val="accent2"/>
                </a:solidFill>
                <a:latin typeface="Comic Sans MS" pitchFamily="66" charset="0"/>
              </a:rPr>
              <a:t>gram</a:t>
            </a:r>
            <a:endParaRPr lang="en-GB" sz="3000" b="1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endParaRPr lang="en-US" sz="3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6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94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9876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79877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78" name="Text Box 6"/>
            <p:cNvSpPr txBox="1">
              <a:spLocks noChangeArrowheads="1"/>
            </p:cNvSpPr>
            <p:nvPr/>
          </p:nvSpPr>
          <p:spPr bwMode="auto">
            <a:xfrm>
              <a:off x="700" y="885"/>
              <a:ext cx="1248" cy="10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632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</a:p>
          </p:txBody>
        </p:sp>
        <p:grpSp>
          <p:nvGrpSpPr>
            <p:cNvPr id="79879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9880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81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82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9883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79884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85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220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9886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79887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88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89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9890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1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2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3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412</a:t>
            </a:r>
          </a:p>
          <a:p>
            <a:pPr algn="ctr"/>
            <a:r>
              <a:rPr lang="en-GB" sz="3000" b="1" dirty="0" smtClean="0">
                <a:solidFill>
                  <a:schemeClr val="accent2"/>
                </a:solidFill>
                <a:latin typeface="Comic Sans MS" pitchFamily="66" charset="0"/>
              </a:rPr>
              <a:t>gram</a:t>
            </a:r>
            <a:endParaRPr lang="en-US" sz="3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9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8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0900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80901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02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790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80903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80904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05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06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80907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80908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09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442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80910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80911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12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13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0914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5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6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7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348</a:t>
            </a:r>
          </a:p>
          <a:p>
            <a:pPr algn="ctr"/>
            <a:r>
              <a:rPr lang="en-GB" sz="3000" b="1" dirty="0" smtClean="0">
                <a:solidFill>
                  <a:schemeClr val="accent2"/>
                </a:solidFill>
                <a:latin typeface="Comic Sans MS" pitchFamily="66" charset="0"/>
              </a:rPr>
              <a:t>gram</a:t>
            </a:r>
            <a:endParaRPr lang="en-US" sz="3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1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2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CCFF99"/>
              </a:gs>
              <a:gs pos="100000">
                <a:srgbClr val="0080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Line 3"/>
          <p:cNvSpPr>
            <a:spLocks noChangeShapeType="1"/>
          </p:cNvSpPr>
          <p:nvPr/>
        </p:nvSpPr>
        <p:spPr bwMode="auto">
          <a:xfrm rot="485374">
            <a:off x="665163" y="2859088"/>
            <a:ext cx="7502525" cy="0"/>
          </a:xfrm>
          <a:prstGeom prst="line">
            <a:avLst/>
          </a:prstGeom>
          <a:noFill/>
          <a:ln w="1905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1924" name="Group 4"/>
          <p:cNvGrpSpPr>
            <a:grpSpLocks/>
          </p:cNvGrpSpPr>
          <p:nvPr/>
        </p:nvGrpSpPr>
        <p:grpSpPr bwMode="auto">
          <a:xfrm rot="485374">
            <a:off x="901700" y="508000"/>
            <a:ext cx="2344738" cy="1787525"/>
            <a:chOff x="585" y="884"/>
            <a:chExt cx="1477" cy="1126"/>
          </a:xfrm>
        </p:grpSpPr>
        <p:sp>
          <p:nvSpPr>
            <p:cNvPr id="81925" name="AutoShape 5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26" name="Text Box 6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475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81927" name="Group 7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81928" name="Line 8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29" name="Line 9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30" name="Line 10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81931" name="Group 11"/>
          <p:cNvGrpSpPr>
            <a:grpSpLocks/>
          </p:cNvGrpSpPr>
          <p:nvPr/>
        </p:nvGrpSpPr>
        <p:grpSpPr bwMode="auto">
          <a:xfrm rot="485374">
            <a:off x="5895975" y="1219200"/>
            <a:ext cx="2344738" cy="1787525"/>
            <a:chOff x="585" y="884"/>
            <a:chExt cx="1477" cy="1126"/>
          </a:xfrm>
        </p:grpSpPr>
        <p:sp>
          <p:nvSpPr>
            <p:cNvPr id="81932" name="AutoShape 12"/>
            <p:cNvSpPr>
              <a:spLocks noChangeArrowheads="1"/>
            </p:cNvSpPr>
            <p:nvPr/>
          </p:nvSpPr>
          <p:spPr bwMode="auto">
            <a:xfrm>
              <a:off x="691" y="884"/>
              <a:ext cx="1265" cy="1046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00"/>
                </a:gs>
                <a:gs pos="50000">
                  <a:srgbClr val="FFFF99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33" name="Text Box 13"/>
            <p:cNvSpPr txBox="1">
              <a:spLocks noChangeArrowheads="1"/>
            </p:cNvSpPr>
            <p:nvPr/>
          </p:nvSpPr>
          <p:spPr bwMode="auto">
            <a:xfrm>
              <a:off x="700" y="890"/>
              <a:ext cx="1248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7000" b="1" dirty="0">
                  <a:solidFill>
                    <a:schemeClr val="accent2"/>
                  </a:solidFill>
                  <a:latin typeface="Comic Sans MS" pitchFamily="66" charset="0"/>
                </a:rPr>
                <a:t>223</a:t>
              </a:r>
            </a:p>
            <a:p>
              <a:pPr algn="ctr"/>
              <a:r>
                <a:rPr lang="en-GB" sz="3000" b="1" dirty="0" smtClean="0">
                  <a:solidFill>
                    <a:schemeClr val="accent2"/>
                  </a:solidFill>
                  <a:latin typeface="Comic Sans MS" pitchFamily="66" charset="0"/>
                </a:rPr>
                <a:t>gram</a:t>
              </a:r>
              <a:endParaRPr lang="en-US" sz="3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81934" name="Group 14"/>
            <p:cNvGrpSpPr>
              <a:grpSpLocks/>
            </p:cNvGrpSpPr>
            <p:nvPr/>
          </p:nvGrpSpPr>
          <p:grpSpPr bwMode="auto">
            <a:xfrm>
              <a:off x="585" y="1544"/>
              <a:ext cx="1477" cy="466"/>
              <a:chOff x="585" y="1544"/>
              <a:chExt cx="1477" cy="466"/>
            </a:xfrm>
          </p:grpSpPr>
          <p:sp>
            <p:nvSpPr>
              <p:cNvPr id="81935" name="Line 15"/>
              <p:cNvSpPr>
                <a:spLocks noChangeShapeType="1"/>
              </p:cNvSpPr>
              <p:nvPr/>
            </p:nvSpPr>
            <p:spPr bwMode="auto">
              <a:xfrm>
                <a:off x="585" y="2007"/>
                <a:ext cx="1477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36" name="Line 16"/>
              <p:cNvSpPr>
                <a:spLocks noChangeShapeType="1"/>
              </p:cNvSpPr>
              <p:nvPr/>
            </p:nvSpPr>
            <p:spPr bwMode="auto">
              <a:xfrm rot="-5400000">
                <a:off x="391" y="1778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37" name="Line 17"/>
              <p:cNvSpPr>
                <a:spLocks noChangeShapeType="1"/>
              </p:cNvSpPr>
              <p:nvPr/>
            </p:nvSpPr>
            <p:spPr bwMode="auto">
              <a:xfrm rot="-5400000">
                <a:off x="1790" y="1777"/>
                <a:ext cx="465" cy="0"/>
              </a:xfrm>
              <a:prstGeom prst="line">
                <a:avLst/>
              </a:prstGeom>
              <a:noFill/>
              <a:ln w="127000">
                <a:solidFill>
                  <a:srgbClr val="800080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1938" name="AutoShape 18"/>
          <p:cNvSpPr>
            <a:spLocks noChangeArrowheads="1"/>
          </p:cNvSpPr>
          <p:nvPr/>
        </p:nvSpPr>
        <p:spPr bwMode="auto">
          <a:xfrm>
            <a:off x="3998913" y="2870200"/>
            <a:ext cx="1117600" cy="9906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9" name="AutoShape 19"/>
          <p:cNvSpPr>
            <a:spLocks noChangeArrowheads="1"/>
          </p:cNvSpPr>
          <p:nvPr/>
        </p:nvSpPr>
        <p:spPr bwMode="auto">
          <a:xfrm>
            <a:off x="2640013" y="3822700"/>
            <a:ext cx="3835400" cy="2578100"/>
          </a:xfrm>
          <a:custGeom>
            <a:avLst/>
            <a:gdLst>
              <a:gd name="G0" fmla="+- 3683 0 0"/>
              <a:gd name="G1" fmla="+- 21600 0 3683"/>
              <a:gd name="G2" fmla="*/ 3683 1 2"/>
              <a:gd name="G3" fmla="+- 21600 0 G2"/>
              <a:gd name="G4" fmla="+/ 3683 21600 2"/>
              <a:gd name="G5" fmla="+/ G1 0 2"/>
              <a:gd name="G6" fmla="*/ 21600 21600 3683"/>
              <a:gd name="G7" fmla="*/ G6 1 2"/>
              <a:gd name="G8" fmla="+- 21600 0 G7"/>
              <a:gd name="G9" fmla="*/ 21600 1 2"/>
              <a:gd name="G10" fmla="+- 3683 0 G9"/>
              <a:gd name="G11" fmla="?: G10 G8 0"/>
              <a:gd name="G12" fmla="?: G10 G7 21600"/>
              <a:gd name="T0" fmla="*/ 19758 w 21600"/>
              <a:gd name="T1" fmla="*/ 10800 h 21600"/>
              <a:gd name="T2" fmla="*/ 10800 w 21600"/>
              <a:gd name="T3" fmla="*/ 21600 h 21600"/>
              <a:gd name="T4" fmla="*/ 1842 w 21600"/>
              <a:gd name="T5" fmla="*/ 10800 h 21600"/>
              <a:gd name="T6" fmla="*/ 10800 w 21600"/>
              <a:gd name="T7" fmla="*/ 0 h 21600"/>
              <a:gd name="T8" fmla="*/ 3642 w 21600"/>
              <a:gd name="T9" fmla="*/ 3642 h 21600"/>
              <a:gd name="T10" fmla="*/ 17958 w 21600"/>
              <a:gd name="T11" fmla="*/ 1795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3683" y="21600"/>
                </a:lnTo>
                <a:lnTo>
                  <a:pt x="17917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0" name="Oval 20"/>
          <p:cNvSpPr>
            <a:spLocks noChangeArrowheads="1"/>
          </p:cNvSpPr>
          <p:nvPr/>
        </p:nvSpPr>
        <p:spPr bwMode="auto">
          <a:xfrm>
            <a:off x="3365500" y="3924300"/>
            <a:ext cx="2374900" cy="2374900"/>
          </a:xfrm>
          <a:prstGeom prst="ellipse">
            <a:avLst/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2700000" scaled="1"/>
          </a:gradFill>
          <a:ln w="5715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1" name="Text Box 21"/>
          <p:cNvSpPr txBox="1">
            <a:spLocks noChangeArrowheads="1"/>
          </p:cNvSpPr>
          <p:nvPr/>
        </p:nvSpPr>
        <p:spPr bwMode="auto">
          <a:xfrm>
            <a:off x="3581400" y="4367213"/>
            <a:ext cx="1981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252</a:t>
            </a:r>
          </a:p>
          <a:p>
            <a:pPr algn="ctr"/>
            <a:r>
              <a:rPr lang="en-GB" sz="3000" b="1" dirty="0" smtClean="0">
                <a:solidFill>
                  <a:schemeClr val="accent2"/>
                </a:solidFill>
                <a:latin typeface="Comic Sans MS" pitchFamily="66" charset="0"/>
              </a:rPr>
              <a:t>gram</a:t>
            </a:r>
            <a:endParaRPr lang="en-US" sz="3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142</Words>
  <Application>Microsoft Office PowerPoint</Application>
  <PresentationFormat>On-screen Show (4:3)</PresentationFormat>
  <Paragraphs>125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49</cp:revision>
  <dcterms:created xsi:type="dcterms:W3CDTF">2006-03-03T16:34:11Z</dcterms:created>
  <dcterms:modified xsi:type="dcterms:W3CDTF">2014-09-12T09:37:03Z</dcterms:modified>
</cp:coreProperties>
</file>