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44" r:id="rId4"/>
  </p:sldMasterIdLst>
  <p:notesMasterIdLst>
    <p:notesMasterId r:id="rId14"/>
  </p:notesMasterIdLst>
  <p:handoutMasterIdLst>
    <p:handoutMasterId r:id="rId15"/>
  </p:handoutMasterIdLst>
  <p:sldIdLst>
    <p:sldId id="256" r:id="rId5"/>
    <p:sldId id="258" r:id="rId6"/>
    <p:sldId id="264" r:id="rId7"/>
    <p:sldId id="275" r:id="rId8"/>
    <p:sldId id="277" r:id="rId9"/>
    <p:sldId id="260" r:id="rId10"/>
    <p:sldId id="274" r:id="rId11"/>
    <p:sldId id="276" r:id="rId12"/>
    <p:sldId id="279" r:id="rId13"/>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D863DA-D067-4EE3-9E18-2FA54FC7FF78}" v="277" dt="2024-11-07T14:03:15.9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5033" autoAdjust="0"/>
  </p:normalViewPr>
  <p:slideViewPr>
    <p:cSldViewPr snapToGrid="0" snapToObjects="1">
      <p:cViewPr varScale="1">
        <p:scale>
          <a:sx n="78" d="100"/>
          <a:sy n="78" d="100"/>
        </p:scale>
        <p:origin x="878" y="72"/>
      </p:cViewPr>
      <p:guideLst>
        <p:guide orient="horz" pos="2160"/>
        <p:guide pos="3840"/>
      </p:guideLst>
    </p:cSldViewPr>
  </p:slideViewPr>
  <p:notesTextViewPr>
    <p:cViewPr>
      <p:scale>
        <a:sx n="1" d="1"/>
        <a:sy n="1" d="1"/>
      </p:scale>
      <p:origin x="0" y="0"/>
    </p:cViewPr>
  </p:notesTextViewPr>
  <p:notesViewPr>
    <p:cSldViewPr snapToGrid="0" snapToObjects="1">
      <p:cViewPr varScale="1">
        <p:scale>
          <a:sx n="87" d="100"/>
          <a:sy n="87" d="100"/>
        </p:scale>
        <p:origin x="3840"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d Jewel Ahmed (2117693)" userId="b619405b-9551-45ec-a59c-29a33f7f7305" providerId="ADAL" clId="{4CD863DA-D067-4EE3-9E18-2FA54FC7FF78}"/>
    <pc:docChg chg="undo redo custSel addSld delSld modSld sldOrd">
      <pc:chgData name="Md Jewel Ahmed (2117693)" userId="b619405b-9551-45ec-a59c-29a33f7f7305" providerId="ADAL" clId="{4CD863DA-D067-4EE3-9E18-2FA54FC7FF78}" dt="2024-11-07T14:18:33.150" v="3594" actId="122"/>
      <pc:docMkLst>
        <pc:docMk/>
      </pc:docMkLst>
      <pc:sldChg chg="addSp delSp modSp mod chgLayout">
        <pc:chgData name="Md Jewel Ahmed (2117693)" userId="b619405b-9551-45ec-a59c-29a33f7f7305" providerId="ADAL" clId="{4CD863DA-D067-4EE3-9E18-2FA54FC7FF78}" dt="2024-11-05T18:58:23.065" v="2390" actId="1076"/>
        <pc:sldMkLst>
          <pc:docMk/>
          <pc:sldMk cId="3417721485" sldId="256"/>
        </pc:sldMkLst>
        <pc:spChg chg="mod">
          <ac:chgData name="Md Jewel Ahmed (2117693)" userId="b619405b-9551-45ec-a59c-29a33f7f7305" providerId="ADAL" clId="{4CD863DA-D067-4EE3-9E18-2FA54FC7FF78}" dt="2024-11-05T13:38:59.507" v="2155" actId="14100"/>
          <ac:spMkLst>
            <pc:docMk/>
            <pc:sldMk cId="3417721485" sldId="256"/>
            <ac:spMk id="6" creationId="{742BFDF7-3D2E-09D9-6972-4DC91E3F1CED}"/>
          </ac:spMkLst>
        </pc:spChg>
        <pc:spChg chg="mod ord">
          <ac:chgData name="Md Jewel Ahmed (2117693)" userId="b619405b-9551-45ec-a59c-29a33f7f7305" providerId="ADAL" clId="{4CD863DA-D067-4EE3-9E18-2FA54FC7FF78}" dt="2024-11-05T13:39:39.019" v="2158" actId="14100"/>
          <ac:spMkLst>
            <pc:docMk/>
            <pc:sldMk cId="3417721485" sldId="256"/>
            <ac:spMk id="8" creationId="{57E380EB-B4AD-0DF5-1466-3CFB7A758FFE}"/>
          </ac:spMkLst>
        </pc:spChg>
        <pc:spChg chg="add del mod">
          <ac:chgData name="Md Jewel Ahmed (2117693)" userId="b619405b-9551-45ec-a59c-29a33f7f7305" providerId="ADAL" clId="{4CD863DA-D067-4EE3-9E18-2FA54FC7FF78}" dt="2024-11-05T13:38:00.824" v="2149" actId="26606"/>
          <ac:spMkLst>
            <pc:docMk/>
            <pc:sldMk cId="3417721485" sldId="256"/>
            <ac:spMk id="13" creationId="{12545F9A-4D0E-D94C-AD4D-5078C272245F}"/>
          </ac:spMkLst>
        </pc:spChg>
        <pc:spChg chg="add del mod">
          <ac:chgData name="Md Jewel Ahmed (2117693)" userId="b619405b-9551-45ec-a59c-29a33f7f7305" providerId="ADAL" clId="{4CD863DA-D067-4EE3-9E18-2FA54FC7FF78}" dt="2024-11-05T13:38:00.824" v="2149" actId="26606"/>
          <ac:spMkLst>
            <pc:docMk/>
            <pc:sldMk cId="3417721485" sldId="256"/>
            <ac:spMk id="15" creationId="{23DBE773-1BD9-7CDC-5EAF-C1DFD0755878}"/>
          </ac:spMkLst>
        </pc:spChg>
        <pc:picChg chg="add mod">
          <ac:chgData name="Md Jewel Ahmed (2117693)" userId="b619405b-9551-45ec-a59c-29a33f7f7305" providerId="ADAL" clId="{4CD863DA-D067-4EE3-9E18-2FA54FC7FF78}" dt="2024-11-05T18:58:23.065" v="2390" actId="1076"/>
          <ac:picMkLst>
            <pc:docMk/>
            <pc:sldMk cId="3417721485" sldId="256"/>
            <ac:picMk id="2" creationId="{3D91A3CD-A489-67B9-368D-C7340DF793B4}"/>
          </ac:picMkLst>
        </pc:picChg>
      </pc:sldChg>
      <pc:sldChg chg="addSp delSp modSp mod ord setBg modClrScheme chgLayout">
        <pc:chgData name="Md Jewel Ahmed (2117693)" userId="b619405b-9551-45ec-a59c-29a33f7f7305" providerId="ADAL" clId="{4CD863DA-D067-4EE3-9E18-2FA54FC7FF78}" dt="2024-11-07T14:12:58.344" v="3590" actId="20577"/>
        <pc:sldMkLst>
          <pc:docMk/>
          <pc:sldMk cId="2913824905" sldId="258"/>
        </pc:sldMkLst>
        <pc:spChg chg="add del mod">
          <ac:chgData name="Md Jewel Ahmed (2117693)" userId="b619405b-9551-45ec-a59c-29a33f7f7305" providerId="ADAL" clId="{4CD863DA-D067-4EE3-9E18-2FA54FC7FF78}" dt="2024-11-05T00:51:24.997" v="1170" actId="11529"/>
          <ac:spMkLst>
            <pc:docMk/>
            <pc:sldMk cId="2913824905" sldId="258"/>
            <ac:spMk id="2" creationId="{CAB9601D-3407-3D52-43E5-81984F696C58}"/>
          </ac:spMkLst>
        </pc:spChg>
        <pc:spChg chg="add mod">
          <ac:chgData name="Md Jewel Ahmed (2117693)" userId="b619405b-9551-45ec-a59c-29a33f7f7305" providerId="ADAL" clId="{4CD863DA-D067-4EE3-9E18-2FA54FC7FF78}" dt="2024-11-07T14:11:09.302" v="3579" actId="1076"/>
          <ac:spMkLst>
            <pc:docMk/>
            <pc:sldMk cId="2913824905" sldId="258"/>
            <ac:spMk id="4" creationId="{8674DDED-9C9E-0519-9F83-75B62E5E6F17}"/>
          </ac:spMkLst>
        </pc:spChg>
        <pc:spChg chg="add mod">
          <ac:chgData name="Md Jewel Ahmed (2117693)" userId="b619405b-9551-45ec-a59c-29a33f7f7305" providerId="ADAL" clId="{4CD863DA-D067-4EE3-9E18-2FA54FC7FF78}" dt="2024-11-05T03:45:04.351" v="1874" actId="20577"/>
          <ac:spMkLst>
            <pc:docMk/>
            <pc:sldMk cId="2913824905" sldId="258"/>
            <ac:spMk id="11" creationId="{DDE7F7E4-2FA7-4653-1D26-72391C453ABB}"/>
          </ac:spMkLst>
        </pc:spChg>
        <pc:spChg chg="add mod">
          <ac:chgData name="Md Jewel Ahmed (2117693)" userId="b619405b-9551-45ec-a59c-29a33f7f7305" providerId="ADAL" clId="{4CD863DA-D067-4EE3-9E18-2FA54FC7FF78}" dt="2024-11-07T14:12:58.344" v="3590" actId="20577"/>
          <ac:spMkLst>
            <pc:docMk/>
            <pc:sldMk cId="2913824905" sldId="258"/>
            <ac:spMk id="12" creationId="{77D95D81-F4EC-CCE6-ACDA-0725B58712A5}"/>
          </ac:spMkLst>
        </pc:spChg>
        <pc:spChg chg="add del">
          <ac:chgData name="Md Jewel Ahmed (2117693)" userId="b619405b-9551-45ec-a59c-29a33f7f7305" providerId="ADAL" clId="{4CD863DA-D067-4EE3-9E18-2FA54FC7FF78}" dt="2024-10-31T23:44:23.533" v="206" actId="26606"/>
          <ac:spMkLst>
            <pc:docMk/>
            <pc:sldMk cId="2913824905" sldId="258"/>
            <ac:spMk id="346" creationId="{A3A2FB3F-55E4-A640-8743-D12C1695D24E}"/>
          </ac:spMkLst>
        </pc:spChg>
        <pc:spChg chg="add del">
          <ac:chgData name="Md Jewel Ahmed (2117693)" userId="b619405b-9551-45ec-a59c-29a33f7f7305" providerId="ADAL" clId="{4CD863DA-D067-4EE3-9E18-2FA54FC7FF78}" dt="2024-10-31T23:44:25.475" v="208" actId="26606"/>
          <ac:spMkLst>
            <pc:docMk/>
            <pc:sldMk cId="2913824905" sldId="258"/>
            <ac:spMk id="348" creationId="{9A23447C-FF6B-8324-62FC-9D206CED8BD0}"/>
          </ac:spMkLst>
        </pc:spChg>
        <pc:spChg chg="add del">
          <ac:chgData name="Md Jewel Ahmed (2117693)" userId="b619405b-9551-45ec-a59c-29a33f7f7305" providerId="ADAL" clId="{4CD863DA-D067-4EE3-9E18-2FA54FC7FF78}" dt="2024-10-31T23:44:27.776" v="210" actId="26606"/>
          <ac:spMkLst>
            <pc:docMk/>
            <pc:sldMk cId="2913824905" sldId="258"/>
            <ac:spMk id="350" creationId="{A3A2FB3F-55E4-A640-8743-D12C1695D24E}"/>
          </ac:spMkLst>
        </pc:spChg>
        <pc:spChg chg="add del mod">
          <ac:chgData name="Md Jewel Ahmed (2117693)" userId="b619405b-9551-45ec-a59c-29a33f7f7305" providerId="ADAL" clId="{4CD863DA-D067-4EE3-9E18-2FA54FC7FF78}" dt="2024-10-31T23:44:30.324" v="212" actId="26606"/>
          <ac:spMkLst>
            <pc:docMk/>
            <pc:sldMk cId="2913824905" sldId="258"/>
            <ac:spMk id="352" creationId="{83E99716-1FFB-78C6-923A-7ED7726E4527}"/>
          </ac:spMkLst>
        </pc:spChg>
        <pc:spChg chg="add del mod">
          <ac:chgData name="Md Jewel Ahmed (2117693)" userId="b619405b-9551-45ec-a59c-29a33f7f7305" providerId="ADAL" clId="{4CD863DA-D067-4EE3-9E18-2FA54FC7FF78}" dt="2024-10-31T23:44:30.324" v="212" actId="26606"/>
          <ac:spMkLst>
            <pc:docMk/>
            <pc:sldMk cId="2913824905" sldId="258"/>
            <ac:spMk id="353" creationId="{E54EA778-BDF4-20B2-7135-8056F40A9E19}"/>
          </ac:spMkLst>
        </pc:spChg>
        <pc:spChg chg="add del mod">
          <ac:chgData name="Md Jewel Ahmed (2117693)" userId="b619405b-9551-45ec-a59c-29a33f7f7305" providerId="ADAL" clId="{4CD863DA-D067-4EE3-9E18-2FA54FC7FF78}" dt="2024-10-31T23:44:34.398" v="214" actId="26606"/>
          <ac:spMkLst>
            <pc:docMk/>
            <pc:sldMk cId="2913824905" sldId="258"/>
            <ac:spMk id="355" creationId="{C5FE6ED4-B812-71E0-7A2A-7BBBA568532B}"/>
          </ac:spMkLst>
        </pc:spChg>
        <pc:spChg chg="add del mod">
          <ac:chgData name="Md Jewel Ahmed (2117693)" userId="b619405b-9551-45ec-a59c-29a33f7f7305" providerId="ADAL" clId="{4CD863DA-D067-4EE3-9E18-2FA54FC7FF78}" dt="2024-10-31T23:44:34.398" v="214" actId="26606"/>
          <ac:spMkLst>
            <pc:docMk/>
            <pc:sldMk cId="2913824905" sldId="258"/>
            <ac:spMk id="356" creationId="{B99E580C-D461-318D-61B3-E1D7037ACE6A}"/>
          </ac:spMkLst>
        </pc:spChg>
        <pc:spChg chg="add del">
          <ac:chgData name="Md Jewel Ahmed (2117693)" userId="b619405b-9551-45ec-a59c-29a33f7f7305" providerId="ADAL" clId="{4CD863DA-D067-4EE3-9E18-2FA54FC7FF78}" dt="2024-10-31T23:44:38.164" v="216" actId="26606"/>
          <ac:spMkLst>
            <pc:docMk/>
            <pc:sldMk cId="2913824905" sldId="258"/>
            <ac:spMk id="358" creationId="{9A23447C-FF6B-8324-62FC-9D206CED8BD0}"/>
          </ac:spMkLst>
        </pc:spChg>
        <pc:grpChg chg="add del">
          <ac:chgData name="Md Jewel Ahmed (2117693)" userId="b619405b-9551-45ec-a59c-29a33f7f7305" providerId="ADAL" clId="{4CD863DA-D067-4EE3-9E18-2FA54FC7FF78}" dt="2024-10-31T23:44:38.164" v="216" actId="26606"/>
          <ac:grpSpMkLst>
            <pc:docMk/>
            <pc:sldMk cId="2913824905" sldId="258"/>
            <ac:grpSpMk id="179" creationId="{CFEF753B-CA1B-4178-80F5-095B7FEA21C4}"/>
          </ac:grpSpMkLst>
        </pc:grpChg>
        <pc:grpChg chg="add del">
          <ac:chgData name="Md Jewel Ahmed (2117693)" userId="b619405b-9551-45ec-a59c-29a33f7f7305" providerId="ADAL" clId="{4CD863DA-D067-4EE3-9E18-2FA54FC7FF78}" dt="2024-10-31T23:44:38.164" v="216" actId="26606"/>
          <ac:grpSpMkLst>
            <pc:docMk/>
            <pc:sldMk cId="2913824905" sldId="258"/>
            <ac:grpSpMk id="261" creationId="{29858C9E-401F-4216-8087-A25D1B58814D}"/>
          </ac:grpSpMkLst>
        </pc:grpChg>
        <pc:picChg chg="add mod modCrop">
          <ac:chgData name="Md Jewel Ahmed (2117693)" userId="b619405b-9551-45ec-a59c-29a33f7f7305" providerId="ADAL" clId="{4CD863DA-D067-4EE3-9E18-2FA54FC7FF78}" dt="2024-11-07T14:11:14.622" v="3580" actId="1076"/>
          <ac:picMkLst>
            <pc:docMk/>
            <pc:sldMk cId="2913824905" sldId="258"/>
            <ac:picMk id="3" creationId="{FA4B2581-B457-31AA-F9B8-FFFE453C0382}"/>
          </ac:picMkLst>
        </pc:picChg>
        <pc:picChg chg="del">
          <ac:chgData name="Md Jewel Ahmed (2117693)" userId="b619405b-9551-45ec-a59c-29a33f7f7305" providerId="ADAL" clId="{4CD863DA-D067-4EE3-9E18-2FA54FC7FF78}" dt="2024-10-31T23:19:50.061" v="48" actId="478"/>
          <ac:picMkLst>
            <pc:docMk/>
            <pc:sldMk cId="2913824905" sldId="258"/>
            <ac:picMk id="4" creationId="{D4F2268B-BB87-42FB-B84F-C145C01B497A}"/>
          </ac:picMkLst>
        </pc:picChg>
        <pc:picChg chg="del">
          <ac:chgData name="Md Jewel Ahmed (2117693)" userId="b619405b-9551-45ec-a59c-29a33f7f7305" providerId="ADAL" clId="{4CD863DA-D067-4EE3-9E18-2FA54FC7FF78}" dt="2024-10-31T23:19:44.797" v="47" actId="478"/>
          <ac:picMkLst>
            <pc:docMk/>
            <pc:sldMk cId="2913824905" sldId="258"/>
            <ac:picMk id="7" creationId="{FE6C54C5-D2F4-48F8-B65E-7506F07BCCF3}"/>
          </ac:picMkLst>
        </pc:picChg>
        <pc:picChg chg="add del mod modCrop">
          <ac:chgData name="Md Jewel Ahmed (2117693)" userId="b619405b-9551-45ec-a59c-29a33f7f7305" providerId="ADAL" clId="{4CD863DA-D067-4EE3-9E18-2FA54FC7FF78}" dt="2024-11-05T00:57:29.520" v="1173" actId="478"/>
          <ac:picMkLst>
            <pc:docMk/>
            <pc:sldMk cId="2913824905" sldId="258"/>
            <ac:picMk id="10" creationId="{155CEB3E-A1FA-7719-F62E-562E6620F3B1}"/>
          </ac:picMkLst>
        </pc:picChg>
      </pc:sldChg>
      <pc:sldChg chg="addSp delSp modSp mod ord modClrScheme chgLayout modNotesTx">
        <pc:chgData name="Md Jewel Ahmed (2117693)" userId="b619405b-9551-45ec-a59c-29a33f7f7305" providerId="ADAL" clId="{4CD863DA-D067-4EE3-9E18-2FA54FC7FF78}" dt="2024-11-07T14:02:52.951" v="3560" actId="1076"/>
        <pc:sldMkLst>
          <pc:docMk/>
          <pc:sldMk cId="1429390259" sldId="260"/>
        </pc:sldMkLst>
        <pc:spChg chg="del">
          <ac:chgData name="Md Jewel Ahmed (2117693)" userId="b619405b-9551-45ec-a59c-29a33f7f7305" providerId="ADAL" clId="{4CD863DA-D067-4EE3-9E18-2FA54FC7FF78}" dt="2024-10-31T23:15:23.874" v="2" actId="478"/>
          <ac:spMkLst>
            <pc:docMk/>
            <pc:sldMk cId="1429390259" sldId="260"/>
            <ac:spMk id="2" creationId="{F188652B-B439-4AB5-8773-417F1E05177E}"/>
          </ac:spMkLst>
        </pc:spChg>
        <pc:spChg chg="add mod">
          <ac:chgData name="Md Jewel Ahmed (2117693)" userId="b619405b-9551-45ec-a59c-29a33f7f7305" providerId="ADAL" clId="{4CD863DA-D067-4EE3-9E18-2FA54FC7FF78}" dt="2024-11-05T23:18:32.557" v="2881" actId="1076"/>
          <ac:spMkLst>
            <pc:docMk/>
            <pc:sldMk cId="1429390259" sldId="260"/>
            <ac:spMk id="3" creationId="{8A02FF83-D4DC-62F3-8D40-3E03A3D2CEDA}"/>
          </ac:spMkLst>
        </pc:spChg>
        <pc:spChg chg="add mod">
          <ac:chgData name="Md Jewel Ahmed (2117693)" userId="b619405b-9551-45ec-a59c-29a33f7f7305" providerId="ADAL" clId="{4CD863DA-D067-4EE3-9E18-2FA54FC7FF78}" dt="2024-11-07T14:01:54.418" v="3556" actId="1076"/>
          <ac:spMkLst>
            <pc:docMk/>
            <pc:sldMk cId="1429390259" sldId="260"/>
            <ac:spMk id="4" creationId="{00C597D5-0D80-5901-33DC-9E2FF677159F}"/>
          </ac:spMkLst>
        </pc:spChg>
        <pc:spChg chg="add del mod">
          <ac:chgData name="Md Jewel Ahmed (2117693)" userId="b619405b-9551-45ec-a59c-29a33f7f7305" providerId="ADAL" clId="{4CD863DA-D067-4EE3-9E18-2FA54FC7FF78}" dt="2024-10-31T23:15:18.555" v="1" actId="478"/>
          <ac:spMkLst>
            <pc:docMk/>
            <pc:sldMk cId="1429390259" sldId="260"/>
            <ac:spMk id="4" creationId="{BB3592A3-63C3-2D2D-C2C2-DDA331405BCD}"/>
          </ac:spMkLst>
        </pc:spChg>
        <pc:spChg chg="add del mod">
          <ac:chgData name="Md Jewel Ahmed (2117693)" userId="b619405b-9551-45ec-a59c-29a33f7f7305" providerId="ADAL" clId="{4CD863DA-D067-4EE3-9E18-2FA54FC7FF78}" dt="2024-11-05T03:52:08.235" v="1878" actId="478"/>
          <ac:spMkLst>
            <pc:docMk/>
            <pc:sldMk cId="1429390259" sldId="260"/>
            <ac:spMk id="5" creationId="{48614277-CD93-2D80-5F32-166768579D9E}"/>
          </ac:spMkLst>
        </pc:spChg>
        <pc:spChg chg="add mod ord">
          <ac:chgData name="Md Jewel Ahmed (2117693)" userId="b619405b-9551-45ec-a59c-29a33f7f7305" providerId="ADAL" clId="{4CD863DA-D067-4EE3-9E18-2FA54FC7FF78}" dt="2024-11-07T14:02:52.951" v="3560" actId="1076"/>
          <ac:spMkLst>
            <pc:docMk/>
            <pc:sldMk cId="1429390259" sldId="260"/>
            <ac:spMk id="7" creationId="{21A9C94C-1503-E874-A403-9C9CE1FD72F7}"/>
          </ac:spMkLst>
        </pc:spChg>
        <pc:spChg chg="add del mod">
          <ac:chgData name="Md Jewel Ahmed (2117693)" userId="b619405b-9551-45ec-a59c-29a33f7f7305" providerId="ADAL" clId="{4CD863DA-D067-4EE3-9E18-2FA54FC7FF78}" dt="2024-10-31T23:15:27.430" v="3" actId="478"/>
          <ac:spMkLst>
            <pc:docMk/>
            <pc:sldMk cId="1429390259" sldId="260"/>
            <ac:spMk id="7" creationId="{21C09053-BF10-5686-02FC-AF2B8B13D43A}"/>
          </ac:spMkLst>
        </pc:spChg>
        <pc:spChg chg="add del mod">
          <ac:chgData name="Md Jewel Ahmed (2117693)" userId="b619405b-9551-45ec-a59c-29a33f7f7305" providerId="ADAL" clId="{4CD863DA-D067-4EE3-9E18-2FA54FC7FF78}" dt="2024-11-05T13:42:57.495" v="2161" actId="478"/>
          <ac:spMkLst>
            <pc:docMk/>
            <pc:sldMk cId="1429390259" sldId="260"/>
            <ac:spMk id="10" creationId="{B8D057F5-A4B1-E2E5-5249-73B4A56CB450}"/>
          </ac:spMkLst>
        </pc:spChg>
        <pc:spChg chg="add del">
          <ac:chgData name="Md Jewel Ahmed (2117693)" userId="b619405b-9551-45ec-a59c-29a33f7f7305" providerId="ADAL" clId="{4CD863DA-D067-4EE3-9E18-2FA54FC7FF78}" dt="2024-10-31T23:33:30.245" v="81" actId="478"/>
          <ac:spMkLst>
            <pc:docMk/>
            <pc:sldMk cId="1429390259" sldId="260"/>
            <ac:spMk id="10" creationId="{F494E2E2-EDCD-97C8-6107-D11A3C8D05EC}"/>
          </ac:spMkLst>
        </pc:spChg>
        <pc:spChg chg="add del mod">
          <ac:chgData name="Md Jewel Ahmed (2117693)" userId="b619405b-9551-45ec-a59c-29a33f7f7305" providerId="ADAL" clId="{4CD863DA-D067-4EE3-9E18-2FA54FC7FF78}" dt="2024-11-01T01:19:15.955" v="845" actId="21"/>
          <ac:spMkLst>
            <pc:docMk/>
            <pc:sldMk cId="1429390259" sldId="260"/>
            <ac:spMk id="11" creationId="{0BBF6A4C-EEEF-0E01-4C62-2F1B44F8FECD}"/>
          </ac:spMkLst>
        </pc:spChg>
        <pc:spChg chg="add del mod">
          <ac:chgData name="Md Jewel Ahmed (2117693)" userId="b619405b-9551-45ec-a59c-29a33f7f7305" providerId="ADAL" clId="{4CD863DA-D067-4EE3-9E18-2FA54FC7FF78}" dt="2024-11-01T01:12:02.294" v="809" actId="478"/>
          <ac:spMkLst>
            <pc:docMk/>
            <pc:sldMk cId="1429390259" sldId="260"/>
            <ac:spMk id="13" creationId="{7EB64A52-0CF3-2A8C-FDA4-16AB029B8EC4}"/>
          </ac:spMkLst>
        </pc:spChg>
        <pc:spChg chg="add del mod">
          <ac:chgData name="Md Jewel Ahmed (2117693)" userId="b619405b-9551-45ec-a59c-29a33f7f7305" providerId="ADAL" clId="{4CD863DA-D067-4EE3-9E18-2FA54FC7FF78}" dt="2024-11-05T03:43:42.108" v="1864" actId="478"/>
          <ac:spMkLst>
            <pc:docMk/>
            <pc:sldMk cId="1429390259" sldId="260"/>
            <ac:spMk id="14" creationId="{97F2DBDF-ACB4-425C-21CB-D7E94B6A80B2}"/>
          </ac:spMkLst>
        </pc:spChg>
        <pc:spChg chg="add del mod">
          <ac:chgData name="Md Jewel Ahmed (2117693)" userId="b619405b-9551-45ec-a59c-29a33f7f7305" providerId="ADAL" clId="{4CD863DA-D067-4EE3-9E18-2FA54FC7FF78}" dt="2024-11-05T13:42:40.393" v="2159" actId="478"/>
          <ac:spMkLst>
            <pc:docMk/>
            <pc:sldMk cId="1429390259" sldId="260"/>
            <ac:spMk id="17" creationId="{C896D590-2C92-79A0-2449-F69EB80C6B0A}"/>
          </ac:spMkLst>
        </pc:spChg>
        <pc:spChg chg="add del mod">
          <ac:chgData name="Md Jewel Ahmed (2117693)" userId="b619405b-9551-45ec-a59c-29a33f7f7305" providerId="ADAL" clId="{4CD863DA-D067-4EE3-9E18-2FA54FC7FF78}" dt="2024-11-05T03:52:05.064" v="1877" actId="478"/>
          <ac:spMkLst>
            <pc:docMk/>
            <pc:sldMk cId="1429390259" sldId="260"/>
            <ac:spMk id="20" creationId="{0A5340C8-4FF7-9806-81E5-EB5B703014FA}"/>
          </ac:spMkLst>
        </pc:spChg>
        <pc:graphicFrameChg chg="del">
          <ac:chgData name="Md Jewel Ahmed (2117693)" userId="b619405b-9551-45ec-a59c-29a33f7f7305" providerId="ADAL" clId="{4CD863DA-D067-4EE3-9E18-2FA54FC7FF78}" dt="2024-10-31T23:15:14.229" v="0" actId="478"/>
          <ac:graphicFrameMkLst>
            <pc:docMk/>
            <pc:sldMk cId="1429390259" sldId="260"/>
            <ac:graphicFrameMk id="6" creationId="{B969B0A3-888C-49AE-AB43-78DF29C9BE9B}"/>
          </ac:graphicFrameMkLst>
        </pc:graphicFrameChg>
        <pc:picChg chg="add del mod modCrop">
          <ac:chgData name="Md Jewel Ahmed (2117693)" userId="b619405b-9551-45ec-a59c-29a33f7f7305" providerId="ADAL" clId="{4CD863DA-D067-4EE3-9E18-2FA54FC7FF78}" dt="2024-11-05T23:16:11.595" v="2870" actId="21"/>
          <ac:picMkLst>
            <pc:docMk/>
            <pc:sldMk cId="1429390259" sldId="260"/>
            <ac:picMk id="2" creationId="{D9F8E641-43A0-AE3E-BC75-23AC2A60CBAC}"/>
          </ac:picMkLst>
        </pc:picChg>
        <pc:picChg chg="add del mod">
          <ac:chgData name="Md Jewel Ahmed (2117693)" userId="b619405b-9551-45ec-a59c-29a33f7f7305" providerId="ADAL" clId="{4CD863DA-D067-4EE3-9E18-2FA54FC7FF78}" dt="2024-11-05T23:17:50.232" v="2875" actId="21"/>
          <ac:picMkLst>
            <pc:docMk/>
            <pc:sldMk cId="1429390259" sldId="260"/>
            <ac:picMk id="4" creationId="{557FB13E-AFEE-95A6-6ABF-15170A504422}"/>
          </ac:picMkLst>
        </pc:picChg>
        <pc:picChg chg="add mod">
          <ac:chgData name="Md Jewel Ahmed (2117693)" userId="b619405b-9551-45ec-a59c-29a33f7f7305" providerId="ADAL" clId="{4CD863DA-D067-4EE3-9E18-2FA54FC7FF78}" dt="2024-11-07T14:02:03.754" v="3557" actId="1076"/>
          <ac:picMkLst>
            <pc:docMk/>
            <pc:sldMk cId="1429390259" sldId="260"/>
            <ac:picMk id="5" creationId="{DBD909F7-42DE-80EC-99D3-8F1D491B4C09}"/>
          </ac:picMkLst>
        </pc:picChg>
        <pc:picChg chg="add mod">
          <ac:chgData name="Md Jewel Ahmed (2117693)" userId="b619405b-9551-45ec-a59c-29a33f7f7305" providerId="ADAL" clId="{4CD863DA-D067-4EE3-9E18-2FA54FC7FF78}" dt="2024-11-07T14:01:45.989" v="3555" actId="1076"/>
          <ac:picMkLst>
            <pc:docMk/>
            <pc:sldMk cId="1429390259" sldId="260"/>
            <ac:picMk id="6" creationId="{E0306F86-D0A1-28B2-246C-15C946183638}"/>
          </ac:picMkLst>
        </pc:picChg>
        <pc:picChg chg="add del mod modCrop">
          <ac:chgData name="Md Jewel Ahmed (2117693)" userId="b619405b-9551-45ec-a59c-29a33f7f7305" providerId="ADAL" clId="{4CD863DA-D067-4EE3-9E18-2FA54FC7FF78}" dt="2024-11-01T01:18:07.571" v="838" actId="21"/>
          <ac:picMkLst>
            <pc:docMk/>
            <pc:sldMk cId="1429390259" sldId="260"/>
            <ac:picMk id="8" creationId="{3F63229E-9674-8A36-A52A-041E0E86ED6B}"/>
          </ac:picMkLst>
        </pc:picChg>
        <pc:picChg chg="add del mod">
          <ac:chgData name="Md Jewel Ahmed (2117693)" userId="b619405b-9551-45ec-a59c-29a33f7f7305" providerId="ADAL" clId="{4CD863DA-D067-4EE3-9E18-2FA54FC7FF78}" dt="2024-11-05T13:36:36.018" v="2126" actId="21"/>
          <ac:picMkLst>
            <pc:docMk/>
            <pc:sldMk cId="1429390259" sldId="260"/>
            <ac:picMk id="8" creationId="{F8383758-6D63-70B9-8D3E-3BD76CB1CA98}"/>
          </ac:picMkLst>
        </pc:picChg>
        <pc:picChg chg="add del mod modCrop">
          <ac:chgData name="Md Jewel Ahmed (2117693)" userId="b619405b-9551-45ec-a59c-29a33f7f7305" providerId="ADAL" clId="{4CD863DA-D067-4EE3-9E18-2FA54FC7FF78}" dt="2024-11-01T01:11:57.461" v="807" actId="478"/>
          <ac:picMkLst>
            <pc:docMk/>
            <pc:sldMk cId="1429390259" sldId="260"/>
            <ac:picMk id="9" creationId="{731EE1AF-F1A8-0FD3-01A6-DCB72C6319BA}"/>
          </ac:picMkLst>
        </pc:picChg>
        <pc:picChg chg="add del mod">
          <ac:chgData name="Md Jewel Ahmed (2117693)" userId="b619405b-9551-45ec-a59c-29a33f7f7305" providerId="ADAL" clId="{4CD863DA-D067-4EE3-9E18-2FA54FC7FF78}" dt="2024-11-05T04:10:14.970" v="1912" actId="21"/>
          <ac:picMkLst>
            <pc:docMk/>
            <pc:sldMk cId="1429390259" sldId="260"/>
            <ac:picMk id="15" creationId="{52CB300A-D410-C267-DB83-A4B9E78ECD5D}"/>
          </ac:picMkLst>
        </pc:picChg>
      </pc:sldChg>
      <pc:sldChg chg="addSp delSp modSp mod ord modClrScheme chgLayout">
        <pc:chgData name="Md Jewel Ahmed (2117693)" userId="b619405b-9551-45ec-a59c-29a33f7f7305" providerId="ADAL" clId="{4CD863DA-D067-4EE3-9E18-2FA54FC7FF78}" dt="2024-11-07T14:14:29.323" v="3593" actId="1076"/>
        <pc:sldMkLst>
          <pc:docMk/>
          <pc:sldMk cId="1974828406" sldId="264"/>
        </pc:sldMkLst>
        <pc:spChg chg="del mod">
          <ac:chgData name="Md Jewel Ahmed (2117693)" userId="b619405b-9551-45ec-a59c-29a33f7f7305" providerId="ADAL" clId="{4CD863DA-D067-4EE3-9E18-2FA54FC7FF78}" dt="2024-10-31T23:16:21.185" v="15" actId="478"/>
          <ac:spMkLst>
            <pc:docMk/>
            <pc:sldMk cId="1974828406" sldId="264"/>
            <ac:spMk id="2" creationId="{144E241E-3110-4B1C-B9B0-F17B90FEEC1D}"/>
          </ac:spMkLst>
        </pc:spChg>
        <pc:spChg chg="add mod">
          <ac:chgData name="Md Jewel Ahmed (2117693)" userId="b619405b-9551-45ec-a59c-29a33f7f7305" providerId="ADAL" clId="{4CD863DA-D067-4EE3-9E18-2FA54FC7FF78}" dt="2024-11-07T14:14:29.323" v="3593" actId="1076"/>
          <ac:spMkLst>
            <pc:docMk/>
            <pc:sldMk cId="1974828406" sldId="264"/>
            <ac:spMk id="3" creationId="{8E33A069-6E2D-50DC-D3A4-DF451D7833FC}"/>
          </ac:spMkLst>
        </pc:spChg>
        <pc:spChg chg="add mod">
          <ac:chgData name="Md Jewel Ahmed (2117693)" userId="b619405b-9551-45ec-a59c-29a33f7f7305" providerId="ADAL" clId="{4CD863DA-D067-4EE3-9E18-2FA54FC7FF78}" dt="2024-11-05T22:21:14.294" v="2616" actId="1076"/>
          <ac:spMkLst>
            <pc:docMk/>
            <pc:sldMk cId="1974828406" sldId="264"/>
            <ac:spMk id="5" creationId="{0D8EE78A-F2B4-4414-44C4-B1775F205CBF}"/>
          </ac:spMkLst>
        </pc:spChg>
        <pc:spChg chg="add mod">
          <ac:chgData name="Md Jewel Ahmed (2117693)" userId="b619405b-9551-45ec-a59c-29a33f7f7305" providerId="ADAL" clId="{4CD863DA-D067-4EE3-9E18-2FA54FC7FF78}" dt="2024-11-07T10:46:02.221" v="3129" actId="20577"/>
          <ac:spMkLst>
            <pc:docMk/>
            <pc:sldMk cId="1974828406" sldId="264"/>
            <ac:spMk id="6" creationId="{6B40C35B-A640-4516-9BC3-F93579DE1E9D}"/>
          </ac:spMkLst>
        </pc:spChg>
        <pc:spChg chg="add del mod">
          <ac:chgData name="Md Jewel Ahmed (2117693)" userId="b619405b-9551-45ec-a59c-29a33f7f7305" providerId="ADAL" clId="{4CD863DA-D067-4EE3-9E18-2FA54FC7FF78}" dt="2024-10-31T23:15:55.157" v="10" actId="478"/>
          <ac:spMkLst>
            <pc:docMk/>
            <pc:sldMk cId="1974828406" sldId="264"/>
            <ac:spMk id="6" creationId="{BCDFAA84-D2D2-3DC2-4832-5569F47CECC2}"/>
          </ac:spMkLst>
        </pc:spChg>
        <pc:spChg chg="add mod">
          <ac:chgData name="Md Jewel Ahmed (2117693)" userId="b619405b-9551-45ec-a59c-29a33f7f7305" providerId="ADAL" clId="{4CD863DA-D067-4EE3-9E18-2FA54FC7FF78}" dt="2024-11-05T22:44:44.720" v="2708" actId="1076"/>
          <ac:spMkLst>
            <pc:docMk/>
            <pc:sldMk cId="1974828406" sldId="264"/>
            <ac:spMk id="7" creationId="{CE100833-E143-6F41-9A96-FC02918461F5}"/>
          </ac:spMkLst>
        </pc:spChg>
        <pc:spChg chg="add del mod">
          <ac:chgData name="Md Jewel Ahmed (2117693)" userId="b619405b-9551-45ec-a59c-29a33f7f7305" providerId="ADAL" clId="{4CD863DA-D067-4EE3-9E18-2FA54FC7FF78}" dt="2024-10-31T23:16:05.091" v="12" actId="478"/>
          <ac:spMkLst>
            <pc:docMk/>
            <pc:sldMk cId="1974828406" sldId="264"/>
            <ac:spMk id="8" creationId="{86FC5007-C058-374B-7EBB-5E16DC24F995}"/>
          </ac:spMkLst>
        </pc:spChg>
        <pc:spChg chg="add del mod">
          <ac:chgData name="Md Jewel Ahmed (2117693)" userId="b619405b-9551-45ec-a59c-29a33f7f7305" providerId="ADAL" clId="{4CD863DA-D067-4EE3-9E18-2FA54FC7FF78}" dt="2024-10-31T23:16:26.383" v="16" actId="478"/>
          <ac:spMkLst>
            <pc:docMk/>
            <pc:sldMk cId="1974828406" sldId="264"/>
            <ac:spMk id="10" creationId="{E44618F0-9967-55B0-1335-F167AEB0B787}"/>
          </ac:spMkLst>
        </pc:spChg>
        <pc:spChg chg="add del mod">
          <ac:chgData name="Md Jewel Ahmed (2117693)" userId="b619405b-9551-45ec-a59c-29a33f7f7305" providerId="ADAL" clId="{4CD863DA-D067-4EE3-9E18-2FA54FC7FF78}" dt="2024-10-31T23:20:12.354" v="50" actId="478"/>
          <ac:spMkLst>
            <pc:docMk/>
            <pc:sldMk cId="1974828406" sldId="264"/>
            <ac:spMk id="12" creationId="{513B546B-4740-1193-0A6E-B02B4E513FC5}"/>
          </ac:spMkLst>
        </pc:spChg>
        <pc:spChg chg="add del mod">
          <ac:chgData name="Md Jewel Ahmed (2117693)" userId="b619405b-9551-45ec-a59c-29a33f7f7305" providerId="ADAL" clId="{4CD863DA-D067-4EE3-9E18-2FA54FC7FF78}" dt="2024-11-05T03:20:39.559" v="1796" actId="478"/>
          <ac:spMkLst>
            <pc:docMk/>
            <pc:sldMk cId="1974828406" sldId="264"/>
            <ac:spMk id="14" creationId="{498E0DCB-8AEA-A378-164F-478A49779CFF}"/>
          </ac:spMkLst>
        </pc:spChg>
        <pc:spChg chg="add del mod">
          <ac:chgData name="Md Jewel Ahmed (2117693)" userId="b619405b-9551-45ec-a59c-29a33f7f7305" providerId="ADAL" clId="{4CD863DA-D067-4EE3-9E18-2FA54FC7FF78}" dt="2024-11-05T23:02:29.591" v="2746" actId="478"/>
          <ac:spMkLst>
            <pc:docMk/>
            <pc:sldMk cId="1974828406" sldId="264"/>
            <ac:spMk id="17" creationId="{C3C6A302-2C2D-197D-6E03-C4368F722321}"/>
          </ac:spMkLst>
        </pc:spChg>
        <pc:graphicFrameChg chg="del mod">
          <ac:chgData name="Md Jewel Ahmed (2117693)" userId="b619405b-9551-45ec-a59c-29a33f7f7305" providerId="ADAL" clId="{4CD863DA-D067-4EE3-9E18-2FA54FC7FF78}" dt="2024-10-31T23:15:51.865" v="9" actId="478"/>
          <ac:graphicFrameMkLst>
            <pc:docMk/>
            <pc:sldMk cId="1974828406" sldId="264"/>
            <ac:graphicFrameMk id="5" creationId="{21A182E9-AC38-4344-9247-5AB4B8F03A26}"/>
          </ac:graphicFrameMkLst>
        </pc:graphicFrameChg>
        <pc:picChg chg="add mod">
          <ac:chgData name="Md Jewel Ahmed (2117693)" userId="b619405b-9551-45ec-a59c-29a33f7f7305" providerId="ADAL" clId="{4CD863DA-D067-4EE3-9E18-2FA54FC7FF78}" dt="2024-11-05T23:04:13.355" v="2756" actId="1076"/>
          <ac:picMkLst>
            <pc:docMk/>
            <pc:sldMk cId="1974828406" sldId="264"/>
            <ac:picMk id="2" creationId="{7EA0FE2C-C07D-FCEE-65CC-F03D49639511}"/>
          </ac:picMkLst>
        </pc:picChg>
        <pc:picChg chg="add del">
          <ac:chgData name="Md Jewel Ahmed (2117693)" userId="b619405b-9551-45ec-a59c-29a33f7f7305" providerId="ADAL" clId="{4CD863DA-D067-4EE3-9E18-2FA54FC7FF78}" dt="2024-10-31T23:20:02.782" v="49" actId="478"/>
          <ac:picMkLst>
            <pc:docMk/>
            <pc:sldMk cId="1974828406" sldId="264"/>
            <ac:picMk id="4" creationId="{2739CFE1-3E46-48B5-9BDB-769492BA7A53}"/>
          </ac:picMkLst>
        </pc:picChg>
        <pc:picChg chg="add del mod ord">
          <ac:chgData name="Md Jewel Ahmed (2117693)" userId="b619405b-9551-45ec-a59c-29a33f7f7305" providerId="ADAL" clId="{4CD863DA-D067-4EE3-9E18-2FA54FC7FF78}" dt="2024-11-05T23:02:25.255" v="2745" actId="478"/>
          <ac:picMkLst>
            <pc:docMk/>
            <pc:sldMk cId="1974828406" sldId="264"/>
            <ac:picMk id="15" creationId="{698E7481-8072-4C4E-39AA-B21410885A78}"/>
          </ac:picMkLst>
        </pc:picChg>
        <pc:picChg chg="add del mod">
          <ac:chgData name="Md Jewel Ahmed (2117693)" userId="b619405b-9551-45ec-a59c-29a33f7f7305" providerId="ADAL" clId="{4CD863DA-D067-4EE3-9E18-2FA54FC7FF78}" dt="2024-11-01T01:27:45.952" v="865" actId="478"/>
          <ac:picMkLst>
            <pc:docMk/>
            <pc:sldMk cId="1974828406" sldId="264"/>
            <ac:picMk id="16" creationId="{3179E222-51A2-AB52-C1BB-4A35249F01D6}"/>
          </ac:picMkLst>
        </pc:picChg>
      </pc:sldChg>
      <pc:sldChg chg="addSp delSp modSp mod ord chgLayout">
        <pc:chgData name="Md Jewel Ahmed (2117693)" userId="b619405b-9551-45ec-a59c-29a33f7f7305" providerId="ADAL" clId="{4CD863DA-D067-4EE3-9E18-2FA54FC7FF78}" dt="2024-11-05T01:18:42.186" v="1236"/>
        <pc:sldMkLst>
          <pc:docMk/>
          <pc:sldMk cId="2939930866" sldId="274"/>
        </pc:sldMkLst>
        <pc:spChg chg="del">
          <ac:chgData name="Md Jewel Ahmed (2117693)" userId="b619405b-9551-45ec-a59c-29a33f7f7305" providerId="ADAL" clId="{4CD863DA-D067-4EE3-9E18-2FA54FC7FF78}" dt="2024-10-31T23:17:06.250" v="18" actId="478"/>
          <ac:spMkLst>
            <pc:docMk/>
            <pc:sldMk cId="2939930866" sldId="274"/>
            <ac:spMk id="2" creationId="{D44BCB7C-A6FC-4118-9027-468ECFDE6455}"/>
          </ac:spMkLst>
        </pc:spChg>
        <pc:spChg chg="del">
          <ac:chgData name="Md Jewel Ahmed (2117693)" userId="b619405b-9551-45ec-a59c-29a33f7f7305" providerId="ADAL" clId="{4CD863DA-D067-4EE3-9E18-2FA54FC7FF78}" dt="2024-10-31T23:16:43.983" v="17" actId="478"/>
          <ac:spMkLst>
            <pc:docMk/>
            <pc:sldMk cId="2939930866" sldId="274"/>
            <ac:spMk id="3" creationId="{4B64FA72-B055-4AE3-A6FD-8071BD687CBE}"/>
          </ac:spMkLst>
        </pc:spChg>
        <pc:spChg chg="add del mod">
          <ac:chgData name="Md Jewel Ahmed (2117693)" userId="b619405b-9551-45ec-a59c-29a33f7f7305" providerId="ADAL" clId="{4CD863DA-D067-4EE3-9E18-2FA54FC7FF78}" dt="2024-11-01T00:45:09.147" v="617" actId="478"/>
          <ac:spMkLst>
            <pc:docMk/>
            <pc:sldMk cId="2939930866" sldId="274"/>
            <ac:spMk id="6" creationId="{37006959-69A7-91A1-2FC5-E87287D641A5}"/>
          </ac:spMkLst>
        </pc:spChg>
        <pc:spChg chg="add del mod">
          <ac:chgData name="Md Jewel Ahmed (2117693)" userId="b619405b-9551-45ec-a59c-29a33f7f7305" providerId="ADAL" clId="{4CD863DA-D067-4EE3-9E18-2FA54FC7FF78}" dt="2024-10-31T23:17:10.124" v="19" actId="478"/>
          <ac:spMkLst>
            <pc:docMk/>
            <pc:sldMk cId="2939930866" sldId="274"/>
            <ac:spMk id="8" creationId="{6A37DF6D-3301-696E-94C0-9F9A07D49868}"/>
          </ac:spMkLst>
        </pc:spChg>
        <pc:spChg chg="add del mod">
          <ac:chgData name="Md Jewel Ahmed (2117693)" userId="b619405b-9551-45ec-a59c-29a33f7f7305" providerId="ADAL" clId="{4CD863DA-D067-4EE3-9E18-2FA54FC7FF78}" dt="2024-11-01T00:45:20.365" v="619" actId="478"/>
          <ac:spMkLst>
            <pc:docMk/>
            <pc:sldMk cId="2939930866" sldId="274"/>
            <ac:spMk id="11" creationId="{EF5CA5D4-4848-6038-E7A4-1AA9CD27FAF1}"/>
          </ac:spMkLst>
        </pc:spChg>
        <pc:spChg chg="add mod">
          <ac:chgData name="Md Jewel Ahmed (2117693)" userId="b619405b-9551-45ec-a59c-29a33f7f7305" providerId="ADAL" clId="{4CD863DA-D067-4EE3-9E18-2FA54FC7FF78}" dt="2024-11-01T00:49:23.745" v="648" actId="1076"/>
          <ac:spMkLst>
            <pc:docMk/>
            <pc:sldMk cId="2939930866" sldId="274"/>
            <ac:spMk id="13" creationId="{3C4A59D0-5239-F7B4-DB6B-F8DB41E79B92}"/>
          </ac:spMkLst>
        </pc:spChg>
        <pc:picChg chg="del">
          <ac:chgData name="Md Jewel Ahmed (2117693)" userId="b619405b-9551-45ec-a59c-29a33f7f7305" providerId="ADAL" clId="{4CD863DA-D067-4EE3-9E18-2FA54FC7FF78}" dt="2024-11-01T00:45:16.436" v="618" actId="478"/>
          <ac:picMkLst>
            <pc:docMk/>
            <pc:sldMk cId="2939930866" sldId="274"/>
            <ac:picMk id="5" creationId="{20A520D0-11CF-4639-8537-F56A8A2FDCFD}"/>
          </ac:picMkLst>
        </pc:picChg>
        <pc:picChg chg="add del mod">
          <ac:chgData name="Md Jewel Ahmed (2117693)" userId="b619405b-9551-45ec-a59c-29a33f7f7305" providerId="ADAL" clId="{4CD863DA-D067-4EE3-9E18-2FA54FC7FF78}" dt="2024-11-01T00:47:24.105" v="626" actId="478"/>
          <ac:picMkLst>
            <pc:docMk/>
            <pc:sldMk cId="2939930866" sldId="274"/>
            <ac:picMk id="9" creationId="{5D2F033C-8FDE-EE3A-73C2-DFE3F23488D7}"/>
          </ac:picMkLst>
        </pc:picChg>
        <pc:picChg chg="add mod">
          <ac:chgData name="Md Jewel Ahmed (2117693)" userId="b619405b-9551-45ec-a59c-29a33f7f7305" providerId="ADAL" clId="{4CD863DA-D067-4EE3-9E18-2FA54FC7FF78}" dt="2024-11-01T00:47:41.334" v="628" actId="26606"/>
          <ac:picMkLst>
            <pc:docMk/>
            <pc:sldMk cId="2939930866" sldId="274"/>
            <ac:picMk id="12" creationId="{82BEB412-C990-FCC9-AE62-29E864D29B89}"/>
          </ac:picMkLst>
        </pc:picChg>
      </pc:sldChg>
      <pc:sldChg chg="addSp delSp modSp new mod ord modClrScheme chgLayout">
        <pc:chgData name="Md Jewel Ahmed (2117693)" userId="b619405b-9551-45ec-a59c-29a33f7f7305" providerId="ADAL" clId="{4CD863DA-D067-4EE3-9E18-2FA54FC7FF78}" dt="2024-11-07T13:05:22.038" v="3475" actId="1076"/>
        <pc:sldMkLst>
          <pc:docMk/>
          <pc:sldMk cId="2382241800" sldId="275"/>
        </pc:sldMkLst>
        <pc:spChg chg="del">
          <ac:chgData name="Md Jewel Ahmed (2117693)" userId="b619405b-9551-45ec-a59c-29a33f7f7305" providerId="ADAL" clId="{4CD863DA-D067-4EE3-9E18-2FA54FC7FF78}" dt="2024-10-31T23:20:51.137" v="54" actId="478"/>
          <ac:spMkLst>
            <pc:docMk/>
            <pc:sldMk cId="2382241800" sldId="275"/>
            <ac:spMk id="2" creationId="{511DF32F-7360-222B-6EA9-A181CD9263B5}"/>
          </ac:spMkLst>
        </pc:spChg>
        <pc:spChg chg="del">
          <ac:chgData name="Md Jewel Ahmed (2117693)" userId="b619405b-9551-45ec-a59c-29a33f7f7305" providerId="ADAL" clId="{4CD863DA-D067-4EE3-9E18-2FA54FC7FF78}" dt="2024-10-31T23:20:54.661" v="55" actId="478"/>
          <ac:spMkLst>
            <pc:docMk/>
            <pc:sldMk cId="2382241800" sldId="275"/>
            <ac:spMk id="3" creationId="{1D70DCEF-5B50-24A0-020E-E65A239DF3C3}"/>
          </ac:spMkLst>
        </pc:spChg>
        <pc:spChg chg="add mod">
          <ac:chgData name="Md Jewel Ahmed (2117693)" userId="b619405b-9551-45ec-a59c-29a33f7f7305" providerId="ADAL" clId="{4CD863DA-D067-4EE3-9E18-2FA54FC7FF78}" dt="2024-11-07T13:05:07.955" v="3474" actId="1076"/>
          <ac:spMkLst>
            <pc:docMk/>
            <pc:sldMk cId="2382241800" sldId="275"/>
            <ac:spMk id="3" creationId="{8B510124-25E8-FD87-31A0-68218898F32E}"/>
          </ac:spMkLst>
        </pc:spChg>
        <pc:spChg chg="add mod">
          <ac:chgData name="Md Jewel Ahmed (2117693)" userId="b619405b-9551-45ec-a59c-29a33f7f7305" providerId="ADAL" clId="{4CD863DA-D067-4EE3-9E18-2FA54FC7FF78}" dt="2024-11-07T13:05:22.038" v="3475" actId="1076"/>
          <ac:spMkLst>
            <pc:docMk/>
            <pc:sldMk cId="2382241800" sldId="275"/>
            <ac:spMk id="4" creationId="{38F972FC-8252-8D2A-F514-D3639A052391}"/>
          </ac:spMkLst>
        </pc:spChg>
        <pc:spChg chg="del">
          <ac:chgData name="Md Jewel Ahmed (2117693)" userId="b619405b-9551-45ec-a59c-29a33f7f7305" providerId="ADAL" clId="{4CD863DA-D067-4EE3-9E18-2FA54FC7FF78}" dt="2024-10-31T23:20:57.185" v="56" actId="478"/>
          <ac:spMkLst>
            <pc:docMk/>
            <pc:sldMk cId="2382241800" sldId="275"/>
            <ac:spMk id="4" creationId="{D01F0805-D4ED-CF93-1641-8BDFA7FE6443}"/>
          </ac:spMkLst>
        </pc:spChg>
        <pc:spChg chg="add mod">
          <ac:chgData name="Md Jewel Ahmed (2117693)" userId="b619405b-9551-45ec-a59c-29a33f7f7305" providerId="ADAL" clId="{4CD863DA-D067-4EE3-9E18-2FA54FC7FF78}" dt="2024-11-05T02:04:16.549" v="1635" actId="1076"/>
          <ac:spMkLst>
            <pc:docMk/>
            <pc:sldMk cId="2382241800" sldId="275"/>
            <ac:spMk id="6" creationId="{1957FC46-C5E8-AA60-2D86-281223BBFB54}"/>
          </ac:spMkLst>
        </pc:spChg>
        <pc:spChg chg="add del mod ord">
          <ac:chgData name="Md Jewel Ahmed (2117693)" userId="b619405b-9551-45ec-a59c-29a33f7f7305" providerId="ADAL" clId="{4CD863DA-D067-4EE3-9E18-2FA54FC7FF78}" dt="2024-11-01T01:16:11.638" v="828" actId="478"/>
          <ac:spMkLst>
            <pc:docMk/>
            <pc:sldMk cId="2382241800" sldId="275"/>
            <ac:spMk id="8" creationId="{43CC22B7-FD8A-4FBB-C6ED-D99465B458FF}"/>
          </ac:spMkLst>
        </pc:spChg>
        <pc:spChg chg="add mod ord">
          <ac:chgData name="Md Jewel Ahmed (2117693)" userId="b619405b-9551-45ec-a59c-29a33f7f7305" providerId="ADAL" clId="{4CD863DA-D067-4EE3-9E18-2FA54FC7FF78}" dt="2024-11-07T13:00:22.180" v="3450" actId="20577"/>
          <ac:spMkLst>
            <pc:docMk/>
            <pc:sldMk cId="2382241800" sldId="275"/>
            <ac:spMk id="10" creationId="{64E5AED0-8444-B4E2-F549-9DDCED3C8C0F}"/>
          </ac:spMkLst>
        </pc:spChg>
        <pc:spChg chg="add del mod">
          <ac:chgData name="Md Jewel Ahmed (2117693)" userId="b619405b-9551-45ec-a59c-29a33f7f7305" providerId="ADAL" clId="{4CD863DA-D067-4EE3-9E18-2FA54FC7FF78}" dt="2024-11-05T23:30:49.974" v="2891" actId="478"/>
          <ac:spMkLst>
            <pc:docMk/>
            <pc:sldMk cId="2382241800" sldId="275"/>
            <ac:spMk id="11" creationId="{A3C414CF-5033-D489-BA8F-A77F1DB432AB}"/>
          </ac:spMkLst>
        </pc:spChg>
        <pc:spChg chg="add del mod">
          <ac:chgData name="Md Jewel Ahmed (2117693)" userId="b619405b-9551-45ec-a59c-29a33f7f7305" providerId="ADAL" clId="{4CD863DA-D067-4EE3-9E18-2FA54FC7FF78}" dt="2024-11-04T23:20:33.297" v="1086" actId="26606"/>
          <ac:spMkLst>
            <pc:docMk/>
            <pc:sldMk cId="2382241800" sldId="275"/>
            <ac:spMk id="16" creationId="{C9D2976C-A7B0-02F0-FA47-14B1DD34FFD6}"/>
          </ac:spMkLst>
        </pc:spChg>
        <pc:picChg chg="add mod">
          <ac:chgData name="Md Jewel Ahmed (2117693)" userId="b619405b-9551-45ec-a59c-29a33f7f7305" providerId="ADAL" clId="{4CD863DA-D067-4EE3-9E18-2FA54FC7FF78}" dt="2024-11-07T13:00:42.159" v="3451" actId="1076"/>
          <ac:picMkLst>
            <pc:docMk/>
            <pc:sldMk cId="2382241800" sldId="275"/>
            <ac:picMk id="9" creationId="{32951D87-70E3-3FF5-E020-7932B6457515}"/>
          </ac:picMkLst>
        </pc:picChg>
      </pc:sldChg>
      <pc:sldChg chg="addSp delSp modSp new mod ord">
        <pc:chgData name="Md Jewel Ahmed (2117693)" userId="b619405b-9551-45ec-a59c-29a33f7f7305" providerId="ADAL" clId="{4CD863DA-D067-4EE3-9E18-2FA54FC7FF78}" dt="2024-11-05T23:11:34.780" v="2853"/>
        <pc:sldMkLst>
          <pc:docMk/>
          <pc:sldMk cId="1671649398" sldId="276"/>
        </pc:sldMkLst>
        <pc:spChg chg="del">
          <ac:chgData name="Md Jewel Ahmed (2117693)" userId="b619405b-9551-45ec-a59c-29a33f7f7305" providerId="ADAL" clId="{4CD863DA-D067-4EE3-9E18-2FA54FC7FF78}" dt="2024-10-31T23:21:28.094" v="62" actId="478"/>
          <ac:spMkLst>
            <pc:docMk/>
            <pc:sldMk cId="1671649398" sldId="276"/>
            <ac:spMk id="2" creationId="{1A23B52F-5D2D-EC0E-0D05-58A121B11A01}"/>
          </ac:spMkLst>
        </pc:spChg>
        <pc:spChg chg="del">
          <ac:chgData name="Md Jewel Ahmed (2117693)" userId="b619405b-9551-45ec-a59c-29a33f7f7305" providerId="ADAL" clId="{4CD863DA-D067-4EE3-9E18-2FA54FC7FF78}" dt="2024-10-31T23:21:30.699" v="63" actId="478"/>
          <ac:spMkLst>
            <pc:docMk/>
            <pc:sldMk cId="1671649398" sldId="276"/>
            <ac:spMk id="3" creationId="{6BB1968B-610A-BFFA-5606-D3101441286C}"/>
          </ac:spMkLst>
        </pc:spChg>
        <pc:spChg chg="del">
          <ac:chgData name="Md Jewel Ahmed (2117693)" userId="b619405b-9551-45ec-a59c-29a33f7f7305" providerId="ADAL" clId="{4CD863DA-D067-4EE3-9E18-2FA54FC7FF78}" dt="2024-10-31T23:21:33.071" v="64" actId="478"/>
          <ac:spMkLst>
            <pc:docMk/>
            <pc:sldMk cId="1671649398" sldId="276"/>
            <ac:spMk id="4" creationId="{44AB2CAE-8E3F-8B61-492F-92C5A419E640}"/>
          </ac:spMkLst>
        </pc:spChg>
        <pc:spChg chg="add mod">
          <ac:chgData name="Md Jewel Ahmed (2117693)" userId="b619405b-9551-45ec-a59c-29a33f7f7305" providerId="ADAL" clId="{4CD863DA-D067-4EE3-9E18-2FA54FC7FF78}" dt="2024-11-05T23:11:34.780" v="2853"/>
          <ac:spMkLst>
            <pc:docMk/>
            <pc:sldMk cId="1671649398" sldId="276"/>
            <ac:spMk id="6" creationId="{740EEB41-3399-0D32-714D-E2F3AD5D5597}"/>
          </ac:spMkLst>
        </pc:spChg>
      </pc:sldChg>
      <pc:sldChg chg="addSp delSp modSp new mod ord modNotesTx">
        <pc:chgData name="Md Jewel Ahmed (2117693)" userId="b619405b-9551-45ec-a59c-29a33f7f7305" providerId="ADAL" clId="{4CD863DA-D067-4EE3-9E18-2FA54FC7FF78}" dt="2024-11-07T14:18:33.150" v="3594" actId="122"/>
        <pc:sldMkLst>
          <pc:docMk/>
          <pc:sldMk cId="841569718" sldId="277"/>
        </pc:sldMkLst>
        <pc:spChg chg="del">
          <ac:chgData name="Md Jewel Ahmed (2117693)" userId="b619405b-9551-45ec-a59c-29a33f7f7305" providerId="ADAL" clId="{4CD863DA-D067-4EE3-9E18-2FA54FC7FF78}" dt="2024-10-31T23:21:14.723" v="59" actId="478"/>
          <ac:spMkLst>
            <pc:docMk/>
            <pc:sldMk cId="841569718" sldId="277"/>
            <ac:spMk id="2" creationId="{8947CCB3-8F1B-E1EE-B569-D57C6FC19936}"/>
          </ac:spMkLst>
        </pc:spChg>
        <pc:spChg chg="del">
          <ac:chgData name="Md Jewel Ahmed (2117693)" userId="b619405b-9551-45ec-a59c-29a33f7f7305" providerId="ADAL" clId="{4CD863DA-D067-4EE3-9E18-2FA54FC7FF78}" dt="2024-10-31T23:21:17.096" v="60" actId="478"/>
          <ac:spMkLst>
            <pc:docMk/>
            <pc:sldMk cId="841569718" sldId="277"/>
            <ac:spMk id="3" creationId="{0F28C83E-540A-A25A-204B-285F5E46A56E}"/>
          </ac:spMkLst>
        </pc:spChg>
        <pc:spChg chg="add mod">
          <ac:chgData name="Md Jewel Ahmed (2117693)" userId="b619405b-9551-45ec-a59c-29a33f7f7305" providerId="ADAL" clId="{4CD863DA-D067-4EE3-9E18-2FA54FC7FF78}" dt="2024-11-07T14:18:33.150" v="3594" actId="122"/>
          <ac:spMkLst>
            <pc:docMk/>
            <pc:sldMk cId="841569718" sldId="277"/>
            <ac:spMk id="3" creationId="{A6C34554-9BB3-327E-F6D9-0BD4AB064B60}"/>
          </ac:spMkLst>
        </pc:spChg>
        <pc:spChg chg="del">
          <ac:chgData name="Md Jewel Ahmed (2117693)" userId="b619405b-9551-45ec-a59c-29a33f7f7305" providerId="ADAL" clId="{4CD863DA-D067-4EE3-9E18-2FA54FC7FF78}" dt="2024-10-31T23:21:20.017" v="61" actId="478"/>
          <ac:spMkLst>
            <pc:docMk/>
            <pc:sldMk cId="841569718" sldId="277"/>
            <ac:spMk id="4" creationId="{24BBDEF5-D16E-6BE5-BFCB-AF55CC8D36F8}"/>
          </ac:spMkLst>
        </pc:spChg>
        <pc:spChg chg="add del mod">
          <ac:chgData name="Md Jewel Ahmed (2117693)" userId="b619405b-9551-45ec-a59c-29a33f7f7305" providerId="ADAL" clId="{4CD863DA-D067-4EE3-9E18-2FA54FC7FF78}" dt="2024-11-07T14:03:37.828" v="3566" actId="478"/>
          <ac:spMkLst>
            <pc:docMk/>
            <pc:sldMk cId="841569718" sldId="277"/>
            <ac:spMk id="4" creationId="{80BEE9DB-AC58-A72C-099E-2CD784DDEE43}"/>
          </ac:spMkLst>
        </pc:spChg>
        <pc:spChg chg="add mod">
          <ac:chgData name="Md Jewel Ahmed (2117693)" userId="b619405b-9551-45ec-a59c-29a33f7f7305" providerId="ADAL" clId="{4CD863DA-D067-4EE3-9E18-2FA54FC7FF78}" dt="2024-11-05T22:39:51.129" v="2688" actId="120"/>
          <ac:spMkLst>
            <pc:docMk/>
            <pc:sldMk cId="841569718" sldId="277"/>
            <ac:spMk id="6" creationId="{F7499514-3683-7836-161E-259C9A78167C}"/>
          </ac:spMkLst>
        </pc:spChg>
        <pc:spChg chg="add mod">
          <ac:chgData name="Md Jewel Ahmed (2117693)" userId="b619405b-9551-45ec-a59c-29a33f7f7305" providerId="ADAL" clId="{4CD863DA-D067-4EE3-9E18-2FA54FC7FF78}" dt="2024-11-07T14:04:50.783" v="3577" actId="1076"/>
          <ac:spMkLst>
            <pc:docMk/>
            <pc:sldMk cId="841569718" sldId="277"/>
            <ac:spMk id="8" creationId="{1993BECA-96E0-A34F-1FAF-95DB22D42E39}"/>
          </ac:spMkLst>
        </pc:spChg>
        <pc:spChg chg="add del mod">
          <ac:chgData name="Md Jewel Ahmed (2117693)" userId="b619405b-9551-45ec-a59c-29a33f7f7305" providerId="ADAL" clId="{4CD863DA-D067-4EE3-9E18-2FA54FC7FF78}" dt="2024-11-01T00:56:56.964" v="675" actId="21"/>
          <ac:spMkLst>
            <pc:docMk/>
            <pc:sldMk cId="841569718" sldId="277"/>
            <ac:spMk id="8" creationId="{B43A4C9A-7245-D0DF-F5B7-89526CBF8B17}"/>
          </ac:spMkLst>
        </pc:spChg>
        <pc:spChg chg="add mod">
          <ac:chgData name="Md Jewel Ahmed (2117693)" userId="b619405b-9551-45ec-a59c-29a33f7f7305" providerId="ADAL" clId="{4CD863DA-D067-4EE3-9E18-2FA54FC7FF78}" dt="2024-11-05T22:42:36.473" v="2701" actId="1076"/>
          <ac:spMkLst>
            <pc:docMk/>
            <pc:sldMk cId="841569718" sldId="277"/>
            <ac:spMk id="10" creationId="{E555CF9E-D355-DA22-6139-B5AA8536B2AB}"/>
          </ac:spMkLst>
        </pc:spChg>
        <pc:spChg chg="add del mod">
          <ac:chgData name="Md Jewel Ahmed (2117693)" userId="b619405b-9551-45ec-a59c-29a33f7f7305" providerId="ADAL" clId="{4CD863DA-D067-4EE3-9E18-2FA54FC7FF78}" dt="2024-11-05T23:31:03.895" v="2893" actId="478"/>
          <ac:spMkLst>
            <pc:docMk/>
            <pc:sldMk cId="841569718" sldId="277"/>
            <ac:spMk id="11" creationId="{EB6D7FAE-4061-D646-400F-F45F40E623F3}"/>
          </ac:spMkLst>
        </pc:spChg>
        <pc:picChg chg="add mod">
          <ac:chgData name="Md Jewel Ahmed (2117693)" userId="b619405b-9551-45ec-a59c-29a33f7f7305" providerId="ADAL" clId="{4CD863DA-D067-4EE3-9E18-2FA54FC7FF78}" dt="2024-11-07T14:03:32.979" v="3565" actId="14100"/>
          <ac:picMkLst>
            <pc:docMk/>
            <pc:sldMk cId="841569718" sldId="277"/>
            <ac:picMk id="5" creationId="{B11F6D58-7811-E6BA-36DD-3A032DFB39BB}"/>
          </ac:picMkLst>
        </pc:picChg>
        <pc:picChg chg="add del mod">
          <ac:chgData name="Md Jewel Ahmed (2117693)" userId="b619405b-9551-45ec-a59c-29a33f7f7305" providerId="ADAL" clId="{4CD863DA-D067-4EE3-9E18-2FA54FC7FF78}" dt="2024-11-07T13:56:46.353" v="3521" actId="21"/>
          <ac:picMkLst>
            <pc:docMk/>
            <pc:sldMk cId="841569718" sldId="277"/>
            <ac:picMk id="9" creationId="{01077957-FC88-862A-D12F-AFECAE158653}"/>
          </ac:picMkLst>
        </pc:picChg>
        <pc:picChg chg="add del mod">
          <ac:chgData name="Md Jewel Ahmed (2117693)" userId="b619405b-9551-45ec-a59c-29a33f7f7305" providerId="ADAL" clId="{4CD863DA-D067-4EE3-9E18-2FA54FC7FF78}" dt="2024-11-01T01:23:50.515" v="850" actId="21"/>
          <ac:picMkLst>
            <pc:docMk/>
            <pc:sldMk cId="841569718" sldId="277"/>
            <ac:picMk id="12" creationId="{12FD282C-5EEC-4489-FF49-99BE74679DFD}"/>
          </ac:picMkLst>
        </pc:picChg>
      </pc:sldChg>
      <pc:sldChg chg="addSp delSp modSp new del mod ord">
        <pc:chgData name="Md Jewel Ahmed (2117693)" userId="b619405b-9551-45ec-a59c-29a33f7f7305" providerId="ADAL" clId="{4CD863DA-D067-4EE3-9E18-2FA54FC7FF78}" dt="2024-11-07T14:04:05.215" v="3569" actId="2696"/>
        <pc:sldMkLst>
          <pc:docMk/>
          <pc:sldMk cId="4216601587" sldId="278"/>
        </pc:sldMkLst>
        <pc:spChg chg="add">
          <ac:chgData name="Md Jewel Ahmed (2117693)" userId="b619405b-9551-45ec-a59c-29a33f7f7305" providerId="ADAL" clId="{4CD863DA-D067-4EE3-9E18-2FA54FC7FF78}" dt="2024-11-05T01:36:43.593" v="1463"/>
          <ac:spMkLst>
            <pc:docMk/>
            <pc:sldMk cId="4216601587" sldId="278"/>
            <ac:spMk id="2" creationId="{A4B00745-7B03-54E2-1226-59DA9D58FC85}"/>
          </ac:spMkLst>
        </pc:spChg>
        <pc:spChg chg="del">
          <ac:chgData name="Md Jewel Ahmed (2117693)" userId="b619405b-9551-45ec-a59c-29a33f7f7305" providerId="ADAL" clId="{4CD863DA-D067-4EE3-9E18-2FA54FC7FF78}" dt="2024-11-01T01:15:38.320" v="825" actId="478"/>
          <ac:spMkLst>
            <pc:docMk/>
            <pc:sldMk cId="4216601587" sldId="278"/>
            <ac:spMk id="2" creationId="{DE7D7403-B561-7887-AC9C-A8771F5A48A9}"/>
          </ac:spMkLst>
        </pc:spChg>
        <pc:spChg chg="add del mod">
          <ac:chgData name="Md Jewel Ahmed (2117693)" userId="b619405b-9551-45ec-a59c-29a33f7f7305" providerId="ADAL" clId="{4CD863DA-D067-4EE3-9E18-2FA54FC7FF78}" dt="2024-11-07T14:03:52.703" v="3568" actId="478"/>
          <ac:spMkLst>
            <pc:docMk/>
            <pc:sldMk cId="4216601587" sldId="278"/>
            <ac:spMk id="3" creationId="{09CB7D0D-8512-FDD1-F30A-F577A300AC98}"/>
          </ac:spMkLst>
        </pc:spChg>
        <pc:spChg chg="del">
          <ac:chgData name="Md Jewel Ahmed (2117693)" userId="b619405b-9551-45ec-a59c-29a33f7f7305" providerId="ADAL" clId="{4CD863DA-D067-4EE3-9E18-2FA54FC7FF78}" dt="2024-11-01T01:15:40.470" v="826" actId="478"/>
          <ac:spMkLst>
            <pc:docMk/>
            <pc:sldMk cId="4216601587" sldId="278"/>
            <ac:spMk id="3" creationId="{2CF703A9-A3A6-D321-F3D4-36905D303720}"/>
          </ac:spMkLst>
        </pc:spChg>
        <pc:spChg chg="add mod">
          <ac:chgData name="Md Jewel Ahmed (2117693)" userId="b619405b-9551-45ec-a59c-29a33f7f7305" providerId="ADAL" clId="{4CD863DA-D067-4EE3-9E18-2FA54FC7FF78}" dt="2024-11-05T22:52:18.698" v="2725" actId="114"/>
          <ac:spMkLst>
            <pc:docMk/>
            <pc:sldMk cId="4216601587" sldId="278"/>
            <ac:spMk id="4" creationId="{659C0E14-8304-4B4D-4057-91DFF57FDF60}"/>
          </ac:spMkLst>
        </pc:spChg>
        <pc:spChg chg="add mod">
          <ac:chgData name="Md Jewel Ahmed (2117693)" userId="b619405b-9551-45ec-a59c-29a33f7f7305" providerId="ADAL" clId="{4CD863DA-D067-4EE3-9E18-2FA54FC7FF78}" dt="2024-11-05T01:54:36.356" v="1544" actId="20577"/>
          <ac:spMkLst>
            <pc:docMk/>
            <pc:sldMk cId="4216601587" sldId="278"/>
            <ac:spMk id="5" creationId="{F8D2F34F-CBFB-94BC-8CDF-6C16BACB4DE8}"/>
          </ac:spMkLst>
        </pc:spChg>
        <pc:spChg chg="add del mod">
          <ac:chgData name="Md Jewel Ahmed (2117693)" userId="b619405b-9551-45ec-a59c-29a33f7f7305" providerId="ADAL" clId="{4CD863DA-D067-4EE3-9E18-2FA54FC7FF78}" dt="2024-11-01T01:26:29.684" v="861" actId="21"/>
          <ac:spMkLst>
            <pc:docMk/>
            <pc:sldMk cId="4216601587" sldId="278"/>
            <ac:spMk id="7" creationId="{DBD6263F-9FAA-3BFB-454E-9B4FB31E3BB8}"/>
          </ac:spMkLst>
        </pc:spChg>
        <pc:spChg chg="add mod">
          <ac:chgData name="Md Jewel Ahmed (2117693)" userId="b619405b-9551-45ec-a59c-29a33f7f7305" providerId="ADAL" clId="{4CD863DA-D067-4EE3-9E18-2FA54FC7FF78}" dt="2024-11-05T22:23:58.946" v="2678" actId="2710"/>
          <ac:spMkLst>
            <pc:docMk/>
            <pc:sldMk cId="4216601587" sldId="278"/>
            <ac:spMk id="7" creationId="{F3BA35E2-4929-3BE5-D805-41B17FEECE3C}"/>
          </ac:spMkLst>
        </pc:spChg>
        <pc:spChg chg="add del mod">
          <ac:chgData name="Md Jewel Ahmed (2117693)" userId="b619405b-9551-45ec-a59c-29a33f7f7305" providerId="ADAL" clId="{4CD863DA-D067-4EE3-9E18-2FA54FC7FF78}" dt="2024-11-05T23:30:57.277" v="2892" actId="478"/>
          <ac:spMkLst>
            <pc:docMk/>
            <pc:sldMk cId="4216601587" sldId="278"/>
            <ac:spMk id="10" creationId="{D7FB8B5B-BD8D-116C-5186-7AF8C70CA88A}"/>
          </ac:spMkLst>
        </pc:spChg>
        <pc:picChg chg="add del mod">
          <ac:chgData name="Md Jewel Ahmed (2117693)" userId="b619405b-9551-45ec-a59c-29a33f7f7305" providerId="ADAL" clId="{4CD863DA-D067-4EE3-9E18-2FA54FC7FF78}" dt="2024-11-01T01:24:36.620" v="853" actId="21"/>
          <ac:picMkLst>
            <pc:docMk/>
            <pc:sldMk cId="4216601587" sldId="278"/>
            <ac:picMk id="6" creationId="{B6AA8550-E790-8BCB-5DE4-C7E3443B78C2}"/>
          </ac:picMkLst>
        </pc:picChg>
        <pc:picChg chg="add del mod">
          <ac:chgData name="Md Jewel Ahmed (2117693)" userId="b619405b-9551-45ec-a59c-29a33f7f7305" providerId="ADAL" clId="{4CD863DA-D067-4EE3-9E18-2FA54FC7FF78}" dt="2024-11-07T14:03:10.166" v="3561" actId="21"/>
          <ac:picMkLst>
            <pc:docMk/>
            <pc:sldMk cId="4216601587" sldId="278"/>
            <ac:picMk id="8" creationId="{977ED2AB-1E04-4E18-E749-BD179AF449AF}"/>
          </ac:picMkLst>
        </pc:picChg>
      </pc:sldChg>
      <pc:sldChg chg="addSp delSp modSp new mod">
        <pc:chgData name="Md Jewel Ahmed (2117693)" userId="b619405b-9551-45ec-a59c-29a33f7f7305" providerId="ADAL" clId="{4CD863DA-D067-4EE3-9E18-2FA54FC7FF78}" dt="2024-11-05T23:06:08.050" v="2765" actId="20577"/>
        <pc:sldMkLst>
          <pc:docMk/>
          <pc:sldMk cId="1720563127" sldId="279"/>
        </pc:sldMkLst>
        <pc:spChg chg="del mod">
          <ac:chgData name="Md Jewel Ahmed (2117693)" userId="b619405b-9551-45ec-a59c-29a33f7f7305" providerId="ADAL" clId="{4CD863DA-D067-4EE3-9E18-2FA54FC7FF78}" dt="2024-11-05T01:19:22.525" v="1244" actId="478"/>
          <ac:spMkLst>
            <pc:docMk/>
            <pc:sldMk cId="1720563127" sldId="279"/>
            <ac:spMk id="2" creationId="{CBC243D8-440A-7E31-BAE5-73BC89663011}"/>
          </ac:spMkLst>
        </pc:spChg>
        <pc:spChg chg="del">
          <ac:chgData name="Md Jewel Ahmed (2117693)" userId="b619405b-9551-45ec-a59c-29a33f7f7305" providerId="ADAL" clId="{4CD863DA-D067-4EE3-9E18-2FA54FC7FF78}" dt="2024-11-05T01:18:49.151" v="1238" actId="34307"/>
          <ac:spMkLst>
            <pc:docMk/>
            <pc:sldMk cId="1720563127" sldId="279"/>
            <ac:spMk id="3" creationId="{D4335EDA-2218-C9E7-8592-D852BA02CCA6}"/>
          </ac:spMkLst>
        </pc:spChg>
        <pc:spChg chg="del">
          <ac:chgData name="Md Jewel Ahmed (2117693)" userId="b619405b-9551-45ec-a59c-29a33f7f7305" providerId="ADAL" clId="{4CD863DA-D067-4EE3-9E18-2FA54FC7FF78}" dt="2024-11-05T01:19:05.455" v="1242" actId="478"/>
          <ac:spMkLst>
            <pc:docMk/>
            <pc:sldMk cId="1720563127" sldId="279"/>
            <ac:spMk id="4" creationId="{C2341409-F3A5-2844-ECD6-FCE00B953EDE}"/>
          </ac:spMkLst>
        </pc:spChg>
        <pc:spChg chg="add del mod">
          <ac:chgData name="Md Jewel Ahmed (2117693)" userId="b619405b-9551-45ec-a59c-29a33f7f7305" providerId="ADAL" clId="{4CD863DA-D067-4EE3-9E18-2FA54FC7FF78}" dt="2024-11-05T01:19:02.112" v="1241" actId="478"/>
          <ac:spMkLst>
            <pc:docMk/>
            <pc:sldMk cId="1720563127" sldId="279"/>
            <ac:spMk id="7" creationId="{4B628F54-D7D4-29F3-A909-E444552FA6CB}"/>
          </ac:spMkLst>
        </pc:spChg>
        <pc:spChg chg="add mod">
          <ac:chgData name="Md Jewel Ahmed (2117693)" userId="b619405b-9551-45ec-a59c-29a33f7f7305" providerId="ADAL" clId="{4CD863DA-D067-4EE3-9E18-2FA54FC7FF78}" dt="2024-11-05T23:06:08.050" v="2765" actId="20577"/>
          <ac:spMkLst>
            <pc:docMk/>
            <pc:sldMk cId="1720563127" sldId="279"/>
            <ac:spMk id="9" creationId="{80029A8B-4CAA-0DA6-D216-2756E8761E93}"/>
          </ac:spMkLst>
        </pc:spChg>
        <pc:picChg chg="add del mod ord">
          <ac:chgData name="Md Jewel Ahmed (2117693)" userId="b619405b-9551-45ec-a59c-29a33f7f7305" providerId="ADAL" clId="{4CD863DA-D067-4EE3-9E18-2FA54FC7FF78}" dt="2024-11-05T01:18:52.683" v="1239" actId="478"/>
          <ac:picMkLst>
            <pc:docMk/>
            <pc:sldMk cId="1720563127" sldId="279"/>
            <ac:picMk id="5" creationId="{DE5AC799-3AE4-FCCC-87E0-DFAD9377430E}"/>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37F2D40-DF92-4ADE-A761-CBF896599CA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874F42E9-55BA-437C-85B3-324B4E2BF26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3DDCF792-443A-4FD0-A3DA-4FCF2F6D7B8C}" type="datetime1">
              <a:rPr lang="en-GB" smtClean="0"/>
              <a:t>07/11/2024</a:t>
            </a:fld>
            <a:endParaRPr lang="en-GB"/>
          </a:p>
        </p:txBody>
      </p:sp>
      <p:sp>
        <p:nvSpPr>
          <p:cNvPr id="4" name="Footer Placeholder 3">
            <a:extLst>
              <a:ext uri="{FF2B5EF4-FFF2-40B4-BE49-F238E27FC236}">
                <a16:creationId xmlns:a16="http://schemas.microsoft.com/office/drawing/2014/main" id="{407DF0FD-84A5-462F-A0AC-B2CEF6020C4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5D85C710-014C-4C89-9B64-843B9863CEB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EC605DA-80A8-4B7B-B889-6C5700BB4CEA}" type="slidenum">
              <a:rPr lang="en-GB" smtClean="0"/>
              <a:t>‹#›</a:t>
            </a:fld>
            <a:endParaRPr lang="en-GB"/>
          </a:p>
        </p:txBody>
      </p:sp>
    </p:spTree>
    <p:extLst>
      <p:ext uri="{BB962C8B-B14F-4D97-AF65-F5344CB8AC3E}">
        <p14:creationId xmlns:p14="http://schemas.microsoft.com/office/powerpoint/2010/main" val="216653922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DB43CD2B-A33A-4AAA-A84D-C16DCF3ADE3E}" type="datetime1">
              <a:rPr lang="en-GB" noProof="0" smtClean="0"/>
              <a:t>07/11/2024</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3544625-0ADF-4414-89A2-9E135F0C849F}" type="slidenum">
              <a:rPr lang="en-GB" noProof="0" smtClean="0"/>
              <a:t>‹#›</a:t>
            </a:fld>
            <a:endParaRPr lang="en-GB" noProof="0"/>
          </a:p>
        </p:txBody>
      </p:sp>
    </p:spTree>
    <p:extLst>
      <p:ext uri="{BB962C8B-B14F-4D97-AF65-F5344CB8AC3E}">
        <p14:creationId xmlns:p14="http://schemas.microsoft.com/office/powerpoint/2010/main" val="112222809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F3544625-0ADF-4414-89A2-9E135F0C849F}" type="slidenum">
              <a:rPr lang="en-GB" smtClean="0"/>
              <a:t>1</a:t>
            </a:fld>
            <a:endParaRPr lang="en-GB"/>
          </a:p>
        </p:txBody>
      </p:sp>
    </p:spTree>
    <p:extLst>
      <p:ext uri="{BB962C8B-B14F-4D97-AF65-F5344CB8AC3E}">
        <p14:creationId xmlns:p14="http://schemas.microsoft.com/office/powerpoint/2010/main" val="37498086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F3544625-0ADF-4414-89A2-9E135F0C849F}" type="slidenum">
              <a:rPr lang="en-GB" smtClean="0"/>
              <a:t>2</a:t>
            </a:fld>
            <a:endParaRPr lang="en-GB"/>
          </a:p>
        </p:txBody>
      </p:sp>
    </p:spTree>
    <p:extLst>
      <p:ext uri="{BB962C8B-B14F-4D97-AF65-F5344CB8AC3E}">
        <p14:creationId xmlns:p14="http://schemas.microsoft.com/office/powerpoint/2010/main" val="16366540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F3544625-0ADF-4414-89A2-9E135F0C849F}" type="slidenum">
              <a:rPr lang="en-GB" smtClean="0"/>
              <a:t>3</a:t>
            </a:fld>
            <a:endParaRPr lang="en-GB"/>
          </a:p>
        </p:txBody>
      </p:sp>
    </p:spTree>
    <p:extLst>
      <p:ext uri="{BB962C8B-B14F-4D97-AF65-F5344CB8AC3E}">
        <p14:creationId xmlns:p14="http://schemas.microsoft.com/office/powerpoint/2010/main" val="1730103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F3544625-0ADF-4414-89A2-9E135F0C849F}" type="slidenum">
              <a:rPr lang="en-GB" noProof="0" smtClean="0"/>
              <a:t>5</a:t>
            </a:fld>
            <a:endParaRPr lang="en-GB" noProof="0"/>
          </a:p>
        </p:txBody>
      </p:sp>
    </p:spTree>
    <p:extLst>
      <p:ext uri="{BB962C8B-B14F-4D97-AF65-F5344CB8AC3E}">
        <p14:creationId xmlns:p14="http://schemas.microsoft.com/office/powerpoint/2010/main" val="33495536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F3544625-0ADF-4414-89A2-9E135F0C849F}" type="slidenum">
              <a:rPr lang="en-GB" smtClean="0"/>
              <a:t>6</a:t>
            </a:fld>
            <a:endParaRPr lang="en-GB"/>
          </a:p>
        </p:txBody>
      </p:sp>
    </p:spTree>
    <p:extLst>
      <p:ext uri="{BB962C8B-B14F-4D97-AF65-F5344CB8AC3E}">
        <p14:creationId xmlns:p14="http://schemas.microsoft.com/office/powerpoint/2010/main" val="7240312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F3544625-0ADF-4414-89A2-9E135F0C849F}" type="slidenum">
              <a:rPr lang="en-GB" smtClean="0"/>
              <a:t>7</a:t>
            </a:fld>
            <a:endParaRPr lang="en-GB"/>
          </a:p>
        </p:txBody>
      </p:sp>
    </p:spTree>
    <p:extLst>
      <p:ext uri="{BB962C8B-B14F-4D97-AF65-F5344CB8AC3E}">
        <p14:creationId xmlns:p14="http://schemas.microsoft.com/office/powerpoint/2010/main" val="2048347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rtlCol="0" anchor="b">
            <a:normAutofit/>
          </a:bodyPr>
          <a:lstStyle>
            <a:lvl1pPr algn="r">
              <a:defRPr sz="4800">
                <a:effectLst/>
              </a:defRPr>
            </a:lvl1pPr>
          </a:lstStyle>
          <a:p>
            <a:pPr rtl="0"/>
            <a:r>
              <a:rPr lang="en-US" noProof="0"/>
              <a:t>Click to edit Master title style</a:t>
            </a:r>
            <a:endParaRPr lang="en-GB" noProof="0"/>
          </a:p>
        </p:txBody>
      </p:sp>
      <p:sp>
        <p:nvSpPr>
          <p:cNvPr id="3" name="Subtitle 2"/>
          <p:cNvSpPr>
            <a:spLocks noGrp="1"/>
          </p:cNvSpPr>
          <p:nvPr>
            <p:ph type="subTitle" idx="1"/>
          </p:nvPr>
        </p:nvSpPr>
        <p:spPr>
          <a:xfrm>
            <a:off x="3962399" y="4385732"/>
            <a:ext cx="7197726" cy="1405467"/>
          </a:xfrm>
        </p:spPr>
        <p:txBody>
          <a:bodyPr rtlCol="0"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US" noProof="0"/>
              <a:t>Click to edit Master subtitle style</a:t>
            </a:r>
            <a:endParaRPr lang="en-GB" noProof="0"/>
          </a:p>
        </p:txBody>
      </p:sp>
      <p:sp>
        <p:nvSpPr>
          <p:cNvPr id="4" name="Date Placeholder 3"/>
          <p:cNvSpPr>
            <a:spLocks noGrp="1"/>
          </p:cNvSpPr>
          <p:nvPr>
            <p:ph type="dt" sz="half" idx="10"/>
          </p:nvPr>
        </p:nvSpPr>
        <p:spPr>
          <a:xfrm>
            <a:off x="8932558" y="5870575"/>
            <a:ext cx="1600200" cy="377825"/>
          </a:xfrm>
        </p:spPr>
        <p:txBody>
          <a:bodyPr rtlCol="0"/>
          <a:lstStyle/>
          <a:p>
            <a:pPr rtl="0"/>
            <a:fld id="{0FFC8AD5-C329-496E-BCF2-0809D6F0CB50}" type="datetime1">
              <a:rPr lang="en-GB" noProof="0" smtClean="0"/>
              <a:t>07/11/2024</a:t>
            </a:fld>
            <a:endParaRPr lang="en-GB" noProof="0"/>
          </a:p>
        </p:txBody>
      </p:sp>
      <p:sp>
        <p:nvSpPr>
          <p:cNvPr id="5" name="Footer Placeholder 4"/>
          <p:cNvSpPr>
            <a:spLocks noGrp="1"/>
          </p:cNvSpPr>
          <p:nvPr>
            <p:ph type="ftr" sz="quarter" idx="11"/>
          </p:nvPr>
        </p:nvSpPr>
        <p:spPr>
          <a:xfrm>
            <a:off x="3962399" y="5870575"/>
            <a:ext cx="4893958" cy="377825"/>
          </a:xfrm>
        </p:spPr>
        <p:txBody>
          <a:bodyPr rtlCol="0"/>
          <a:lstStyle/>
          <a:p>
            <a:pPr rtl="0"/>
            <a:endParaRPr lang="en-GB" noProof="0"/>
          </a:p>
        </p:txBody>
      </p:sp>
      <p:sp>
        <p:nvSpPr>
          <p:cNvPr id="6" name="Slide Number Placeholder 5"/>
          <p:cNvSpPr>
            <a:spLocks noGrp="1"/>
          </p:cNvSpPr>
          <p:nvPr>
            <p:ph type="sldNum" sz="quarter" idx="12"/>
          </p:nvPr>
        </p:nvSpPr>
        <p:spPr>
          <a:xfrm>
            <a:off x="10608958" y="5870575"/>
            <a:ext cx="551167" cy="377825"/>
          </a:xfrm>
        </p:spPr>
        <p:txBody>
          <a:bodyPr rtlCol="0"/>
          <a:lstStyle/>
          <a:p>
            <a:pPr rtl="0"/>
            <a:fld id="{69E57DC2-970A-4B3E-BB1C-7A09969E49DF}" type="slidenum">
              <a:rPr lang="en-GB" noProof="0" smtClean="0"/>
              <a:pPr/>
              <a:t>‹#›</a:t>
            </a:fld>
            <a:endParaRPr lang="en-GB" noProof="0"/>
          </a:p>
        </p:txBody>
      </p:sp>
    </p:spTree>
    <p:extLst>
      <p:ext uri="{BB962C8B-B14F-4D97-AF65-F5344CB8AC3E}">
        <p14:creationId xmlns:p14="http://schemas.microsoft.com/office/powerpoint/2010/main" val="220232501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idx="1"/>
          </p:nvPr>
        </p:nvSpPr>
        <p:spPr/>
        <p:txBody>
          <a:bodyPr rtlCol="0" anchor="ct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4E21552F-1D3E-440B-BB48-D8CC39A7FE39}" type="datetime1">
              <a:rPr lang="en-GB" noProof="0" smtClean="0"/>
              <a:t>07/11/2024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24665461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rtlCol="0" anchor="b"/>
          <a:lstStyle>
            <a:lvl1pPr algn="l">
              <a:defRPr sz="4000" b="0" cap="all"/>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685799" y="4777381"/>
            <a:ext cx="10131428" cy="860400"/>
          </a:xfrm>
        </p:spPr>
        <p:txBody>
          <a:bodyPr rtlCol="0"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p:txBody>
          <a:bodyPr rtlCol="0"/>
          <a:lstStyle/>
          <a:p>
            <a:pPr rtl="0"/>
            <a:fld id="{2D68592E-0D2E-4227-812D-A1AF6778D95B}" type="datetime1">
              <a:rPr lang="en-GB" noProof="0" smtClean="0"/>
              <a:t>07/11/2024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9E57DC2-970A-4B3E-BB1C-7A09969E49DF}" type="slidenum">
              <a:rPr lang="en-GB" noProof="0" smtClean="0"/>
              <a:pPr/>
              <a:t>‹#›</a:t>
            </a:fld>
            <a:endParaRPr lang="en-GB" noProof="0"/>
          </a:p>
        </p:txBody>
      </p:sp>
    </p:spTree>
    <p:extLst>
      <p:ext uri="{BB962C8B-B14F-4D97-AF65-F5344CB8AC3E}">
        <p14:creationId xmlns:p14="http://schemas.microsoft.com/office/powerpoint/2010/main" val="10745802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sz="half" idx="1"/>
          </p:nvPr>
        </p:nvSpPr>
        <p:spPr>
          <a:xfrm>
            <a:off x="685802" y="2142067"/>
            <a:ext cx="4995334" cy="3649134"/>
          </a:xfrm>
        </p:spPr>
        <p:txBody>
          <a:bodyPr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p:cNvSpPr>
            <a:spLocks noGrp="1"/>
          </p:cNvSpPr>
          <p:nvPr>
            <p:ph sz="half" idx="2"/>
          </p:nvPr>
        </p:nvSpPr>
        <p:spPr>
          <a:xfrm>
            <a:off x="5821895" y="2142067"/>
            <a:ext cx="4995332" cy="3649133"/>
          </a:xfrm>
        </p:spPr>
        <p:txBody>
          <a:bodyPr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p:cNvSpPr>
            <a:spLocks noGrp="1"/>
          </p:cNvSpPr>
          <p:nvPr>
            <p:ph type="dt" sz="half" idx="10"/>
          </p:nvPr>
        </p:nvSpPr>
        <p:spPr/>
        <p:txBody>
          <a:bodyPr rtlCol="0"/>
          <a:lstStyle/>
          <a:p>
            <a:pPr rtl="0"/>
            <a:fld id="{092D208F-547B-4225-8D99-14EFAE09E88A}" type="datetime1">
              <a:rPr lang="en-GB" noProof="0" smtClean="0"/>
              <a:t>07/11/2024</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16231046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973670" y="2218267"/>
            <a:ext cx="4709054" cy="576262"/>
          </a:xfrm>
        </p:spPr>
        <p:txBody>
          <a:bodyPr rtlCol="0"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685801" y="2870201"/>
            <a:ext cx="4996923" cy="2920998"/>
          </a:xfrm>
        </p:spPr>
        <p:txBody>
          <a:bodyPr rtlCol="0" anchor="t">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6096003" y="2226734"/>
            <a:ext cx="4722813" cy="576262"/>
          </a:xfrm>
        </p:spPr>
        <p:txBody>
          <a:bodyPr rtlCol="0"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5823483" y="2870201"/>
            <a:ext cx="4995334" cy="2920998"/>
          </a:xfrm>
        </p:spPr>
        <p:txBody>
          <a:bodyPr rtlCol="0" anchor="t">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p:cNvSpPr>
            <a:spLocks noGrp="1"/>
          </p:cNvSpPr>
          <p:nvPr>
            <p:ph type="dt" sz="half" idx="10"/>
          </p:nvPr>
        </p:nvSpPr>
        <p:spPr/>
        <p:txBody>
          <a:bodyPr rtlCol="0"/>
          <a:lstStyle/>
          <a:p>
            <a:pPr rtl="0"/>
            <a:fld id="{B5A6E6B8-C81E-44CD-94D7-562E9A9CC48B}" type="datetime1">
              <a:rPr lang="en-GB" noProof="0" smtClean="0"/>
              <a:t>07/11/2024</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19872993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Date Placeholder 2"/>
          <p:cNvSpPr>
            <a:spLocks noGrp="1"/>
          </p:cNvSpPr>
          <p:nvPr>
            <p:ph type="dt" sz="half" idx="10"/>
          </p:nvPr>
        </p:nvSpPr>
        <p:spPr/>
        <p:txBody>
          <a:bodyPr rtlCol="0"/>
          <a:lstStyle/>
          <a:p>
            <a:pPr rtl="0"/>
            <a:fld id="{C96D41C0-1FE7-4365-8105-6573436B100F}" type="datetime1">
              <a:rPr lang="en-GB" noProof="0" smtClean="0"/>
              <a:t>07/11/2024</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42405505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rtlCol="0"/>
          <a:lstStyle/>
          <a:p>
            <a:pPr rtl="0"/>
            <a:fld id="{C0040549-EBD3-46A8-BBE1-B0D6DAD810D6}" type="datetime1">
              <a:rPr lang="en-GB" noProof="0" smtClean="0"/>
              <a:t>07/11/2024</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3293073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rtlCol="0" anchor="b">
            <a:normAutofit/>
          </a:bodyPr>
          <a:lstStyle>
            <a:lvl1pPr algn="l">
              <a:defRPr sz="2400" b="0"/>
            </a:lvl1pPr>
          </a:lstStyle>
          <a:p>
            <a:pPr rtl="0"/>
            <a:r>
              <a:rPr lang="en-US" noProof="0"/>
              <a:t>Click to edit Master title style</a:t>
            </a:r>
            <a:endParaRPr lang="en-GB" noProof="0"/>
          </a:p>
        </p:txBody>
      </p:sp>
      <p:sp>
        <p:nvSpPr>
          <p:cNvPr id="3" name="Content Placeholder 2"/>
          <p:cNvSpPr>
            <a:spLocks noGrp="1"/>
          </p:cNvSpPr>
          <p:nvPr>
            <p:ph idx="1"/>
          </p:nvPr>
        </p:nvSpPr>
        <p:spPr>
          <a:xfrm>
            <a:off x="4648201" y="609601"/>
            <a:ext cx="6169026" cy="5181600"/>
          </a:xfrm>
        </p:spPr>
        <p:txBody>
          <a:bodyPr rtlCol="0" anchor="ctr">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p:cNvSpPr>
            <a:spLocks noGrp="1"/>
          </p:cNvSpPr>
          <p:nvPr>
            <p:ph type="body" sz="half" idx="2"/>
          </p:nvPr>
        </p:nvSpPr>
        <p:spPr>
          <a:xfrm>
            <a:off x="685800" y="3445933"/>
            <a:ext cx="3680885" cy="1828800"/>
          </a:xfrm>
        </p:spPr>
        <p:txBody>
          <a:bodyPr rtlCol="0"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D034A7B0-A803-48EB-B928-17C9778CB737}" type="datetime1">
              <a:rPr lang="en-GB" noProof="0" smtClean="0"/>
              <a:t>07/11/2024</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9E57DC2-970A-4B3E-BB1C-7A09969E49DF}" type="slidenum">
              <a:rPr lang="en-GB" noProof="0" smtClean="0"/>
              <a:pPr/>
              <a:t>‹#›</a:t>
            </a:fld>
            <a:endParaRPr lang="en-GB" noProof="0"/>
          </a:p>
        </p:txBody>
      </p:sp>
    </p:spTree>
    <p:extLst>
      <p:ext uri="{BB962C8B-B14F-4D97-AF65-F5344CB8AC3E}">
        <p14:creationId xmlns:p14="http://schemas.microsoft.com/office/powerpoint/2010/main" val="11409764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rtlCol="0" anchor="b">
            <a:normAutofit/>
          </a:bodyPr>
          <a:lstStyle>
            <a:lvl1pPr algn="l">
              <a:defRPr sz="2800" b="0"/>
            </a:lvl1pPr>
          </a:lstStyle>
          <a:p>
            <a:pPr rtl="0"/>
            <a:r>
              <a:rPr lang="en-US" noProof="0"/>
              <a:t>Click to edit Master title style</a:t>
            </a:r>
            <a:endParaRPr lang="en-GB" noProof="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a:t>Click icon to add picture</a:t>
            </a:r>
            <a:endParaRPr lang="en-GB" noProof="0"/>
          </a:p>
        </p:txBody>
      </p:sp>
      <p:sp>
        <p:nvSpPr>
          <p:cNvPr id="4" name="Text Placeholder 3"/>
          <p:cNvSpPr>
            <a:spLocks noGrp="1"/>
          </p:cNvSpPr>
          <p:nvPr>
            <p:ph type="body" sz="half" idx="2"/>
          </p:nvPr>
        </p:nvSpPr>
        <p:spPr>
          <a:xfrm>
            <a:off x="685800" y="2971800"/>
            <a:ext cx="6164653" cy="1828800"/>
          </a:xfrm>
        </p:spPr>
        <p:txBody>
          <a:bodyPr rtlCol="0"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A5E0C383-5762-4350-8B0C-BBD7EEB87FEC}" type="datetime1">
              <a:rPr lang="en-GB" noProof="0" smtClean="0"/>
              <a:t>07/11/2024</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9E57DC2-970A-4B3E-BB1C-7A09969E49DF}" type="slidenum">
              <a:rPr lang="en-GB" noProof="0" smtClean="0"/>
              <a:pPr/>
              <a:t>‹#›</a:t>
            </a:fld>
            <a:endParaRPr lang="en-GB" noProof="0"/>
          </a:p>
        </p:txBody>
      </p:sp>
    </p:spTree>
    <p:extLst>
      <p:ext uri="{BB962C8B-B14F-4D97-AF65-F5344CB8AC3E}">
        <p14:creationId xmlns:p14="http://schemas.microsoft.com/office/powerpoint/2010/main" val="21790806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rtlCol="0" anchor="b">
            <a:normAutofit/>
          </a:bodyPr>
          <a:lstStyle>
            <a:lvl1pPr algn="l">
              <a:defRPr sz="2400" b="0"/>
            </a:lvl1pPr>
          </a:lstStyle>
          <a:p>
            <a:pPr rtl="0"/>
            <a:r>
              <a:rPr lang="en-US" noProof="0"/>
              <a:t>Click to edit Master title style</a:t>
            </a:r>
            <a:endParaRPr lang="en-GB" noProof="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a:t>Click icon to add picture</a:t>
            </a:r>
            <a:endParaRPr lang="en-GB" noProof="0"/>
          </a:p>
        </p:txBody>
      </p:sp>
      <p:sp>
        <p:nvSpPr>
          <p:cNvPr id="4" name="Text Placeholder 3"/>
          <p:cNvSpPr>
            <a:spLocks noGrp="1"/>
          </p:cNvSpPr>
          <p:nvPr>
            <p:ph type="body" sz="half" idx="2"/>
          </p:nvPr>
        </p:nvSpPr>
        <p:spPr>
          <a:xfrm>
            <a:off x="685800" y="5299603"/>
            <a:ext cx="10131427" cy="49371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F1C00C0C-C787-4DA0-BB15-BE1D54FC3869}" type="datetime1">
              <a:rPr lang="en-GB" noProof="0" smtClean="0"/>
              <a:t>07/11/2024</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9E57DC2-970A-4B3E-BB1C-7A09969E49DF}" type="slidenum">
              <a:rPr lang="en-GB" noProof="0" smtClean="0"/>
              <a:pPr/>
              <a:t>‹#›</a:t>
            </a:fld>
            <a:endParaRPr lang="en-GB" noProof="0"/>
          </a:p>
        </p:txBody>
      </p:sp>
    </p:spTree>
    <p:extLst>
      <p:ext uri="{BB962C8B-B14F-4D97-AF65-F5344CB8AC3E}">
        <p14:creationId xmlns:p14="http://schemas.microsoft.com/office/powerpoint/2010/main" val="33863127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rtlCol="0" anchor="ctr">
            <a:normAutofit/>
          </a:bodyPr>
          <a:lstStyle>
            <a:lvl1pPr algn="l">
              <a:defRPr sz="3200" b="0" cap="none"/>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685800" y="4343400"/>
            <a:ext cx="10131428" cy="1447800"/>
          </a:xfrm>
        </p:spPr>
        <p:txBody>
          <a:bodyPr rtlCol="0"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p:txBody>
          <a:bodyPr rtlCol="0"/>
          <a:lstStyle/>
          <a:p>
            <a:pPr rtl="0"/>
            <a:fld id="{33DDE387-76E6-446C-B829-0E8C0B174171}" type="datetime1">
              <a:rPr lang="en-GB" noProof="0" smtClean="0"/>
              <a:t>07/11/2024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9E57DC2-970A-4B3E-BB1C-7A09969E49DF}" type="slidenum">
              <a:rPr lang="en-GB" noProof="0" smtClean="0"/>
              <a:pPr/>
              <a:t>‹#›</a:t>
            </a:fld>
            <a:endParaRPr lang="en-GB" noProof="0"/>
          </a:p>
        </p:txBody>
      </p:sp>
    </p:spTree>
    <p:extLst>
      <p:ext uri="{BB962C8B-B14F-4D97-AF65-F5344CB8AC3E}">
        <p14:creationId xmlns:p14="http://schemas.microsoft.com/office/powerpoint/2010/main" val="34980088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tx1"/>
                </a:solidFill>
                <a:effectLst/>
              </a:rPr>
              <a:t>“</a:t>
            </a:r>
          </a:p>
        </p:txBody>
      </p:sp>
      <p:sp>
        <p:nvSpPr>
          <p:cNvPr id="16" name="Title 1"/>
          <p:cNvSpPr>
            <a:spLocks noGrp="1"/>
          </p:cNvSpPr>
          <p:nvPr>
            <p:ph type="title"/>
          </p:nvPr>
        </p:nvSpPr>
        <p:spPr>
          <a:xfrm>
            <a:off x="992267" y="609601"/>
            <a:ext cx="9550399" cy="2743199"/>
          </a:xfrm>
        </p:spPr>
        <p:txBody>
          <a:bodyPr rtlCol="0" anchor="ctr">
            <a:normAutofit/>
          </a:bodyPr>
          <a:lstStyle>
            <a:lvl1pPr algn="l">
              <a:defRPr sz="3200" b="0" cap="none">
                <a:solidFill>
                  <a:schemeClr val="tx1"/>
                </a:solidFill>
              </a:defRPr>
            </a:lvl1pPr>
          </a:lstStyle>
          <a:p>
            <a:pPr rtl="0"/>
            <a:r>
              <a:rPr lang="en-US" noProof="0"/>
              <a:t>Click to edit Master title style</a:t>
            </a:r>
            <a:endParaRPr lang="en-GB" noProof="0"/>
          </a:p>
        </p:txBody>
      </p:sp>
      <p:sp>
        <p:nvSpPr>
          <p:cNvPr id="10" name="Text Placeholder 9"/>
          <p:cNvSpPr>
            <a:spLocks noGrp="1"/>
          </p:cNvSpPr>
          <p:nvPr>
            <p:ph type="body" sz="quarter" idx="13"/>
          </p:nvPr>
        </p:nvSpPr>
        <p:spPr>
          <a:xfrm>
            <a:off x="1097875" y="3352800"/>
            <a:ext cx="9339184" cy="381000"/>
          </a:xfrm>
        </p:spPr>
        <p:txBody>
          <a:bodyPr rtlCol="0"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US" noProof="0"/>
              <a:t>Click to edit Master text styles</a:t>
            </a:r>
          </a:p>
        </p:txBody>
      </p:sp>
      <p:sp>
        <p:nvSpPr>
          <p:cNvPr id="3" name="Text Placeholder 2"/>
          <p:cNvSpPr>
            <a:spLocks noGrp="1"/>
          </p:cNvSpPr>
          <p:nvPr>
            <p:ph type="body" idx="1"/>
          </p:nvPr>
        </p:nvSpPr>
        <p:spPr>
          <a:xfrm>
            <a:off x="687465" y="4343400"/>
            <a:ext cx="10152367" cy="1447800"/>
          </a:xfrm>
        </p:spPr>
        <p:txBody>
          <a:bodyPr rtlCol="0"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p:txBody>
          <a:bodyPr rtlCol="0"/>
          <a:lstStyle/>
          <a:p>
            <a:pPr rtl="0"/>
            <a:fld id="{837AB58A-57FF-4885-9B0C-FF8F5F32457E}" type="datetime1">
              <a:rPr lang="en-GB" noProof="0" smtClean="0"/>
              <a:t>07/11/2024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9E57DC2-970A-4B3E-BB1C-7A09969E49DF}" type="slidenum">
              <a:rPr lang="en-GB" noProof="0" smtClean="0"/>
              <a:pPr/>
              <a:t>‹#›</a:t>
            </a:fld>
            <a:endParaRPr lang="en-GB" noProof="0"/>
          </a:p>
        </p:txBody>
      </p:sp>
    </p:spTree>
    <p:extLst>
      <p:ext uri="{BB962C8B-B14F-4D97-AF65-F5344CB8AC3E}">
        <p14:creationId xmlns:p14="http://schemas.microsoft.com/office/powerpoint/2010/main" val="3205053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rtlCol="0" anchor="b">
            <a:normAutofit/>
          </a:bodyPr>
          <a:lstStyle>
            <a:lvl1pPr algn="l">
              <a:defRPr sz="3200" b="0" cap="none"/>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685801" y="4777381"/>
            <a:ext cx="10131426" cy="860400"/>
          </a:xfrm>
        </p:spPr>
        <p:txBody>
          <a:bodyPr rtlCol="0"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p:txBody>
          <a:bodyPr rtlCol="0"/>
          <a:lstStyle/>
          <a:p>
            <a:pPr rtl="0"/>
            <a:fld id="{38A785A2-83F3-4CC3-B704-C68E8AAE5F3A}" type="datetime1">
              <a:rPr lang="en-GB" noProof="0" smtClean="0"/>
              <a:t>07/11/2024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9E57DC2-970A-4B3E-BB1C-7A09969E49DF}" type="slidenum">
              <a:rPr lang="en-GB" noProof="0" smtClean="0"/>
              <a:pPr/>
              <a:t>‹#›</a:t>
            </a:fld>
            <a:endParaRPr lang="en-GB" noProof="0"/>
          </a:p>
        </p:txBody>
      </p:sp>
    </p:spTree>
    <p:extLst>
      <p:ext uri="{BB962C8B-B14F-4D97-AF65-F5344CB8AC3E}">
        <p14:creationId xmlns:p14="http://schemas.microsoft.com/office/powerpoint/2010/main" val="21785693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tx1"/>
                </a:solidFill>
                <a:effectLst/>
              </a:rPr>
              <a:t>“</a:t>
            </a:r>
          </a:p>
        </p:txBody>
      </p:sp>
      <p:sp>
        <p:nvSpPr>
          <p:cNvPr id="16" name="Title 1"/>
          <p:cNvSpPr>
            <a:spLocks noGrp="1"/>
          </p:cNvSpPr>
          <p:nvPr>
            <p:ph type="title"/>
          </p:nvPr>
        </p:nvSpPr>
        <p:spPr>
          <a:xfrm>
            <a:off x="992267" y="609601"/>
            <a:ext cx="9550399" cy="2743199"/>
          </a:xfrm>
        </p:spPr>
        <p:txBody>
          <a:bodyPr rtlCol="0" anchor="ctr">
            <a:normAutofit/>
          </a:bodyPr>
          <a:lstStyle>
            <a:lvl1pPr algn="l">
              <a:defRPr sz="3200" b="0" cap="none">
                <a:solidFill>
                  <a:schemeClr val="tx1"/>
                </a:solidFill>
              </a:defRPr>
            </a:lvl1pPr>
          </a:lstStyle>
          <a:p>
            <a:pPr rtl="0"/>
            <a:r>
              <a:rPr lang="en-US" noProof="0"/>
              <a:t>Click to edit Master title style</a:t>
            </a:r>
            <a:endParaRPr lang="en-GB" noProof="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rtl="0">
              <a:spcBef>
                <a:spcPct val="0"/>
              </a:spcBef>
              <a:buNone/>
            </a:pPr>
            <a:r>
              <a:rPr lang="en-US" noProof="0"/>
              <a:t>Click to edit Master text styles</a:t>
            </a:r>
          </a:p>
        </p:txBody>
      </p:sp>
      <p:sp>
        <p:nvSpPr>
          <p:cNvPr id="3" name="Text Placeholder 2"/>
          <p:cNvSpPr>
            <a:spLocks noGrp="1"/>
          </p:cNvSpPr>
          <p:nvPr>
            <p:ph type="body" idx="1"/>
          </p:nvPr>
        </p:nvSpPr>
        <p:spPr>
          <a:xfrm>
            <a:off x="685799" y="4775200"/>
            <a:ext cx="10135436" cy="1016000"/>
          </a:xfrm>
        </p:spPr>
        <p:txBody>
          <a:bodyPr rtlCol="0"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p:txBody>
          <a:bodyPr rtlCol="0"/>
          <a:lstStyle/>
          <a:p>
            <a:pPr rtl="0"/>
            <a:fld id="{8D0BED67-9580-4FA4-97B5-A5E195D81A53}" type="datetime1">
              <a:rPr lang="en-GB" noProof="0" smtClean="0"/>
              <a:t>07/11/2024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9E57DC2-970A-4B3E-BB1C-7A09969E49DF}" type="slidenum">
              <a:rPr lang="en-GB" noProof="0" smtClean="0"/>
              <a:pPr/>
              <a:t>‹#›</a:t>
            </a:fld>
            <a:endParaRPr lang="en-GB" noProof="0"/>
          </a:p>
        </p:txBody>
      </p:sp>
    </p:spTree>
    <p:extLst>
      <p:ext uri="{BB962C8B-B14F-4D97-AF65-F5344CB8AC3E}">
        <p14:creationId xmlns:p14="http://schemas.microsoft.com/office/powerpoint/2010/main" val="30441876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rtl="0"/>
            <a:r>
              <a:rPr lang="en-US" noProof="0"/>
              <a:t>Click to edit Master title style</a:t>
            </a:r>
            <a:endParaRPr lang="en-GB" noProof="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rtl="0">
              <a:spcBef>
                <a:spcPct val="0"/>
              </a:spcBef>
              <a:buNone/>
            </a:pPr>
            <a:r>
              <a:rPr lang="en-US" noProof="0"/>
              <a:t>Click to edit Master text styles</a:t>
            </a:r>
          </a:p>
        </p:txBody>
      </p:sp>
      <p:sp>
        <p:nvSpPr>
          <p:cNvPr id="3" name="Text Placeholder 2"/>
          <p:cNvSpPr>
            <a:spLocks noGrp="1"/>
          </p:cNvSpPr>
          <p:nvPr>
            <p:ph type="body" idx="1"/>
          </p:nvPr>
        </p:nvSpPr>
        <p:spPr>
          <a:xfrm>
            <a:off x="685800" y="4343400"/>
            <a:ext cx="10131428" cy="1447800"/>
          </a:xfrm>
        </p:spPr>
        <p:txBody>
          <a:bodyPr rtlCol="0"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p:txBody>
          <a:bodyPr rtlCol="0"/>
          <a:lstStyle/>
          <a:p>
            <a:pPr rtl="0"/>
            <a:fld id="{DF395BDA-398D-4375-9019-3BEC1D10FCE9}" type="datetime1">
              <a:rPr lang="en-GB" noProof="0" smtClean="0"/>
              <a:t>07/11/2024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9E57DC2-970A-4B3E-BB1C-7A09969E49DF}" type="slidenum">
              <a:rPr lang="en-GB" noProof="0" smtClean="0"/>
              <a:pPr/>
              <a:t>‹#›</a:t>
            </a:fld>
            <a:endParaRPr lang="en-GB" noProof="0"/>
          </a:p>
        </p:txBody>
      </p:sp>
    </p:spTree>
    <p:extLst>
      <p:ext uri="{BB962C8B-B14F-4D97-AF65-F5344CB8AC3E}">
        <p14:creationId xmlns:p14="http://schemas.microsoft.com/office/powerpoint/2010/main" val="42859608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p:txBody>
          <a:bodyPr vert="eaVert" rtlCol="0" anchor="t"/>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B905BF75-B0B2-4A51-B3DF-71D3D1F6D1F8}" type="datetime1">
              <a:rPr lang="en-GB" noProof="0" smtClean="0"/>
              <a:t>07/11/2024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22021260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a:xfrm>
            <a:off x="685800" y="609600"/>
            <a:ext cx="7832116" cy="5181600"/>
          </a:xfrm>
        </p:spPr>
        <p:txBody>
          <a:bodyPr vert="eaVert" rtlCol="0" anchor="t"/>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E4C1748C-E82D-495B-8EBF-8E1A8947A970}" type="datetime1">
              <a:rPr lang="en-GB" noProof="0" smtClean="0"/>
              <a:t>07/11/2024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24475429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rtl="0"/>
            <a:fld id="{48760432-64E1-492A-A99A-DD20BDEC9669}" type="datetime1">
              <a:rPr lang="en-GB" noProof="0" smtClean="0"/>
              <a:t>07/11/2024</a:t>
            </a:fld>
            <a:endParaRPr lang="en-GB" noProof="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pPr rtl="0"/>
            <a:endParaRPr lang="en-GB" noProof="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rtl="0"/>
            <a:fld id="{69E57DC2-970A-4B3E-BB1C-7A09969E49DF}" type="slidenum">
              <a:rPr lang="en-GB" noProof="0" smtClean="0"/>
              <a:pPr/>
              <a:t>‹#›</a:t>
            </a:fld>
            <a:endParaRPr lang="en-GB" noProof="0"/>
          </a:p>
        </p:txBody>
      </p:sp>
    </p:spTree>
    <p:extLst>
      <p:ext uri="{BB962C8B-B14F-4D97-AF65-F5344CB8AC3E}">
        <p14:creationId xmlns:p14="http://schemas.microsoft.com/office/powerpoint/2010/main" val="645065765"/>
      </p:ext>
    </p:extLst>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hyperlink" Target="https://www.cihms.com/en/ai-in-the-hospitality/" TargetMode="External"/><Relationship Id="rId2" Type="http://schemas.openxmlformats.org/officeDocument/2006/relationships/hyperlink" Target="https://www.biz4intellia.com/blog/iot-and-ai-in-hotel-industry/" TargetMode="External"/><Relationship Id="rId1" Type="http://schemas.openxmlformats.org/officeDocument/2006/relationships/slideLayout" Target="../slideLayouts/slideLayout4.xml"/><Relationship Id="rId4" Type="http://schemas.openxmlformats.org/officeDocument/2006/relationships/hyperlink" Target="https://medium.com/@sohaildogar851/ai-in-content-creation-70776d4b341d"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42BFDF7-3D2E-09D9-6972-4DC91E3F1CED}"/>
              </a:ext>
            </a:extLst>
          </p:cNvPr>
          <p:cNvSpPr>
            <a:spLocks noGrp="1"/>
          </p:cNvSpPr>
          <p:nvPr>
            <p:ph type="title"/>
          </p:nvPr>
        </p:nvSpPr>
        <p:spPr>
          <a:xfrm>
            <a:off x="414494" y="703385"/>
            <a:ext cx="6164653" cy="3411415"/>
          </a:xfrm>
        </p:spPr>
        <p:txBody>
          <a:bodyPr anchor="b">
            <a:noAutofit/>
          </a:bodyPr>
          <a:lstStyle/>
          <a:p>
            <a:pPr>
              <a:lnSpc>
                <a:spcPct val="90000"/>
              </a:lnSpc>
            </a:pPr>
            <a:r>
              <a:rPr lang="en-GB" sz="4800" b="1" cap="none" dirty="0">
                <a:latin typeface="Arial" panose="020B0604020202020204" pitchFamily="34" charset="0"/>
                <a:cs typeface="Arial" panose="020B0604020202020204" pitchFamily="34" charset="0"/>
              </a:rPr>
              <a:t>BMIH6001 </a:t>
            </a:r>
            <a:br>
              <a:rPr lang="en-GB" sz="4800" b="1" cap="none" dirty="0">
                <a:latin typeface="Arial" panose="020B0604020202020204" pitchFamily="34" charset="0"/>
                <a:cs typeface="Arial" panose="020B0604020202020204" pitchFamily="34" charset="0"/>
              </a:rPr>
            </a:br>
            <a:r>
              <a:rPr lang="en-GB" sz="4800" b="1" cap="none" dirty="0">
                <a:latin typeface="Arial" panose="020B0604020202020204" pitchFamily="34" charset="0"/>
                <a:cs typeface="Arial" panose="020B0604020202020204" pitchFamily="34" charset="0"/>
              </a:rPr>
              <a:t>Contemporary </a:t>
            </a:r>
            <a:br>
              <a:rPr lang="en-GB" sz="4800" b="1" cap="none" dirty="0">
                <a:latin typeface="Arial" panose="020B0604020202020204" pitchFamily="34" charset="0"/>
                <a:cs typeface="Arial" panose="020B0604020202020204" pitchFamily="34" charset="0"/>
              </a:rPr>
            </a:br>
            <a:r>
              <a:rPr lang="en-GB" sz="4800" b="1" cap="none" dirty="0">
                <a:latin typeface="Arial" panose="020B0604020202020204" pitchFamily="34" charset="0"/>
                <a:cs typeface="Arial" panose="020B0604020202020204" pitchFamily="34" charset="0"/>
              </a:rPr>
              <a:t>Themes in the Hotel </a:t>
            </a:r>
            <a:br>
              <a:rPr lang="en-GB" sz="4800" b="1" cap="none" dirty="0">
                <a:latin typeface="Arial" panose="020B0604020202020204" pitchFamily="34" charset="0"/>
                <a:cs typeface="Arial" panose="020B0604020202020204" pitchFamily="34" charset="0"/>
              </a:rPr>
            </a:br>
            <a:r>
              <a:rPr lang="en-GB" sz="4800" b="1" cap="none" dirty="0">
                <a:latin typeface="Arial" panose="020B0604020202020204" pitchFamily="34" charset="0"/>
                <a:cs typeface="Arial" panose="020B0604020202020204" pitchFamily="34" charset="0"/>
              </a:rPr>
              <a:t>and Hospitality Sector </a:t>
            </a:r>
          </a:p>
        </p:txBody>
      </p:sp>
      <p:pic>
        <p:nvPicPr>
          <p:cNvPr id="2" name="Picture 1">
            <a:extLst>
              <a:ext uri="{FF2B5EF4-FFF2-40B4-BE49-F238E27FC236}">
                <a16:creationId xmlns:a16="http://schemas.microsoft.com/office/drawing/2014/main" id="{3D91A3CD-A489-67B9-368D-C7340DF793B4}"/>
              </a:ext>
            </a:extLst>
          </p:cNvPr>
          <p:cNvPicPr>
            <a:picLocks noChangeAspect="1"/>
          </p:cNvPicPr>
          <p:nvPr/>
        </p:nvPicPr>
        <p:blipFill>
          <a:blip r:embed="rId3"/>
          <a:srcRect l="23464" r="24151" b="3"/>
          <a:stretch/>
        </p:blipFill>
        <p:spPr>
          <a:xfrm>
            <a:off x="7327136" y="765594"/>
            <a:ext cx="3822645" cy="5326812"/>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8" name="Subtitle 7">
            <a:extLst>
              <a:ext uri="{FF2B5EF4-FFF2-40B4-BE49-F238E27FC236}">
                <a16:creationId xmlns:a16="http://schemas.microsoft.com/office/drawing/2014/main" id="{57E380EB-B4AD-0DF5-1466-3CFB7A758FFE}"/>
              </a:ext>
            </a:extLst>
          </p:cNvPr>
          <p:cNvSpPr>
            <a:spLocks noGrp="1"/>
          </p:cNvSpPr>
          <p:nvPr>
            <p:ph type="body" sz="half" idx="2"/>
          </p:nvPr>
        </p:nvSpPr>
        <p:spPr>
          <a:xfrm>
            <a:off x="414494" y="4572000"/>
            <a:ext cx="6164653" cy="1205802"/>
          </a:xfrm>
        </p:spPr>
        <p:txBody>
          <a:bodyPr anchor="t">
            <a:normAutofit/>
          </a:bodyPr>
          <a:lstStyle/>
          <a:p>
            <a:r>
              <a:rPr lang="en-GB" sz="2400" cap="none" dirty="0">
                <a:latin typeface="Arial" panose="020B0604020202020204" pitchFamily="34" charset="0"/>
                <a:cs typeface="Arial" panose="020B0604020202020204" pitchFamily="34" charset="0"/>
              </a:rPr>
              <a:t>Md Jewel Ahmed (2117693)</a:t>
            </a:r>
          </a:p>
          <a:p>
            <a:r>
              <a:rPr lang="en-GB" sz="2400" cap="none" dirty="0">
                <a:latin typeface="Arial" panose="020B0604020202020204" pitchFamily="34" charset="0"/>
                <a:cs typeface="Arial" panose="020B0604020202020204" pitchFamily="34" charset="0"/>
              </a:rPr>
              <a:t>Dr Ernest Balutie Wavei</a:t>
            </a:r>
          </a:p>
        </p:txBody>
      </p:sp>
    </p:spTree>
    <p:extLst>
      <p:ext uri="{BB962C8B-B14F-4D97-AF65-F5344CB8AC3E}">
        <p14:creationId xmlns:p14="http://schemas.microsoft.com/office/powerpoint/2010/main" val="3417721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179" name="Group 178">
            <a:extLst>
              <a:ext uri="{FF2B5EF4-FFF2-40B4-BE49-F238E27FC236}">
                <a16:creationId xmlns:a16="http://schemas.microsoft.com/office/drawing/2014/main" id="{CFEF753B-CA1B-4178-80F5-095B7FEA21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180" name="Freeform 98">
              <a:extLst>
                <a:ext uri="{FF2B5EF4-FFF2-40B4-BE49-F238E27FC236}">
                  <a16:creationId xmlns:a16="http://schemas.microsoft.com/office/drawing/2014/main" id="{86C68ECC-F0A0-411E-A303-6DC0707A36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grpSp>
          <p:nvGrpSpPr>
            <p:cNvPr id="181" name="Group 180">
              <a:extLst>
                <a:ext uri="{FF2B5EF4-FFF2-40B4-BE49-F238E27FC236}">
                  <a16:creationId xmlns:a16="http://schemas.microsoft.com/office/drawing/2014/main" id="{6A21E140-4ECB-4C42-BDC7-F4351513DA9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82" name="Straight Connector 181">
                <a:extLst>
                  <a:ext uri="{FF2B5EF4-FFF2-40B4-BE49-F238E27FC236}">
                    <a16:creationId xmlns:a16="http://schemas.microsoft.com/office/drawing/2014/main" id="{2940CFC5-AC4C-4746-A3B9-3DD434FF6D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3" name="Straight Connector 182">
                <a:extLst>
                  <a:ext uri="{FF2B5EF4-FFF2-40B4-BE49-F238E27FC236}">
                    <a16:creationId xmlns:a16="http://schemas.microsoft.com/office/drawing/2014/main" id="{6EC95677-9C92-4D0D-91D4-E07380F250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a:extLst>
                  <a:ext uri="{FF2B5EF4-FFF2-40B4-BE49-F238E27FC236}">
                    <a16:creationId xmlns:a16="http://schemas.microsoft.com/office/drawing/2014/main" id="{097602B2-71E1-4395-9C47-DE48B712AE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5" name="Straight Connector 184">
                <a:extLst>
                  <a:ext uri="{FF2B5EF4-FFF2-40B4-BE49-F238E27FC236}">
                    <a16:creationId xmlns:a16="http://schemas.microsoft.com/office/drawing/2014/main" id="{7FC50570-F1A9-4DB3-A64D-3A21A58882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6" name="Straight Connector 185">
                <a:extLst>
                  <a:ext uri="{FF2B5EF4-FFF2-40B4-BE49-F238E27FC236}">
                    <a16:creationId xmlns:a16="http://schemas.microsoft.com/office/drawing/2014/main" id="{88E4F209-3FDA-4C17-A86D-59990132FF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a:extLst>
                  <a:ext uri="{FF2B5EF4-FFF2-40B4-BE49-F238E27FC236}">
                    <a16:creationId xmlns:a16="http://schemas.microsoft.com/office/drawing/2014/main" id="{9950C402-F8DC-4C99-90A8-CD67BDEC6C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8" name="Straight Connector 187">
                <a:extLst>
                  <a:ext uri="{FF2B5EF4-FFF2-40B4-BE49-F238E27FC236}">
                    <a16:creationId xmlns:a16="http://schemas.microsoft.com/office/drawing/2014/main" id="{76483FEF-FBDD-456C-AD52-B6D166FB1C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9" name="Straight Connector 188">
                <a:extLst>
                  <a:ext uri="{FF2B5EF4-FFF2-40B4-BE49-F238E27FC236}">
                    <a16:creationId xmlns:a16="http://schemas.microsoft.com/office/drawing/2014/main" id="{DA316CA5-D470-4E6D-A6E8-D35DB7725D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0" name="Straight Connector 189">
                <a:extLst>
                  <a:ext uri="{FF2B5EF4-FFF2-40B4-BE49-F238E27FC236}">
                    <a16:creationId xmlns:a16="http://schemas.microsoft.com/office/drawing/2014/main" id="{8BFA4937-71AA-4400-8DCD-20E5DF0501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1" name="Straight Connector 190">
                <a:extLst>
                  <a:ext uri="{FF2B5EF4-FFF2-40B4-BE49-F238E27FC236}">
                    <a16:creationId xmlns:a16="http://schemas.microsoft.com/office/drawing/2014/main" id="{768FA0D4-7119-47B3-8329-0978770774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2" name="Straight Connector 191">
                <a:extLst>
                  <a:ext uri="{FF2B5EF4-FFF2-40B4-BE49-F238E27FC236}">
                    <a16:creationId xmlns:a16="http://schemas.microsoft.com/office/drawing/2014/main" id="{62C433AC-8114-47CC-9467-FCB5FE9807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3" name="Straight Connector 192">
                <a:extLst>
                  <a:ext uri="{FF2B5EF4-FFF2-40B4-BE49-F238E27FC236}">
                    <a16:creationId xmlns:a16="http://schemas.microsoft.com/office/drawing/2014/main" id="{BF9CB489-BA36-4004-A019-75FBA23CCB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4" name="Straight Connector 193">
                <a:extLst>
                  <a:ext uri="{FF2B5EF4-FFF2-40B4-BE49-F238E27FC236}">
                    <a16:creationId xmlns:a16="http://schemas.microsoft.com/office/drawing/2014/main" id="{B4C060E4-E790-4A31-B683-EA834FCF4E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13F00D2A-400F-4678-BB33-16B61650F4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6" name="Straight Connector 195">
                <a:extLst>
                  <a:ext uri="{FF2B5EF4-FFF2-40B4-BE49-F238E27FC236}">
                    <a16:creationId xmlns:a16="http://schemas.microsoft.com/office/drawing/2014/main" id="{46AABFD4-3727-4DF4-933A-C0A090248A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7" name="Straight Connector 196">
                <a:extLst>
                  <a:ext uri="{FF2B5EF4-FFF2-40B4-BE49-F238E27FC236}">
                    <a16:creationId xmlns:a16="http://schemas.microsoft.com/office/drawing/2014/main" id="{6CC40A87-D067-41BF-B368-A197EC0D9D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8" name="Straight Connector 197">
                <a:extLst>
                  <a:ext uri="{FF2B5EF4-FFF2-40B4-BE49-F238E27FC236}">
                    <a16:creationId xmlns:a16="http://schemas.microsoft.com/office/drawing/2014/main" id="{E116F92B-7098-4139-AC77-75B4CE3323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9" name="Straight Connector 198">
                <a:extLst>
                  <a:ext uri="{FF2B5EF4-FFF2-40B4-BE49-F238E27FC236}">
                    <a16:creationId xmlns:a16="http://schemas.microsoft.com/office/drawing/2014/main" id="{CFDF485C-38E7-4C0D-A2A7-3F1DE3B918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0" name="Straight Connector 199">
                <a:extLst>
                  <a:ext uri="{FF2B5EF4-FFF2-40B4-BE49-F238E27FC236}">
                    <a16:creationId xmlns:a16="http://schemas.microsoft.com/office/drawing/2014/main" id="{BF6DBD12-21A0-4F07-953F-D3B3486C15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1" name="Straight Connector 200">
                <a:extLst>
                  <a:ext uri="{FF2B5EF4-FFF2-40B4-BE49-F238E27FC236}">
                    <a16:creationId xmlns:a16="http://schemas.microsoft.com/office/drawing/2014/main" id="{554F4E42-5B16-41F4-8FF4-2EB134C1FE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2" name="Straight Connector 201">
                <a:extLst>
                  <a:ext uri="{FF2B5EF4-FFF2-40B4-BE49-F238E27FC236}">
                    <a16:creationId xmlns:a16="http://schemas.microsoft.com/office/drawing/2014/main" id="{6F4CC20F-EBF6-4AFE-9A4F-68ACC7513B4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3" name="Straight Connector 202">
                <a:extLst>
                  <a:ext uri="{FF2B5EF4-FFF2-40B4-BE49-F238E27FC236}">
                    <a16:creationId xmlns:a16="http://schemas.microsoft.com/office/drawing/2014/main" id="{FA745DE2-9816-4D5B-BB41-BE1874612F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4" name="Straight Connector 203">
                <a:extLst>
                  <a:ext uri="{FF2B5EF4-FFF2-40B4-BE49-F238E27FC236}">
                    <a16:creationId xmlns:a16="http://schemas.microsoft.com/office/drawing/2014/main" id="{D5B5D721-5554-457C-BE2F-BCA2505CAD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5" name="Straight Connector 204">
                <a:extLst>
                  <a:ext uri="{FF2B5EF4-FFF2-40B4-BE49-F238E27FC236}">
                    <a16:creationId xmlns:a16="http://schemas.microsoft.com/office/drawing/2014/main" id="{BAFF390C-48FB-4FA5-998E-6DDDF9D2B4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6" name="Straight Connector 205">
                <a:extLst>
                  <a:ext uri="{FF2B5EF4-FFF2-40B4-BE49-F238E27FC236}">
                    <a16:creationId xmlns:a16="http://schemas.microsoft.com/office/drawing/2014/main" id="{F4B2E647-1CF4-4AF8-9AF5-8EAB6D6E88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7" name="Straight Connector 206">
                <a:extLst>
                  <a:ext uri="{FF2B5EF4-FFF2-40B4-BE49-F238E27FC236}">
                    <a16:creationId xmlns:a16="http://schemas.microsoft.com/office/drawing/2014/main" id="{46DA8C50-AA32-47D8-8DCB-DE9624E60E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8" name="Straight Connector 207">
                <a:extLst>
                  <a:ext uri="{FF2B5EF4-FFF2-40B4-BE49-F238E27FC236}">
                    <a16:creationId xmlns:a16="http://schemas.microsoft.com/office/drawing/2014/main" id="{51ED6412-8EBC-4680-B7D2-65A4F73BBB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9" name="Straight Connector 208">
                <a:extLst>
                  <a:ext uri="{FF2B5EF4-FFF2-40B4-BE49-F238E27FC236}">
                    <a16:creationId xmlns:a16="http://schemas.microsoft.com/office/drawing/2014/main" id="{2983F033-A214-4959-956E-4B50B7AC66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0" name="Straight Connector 209">
                <a:extLst>
                  <a:ext uri="{FF2B5EF4-FFF2-40B4-BE49-F238E27FC236}">
                    <a16:creationId xmlns:a16="http://schemas.microsoft.com/office/drawing/2014/main" id="{A77F30C3-5A8C-4BEB-95C1-A7B9C0961F3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1" name="Straight Connector 210">
                <a:extLst>
                  <a:ext uri="{FF2B5EF4-FFF2-40B4-BE49-F238E27FC236}">
                    <a16:creationId xmlns:a16="http://schemas.microsoft.com/office/drawing/2014/main" id="{99A432F5-9A86-437C-8108-7945FA72EC4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2" name="Straight Connector 211">
                <a:extLst>
                  <a:ext uri="{FF2B5EF4-FFF2-40B4-BE49-F238E27FC236}">
                    <a16:creationId xmlns:a16="http://schemas.microsoft.com/office/drawing/2014/main" id="{4F8B1465-BA18-4D1C-ADED-D4BAA7638A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a:extLst>
                  <a:ext uri="{FF2B5EF4-FFF2-40B4-BE49-F238E27FC236}">
                    <a16:creationId xmlns:a16="http://schemas.microsoft.com/office/drawing/2014/main" id="{45DD7842-E27E-4461-B9C8-63AD2F0C44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a:extLst>
                  <a:ext uri="{FF2B5EF4-FFF2-40B4-BE49-F238E27FC236}">
                    <a16:creationId xmlns:a16="http://schemas.microsoft.com/office/drawing/2014/main" id="{3C45934F-49A5-4EDB-A9A3-5540D74AB1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5" name="Straight Connector 214">
                <a:extLst>
                  <a:ext uri="{FF2B5EF4-FFF2-40B4-BE49-F238E27FC236}">
                    <a16:creationId xmlns:a16="http://schemas.microsoft.com/office/drawing/2014/main" id="{EEF9B0E3-0DC0-4D03-A02B-8F62D905F4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a:extLst>
                  <a:ext uri="{FF2B5EF4-FFF2-40B4-BE49-F238E27FC236}">
                    <a16:creationId xmlns:a16="http://schemas.microsoft.com/office/drawing/2014/main" id="{2B1998C4-BF81-4332-A399-AD43467F67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a:extLst>
                  <a:ext uri="{FF2B5EF4-FFF2-40B4-BE49-F238E27FC236}">
                    <a16:creationId xmlns:a16="http://schemas.microsoft.com/office/drawing/2014/main" id="{44CFAF52-7684-46F2-8DFD-70A7F36DB0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a:extLst>
                  <a:ext uri="{FF2B5EF4-FFF2-40B4-BE49-F238E27FC236}">
                    <a16:creationId xmlns:a16="http://schemas.microsoft.com/office/drawing/2014/main" id="{93EFB5D1-BDF7-40B6-BBEA-D489CE79F1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a:extLst>
                  <a:ext uri="{FF2B5EF4-FFF2-40B4-BE49-F238E27FC236}">
                    <a16:creationId xmlns:a16="http://schemas.microsoft.com/office/drawing/2014/main" id="{B5A98777-A259-461F-A9B2-21DFC45C17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0" name="Straight Connector 219">
                <a:extLst>
                  <a:ext uri="{FF2B5EF4-FFF2-40B4-BE49-F238E27FC236}">
                    <a16:creationId xmlns:a16="http://schemas.microsoft.com/office/drawing/2014/main" id="{0F795195-D966-482A-8D47-6265C00F6D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a:extLst>
                  <a:ext uri="{FF2B5EF4-FFF2-40B4-BE49-F238E27FC236}">
                    <a16:creationId xmlns:a16="http://schemas.microsoft.com/office/drawing/2014/main" id="{6E881E12-FFE1-441E-B36B-804289472B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2" name="Straight Connector 221">
                <a:extLst>
                  <a:ext uri="{FF2B5EF4-FFF2-40B4-BE49-F238E27FC236}">
                    <a16:creationId xmlns:a16="http://schemas.microsoft.com/office/drawing/2014/main" id="{61DBEB97-C3B3-4646-9760-227E20B155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a:extLst>
                  <a:ext uri="{FF2B5EF4-FFF2-40B4-BE49-F238E27FC236}">
                    <a16:creationId xmlns:a16="http://schemas.microsoft.com/office/drawing/2014/main" id="{0BA17FBA-A611-4CA2-9CDC-E073B889C4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a:extLst>
                  <a:ext uri="{FF2B5EF4-FFF2-40B4-BE49-F238E27FC236}">
                    <a16:creationId xmlns:a16="http://schemas.microsoft.com/office/drawing/2014/main" id="{1B66F6D2-50DA-4E7A-8583-E9159CD962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5" name="Straight Connector 224">
                <a:extLst>
                  <a:ext uri="{FF2B5EF4-FFF2-40B4-BE49-F238E27FC236}">
                    <a16:creationId xmlns:a16="http://schemas.microsoft.com/office/drawing/2014/main" id="{DD181CC7-8652-404A-B5C7-58004FD15F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6" name="Straight Connector 225">
                <a:extLst>
                  <a:ext uri="{FF2B5EF4-FFF2-40B4-BE49-F238E27FC236}">
                    <a16:creationId xmlns:a16="http://schemas.microsoft.com/office/drawing/2014/main" id="{75706D69-47CD-47E3-83C9-EDB4EAF58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7" name="Straight Connector 226">
                <a:extLst>
                  <a:ext uri="{FF2B5EF4-FFF2-40B4-BE49-F238E27FC236}">
                    <a16:creationId xmlns:a16="http://schemas.microsoft.com/office/drawing/2014/main" id="{2ADC21AA-CD21-436C-A9D7-DC4167E500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8" name="Straight Connector 227">
                <a:extLst>
                  <a:ext uri="{FF2B5EF4-FFF2-40B4-BE49-F238E27FC236}">
                    <a16:creationId xmlns:a16="http://schemas.microsoft.com/office/drawing/2014/main" id="{4702CCCC-772F-4AF1-8201-73C2537110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9" name="Straight Connector 228">
                <a:extLst>
                  <a:ext uri="{FF2B5EF4-FFF2-40B4-BE49-F238E27FC236}">
                    <a16:creationId xmlns:a16="http://schemas.microsoft.com/office/drawing/2014/main" id="{62AAD2B7-288B-42CF-804B-E33B84D747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0" name="Straight Connector 229">
                <a:extLst>
                  <a:ext uri="{FF2B5EF4-FFF2-40B4-BE49-F238E27FC236}">
                    <a16:creationId xmlns:a16="http://schemas.microsoft.com/office/drawing/2014/main" id="{D51CCD7B-95EB-4EE4-BAED-4308C80BF3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1" name="Straight Connector 230">
                <a:extLst>
                  <a:ext uri="{FF2B5EF4-FFF2-40B4-BE49-F238E27FC236}">
                    <a16:creationId xmlns:a16="http://schemas.microsoft.com/office/drawing/2014/main" id="{F92C4B5C-D0FB-4C0A-B5FA-2C7DDF7625C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2" name="Straight Connector 231">
                <a:extLst>
                  <a:ext uri="{FF2B5EF4-FFF2-40B4-BE49-F238E27FC236}">
                    <a16:creationId xmlns:a16="http://schemas.microsoft.com/office/drawing/2014/main" id="{64D2931E-A280-496D-99C1-5C2A820CB4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3" name="Straight Connector 232">
                <a:extLst>
                  <a:ext uri="{FF2B5EF4-FFF2-40B4-BE49-F238E27FC236}">
                    <a16:creationId xmlns:a16="http://schemas.microsoft.com/office/drawing/2014/main" id="{ED33CBE3-55B1-43CF-96B9-2E994EBCEA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4" name="Straight Connector 233">
                <a:extLst>
                  <a:ext uri="{FF2B5EF4-FFF2-40B4-BE49-F238E27FC236}">
                    <a16:creationId xmlns:a16="http://schemas.microsoft.com/office/drawing/2014/main" id="{16C6D563-A48C-4E6B-AE46-2CCE38A660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5" name="Straight Connector 234">
                <a:extLst>
                  <a:ext uri="{FF2B5EF4-FFF2-40B4-BE49-F238E27FC236}">
                    <a16:creationId xmlns:a16="http://schemas.microsoft.com/office/drawing/2014/main" id="{AD0ABECB-C92E-4F76-89A6-1334939CDF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6" name="Straight Connector 235">
                <a:extLst>
                  <a:ext uri="{FF2B5EF4-FFF2-40B4-BE49-F238E27FC236}">
                    <a16:creationId xmlns:a16="http://schemas.microsoft.com/office/drawing/2014/main" id="{8C258514-FFA8-4DE3-9B25-D55705AC3B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7" name="Straight Connector 236">
                <a:extLst>
                  <a:ext uri="{FF2B5EF4-FFF2-40B4-BE49-F238E27FC236}">
                    <a16:creationId xmlns:a16="http://schemas.microsoft.com/office/drawing/2014/main" id="{C2B9E312-EEBF-4783-B25E-D7DD0D6E71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a:extLst>
                  <a:ext uri="{FF2B5EF4-FFF2-40B4-BE49-F238E27FC236}">
                    <a16:creationId xmlns:a16="http://schemas.microsoft.com/office/drawing/2014/main" id="{7CB21139-A4D5-4D0F-9AD0-868FFC4240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9" name="Straight Connector 238">
                <a:extLst>
                  <a:ext uri="{FF2B5EF4-FFF2-40B4-BE49-F238E27FC236}">
                    <a16:creationId xmlns:a16="http://schemas.microsoft.com/office/drawing/2014/main" id="{E72FF9AC-BC86-42FD-8DF7-72429C958C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0" name="Straight Connector 239">
                <a:extLst>
                  <a:ext uri="{FF2B5EF4-FFF2-40B4-BE49-F238E27FC236}">
                    <a16:creationId xmlns:a16="http://schemas.microsoft.com/office/drawing/2014/main" id="{23D09EAB-27F8-4FAC-91C2-4942ABA7408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a:extLst>
                  <a:ext uri="{FF2B5EF4-FFF2-40B4-BE49-F238E27FC236}">
                    <a16:creationId xmlns:a16="http://schemas.microsoft.com/office/drawing/2014/main" id="{10D82CB2-C309-4CCD-9FB1-EF8F4407EC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a:extLst>
                  <a:ext uri="{FF2B5EF4-FFF2-40B4-BE49-F238E27FC236}">
                    <a16:creationId xmlns:a16="http://schemas.microsoft.com/office/drawing/2014/main" id="{3625D6FE-BC58-4E33-B4E9-282D5CB75E0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3" name="Straight Connector 242">
                <a:extLst>
                  <a:ext uri="{FF2B5EF4-FFF2-40B4-BE49-F238E27FC236}">
                    <a16:creationId xmlns:a16="http://schemas.microsoft.com/office/drawing/2014/main" id="{2158CF66-DCD3-4627-9675-61B42A3037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a:extLst>
                  <a:ext uri="{FF2B5EF4-FFF2-40B4-BE49-F238E27FC236}">
                    <a16:creationId xmlns:a16="http://schemas.microsoft.com/office/drawing/2014/main" id="{44ED85B9-D0C1-4222-B4BC-E81876EC38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5" name="Straight Connector 244">
                <a:extLst>
                  <a:ext uri="{FF2B5EF4-FFF2-40B4-BE49-F238E27FC236}">
                    <a16:creationId xmlns:a16="http://schemas.microsoft.com/office/drawing/2014/main" id="{1299F075-06C0-46B8-A3F7-1D7E8D6001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6" name="Straight Connector 245">
                <a:extLst>
                  <a:ext uri="{FF2B5EF4-FFF2-40B4-BE49-F238E27FC236}">
                    <a16:creationId xmlns:a16="http://schemas.microsoft.com/office/drawing/2014/main" id="{AEA87578-2C04-4651-A5BF-81D06050C9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7" name="Straight Connector 246">
                <a:extLst>
                  <a:ext uri="{FF2B5EF4-FFF2-40B4-BE49-F238E27FC236}">
                    <a16:creationId xmlns:a16="http://schemas.microsoft.com/office/drawing/2014/main" id="{12A8551E-D8EB-40F2-AD25-87484A17D2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8" name="Straight Connector 247">
                <a:extLst>
                  <a:ext uri="{FF2B5EF4-FFF2-40B4-BE49-F238E27FC236}">
                    <a16:creationId xmlns:a16="http://schemas.microsoft.com/office/drawing/2014/main" id="{AC1E0E32-3B75-404A-9165-5733782508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9" name="Straight Connector 248">
                <a:extLst>
                  <a:ext uri="{FF2B5EF4-FFF2-40B4-BE49-F238E27FC236}">
                    <a16:creationId xmlns:a16="http://schemas.microsoft.com/office/drawing/2014/main" id="{4A410333-16BA-443A-B24F-418ED77536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0" name="Straight Connector 249">
                <a:extLst>
                  <a:ext uri="{FF2B5EF4-FFF2-40B4-BE49-F238E27FC236}">
                    <a16:creationId xmlns:a16="http://schemas.microsoft.com/office/drawing/2014/main" id="{271589D1-7914-4EA7-B6B4-C1E7EA5FE6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a:extLst>
                  <a:ext uri="{FF2B5EF4-FFF2-40B4-BE49-F238E27FC236}">
                    <a16:creationId xmlns:a16="http://schemas.microsoft.com/office/drawing/2014/main" id="{E62A5ACA-F5D5-41F3-9549-06DB799C4D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2" name="Straight Connector 251">
                <a:extLst>
                  <a:ext uri="{FF2B5EF4-FFF2-40B4-BE49-F238E27FC236}">
                    <a16:creationId xmlns:a16="http://schemas.microsoft.com/office/drawing/2014/main" id="{EA254CA6-3565-4CD0-8BEB-C94A533C01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a:extLst>
                  <a:ext uri="{FF2B5EF4-FFF2-40B4-BE49-F238E27FC236}">
                    <a16:creationId xmlns:a16="http://schemas.microsoft.com/office/drawing/2014/main" id="{E62203F9-E5BE-44F8-8D43-31EEF85E92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a:extLst>
                  <a:ext uri="{FF2B5EF4-FFF2-40B4-BE49-F238E27FC236}">
                    <a16:creationId xmlns:a16="http://schemas.microsoft.com/office/drawing/2014/main" id="{FC43FC58-4722-4D22-88C1-652EB165851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5" name="Straight Connector 254">
                <a:extLst>
                  <a:ext uri="{FF2B5EF4-FFF2-40B4-BE49-F238E27FC236}">
                    <a16:creationId xmlns:a16="http://schemas.microsoft.com/office/drawing/2014/main" id="{D4C87F1C-06F8-43CD-8920-F525A5504B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6" name="Straight Connector 255">
                <a:extLst>
                  <a:ext uri="{FF2B5EF4-FFF2-40B4-BE49-F238E27FC236}">
                    <a16:creationId xmlns:a16="http://schemas.microsoft.com/office/drawing/2014/main" id="{F75BF2BA-0DFF-4812-986E-9F2286A9F4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a:extLst>
                  <a:ext uri="{FF2B5EF4-FFF2-40B4-BE49-F238E27FC236}">
                    <a16:creationId xmlns:a16="http://schemas.microsoft.com/office/drawing/2014/main" id="{7B79CBCB-DE00-4F16-A2FC-E54EF816BA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8" name="Straight Connector 257">
                <a:extLst>
                  <a:ext uri="{FF2B5EF4-FFF2-40B4-BE49-F238E27FC236}">
                    <a16:creationId xmlns:a16="http://schemas.microsoft.com/office/drawing/2014/main" id="{DEA1374B-AC49-4266-965E-1F9CD9E53B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9" name="Straight Connector 258">
                <a:extLst>
                  <a:ext uri="{FF2B5EF4-FFF2-40B4-BE49-F238E27FC236}">
                    <a16:creationId xmlns:a16="http://schemas.microsoft.com/office/drawing/2014/main" id="{325DE178-9F40-48D5-B0A9-4B03247422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261" name="Group 260">
            <a:extLst>
              <a:ext uri="{FF2B5EF4-FFF2-40B4-BE49-F238E27FC236}">
                <a16:creationId xmlns:a16="http://schemas.microsoft.com/office/drawing/2014/main" id="{29858C9E-401F-4216-8087-A25D1B5881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262" name="Freeform 17">
              <a:extLst>
                <a:ext uri="{FF2B5EF4-FFF2-40B4-BE49-F238E27FC236}">
                  <a16:creationId xmlns:a16="http://schemas.microsoft.com/office/drawing/2014/main" id="{D963FBC5-E6AD-44F8-AF49-6F5B5BF9DB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grpSp>
          <p:nvGrpSpPr>
            <p:cNvPr id="263" name="Group 262">
              <a:extLst>
                <a:ext uri="{FF2B5EF4-FFF2-40B4-BE49-F238E27FC236}">
                  <a16:creationId xmlns:a16="http://schemas.microsoft.com/office/drawing/2014/main" id="{EF1F68DE-2C0A-4FBF-8033-8DFBB75AE20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264" name="Straight Connector 263">
                <a:extLst>
                  <a:ext uri="{FF2B5EF4-FFF2-40B4-BE49-F238E27FC236}">
                    <a16:creationId xmlns:a16="http://schemas.microsoft.com/office/drawing/2014/main" id="{1C147FEA-3E5D-4830-B91C-78418FE209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5" name="Straight Connector 264">
                <a:extLst>
                  <a:ext uri="{FF2B5EF4-FFF2-40B4-BE49-F238E27FC236}">
                    <a16:creationId xmlns:a16="http://schemas.microsoft.com/office/drawing/2014/main" id="{C91F075D-8726-4FD6-BE73-EDCD7607303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6" name="Straight Connector 265">
                <a:extLst>
                  <a:ext uri="{FF2B5EF4-FFF2-40B4-BE49-F238E27FC236}">
                    <a16:creationId xmlns:a16="http://schemas.microsoft.com/office/drawing/2014/main" id="{0BDE3685-352D-4E32-9662-2C6C92E20F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7" name="Straight Connector 266">
                <a:extLst>
                  <a:ext uri="{FF2B5EF4-FFF2-40B4-BE49-F238E27FC236}">
                    <a16:creationId xmlns:a16="http://schemas.microsoft.com/office/drawing/2014/main" id="{10A2922F-AA86-4B02-80C4-409D71A0AD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8" name="Straight Connector 267">
                <a:extLst>
                  <a:ext uri="{FF2B5EF4-FFF2-40B4-BE49-F238E27FC236}">
                    <a16:creationId xmlns:a16="http://schemas.microsoft.com/office/drawing/2014/main" id="{A23C72B0-E133-40CF-A094-E239AD994B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9" name="Straight Connector 268">
                <a:extLst>
                  <a:ext uri="{FF2B5EF4-FFF2-40B4-BE49-F238E27FC236}">
                    <a16:creationId xmlns:a16="http://schemas.microsoft.com/office/drawing/2014/main" id="{63F2DFC9-23E2-4429-911D-AA55B03405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0" name="Straight Connector 269">
                <a:extLst>
                  <a:ext uri="{FF2B5EF4-FFF2-40B4-BE49-F238E27FC236}">
                    <a16:creationId xmlns:a16="http://schemas.microsoft.com/office/drawing/2014/main" id="{E71590EC-7AA6-47B3-AFF5-6E9A1B8B1C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1" name="Straight Connector 270">
                <a:extLst>
                  <a:ext uri="{FF2B5EF4-FFF2-40B4-BE49-F238E27FC236}">
                    <a16:creationId xmlns:a16="http://schemas.microsoft.com/office/drawing/2014/main" id="{23C6AC81-5D5E-4224-B222-B731E90F1C7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2" name="Straight Connector 271">
                <a:extLst>
                  <a:ext uri="{FF2B5EF4-FFF2-40B4-BE49-F238E27FC236}">
                    <a16:creationId xmlns:a16="http://schemas.microsoft.com/office/drawing/2014/main" id="{164FB43F-3082-49BF-A7C5-72A42773D4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3" name="Straight Connector 272">
                <a:extLst>
                  <a:ext uri="{FF2B5EF4-FFF2-40B4-BE49-F238E27FC236}">
                    <a16:creationId xmlns:a16="http://schemas.microsoft.com/office/drawing/2014/main" id="{C9F3EE03-5655-4428-86AC-F579E8F339B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4" name="Straight Connector 273">
                <a:extLst>
                  <a:ext uri="{FF2B5EF4-FFF2-40B4-BE49-F238E27FC236}">
                    <a16:creationId xmlns:a16="http://schemas.microsoft.com/office/drawing/2014/main" id="{EF7335E6-5FFD-4206-9AF0-1791A88C9A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5" name="Straight Connector 274">
                <a:extLst>
                  <a:ext uri="{FF2B5EF4-FFF2-40B4-BE49-F238E27FC236}">
                    <a16:creationId xmlns:a16="http://schemas.microsoft.com/office/drawing/2014/main" id="{CE837EB7-EE63-4B6B-9334-1B8055AD9F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6" name="Straight Connector 275">
                <a:extLst>
                  <a:ext uri="{FF2B5EF4-FFF2-40B4-BE49-F238E27FC236}">
                    <a16:creationId xmlns:a16="http://schemas.microsoft.com/office/drawing/2014/main" id="{4EE8D5FB-B44C-43C8-A4F4-D786090733F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7" name="Straight Connector 276">
                <a:extLst>
                  <a:ext uri="{FF2B5EF4-FFF2-40B4-BE49-F238E27FC236}">
                    <a16:creationId xmlns:a16="http://schemas.microsoft.com/office/drawing/2014/main" id="{8847AA0E-6A2D-41F5-A9B5-3A2F3B8752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8" name="Straight Connector 277">
                <a:extLst>
                  <a:ext uri="{FF2B5EF4-FFF2-40B4-BE49-F238E27FC236}">
                    <a16:creationId xmlns:a16="http://schemas.microsoft.com/office/drawing/2014/main" id="{9E4D651B-C768-4CBE-B971-A3CA38D803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9" name="Straight Connector 278">
                <a:extLst>
                  <a:ext uri="{FF2B5EF4-FFF2-40B4-BE49-F238E27FC236}">
                    <a16:creationId xmlns:a16="http://schemas.microsoft.com/office/drawing/2014/main" id="{913496D3-4182-4D80-9A16-89DBB74086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0" name="Straight Connector 279">
                <a:extLst>
                  <a:ext uri="{FF2B5EF4-FFF2-40B4-BE49-F238E27FC236}">
                    <a16:creationId xmlns:a16="http://schemas.microsoft.com/office/drawing/2014/main" id="{088D4C91-F0F7-4549-B54A-CC855FD3A7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1" name="Straight Connector 280">
                <a:extLst>
                  <a:ext uri="{FF2B5EF4-FFF2-40B4-BE49-F238E27FC236}">
                    <a16:creationId xmlns:a16="http://schemas.microsoft.com/office/drawing/2014/main" id="{84885948-783E-4197-B942-2DDCD542EA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2" name="Straight Connector 281">
                <a:extLst>
                  <a:ext uri="{FF2B5EF4-FFF2-40B4-BE49-F238E27FC236}">
                    <a16:creationId xmlns:a16="http://schemas.microsoft.com/office/drawing/2014/main" id="{2837E330-008B-45A6-98A5-CE7D6FBBE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3" name="Straight Connector 282">
                <a:extLst>
                  <a:ext uri="{FF2B5EF4-FFF2-40B4-BE49-F238E27FC236}">
                    <a16:creationId xmlns:a16="http://schemas.microsoft.com/office/drawing/2014/main" id="{DD807602-B947-4984-8017-D89F3B0ADB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4" name="Straight Connector 283">
                <a:extLst>
                  <a:ext uri="{FF2B5EF4-FFF2-40B4-BE49-F238E27FC236}">
                    <a16:creationId xmlns:a16="http://schemas.microsoft.com/office/drawing/2014/main" id="{57AA37C4-9C24-41F1-98CA-BBD9BE1595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5" name="Straight Connector 284">
                <a:extLst>
                  <a:ext uri="{FF2B5EF4-FFF2-40B4-BE49-F238E27FC236}">
                    <a16:creationId xmlns:a16="http://schemas.microsoft.com/office/drawing/2014/main" id="{692CF8CD-056F-4556-939F-1EFF0FECEC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6" name="Straight Connector 285">
                <a:extLst>
                  <a:ext uri="{FF2B5EF4-FFF2-40B4-BE49-F238E27FC236}">
                    <a16:creationId xmlns:a16="http://schemas.microsoft.com/office/drawing/2014/main" id="{A29F3FAC-18B2-4886-9A93-44B7AD01DF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7" name="Straight Connector 286">
                <a:extLst>
                  <a:ext uri="{FF2B5EF4-FFF2-40B4-BE49-F238E27FC236}">
                    <a16:creationId xmlns:a16="http://schemas.microsoft.com/office/drawing/2014/main" id="{35B536E5-4149-49B5-8119-04FF4A5ACF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8" name="Straight Connector 287">
                <a:extLst>
                  <a:ext uri="{FF2B5EF4-FFF2-40B4-BE49-F238E27FC236}">
                    <a16:creationId xmlns:a16="http://schemas.microsoft.com/office/drawing/2014/main" id="{4A2B8B6A-D5D3-4DAA-AB4B-A1C1086B40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9" name="Straight Connector 288">
                <a:extLst>
                  <a:ext uri="{FF2B5EF4-FFF2-40B4-BE49-F238E27FC236}">
                    <a16:creationId xmlns:a16="http://schemas.microsoft.com/office/drawing/2014/main" id="{F8E4C672-BE9E-4026-992B-B2FE6C1361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0" name="Straight Connector 289">
                <a:extLst>
                  <a:ext uri="{FF2B5EF4-FFF2-40B4-BE49-F238E27FC236}">
                    <a16:creationId xmlns:a16="http://schemas.microsoft.com/office/drawing/2014/main" id="{AC36DA4E-F1E7-4B68-ADA1-4F132BDCF2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1" name="Straight Connector 290">
                <a:extLst>
                  <a:ext uri="{FF2B5EF4-FFF2-40B4-BE49-F238E27FC236}">
                    <a16:creationId xmlns:a16="http://schemas.microsoft.com/office/drawing/2014/main" id="{EB5D2532-6A77-4DE1-8BB0-37AA33FD9F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2" name="Straight Connector 291">
                <a:extLst>
                  <a:ext uri="{FF2B5EF4-FFF2-40B4-BE49-F238E27FC236}">
                    <a16:creationId xmlns:a16="http://schemas.microsoft.com/office/drawing/2014/main" id="{BF234A36-BE57-450D-BDA2-AD70152CF5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3" name="Straight Connector 292">
                <a:extLst>
                  <a:ext uri="{FF2B5EF4-FFF2-40B4-BE49-F238E27FC236}">
                    <a16:creationId xmlns:a16="http://schemas.microsoft.com/office/drawing/2014/main" id="{D461473E-1290-4BD0-B4DF-3C95DCE0F6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4" name="Straight Connector 293">
                <a:extLst>
                  <a:ext uri="{FF2B5EF4-FFF2-40B4-BE49-F238E27FC236}">
                    <a16:creationId xmlns:a16="http://schemas.microsoft.com/office/drawing/2014/main" id="{50325318-A62D-4427-B613-AF5E076E3D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5" name="Straight Connector 294">
                <a:extLst>
                  <a:ext uri="{FF2B5EF4-FFF2-40B4-BE49-F238E27FC236}">
                    <a16:creationId xmlns:a16="http://schemas.microsoft.com/office/drawing/2014/main" id="{3F928DB9-6B46-43EF-A7CF-C4B9830CA5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6" name="Straight Connector 295">
                <a:extLst>
                  <a:ext uri="{FF2B5EF4-FFF2-40B4-BE49-F238E27FC236}">
                    <a16:creationId xmlns:a16="http://schemas.microsoft.com/office/drawing/2014/main" id="{BA011901-65F6-4D44-BD40-744878B6B2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7" name="Straight Connector 296">
                <a:extLst>
                  <a:ext uri="{FF2B5EF4-FFF2-40B4-BE49-F238E27FC236}">
                    <a16:creationId xmlns:a16="http://schemas.microsoft.com/office/drawing/2014/main" id="{E838496B-B788-4873-9E1C-9B4442984E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8" name="Straight Connector 297">
                <a:extLst>
                  <a:ext uri="{FF2B5EF4-FFF2-40B4-BE49-F238E27FC236}">
                    <a16:creationId xmlns:a16="http://schemas.microsoft.com/office/drawing/2014/main" id="{A15262F7-23A5-4A6B-BD2C-44CF82ECDEE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9" name="Straight Connector 298">
                <a:extLst>
                  <a:ext uri="{FF2B5EF4-FFF2-40B4-BE49-F238E27FC236}">
                    <a16:creationId xmlns:a16="http://schemas.microsoft.com/office/drawing/2014/main" id="{B5857A42-75EB-4FF2-AF41-2D612A687D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0" name="Straight Connector 299">
                <a:extLst>
                  <a:ext uri="{FF2B5EF4-FFF2-40B4-BE49-F238E27FC236}">
                    <a16:creationId xmlns:a16="http://schemas.microsoft.com/office/drawing/2014/main" id="{3FC449E1-9573-406B-A201-3E897E668A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1" name="Straight Connector 300">
                <a:extLst>
                  <a:ext uri="{FF2B5EF4-FFF2-40B4-BE49-F238E27FC236}">
                    <a16:creationId xmlns:a16="http://schemas.microsoft.com/office/drawing/2014/main" id="{71001847-954F-46EC-97E7-E38732517B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2" name="Straight Connector 301">
                <a:extLst>
                  <a:ext uri="{FF2B5EF4-FFF2-40B4-BE49-F238E27FC236}">
                    <a16:creationId xmlns:a16="http://schemas.microsoft.com/office/drawing/2014/main" id="{F3B040FD-D427-4F90-8CFC-D429522487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3" name="Straight Connector 302">
                <a:extLst>
                  <a:ext uri="{FF2B5EF4-FFF2-40B4-BE49-F238E27FC236}">
                    <a16:creationId xmlns:a16="http://schemas.microsoft.com/office/drawing/2014/main" id="{975C627A-78ED-4D2B-9F9E-26BE2C0A75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4" name="Straight Connector 303">
                <a:extLst>
                  <a:ext uri="{FF2B5EF4-FFF2-40B4-BE49-F238E27FC236}">
                    <a16:creationId xmlns:a16="http://schemas.microsoft.com/office/drawing/2014/main" id="{2523831A-B9F1-40EF-B113-873BEFA660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5" name="Straight Connector 304">
                <a:extLst>
                  <a:ext uri="{FF2B5EF4-FFF2-40B4-BE49-F238E27FC236}">
                    <a16:creationId xmlns:a16="http://schemas.microsoft.com/office/drawing/2014/main" id="{07483313-610C-403C-811D-EE70A78046D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6" name="Straight Connector 305">
                <a:extLst>
                  <a:ext uri="{FF2B5EF4-FFF2-40B4-BE49-F238E27FC236}">
                    <a16:creationId xmlns:a16="http://schemas.microsoft.com/office/drawing/2014/main" id="{E1CE5A29-BB15-441C-B3CD-3D3EE2163D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7" name="Straight Connector 306">
                <a:extLst>
                  <a:ext uri="{FF2B5EF4-FFF2-40B4-BE49-F238E27FC236}">
                    <a16:creationId xmlns:a16="http://schemas.microsoft.com/office/drawing/2014/main" id="{E476D005-3155-4DEF-88DE-068B497DED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8" name="Straight Connector 307">
                <a:extLst>
                  <a:ext uri="{FF2B5EF4-FFF2-40B4-BE49-F238E27FC236}">
                    <a16:creationId xmlns:a16="http://schemas.microsoft.com/office/drawing/2014/main" id="{2628975E-6165-407B-8A45-7F23746BCC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9" name="Straight Connector 308">
                <a:extLst>
                  <a:ext uri="{FF2B5EF4-FFF2-40B4-BE49-F238E27FC236}">
                    <a16:creationId xmlns:a16="http://schemas.microsoft.com/office/drawing/2014/main" id="{6A69F000-3171-47D5-8EFE-4F201716C0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0" name="Straight Connector 309">
                <a:extLst>
                  <a:ext uri="{FF2B5EF4-FFF2-40B4-BE49-F238E27FC236}">
                    <a16:creationId xmlns:a16="http://schemas.microsoft.com/office/drawing/2014/main" id="{60092325-1C07-4FBC-9C9C-42244C9B9D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1" name="Straight Connector 310">
                <a:extLst>
                  <a:ext uri="{FF2B5EF4-FFF2-40B4-BE49-F238E27FC236}">
                    <a16:creationId xmlns:a16="http://schemas.microsoft.com/office/drawing/2014/main" id="{2A33CB00-75FF-4DFF-9D6A-CEF5EA2E26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2" name="Straight Connector 311">
                <a:extLst>
                  <a:ext uri="{FF2B5EF4-FFF2-40B4-BE49-F238E27FC236}">
                    <a16:creationId xmlns:a16="http://schemas.microsoft.com/office/drawing/2014/main" id="{139B85FF-580E-435C-8523-23A0352695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3" name="Straight Connector 312">
                <a:extLst>
                  <a:ext uri="{FF2B5EF4-FFF2-40B4-BE49-F238E27FC236}">
                    <a16:creationId xmlns:a16="http://schemas.microsoft.com/office/drawing/2014/main" id="{C53E7419-AF0F-4B69-88BF-853EDC328C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4" name="Straight Connector 313">
                <a:extLst>
                  <a:ext uri="{FF2B5EF4-FFF2-40B4-BE49-F238E27FC236}">
                    <a16:creationId xmlns:a16="http://schemas.microsoft.com/office/drawing/2014/main" id="{052C8AEF-9C9D-4737-BA0F-DBB3BF0C04C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5" name="Straight Connector 314">
                <a:extLst>
                  <a:ext uri="{FF2B5EF4-FFF2-40B4-BE49-F238E27FC236}">
                    <a16:creationId xmlns:a16="http://schemas.microsoft.com/office/drawing/2014/main" id="{6ADDDBC2-F0DB-4038-98D0-B38749D8C0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6" name="Straight Connector 315">
                <a:extLst>
                  <a:ext uri="{FF2B5EF4-FFF2-40B4-BE49-F238E27FC236}">
                    <a16:creationId xmlns:a16="http://schemas.microsoft.com/office/drawing/2014/main" id="{E5F14C72-98E5-4A6C-BA03-5E105AA4D4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7" name="Straight Connector 316">
                <a:extLst>
                  <a:ext uri="{FF2B5EF4-FFF2-40B4-BE49-F238E27FC236}">
                    <a16:creationId xmlns:a16="http://schemas.microsoft.com/office/drawing/2014/main" id="{9ACEF013-464E-44D2-9B83-863E69077E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8" name="Straight Connector 317">
                <a:extLst>
                  <a:ext uri="{FF2B5EF4-FFF2-40B4-BE49-F238E27FC236}">
                    <a16:creationId xmlns:a16="http://schemas.microsoft.com/office/drawing/2014/main" id="{3141F09F-05CE-4CE9-9F5A-861FBC31A8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9" name="Straight Connector 318">
                <a:extLst>
                  <a:ext uri="{FF2B5EF4-FFF2-40B4-BE49-F238E27FC236}">
                    <a16:creationId xmlns:a16="http://schemas.microsoft.com/office/drawing/2014/main" id="{7ED70A3C-4B21-4941-9F11-00A51A748A0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0" name="Straight Connector 319">
                <a:extLst>
                  <a:ext uri="{FF2B5EF4-FFF2-40B4-BE49-F238E27FC236}">
                    <a16:creationId xmlns:a16="http://schemas.microsoft.com/office/drawing/2014/main" id="{11927814-33EF-4FBA-95F7-4138C1C7CE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1" name="Straight Connector 320">
                <a:extLst>
                  <a:ext uri="{FF2B5EF4-FFF2-40B4-BE49-F238E27FC236}">
                    <a16:creationId xmlns:a16="http://schemas.microsoft.com/office/drawing/2014/main" id="{F4D2B900-3BAC-4EE3-AB6E-9F3212F4DC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2" name="Straight Connector 321">
                <a:extLst>
                  <a:ext uri="{FF2B5EF4-FFF2-40B4-BE49-F238E27FC236}">
                    <a16:creationId xmlns:a16="http://schemas.microsoft.com/office/drawing/2014/main" id="{FB00017B-AD65-4759-8A6A-B03C70E07BA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3" name="Straight Connector 322">
                <a:extLst>
                  <a:ext uri="{FF2B5EF4-FFF2-40B4-BE49-F238E27FC236}">
                    <a16:creationId xmlns:a16="http://schemas.microsoft.com/office/drawing/2014/main" id="{22C4A8E2-640F-4D30-99EC-A2D2B0FD6E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4" name="Straight Connector 323">
                <a:extLst>
                  <a:ext uri="{FF2B5EF4-FFF2-40B4-BE49-F238E27FC236}">
                    <a16:creationId xmlns:a16="http://schemas.microsoft.com/office/drawing/2014/main" id="{9492085E-DF05-4380-B8C2-93832478CF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5" name="Straight Connector 324">
                <a:extLst>
                  <a:ext uri="{FF2B5EF4-FFF2-40B4-BE49-F238E27FC236}">
                    <a16:creationId xmlns:a16="http://schemas.microsoft.com/office/drawing/2014/main" id="{49750F82-33DB-42EE-B31F-CC5DE7EBA1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6" name="Straight Connector 325">
                <a:extLst>
                  <a:ext uri="{FF2B5EF4-FFF2-40B4-BE49-F238E27FC236}">
                    <a16:creationId xmlns:a16="http://schemas.microsoft.com/office/drawing/2014/main" id="{60B9848F-8B4C-4440-9BF6-98A4F3F72C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7" name="Straight Connector 326">
                <a:extLst>
                  <a:ext uri="{FF2B5EF4-FFF2-40B4-BE49-F238E27FC236}">
                    <a16:creationId xmlns:a16="http://schemas.microsoft.com/office/drawing/2014/main" id="{E7AA0900-78F5-4163-807F-3DEE6DCBB1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8" name="Straight Connector 327">
                <a:extLst>
                  <a:ext uri="{FF2B5EF4-FFF2-40B4-BE49-F238E27FC236}">
                    <a16:creationId xmlns:a16="http://schemas.microsoft.com/office/drawing/2014/main" id="{0F627689-9632-474B-B3A8-EC1A82A36E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9" name="Straight Connector 328">
                <a:extLst>
                  <a:ext uri="{FF2B5EF4-FFF2-40B4-BE49-F238E27FC236}">
                    <a16:creationId xmlns:a16="http://schemas.microsoft.com/office/drawing/2014/main" id="{71C6CB03-F81D-48A2-BF05-98D4EF2CC2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0" name="Straight Connector 329">
                <a:extLst>
                  <a:ext uri="{FF2B5EF4-FFF2-40B4-BE49-F238E27FC236}">
                    <a16:creationId xmlns:a16="http://schemas.microsoft.com/office/drawing/2014/main" id="{12FB4D2F-4789-48A1-A4AA-F318ED2BA5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1" name="Straight Connector 330">
                <a:extLst>
                  <a:ext uri="{FF2B5EF4-FFF2-40B4-BE49-F238E27FC236}">
                    <a16:creationId xmlns:a16="http://schemas.microsoft.com/office/drawing/2014/main" id="{64B8907A-2A80-490C-AACF-678CA6DE19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2" name="Straight Connector 331">
                <a:extLst>
                  <a:ext uri="{FF2B5EF4-FFF2-40B4-BE49-F238E27FC236}">
                    <a16:creationId xmlns:a16="http://schemas.microsoft.com/office/drawing/2014/main" id="{A175CCF3-4796-4C76-A92E-B495335FB4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3" name="Straight Connector 332">
                <a:extLst>
                  <a:ext uri="{FF2B5EF4-FFF2-40B4-BE49-F238E27FC236}">
                    <a16:creationId xmlns:a16="http://schemas.microsoft.com/office/drawing/2014/main" id="{8CFC6D15-64F3-449C-8C0B-3FCB2976D2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4" name="Straight Connector 333">
                <a:extLst>
                  <a:ext uri="{FF2B5EF4-FFF2-40B4-BE49-F238E27FC236}">
                    <a16:creationId xmlns:a16="http://schemas.microsoft.com/office/drawing/2014/main" id="{008AA4A6-DD28-4235-AAE3-CC28DF8343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5" name="Straight Connector 334">
                <a:extLst>
                  <a:ext uri="{FF2B5EF4-FFF2-40B4-BE49-F238E27FC236}">
                    <a16:creationId xmlns:a16="http://schemas.microsoft.com/office/drawing/2014/main" id="{3D393E8B-AAB8-4606-A4FA-815EDABDD1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6" name="Straight Connector 335">
                <a:extLst>
                  <a:ext uri="{FF2B5EF4-FFF2-40B4-BE49-F238E27FC236}">
                    <a16:creationId xmlns:a16="http://schemas.microsoft.com/office/drawing/2014/main" id="{8BA7B770-7EB6-4AC1-B028-9C45DEE440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7" name="Straight Connector 336">
                <a:extLst>
                  <a:ext uri="{FF2B5EF4-FFF2-40B4-BE49-F238E27FC236}">
                    <a16:creationId xmlns:a16="http://schemas.microsoft.com/office/drawing/2014/main" id="{D87B822C-3951-4E65-A45D-7160FAC3FD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8" name="Straight Connector 337">
                <a:extLst>
                  <a:ext uri="{FF2B5EF4-FFF2-40B4-BE49-F238E27FC236}">
                    <a16:creationId xmlns:a16="http://schemas.microsoft.com/office/drawing/2014/main" id="{54B9CDF0-DC54-4868-B60A-6840FDE6A2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9" name="Straight Connector 338">
                <a:extLst>
                  <a:ext uri="{FF2B5EF4-FFF2-40B4-BE49-F238E27FC236}">
                    <a16:creationId xmlns:a16="http://schemas.microsoft.com/office/drawing/2014/main" id="{3706BEC8-029B-4E0F-A55F-A552E1DE26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0" name="Straight Connector 339">
                <a:extLst>
                  <a:ext uri="{FF2B5EF4-FFF2-40B4-BE49-F238E27FC236}">
                    <a16:creationId xmlns:a16="http://schemas.microsoft.com/office/drawing/2014/main" id="{25EBA5EB-4807-4E96-BA08-B6B74AE040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1" name="Straight Connector 340">
                <a:extLst>
                  <a:ext uri="{FF2B5EF4-FFF2-40B4-BE49-F238E27FC236}">
                    <a16:creationId xmlns:a16="http://schemas.microsoft.com/office/drawing/2014/main" id="{5548885E-CABE-42B5-B06A-1E6B9B1981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sp>
        <p:nvSpPr>
          <p:cNvPr id="11" name="TextBox 10">
            <a:extLst>
              <a:ext uri="{FF2B5EF4-FFF2-40B4-BE49-F238E27FC236}">
                <a16:creationId xmlns:a16="http://schemas.microsoft.com/office/drawing/2014/main" id="{DDE7F7E4-2FA7-4653-1D26-72391C453ABB}"/>
              </a:ext>
            </a:extLst>
          </p:cNvPr>
          <p:cNvSpPr txBox="1"/>
          <p:nvPr/>
        </p:nvSpPr>
        <p:spPr>
          <a:xfrm>
            <a:off x="115612" y="17234"/>
            <a:ext cx="11959027" cy="1569660"/>
          </a:xfrm>
          <a:prstGeom prst="rect">
            <a:avLst/>
          </a:prstGeom>
          <a:noFill/>
        </p:spPr>
        <p:txBody>
          <a:bodyPr wrap="square" rtlCol="0">
            <a:spAutoFit/>
          </a:bodyPr>
          <a:lstStyle/>
          <a:p>
            <a:r>
              <a:rPr lang="en-GB" sz="4800" b="1" dirty="0">
                <a:latin typeface="Arial" panose="020B0604020202020204" pitchFamily="34" charset="0"/>
                <a:cs typeface="Arial" panose="020B0604020202020204" pitchFamily="34" charset="0"/>
              </a:rPr>
              <a:t>Digital Transformation in Hospitality </a:t>
            </a:r>
          </a:p>
          <a:p>
            <a:r>
              <a:rPr lang="en-GB" sz="4800" b="1" dirty="0">
                <a:latin typeface="Arial" panose="020B0604020202020204" pitchFamily="34" charset="0"/>
                <a:cs typeface="Arial" panose="020B0604020202020204" pitchFamily="34" charset="0"/>
              </a:rPr>
              <a:t>and Tourism</a:t>
            </a:r>
          </a:p>
        </p:txBody>
      </p:sp>
      <p:sp>
        <p:nvSpPr>
          <p:cNvPr id="12" name="TextBox 11">
            <a:extLst>
              <a:ext uri="{FF2B5EF4-FFF2-40B4-BE49-F238E27FC236}">
                <a16:creationId xmlns:a16="http://schemas.microsoft.com/office/drawing/2014/main" id="{77D95D81-F4EC-CCE6-ACDA-0725B58712A5}"/>
              </a:ext>
            </a:extLst>
          </p:cNvPr>
          <p:cNvSpPr txBox="1"/>
          <p:nvPr/>
        </p:nvSpPr>
        <p:spPr>
          <a:xfrm>
            <a:off x="289428" y="1704151"/>
            <a:ext cx="6160533" cy="3347840"/>
          </a:xfrm>
          <a:prstGeom prst="rect">
            <a:avLst/>
          </a:prstGeom>
          <a:noFill/>
        </p:spPr>
        <p:txBody>
          <a:bodyPr wrap="square" rtlCol="0">
            <a:spAutoFit/>
          </a:bodyPr>
          <a:lstStyle/>
          <a:p>
            <a:pPr>
              <a:lnSpc>
                <a:spcPct val="150000"/>
              </a:lnSpc>
            </a:pPr>
            <a:r>
              <a:rPr lang="en-GB" sz="2400" dirty="0">
                <a:latin typeface="Arial" panose="020B0604020202020204" pitchFamily="34" charset="0"/>
                <a:cs typeface="Arial" panose="020B0604020202020204" pitchFamily="34" charset="0"/>
              </a:rPr>
              <a:t>Introduction:</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Adaptation of advanced technology</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Artificial intelligence (AI)</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Internet of Things (IoT)</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Chatbot, big data</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Covid-19 pandemic</a:t>
            </a:r>
          </a:p>
        </p:txBody>
      </p:sp>
      <p:pic>
        <p:nvPicPr>
          <p:cNvPr id="3" name="Picture 2">
            <a:extLst>
              <a:ext uri="{FF2B5EF4-FFF2-40B4-BE49-F238E27FC236}">
                <a16:creationId xmlns:a16="http://schemas.microsoft.com/office/drawing/2014/main" id="{FA4B2581-B457-31AA-F9B8-FFFE453C0382}"/>
              </a:ext>
            </a:extLst>
          </p:cNvPr>
          <p:cNvPicPr>
            <a:picLocks noChangeAspect="1"/>
          </p:cNvPicPr>
          <p:nvPr/>
        </p:nvPicPr>
        <p:blipFill>
          <a:blip r:embed="rId4"/>
          <a:srcRect l="43490" t="6357" r="18306" b="8559"/>
          <a:stretch/>
        </p:blipFill>
        <p:spPr>
          <a:xfrm rot="1240193">
            <a:off x="7246410" y="1056688"/>
            <a:ext cx="3585841" cy="3877439"/>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4" name="TextBox 3">
            <a:extLst>
              <a:ext uri="{FF2B5EF4-FFF2-40B4-BE49-F238E27FC236}">
                <a16:creationId xmlns:a16="http://schemas.microsoft.com/office/drawing/2014/main" id="{8674DDED-9C9E-0519-9F83-75B62E5E6F17}"/>
              </a:ext>
            </a:extLst>
          </p:cNvPr>
          <p:cNvSpPr txBox="1"/>
          <p:nvPr/>
        </p:nvSpPr>
        <p:spPr>
          <a:xfrm>
            <a:off x="212500" y="5555916"/>
            <a:ext cx="11759251" cy="830997"/>
          </a:xfrm>
          <a:prstGeom prst="rect">
            <a:avLst/>
          </a:prstGeom>
          <a:noFill/>
        </p:spPr>
        <p:txBody>
          <a:bodyPr wrap="square">
            <a:spAutoFit/>
          </a:bodyPr>
          <a:lstStyle/>
          <a:p>
            <a:pPr algn="ctr"/>
            <a:r>
              <a:rPr lang="en-GB" sz="2400" dirty="0">
                <a:latin typeface="Arial" panose="020B0604020202020204" pitchFamily="34" charset="0"/>
                <a:cs typeface="Arial" panose="020B0604020202020204" pitchFamily="34" charset="0"/>
              </a:rPr>
              <a:t>According to Bulchand-Gidumal </a:t>
            </a:r>
            <a:r>
              <a:rPr lang="en-GB" sz="2400" i="1" dirty="0">
                <a:latin typeface="Arial" panose="020B0604020202020204" pitchFamily="34" charset="0"/>
                <a:cs typeface="Arial" panose="020B0604020202020204" pitchFamily="34" charset="0"/>
              </a:rPr>
              <a:t>et al. </a:t>
            </a:r>
            <a:r>
              <a:rPr lang="en-GB" sz="2400" dirty="0">
                <a:latin typeface="Arial" panose="020B0604020202020204" pitchFamily="34" charset="0"/>
                <a:cs typeface="Arial" panose="020B0604020202020204" pitchFamily="34" charset="0"/>
              </a:rPr>
              <a:t>(2023), AI improves the ability to forecast operational outcomes and assess guest needs to ensure optimal resource utilisation. </a:t>
            </a:r>
          </a:p>
        </p:txBody>
      </p:sp>
    </p:spTree>
    <p:extLst>
      <p:ext uri="{BB962C8B-B14F-4D97-AF65-F5344CB8AC3E}">
        <p14:creationId xmlns:p14="http://schemas.microsoft.com/office/powerpoint/2010/main" val="2913824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E33A069-6E2D-50DC-D3A4-DF451D7833FC}"/>
              </a:ext>
            </a:extLst>
          </p:cNvPr>
          <p:cNvSpPr txBox="1"/>
          <p:nvPr/>
        </p:nvSpPr>
        <p:spPr>
          <a:xfrm>
            <a:off x="3428932" y="123116"/>
            <a:ext cx="5334136" cy="830997"/>
          </a:xfrm>
          <a:prstGeom prst="rect">
            <a:avLst/>
          </a:prstGeom>
          <a:noFill/>
        </p:spPr>
        <p:txBody>
          <a:bodyPr wrap="square">
            <a:spAutoFit/>
          </a:bodyPr>
          <a:lstStyle/>
          <a:p>
            <a:pPr algn="r"/>
            <a:r>
              <a:rPr lang="en-GB" sz="4800" b="1" dirty="0">
                <a:latin typeface="Arial" panose="020B0604020202020204" pitchFamily="34" charset="0"/>
                <a:cs typeface="Arial" panose="020B0604020202020204" pitchFamily="34" charset="0"/>
              </a:rPr>
              <a:t>Literature Review</a:t>
            </a:r>
          </a:p>
        </p:txBody>
      </p:sp>
      <p:sp>
        <p:nvSpPr>
          <p:cNvPr id="5" name="TextBox 4">
            <a:extLst>
              <a:ext uri="{FF2B5EF4-FFF2-40B4-BE49-F238E27FC236}">
                <a16:creationId xmlns:a16="http://schemas.microsoft.com/office/drawing/2014/main" id="{0D8EE78A-F2B4-4414-44C4-B1775F205CBF}"/>
              </a:ext>
            </a:extLst>
          </p:cNvPr>
          <p:cNvSpPr txBox="1"/>
          <p:nvPr/>
        </p:nvSpPr>
        <p:spPr>
          <a:xfrm>
            <a:off x="275304" y="2971270"/>
            <a:ext cx="5879690" cy="2793842"/>
          </a:xfrm>
          <a:prstGeom prst="rect">
            <a:avLst/>
          </a:prstGeom>
          <a:noFill/>
        </p:spPr>
        <p:txBody>
          <a:bodyPr wrap="square">
            <a:spAutoFit/>
          </a:bodyPr>
          <a:lstStyle/>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Improves operational efficiency </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Chatbots and virtual solution</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Blockchain technology</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Transitioning digitalisation challenges</a:t>
            </a:r>
          </a:p>
          <a:p>
            <a:pPr marL="342900" indent="-342900">
              <a:lnSpc>
                <a:spcPct val="150000"/>
              </a:lnSpc>
              <a:buFont typeface="Wingdings" panose="05000000000000000000" pitchFamily="2" charset="2"/>
              <a:buChar char="q"/>
            </a:pPr>
            <a:r>
              <a:rPr lang="fr-FR" sz="2400" dirty="0">
                <a:latin typeface="Arial" panose="020B0604020202020204" pitchFamily="34" charset="0"/>
                <a:cs typeface="Arial" panose="020B0604020202020204" pitchFamily="34" charset="0"/>
              </a:rPr>
              <a:t>Enhances sustainablity practices</a:t>
            </a:r>
            <a:r>
              <a:rPr lang="en-GB" sz="2400" dirty="0">
                <a:latin typeface="Arial" panose="020B0604020202020204" pitchFamily="34" charset="0"/>
                <a:cs typeface="Arial" panose="020B0604020202020204" pitchFamily="34" charset="0"/>
              </a:rPr>
              <a:t> </a:t>
            </a:r>
          </a:p>
        </p:txBody>
      </p:sp>
      <p:sp>
        <p:nvSpPr>
          <p:cNvPr id="7" name="TextBox 6">
            <a:extLst>
              <a:ext uri="{FF2B5EF4-FFF2-40B4-BE49-F238E27FC236}">
                <a16:creationId xmlns:a16="http://schemas.microsoft.com/office/drawing/2014/main" id="{CE100833-E143-6F41-9A96-FC02918461F5}"/>
              </a:ext>
            </a:extLst>
          </p:cNvPr>
          <p:cNvSpPr txBox="1"/>
          <p:nvPr/>
        </p:nvSpPr>
        <p:spPr>
          <a:xfrm>
            <a:off x="282474" y="1339444"/>
            <a:ext cx="11627052" cy="830997"/>
          </a:xfrm>
          <a:prstGeom prst="rect">
            <a:avLst/>
          </a:prstGeom>
          <a:noFill/>
        </p:spPr>
        <p:txBody>
          <a:bodyPr wrap="square">
            <a:spAutoFit/>
          </a:bodyPr>
          <a:lstStyle/>
          <a:p>
            <a:pPr algn="ctr"/>
            <a:r>
              <a:rPr lang="en-GB" sz="2400" dirty="0">
                <a:latin typeface="Arial" panose="020B0604020202020204" pitchFamily="34" charset="0"/>
                <a:cs typeface="Arial" panose="020B0604020202020204" pitchFamily="34" charset="0"/>
              </a:rPr>
              <a:t>Dang and Nguyen (2023) claims that AI enhances mass personalisation, which enables hotels to demonstrate how they can offer distinctive, customised content.</a:t>
            </a:r>
          </a:p>
        </p:txBody>
      </p:sp>
      <p:pic>
        <p:nvPicPr>
          <p:cNvPr id="2" name="Picture 1">
            <a:extLst>
              <a:ext uri="{FF2B5EF4-FFF2-40B4-BE49-F238E27FC236}">
                <a16:creationId xmlns:a16="http://schemas.microsoft.com/office/drawing/2014/main" id="{7EA0FE2C-C07D-FCEE-65CC-F03D49639511}"/>
              </a:ext>
            </a:extLst>
          </p:cNvPr>
          <p:cNvPicPr>
            <a:picLocks noChangeAspect="1"/>
          </p:cNvPicPr>
          <p:nvPr/>
        </p:nvPicPr>
        <p:blipFill>
          <a:blip r:embed="rId3"/>
          <a:stretch>
            <a:fillRect/>
          </a:stretch>
        </p:blipFill>
        <p:spPr>
          <a:xfrm>
            <a:off x="5899900" y="2731217"/>
            <a:ext cx="6016796" cy="338444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6" name="TextBox 5">
            <a:extLst>
              <a:ext uri="{FF2B5EF4-FFF2-40B4-BE49-F238E27FC236}">
                <a16:creationId xmlns:a16="http://schemas.microsoft.com/office/drawing/2014/main" id="{6B40C35B-A640-4516-9BC3-F93579DE1E9D}"/>
              </a:ext>
            </a:extLst>
          </p:cNvPr>
          <p:cNvSpPr txBox="1"/>
          <p:nvPr/>
        </p:nvSpPr>
        <p:spPr>
          <a:xfrm>
            <a:off x="7566194" y="6115665"/>
            <a:ext cx="2684207" cy="461665"/>
          </a:xfrm>
          <a:prstGeom prst="rect">
            <a:avLst/>
          </a:prstGeom>
          <a:noFill/>
        </p:spPr>
        <p:txBody>
          <a:bodyPr wrap="square">
            <a:spAutoFit/>
          </a:bodyPr>
          <a:lstStyle/>
          <a:p>
            <a:pPr algn="ctr"/>
            <a:r>
              <a:rPr lang="en-GB" sz="2400" dirty="0">
                <a:latin typeface="Arial" panose="020B0604020202020204" pitchFamily="34" charset="0"/>
                <a:cs typeface="Arial" panose="020B0604020202020204" pitchFamily="34" charset="0"/>
              </a:rPr>
              <a:t>(Dogar, 2024) </a:t>
            </a:r>
          </a:p>
        </p:txBody>
      </p:sp>
    </p:spTree>
    <p:extLst>
      <p:ext uri="{BB962C8B-B14F-4D97-AF65-F5344CB8AC3E}">
        <p14:creationId xmlns:p14="http://schemas.microsoft.com/office/powerpoint/2010/main" val="19748284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957FC46-C5E8-AA60-2D86-281223BBFB54}"/>
              </a:ext>
            </a:extLst>
          </p:cNvPr>
          <p:cNvSpPr txBox="1"/>
          <p:nvPr/>
        </p:nvSpPr>
        <p:spPr>
          <a:xfrm>
            <a:off x="349952" y="40011"/>
            <a:ext cx="10131425" cy="1456267"/>
          </a:xfrm>
          <a:prstGeom prst="rect">
            <a:avLst/>
          </a:prstGeom>
          <a:effectLst/>
        </p:spPr>
        <p:txBody>
          <a:bodyPr vert="horz" lIns="91440" tIns="45720" rIns="91440" bIns="45720" rtlCol="0" anchor="ctr">
            <a:normAutofit lnSpcReduction="10000"/>
          </a:bodyPr>
          <a:lstStyle/>
          <a:p>
            <a:pPr>
              <a:spcBef>
                <a:spcPct val="0"/>
              </a:spcBef>
              <a:spcAft>
                <a:spcPts val="800"/>
              </a:spcAft>
            </a:pPr>
            <a:r>
              <a:rPr lang="en-US" sz="4800" b="1" dirty="0">
                <a:ln w="3175" cmpd="sng">
                  <a:noFill/>
                </a:ln>
                <a:latin typeface="Arial" panose="020B0604020202020204" pitchFamily="34" charset="0"/>
                <a:ea typeface="+mj-ea"/>
                <a:cs typeface="Arial" panose="020B0604020202020204" pitchFamily="34" charset="0"/>
              </a:rPr>
              <a:t>Application to the Hotel and Hospitality Sector</a:t>
            </a:r>
            <a:endParaRPr lang="en-US" sz="2400" b="1" dirty="0">
              <a:ln w="3175" cmpd="sng">
                <a:noFill/>
              </a:ln>
              <a:latin typeface="Arial" panose="020B0604020202020204" pitchFamily="34" charset="0"/>
              <a:ea typeface="+mj-ea"/>
              <a:cs typeface="Arial" panose="020B0604020202020204" pitchFamily="34" charset="0"/>
            </a:endParaRPr>
          </a:p>
        </p:txBody>
      </p:sp>
      <p:pic>
        <p:nvPicPr>
          <p:cNvPr id="9" name="Picture 8">
            <a:extLst>
              <a:ext uri="{FF2B5EF4-FFF2-40B4-BE49-F238E27FC236}">
                <a16:creationId xmlns:a16="http://schemas.microsoft.com/office/drawing/2014/main" id="{32951D87-70E3-3FF5-E020-7932B6457515}"/>
              </a:ext>
            </a:extLst>
          </p:cNvPr>
          <p:cNvPicPr>
            <a:picLocks noChangeAspect="1"/>
          </p:cNvPicPr>
          <p:nvPr/>
        </p:nvPicPr>
        <p:blipFill>
          <a:blip r:embed="rId2"/>
          <a:srcRect l="16058" r="2148" b="-2"/>
          <a:stretch/>
        </p:blipFill>
        <p:spPr>
          <a:xfrm>
            <a:off x="6846716" y="1349925"/>
            <a:ext cx="4995332" cy="364913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0" name="TextBox 9">
            <a:extLst>
              <a:ext uri="{FF2B5EF4-FFF2-40B4-BE49-F238E27FC236}">
                <a16:creationId xmlns:a16="http://schemas.microsoft.com/office/drawing/2014/main" id="{64E5AED0-8444-B4E2-F549-9DDCED3C8C0F}"/>
              </a:ext>
            </a:extLst>
          </p:cNvPr>
          <p:cNvSpPr txBox="1"/>
          <p:nvPr/>
        </p:nvSpPr>
        <p:spPr>
          <a:xfrm>
            <a:off x="349780" y="1635708"/>
            <a:ext cx="6263253" cy="3693319"/>
          </a:xfrm>
          <a:prstGeom prst="rect">
            <a:avLst/>
          </a:prstGeom>
          <a:noFill/>
        </p:spPr>
        <p:txBody>
          <a:bodyPr wrap="none" rtlCol="0">
            <a:spAutoFit/>
          </a:bodyPr>
          <a:lstStyle/>
          <a:p>
            <a:pPr marL="285750" indent="-28575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Political- government digital regulation</a:t>
            </a:r>
          </a:p>
          <a:p>
            <a:pPr marL="285750" indent="-28575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Economical- expansion cost</a:t>
            </a:r>
          </a:p>
          <a:p>
            <a:pPr marL="285750" indent="-28575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Social- interpersonal communication</a:t>
            </a:r>
          </a:p>
          <a:p>
            <a:pPr marL="285750" indent="-28575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Technological- digital integration</a:t>
            </a:r>
          </a:p>
          <a:p>
            <a:pPr marL="285750" indent="-28575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Environmental- environmental implications</a:t>
            </a:r>
          </a:p>
          <a:p>
            <a:pPr marL="285750" indent="-28575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Legal- data protection</a:t>
            </a:r>
          </a:p>
          <a:p>
            <a:pPr marL="285750" indent="-285750">
              <a:buFont typeface="Wingdings" panose="05000000000000000000" pitchFamily="2" charset="2"/>
              <a:buChar char="q"/>
            </a:pPr>
            <a:endParaRPr lang="en-GB" dirty="0"/>
          </a:p>
        </p:txBody>
      </p:sp>
      <p:sp>
        <p:nvSpPr>
          <p:cNvPr id="3" name="TextBox 2">
            <a:extLst>
              <a:ext uri="{FF2B5EF4-FFF2-40B4-BE49-F238E27FC236}">
                <a16:creationId xmlns:a16="http://schemas.microsoft.com/office/drawing/2014/main" id="{8B510124-25E8-FD87-31A0-68218898F32E}"/>
              </a:ext>
            </a:extLst>
          </p:cNvPr>
          <p:cNvSpPr txBox="1"/>
          <p:nvPr/>
        </p:nvSpPr>
        <p:spPr>
          <a:xfrm>
            <a:off x="349609" y="5508075"/>
            <a:ext cx="11492439" cy="1200329"/>
          </a:xfrm>
          <a:prstGeom prst="rect">
            <a:avLst/>
          </a:prstGeom>
          <a:noFill/>
        </p:spPr>
        <p:txBody>
          <a:bodyPr wrap="square">
            <a:spAutoFit/>
          </a:bodyPr>
          <a:lstStyle/>
          <a:p>
            <a:pPr algn="ctr"/>
            <a:r>
              <a:rPr lang="en-GB" sz="2400" dirty="0">
                <a:latin typeface="Arial" panose="020B0604020202020204" pitchFamily="34" charset="0"/>
                <a:cs typeface="Arial" panose="020B0604020202020204" pitchFamily="34" charset="0"/>
              </a:rPr>
              <a:t>The UK government's "Transforming for a Digital Future" initiative, which aims to modernise public services, including the hospitality and tourism industries, has created a rationale for the employment of artificial intelligence (GOV.UK, 2023). </a:t>
            </a:r>
          </a:p>
        </p:txBody>
      </p:sp>
      <p:sp>
        <p:nvSpPr>
          <p:cNvPr id="4" name="TextBox 3">
            <a:extLst>
              <a:ext uri="{FF2B5EF4-FFF2-40B4-BE49-F238E27FC236}">
                <a16:creationId xmlns:a16="http://schemas.microsoft.com/office/drawing/2014/main" id="{38F972FC-8252-8D2A-F514-D3639A052391}"/>
              </a:ext>
            </a:extLst>
          </p:cNvPr>
          <p:cNvSpPr txBox="1"/>
          <p:nvPr/>
        </p:nvSpPr>
        <p:spPr>
          <a:xfrm>
            <a:off x="7644237" y="4999058"/>
            <a:ext cx="3400290" cy="461665"/>
          </a:xfrm>
          <a:prstGeom prst="rect">
            <a:avLst/>
          </a:prstGeom>
          <a:noFill/>
        </p:spPr>
        <p:txBody>
          <a:bodyPr wrap="square">
            <a:spAutoFit/>
          </a:bodyPr>
          <a:lstStyle/>
          <a:p>
            <a:pPr algn="ctr"/>
            <a:r>
              <a:rPr lang="en-GB" sz="2400" dirty="0">
                <a:latin typeface="Arial" panose="020B0604020202020204" pitchFamily="34" charset="0"/>
                <a:cs typeface="Arial" panose="020B0604020202020204" pitchFamily="34" charset="0"/>
              </a:rPr>
              <a:t>(Dreamstime, 2024)</a:t>
            </a:r>
          </a:p>
        </p:txBody>
      </p:sp>
    </p:spTree>
    <p:extLst>
      <p:ext uri="{BB962C8B-B14F-4D97-AF65-F5344CB8AC3E}">
        <p14:creationId xmlns:p14="http://schemas.microsoft.com/office/powerpoint/2010/main" val="2382241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7499514-3683-7836-161E-259C9A78167C}"/>
              </a:ext>
            </a:extLst>
          </p:cNvPr>
          <p:cNvSpPr txBox="1"/>
          <p:nvPr/>
        </p:nvSpPr>
        <p:spPr>
          <a:xfrm>
            <a:off x="383457" y="436971"/>
            <a:ext cx="11641395" cy="1456267"/>
          </a:xfrm>
          <a:prstGeom prst="rect">
            <a:avLst/>
          </a:prstGeom>
          <a:effectLst/>
        </p:spPr>
        <p:txBody>
          <a:bodyPr vert="horz" lIns="91440" tIns="45720" rIns="91440" bIns="45720" rtlCol="0" anchor="ctr">
            <a:noAutofit/>
          </a:bodyPr>
          <a:lstStyle/>
          <a:p>
            <a:pPr>
              <a:spcBef>
                <a:spcPct val="0"/>
              </a:spcBef>
              <a:spcAft>
                <a:spcPts val="800"/>
              </a:spcAft>
            </a:pPr>
            <a:r>
              <a:rPr lang="en-US" sz="4800" b="1" dirty="0">
                <a:ln w="3175" cmpd="sng">
                  <a:noFill/>
                </a:ln>
                <a:latin typeface="Arial" panose="020B0604020202020204" pitchFamily="34" charset="0"/>
                <a:ea typeface="+mj-ea"/>
                <a:cs typeface="Arial" panose="020B0604020202020204" pitchFamily="34" charset="0"/>
              </a:rPr>
              <a:t>Future Policy and Management for </a:t>
            </a:r>
          </a:p>
          <a:p>
            <a:pPr>
              <a:spcBef>
                <a:spcPct val="0"/>
              </a:spcBef>
              <a:spcAft>
                <a:spcPts val="800"/>
              </a:spcAft>
            </a:pPr>
            <a:r>
              <a:rPr lang="en-US" sz="4800" b="1" dirty="0">
                <a:ln w="3175" cmpd="sng">
                  <a:noFill/>
                </a:ln>
                <a:latin typeface="Arial" panose="020B0604020202020204" pitchFamily="34" charset="0"/>
                <a:ea typeface="+mj-ea"/>
                <a:cs typeface="Arial" panose="020B0604020202020204" pitchFamily="34" charset="0"/>
              </a:rPr>
              <a:t>Digital Transformation in Hospitality </a:t>
            </a:r>
          </a:p>
          <a:p>
            <a:pPr>
              <a:spcBef>
                <a:spcPct val="0"/>
              </a:spcBef>
              <a:spcAft>
                <a:spcPts val="800"/>
              </a:spcAft>
            </a:pPr>
            <a:r>
              <a:rPr lang="en-US" sz="4800" b="1" dirty="0">
                <a:ln w="3175" cmpd="sng">
                  <a:noFill/>
                </a:ln>
                <a:latin typeface="Arial" panose="020B0604020202020204" pitchFamily="34" charset="0"/>
                <a:ea typeface="+mj-ea"/>
                <a:cs typeface="Arial" panose="020B0604020202020204" pitchFamily="34" charset="0"/>
              </a:rPr>
              <a:t>and Tourism</a:t>
            </a:r>
            <a:endParaRPr lang="en-US" sz="4800" dirty="0">
              <a:ln w="3175" cmpd="sng">
                <a:noFill/>
              </a:ln>
              <a:latin typeface="Arial" panose="020B0604020202020204" pitchFamily="34" charset="0"/>
              <a:ea typeface="+mj-ea"/>
              <a:cs typeface="Arial" panose="020B0604020202020204" pitchFamily="34" charset="0"/>
            </a:endParaRPr>
          </a:p>
        </p:txBody>
      </p:sp>
      <p:sp>
        <p:nvSpPr>
          <p:cNvPr id="10" name="TextBox 9">
            <a:extLst>
              <a:ext uri="{FF2B5EF4-FFF2-40B4-BE49-F238E27FC236}">
                <a16:creationId xmlns:a16="http://schemas.microsoft.com/office/drawing/2014/main" id="{E555CF9E-D355-DA22-6139-B5AA8536B2AB}"/>
              </a:ext>
            </a:extLst>
          </p:cNvPr>
          <p:cNvSpPr txBox="1"/>
          <p:nvPr/>
        </p:nvSpPr>
        <p:spPr>
          <a:xfrm>
            <a:off x="496527" y="2539077"/>
            <a:ext cx="6959495" cy="2239844"/>
          </a:xfrm>
          <a:prstGeom prst="rect">
            <a:avLst/>
          </a:prstGeom>
          <a:noFill/>
        </p:spPr>
        <p:txBody>
          <a:bodyPr wrap="square" rtlCol="0">
            <a:spAutoFit/>
          </a:bodyPr>
          <a:lstStyle/>
          <a:p>
            <a:pPr marL="285750" indent="-28575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Policy management must be handled carefully </a:t>
            </a:r>
          </a:p>
          <a:p>
            <a:pPr marL="285750" indent="-28575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Human engagement with AI chatbots </a:t>
            </a:r>
          </a:p>
          <a:p>
            <a:pPr marL="285750" indent="-28575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Avoid </a:t>
            </a: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overreliance </a:t>
            </a:r>
            <a:r>
              <a:rPr lang="en-GB" sz="2400" dirty="0">
                <a:latin typeface="Arial" panose="020B0604020202020204" pitchFamily="34" charset="0"/>
                <a:cs typeface="Arial" panose="020B0604020202020204" pitchFamily="34" charset="0"/>
              </a:rPr>
              <a:t>on technical aspects </a:t>
            </a:r>
          </a:p>
          <a:p>
            <a:pPr marL="285750" indent="-28575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Employ environmentally friendly technologies</a:t>
            </a:r>
          </a:p>
        </p:txBody>
      </p:sp>
      <p:sp>
        <p:nvSpPr>
          <p:cNvPr id="3" name="TextBox 2">
            <a:extLst>
              <a:ext uri="{FF2B5EF4-FFF2-40B4-BE49-F238E27FC236}">
                <a16:creationId xmlns:a16="http://schemas.microsoft.com/office/drawing/2014/main" id="{A6C34554-9BB3-327E-F6D9-0BD4AB064B60}"/>
              </a:ext>
            </a:extLst>
          </p:cNvPr>
          <p:cNvSpPr txBox="1"/>
          <p:nvPr/>
        </p:nvSpPr>
        <p:spPr>
          <a:xfrm>
            <a:off x="496527" y="5240489"/>
            <a:ext cx="11415253" cy="1569660"/>
          </a:xfrm>
          <a:prstGeom prst="rect">
            <a:avLst/>
          </a:prstGeom>
          <a:noFill/>
        </p:spPr>
        <p:txBody>
          <a:bodyPr wrap="square">
            <a:spAutoFit/>
          </a:bodyPr>
          <a:lstStyle/>
          <a:p>
            <a:pPr algn="ctr"/>
            <a:r>
              <a:rPr lang="en-GB" sz="2400" dirty="0">
                <a:latin typeface="Arial" panose="020B0604020202020204" pitchFamily="34" charset="0"/>
                <a:cs typeface="Arial" panose="020B0604020202020204" pitchFamily="34" charset="0"/>
              </a:rPr>
              <a:t>Gutierriz </a:t>
            </a:r>
            <a:r>
              <a:rPr lang="en-GB" sz="2400" i="1" dirty="0">
                <a:latin typeface="Arial" panose="020B0604020202020204" pitchFamily="34" charset="0"/>
                <a:cs typeface="Arial" panose="020B0604020202020204" pitchFamily="34" charset="0"/>
              </a:rPr>
              <a:t>et al</a:t>
            </a:r>
            <a:r>
              <a:rPr lang="en-GB" sz="2400" dirty="0">
                <a:latin typeface="Arial" panose="020B0604020202020204" pitchFamily="34" charset="0"/>
                <a:cs typeface="Arial" panose="020B0604020202020204" pitchFamily="34" charset="0"/>
              </a:rPr>
              <a:t>. (2023) emphasised the importance of promoting sustainability when working on digital transformation. It caters to customers that appreciate and seek sustainability, while also keeping up with global trends and strengthening the brand's reputation.</a:t>
            </a:r>
          </a:p>
        </p:txBody>
      </p:sp>
      <p:pic>
        <p:nvPicPr>
          <p:cNvPr id="5" name="Picture 4">
            <a:extLst>
              <a:ext uri="{FF2B5EF4-FFF2-40B4-BE49-F238E27FC236}">
                <a16:creationId xmlns:a16="http://schemas.microsoft.com/office/drawing/2014/main" id="{B11F6D58-7811-E6BA-36DD-3A032DFB39BB}"/>
              </a:ext>
            </a:extLst>
          </p:cNvPr>
          <p:cNvPicPr>
            <a:picLocks noChangeAspect="1"/>
          </p:cNvPicPr>
          <p:nvPr/>
        </p:nvPicPr>
        <p:blipFill>
          <a:blip r:embed="rId3"/>
          <a:stretch>
            <a:fillRect/>
          </a:stretch>
        </p:blipFill>
        <p:spPr>
          <a:xfrm>
            <a:off x="7207046" y="1850542"/>
            <a:ext cx="4837652" cy="2840596"/>
          </a:xfrm>
          <a:prstGeom prst="rect">
            <a:avLst/>
          </a:prstGeom>
        </p:spPr>
      </p:pic>
      <p:sp>
        <p:nvSpPr>
          <p:cNvPr id="8" name="TextBox 7">
            <a:extLst>
              <a:ext uri="{FF2B5EF4-FFF2-40B4-BE49-F238E27FC236}">
                <a16:creationId xmlns:a16="http://schemas.microsoft.com/office/drawing/2014/main" id="{1993BECA-96E0-A34F-1FAF-95DB22D42E39}"/>
              </a:ext>
            </a:extLst>
          </p:cNvPr>
          <p:cNvSpPr txBox="1"/>
          <p:nvPr/>
        </p:nvSpPr>
        <p:spPr>
          <a:xfrm>
            <a:off x="7821653" y="4594206"/>
            <a:ext cx="3608438" cy="461665"/>
          </a:xfrm>
          <a:prstGeom prst="rect">
            <a:avLst/>
          </a:prstGeom>
          <a:noFill/>
        </p:spPr>
        <p:txBody>
          <a:bodyPr wrap="square">
            <a:spAutoFit/>
          </a:bodyPr>
          <a:lstStyle/>
          <a:p>
            <a:pPr algn="ctr"/>
            <a:r>
              <a:rPr lang="en-GB" sz="2400" dirty="0">
                <a:latin typeface="Arial" panose="020B0604020202020204" pitchFamily="34" charset="0"/>
                <a:cs typeface="Arial" panose="020B0604020202020204" pitchFamily="34" charset="0"/>
              </a:rPr>
              <a:t>(Biz4intellia, 2024)</a:t>
            </a:r>
          </a:p>
        </p:txBody>
      </p:sp>
    </p:spTree>
    <p:extLst>
      <p:ext uri="{BB962C8B-B14F-4D97-AF65-F5344CB8AC3E}">
        <p14:creationId xmlns:p14="http://schemas.microsoft.com/office/powerpoint/2010/main" val="841569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A02FF83-D4DC-62F3-8D40-3E03A3D2CEDA}"/>
              </a:ext>
            </a:extLst>
          </p:cNvPr>
          <p:cNvSpPr txBox="1"/>
          <p:nvPr/>
        </p:nvSpPr>
        <p:spPr>
          <a:xfrm>
            <a:off x="4064410" y="111336"/>
            <a:ext cx="4063180" cy="662231"/>
          </a:xfrm>
          <a:prstGeom prst="rect">
            <a:avLst/>
          </a:prstGeom>
          <a:effectLst/>
        </p:spPr>
        <p:txBody>
          <a:bodyPr vert="horz" lIns="91440" tIns="45720" rIns="91440" bIns="45720" rtlCol="0" anchor="ctr">
            <a:noAutofit/>
          </a:bodyPr>
          <a:lstStyle/>
          <a:p>
            <a:pPr algn="ctr">
              <a:spcBef>
                <a:spcPct val="0"/>
              </a:spcBef>
              <a:spcAft>
                <a:spcPts val="600"/>
              </a:spcAft>
            </a:pPr>
            <a:r>
              <a:rPr lang="en-US" sz="4800" b="1" dirty="0">
                <a:ln w="3175" cmpd="sng">
                  <a:noFill/>
                </a:ln>
                <a:latin typeface="Arial" panose="020B0604020202020204" pitchFamily="34" charset="0"/>
                <a:ea typeface="+mj-ea"/>
                <a:cs typeface="Arial" panose="020B0604020202020204" pitchFamily="34" charset="0"/>
              </a:rPr>
              <a:t>Conclusion</a:t>
            </a:r>
          </a:p>
        </p:txBody>
      </p:sp>
      <p:sp>
        <p:nvSpPr>
          <p:cNvPr id="7" name="TextBox 6">
            <a:extLst>
              <a:ext uri="{FF2B5EF4-FFF2-40B4-BE49-F238E27FC236}">
                <a16:creationId xmlns:a16="http://schemas.microsoft.com/office/drawing/2014/main" id="{21A9C94C-1503-E874-A403-9C9CE1FD72F7}"/>
              </a:ext>
            </a:extLst>
          </p:cNvPr>
          <p:cNvSpPr txBox="1"/>
          <p:nvPr/>
        </p:nvSpPr>
        <p:spPr>
          <a:xfrm>
            <a:off x="975495" y="885140"/>
            <a:ext cx="10241009" cy="3545974"/>
          </a:xfrm>
          <a:prstGeom prst="rect">
            <a:avLst/>
          </a:prstGeom>
        </p:spPr>
        <p:txBody>
          <a:bodyPr vert="horz" lIns="91440" tIns="45720" rIns="91440" bIns="45720" rtlCol="0" anchor="ctr">
            <a:normAutofit fontScale="25000" lnSpcReduction="20000"/>
          </a:bodyPr>
          <a:lstStyle/>
          <a:p>
            <a:pPr marL="285750" indent="-285750" algn="ctr">
              <a:lnSpc>
                <a:spcPct val="120000"/>
              </a:lnSpc>
              <a:spcAft>
                <a:spcPts val="1000"/>
              </a:spcAft>
              <a:buClr>
                <a:schemeClr val="tx1"/>
              </a:buClr>
              <a:buSzPct val="100000"/>
              <a:buFont typeface="Wingdings" panose="05000000000000000000" pitchFamily="2" charset="2"/>
              <a:buChar char="q"/>
            </a:pPr>
            <a:r>
              <a:rPr lang="en-US" sz="9600" dirty="0">
                <a:latin typeface="Arial" panose="020B0604020202020204" pitchFamily="34" charset="0"/>
                <a:cs typeface="Arial" panose="020B0604020202020204" pitchFamily="34" charset="0"/>
              </a:rPr>
              <a:t>AI is an essential component of digital transformation in the hospitality and tourism sector</a:t>
            </a:r>
          </a:p>
          <a:p>
            <a:pPr marL="285750" indent="-285750" algn="ctr">
              <a:lnSpc>
                <a:spcPct val="120000"/>
              </a:lnSpc>
              <a:spcAft>
                <a:spcPts val="1000"/>
              </a:spcAft>
              <a:buClr>
                <a:schemeClr val="tx1"/>
              </a:buClr>
              <a:buSzPct val="100000"/>
              <a:buFont typeface="Wingdings" panose="05000000000000000000" pitchFamily="2" charset="2"/>
              <a:buChar char="q"/>
            </a:pPr>
            <a:r>
              <a:rPr lang="en-US" sz="9600" dirty="0">
                <a:latin typeface="Arial" panose="020B0604020202020204" pitchFamily="34" charset="0"/>
                <a:cs typeface="Arial" panose="020B0604020202020204" pitchFamily="34" charset="0"/>
              </a:rPr>
              <a:t>Implementing AI gives customers smarter options, which enhances operational effectiveness and tailored made services</a:t>
            </a:r>
          </a:p>
          <a:p>
            <a:pPr marL="285750" indent="-285750" algn="ctr">
              <a:lnSpc>
                <a:spcPct val="120000"/>
              </a:lnSpc>
              <a:spcAft>
                <a:spcPts val="1000"/>
              </a:spcAft>
              <a:buClr>
                <a:schemeClr val="tx1"/>
              </a:buClr>
              <a:buSzPct val="100000"/>
              <a:buFont typeface="Wingdings" panose="05000000000000000000" pitchFamily="2" charset="2"/>
              <a:buChar char="q"/>
            </a:pPr>
            <a:r>
              <a:rPr lang="en-US" sz="9600" dirty="0">
                <a:latin typeface="Arial" panose="020B0604020202020204" pitchFamily="34" charset="0"/>
                <a:cs typeface="Arial" panose="020B0604020202020204" pitchFamily="34" charset="0"/>
              </a:rPr>
              <a:t>Future policy also depends on sustainability, as green campaigns are embraced by markets and consumers' desire to travel sustainably</a:t>
            </a:r>
          </a:p>
          <a:p>
            <a:pPr marL="285750" indent="-285750" algn="ctr">
              <a:lnSpc>
                <a:spcPct val="120000"/>
              </a:lnSpc>
              <a:spcAft>
                <a:spcPts val="1000"/>
              </a:spcAft>
              <a:buClr>
                <a:schemeClr val="tx1"/>
              </a:buClr>
              <a:buSzPct val="100000"/>
              <a:buFont typeface="Wingdings" panose="05000000000000000000" pitchFamily="2" charset="2"/>
              <a:buChar char="q"/>
            </a:pPr>
            <a:r>
              <a:rPr lang="en-US" sz="9600" dirty="0">
                <a:latin typeface="Arial" panose="020B0604020202020204" pitchFamily="34" charset="0"/>
                <a:cs typeface="Arial" panose="020B0604020202020204" pitchFamily="34" charset="0"/>
              </a:rPr>
              <a:t>Employee involvement and data privacy concerns are regarded as important hurdles to the technology's effectiveness</a:t>
            </a:r>
          </a:p>
          <a:p>
            <a:pPr marL="285750" indent="-285750" algn="ctr">
              <a:lnSpc>
                <a:spcPct val="90000"/>
              </a:lnSpc>
              <a:spcAft>
                <a:spcPts val="1000"/>
              </a:spcAft>
              <a:buClr>
                <a:schemeClr val="tx1"/>
              </a:buClr>
              <a:buSzPct val="100000"/>
              <a:buFont typeface="Arial"/>
              <a:buChar char="•"/>
            </a:pPr>
            <a:endParaRPr lang="en-US" sz="1500" dirty="0"/>
          </a:p>
        </p:txBody>
      </p:sp>
      <p:pic>
        <p:nvPicPr>
          <p:cNvPr id="5" name="Picture 4">
            <a:extLst>
              <a:ext uri="{FF2B5EF4-FFF2-40B4-BE49-F238E27FC236}">
                <a16:creationId xmlns:a16="http://schemas.microsoft.com/office/drawing/2014/main" id="{DBD909F7-42DE-80EC-99D3-8F1D491B4C09}"/>
              </a:ext>
            </a:extLst>
          </p:cNvPr>
          <p:cNvPicPr>
            <a:picLocks noChangeAspect="1"/>
          </p:cNvPicPr>
          <p:nvPr/>
        </p:nvPicPr>
        <p:blipFill>
          <a:blip r:embed="rId3"/>
          <a:stretch>
            <a:fillRect/>
          </a:stretch>
        </p:blipFill>
        <p:spPr>
          <a:xfrm>
            <a:off x="9285855" y="4567780"/>
            <a:ext cx="2875223" cy="2193371"/>
          </a:xfrm>
          <a:prstGeom prst="ellipse">
            <a:avLst/>
          </a:prstGeom>
          <a:ln>
            <a:noFill/>
          </a:ln>
          <a:effectLst>
            <a:softEdge rad="112500"/>
          </a:effectLst>
        </p:spPr>
      </p:pic>
      <p:sp>
        <p:nvSpPr>
          <p:cNvPr id="4" name="TextBox 3">
            <a:extLst>
              <a:ext uri="{FF2B5EF4-FFF2-40B4-BE49-F238E27FC236}">
                <a16:creationId xmlns:a16="http://schemas.microsoft.com/office/drawing/2014/main" id="{00C597D5-0D80-5901-33DC-9E2FF677159F}"/>
              </a:ext>
            </a:extLst>
          </p:cNvPr>
          <p:cNvSpPr txBox="1"/>
          <p:nvPr/>
        </p:nvSpPr>
        <p:spPr>
          <a:xfrm>
            <a:off x="2761894" y="4721156"/>
            <a:ext cx="6637290" cy="1569660"/>
          </a:xfrm>
          <a:prstGeom prst="rect">
            <a:avLst/>
          </a:prstGeom>
          <a:noFill/>
        </p:spPr>
        <p:txBody>
          <a:bodyPr wrap="square">
            <a:spAutoFit/>
          </a:bodyPr>
          <a:lstStyle/>
          <a:p>
            <a:pPr algn="ctr"/>
            <a:r>
              <a:rPr lang="en-GB" sz="2400" dirty="0">
                <a:latin typeface="Arial" panose="020B0604020202020204" pitchFamily="34" charset="0"/>
                <a:cs typeface="Arial" panose="020B0604020202020204" pitchFamily="34" charset="0"/>
              </a:rPr>
              <a:t>This result presents credibility to Majid </a:t>
            </a:r>
            <a:r>
              <a:rPr lang="en-GB" sz="2400" i="1" dirty="0">
                <a:latin typeface="Arial" panose="020B0604020202020204" pitchFamily="34" charset="0"/>
                <a:cs typeface="Arial" panose="020B0604020202020204" pitchFamily="34" charset="0"/>
              </a:rPr>
              <a:t>et al.</a:t>
            </a:r>
            <a:r>
              <a:rPr lang="en-GB" sz="2400" dirty="0">
                <a:latin typeface="Arial" panose="020B0604020202020204" pitchFamily="34" charset="0"/>
                <a:cs typeface="Arial" panose="020B0604020202020204" pitchFamily="34" charset="0"/>
              </a:rPr>
              <a:t> (2023) argument that technologically advanced automation for a sustainable future in the hospitality industry is achievable. </a:t>
            </a:r>
          </a:p>
        </p:txBody>
      </p:sp>
      <p:pic>
        <p:nvPicPr>
          <p:cNvPr id="6" name="Picture 5">
            <a:extLst>
              <a:ext uri="{FF2B5EF4-FFF2-40B4-BE49-F238E27FC236}">
                <a16:creationId xmlns:a16="http://schemas.microsoft.com/office/drawing/2014/main" id="{E0306F86-D0A1-28B2-246C-15C946183638}"/>
              </a:ext>
            </a:extLst>
          </p:cNvPr>
          <p:cNvPicPr>
            <a:picLocks noChangeAspect="1"/>
          </p:cNvPicPr>
          <p:nvPr/>
        </p:nvPicPr>
        <p:blipFill>
          <a:blip r:embed="rId4"/>
          <a:stretch>
            <a:fillRect/>
          </a:stretch>
        </p:blipFill>
        <p:spPr>
          <a:xfrm>
            <a:off x="0" y="4567780"/>
            <a:ext cx="2875223" cy="2131891"/>
          </a:xfrm>
          <a:prstGeom prst="ellipse">
            <a:avLst/>
          </a:prstGeom>
          <a:ln>
            <a:noFill/>
          </a:ln>
          <a:effectLst>
            <a:softEdge rad="112500"/>
          </a:effectLst>
        </p:spPr>
      </p:pic>
    </p:spTree>
    <p:extLst>
      <p:ext uri="{BB962C8B-B14F-4D97-AF65-F5344CB8AC3E}">
        <p14:creationId xmlns:p14="http://schemas.microsoft.com/office/powerpoint/2010/main" val="14293902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82BEB412-C990-FCC9-AE62-29E864D29B89}"/>
              </a:ext>
            </a:extLst>
          </p:cNvPr>
          <p:cNvPicPr>
            <a:picLocks noChangeAspect="1"/>
          </p:cNvPicPr>
          <p:nvPr/>
        </p:nvPicPr>
        <p:blipFill>
          <a:blip r:embed="rId3"/>
          <a:srcRect r="1" b="13"/>
          <a:stretch/>
        </p:blipFill>
        <p:spPr>
          <a:xfrm>
            <a:off x="120650" y="68263"/>
            <a:ext cx="11950700" cy="6721475"/>
          </a:xfrm>
          <a:prstGeom prst="rect">
            <a:avLst/>
          </a:prstGeom>
          <a:noFill/>
        </p:spPr>
      </p:pic>
      <p:sp>
        <p:nvSpPr>
          <p:cNvPr id="13" name="TextBox 12">
            <a:extLst>
              <a:ext uri="{FF2B5EF4-FFF2-40B4-BE49-F238E27FC236}">
                <a16:creationId xmlns:a16="http://schemas.microsoft.com/office/drawing/2014/main" id="{3C4A59D0-5239-F7B4-DB6B-F8DB41E79B92}"/>
              </a:ext>
            </a:extLst>
          </p:cNvPr>
          <p:cNvSpPr txBox="1"/>
          <p:nvPr/>
        </p:nvSpPr>
        <p:spPr>
          <a:xfrm>
            <a:off x="2291254" y="3921148"/>
            <a:ext cx="3090041" cy="461665"/>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Any Questions?</a:t>
            </a:r>
          </a:p>
        </p:txBody>
      </p:sp>
    </p:spTree>
    <p:extLst>
      <p:ext uri="{BB962C8B-B14F-4D97-AF65-F5344CB8AC3E}">
        <p14:creationId xmlns:p14="http://schemas.microsoft.com/office/powerpoint/2010/main" val="29399308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40EEB41-3399-0D32-714D-E2F3AD5D5597}"/>
              </a:ext>
            </a:extLst>
          </p:cNvPr>
          <p:cNvSpPr txBox="1"/>
          <p:nvPr/>
        </p:nvSpPr>
        <p:spPr>
          <a:xfrm>
            <a:off x="152400" y="70973"/>
            <a:ext cx="11729884" cy="6883936"/>
          </a:xfrm>
          <a:prstGeom prst="rect">
            <a:avLst/>
          </a:prstGeom>
          <a:noFill/>
        </p:spPr>
        <p:txBody>
          <a:bodyPr wrap="square">
            <a:spAutoFit/>
          </a:bodyPr>
          <a:lstStyle/>
          <a:p>
            <a:pPr algn="just"/>
            <a:r>
              <a:rPr lang="en-GB" sz="4800" b="1" dirty="0">
                <a:latin typeface="Arial" panose="020B0604020202020204" pitchFamily="34" charset="0"/>
                <a:cs typeface="Arial" panose="020B0604020202020204" pitchFamily="34" charset="0"/>
              </a:rPr>
              <a:t>References: </a:t>
            </a:r>
            <a:endParaRPr kumimoji="0" lang="en-GB" sz="22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Biz4intellia, (2024). </a:t>
            </a:r>
            <a:r>
              <a:rPr kumimoji="0" lang="en-GB" sz="20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The Impact of IoT and AI on the Hotel Industry in the USA Market</a:t>
            </a:r>
            <a:r>
              <a:rPr kumimoji="0" lang="en-GB" sz="2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[Online] Available at: </a:t>
            </a:r>
            <a:r>
              <a:rPr kumimoji="0" lang="en-GB" sz="20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hlinkClick r:id="rId2">
                  <a:extLst>
                    <a:ext uri="{A12FA001-AC4F-418D-AE19-62706E023703}">
                      <ahyp:hlinkClr xmlns:ahyp="http://schemas.microsoft.com/office/drawing/2018/hyperlinkcolor" val="tx"/>
                    </a:ext>
                  </a:extLst>
                </a:hlinkClick>
              </a:rPr>
              <a:t>https://www.biz4intellia.com/blog/iot-and-ai-in-hotel-industry/</a:t>
            </a:r>
            <a:r>
              <a:rPr kumimoji="0" lang="en-GB" sz="20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t>
            </a:r>
            <a:r>
              <a:rPr lang="en-GB" sz="2000" i="1" dirty="0">
                <a:latin typeface="Arial" panose="020B0604020202020204" pitchFamily="34" charset="0"/>
                <a:cs typeface="Arial" panose="020B0604020202020204" pitchFamily="34" charset="0"/>
              </a:rPr>
              <a:t> </a:t>
            </a:r>
            <a:r>
              <a:rPr lang="en-GB" sz="2000" dirty="0">
                <a:solidFill>
                  <a:prstClr val="white"/>
                </a:solidFill>
                <a:latin typeface="Arial" panose="020B0604020202020204" pitchFamily="34" charset="0"/>
                <a:cs typeface="Arial" panose="020B0604020202020204" pitchFamily="34" charset="0"/>
              </a:rPr>
              <a:t>(Accessed: 04 November 2024).</a:t>
            </a:r>
          </a:p>
          <a:p>
            <a:pPr marL="0" marR="0" lvl="0" indent="0" algn="just" defTabSz="457200" rtl="0" eaLnBrk="1" fontAlgn="auto" latinLnBrk="0" hangingPunct="1">
              <a:lnSpc>
                <a:spcPct val="100000"/>
              </a:lnSpc>
              <a:spcBef>
                <a:spcPts val="0"/>
              </a:spcBef>
              <a:spcAft>
                <a:spcPts val="0"/>
              </a:spcAft>
              <a:buClrTx/>
              <a:buSzTx/>
              <a:buFontTx/>
              <a:buNone/>
              <a:tabLst/>
              <a:defRPr/>
            </a:pPr>
            <a:endParaRPr lang="en-GB" sz="2000" dirty="0">
              <a:latin typeface="Arial" panose="020B0604020202020204" pitchFamily="34" charset="0"/>
              <a:cs typeface="Arial" panose="020B0604020202020204" pitchFamily="34" charset="0"/>
            </a:endParaRPr>
          </a:p>
          <a:p>
            <a:pPr algn="just">
              <a:spcAft>
                <a:spcPts val="800"/>
              </a:spcAft>
            </a:pPr>
            <a:r>
              <a:rPr lang="en-GB" sz="2000" kern="100" dirty="0">
                <a:effectLst/>
                <a:latin typeface="Arial" panose="020B0604020202020204" pitchFamily="34" charset="0"/>
                <a:ea typeface="Aptos" panose="020B0004020202020204" pitchFamily="34" charset="0"/>
                <a:cs typeface="Times New Roman" panose="02020603050405020304" pitchFamily="18" charset="0"/>
              </a:rPr>
              <a:t>Bulchand-Gidumal, J., William Secin, E., O’Connor, P. and Buhalis, D., (2023). Artificial intelligence’s impact on hospitality and tourism marketing: exploring key themes and addressing challenges. </a:t>
            </a:r>
            <a:r>
              <a:rPr lang="en-GB" sz="2000" i="1" kern="100" dirty="0">
                <a:effectLst/>
                <a:latin typeface="Arial" panose="020B0604020202020204" pitchFamily="34" charset="0"/>
                <a:ea typeface="Aptos" panose="020B0004020202020204" pitchFamily="34" charset="0"/>
                <a:cs typeface="Times New Roman" panose="02020603050405020304" pitchFamily="18" charset="0"/>
              </a:rPr>
              <a:t>Current Issues in Tourism</a:t>
            </a:r>
            <a:r>
              <a:rPr lang="en-GB" sz="2000" kern="100" dirty="0">
                <a:effectLst/>
                <a:latin typeface="Arial" panose="020B0604020202020204" pitchFamily="34" charset="0"/>
                <a:ea typeface="Aptos" panose="020B0004020202020204" pitchFamily="34" charset="0"/>
                <a:cs typeface="Times New Roman" panose="02020603050405020304" pitchFamily="18" charset="0"/>
              </a:rPr>
              <a:t>, </a:t>
            </a:r>
            <a:r>
              <a:rPr lang="en-GB" sz="2000" i="1" kern="100" dirty="0">
                <a:effectLst/>
                <a:latin typeface="Arial" panose="020B0604020202020204" pitchFamily="34" charset="0"/>
                <a:ea typeface="Aptos" panose="020B0004020202020204" pitchFamily="34" charset="0"/>
                <a:cs typeface="Times New Roman" panose="02020603050405020304" pitchFamily="18" charset="0"/>
              </a:rPr>
              <a:t>27</a:t>
            </a:r>
            <a:r>
              <a:rPr lang="en-GB" sz="2000" kern="100" dirty="0">
                <a:effectLst/>
                <a:latin typeface="Arial" panose="020B0604020202020204" pitchFamily="34" charset="0"/>
                <a:ea typeface="Aptos" panose="020B0004020202020204" pitchFamily="34" charset="0"/>
                <a:cs typeface="Times New Roman" panose="02020603050405020304" pitchFamily="18" charset="0"/>
              </a:rPr>
              <a:t>(14), pp.2345-2362. Available at: </a:t>
            </a:r>
            <a:r>
              <a:rPr lang="en-GB" sz="2000" kern="100" dirty="0">
                <a:latin typeface="Arial" panose="020B0604020202020204" pitchFamily="34" charset="0"/>
                <a:ea typeface="Aptos" panose="020B0004020202020204" pitchFamily="34" charset="0"/>
                <a:cs typeface="Times New Roman" panose="02020603050405020304" pitchFamily="18" charset="0"/>
              </a:rPr>
              <a:t>https://doi.org/10.1080/13683500.2023.2229480</a:t>
            </a:r>
          </a:p>
          <a:p>
            <a:pPr algn="just">
              <a:spcAft>
                <a:spcPts val="800"/>
              </a:spcAft>
            </a:pPr>
            <a:endParaRPr lang="en-GB" sz="2000" kern="100" dirty="0">
              <a:effectLst/>
              <a:latin typeface="Arial" panose="020B0604020202020204" pitchFamily="34" charset="0"/>
              <a:ea typeface="Aptos" panose="020B0004020202020204" pitchFamily="34" charset="0"/>
              <a:cs typeface="Times New Roman" panose="02020603050405020304" pitchFamily="18" charset="0"/>
            </a:endParaRP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Cihms, (2022). </a:t>
            </a:r>
            <a:r>
              <a:rPr kumimoji="0" lang="en-GB" sz="20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Artificial Intelligence in the Hospitality Industry: An Overview </a:t>
            </a:r>
            <a:r>
              <a:rPr kumimoji="0" lang="en-GB" sz="2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[Online] Available at: </a:t>
            </a:r>
            <a:r>
              <a:rPr kumimoji="0" lang="en-GB" sz="20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hlinkClick r:id="rId3">
                  <a:extLst>
                    <a:ext uri="{A12FA001-AC4F-418D-AE19-62706E023703}">
                      <ahyp:hlinkClr xmlns:ahyp="http://schemas.microsoft.com/office/drawing/2018/hyperlinkcolor" val="tx"/>
                    </a:ext>
                  </a:extLst>
                </a:hlinkClick>
              </a:rPr>
              <a:t>https://www.cihms.com/en/ai-in-the-hospitality/</a:t>
            </a:r>
            <a:r>
              <a:rPr kumimoji="0" lang="en-GB" sz="2000" b="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t>
            </a:r>
            <a:r>
              <a:rPr lang="en-GB" sz="2000" dirty="0">
                <a:latin typeface="Arial" panose="020B0604020202020204" pitchFamily="34" charset="0"/>
                <a:cs typeface="Arial" panose="020B0604020202020204" pitchFamily="34" charset="0"/>
              </a:rPr>
              <a:t>(Accessed: 04 November 2024).</a:t>
            </a:r>
          </a:p>
          <a:p>
            <a:pPr marL="0" marR="0" lvl="0" indent="0" algn="just" defTabSz="457200" rtl="0" eaLnBrk="1" fontAlgn="auto" latinLnBrk="0" hangingPunct="1">
              <a:lnSpc>
                <a:spcPct val="100000"/>
              </a:lnSpc>
              <a:spcBef>
                <a:spcPts val="0"/>
              </a:spcBef>
              <a:spcAft>
                <a:spcPts val="0"/>
              </a:spcAft>
              <a:buClrTx/>
              <a:buSzTx/>
              <a:buFontTx/>
              <a:buNone/>
              <a:tabLst/>
              <a:defRPr/>
            </a:pPr>
            <a:endParaRPr lang="en-GB" sz="2000" dirty="0">
              <a:latin typeface="Arial" panose="020B0604020202020204" pitchFamily="34" charset="0"/>
              <a:cs typeface="Arial" panose="020B0604020202020204" pitchFamily="34" charset="0"/>
            </a:endParaRPr>
          </a:p>
          <a:p>
            <a:pPr marL="0" marR="0" lvl="0" indent="0" algn="just" defTabSz="457200" rtl="0" eaLnBrk="1" fontAlgn="auto" latinLnBrk="0" hangingPunct="1">
              <a:lnSpc>
                <a:spcPct val="100000"/>
              </a:lnSpc>
              <a:spcBef>
                <a:spcPts val="0"/>
              </a:spcBef>
              <a:spcAft>
                <a:spcPts val="0"/>
              </a:spcAft>
              <a:buClrTx/>
              <a:buSzTx/>
              <a:buFontTx/>
              <a:buNone/>
              <a:tabLst/>
              <a:defRPr/>
            </a:pPr>
            <a:r>
              <a:rPr lang="en-GB" sz="2000" dirty="0">
                <a:latin typeface="Arial" panose="020B0604020202020204" pitchFamily="34" charset="0"/>
                <a:cs typeface="Arial" panose="020B0604020202020204" pitchFamily="34" charset="0"/>
              </a:rPr>
              <a:t>Dang, T.D. and Nguyen, M.T., (2023). Systematic review and research agenda for the tourism and hospitality sector: co-creation of customer value in the digital age. Future Business Journal, 9(1), p.94. Available at: https://doi.org/10.1186/s43093-023-00274-5</a:t>
            </a:r>
          </a:p>
          <a:p>
            <a:pPr marL="0" marR="0" lvl="0" indent="0" algn="just" defTabSz="457200" rtl="0" eaLnBrk="1" fontAlgn="auto" latinLnBrk="0" hangingPunct="1">
              <a:lnSpc>
                <a:spcPct val="100000"/>
              </a:lnSpc>
              <a:spcBef>
                <a:spcPts val="0"/>
              </a:spcBef>
              <a:spcAft>
                <a:spcPts val="0"/>
              </a:spcAft>
              <a:buClrTx/>
              <a:buSzTx/>
              <a:buFontTx/>
              <a:buNone/>
              <a:tabLst/>
              <a:defRPr/>
            </a:pPr>
            <a:endParaRPr lang="en-GB" sz="2000" dirty="0">
              <a:latin typeface="Arial" panose="020B0604020202020204" pitchFamily="34" charset="0"/>
              <a:cs typeface="Arial" panose="020B0604020202020204" pitchFamily="34" charset="0"/>
            </a:endParaRPr>
          </a:p>
          <a:p>
            <a:pPr marL="0" marR="0" lvl="0" indent="0" algn="just" defTabSz="457200" rtl="0" eaLnBrk="1" fontAlgn="auto" latinLnBrk="0" hangingPunct="1">
              <a:lnSpc>
                <a:spcPct val="100000"/>
              </a:lnSpc>
              <a:spcBef>
                <a:spcPts val="0"/>
              </a:spcBef>
              <a:spcAft>
                <a:spcPts val="0"/>
              </a:spcAft>
              <a:buClrTx/>
              <a:buSzTx/>
              <a:buFontTx/>
              <a:buNone/>
              <a:tabLst/>
              <a:defRPr/>
            </a:pPr>
            <a:r>
              <a:rPr lang="en-GB" sz="2000" dirty="0">
                <a:latin typeface="Arial" panose="020B0604020202020204" pitchFamily="34" charset="0"/>
                <a:cs typeface="Arial" panose="020B0604020202020204" pitchFamily="34" charset="0"/>
              </a:rPr>
              <a:t>Dogar, S., (2024). </a:t>
            </a:r>
            <a:r>
              <a:rPr lang="en-GB" sz="2000" i="1" dirty="0">
                <a:latin typeface="Arial" panose="020B0604020202020204" pitchFamily="34" charset="0"/>
                <a:cs typeface="Arial" panose="020B0604020202020204" pitchFamily="34" charset="0"/>
              </a:rPr>
              <a:t>AI in Content Creation</a:t>
            </a:r>
            <a:r>
              <a:rPr lang="en-GB" sz="2000" dirty="0">
                <a:latin typeface="Arial" panose="020B0604020202020204" pitchFamily="34" charset="0"/>
                <a:cs typeface="Arial" panose="020B0604020202020204" pitchFamily="34" charset="0"/>
              </a:rPr>
              <a:t> [Online] Available at: </a:t>
            </a:r>
            <a:r>
              <a:rPr lang="en-GB" sz="20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https://medium.com/@sohaildogar851/ai-in-content-creation-70776d4b341d</a:t>
            </a:r>
            <a:r>
              <a:rPr lang="en-GB" sz="2000" dirty="0">
                <a:latin typeface="Arial" panose="020B0604020202020204" pitchFamily="34" charset="0"/>
                <a:cs typeface="Arial" panose="020B0604020202020204" pitchFamily="34" charset="0"/>
              </a:rPr>
              <a:t> (Accessed: 04 November 2024).</a:t>
            </a:r>
            <a:endParaRPr lang="en-GB" sz="2000" i="1" dirty="0">
              <a:latin typeface="Arial" panose="020B0604020202020204" pitchFamily="34" charset="0"/>
              <a:cs typeface="Arial" panose="020B0604020202020204" pitchFamily="34" charset="0"/>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716493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80029A8B-4CAA-0DA6-D216-2756E8761E93}"/>
              </a:ext>
            </a:extLst>
          </p:cNvPr>
          <p:cNvSpPr txBox="1"/>
          <p:nvPr/>
        </p:nvSpPr>
        <p:spPr>
          <a:xfrm>
            <a:off x="98322" y="302359"/>
            <a:ext cx="11995355" cy="6247864"/>
          </a:xfrm>
          <a:prstGeom prst="rect">
            <a:avLst/>
          </a:prstGeom>
          <a:noFill/>
        </p:spPr>
        <p:txBody>
          <a:bodyPr wrap="square">
            <a:spAutoFit/>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Dreamstime, (2024). External Business Environment Illustrations &amp; Vectors [Online] Available at: https://www.dreamstime.com/illustration/external-business-environment.html (Accessed: 04 November 2024).</a:t>
            </a:r>
          </a:p>
          <a:p>
            <a:pPr marL="0" marR="0" lvl="0" indent="0" algn="just" defTabSz="457200" rtl="0" eaLnBrk="1" fontAlgn="auto" latinLnBrk="0" hangingPunct="1">
              <a:lnSpc>
                <a:spcPct val="100000"/>
              </a:lnSpc>
              <a:spcBef>
                <a:spcPts val="0"/>
              </a:spcBef>
              <a:spcAft>
                <a:spcPts val="0"/>
              </a:spcAft>
              <a:buClrTx/>
              <a:buSzTx/>
              <a:buFontTx/>
              <a:buNone/>
              <a:tabLst/>
              <a:defRPr/>
            </a:pPr>
            <a:endParaRPr lang="en-GB" sz="2000" dirty="0">
              <a:solidFill>
                <a:prstClr val="white"/>
              </a:solidFill>
              <a:latin typeface="Arial" panose="020B0604020202020204" pitchFamily="34" charset="0"/>
              <a:cs typeface="Arial" panose="020B0604020202020204" pitchFamily="34" charset="0"/>
            </a:endParaRP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GOV.UK., (2023). Transforming for a digital future: government's 2022 to 25 roadmap for digital and data. [online] Available at: https://www.gov.uk/government/publications/transforming-for-a-digital-future-governments-2022-to-25-roadmap-for-digital-and-data/transforming-for-a-digital-future-governments-2022-to-25-roadmap-for-digital-and-data (Accessed: 04 November 2024).</a:t>
            </a: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Gutierriz, I., Ferreira, J.J. and Fernandes, P.O., (2023). Digital transformation and the new combinations in tourism: A systematic literature review. Tourism and Hospitality Research, p.14673584231198414. Available at: </a:t>
            </a:r>
            <a:r>
              <a:rPr lang="en-GB" sz="2000" dirty="0">
                <a:solidFill>
                  <a:prstClr val="white"/>
                </a:solidFill>
                <a:latin typeface="Arial" panose="020B0604020202020204" pitchFamily="34" charset="0"/>
                <a:cs typeface="Arial" panose="020B0604020202020204" pitchFamily="34" charset="0"/>
              </a:rPr>
              <a:t>https://doi.org/10.1177/14673584231198414</a:t>
            </a:r>
            <a:endParaRPr kumimoji="0" lang="en-GB" sz="2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Karagiannis, M., (2024). AI vs. Human Touch: Finding the Balance in Hospitality [Online] Available at: https://medium.com/hotel-tech/ai-vs-human-touch-finding-the-balance-in-hospitality-3c82284971a4 (Accessed: 04 November 2024).</a:t>
            </a: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Majid, G.M., Tussyadiah, I., Kim, Y. R. and Pal, A., (2023). Intelligent automation for sustainable tourism: a systematic review. Journal of Sustainable Tourism, 31(11), pp.2421-2440. Available at: https://doi.org/10.1080/09669582.2023.2246681</a:t>
            </a:r>
          </a:p>
        </p:txBody>
      </p:sp>
    </p:spTree>
    <p:extLst>
      <p:ext uri="{BB962C8B-B14F-4D97-AF65-F5344CB8AC3E}">
        <p14:creationId xmlns:p14="http://schemas.microsoft.com/office/powerpoint/2010/main" val="172056312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3F296A"/>
      </a:dk2>
      <a:lt2>
        <a:srgbClr val="EBEBEB"/>
      </a:lt2>
      <a:accent1>
        <a:srgbClr val="E84574"/>
      </a:accent1>
      <a:accent2>
        <a:srgbClr val="798FF2"/>
      </a:accent2>
      <a:accent3>
        <a:srgbClr val="95C369"/>
      </a:accent3>
      <a:accent4>
        <a:srgbClr val="EE875A"/>
      </a:accent4>
      <a:accent5>
        <a:srgbClr val="C363E8"/>
      </a:accent5>
      <a:accent6>
        <a:srgbClr val="6AADC8"/>
      </a:accent6>
      <a:hlink>
        <a:srgbClr val="FE80C7"/>
      </a:hlink>
      <a:folHlink>
        <a:srgbClr val="FBA3EC"/>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Office_50521701_TF22566005_Win32" id="{51D97319-26EF-40C3-9BCD-562DB358BCFA}" vid="{54A3702A-6CDE-4460-A23A-BAC3F276937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0D51BCB-0419-432E-B7F1-25548446A625}">
  <ds:schemaRefs>
    <ds:schemaRef ds:uri="http://schemas.microsoft.com/sharepoint/v3/contenttype/forms"/>
  </ds:schemaRefs>
</ds:datastoreItem>
</file>

<file path=customXml/itemProps2.xml><?xml version="1.0" encoding="utf-8"?>
<ds:datastoreItem xmlns:ds="http://schemas.openxmlformats.org/officeDocument/2006/customXml" ds:itemID="{1F08B90B-70ED-4539-9C14-FB2728D9064F}">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9E8D3305-1D9D-4BC8-A40F-6F8AE50BD7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Future design</Template>
  <TotalTime>1496</TotalTime>
  <Words>853</Words>
  <Application>Microsoft Office PowerPoint</Application>
  <PresentationFormat>Widescreen</PresentationFormat>
  <Paragraphs>70</Paragraphs>
  <Slides>9</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Wingdings</vt:lpstr>
      <vt:lpstr>Celestial</vt:lpstr>
      <vt:lpstr>BMIH6001  Contemporary  Themes in the Hotel  and Hospitality Sector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Md Jewel Ahmed (2117693)</dc:creator>
  <cp:lastModifiedBy>Md Jewel Ahmed (2117693)</cp:lastModifiedBy>
  <cp:revision>1</cp:revision>
  <dcterms:created xsi:type="dcterms:W3CDTF">2024-10-31T22:59:27Z</dcterms:created>
  <dcterms:modified xsi:type="dcterms:W3CDTF">2024-11-07T14:18:43Z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