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27"/>
  </p:normalViewPr>
  <p:slideViewPr>
    <p:cSldViewPr snapToGrid="0" snapToObjects="1">
      <p:cViewPr varScale="1">
        <p:scale>
          <a:sx n="76" d="100"/>
          <a:sy n="76" d="100"/>
        </p:scale>
        <p:origin x="216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90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84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257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055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575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572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201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903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241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596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4137C-B371-5B4A-AA9D-021ADD2A28F3}" type="datetimeFigureOut">
              <a:rPr lang="en-US" smtClean="0"/>
              <a:t>12/5/17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84187-2566-214F-8EEA-C1DC27721C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40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953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</p:spPr>
      </p:pic>
    </p:spTree>
    <p:extLst>
      <p:ext uri="{BB962C8B-B14F-4D97-AF65-F5344CB8AC3E}">
        <p14:creationId xmlns:p14="http://schemas.microsoft.com/office/powerpoint/2010/main" val="304328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1679664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685596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550683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075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607551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361536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142118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146617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050173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64290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042049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547967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</p:spPr>
      </p:pic>
    </p:spTree>
    <p:extLst>
      <p:ext uri="{BB962C8B-B14F-4D97-AF65-F5344CB8AC3E}">
        <p14:creationId xmlns:p14="http://schemas.microsoft.com/office/powerpoint/2010/main" val="171118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290789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0</Words>
  <Application>Microsoft Macintosh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Chelsey Cowan (P145889)</dc:creator>
  <cp:lastModifiedBy>Chelsey Cowan (P145889)</cp:lastModifiedBy>
  <cp:revision>1</cp:revision>
  <dcterms:created xsi:type="dcterms:W3CDTF">2017-12-05T23:53:29Z</dcterms:created>
  <dcterms:modified xsi:type="dcterms:W3CDTF">2017-12-05T23:59:39Z</dcterms:modified>
</cp:coreProperties>
</file>