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851" r:id="rId1"/>
  </p:sldMasterIdLst>
  <p:sldIdLst>
    <p:sldId id="256" r:id="rId2"/>
  </p:sldIdLst>
  <p:sldSz cx="7556500" cy="10693400"/>
  <p:notesSz cx="6858000" cy="9144000"/>
  <p:embeddedFontLst>
    <p:embeddedFont>
      <p:font typeface="Garet" panose="020B0604020202020204" charset="0"/>
      <p:regular r:id="rId3"/>
    </p:embeddedFont>
    <p:embeddedFont>
      <p:font typeface="Garet Bold" panose="020B0604020202020204" charset="0"/>
      <p:regular r:id="rId4"/>
    </p:embeddedFont>
    <p:embeddedFont>
      <p:font typeface="Rockwell" panose="02060603020205020403" pitchFamily="18" charset="0"/>
      <p:regular r:id="rId5"/>
      <p:bold r:id="rId6"/>
      <p:italic r:id="rId7"/>
      <p:boldItalic r:id="rId8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1748" autoAdjust="0"/>
  </p:normalViewPr>
  <p:slideViewPr>
    <p:cSldViewPr>
      <p:cViewPr varScale="1">
        <p:scale>
          <a:sx n="38" d="100"/>
          <a:sy n="38" d="100"/>
        </p:scale>
        <p:origin x="2288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6.fntdata"/><Relationship Id="rId3" Type="http://schemas.openxmlformats.org/officeDocument/2006/relationships/font" Target="fonts/font1.fntdata"/><Relationship Id="rId7" Type="http://schemas.openxmlformats.org/officeDocument/2006/relationships/font" Target="fonts/font5.fntdata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4.fntdata"/><Relationship Id="rId11" Type="http://schemas.openxmlformats.org/officeDocument/2006/relationships/theme" Target="theme/theme1.xml"/><Relationship Id="rId5" Type="http://schemas.openxmlformats.org/officeDocument/2006/relationships/font" Target="fonts/font3.fntdata"/><Relationship Id="rId10" Type="http://schemas.openxmlformats.org/officeDocument/2006/relationships/viewProps" Target="viewProps.xml"/><Relationship Id="rId4" Type="http://schemas.openxmlformats.org/officeDocument/2006/relationships/font" Target="fonts/font2.fntdata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92885" y="1242154"/>
            <a:ext cx="5166008" cy="4211101"/>
          </a:xfrm>
        </p:spPr>
        <p:txBody>
          <a:bodyPr bIns="0" anchor="b">
            <a:normAutofit/>
          </a:bodyPr>
          <a:lstStyle>
            <a:lvl1pPr algn="ctr">
              <a:defRPr sz="446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92885" y="5453256"/>
            <a:ext cx="5166008" cy="1577174"/>
          </a:xfrm>
        </p:spPr>
        <p:txBody>
          <a:bodyPr tIns="91440" bIns="91440">
            <a:normAutofit/>
          </a:bodyPr>
          <a:lstStyle>
            <a:lvl1pPr marL="0" indent="0" algn="ctr">
              <a:buNone/>
              <a:defRPr sz="1322" b="0">
                <a:solidFill>
                  <a:schemeClr val="tx1"/>
                </a:solidFill>
              </a:defRPr>
            </a:lvl1pPr>
            <a:lvl2pPr marL="283373" indent="0" algn="ctr">
              <a:buNone/>
              <a:defRPr sz="1240"/>
            </a:lvl2pPr>
            <a:lvl3pPr marL="566745" indent="0" algn="ctr">
              <a:buNone/>
              <a:defRPr sz="1116"/>
            </a:lvl3pPr>
            <a:lvl4pPr marL="850118" indent="0" algn="ctr">
              <a:buNone/>
              <a:defRPr sz="992"/>
            </a:lvl4pPr>
            <a:lvl5pPr marL="1133490" indent="0" algn="ctr">
              <a:buNone/>
              <a:defRPr sz="992"/>
            </a:lvl5pPr>
            <a:lvl6pPr marL="1416863" indent="0" algn="ctr">
              <a:buNone/>
              <a:defRPr sz="992"/>
            </a:lvl6pPr>
            <a:lvl7pPr marL="1700235" indent="0" algn="ctr">
              <a:buNone/>
              <a:defRPr sz="992"/>
            </a:lvl7pPr>
            <a:lvl8pPr marL="1983608" indent="0" algn="ctr">
              <a:buNone/>
              <a:defRPr sz="992"/>
            </a:lvl8pPr>
            <a:lvl9pPr marL="2266980" indent="0" algn="ctr">
              <a:buNone/>
              <a:defRPr sz="992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92885" y="513477"/>
            <a:ext cx="3073574" cy="482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4816" y="1245806"/>
            <a:ext cx="662768" cy="785209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6987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180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2886" y="2738262"/>
            <a:ext cx="5166007" cy="3044095"/>
          </a:xfrm>
        </p:spPr>
        <p:txBody>
          <a:bodyPr anchor="b">
            <a:normAutofit/>
          </a:bodyPr>
          <a:lstStyle>
            <a:lvl1pPr algn="ctr">
              <a:defRPr sz="2644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5304" y="5782358"/>
            <a:ext cx="5166007" cy="1731908"/>
          </a:xfrm>
        </p:spPr>
        <p:txBody>
          <a:bodyPr tIns="91440">
            <a:normAutofit/>
          </a:bodyPr>
          <a:lstStyle>
            <a:lvl1pPr marL="0" indent="0" algn="ctr">
              <a:buNone/>
              <a:defRPr sz="1488">
                <a:solidFill>
                  <a:schemeClr val="tx1"/>
                </a:solidFill>
              </a:defRPr>
            </a:lvl1pPr>
            <a:lvl2pPr marL="283373" indent="0">
              <a:buNone/>
              <a:defRPr sz="1240">
                <a:solidFill>
                  <a:schemeClr val="tx1">
                    <a:tint val="75000"/>
                  </a:schemeClr>
                </a:solidFill>
              </a:defRPr>
            </a:lvl2pPr>
            <a:lvl3pPr marL="566745" indent="0">
              <a:buNone/>
              <a:defRPr sz="1116">
                <a:solidFill>
                  <a:schemeClr val="tx1">
                    <a:tint val="75000"/>
                  </a:schemeClr>
                </a:solidFill>
              </a:defRPr>
            </a:lvl3pPr>
            <a:lvl4pPr marL="850118" indent="0">
              <a:buNone/>
              <a:defRPr sz="992">
                <a:solidFill>
                  <a:schemeClr val="tx1">
                    <a:tint val="75000"/>
                  </a:schemeClr>
                </a:solidFill>
              </a:defRPr>
            </a:lvl4pPr>
            <a:lvl5pPr marL="1133490" indent="0">
              <a:buNone/>
              <a:defRPr sz="992">
                <a:solidFill>
                  <a:schemeClr val="tx1">
                    <a:tint val="75000"/>
                  </a:schemeClr>
                </a:solidFill>
              </a:defRPr>
            </a:lvl5pPr>
            <a:lvl6pPr marL="1416863" indent="0">
              <a:buNone/>
              <a:defRPr sz="992">
                <a:solidFill>
                  <a:schemeClr val="tx1">
                    <a:tint val="75000"/>
                  </a:schemeClr>
                </a:solidFill>
              </a:defRPr>
            </a:lvl6pPr>
            <a:lvl7pPr marL="1700235" indent="0">
              <a:buNone/>
              <a:defRPr sz="992">
                <a:solidFill>
                  <a:schemeClr val="tx1">
                    <a:tint val="75000"/>
                  </a:schemeClr>
                </a:solidFill>
              </a:defRPr>
            </a:lvl7pPr>
            <a:lvl8pPr marL="1983608" indent="0">
              <a:buNone/>
              <a:defRPr sz="992">
                <a:solidFill>
                  <a:schemeClr val="tx1">
                    <a:tint val="75000"/>
                  </a:schemeClr>
                </a:solidFill>
              </a:defRPr>
            </a:lvl8pPr>
            <a:lvl9pPr marL="2266980" indent="0">
              <a:buNone/>
              <a:defRPr sz="99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19837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2886" y="1255033"/>
            <a:ext cx="5166007" cy="165173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92885" y="3140248"/>
            <a:ext cx="2450765" cy="536004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908127" y="3140249"/>
            <a:ext cx="2450593" cy="53600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460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2886" y="1253901"/>
            <a:ext cx="5166007" cy="164707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92885" y="3149003"/>
            <a:ext cx="2450765" cy="12504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18" b="0" cap="all" baseline="0">
                <a:solidFill>
                  <a:schemeClr val="accent1"/>
                </a:solidFill>
              </a:defRPr>
            </a:lvl1pPr>
            <a:lvl2pPr marL="283373" indent="0">
              <a:buNone/>
              <a:defRPr sz="1240" b="1"/>
            </a:lvl2pPr>
            <a:lvl3pPr marL="566745" indent="0">
              <a:buNone/>
              <a:defRPr sz="1116" b="1"/>
            </a:lvl3pPr>
            <a:lvl4pPr marL="850118" indent="0">
              <a:buNone/>
              <a:defRPr sz="992" b="1"/>
            </a:lvl4pPr>
            <a:lvl5pPr marL="1133490" indent="0">
              <a:buNone/>
              <a:defRPr sz="992" b="1"/>
            </a:lvl5pPr>
            <a:lvl6pPr marL="1416863" indent="0">
              <a:buNone/>
              <a:defRPr sz="992" b="1"/>
            </a:lvl6pPr>
            <a:lvl7pPr marL="1700235" indent="0">
              <a:buNone/>
              <a:defRPr sz="992" b="1"/>
            </a:lvl7pPr>
            <a:lvl8pPr marL="1983608" indent="0">
              <a:buNone/>
              <a:defRPr sz="992" b="1"/>
            </a:lvl8pPr>
            <a:lvl9pPr marL="2266980" indent="0">
              <a:buNone/>
              <a:defRPr sz="99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92885" y="4403770"/>
            <a:ext cx="2450765" cy="41233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08217" y="3154389"/>
            <a:ext cx="2450675" cy="1250895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18" b="0" cap="all" baseline="0">
                <a:solidFill>
                  <a:schemeClr val="accent1"/>
                </a:solidFill>
              </a:defRPr>
            </a:lvl1pPr>
            <a:lvl2pPr marL="283373" indent="0">
              <a:buNone/>
              <a:defRPr sz="1240" b="1"/>
            </a:lvl2pPr>
            <a:lvl3pPr marL="566745" indent="0">
              <a:buNone/>
              <a:defRPr sz="1116" b="1"/>
            </a:lvl3pPr>
            <a:lvl4pPr marL="850118" indent="0">
              <a:buNone/>
              <a:defRPr sz="992" b="1"/>
            </a:lvl4pPr>
            <a:lvl5pPr marL="1133490" indent="0">
              <a:buNone/>
              <a:defRPr sz="992" b="1"/>
            </a:lvl5pPr>
            <a:lvl6pPr marL="1416863" indent="0">
              <a:buNone/>
              <a:defRPr sz="992" b="1"/>
            </a:lvl6pPr>
            <a:lvl7pPr marL="1700235" indent="0">
              <a:buNone/>
              <a:defRPr sz="992" b="1"/>
            </a:lvl7pPr>
            <a:lvl8pPr marL="1983608" indent="0">
              <a:buNone/>
              <a:defRPr sz="992" b="1"/>
            </a:lvl8pPr>
            <a:lvl9pPr marL="2266980" indent="0">
              <a:buNone/>
              <a:defRPr sz="99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908217" y="4399437"/>
            <a:ext cx="2450675" cy="41123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0260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314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3102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9208" y="1245807"/>
            <a:ext cx="2004778" cy="3752387"/>
          </a:xfrm>
        </p:spPr>
        <p:txBody>
          <a:bodyPr anchor="b">
            <a:normAutofit/>
          </a:bodyPr>
          <a:lstStyle>
            <a:lvl1pPr algn="l">
              <a:defRPr sz="198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59806" y="1245807"/>
            <a:ext cx="2897914" cy="7264318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89208" y="4998194"/>
            <a:ext cx="2001102" cy="3505497"/>
          </a:xfrm>
        </p:spPr>
        <p:txBody>
          <a:bodyPr>
            <a:normAutofit/>
          </a:bodyPr>
          <a:lstStyle>
            <a:lvl1pPr marL="0" indent="0" algn="l">
              <a:buNone/>
              <a:defRPr sz="1322"/>
            </a:lvl1pPr>
            <a:lvl2pPr marL="283373" indent="0">
              <a:buNone/>
              <a:defRPr sz="868"/>
            </a:lvl2pPr>
            <a:lvl3pPr marL="566745" indent="0">
              <a:buNone/>
              <a:defRPr sz="744"/>
            </a:lvl3pPr>
            <a:lvl4pPr marL="850118" indent="0">
              <a:buNone/>
              <a:defRPr sz="620"/>
            </a:lvl4pPr>
            <a:lvl5pPr marL="1133490" indent="0">
              <a:buNone/>
              <a:defRPr sz="620"/>
            </a:lvl5pPr>
            <a:lvl6pPr marL="1416863" indent="0">
              <a:buNone/>
              <a:defRPr sz="620"/>
            </a:lvl6pPr>
            <a:lvl7pPr marL="1700235" indent="0">
              <a:buNone/>
              <a:defRPr sz="620"/>
            </a:lvl7pPr>
            <a:lvl8pPr marL="1983608" indent="0">
              <a:buNone/>
              <a:defRPr sz="620"/>
            </a:lvl8pPr>
            <a:lvl9pPr marL="2266980" indent="0">
              <a:buNone/>
              <a:defRPr sz="62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0018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4129053" y="751831"/>
            <a:ext cx="2901771" cy="8028783"/>
            <a:chOff x="4996501" y="482171"/>
            <a:chExt cx="3511387" cy="5149101"/>
          </a:xfrm>
        </p:grpSpPr>
        <p:sp>
          <p:nvSpPr>
            <p:cNvPr id="14" name="Rectangle 13"/>
            <p:cNvSpPr/>
            <p:nvPr/>
          </p:nvSpPr>
          <p:spPr>
            <a:xfrm>
              <a:off x="4996501" y="482171"/>
              <a:ext cx="3511387" cy="5149101"/>
            </a:xfrm>
            <a:prstGeom prst="rect">
              <a:avLst/>
            </a:prstGeom>
            <a:blipFill dpi="0" rotWithShape="1">
              <a:blip r:embed="rId2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5312152" y="812506"/>
              <a:ext cx="2883013" cy="4479361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3429" y="1761204"/>
            <a:ext cx="2545683" cy="2854355"/>
          </a:xfrm>
        </p:spPr>
        <p:txBody>
          <a:bodyPr anchor="b">
            <a:normAutofit/>
          </a:bodyPr>
          <a:lstStyle>
            <a:lvl1pPr>
              <a:defRPr sz="2644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660939" y="1750336"/>
            <a:ext cx="1846978" cy="6028606"/>
          </a:xfrm>
          <a:solidFill>
            <a:schemeClr val="bg1">
              <a:lumMod val="50000"/>
              <a:lumOff val="50000"/>
              <a:alpha val="80000"/>
            </a:schemeClr>
          </a:solidFill>
          <a:ln w="9525" cap="sq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644" dirty="0"/>
            </a:lvl1pPr>
          </a:lstStyle>
          <a:p>
            <a:pPr lvl="0" algn="ctr" defTabSz="755660">
              <a:spcBef>
                <a:spcPts val="1488"/>
              </a:spcBef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92886" y="4905417"/>
            <a:ext cx="2542036" cy="3124353"/>
          </a:xfrm>
        </p:spPr>
        <p:txBody>
          <a:bodyPr>
            <a:normAutofit/>
          </a:bodyPr>
          <a:lstStyle>
            <a:lvl1pPr marL="0" indent="0" algn="l">
              <a:buNone/>
              <a:defRPr sz="1488"/>
            </a:lvl1pPr>
            <a:lvl2pPr marL="283373" indent="0">
              <a:buNone/>
              <a:defRPr sz="868"/>
            </a:lvl2pPr>
            <a:lvl3pPr marL="566745" indent="0">
              <a:buNone/>
              <a:defRPr sz="744"/>
            </a:lvl3pPr>
            <a:lvl4pPr marL="850118" indent="0">
              <a:buNone/>
              <a:defRPr sz="620"/>
            </a:lvl4pPr>
            <a:lvl5pPr marL="1133490" indent="0">
              <a:buNone/>
              <a:defRPr sz="620"/>
            </a:lvl5pPr>
            <a:lvl6pPr marL="1416863" indent="0">
              <a:buNone/>
              <a:defRPr sz="620"/>
            </a:lvl6pPr>
            <a:lvl7pPr marL="1700235" indent="0">
              <a:buNone/>
              <a:defRPr sz="620"/>
            </a:lvl7pPr>
            <a:lvl8pPr marL="1983608" indent="0">
              <a:buNone/>
              <a:defRPr sz="620"/>
            </a:lvl8pPr>
            <a:lvl9pPr marL="2266980" indent="0">
              <a:buNone/>
              <a:defRPr sz="62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187244" y="8528926"/>
            <a:ext cx="2547678" cy="499155"/>
          </a:xfrm>
        </p:spPr>
        <p:txBody>
          <a:bodyPr/>
          <a:lstStyle>
            <a:lvl1pPr algn="l">
              <a:defRPr/>
            </a:lvl1pPr>
          </a:lstStyle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87959" y="496845"/>
            <a:ext cx="2546999" cy="50041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4708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7217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447864" y="1245808"/>
            <a:ext cx="911529" cy="726597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92886" y="1245808"/>
            <a:ext cx="4120178" cy="7265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650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5648091"/>
            <a:ext cx="7556500" cy="3917282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69" b="-2769"/>
          <a:stretch/>
        </p:blipFill>
        <p:spPr>
          <a:xfrm>
            <a:off x="0" y="9567028"/>
            <a:ext cx="7556500" cy="1158452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92886" y="1254456"/>
            <a:ext cx="5166007" cy="16360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92886" y="3143051"/>
            <a:ext cx="5166007" cy="5380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401762" y="515133"/>
            <a:ext cx="1957130" cy="482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92885" y="513477"/>
            <a:ext cx="3073574" cy="482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2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050" y="1245806"/>
            <a:ext cx="657596" cy="78520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314">
                <a:solidFill>
                  <a:schemeClr val="accent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9581286"/>
            <a:ext cx="75565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21785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2" r:id="rId1"/>
    <p:sldLayoutId id="2147483853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</p:sldLayoutIdLst>
  <p:txStyles>
    <p:titleStyle>
      <a:lvl1pPr algn="ctr" defTabSz="566745" rtl="0" eaLnBrk="1" latinLnBrk="0" hangingPunct="1">
        <a:lnSpc>
          <a:spcPct val="90000"/>
        </a:lnSpc>
        <a:spcBef>
          <a:spcPct val="0"/>
        </a:spcBef>
        <a:buNone/>
        <a:defRPr sz="2644" b="0" i="0" kern="1200" cap="all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188915" indent="-188915" algn="l" defTabSz="566745" rtl="0" eaLnBrk="1" latinLnBrk="0" hangingPunct="1">
        <a:lnSpc>
          <a:spcPct val="120000"/>
        </a:lnSpc>
        <a:spcBef>
          <a:spcPts val="826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53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66745" indent="-188915" algn="l" defTabSz="566745" rtl="0" eaLnBrk="1" latinLnBrk="0" hangingPunct="1">
        <a:lnSpc>
          <a:spcPct val="120000"/>
        </a:lnSpc>
        <a:spcBef>
          <a:spcPts val="413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22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44575" indent="-188915" algn="l" defTabSz="566745" rtl="0" eaLnBrk="1" latinLnBrk="0" hangingPunct="1">
        <a:lnSpc>
          <a:spcPct val="120000"/>
        </a:lnSpc>
        <a:spcBef>
          <a:spcPts val="413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22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22405" indent="-188915" algn="l" defTabSz="566745" rtl="0" eaLnBrk="1" latinLnBrk="0" hangingPunct="1">
        <a:lnSpc>
          <a:spcPct val="120000"/>
        </a:lnSpc>
        <a:spcBef>
          <a:spcPts val="413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157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700235" indent="-188915" algn="l" defTabSz="566745" rtl="0" eaLnBrk="1" latinLnBrk="0" hangingPunct="1">
        <a:lnSpc>
          <a:spcPct val="120000"/>
        </a:lnSpc>
        <a:spcBef>
          <a:spcPts val="413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92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078065" indent="-188915" algn="l" defTabSz="755660" rtl="0" eaLnBrk="1" latinLnBrk="0" hangingPunct="1">
        <a:lnSpc>
          <a:spcPct val="120000"/>
        </a:lnSpc>
        <a:spcBef>
          <a:spcPts val="413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92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455896" indent="-188915" algn="l" defTabSz="755660" rtl="0" eaLnBrk="1" latinLnBrk="0" hangingPunct="1">
        <a:lnSpc>
          <a:spcPct val="120000"/>
        </a:lnSpc>
        <a:spcBef>
          <a:spcPts val="413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92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833726" indent="-188915" algn="l" defTabSz="755660" rtl="0" eaLnBrk="1" latinLnBrk="0" hangingPunct="1">
        <a:lnSpc>
          <a:spcPct val="120000"/>
        </a:lnSpc>
        <a:spcBef>
          <a:spcPts val="413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92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211556" indent="-188915" algn="l" defTabSz="755660" rtl="0" eaLnBrk="1" latinLnBrk="0" hangingPunct="1">
        <a:lnSpc>
          <a:spcPct val="120000"/>
        </a:lnSpc>
        <a:spcBef>
          <a:spcPts val="413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92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66745" rtl="0" eaLnBrk="1" latinLnBrk="0" hangingPunct="1">
        <a:defRPr sz="1116" kern="1200">
          <a:solidFill>
            <a:schemeClr val="tx1"/>
          </a:solidFill>
          <a:latin typeface="+mn-lt"/>
          <a:ea typeface="+mn-ea"/>
          <a:cs typeface="+mn-cs"/>
        </a:defRPr>
      </a:lvl1pPr>
      <a:lvl2pPr marL="283373" algn="l" defTabSz="566745" rtl="0" eaLnBrk="1" latinLnBrk="0" hangingPunct="1">
        <a:defRPr sz="1116" kern="1200">
          <a:solidFill>
            <a:schemeClr val="tx1"/>
          </a:solidFill>
          <a:latin typeface="+mn-lt"/>
          <a:ea typeface="+mn-ea"/>
          <a:cs typeface="+mn-cs"/>
        </a:defRPr>
      </a:lvl2pPr>
      <a:lvl3pPr marL="566745" algn="l" defTabSz="566745" rtl="0" eaLnBrk="1" latinLnBrk="0" hangingPunct="1">
        <a:defRPr sz="1116" kern="1200">
          <a:solidFill>
            <a:schemeClr val="tx1"/>
          </a:solidFill>
          <a:latin typeface="+mn-lt"/>
          <a:ea typeface="+mn-ea"/>
          <a:cs typeface="+mn-cs"/>
        </a:defRPr>
      </a:lvl3pPr>
      <a:lvl4pPr marL="850118" algn="l" defTabSz="566745" rtl="0" eaLnBrk="1" latinLnBrk="0" hangingPunct="1">
        <a:defRPr sz="1116" kern="1200">
          <a:solidFill>
            <a:schemeClr val="tx1"/>
          </a:solidFill>
          <a:latin typeface="+mn-lt"/>
          <a:ea typeface="+mn-ea"/>
          <a:cs typeface="+mn-cs"/>
        </a:defRPr>
      </a:lvl4pPr>
      <a:lvl5pPr marL="1133490" algn="l" defTabSz="566745" rtl="0" eaLnBrk="1" latinLnBrk="0" hangingPunct="1">
        <a:defRPr sz="1116" kern="1200">
          <a:solidFill>
            <a:schemeClr val="tx1"/>
          </a:solidFill>
          <a:latin typeface="+mn-lt"/>
          <a:ea typeface="+mn-ea"/>
          <a:cs typeface="+mn-cs"/>
        </a:defRPr>
      </a:lvl5pPr>
      <a:lvl6pPr marL="1416863" algn="l" defTabSz="566745" rtl="0" eaLnBrk="1" latinLnBrk="0" hangingPunct="1">
        <a:defRPr sz="1116" kern="1200">
          <a:solidFill>
            <a:schemeClr val="tx1"/>
          </a:solidFill>
          <a:latin typeface="+mn-lt"/>
          <a:ea typeface="+mn-ea"/>
          <a:cs typeface="+mn-cs"/>
        </a:defRPr>
      </a:lvl6pPr>
      <a:lvl7pPr marL="1700235" algn="l" defTabSz="566745" rtl="0" eaLnBrk="1" latinLnBrk="0" hangingPunct="1">
        <a:defRPr sz="1116" kern="1200">
          <a:solidFill>
            <a:schemeClr val="tx1"/>
          </a:solidFill>
          <a:latin typeface="+mn-lt"/>
          <a:ea typeface="+mn-ea"/>
          <a:cs typeface="+mn-cs"/>
        </a:defRPr>
      </a:lvl7pPr>
      <a:lvl8pPr marL="1983608" algn="l" defTabSz="566745" rtl="0" eaLnBrk="1" latinLnBrk="0" hangingPunct="1">
        <a:defRPr sz="1116" kern="1200">
          <a:solidFill>
            <a:schemeClr val="tx1"/>
          </a:solidFill>
          <a:latin typeface="+mn-lt"/>
          <a:ea typeface="+mn-ea"/>
          <a:cs typeface="+mn-cs"/>
        </a:defRPr>
      </a:lvl8pPr>
      <a:lvl9pPr marL="2266980" algn="l" defTabSz="566745" rtl="0" eaLnBrk="1" latinLnBrk="0" hangingPunct="1">
        <a:defRPr sz="111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0">
              <a:schemeClr val="accent3">
                <a:lumMod val="5000"/>
                <a:lumOff val="95000"/>
              </a:schemeClr>
            </a:gs>
            <a:gs pos="74000">
              <a:schemeClr val="accent3">
                <a:lumMod val="45000"/>
                <a:lumOff val="55000"/>
              </a:schemeClr>
            </a:gs>
            <a:gs pos="83000">
              <a:schemeClr val="accent3">
                <a:lumMod val="45000"/>
                <a:lumOff val="55000"/>
              </a:schemeClr>
            </a:gs>
            <a:gs pos="100000">
              <a:schemeClr val="accent3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Grp="1" noUngrp="1" noRot="1" noMove="1" noResize="1"/>
          </p:cNvGrpSpPr>
          <p:nvPr/>
        </p:nvGrpSpPr>
        <p:grpSpPr>
          <a:xfrm>
            <a:off x="1935469" y="25577"/>
            <a:ext cx="4232761" cy="1915984"/>
            <a:chOff x="17546" y="-91893"/>
            <a:chExt cx="2410187" cy="1058466"/>
          </a:xfrm>
        </p:grpSpPr>
        <p:sp>
          <p:nvSpPr>
            <p:cNvPr id="3" name="Freeform 3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7546" y="-91893"/>
              <a:ext cx="2410187" cy="812800"/>
            </a:xfrm>
            <a:custGeom>
              <a:avLst/>
              <a:gdLst/>
              <a:ahLst/>
              <a:cxnLst/>
              <a:rect l="l" t="t" r="r" b="b"/>
              <a:pathLst>
                <a:path w="2410187" h="812800">
                  <a:moveTo>
                    <a:pt x="0" y="0"/>
                  </a:moveTo>
                  <a:lnTo>
                    <a:pt x="2410187" y="0"/>
                  </a:lnTo>
                  <a:lnTo>
                    <a:pt x="2410187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34508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7546" y="115673"/>
              <a:ext cx="2410187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r>
                <a:rPr lang="en-US" sz="2199" b="1" dirty="0">
                  <a:solidFill>
                    <a:srgbClr val="000000"/>
                  </a:solidFill>
                  <a:latin typeface="Garet Bold"/>
                  <a:ea typeface="Garet Bold"/>
                  <a:cs typeface="Garet Bold"/>
                  <a:sym typeface="Garet Bold"/>
                </a:rPr>
                <a:t>Creating Chart in Word Document</a:t>
              </a:r>
              <a:r>
                <a:rPr lang="en-US" sz="2199" dirty="0">
                  <a:solidFill>
                    <a:srgbClr val="FFFFFF"/>
                  </a:solidFill>
                  <a:latin typeface="Garet"/>
                  <a:ea typeface="Garet"/>
                  <a:cs typeface="Garet"/>
                  <a:sym typeface="Garet"/>
                </a:rPr>
                <a:t> </a:t>
              </a:r>
            </a:p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 lang="en-US" sz="2199" dirty="0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endParaRPr>
            </a:p>
          </p:txBody>
        </p:sp>
      </p:grpSp>
      <p:grpSp>
        <p:nvGrpSpPr>
          <p:cNvPr id="5" name="Group 5"/>
          <p:cNvGrpSpPr>
            <a:grpSpLocks noGrp="1" noUngrp="1" noRot="1" noMove="1" noResize="1"/>
          </p:cNvGrpSpPr>
          <p:nvPr/>
        </p:nvGrpSpPr>
        <p:grpSpPr>
          <a:xfrm>
            <a:off x="120650" y="1496868"/>
            <a:ext cx="7315199" cy="2986901"/>
            <a:chOff x="-6304" y="168358"/>
            <a:chExt cx="2410187" cy="812800"/>
          </a:xfrm>
        </p:grpSpPr>
        <p:sp>
          <p:nvSpPr>
            <p:cNvPr id="6" name="Freeform 6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-6304" y="168358"/>
              <a:ext cx="2410187" cy="812800"/>
            </a:xfrm>
            <a:custGeom>
              <a:avLst/>
              <a:gdLst/>
              <a:ahLst/>
              <a:cxnLst/>
              <a:rect l="l" t="t" r="r" b="b"/>
              <a:pathLst>
                <a:path w="2410187" h="812800">
                  <a:moveTo>
                    <a:pt x="0" y="0"/>
                  </a:moveTo>
                  <a:lnTo>
                    <a:pt x="2410187" y="0"/>
                  </a:lnTo>
                  <a:lnTo>
                    <a:pt x="2410187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8B48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66748" y="415773"/>
              <a:ext cx="2053782" cy="1294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3079"/>
                </a:lnSpc>
              </a:pPr>
              <a:r>
                <a:rPr lang="en-US" sz="2199" b="1" dirty="0">
                  <a:solidFill>
                    <a:srgbClr val="000000"/>
                  </a:solidFill>
                  <a:latin typeface="Garet Bold"/>
                  <a:ea typeface="Garet Bold"/>
                  <a:cs typeface="Garet Bold"/>
                  <a:sym typeface="Garet Bold"/>
                </a:rPr>
                <a:t>                                        </a:t>
              </a:r>
            </a:p>
            <a:p>
              <a:pPr>
                <a:lnSpc>
                  <a:spcPts val="3079"/>
                </a:lnSpc>
              </a:pP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MS Word was first developed in 1981by Microsoft.The main functions of MS word are </a:t>
              </a:r>
              <a:r>
                <a:rPr lang="en-GB" sz="1600" dirty="0"/>
                <a:t>Creating and editing documents, inserting table, graphs and images.</a:t>
              </a:r>
            </a:p>
            <a:p>
              <a:pPr algn="l">
                <a:lnSpc>
                  <a:spcPts val="1960"/>
                </a:lnSpc>
              </a:pPr>
              <a:endParaRPr lang="en-US" sz="2199" b="1" dirty="0">
                <a:solidFill>
                  <a:srgbClr val="000000"/>
                </a:solidFill>
                <a:latin typeface="Garet Bold"/>
                <a:ea typeface="Garet Bold"/>
                <a:cs typeface="Garet Bold"/>
                <a:sym typeface="Garet Bold"/>
              </a:endParaRPr>
            </a:p>
            <a:p>
              <a:pPr algn="l">
                <a:lnSpc>
                  <a:spcPts val="1960"/>
                </a:lnSpc>
              </a:pPr>
              <a:r>
                <a:rPr lang="en-US" sz="2199" b="1" dirty="0">
                  <a:solidFill>
                    <a:srgbClr val="000000"/>
                  </a:solidFill>
                  <a:latin typeface="Garet Bold"/>
                  <a:ea typeface="Garet Bold"/>
                  <a:cs typeface="Garet Bold"/>
                  <a:sym typeface="Garet Bold"/>
                </a:rPr>
                <a:t>Step1:</a:t>
              </a:r>
            </a:p>
            <a:p>
              <a:pPr marL="285750" indent="-285750" algn="ctr">
                <a:lnSpc>
                  <a:spcPts val="1960"/>
                </a:lnSpc>
                <a:buFont typeface="Arial" panose="020B0604020202020204" pitchFamily="34" charset="0"/>
                <a:buChar char="•"/>
              </a:pPr>
              <a:r>
                <a:rPr lang="en-US" sz="1400" b="1" dirty="0">
                  <a:solidFill>
                    <a:srgbClr val="000000"/>
                  </a:solidFill>
                  <a:latin typeface="Garet Bold"/>
                  <a:ea typeface="Garet Bold"/>
                  <a:cs typeface="Garet Bold"/>
                  <a:sym typeface="Garet Bold"/>
                </a:rPr>
                <a:t>Open a word document from MS 365 app    </a:t>
              </a:r>
            </a:p>
            <a:p>
              <a:pPr algn="ctr">
                <a:lnSpc>
                  <a:spcPts val="1960"/>
                </a:lnSpc>
              </a:pPr>
              <a:r>
                <a:rPr lang="en-US" sz="1400" b="1" dirty="0">
                  <a:solidFill>
                    <a:srgbClr val="000000"/>
                  </a:solidFill>
                  <a:latin typeface="Garet Bold"/>
                  <a:ea typeface="Garet Bold"/>
                  <a:cs typeface="Garet Bold"/>
                  <a:sym typeface="Garet Bold"/>
                </a:rPr>
                <a:t>   . Click “ insert “ tab from the Ribbon to insert a chart</a:t>
              </a:r>
            </a:p>
            <a:p>
              <a:pPr algn="ctr">
                <a:lnSpc>
                  <a:spcPts val="1960"/>
                </a:lnSpc>
              </a:pPr>
              <a:endParaRPr lang="en-US" sz="1400" b="1" dirty="0">
                <a:solidFill>
                  <a:srgbClr val="000000"/>
                </a:solidFill>
                <a:latin typeface="Garet Bold"/>
                <a:ea typeface="Garet Bold"/>
                <a:cs typeface="Garet Bold"/>
                <a:sym typeface="Garet Bold"/>
              </a:endParaRPr>
            </a:p>
          </p:txBody>
        </p:sp>
      </p:grpSp>
      <p:grpSp>
        <p:nvGrpSpPr>
          <p:cNvPr id="8" name="Group 8"/>
          <p:cNvGrpSpPr>
            <a:grpSpLocks noGrp="1" noUngrp="1" noRot="1" noMove="1" noResize="1"/>
          </p:cNvGrpSpPr>
          <p:nvPr/>
        </p:nvGrpSpPr>
        <p:grpSpPr>
          <a:xfrm>
            <a:off x="631633" y="4706411"/>
            <a:ext cx="3292049" cy="3035896"/>
            <a:chOff x="11567" y="-50573"/>
            <a:chExt cx="1179796" cy="1087997"/>
          </a:xfrm>
        </p:grpSpPr>
        <p:sp>
          <p:nvSpPr>
            <p:cNvPr id="9" name="Freeform 9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1567" y="-50573"/>
              <a:ext cx="1174588" cy="1018374"/>
            </a:xfrm>
            <a:custGeom>
              <a:avLst/>
              <a:gdLst/>
              <a:ahLst/>
              <a:cxnLst/>
              <a:rect l="l" t="t" r="r" b="b"/>
              <a:pathLst>
                <a:path w="1174588" h="1018374">
                  <a:moveTo>
                    <a:pt x="0" y="0"/>
                  </a:moveTo>
                  <a:lnTo>
                    <a:pt x="1174588" y="0"/>
                  </a:lnTo>
                  <a:lnTo>
                    <a:pt x="1174588" y="1018374"/>
                  </a:lnTo>
                  <a:lnTo>
                    <a:pt x="0" y="1018374"/>
                  </a:lnTo>
                  <a:close/>
                </a:path>
              </a:pathLst>
            </a:custGeom>
            <a:solidFill>
              <a:srgbClr val="F6555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6775" y="-19050"/>
              <a:ext cx="1174588" cy="105647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  <a:spcBef>
                  <a:spcPct val="0"/>
                </a:spcBef>
              </a:pPr>
              <a:r>
                <a:rPr lang="en-US" sz="2199" b="1" dirty="0">
                  <a:solidFill>
                    <a:srgbClr val="000000"/>
                  </a:solidFill>
                  <a:latin typeface="Garet Bold"/>
                  <a:ea typeface="Garet Bold"/>
                  <a:cs typeface="Garet Bold"/>
                  <a:sym typeface="Garet Bold"/>
                </a:rPr>
                <a:t>step2:</a:t>
              </a:r>
            </a:p>
            <a:p>
              <a:pPr algn="ctr">
                <a:lnSpc>
                  <a:spcPts val="3079"/>
                </a:lnSpc>
                <a:spcBef>
                  <a:spcPct val="0"/>
                </a:spcBef>
              </a:pPr>
              <a:endParaRPr lang="en-US" sz="2199" b="1" dirty="0">
                <a:solidFill>
                  <a:srgbClr val="000000"/>
                </a:solidFill>
                <a:latin typeface="Garet Bold"/>
                <a:ea typeface="Garet Bold"/>
                <a:cs typeface="Garet Bold"/>
                <a:sym typeface="Garet Bold"/>
              </a:endParaRPr>
            </a:p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r>
                <a:rPr lang="en-US" sz="1400" b="1" dirty="0">
                  <a:solidFill>
                    <a:srgbClr val="000000"/>
                  </a:solidFill>
                  <a:latin typeface="Garet Bold"/>
                  <a:ea typeface="Garet Bold"/>
                  <a:cs typeface="Garet Bold"/>
                  <a:sym typeface="Garet Bold"/>
                </a:rPr>
                <a:t>. </a:t>
              </a:r>
              <a:r>
                <a:rPr lang="en-US" sz="1400" b="1" dirty="0">
                  <a:solidFill>
                    <a:srgbClr val="000000"/>
                  </a:solidFill>
                  <a:latin typeface="Arial" panose="020B0604020202020204" pitchFamily="34" charset="0"/>
                  <a:ea typeface="Garet Bold"/>
                  <a:cs typeface="Arial" panose="020B0604020202020204" pitchFamily="34" charset="0"/>
                  <a:sym typeface="Garet Bold"/>
                </a:rPr>
                <a:t>Selecting chart type according to the requirement</a:t>
              </a:r>
            </a:p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r>
                <a:rPr lang="en-US" sz="1400" b="1" dirty="0">
                  <a:solidFill>
                    <a:srgbClr val="000000"/>
                  </a:solidFill>
                  <a:latin typeface="Arial" panose="020B0604020202020204" pitchFamily="34" charset="0"/>
                  <a:ea typeface="Garet Bold"/>
                  <a:cs typeface="Arial" panose="020B0604020202020204" pitchFamily="34" charset="0"/>
                  <a:sym typeface="Garet Bold"/>
                </a:rPr>
                <a:t>. Entering data</a:t>
              </a:r>
            </a:p>
            <a:p>
              <a:pPr algn="ctr">
                <a:lnSpc>
                  <a:spcPts val="3079"/>
                </a:lnSpc>
                <a:spcBef>
                  <a:spcPct val="0"/>
                </a:spcBef>
              </a:pPr>
              <a:endParaRPr lang="en-US" sz="1400" b="1" dirty="0">
                <a:solidFill>
                  <a:srgbClr val="000000"/>
                </a:solidFill>
                <a:latin typeface="Garet Bold"/>
                <a:ea typeface="Garet Bold"/>
                <a:cs typeface="Garet Bold"/>
                <a:sym typeface="Garet Bold"/>
              </a:endParaRPr>
            </a:p>
            <a:p>
              <a:pPr algn="ctr">
                <a:lnSpc>
                  <a:spcPts val="3079"/>
                </a:lnSpc>
                <a:spcBef>
                  <a:spcPct val="0"/>
                </a:spcBef>
              </a:pPr>
              <a:endParaRPr lang="en-US" sz="1400" b="1" dirty="0">
                <a:solidFill>
                  <a:srgbClr val="000000"/>
                </a:solidFill>
                <a:latin typeface="Garet Bold"/>
                <a:ea typeface="Garet Bold"/>
                <a:cs typeface="Garet Bold"/>
                <a:sym typeface="Garet Bold"/>
              </a:endParaRPr>
            </a:p>
            <a:p>
              <a:pPr algn="ctr">
                <a:lnSpc>
                  <a:spcPts val="3079"/>
                </a:lnSpc>
                <a:spcBef>
                  <a:spcPct val="0"/>
                </a:spcBef>
              </a:pPr>
              <a:endParaRPr lang="en-US" sz="1400" b="1" dirty="0">
                <a:solidFill>
                  <a:srgbClr val="000000"/>
                </a:solidFill>
                <a:latin typeface="Garet Bold"/>
                <a:ea typeface="Garet Bold"/>
                <a:cs typeface="Garet Bold"/>
                <a:sym typeface="Garet Bold"/>
              </a:endParaRP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4036302" y="4544319"/>
            <a:ext cx="3293064" cy="3330280"/>
            <a:chOff x="-5572" y="-48822"/>
            <a:chExt cx="1180160" cy="1193497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174588" cy="1144675"/>
            </a:xfrm>
            <a:custGeom>
              <a:avLst/>
              <a:gdLst/>
              <a:ahLst/>
              <a:cxnLst/>
              <a:rect l="l" t="t" r="r" b="b"/>
              <a:pathLst>
                <a:path w="1174588" h="1144675">
                  <a:moveTo>
                    <a:pt x="0" y="0"/>
                  </a:moveTo>
                  <a:lnTo>
                    <a:pt x="1174588" y="0"/>
                  </a:lnTo>
                  <a:lnTo>
                    <a:pt x="1174588" y="1144675"/>
                  </a:lnTo>
                  <a:lnTo>
                    <a:pt x="0" y="1144675"/>
                  </a:lnTo>
                  <a:close/>
                </a:path>
              </a:pathLst>
            </a:custGeom>
            <a:solidFill>
              <a:srgbClr val="FCA63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-5572" y="-48822"/>
              <a:ext cx="1174588" cy="11827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r>
                <a:rPr lang="en-US" sz="2199" b="1" dirty="0">
                  <a:solidFill>
                    <a:srgbClr val="000000"/>
                  </a:solidFill>
                  <a:latin typeface="Garet Bold"/>
                  <a:ea typeface="Garet Bold"/>
                  <a:cs typeface="Garet Bold"/>
                  <a:sym typeface="Garet Bold"/>
                </a:rPr>
                <a:t>step3:</a:t>
              </a:r>
            </a:p>
            <a:p>
              <a:pPr algn="ctr">
                <a:lnSpc>
                  <a:spcPts val="1960"/>
                </a:lnSpc>
              </a:pPr>
              <a:endParaRPr lang="en-US" sz="2199" b="1" dirty="0">
                <a:solidFill>
                  <a:srgbClr val="000000"/>
                </a:solidFill>
                <a:latin typeface="Garet Bold"/>
                <a:ea typeface="Garet Bold"/>
                <a:cs typeface="Garet Bold"/>
                <a:sym typeface="Garet Bold"/>
              </a:endParaRPr>
            </a:p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r>
                <a:rPr lang="en-US" sz="1400" b="1" dirty="0">
                  <a:solidFill>
                    <a:srgbClr val="000000"/>
                  </a:solidFill>
                  <a:latin typeface="Arial" panose="020B0604020202020204" pitchFamily="34" charset="0"/>
                  <a:ea typeface="Garet Bold"/>
                  <a:cs typeface="Arial" panose="020B0604020202020204" pitchFamily="34" charset="0"/>
                  <a:sym typeface="Garet Bold"/>
                </a:rPr>
                <a:t>. Customize the chart</a:t>
              </a:r>
            </a:p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r>
                <a:rPr lang="en-US" sz="1400" b="1" dirty="0">
                  <a:solidFill>
                    <a:srgbClr val="000000"/>
                  </a:solidFill>
                  <a:latin typeface="Arial" panose="020B0604020202020204" pitchFamily="34" charset="0"/>
                  <a:ea typeface="Garet Bold"/>
                  <a:cs typeface="Arial" panose="020B0604020202020204" pitchFamily="34" charset="0"/>
                  <a:sym typeface="Garet Bold"/>
                </a:rPr>
                <a:t>. Formatting the chart[ </a:t>
              </a:r>
              <a:r>
                <a:rPr lang="en-US" sz="1400" b="1" dirty="0" err="1">
                  <a:solidFill>
                    <a:srgbClr val="000000"/>
                  </a:solidFill>
                  <a:latin typeface="Arial" panose="020B0604020202020204" pitchFamily="34" charset="0"/>
                  <a:ea typeface="Garet Bold"/>
                  <a:cs typeface="Arial" panose="020B0604020202020204" pitchFamily="34" charset="0"/>
                  <a:sym typeface="Garet Bold"/>
                </a:rPr>
                <a:t>eg</a:t>
              </a:r>
              <a:r>
                <a:rPr lang="en-US" sz="1400" b="1" dirty="0">
                  <a:solidFill>
                    <a:srgbClr val="000000"/>
                  </a:solidFill>
                  <a:latin typeface="Arial" panose="020B0604020202020204" pitchFamily="34" charset="0"/>
                  <a:ea typeface="Garet Bold"/>
                  <a:cs typeface="Arial" panose="020B0604020202020204" pitchFamily="34" charset="0"/>
                  <a:sym typeface="Garet Bold"/>
                </a:rPr>
                <a:t>: colors, font ]</a:t>
              </a:r>
            </a:p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r>
                <a:rPr lang="en-US" sz="1400" b="1" dirty="0">
                  <a:solidFill>
                    <a:srgbClr val="000000"/>
                  </a:solidFill>
                  <a:latin typeface="Arial" panose="020B0604020202020204" pitchFamily="34" charset="0"/>
                  <a:ea typeface="Garet Bold"/>
                  <a:cs typeface="Arial" panose="020B0604020202020204" pitchFamily="34" charset="0"/>
                  <a:sym typeface="Garet Bold"/>
                </a:rPr>
                <a:t>. Choosing layout</a:t>
              </a:r>
            </a:p>
            <a:p>
              <a:pPr algn="ctr">
                <a:lnSpc>
                  <a:spcPts val="1960"/>
                </a:lnSpc>
              </a:pPr>
              <a:r>
                <a:rPr lang="en-US" sz="1400" b="1" dirty="0">
                  <a:solidFill>
                    <a:srgbClr val="000000"/>
                  </a:solidFill>
                  <a:latin typeface="Arial" panose="020B0604020202020204" pitchFamily="34" charset="0"/>
                  <a:ea typeface="Garet Bold"/>
                  <a:cs typeface="Arial" panose="020B0604020202020204" pitchFamily="34" charset="0"/>
                  <a:sym typeface="Garet Bold"/>
                </a:rPr>
                <a:t>. Wrap up the text in chart</a:t>
              </a:r>
            </a:p>
            <a:p>
              <a:pPr algn="ctr">
                <a:lnSpc>
                  <a:spcPts val="3079"/>
                </a:lnSpc>
                <a:spcBef>
                  <a:spcPct val="0"/>
                </a:spcBef>
              </a:pPr>
              <a:endParaRPr lang="en-US" sz="1400" b="1" dirty="0">
                <a:solidFill>
                  <a:srgbClr val="000000"/>
                </a:solidFill>
                <a:latin typeface="Garet Bold"/>
                <a:ea typeface="Garet Bold"/>
                <a:cs typeface="Garet Bold"/>
                <a:sym typeface="Garet Bold"/>
              </a:endParaRPr>
            </a:p>
            <a:p>
              <a:pPr algn="ctr">
                <a:lnSpc>
                  <a:spcPts val="3079"/>
                </a:lnSpc>
                <a:spcBef>
                  <a:spcPct val="0"/>
                </a:spcBef>
              </a:pPr>
              <a:endParaRPr lang="en-US" sz="1400" b="1" dirty="0">
                <a:solidFill>
                  <a:srgbClr val="000000"/>
                </a:solidFill>
                <a:latin typeface="Garet Bold"/>
                <a:ea typeface="Garet Bold"/>
                <a:cs typeface="Garet Bold"/>
                <a:sym typeface="Garet Bold"/>
              </a:endParaRPr>
            </a:p>
            <a:p>
              <a:pPr algn="ctr">
                <a:lnSpc>
                  <a:spcPts val="3079"/>
                </a:lnSpc>
                <a:spcBef>
                  <a:spcPct val="0"/>
                </a:spcBef>
              </a:pPr>
              <a:endParaRPr lang="en-US" sz="1400" b="1" dirty="0">
                <a:solidFill>
                  <a:srgbClr val="000000"/>
                </a:solidFill>
                <a:latin typeface="Garet Bold"/>
                <a:ea typeface="Garet Bold"/>
                <a:cs typeface="Garet Bold"/>
                <a:sym typeface="Garet Bold"/>
              </a:endParaRP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632648" y="5997334"/>
            <a:ext cx="3292049" cy="4696066"/>
            <a:chOff x="24498" y="-304761"/>
            <a:chExt cx="1179796" cy="1319531"/>
          </a:xfrm>
        </p:grpSpPr>
        <p:sp>
          <p:nvSpPr>
            <p:cNvPr id="15" name="Freeform 15"/>
            <p:cNvSpPr/>
            <p:nvPr/>
          </p:nvSpPr>
          <p:spPr>
            <a:xfrm>
              <a:off x="29706" y="-133406"/>
              <a:ext cx="1174588" cy="1148176"/>
            </a:xfrm>
            <a:custGeom>
              <a:avLst/>
              <a:gdLst/>
              <a:ahLst/>
              <a:cxnLst/>
              <a:rect l="l" t="t" r="r" b="b"/>
              <a:pathLst>
                <a:path w="1174588" h="877903">
                  <a:moveTo>
                    <a:pt x="0" y="0"/>
                  </a:moveTo>
                  <a:lnTo>
                    <a:pt x="1174588" y="0"/>
                  </a:lnTo>
                  <a:lnTo>
                    <a:pt x="1174588" y="877903"/>
                  </a:lnTo>
                  <a:lnTo>
                    <a:pt x="0" y="877903"/>
                  </a:lnTo>
                  <a:close/>
                </a:path>
              </a:pathLst>
            </a:custGeom>
            <a:solidFill>
              <a:srgbClr val="8067A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24498" y="-304761"/>
              <a:ext cx="1174588" cy="9743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  <a:spcBef>
                  <a:spcPct val="0"/>
                </a:spcBef>
              </a:pPr>
              <a:r>
                <a:rPr lang="en-US" sz="2199" b="1" dirty="0">
                  <a:solidFill>
                    <a:srgbClr val="000000"/>
                  </a:solidFill>
                  <a:latin typeface="Garet Bold"/>
                  <a:ea typeface="Garet Bold"/>
                  <a:cs typeface="Garet Bold"/>
                  <a:sym typeface="Garet Bold"/>
                </a:rPr>
                <a:t>step4:</a:t>
              </a:r>
            </a:p>
            <a:p>
              <a:pPr algn="ctr">
                <a:lnSpc>
                  <a:spcPts val="3079"/>
                </a:lnSpc>
                <a:spcBef>
                  <a:spcPct val="0"/>
                </a:spcBef>
              </a:pPr>
              <a:endParaRPr lang="en-US" sz="2199" b="1" dirty="0">
                <a:solidFill>
                  <a:srgbClr val="000000"/>
                </a:solidFill>
                <a:latin typeface="Garet Bold"/>
                <a:ea typeface="Garet Bold"/>
                <a:cs typeface="Garet Bold"/>
                <a:sym typeface="Garet Bold"/>
              </a:endParaRPr>
            </a:p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r>
                <a:rPr lang="en-US" sz="1400" b="1" dirty="0">
                  <a:solidFill>
                    <a:srgbClr val="000000"/>
                  </a:solidFill>
                  <a:latin typeface="Garet Bold"/>
                  <a:ea typeface="Garet Bold"/>
                  <a:cs typeface="Garet Bold"/>
                  <a:sym typeface="Garet Bold"/>
                </a:rPr>
                <a:t>.Save or Save as the file</a:t>
              </a:r>
            </a:p>
            <a:p>
              <a:pPr algn="ctr">
                <a:lnSpc>
                  <a:spcPts val="3079"/>
                </a:lnSpc>
                <a:spcBef>
                  <a:spcPct val="0"/>
                </a:spcBef>
              </a:pPr>
              <a:endParaRPr lang="en-US" sz="1400" b="1" dirty="0">
                <a:solidFill>
                  <a:srgbClr val="000000"/>
                </a:solidFill>
                <a:latin typeface="Garet Bold"/>
                <a:ea typeface="Garet Bold"/>
                <a:cs typeface="Garet Bold"/>
                <a:sym typeface="Garet Bold"/>
              </a:endParaRPr>
            </a:p>
            <a:p>
              <a:pPr algn="ctr">
                <a:lnSpc>
                  <a:spcPts val="3079"/>
                </a:lnSpc>
                <a:spcBef>
                  <a:spcPct val="0"/>
                </a:spcBef>
              </a:pPr>
              <a:endParaRPr lang="en-US" sz="1400" b="1" dirty="0">
                <a:solidFill>
                  <a:srgbClr val="000000"/>
                </a:solidFill>
                <a:latin typeface="Garet Bold"/>
                <a:ea typeface="Garet Bold"/>
                <a:cs typeface="Garet Bold"/>
                <a:sym typeface="Garet Bold"/>
              </a:endParaRPr>
            </a:p>
            <a:p>
              <a:pPr algn="ctr">
                <a:lnSpc>
                  <a:spcPts val="3079"/>
                </a:lnSpc>
                <a:spcBef>
                  <a:spcPct val="0"/>
                </a:spcBef>
              </a:pPr>
              <a:endParaRPr lang="en-US" sz="1400" b="1" dirty="0">
                <a:solidFill>
                  <a:srgbClr val="000000"/>
                </a:solidFill>
                <a:latin typeface="Garet Bold"/>
                <a:ea typeface="Garet Bold"/>
                <a:cs typeface="Garet Bold"/>
                <a:sym typeface="Garet Bold"/>
              </a:endParaRPr>
            </a:p>
          </p:txBody>
        </p:sp>
      </p:grpSp>
      <p:grpSp>
        <p:nvGrpSpPr>
          <p:cNvPr id="17" name="Group 17"/>
          <p:cNvGrpSpPr>
            <a:grpSpLocks noGrp="1" noUngrp="1" noRot="1" noMove="1" noResize="1"/>
          </p:cNvGrpSpPr>
          <p:nvPr/>
        </p:nvGrpSpPr>
        <p:grpSpPr>
          <a:xfrm>
            <a:off x="4147906" y="6873377"/>
            <a:ext cx="3277517" cy="4115299"/>
            <a:chOff x="36058" y="-92184"/>
            <a:chExt cx="1335682" cy="1558505"/>
          </a:xfrm>
        </p:grpSpPr>
        <p:sp>
          <p:nvSpPr>
            <p:cNvPr id="18" name="Freeform 18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36058" y="-92184"/>
              <a:ext cx="1335682" cy="1558505"/>
            </a:xfrm>
            <a:custGeom>
              <a:avLst/>
              <a:gdLst/>
              <a:ahLst/>
              <a:cxnLst/>
              <a:rect l="l" t="t" r="r" b="b"/>
              <a:pathLst>
                <a:path w="1174588" h="892073">
                  <a:moveTo>
                    <a:pt x="0" y="0"/>
                  </a:moveTo>
                  <a:lnTo>
                    <a:pt x="1174588" y="0"/>
                  </a:lnTo>
                  <a:lnTo>
                    <a:pt x="1174588" y="892073"/>
                  </a:lnTo>
                  <a:lnTo>
                    <a:pt x="0" y="892073"/>
                  </a:lnTo>
                  <a:close/>
                </a:path>
              </a:pathLst>
            </a:custGeom>
            <a:solidFill>
              <a:srgbClr val="5FB0D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67127" y="600354"/>
              <a:ext cx="1228439" cy="8127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>
                <a:lnSpc>
                  <a:spcPts val="3079"/>
                </a:lnSpc>
                <a:spcBef>
                  <a:spcPct val="0"/>
                </a:spcBef>
              </a:pPr>
              <a:r>
                <a:rPr lang="en-GB" sz="1600" b="1" i="0" dirty="0">
                  <a:solidFill>
                    <a:srgbClr val="595959"/>
                  </a:solidFill>
                  <a:effectLst/>
                  <a:latin typeface="Arial" panose="020B0604020202020204" pitchFamily="34" charset="0"/>
                  <a:cs typeface="Arial" panose="020B0604020202020204" pitchFamily="34" charset="0"/>
                </a:rPr>
                <a:t>References</a:t>
              </a:r>
              <a:r>
                <a:rPr lang="en-GB" sz="1600" b="0" i="0" dirty="0">
                  <a:solidFill>
                    <a:srgbClr val="595959"/>
                  </a:solidFill>
                  <a:effectLst/>
                  <a:latin typeface="Arial" panose="020B0604020202020204" pitchFamily="34" charset="0"/>
                  <a:cs typeface="Arial" panose="020B0604020202020204" pitchFamily="34" charset="0"/>
                </a:rPr>
                <a:t>: Jeong, D. and Lee, S. (2017) ‘Study on the tracking revision history of MS Word files for forensic investigation’, </a:t>
              </a:r>
              <a:r>
                <a:rPr lang="en-GB" sz="1600" b="0" i="1" dirty="0">
                  <a:solidFill>
                    <a:srgbClr val="595959"/>
                  </a:solidFill>
                  <a:effectLst/>
                  <a:latin typeface="Arial" panose="020B0604020202020204" pitchFamily="34" charset="0"/>
                  <a:cs typeface="Arial" panose="020B0604020202020204" pitchFamily="34" charset="0"/>
                </a:rPr>
                <a:t>Digital Investigation</a:t>
              </a:r>
              <a:r>
                <a:rPr lang="en-GB" sz="1600" b="0" i="0" dirty="0">
                  <a:solidFill>
                    <a:srgbClr val="595959"/>
                  </a:solidFill>
                  <a:effectLst/>
                  <a:latin typeface="Arial" panose="020B0604020202020204" pitchFamily="34" charset="0"/>
                  <a:cs typeface="Arial" panose="020B0604020202020204" pitchFamily="34" charset="0"/>
                </a:rPr>
                <a:t>, 23, pp. 3–10. doi:10.1016/j.diin.2017.08.003</a:t>
              </a:r>
              <a:r>
                <a:rPr lang="en-GB" sz="4000" b="0" i="0" dirty="0">
                  <a:solidFill>
                    <a:srgbClr val="595959"/>
                  </a:solidFill>
                  <a:effectLst/>
                  <a:latin typeface="Arial" panose="020B0604020202020204" pitchFamily="34" charset="0"/>
                  <a:cs typeface="Arial" panose="020B0604020202020204" pitchFamily="34" charset="0"/>
                </a:rPr>
                <a:t>.</a:t>
              </a: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https://erinwrightwriting.com/wpcontent/uploads/2020/03/Word-2019-Insert-Tab_v7.jpg</a:t>
              </a:r>
              <a:endParaRPr lang="en-GB" sz="1600" b="0" i="0" dirty="0">
                <a:solidFill>
                  <a:srgbClr val="59595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algn="ctr">
                <a:lnSpc>
                  <a:spcPts val="3079"/>
                </a:lnSpc>
                <a:spcBef>
                  <a:spcPct val="0"/>
                </a:spcBef>
              </a:pPr>
              <a:endParaRPr lang="en-US" sz="2199" b="1" dirty="0">
                <a:solidFill>
                  <a:srgbClr val="000000"/>
                </a:solidFill>
                <a:latin typeface="Garet Bold"/>
                <a:ea typeface="Garet Bold"/>
                <a:cs typeface="Garet Bold"/>
                <a:sym typeface="Garet Bold"/>
              </a:endParaRPr>
            </a:p>
            <a:p>
              <a:pPr algn="ctr">
                <a:lnSpc>
                  <a:spcPts val="3079"/>
                </a:lnSpc>
                <a:spcBef>
                  <a:spcPct val="0"/>
                </a:spcBef>
              </a:pPr>
              <a:endParaRPr lang="en-US" sz="2199" b="1" dirty="0">
                <a:solidFill>
                  <a:srgbClr val="000000"/>
                </a:solidFill>
                <a:latin typeface="Garet Bold"/>
                <a:ea typeface="Garet Bold"/>
                <a:cs typeface="Garet Bold"/>
                <a:sym typeface="Garet Bold"/>
              </a:endParaRPr>
            </a:p>
            <a:p>
              <a:pPr algn="ctr">
                <a:lnSpc>
                  <a:spcPts val="3079"/>
                </a:lnSpc>
                <a:spcBef>
                  <a:spcPct val="0"/>
                </a:spcBef>
              </a:pPr>
              <a:endParaRPr lang="en-US" sz="2199" b="1" dirty="0">
                <a:solidFill>
                  <a:srgbClr val="000000"/>
                </a:solidFill>
                <a:latin typeface="Garet Bold"/>
                <a:ea typeface="Garet Bold"/>
                <a:cs typeface="Garet Bold"/>
                <a:sym typeface="Garet Bold"/>
              </a:endParaRPr>
            </a:p>
            <a:p>
              <a:pPr algn="ctr">
                <a:lnSpc>
                  <a:spcPts val="3079"/>
                </a:lnSpc>
                <a:spcBef>
                  <a:spcPct val="0"/>
                </a:spcBef>
              </a:pPr>
              <a:endParaRPr lang="en-US" sz="2199" b="1" dirty="0">
                <a:solidFill>
                  <a:srgbClr val="000000"/>
                </a:solidFill>
                <a:latin typeface="Garet Bold"/>
                <a:ea typeface="Garet Bold"/>
                <a:cs typeface="Garet Bold"/>
                <a:sym typeface="Garet Bold"/>
              </a:endParaRPr>
            </a:p>
            <a:p>
              <a:pPr algn="ctr">
                <a:lnSpc>
                  <a:spcPts val="3079"/>
                </a:lnSpc>
                <a:spcBef>
                  <a:spcPct val="0"/>
                </a:spcBef>
              </a:pPr>
              <a:endParaRPr lang="en-US" sz="2199" b="1" dirty="0">
                <a:solidFill>
                  <a:srgbClr val="000000"/>
                </a:solidFill>
                <a:latin typeface="Garet Bold"/>
                <a:ea typeface="Garet Bold"/>
                <a:cs typeface="Garet Bold"/>
                <a:sym typeface="Garet Bold"/>
              </a:endParaRPr>
            </a:p>
            <a:p>
              <a:pPr algn="ctr">
                <a:lnSpc>
                  <a:spcPts val="3079"/>
                </a:lnSpc>
                <a:spcBef>
                  <a:spcPct val="0"/>
                </a:spcBef>
              </a:pPr>
              <a:endParaRPr lang="en-US" sz="2199" b="1" dirty="0">
                <a:solidFill>
                  <a:srgbClr val="000000"/>
                </a:solidFill>
                <a:latin typeface="Garet Bold"/>
                <a:ea typeface="Garet Bold"/>
                <a:cs typeface="Garet Bold"/>
                <a:sym typeface="Garet Bold"/>
              </a:endParaRPr>
            </a:p>
          </p:txBody>
        </p:sp>
      </p:grpSp>
      <p:pic>
        <p:nvPicPr>
          <p:cNvPr id="1026" name="Picture 2" descr="Microsoft Word Logo – PNG e Vetor – Download de Logo">
            <a:extLst>
              <a:ext uri="{FF2B5EF4-FFF2-40B4-BE49-F238E27FC236}">
                <a16:creationId xmlns:a16="http://schemas.microsoft.com/office/drawing/2014/main" id="{F11E3360-4E2D-52CC-F41E-EB0B58B5EC8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4056" y="-271389"/>
            <a:ext cx="1844165" cy="1412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E8B0C55-ABF7-022B-2DDF-E8C1133FD8E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8609" y="2409328"/>
            <a:ext cx="2687963" cy="737205"/>
          </a:xfrm>
          <a:prstGeom prst="rect">
            <a:avLst/>
          </a:prstGeom>
        </p:spPr>
      </p:pic>
      <p:pic>
        <p:nvPicPr>
          <p:cNvPr id="32" name="Picture 3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0E0E6E8-C30B-12DE-618B-26659F9DB63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1838" y="4684828"/>
            <a:ext cx="1152796" cy="654532"/>
          </a:xfrm>
          <a:prstGeom prst="rect">
            <a:avLst/>
          </a:prstGeom>
        </p:spPr>
      </p:pic>
      <p:pic>
        <p:nvPicPr>
          <p:cNvPr id="34" name="Picture 3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3F8AB72-002E-3602-5CB0-FB52EE43E951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5068" y="4711771"/>
            <a:ext cx="1013670" cy="879261"/>
          </a:xfrm>
          <a:prstGeom prst="rect">
            <a:avLst/>
          </a:prstGeom>
        </p:spPr>
      </p:pic>
      <p:pic>
        <p:nvPicPr>
          <p:cNvPr id="36" name="Picture 3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9693D6B-BC72-CE2D-4607-466680D3EEF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2418" y="7727842"/>
            <a:ext cx="2606732" cy="1111115"/>
          </a:xfrm>
          <a:prstGeom prst="rect">
            <a:avLst/>
          </a:prstGeom>
        </p:spPr>
      </p:pic>
      <p:pic>
        <p:nvPicPr>
          <p:cNvPr id="38" name="Picture 3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E1333F7-C064-1D7A-8B6A-5ECEC1014A7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2006" y="8977010"/>
            <a:ext cx="2606732" cy="1690813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49D6A3ED-049F-1AED-7E56-9CD39152BA5D}"/>
              </a:ext>
            </a:extLst>
          </p:cNvPr>
          <p:cNvSpPr txBox="1"/>
          <p:nvPr/>
        </p:nvSpPr>
        <p:spPr>
          <a:xfrm>
            <a:off x="-30841" y="195237"/>
            <a:ext cx="19663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Name: Ali Kouadio</a:t>
            </a:r>
          </a:p>
          <a:p>
            <a:r>
              <a:rPr lang="en-GB" b="1" dirty="0">
                <a:solidFill>
                  <a:schemeClr val="bg1"/>
                </a:solidFill>
              </a:rPr>
              <a:t>Student ID:2555555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9D5"/>
      </a:lt2>
      <a:accent1>
        <a:srgbClr val="FB8C29"/>
      </a:accent1>
      <a:accent2>
        <a:srgbClr val="F2C351"/>
      </a:accent2>
      <a:accent3>
        <a:srgbClr val="D0CBA5"/>
      </a:accent3>
      <a:accent4>
        <a:srgbClr val="A2C476"/>
      </a:accent4>
      <a:accent5>
        <a:srgbClr val="57C293"/>
      </a:accent5>
      <a:accent6>
        <a:srgbClr val="43BFDE"/>
      </a:accent6>
      <a:hlink>
        <a:srgbClr val="FBAE29"/>
      </a:hlink>
      <a:folHlink>
        <a:srgbClr val="EDC47E"/>
      </a:folHlink>
    </a:clrScheme>
    <a:fontScheme name="Gallery">
      <a:majorFont>
        <a:latin typeface="Rockwell" panose="020606030202050204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BB5F5D82-B5E9-469E-A815-C655ED4AF24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222</TotalTime>
  <Words>180</Words>
  <Application>Microsoft Office PowerPoint</Application>
  <PresentationFormat>Custom</PresentationFormat>
  <Paragraphs>30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Garet Bold</vt:lpstr>
      <vt:lpstr>Garet</vt:lpstr>
      <vt:lpstr>Arial</vt:lpstr>
      <vt:lpstr>Rockwell</vt:lpstr>
      <vt:lpstr>Gallery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Colorful Collage Infographic Graphic Designer Resume</dc:title>
  <cp:lastModifiedBy>Prithwa Bhattacharya</cp:lastModifiedBy>
  <cp:revision>3</cp:revision>
  <dcterms:created xsi:type="dcterms:W3CDTF">2006-08-16T00:00:00Z</dcterms:created>
  <dcterms:modified xsi:type="dcterms:W3CDTF">2025-07-29T23:47:36Z</dcterms:modified>
  <dc:identifier>DAGt-AQQMYs</dc:identifier>
</cp:coreProperties>
</file>