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modernComment_101_B953D265.xml" ContentType="application/vnd.ms-powerpoint.comments+xml"/>
  <Override PartName="/ppt/comments/modernComment_10E_EC18A3B7.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1D_E8B9F1AF.xml" ContentType="application/vnd.ms-powerpoint.comments+xml"/>
  <Override PartName="/ppt/comments/modernComment_136_81099FE6.xml" ContentType="application/vnd.ms-powerpoint.comments+xml"/>
  <Override PartName="/ppt/comments/modernComment_11B_E5BA1F17.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1C_6917F497.xml" ContentType="application/vnd.ms-powerpoint.comments+xml"/>
  <Override PartName="/ppt/comments/modernComment_110_7A5CED50.xml" ContentType="application/vnd.ms-powerpoint.comments+xml"/>
  <Override PartName="/ppt/comments/modernComment_111_5E24E2B3.xml" ContentType="application/vnd.ms-powerpoint.comments+xml"/>
  <Override PartName="/ppt/comments/modernComment_114_6F9F7B3B.xml" ContentType="application/vnd.ms-powerpoint.comments+xml"/>
  <Override PartName="/ppt/comments/modernComment_112_3AABB42B.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sldIdLst>
    <p:sldId id="269" r:id="rId2"/>
    <p:sldId id="307" r:id="rId3"/>
    <p:sldId id="279" r:id="rId4"/>
    <p:sldId id="257" r:id="rId5"/>
    <p:sldId id="270" r:id="rId6"/>
    <p:sldId id="285" r:id="rId7"/>
    <p:sldId id="310" r:id="rId8"/>
    <p:sldId id="283" r:id="rId9"/>
    <p:sldId id="284" r:id="rId10"/>
    <p:sldId id="272" r:id="rId11"/>
    <p:sldId id="273" r:id="rId12"/>
    <p:sldId id="276" r:id="rId13"/>
    <p:sldId id="277" r:id="rId14"/>
    <p:sldId id="292" r:id="rId15"/>
    <p:sldId id="298" r:id="rId16"/>
    <p:sldId id="301" r:id="rId17"/>
    <p:sldId id="300" r:id="rId18"/>
    <p:sldId id="287" r:id="rId19"/>
    <p:sldId id="288" r:id="rId20"/>
    <p:sldId id="289" r:id="rId21"/>
    <p:sldId id="290" r:id="rId22"/>
    <p:sldId id="291" r:id="rId23"/>
    <p:sldId id="293" r:id="rId24"/>
    <p:sldId id="305" r:id="rId25"/>
    <p:sldId id="306" r:id="rId26"/>
    <p:sldId id="274" r:id="rId27"/>
    <p:sldId id="302" r:id="rId28"/>
    <p:sldId id="303" r:id="rId29"/>
    <p:sldId id="275" r:id="rId30"/>
    <p:sldId id="282"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2F09E903-DF24-BB09-1336-A37248A2FE99}" name="Serena Jonathan (2306363)" initials="S(" userId="S::2306363@student.uwtsd.ac.uk::4a471e22-c1df-449f-8dbd-dda0a8d55780" providerId="AD"/>
  <p188:author id="{C453FD26-1B07-9576-0A49-A47A68E7B370}" name="Ryan Hopkins (2221956)" initials="RH(" userId="S::2221956@student.uwtsd.ac.uk::0f9a8a9f-7446-4dcc-a472-a8534aaba250" providerId="AD"/>
  <p188:author id="{5A44FEB1-599D-D1C7-61C6-7754A5B94019}" name="Jamie Richards (0852036)" initials="J(" userId="S::0852036@student.uwtsd.ac.uk::cebc3eac-5ce8-4332-a3e4-a71016d01e8a" providerId="AD"/>
  <p188:author id="{1A2366C8-0CB9-E660-A880-947729665778}" name="Jacob James-MacHin (2304400)" initials="J(" userId="S::2304400@student.uwtsd.ac.uk::55fd745b-222c-4928-aa4c-8b66caa4468d"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D22AD-3909-764E-8B97-4326AE4F8E03}" v="2048" dt="2026-05-08T07:42:14.044"/>
    <p1510:client id="{0716F55A-383F-590F-60A1-FD61A2071226}" v="19" dt="2026-05-07T23:22:24.560"/>
    <p1510:client id="{07414233-79DB-EE84-5B63-370619B167C2}" v="1670" dt="2026-05-07T23:09:37.113"/>
    <p1510:client id="{0A622815-A4B0-402E-9D51-3CCE3905F806}" v="1" dt="2026-05-08T07:23:12.227"/>
    <p1510:client id="{10717801-FB42-ADE1-E842-FB7CF4A5A9D7}" v="1" dt="2026-05-08T02:09:08.851"/>
    <p1510:client id="{25327B61-5D19-BD13-B1C0-A4E4123AF765}" v="74" dt="2026-05-07T23:50:00.226"/>
    <p1510:client id="{454E3B2F-7706-4113-33F1-F2AAC7D97342}" v="1258" dt="2026-05-07T22:42:31.251"/>
    <p1510:client id="{4CC491B0-78CA-F1A9-7DE9-E8637546C6BA}" v="198" dt="2026-05-07T13:18:24.309"/>
    <p1510:client id="{51B285EE-5BEE-C1B2-1978-3B6E64C6375C}" v="29" dt="2026-05-07T19:41:45.010"/>
    <p1510:client id="{5CFB4916-B48E-3475-8AAF-1A447A0BF6CD}" v="70" dt="2026-05-08T02:57:02.737"/>
    <p1510:client id="{979C1F13-F408-CFCA-A27D-C211AF96FA03}" v="234" dt="2026-05-07T09:47:48.091"/>
    <p1510:client id="{C26688B3-0016-451E-D7BF-2174438206F5}" v="80" dt="2026-05-07T22:02:44.594"/>
    <p1510:client id="{CB71FC28-FD1A-5302-ADD6-7F083089B38C}" v="13" dt="2026-05-08T07:10:12.541"/>
    <p1510:client id="{DE39D1C3-A9C5-1B39-224B-F6292F1AEE99}" v="224" dt="2026-05-08T00:23:49.190"/>
    <p1510:client id="{DF030B31-A198-5D3A-10BA-0638130D1B78}" v="3" dt="2026-05-08T07:45:39.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ob James-MacHin (2304400)" userId="S::2304400@student.uwtsd.ac.uk::55fd745b-222c-4928-aa4c-8b66caa4468d" providerId="AD" clId="Web-{CB71FC28-FD1A-5302-ADD6-7F083089B38C}"/>
    <pc:docChg chg="mod modSld">
      <pc:chgData name="Jacob James-MacHin (2304400)" userId="S::2304400@student.uwtsd.ac.uk::55fd745b-222c-4928-aa4c-8b66caa4468d" providerId="AD" clId="Web-{CB71FC28-FD1A-5302-ADD6-7F083089B38C}" dt="2026-05-08T07:10:11.822" v="5" actId="20577"/>
      <pc:docMkLst>
        <pc:docMk/>
      </pc:docMkLst>
      <pc:sldChg chg="modSp">
        <pc:chgData name="Jacob James-MacHin (2304400)" userId="S::2304400@student.uwtsd.ac.uk::55fd745b-222c-4928-aa4c-8b66caa4468d" providerId="AD" clId="Web-{CB71FC28-FD1A-5302-ADD6-7F083089B38C}" dt="2026-05-08T07:10:11.822" v="5" actId="20577"/>
        <pc:sldMkLst>
          <pc:docMk/>
          <pc:sldMk cId="1529606069" sldId="306"/>
        </pc:sldMkLst>
        <pc:spChg chg="mod">
          <ac:chgData name="Jacob James-MacHin (2304400)" userId="S::2304400@student.uwtsd.ac.uk::55fd745b-222c-4928-aa4c-8b66caa4468d" providerId="AD" clId="Web-{CB71FC28-FD1A-5302-ADD6-7F083089B38C}" dt="2026-05-08T07:08:46.959" v="0" actId="20577"/>
          <ac:spMkLst>
            <pc:docMk/>
            <pc:sldMk cId="1529606069" sldId="306"/>
            <ac:spMk id="2" creationId="{AD932938-5C05-FB61-5D38-E6AFDBA28A45}"/>
          </ac:spMkLst>
        </pc:spChg>
        <pc:spChg chg="mod">
          <ac:chgData name="Jacob James-MacHin (2304400)" userId="S::2304400@student.uwtsd.ac.uk::55fd745b-222c-4928-aa4c-8b66caa4468d" providerId="AD" clId="Web-{CB71FC28-FD1A-5302-ADD6-7F083089B38C}" dt="2026-05-08T07:10:11.822" v="5" actId="20577"/>
          <ac:spMkLst>
            <pc:docMk/>
            <pc:sldMk cId="1529606069" sldId="306"/>
            <ac:spMk id="17" creationId="{318F6D0A-935D-4DA2-817A-1F5D5E509EA5}"/>
          </ac:spMkLst>
        </pc:spChg>
        <pc:spChg chg="mod">
          <ac:chgData name="Jacob James-MacHin (2304400)" userId="S::2304400@student.uwtsd.ac.uk::55fd745b-222c-4928-aa4c-8b66caa4468d" providerId="AD" clId="Web-{CB71FC28-FD1A-5302-ADD6-7F083089B38C}" dt="2026-05-08T07:08:49.834" v="1" actId="20577"/>
          <ac:spMkLst>
            <pc:docMk/>
            <pc:sldMk cId="1529606069" sldId="306"/>
            <ac:spMk id="26" creationId="{A19ED1E2-BE08-0773-209D-4720779A448A}"/>
          </ac:spMkLst>
        </pc:spChg>
      </pc:sldChg>
    </pc:docChg>
  </pc:docChgLst>
  <pc:docChgLst>
    <pc:chgData name="Ryan Hopkins (2221956)" userId="S::2221956@student.uwtsd.ac.uk::0f9a8a9f-7446-4dcc-a472-a8534aaba250" providerId="AD" clId="Web-{C26688B3-0016-451E-D7BF-2174438206F5}"/>
    <pc:docChg chg="addSld delSld modSld">
      <pc:chgData name="Ryan Hopkins (2221956)" userId="S::2221956@student.uwtsd.ac.uk::0f9a8a9f-7446-4dcc-a472-a8534aaba250" providerId="AD" clId="Web-{C26688B3-0016-451E-D7BF-2174438206F5}" dt="2026-05-07T22:02:44.594" v="61" actId="20577"/>
      <pc:docMkLst>
        <pc:docMk/>
      </pc:docMkLst>
      <pc:sldChg chg="modSp">
        <pc:chgData name="Ryan Hopkins (2221956)" userId="S::2221956@student.uwtsd.ac.uk::0f9a8a9f-7446-4dcc-a472-a8534aaba250" providerId="AD" clId="Web-{C26688B3-0016-451E-D7BF-2174438206F5}" dt="2026-05-07T20:59:18.261" v="17" actId="20577"/>
        <pc:sldMkLst>
          <pc:docMk/>
          <pc:sldMk cId="3961037751" sldId="270"/>
        </pc:sldMkLst>
        <pc:spChg chg="mod">
          <ac:chgData name="Ryan Hopkins (2221956)" userId="S::2221956@student.uwtsd.ac.uk::0f9a8a9f-7446-4dcc-a472-a8534aaba250" providerId="AD" clId="Web-{C26688B3-0016-451E-D7BF-2174438206F5}" dt="2026-05-07T20:59:18.261" v="17" actId="20577"/>
          <ac:spMkLst>
            <pc:docMk/>
            <pc:sldMk cId="3961037751" sldId="270"/>
            <ac:spMk id="1314" creationId="{83F63014-333F-9564-5448-41067B1E08AA}"/>
          </ac:spMkLst>
        </pc:spChg>
        <pc:spChg chg="mod">
          <ac:chgData name="Ryan Hopkins (2221956)" userId="S::2221956@student.uwtsd.ac.uk::0f9a8a9f-7446-4dcc-a472-a8534aaba250" providerId="AD" clId="Web-{C26688B3-0016-451E-D7BF-2174438206F5}" dt="2026-05-07T20:58:10.820" v="13" actId="20577"/>
          <ac:spMkLst>
            <pc:docMk/>
            <pc:sldMk cId="3961037751" sldId="270"/>
            <ac:spMk id="1511" creationId="{42D0A89C-2A80-FFDA-DBB8-0417170AA634}"/>
          </ac:spMkLst>
        </pc:spChg>
      </pc:sldChg>
      <pc:sldChg chg="delSp modSp">
        <pc:chgData name="Ryan Hopkins (2221956)" userId="S::2221956@student.uwtsd.ac.uk::0f9a8a9f-7446-4dcc-a472-a8534aaba250" providerId="AD" clId="Web-{C26688B3-0016-451E-D7BF-2174438206F5}" dt="2026-05-07T21:03:36.541" v="37"/>
        <pc:sldMkLst>
          <pc:docMk/>
          <pc:sldMk cId="984331307" sldId="274"/>
        </pc:sldMkLst>
        <pc:spChg chg="mod">
          <ac:chgData name="Ryan Hopkins (2221956)" userId="S::2221956@student.uwtsd.ac.uk::0f9a8a9f-7446-4dcc-a472-a8534aaba250" providerId="AD" clId="Web-{C26688B3-0016-451E-D7BF-2174438206F5}" dt="2026-05-07T20:59:50.111" v="20" actId="20577"/>
          <ac:spMkLst>
            <pc:docMk/>
            <pc:sldMk cId="984331307" sldId="274"/>
            <ac:spMk id="2" creationId="{31DB30AA-5B23-FDCA-F4E6-CCEA26FF2920}"/>
          </ac:spMkLst>
        </pc:spChg>
        <pc:picChg chg="del mod">
          <ac:chgData name="Ryan Hopkins (2221956)" userId="S::2221956@student.uwtsd.ac.uk::0f9a8a9f-7446-4dcc-a472-a8534aaba250" providerId="AD" clId="Web-{C26688B3-0016-451E-D7BF-2174438206F5}" dt="2026-05-07T20:59:44.954" v="19"/>
          <ac:picMkLst>
            <pc:docMk/>
            <pc:sldMk cId="984331307" sldId="274"/>
            <ac:picMk id="4" creationId="{724A3542-6613-4B82-6971-D6FBC482EF23}"/>
          </ac:picMkLst>
        </pc:picChg>
        <pc:picChg chg="mod modCrop">
          <ac:chgData name="Ryan Hopkins (2221956)" userId="S::2221956@student.uwtsd.ac.uk::0f9a8a9f-7446-4dcc-a472-a8534aaba250" providerId="AD" clId="Web-{C26688B3-0016-451E-D7BF-2174438206F5}" dt="2026-05-07T21:03:36.541" v="37"/>
          <ac:picMkLst>
            <pc:docMk/>
            <pc:sldMk cId="984331307" sldId="274"/>
            <ac:picMk id="1589" creationId="{5A729842-EDA7-82F4-7722-7F1B2CAA9557}"/>
          </ac:picMkLst>
        </pc:picChg>
      </pc:sldChg>
      <pc:sldChg chg="addSp modSp">
        <pc:chgData name="Ryan Hopkins (2221956)" userId="S::2221956@student.uwtsd.ac.uk::0f9a8a9f-7446-4dcc-a472-a8534aaba250" providerId="AD" clId="Web-{C26688B3-0016-451E-D7BF-2174438206F5}" dt="2026-05-07T21:01:16.239" v="27"/>
        <pc:sldMkLst>
          <pc:docMk/>
          <pc:sldMk cId="1415049604" sldId="286"/>
        </pc:sldMkLst>
        <pc:picChg chg="add mod">
          <ac:chgData name="Ryan Hopkins (2221956)" userId="S::2221956@student.uwtsd.ac.uk::0f9a8a9f-7446-4dcc-a472-a8534aaba250" providerId="AD" clId="Web-{C26688B3-0016-451E-D7BF-2174438206F5}" dt="2026-05-07T21:00:12.565" v="23" actId="1076"/>
          <ac:picMkLst>
            <pc:docMk/>
            <pc:sldMk cId="1415049604" sldId="286"/>
            <ac:picMk id="3" creationId="{EC077B2B-E84F-C419-021C-6212930CFC27}"/>
          </ac:picMkLst>
        </pc:picChg>
        <pc:picChg chg="mod">
          <ac:chgData name="Ryan Hopkins (2221956)" userId="S::2221956@student.uwtsd.ac.uk::0f9a8a9f-7446-4dcc-a472-a8534aaba250" providerId="AD" clId="Web-{C26688B3-0016-451E-D7BF-2174438206F5}" dt="2026-05-07T21:01:16.239" v="27"/>
          <ac:picMkLst>
            <pc:docMk/>
            <pc:sldMk cId="1415049604" sldId="286"/>
            <ac:picMk id="17" creationId="{21ED30CD-EA76-3BB2-E258-CC66B2DC3068}"/>
          </ac:picMkLst>
        </pc:picChg>
      </pc:sldChg>
      <pc:sldChg chg="modSp">
        <pc:chgData name="Ryan Hopkins (2221956)" userId="S::2221956@student.uwtsd.ac.uk::0f9a8a9f-7446-4dcc-a472-a8534aaba250" providerId="AD" clId="Web-{C26688B3-0016-451E-D7BF-2174438206F5}" dt="2026-05-07T21:47:27.369" v="52" actId="20577"/>
        <pc:sldMkLst>
          <pc:docMk/>
          <pc:sldMk cId="774080633" sldId="291"/>
        </pc:sldMkLst>
        <pc:spChg chg="mod">
          <ac:chgData name="Ryan Hopkins (2221956)" userId="S::2221956@student.uwtsd.ac.uk::0f9a8a9f-7446-4dcc-a472-a8534aaba250" providerId="AD" clId="Web-{C26688B3-0016-451E-D7BF-2174438206F5}" dt="2026-05-07T21:47:27.369" v="52" actId="20577"/>
          <ac:spMkLst>
            <pc:docMk/>
            <pc:sldMk cId="774080633" sldId="291"/>
            <ac:spMk id="2" creationId="{0C034B25-44EA-91AB-A9FD-A937945D337C}"/>
          </ac:spMkLst>
        </pc:spChg>
      </pc:sldChg>
      <pc:sldChg chg="delSp modSp">
        <pc:chgData name="Ryan Hopkins (2221956)" userId="S::2221956@student.uwtsd.ac.uk::0f9a8a9f-7446-4dcc-a472-a8534aaba250" providerId="AD" clId="Web-{C26688B3-0016-451E-D7BF-2174438206F5}" dt="2026-05-07T21:39:21.691" v="48"/>
        <pc:sldMkLst>
          <pc:docMk/>
          <pc:sldMk cId="2381038558" sldId="293"/>
        </pc:sldMkLst>
        <pc:spChg chg="mod">
          <ac:chgData name="Ryan Hopkins (2221956)" userId="S::2221956@student.uwtsd.ac.uk::0f9a8a9f-7446-4dcc-a472-a8534aaba250" providerId="AD" clId="Web-{C26688B3-0016-451E-D7BF-2174438206F5}" dt="2026-05-07T21:39:19.659" v="47" actId="20577"/>
          <ac:spMkLst>
            <pc:docMk/>
            <pc:sldMk cId="2381038558" sldId="293"/>
            <ac:spMk id="23" creationId="{4D8D1432-D30E-8813-6D8D-A3A347DD6167}"/>
          </ac:spMkLst>
        </pc:spChg>
        <pc:picChg chg="del">
          <ac:chgData name="Ryan Hopkins (2221956)" userId="S::2221956@student.uwtsd.ac.uk::0f9a8a9f-7446-4dcc-a472-a8534aaba250" providerId="AD" clId="Web-{C26688B3-0016-451E-D7BF-2174438206F5}" dt="2026-05-07T21:39:21.691" v="48"/>
          <ac:picMkLst>
            <pc:docMk/>
            <pc:sldMk cId="2381038558" sldId="293"/>
            <ac:picMk id="3" creationId="{FCCE8612-421C-BC1A-2AC5-E7F7375DA00A}"/>
          </ac:picMkLst>
        </pc:picChg>
      </pc:sldChg>
      <pc:sldChg chg="del">
        <pc:chgData name="Ryan Hopkins (2221956)" userId="S::2221956@student.uwtsd.ac.uk::0f9a8a9f-7446-4dcc-a472-a8534aaba250" providerId="AD" clId="Web-{C26688B3-0016-451E-D7BF-2174438206F5}" dt="2026-05-07T21:39:11.097" v="40"/>
        <pc:sldMkLst>
          <pc:docMk/>
          <pc:sldMk cId="3709633856" sldId="294"/>
        </pc:sldMkLst>
      </pc:sldChg>
      <pc:sldChg chg="del">
        <pc:chgData name="Ryan Hopkins (2221956)" userId="S::2221956@student.uwtsd.ac.uk::0f9a8a9f-7446-4dcc-a472-a8534aaba250" providerId="AD" clId="Web-{C26688B3-0016-451E-D7BF-2174438206F5}" dt="2026-05-07T20:57:39.647" v="0"/>
        <pc:sldMkLst>
          <pc:docMk/>
          <pc:sldMk cId="3044922187" sldId="297"/>
        </pc:sldMkLst>
      </pc:sldChg>
      <pc:sldChg chg="modSp">
        <pc:chgData name="Ryan Hopkins (2221956)" userId="S::2221956@student.uwtsd.ac.uk::0f9a8a9f-7446-4dcc-a472-a8534aaba250" providerId="AD" clId="Web-{C26688B3-0016-451E-D7BF-2174438206F5}" dt="2026-05-07T21:03:52.729" v="39"/>
        <pc:sldMkLst>
          <pc:docMk/>
          <pc:sldMk cId="2189823500" sldId="302"/>
        </pc:sldMkLst>
        <pc:picChg chg="mod modCrop">
          <ac:chgData name="Ryan Hopkins (2221956)" userId="S::2221956@student.uwtsd.ac.uk::0f9a8a9f-7446-4dcc-a472-a8534aaba250" providerId="AD" clId="Web-{C26688B3-0016-451E-D7BF-2174438206F5}" dt="2026-05-07T21:03:52.729" v="39"/>
          <ac:picMkLst>
            <pc:docMk/>
            <pc:sldMk cId="2189823500" sldId="302"/>
            <ac:picMk id="4" creationId="{F2BD9D51-4778-F11C-9A2F-145A624968F7}"/>
          </ac:picMkLst>
        </pc:picChg>
      </pc:sldChg>
      <pc:sldChg chg="modSp">
        <pc:chgData name="Ryan Hopkins (2221956)" userId="S::2221956@student.uwtsd.ac.uk::0f9a8a9f-7446-4dcc-a472-a8534aaba250" providerId="AD" clId="Web-{C26688B3-0016-451E-D7BF-2174438206F5}" dt="2026-05-07T21:02:06.928" v="29" actId="20577"/>
        <pc:sldMkLst>
          <pc:docMk/>
          <pc:sldMk cId="2855660831" sldId="304"/>
        </pc:sldMkLst>
        <pc:spChg chg="mod">
          <ac:chgData name="Ryan Hopkins (2221956)" userId="S::2221956@student.uwtsd.ac.uk::0f9a8a9f-7446-4dcc-a472-a8534aaba250" providerId="AD" clId="Web-{C26688B3-0016-451E-D7BF-2174438206F5}" dt="2026-05-07T21:02:06.928" v="29" actId="20577"/>
          <ac:spMkLst>
            <pc:docMk/>
            <pc:sldMk cId="2855660831" sldId="304"/>
            <ac:spMk id="2" creationId="{6BDF1DBE-E81C-233D-DF8E-A88947696126}"/>
          </ac:spMkLst>
        </pc:spChg>
      </pc:sldChg>
      <pc:sldChg chg="modSp new">
        <pc:chgData name="Ryan Hopkins (2221956)" userId="S::2221956@student.uwtsd.ac.uk::0f9a8a9f-7446-4dcc-a472-a8534aaba250" providerId="AD" clId="Web-{C26688B3-0016-451E-D7BF-2174438206F5}" dt="2026-05-07T22:02:44.594" v="61" actId="20577"/>
        <pc:sldMkLst>
          <pc:docMk/>
          <pc:sldMk cId="1976578039" sldId="305"/>
        </pc:sldMkLst>
        <pc:spChg chg="mod">
          <ac:chgData name="Ryan Hopkins (2221956)" userId="S::2221956@student.uwtsd.ac.uk::0f9a8a9f-7446-4dcc-a472-a8534aaba250" providerId="AD" clId="Web-{C26688B3-0016-451E-D7BF-2174438206F5}" dt="2026-05-07T22:02:44.594" v="61" actId="20577"/>
          <ac:spMkLst>
            <pc:docMk/>
            <pc:sldMk cId="1976578039" sldId="305"/>
            <ac:spMk id="2" creationId="{032C4C5F-E9CB-450D-B16F-CC37E8F10BD4}"/>
          </ac:spMkLst>
        </pc:spChg>
      </pc:sldChg>
    </pc:docChg>
  </pc:docChgLst>
  <pc:docChgLst>
    <pc:chgData name="Sharise Jonathan (2306013)" userId="S::2306013@student.uwtsd.ac.uk::c3895485-ac86-4857-8381-982ce9faa305" providerId="AD" clId="Web-{1511CD0E-7CEB-2815-994D-A331DF0BA193}"/>
    <pc:docChg chg="addSld delSld modSld">
      <pc:chgData name="Sharise Jonathan (2306013)" userId="S::2306013@student.uwtsd.ac.uk::c3895485-ac86-4857-8381-982ce9faa305" providerId="AD" clId="Web-{1511CD0E-7CEB-2815-994D-A331DF0BA193}" dt="2026-05-06T22:47:01.750" v="522" actId="1076"/>
      <pc:docMkLst>
        <pc:docMk/>
      </pc:docMkLst>
      <pc:sldChg chg="addSp delSp modSp add replId">
        <pc:chgData name="Sharise Jonathan (2306013)" userId="S::2306013@student.uwtsd.ac.uk::c3895485-ac86-4857-8381-982ce9faa305" providerId="AD" clId="Web-{1511CD0E-7CEB-2815-994D-A331DF0BA193}" dt="2026-05-06T21:52:09.832" v="404" actId="1076"/>
        <pc:sldMkLst>
          <pc:docMk/>
          <pc:sldMk cId="2390591742" sldId="298"/>
        </pc:sldMkLst>
        <pc:spChg chg="mod">
          <ac:chgData name="Sharise Jonathan (2306013)" userId="S::2306013@student.uwtsd.ac.uk::c3895485-ac86-4857-8381-982ce9faa305" providerId="AD" clId="Web-{1511CD0E-7CEB-2815-994D-A331DF0BA193}" dt="2026-05-06T21:32:10.910" v="290" actId="20577"/>
          <ac:spMkLst>
            <pc:docMk/>
            <pc:sldMk cId="2390591742" sldId="298"/>
            <ac:spMk id="2" creationId="{7AE2CBC1-597C-8A3E-75C8-9F06D66142D4}"/>
          </ac:spMkLst>
        </pc:spChg>
        <pc:spChg chg="add mod">
          <ac:chgData name="Sharise Jonathan (2306013)" userId="S::2306013@student.uwtsd.ac.uk::c3895485-ac86-4857-8381-982ce9faa305" providerId="AD" clId="Web-{1511CD0E-7CEB-2815-994D-A331DF0BA193}" dt="2026-05-06T21:36:49.354" v="366" actId="1076"/>
          <ac:spMkLst>
            <pc:docMk/>
            <pc:sldMk cId="2390591742" sldId="298"/>
            <ac:spMk id="15" creationId="{A352CAB8-1F46-13EB-676E-EDA221EA5137}"/>
          </ac:spMkLst>
        </pc:spChg>
        <pc:spChg chg="add mod">
          <ac:chgData name="Sharise Jonathan (2306013)" userId="S::2306013@student.uwtsd.ac.uk::c3895485-ac86-4857-8381-982ce9faa305" providerId="AD" clId="Web-{1511CD0E-7CEB-2815-994D-A331DF0BA193}" dt="2026-05-06T21:35:46.228" v="353" actId="1076"/>
          <ac:spMkLst>
            <pc:docMk/>
            <pc:sldMk cId="2390591742" sldId="298"/>
            <ac:spMk id="17" creationId="{1C58D98D-BA12-9028-7A2F-CE97E65403D8}"/>
          </ac:spMkLst>
        </pc:spChg>
        <pc:spChg chg="add mod">
          <ac:chgData name="Sharise Jonathan (2306013)" userId="S::2306013@student.uwtsd.ac.uk::c3895485-ac86-4857-8381-982ce9faa305" providerId="AD" clId="Web-{1511CD0E-7CEB-2815-994D-A331DF0BA193}" dt="2026-05-06T21:36:55.432" v="367" actId="1076"/>
          <ac:spMkLst>
            <pc:docMk/>
            <pc:sldMk cId="2390591742" sldId="298"/>
            <ac:spMk id="21" creationId="{0F600EB7-3AB9-DE54-5EE9-59DDA95ACA51}"/>
          </ac:spMkLst>
        </pc:spChg>
        <pc:spChg chg="add mod">
          <ac:chgData name="Sharise Jonathan (2306013)" userId="S::2306013@student.uwtsd.ac.uk::c3895485-ac86-4857-8381-982ce9faa305" providerId="AD" clId="Web-{1511CD0E-7CEB-2815-994D-A331DF0BA193}" dt="2026-05-06T21:37:19.463" v="368" actId="1076"/>
          <ac:spMkLst>
            <pc:docMk/>
            <pc:sldMk cId="2390591742" sldId="298"/>
            <ac:spMk id="24" creationId="{B14C18A9-08B3-E6F2-969B-473D030DCA8C}"/>
          </ac:spMkLst>
        </pc:spChg>
        <pc:spChg chg="add mod">
          <ac:chgData name="Sharise Jonathan (2306013)" userId="S::2306013@student.uwtsd.ac.uk::c3895485-ac86-4857-8381-982ce9faa305" providerId="AD" clId="Web-{1511CD0E-7CEB-2815-994D-A331DF0BA193}" dt="2026-05-06T21:37:37.432" v="369" actId="1076"/>
          <ac:spMkLst>
            <pc:docMk/>
            <pc:sldMk cId="2390591742" sldId="298"/>
            <ac:spMk id="26" creationId="{07A5A867-BF63-2F27-FDCA-CB77074DDF44}"/>
          </ac:spMkLst>
        </pc:spChg>
        <pc:spChg chg="add mod">
          <ac:chgData name="Sharise Jonathan (2306013)" userId="S::2306013@student.uwtsd.ac.uk::c3895485-ac86-4857-8381-982ce9faa305" providerId="AD" clId="Web-{1511CD0E-7CEB-2815-994D-A331DF0BA193}" dt="2026-05-06T21:35:42.103" v="352" actId="1076"/>
          <ac:spMkLst>
            <pc:docMk/>
            <pc:sldMk cId="2390591742" sldId="298"/>
            <ac:spMk id="27" creationId="{42A139F3-FE79-7B6C-D501-AC11A1E23B59}"/>
          </ac:spMkLst>
        </pc:spChg>
        <pc:spChg chg="add mod">
          <ac:chgData name="Sharise Jonathan (2306013)" userId="S::2306013@student.uwtsd.ac.uk::c3895485-ac86-4857-8381-982ce9faa305" providerId="AD" clId="Web-{1511CD0E-7CEB-2815-994D-A331DF0BA193}" dt="2026-05-06T21:36:02.166" v="356" actId="1076"/>
          <ac:spMkLst>
            <pc:docMk/>
            <pc:sldMk cId="2390591742" sldId="298"/>
            <ac:spMk id="28" creationId="{F05E0194-3664-297B-9F62-C185CEF9846B}"/>
          </ac:spMkLst>
        </pc:spChg>
        <pc:spChg chg="add mod">
          <ac:chgData name="Sharise Jonathan (2306013)" userId="S::2306013@student.uwtsd.ac.uk::c3895485-ac86-4857-8381-982ce9faa305" providerId="AD" clId="Web-{1511CD0E-7CEB-2815-994D-A331DF0BA193}" dt="2026-05-06T21:36:14.228" v="359" actId="20577"/>
          <ac:spMkLst>
            <pc:docMk/>
            <pc:sldMk cId="2390591742" sldId="298"/>
            <ac:spMk id="29" creationId="{6E6BC609-83A4-8A3F-D6EA-9D0C19E5A23B}"/>
          </ac:spMkLst>
        </pc:spChg>
        <pc:spChg chg="add mod">
          <ac:chgData name="Sharise Jonathan (2306013)" userId="S::2306013@student.uwtsd.ac.uk::c3895485-ac86-4857-8381-982ce9faa305" providerId="AD" clId="Web-{1511CD0E-7CEB-2815-994D-A331DF0BA193}" dt="2026-05-06T21:36:35.401" v="364" actId="20577"/>
          <ac:spMkLst>
            <pc:docMk/>
            <pc:sldMk cId="2390591742" sldId="298"/>
            <ac:spMk id="30" creationId="{783D0CB1-104E-5FCB-7A4B-2A330AC16488}"/>
          </ac:spMkLst>
        </pc:spChg>
        <pc:spChg chg="add mod">
          <ac:chgData name="Sharise Jonathan (2306013)" userId="S::2306013@student.uwtsd.ac.uk::c3895485-ac86-4857-8381-982ce9faa305" providerId="AD" clId="Web-{1511CD0E-7CEB-2815-994D-A331DF0BA193}" dt="2026-05-06T21:36:37.526" v="365" actId="20577"/>
          <ac:spMkLst>
            <pc:docMk/>
            <pc:sldMk cId="2390591742" sldId="298"/>
            <ac:spMk id="31" creationId="{A0F4C798-1293-BF56-3C72-6416FA2B5122}"/>
          </ac:spMkLst>
        </pc:spChg>
        <pc:picChg chg="add mod modCrop">
          <ac:chgData name="Sharise Jonathan (2306013)" userId="S::2306013@student.uwtsd.ac.uk::c3895485-ac86-4857-8381-982ce9faa305" providerId="AD" clId="Web-{1511CD0E-7CEB-2815-994D-A331DF0BA193}" dt="2026-05-06T21:35:31.916" v="343" actId="1076"/>
          <ac:picMkLst>
            <pc:docMk/>
            <pc:sldMk cId="2390591742" sldId="298"/>
            <ac:picMk id="9" creationId="{5AF89485-5D3B-C37B-1A49-C5D2C551BAFE}"/>
          </ac:picMkLst>
        </pc:picChg>
        <pc:picChg chg="add mod">
          <ac:chgData name="Sharise Jonathan (2306013)" userId="S::2306013@student.uwtsd.ac.uk::c3895485-ac86-4857-8381-982ce9faa305" providerId="AD" clId="Web-{1511CD0E-7CEB-2815-994D-A331DF0BA193}" dt="2026-05-06T21:35:31.931" v="344" actId="1076"/>
          <ac:picMkLst>
            <pc:docMk/>
            <pc:sldMk cId="2390591742" sldId="298"/>
            <ac:picMk id="11" creationId="{74CEBB47-541A-CBF6-6ED2-CF5155234D2C}"/>
          </ac:picMkLst>
        </pc:picChg>
        <pc:picChg chg="add mod">
          <ac:chgData name="Sharise Jonathan (2306013)" userId="S::2306013@student.uwtsd.ac.uk::c3895485-ac86-4857-8381-982ce9faa305" providerId="AD" clId="Web-{1511CD0E-7CEB-2815-994D-A331DF0BA193}" dt="2026-05-06T21:35:31.947" v="345" actId="1076"/>
          <ac:picMkLst>
            <pc:docMk/>
            <pc:sldMk cId="2390591742" sldId="298"/>
            <ac:picMk id="13" creationId="{F0C3A478-EED2-B17B-3F46-7E03ED5D6685}"/>
          </ac:picMkLst>
        </pc:picChg>
        <pc:picChg chg="add mod modCrop">
          <ac:chgData name="Sharise Jonathan (2306013)" userId="S::2306013@student.uwtsd.ac.uk::c3895485-ac86-4857-8381-982ce9faa305" providerId="AD" clId="Web-{1511CD0E-7CEB-2815-994D-A331DF0BA193}" dt="2026-05-06T21:49:34.580" v="376"/>
          <ac:picMkLst>
            <pc:docMk/>
            <pc:sldMk cId="2390591742" sldId="298"/>
            <ac:picMk id="32" creationId="{021C9704-C6BC-DFCE-7BB9-1CFBADFB9008}"/>
          </ac:picMkLst>
        </pc:picChg>
        <pc:picChg chg="add mod modCrop">
          <ac:chgData name="Sharise Jonathan (2306013)" userId="S::2306013@student.uwtsd.ac.uk::c3895485-ac86-4857-8381-982ce9faa305" providerId="AD" clId="Web-{1511CD0E-7CEB-2815-994D-A331DF0BA193}" dt="2026-05-06T21:51:19.379" v="401"/>
          <ac:picMkLst>
            <pc:docMk/>
            <pc:sldMk cId="2390591742" sldId="298"/>
            <ac:picMk id="33" creationId="{6D5F95B8-B89B-F7DE-3470-C8F468D19D2F}"/>
          </ac:picMkLst>
        </pc:picChg>
        <pc:picChg chg="add mod modCrop">
          <ac:chgData name="Sharise Jonathan (2306013)" userId="S::2306013@student.uwtsd.ac.uk::c3895485-ac86-4857-8381-982ce9faa305" providerId="AD" clId="Web-{1511CD0E-7CEB-2815-994D-A331DF0BA193}" dt="2026-05-06T21:50:36.128" v="391" actId="1076"/>
          <ac:picMkLst>
            <pc:docMk/>
            <pc:sldMk cId="2390591742" sldId="298"/>
            <ac:picMk id="34" creationId="{6797FAC6-D223-86F0-2C0A-2E3A7495474F}"/>
          </ac:picMkLst>
        </pc:picChg>
        <pc:picChg chg="add mod modCrop">
          <ac:chgData name="Sharise Jonathan (2306013)" userId="S::2306013@student.uwtsd.ac.uk::c3895485-ac86-4857-8381-982ce9faa305" providerId="AD" clId="Web-{1511CD0E-7CEB-2815-994D-A331DF0BA193}" dt="2026-05-06T21:50:43.644" v="395" actId="1076"/>
          <ac:picMkLst>
            <pc:docMk/>
            <pc:sldMk cId="2390591742" sldId="298"/>
            <ac:picMk id="35" creationId="{6ADFA1A5-584F-DCF3-2230-22126B3535F9}"/>
          </ac:picMkLst>
        </pc:picChg>
        <pc:picChg chg="add mod modCrop">
          <ac:chgData name="Sharise Jonathan (2306013)" userId="S::2306013@student.uwtsd.ac.uk::c3895485-ac86-4857-8381-982ce9faa305" providerId="AD" clId="Web-{1511CD0E-7CEB-2815-994D-A331DF0BA193}" dt="2026-05-06T21:52:09.832" v="404" actId="1076"/>
          <ac:picMkLst>
            <pc:docMk/>
            <pc:sldMk cId="2390591742" sldId="298"/>
            <ac:picMk id="36" creationId="{405E65D5-031B-CF2B-B385-1418001DDB44}"/>
          </ac:picMkLst>
        </pc:picChg>
      </pc:sldChg>
      <pc:sldChg chg="new">
        <pc:chgData name="Sharise Jonathan (2306013)" userId="S::2306013@student.uwtsd.ac.uk::c3895485-ac86-4857-8381-982ce9faa305" providerId="AD" clId="Web-{1511CD0E-7CEB-2815-994D-A331DF0BA193}" dt="2026-05-06T22:08:09.921" v="415"/>
        <pc:sldMkLst>
          <pc:docMk/>
          <pc:sldMk cId="543004261" sldId="300"/>
        </pc:sldMkLst>
      </pc:sldChg>
      <pc:sldChg chg="addSp modSp add replId">
        <pc:chgData name="Sharise Jonathan (2306013)" userId="S::2306013@student.uwtsd.ac.uk::c3895485-ac86-4857-8381-982ce9faa305" providerId="AD" clId="Web-{1511CD0E-7CEB-2815-994D-A331DF0BA193}" dt="2026-05-06T22:47:01.750" v="522" actId="1076"/>
        <pc:sldMkLst>
          <pc:docMk/>
          <pc:sldMk cId="2839125696" sldId="301"/>
        </pc:sldMkLst>
        <pc:spChg chg="mod">
          <ac:chgData name="Sharise Jonathan (2306013)" userId="S::2306013@student.uwtsd.ac.uk::c3895485-ac86-4857-8381-982ce9faa305" providerId="AD" clId="Web-{1511CD0E-7CEB-2815-994D-A331DF0BA193}" dt="2026-05-06T22:11:35.657" v="445" actId="20577"/>
          <ac:spMkLst>
            <pc:docMk/>
            <pc:sldMk cId="2839125696" sldId="301"/>
            <ac:spMk id="2" creationId="{576E1DAA-BB8D-E6A5-04E6-889CD882A4E4}"/>
          </ac:spMkLst>
        </pc:spChg>
        <pc:spChg chg="add mod">
          <ac:chgData name="Sharise Jonathan (2306013)" userId="S::2306013@student.uwtsd.ac.uk::c3895485-ac86-4857-8381-982ce9faa305" providerId="AD" clId="Web-{1511CD0E-7CEB-2815-994D-A331DF0BA193}" dt="2026-05-06T22:13:18.955" v="496" actId="20577"/>
          <ac:spMkLst>
            <pc:docMk/>
            <pc:sldMk cId="2839125696" sldId="301"/>
            <ac:spMk id="5" creationId="{BBBA2918-7E8E-6E11-E2CA-189FFD757354}"/>
          </ac:spMkLst>
        </pc:spChg>
        <pc:picChg chg="add mod">
          <ac:chgData name="Sharise Jonathan (2306013)" userId="S::2306013@student.uwtsd.ac.uk::c3895485-ac86-4857-8381-982ce9faa305" providerId="AD" clId="Web-{1511CD0E-7CEB-2815-994D-A331DF0BA193}" dt="2026-05-06T22:47:01.750" v="522" actId="1076"/>
          <ac:picMkLst>
            <pc:docMk/>
            <pc:sldMk cId="2839125696" sldId="301"/>
            <ac:picMk id="4" creationId="{7BBB4EDC-8A6A-D1B1-DA50-801B5A381AC7}"/>
          </ac:picMkLst>
        </pc:picChg>
      </pc:sldChg>
    </pc:docChg>
  </pc:docChgLst>
  <pc:docChgLst>
    <pc:chgData name="Max Jones (2305556)" userId="S::2305556@student.uwtsd.ac.uk::f5cc3908-97e3-4533-adb7-7725b5702bdb" providerId="AD" clId="Web-{9E1F6746-4857-B830-16A3-A5CC831E4D52}"/>
    <pc:docChg chg="addSld delSld modSld sldOrd">
      <pc:chgData name="Max Jones (2305556)" userId="S::2305556@student.uwtsd.ac.uk::f5cc3908-97e3-4533-adb7-7725b5702bdb" providerId="AD" clId="Web-{9E1F6746-4857-B830-16A3-A5CC831E4D52}" dt="2026-05-06T21:28:13.145" v="1004" actId="20577"/>
      <pc:docMkLst>
        <pc:docMk/>
      </pc:docMkLst>
      <pc:sldChg chg="modSp">
        <pc:chgData name="Max Jones (2305556)" userId="S::2305556@student.uwtsd.ac.uk::f5cc3908-97e3-4533-adb7-7725b5702bdb" providerId="AD" clId="Web-{9E1F6746-4857-B830-16A3-A5CC831E4D52}" dt="2026-05-06T19:10:28.646" v="527" actId="1076"/>
        <pc:sldMkLst>
          <pc:docMk/>
          <pc:sldMk cId="3904500143" sldId="285"/>
        </pc:sldMkLst>
        <pc:spChg chg="mod">
          <ac:chgData name="Max Jones (2305556)" userId="S::2305556@student.uwtsd.ac.uk::f5cc3908-97e3-4533-adb7-7725b5702bdb" providerId="AD" clId="Web-{9E1F6746-4857-B830-16A3-A5CC831E4D52}" dt="2026-05-06T19:10:25.583" v="526" actId="1076"/>
          <ac:spMkLst>
            <pc:docMk/>
            <pc:sldMk cId="3904500143" sldId="285"/>
            <ac:spMk id="3" creationId="{4E0C82C5-2DC5-E5B6-7F49-AAA7BE865F22}"/>
          </ac:spMkLst>
        </pc:spChg>
      </pc:sldChg>
      <pc:sldChg chg="addSp delSp modSp new">
        <pc:chgData name="Max Jones (2305556)" userId="S::2305556@student.uwtsd.ac.uk::f5cc3908-97e3-4533-adb7-7725b5702bdb" providerId="AD" clId="Web-{9E1F6746-4857-B830-16A3-A5CC831E4D52}" dt="2026-05-06T19:06:06.905" v="481" actId="20577"/>
        <pc:sldMkLst>
          <pc:docMk/>
          <pc:sldMk cId="2487593835" sldId="287"/>
        </pc:sldMkLst>
        <pc:spChg chg="mod">
          <ac:chgData name="Max Jones (2305556)" userId="S::2305556@student.uwtsd.ac.uk::f5cc3908-97e3-4533-adb7-7725b5702bdb" providerId="AD" clId="Web-{9E1F6746-4857-B830-16A3-A5CC831E4D52}" dt="2026-05-06T19:06:06.905" v="481" actId="20577"/>
          <ac:spMkLst>
            <pc:docMk/>
            <pc:sldMk cId="2487593835" sldId="287"/>
            <ac:spMk id="2" creationId="{97BCAFF8-82A3-E460-93BF-6C9B8B6F020A}"/>
          </ac:spMkLst>
        </pc:spChg>
        <pc:spChg chg="add mod">
          <ac:chgData name="Max Jones (2305556)" userId="S::2305556@student.uwtsd.ac.uk::f5cc3908-97e3-4533-adb7-7725b5702bdb" providerId="AD" clId="Web-{9E1F6746-4857-B830-16A3-A5CC831E4D52}" dt="2026-05-06T19:05:40.060" v="465" actId="1076"/>
          <ac:spMkLst>
            <pc:docMk/>
            <pc:sldMk cId="2487593835" sldId="287"/>
            <ac:spMk id="24" creationId="{3D439904-549F-3107-C1EF-9852DF518135}"/>
          </ac:spMkLst>
        </pc:spChg>
        <pc:spChg chg="add mod">
          <ac:chgData name="Max Jones (2305556)" userId="S::2305556@student.uwtsd.ac.uk::f5cc3908-97e3-4533-adb7-7725b5702bdb" providerId="AD" clId="Web-{9E1F6746-4857-B830-16A3-A5CC831E4D52}" dt="2026-05-06T19:05:40.076" v="466" actId="1076"/>
          <ac:spMkLst>
            <pc:docMk/>
            <pc:sldMk cId="2487593835" sldId="287"/>
            <ac:spMk id="25" creationId="{77091444-D103-BF2B-B692-1D50EB4EF7A3}"/>
          </ac:spMkLst>
        </pc:spChg>
        <pc:spChg chg="add mod">
          <ac:chgData name="Max Jones (2305556)" userId="S::2305556@student.uwtsd.ac.uk::f5cc3908-97e3-4533-adb7-7725b5702bdb" providerId="AD" clId="Web-{9E1F6746-4857-B830-16A3-A5CC831E4D52}" dt="2026-05-06T19:05:40.091" v="467" actId="1076"/>
          <ac:spMkLst>
            <pc:docMk/>
            <pc:sldMk cId="2487593835" sldId="287"/>
            <ac:spMk id="26" creationId="{DD1A07BC-DAEC-811E-B600-2FE3842DFA83}"/>
          </ac:spMkLst>
        </pc:spChg>
        <pc:spChg chg="add mod">
          <ac:chgData name="Max Jones (2305556)" userId="S::2305556@student.uwtsd.ac.uk::f5cc3908-97e3-4533-adb7-7725b5702bdb" providerId="AD" clId="Web-{9E1F6746-4857-B830-16A3-A5CC831E4D52}" dt="2026-05-06T19:05:40.107" v="468" actId="1076"/>
          <ac:spMkLst>
            <pc:docMk/>
            <pc:sldMk cId="2487593835" sldId="287"/>
            <ac:spMk id="27" creationId="{B568946F-F3CD-F616-743F-70A7DDAB558A}"/>
          </ac:spMkLst>
        </pc:spChg>
        <pc:spChg chg="add mod">
          <ac:chgData name="Max Jones (2305556)" userId="S::2305556@student.uwtsd.ac.uk::f5cc3908-97e3-4533-adb7-7725b5702bdb" providerId="AD" clId="Web-{9E1F6746-4857-B830-16A3-A5CC831E4D52}" dt="2026-05-06T19:05:40.123" v="469" actId="1076"/>
          <ac:spMkLst>
            <pc:docMk/>
            <pc:sldMk cId="2487593835" sldId="287"/>
            <ac:spMk id="28" creationId="{47A33129-CA44-0F9C-3880-D95067C8D054}"/>
          </ac:spMkLst>
        </pc:spChg>
        <pc:spChg chg="add mod">
          <ac:chgData name="Max Jones (2305556)" userId="S::2305556@student.uwtsd.ac.uk::f5cc3908-97e3-4533-adb7-7725b5702bdb" providerId="AD" clId="Web-{9E1F6746-4857-B830-16A3-A5CC831E4D52}" dt="2026-05-06T19:05:40.138" v="470" actId="1076"/>
          <ac:spMkLst>
            <pc:docMk/>
            <pc:sldMk cId="2487593835" sldId="287"/>
            <ac:spMk id="29" creationId="{AF8A3863-D2BB-8C2A-7C81-5C3825271B4E}"/>
          </ac:spMkLst>
        </pc:spChg>
      </pc:sldChg>
      <pc:sldChg chg="addSp delSp modSp new">
        <pc:chgData name="Max Jones (2305556)" userId="S::2305556@student.uwtsd.ac.uk::f5cc3908-97e3-4533-adb7-7725b5702bdb" providerId="AD" clId="Web-{9E1F6746-4857-B830-16A3-A5CC831E4D52}" dt="2026-05-06T19:03:11.337" v="379" actId="1076"/>
        <pc:sldMkLst>
          <pc:docMk/>
          <pc:sldMk cId="4160586656" sldId="288"/>
        </pc:sldMkLst>
        <pc:spChg chg="mod">
          <ac:chgData name="Max Jones (2305556)" userId="S::2305556@student.uwtsd.ac.uk::f5cc3908-97e3-4533-adb7-7725b5702bdb" providerId="AD" clId="Web-{9E1F6746-4857-B830-16A3-A5CC831E4D52}" dt="2026-05-06T19:02:16.023" v="358" actId="20577"/>
          <ac:spMkLst>
            <pc:docMk/>
            <pc:sldMk cId="4160586656" sldId="288"/>
            <ac:spMk id="2" creationId="{C4A3589B-C907-CD99-1365-A413250DF954}"/>
          </ac:spMkLst>
        </pc:spChg>
        <pc:spChg chg="add mod">
          <ac:chgData name="Max Jones (2305556)" userId="S::2305556@student.uwtsd.ac.uk::f5cc3908-97e3-4533-adb7-7725b5702bdb" providerId="AD" clId="Web-{9E1F6746-4857-B830-16A3-A5CC831E4D52}" dt="2026-05-06T19:02:56.900" v="372" actId="1076"/>
          <ac:spMkLst>
            <pc:docMk/>
            <pc:sldMk cId="4160586656" sldId="288"/>
            <ac:spMk id="4" creationId="{99AC3C36-5187-624C-D9F8-7DE51593D886}"/>
          </ac:spMkLst>
        </pc:spChg>
        <pc:spChg chg="add mod">
          <ac:chgData name="Max Jones (2305556)" userId="S::2305556@student.uwtsd.ac.uk::f5cc3908-97e3-4533-adb7-7725b5702bdb" providerId="AD" clId="Web-{9E1F6746-4857-B830-16A3-A5CC831E4D52}" dt="2026-05-06T19:02:56.931" v="373" actId="1076"/>
          <ac:spMkLst>
            <pc:docMk/>
            <pc:sldMk cId="4160586656" sldId="288"/>
            <ac:spMk id="5" creationId="{D4C953A0-030C-11DD-596E-B0E71B8014F0}"/>
          </ac:spMkLst>
        </pc:spChg>
        <pc:spChg chg="add mod">
          <ac:chgData name="Max Jones (2305556)" userId="S::2305556@student.uwtsd.ac.uk::f5cc3908-97e3-4533-adb7-7725b5702bdb" providerId="AD" clId="Web-{9E1F6746-4857-B830-16A3-A5CC831E4D52}" dt="2026-05-06T19:02:56.946" v="374" actId="1076"/>
          <ac:spMkLst>
            <pc:docMk/>
            <pc:sldMk cId="4160586656" sldId="288"/>
            <ac:spMk id="6" creationId="{038B900E-23D0-5602-CD44-F81052F005A2}"/>
          </ac:spMkLst>
        </pc:spChg>
        <pc:spChg chg="add mod">
          <ac:chgData name="Max Jones (2305556)" userId="S::2305556@student.uwtsd.ac.uk::f5cc3908-97e3-4533-adb7-7725b5702bdb" providerId="AD" clId="Web-{9E1F6746-4857-B830-16A3-A5CC831E4D52}" dt="2026-05-06T19:02:56.978" v="375" actId="1076"/>
          <ac:spMkLst>
            <pc:docMk/>
            <pc:sldMk cId="4160586656" sldId="288"/>
            <ac:spMk id="7" creationId="{E3015119-C995-79EB-4AE9-67E83576E84F}"/>
          </ac:spMkLst>
        </pc:spChg>
        <pc:spChg chg="add mod">
          <ac:chgData name="Max Jones (2305556)" userId="S::2305556@student.uwtsd.ac.uk::f5cc3908-97e3-4533-adb7-7725b5702bdb" providerId="AD" clId="Web-{9E1F6746-4857-B830-16A3-A5CC831E4D52}" dt="2026-05-06T19:03:11.322" v="378" actId="1076"/>
          <ac:spMkLst>
            <pc:docMk/>
            <pc:sldMk cId="4160586656" sldId="288"/>
            <ac:spMk id="8" creationId="{D91F9DB9-49CC-4CF6-94CD-77A585C6FEF2}"/>
          </ac:spMkLst>
        </pc:spChg>
        <pc:spChg chg="add mod">
          <ac:chgData name="Max Jones (2305556)" userId="S::2305556@student.uwtsd.ac.uk::f5cc3908-97e3-4533-adb7-7725b5702bdb" providerId="AD" clId="Web-{9E1F6746-4857-B830-16A3-A5CC831E4D52}" dt="2026-05-06T19:03:11.337" v="379" actId="1076"/>
          <ac:spMkLst>
            <pc:docMk/>
            <pc:sldMk cId="4160586656" sldId="288"/>
            <ac:spMk id="9" creationId="{03E535A2-D254-933A-C34A-BB9DE8E87B6A}"/>
          </ac:spMkLst>
        </pc:spChg>
      </pc:sldChg>
      <pc:sldChg chg="addSp delSp modSp new">
        <pc:chgData name="Max Jones (2305556)" userId="S::2305556@student.uwtsd.ac.uk::f5cc3908-97e3-4533-adb7-7725b5702bdb" providerId="AD" clId="Web-{9E1F6746-4857-B830-16A3-A5CC831E4D52}" dt="2026-05-06T19:08:50.221" v="523" actId="1076"/>
        <pc:sldMkLst>
          <pc:docMk/>
          <pc:sldMk cId="524093572" sldId="289"/>
        </pc:sldMkLst>
        <pc:spChg chg="mod">
          <ac:chgData name="Max Jones (2305556)" userId="S::2305556@student.uwtsd.ac.uk::f5cc3908-97e3-4533-adb7-7725b5702bdb" providerId="AD" clId="Web-{9E1F6746-4857-B830-16A3-A5CC831E4D52}" dt="2026-05-06T19:08:24.377" v="503" actId="20577"/>
          <ac:spMkLst>
            <pc:docMk/>
            <pc:sldMk cId="524093572" sldId="289"/>
            <ac:spMk id="2" creationId="{4E5E5A3F-DD18-4D78-7972-818033FC687B}"/>
          </ac:spMkLst>
        </pc:spChg>
        <pc:spChg chg="add mod">
          <ac:chgData name="Max Jones (2305556)" userId="S::2305556@student.uwtsd.ac.uk::f5cc3908-97e3-4533-adb7-7725b5702bdb" providerId="AD" clId="Web-{9E1F6746-4857-B830-16A3-A5CC831E4D52}" dt="2026-05-06T19:08:50.127" v="518" actId="1076"/>
          <ac:spMkLst>
            <pc:docMk/>
            <pc:sldMk cId="524093572" sldId="289"/>
            <ac:spMk id="4" creationId="{3BAEB9BC-C0BA-11DE-8319-0246AC52150A}"/>
          </ac:spMkLst>
        </pc:spChg>
        <pc:spChg chg="add mod">
          <ac:chgData name="Max Jones (2305556)" userId="S::2305556@student.uwtsd.ac.uk::f5cc3908-97e3-4533-adb7-7725b5702bdb" providerId="AD" clId="Web-{9E1F6746-4857-B830-16A3-A5CC831E4D52}" dt="2026-05-06T19:08:50.159" v="519" actId="1076"/>
          <ac:spMkLst>
            <pc:docMk/>
            <pc:sldMk cId="524093572" sldId="289"/>
            <ac:spMk id="5" creationId="{78902D27-8D6E-4916-FC18-7FDDBB48893D}"/>
          </ac:spMkLst>
        </pc:spChg>
        <pc:spChg chg="add mod">
          <ac:chgData name="Max Jones (2305556)" userId="S::2305556@student.uwtsd.ac.uk::f5cc3908-97e3-4533-adb7-7725b5702bdb" providerId="AD" clId="Web-{9E1F6746-4857-B830-16A3-A5CC831E4D52}" dt="2026-05-06T19:08:50.174" v="520" actId="1076"/>
          <ac:spMkLst>
            <pc:docMk/>
            <pc:sldMk cId="524093572" sldId="289"/>
            <ac:spMk id="6" creationId="{B2BDC300-55F6-7774-8B08-3ECE7A64B933}"/>
          </ac:spMkLst>
        </pc:spChg>
        <pc:spChg chg="add mod">
          <ac:chgData name="Max Jones (2305556)" userId="S::2305556@student.uwtsd.ac.uk::f5cc3908-97e3-4533-adb7-7725b5702bdb" providerId="AD" clId="Web-{9E1F6746-4857-B830-16A3-A5CC831E4D52}" dt="2026-05-06T19:08:50.190" v="521" actId="1076"/>
          <ac:spMkLst>
            <pc:docMk/>
            <pc:sldMk cId="524093572" sldId="289"/>
            <ac:spMk id="7" creationId="{D10D4F25-FE76-6069-51E5-70D11DA4B1B4}"/>
          </ac:spMkLst>
        </pc:spChg>
        <pc:spChg chg="add mod">
          <ac:chgData name="Max Jones (2305556)" userId="S::2305556@student.uwtsd.ac.uk::f5cc3908-97e3-4533-adb7-7725b5702bdb" providerId="AD" clId="Web-{9E1F6746-4857-B830-16A3-A5CC831E4D52}" dt="2026-05-06T19:08:50.206" v="522" actId="1076"/>
          <ac:spMkLst>
            <pc:docMk/>
            <pc:sldMk cId="524093572" sldId="289"/>
            <ac:spMk id="8" creationId="{7752F781-EB0F-8C6E-5122-DD0F6B3DCF2A}"/>
          </ac:spMkLst>
        </pc:spChg>
        <pc:spChg chg="add mod">
          <ac:chgData name="Max Jones (2305556)" userId="S::2305556@student.uwtsd.ac.uk::f5cc3908-97e3-4533-adb7-7725b5702bdb" providerId="AD" clId="Web-{9E1F6746-4857-B830-16A3-A5CC831E4D52}" dt="2026-05-06T19:08:50.221" v="523" actId="1076"/>
          <ac:spMkLst>
            <pc:docMk/>
            <pc:sldMk cId="524093572" sldId="289"/>
            <ac:spMk id="9" creationId="{844C0026-DE74-940E-28C8-584BAFC098BD}"/>
          </ac:spMkLst>
        </pc:spChg>
      </pc:sldChg>
      <pc:sldChg chg="addSp delSp modSp add replId">
        <pc:chgData name="Max Jones (2305556)" userId="S::2305556@student.uwtsd.ac.uk::f5cc3908-97e3-4533-adb7-7725b5702bdb" providerId="AD" clId="Web-{9E1F6746-4857-B830-16A3-A5CC831E4D52}" dt="2026-05-06T19:39:41.035" v="938" actId="20577"/>
        <pc:sldMkLst>
          <pc:docMk/>
          <pc:sldMk cId="747419322" sldId="290"/>
        </pc:sldMkLst>
        <pc:spChg chg="mod">
          <ac:chgData name="Max Jones (2305556)" userId="S::2305556@student.uwtsd.ac.uk::f5cc3908-97e3-4533-adb7-7725b5702bdb" providerId="AD" clId="Web-{9E1F6746-4857-B830-16A3-A5CC831E4D52}" dt="2026-05-06T19:39:41.035" v="938" actId="20577"/>
          <ac:spMkLst>
            <pc:docMk/>
            <pc:sldMk cId="747419322" sldId="290"/>
            <ac:spMk id="2" creationId="{BD5465D7-FA53-0589-430D-58A52842BF4B}"/>
          </ac:spMkLst>
        </pc:spChg>
        <pc:spChg chg="add mod">
          <ac:chgData name="Max Jones (2305556)" userId="S::2305556@student.uwtsd.ac.uk::f5cc3908-97e3-4533-adb7-7725b5702bdb" providerId="AD" clId="Web-{9E1F6746-4857-B830-16A3-A5CC831E4D52}" dt="2026-05-06T19:13:31.525" v="603"/>
          <ac:spMkLst>
            <pc:docMk/>
            <pc:sldMk cId="747419322" sldId="290"/>
            <ac:spMk id="4" creationId="{C052536C-7432-5D11-4A36-29F6B24D5D30}"/>
          </ac:spMkLst>
        </pc:spChg>
        <pc:spChg chg="add mod">
          <ac:chgData name="Max Jones (2305556)" userId="S::2305556@student.uwtsd.ac.uk::f5cc3908-97e3-4533-adb7-7725b5702bdb" providerId="AD" clId="Web-{9E1F6746-4857-B830-16A3-A5CC831E4D52}" dt="2026-05-06T19:14:27.214" v="628" actId="1076"/>
          <ac:spMkLst>
            <pc:docMk/>
            <pc:sldMk cId="747419322" sldId="290"/>
            <ac:spMk id="5" creationId="{EC006018-2E21-7C33-946E-FA80A5036094}"/>
          </ac:spMkLst>
        </pc:spChg>
        <pc:spChg chg="add mod">
          <ac:chgData name="Max Jones (2305556)" userId="S::2305556@student.uwtsd.ac.uk::f5cc3908-97e3-4533-adb7-7725b5702bdb" providerId="AD" clId="Web-{9E1F6746-4857-B830-16A3-A5CC831E4D52}" dt="2026-05-06T19:13:31.525" v="605"/>
          <ac:spMkLst>
            <pc:docMk/>
            <pc:sldMk cId="747419322" sldId="290"/>
            <ac:spMk id="6" creationId="{8163D8D0-C862-1B5E-EA9C-35217FF12140}"/>
          </ac:spMkLst>
        </pc:spChg>
        <pc:spChg chg="add mod">
          <ac:chgData name="Max Jones (2305556)" userId="S::2305556@student.uwtsd.ac.uk::f5cc3908-97e3-4533-adb7-7725b5702bdb" providerId="AD" clId="Web-{9E1F6746-4857-B830-16A3-A5CC831E4D52}" dt="2026-05-06T19:14:13.761" v="622" actId="1076"/>
          <ac:spMkLst>
            <pc:docMk/>
            <pc:sldMk cId="747419322" sldId="290"/>
            <ac:spMk id="7" creationId="{2CDD6E14-DF1F-09B8-3016-D9CB36323959}"/>
          </ac:spMkLst>
        </pc:spChg>
        <pc:spChg chg="add mod">
          <ac:chgData name="Max Jones (2305556)" userId="S::2305556@student.uwtsd.ac.uk::f5cc3908-97e3-4533-adb7-7725b5702bdb" providerId="AD" clId="Web-{9E1F6746-4857-B830-16A3-A5CC831E4D52}" dt="2026-05-06T19:14:17.855" v="623" actId="1076"/>
          <ac:spMkLst>
            <pc:docMk/>
            <pc:sldMk cId="747419322" sldId="290"/>
            <ac:spMk id="8" creationId="{B65B7B42-B0D4-885E-E030-7C36592E5950}"/>
          </ac:spMkLst>
        </pc:spChg>
        <pc:spChg chg="add mod">
          <ac:chgData name="Max Jones (2305556)" userId="S::2305556@student.uwtsd.ac.uk::f5cc3908-97e3-4533-adb7-7725b5702bdb" providerId="AD" clId="Web-{9E1F6746-4857-B830-16A3-A5CC831E4D52}" dt="2026-05-06T19:14:17.870" v="624" actId="1076"/>
          <ac:spMkLst>
            <pc:docMk/>
            <pc:sldMk cId="747419322" sldId="290"/>
            <ac:spMk id="9" creationId="{74A10DB9-B493-66BC-7884-E2DDCF169ADD}"/>
          </ac:spMkLst>
        </pc:spChg>
      </pc:sldChg>
      <pc:sldChg chg="addSp delSp modSp new">
        <pc:chgData name="Max Jones (2305556)" userId="S::2305556@student.uwtsd.ac.uk::f5cc3908-97e3-4533-adb7-7725b5702bdb" providerId="AD" clId="Web-{9E1F6746-4857-B830-16A3-A5CC831E4D52}" dt="2026-05-06T19:19:09.675" v="737" actId="1076"/>
        <pc:sldMkLst>
          <pc:docMk/>
          <pc:sldMk cId="774080633" sldId="291"/>
        </pc:sldMkLst>
        <pc:spChg chg="mod">
          <ac:chgData name="Max Jones (2305556)" userId="S::2305556@student.uwtsd.ac.uk::f5cc3908-97e3-4533-adb7-7725b5702bdb" providerId="AD" clId="Web-{9E1F6746-4857-B830-16A3-A5CC831E4D52}" dt="2026-05-06T19:15:55.810" v="647" actId="20577"/>
          <ac:spMkLst>
            <pc:docMk/>
            <pc:sldMk cId="774080633" sldId="291"/>
            <ac:spMk id="2" creationId="{0C034B25-44EA-91AB-A9FD-A937945D337C}"/>
          </ac:spMkLst>
        </pc:spChg>
        <pc:spChg chg="add mod">
          <ac:chgData name="Max Jones (2305556)" userId="S::2305556@student.uwtsd.ac.uk::f5cc3908-97e3-4533-adb7-7725b5702bdb" providerId="AD" clId="Web-{9E1F6746-4857-B830-16A3-A5CC831E4D52}" dt="2026-05-06T19:16:02.842" v="649" actId="1076"/>
          <ac:spMkLst>
            <pc:docMk/>
            <pc:sldMk cId="774080633" sldId="291"/>
            <ac:spMk id="4" creationId="{EDB63CA6-7C4A-BBA5-FDE1-88D4841CE3BC}"/>
          </ac:spMkLst>
        </pc:spChg>
        <pc:spChg chg="add mod">
          <ac:chgData name="Max Jones (2305556)" userId="S::2305556@student.uwtsd.ac.uk::f5cc3908-97e3-4533-adb7-7725b5702bdb" providerId="AD" clId="Web-{9E1F6746-4857-B830-16A3-A5CC831E4D52}" dt="2026-05-06T19:17:06" v="709" actId="14100"/>
          <ac:spMkLst>
            <pc:docMk/>
            <pc:sldMk cId="774080633" sldId="291"/>
            <ac:spMk id="5" creationId="{3B9952A9-81A1-9097-6655-C4C5A24A5D1E}"/>
          </ac:spMkLst>
        </pc:spChg>
        <pc:spChg chg="mod">
          <ac:chgData name="Max Jones (2305556)" userId="S::2305556@student.uwtsd.ac.uk::f5cc3908-97e3-4533-adb7-7725b5702bdb" providerId="AD" clId="Web-{9E1F6746-4857-B830-16A3-A5CC831E4D52}" dt="2026-05-06T19:16:28.530" v="680"/>
          <ac:spMkLst>
            <pc:docMk/>
            <pc:sldMk cId="774080633" sldId="291"/>
            <ac:spMk id="6" creationId="{C33C8DEF-C5C6-BA87-351B-D0C0A53B273A}"/>
          </ac:spMkLst>
        </pc:spChg>
        <pc:spChg chg="add mod">
          <ac:chgData name="Max Jones (2305556)" userId="S::2305556@student.uwtsd.ac.uk::f5cc3908-97e3-4533-adb7-7725b5702bdb" providerId="AD" clId="Web-{9E1F6746-4857-B830-16A3-A5CC831E4D52}" dt="2026-05-06T19:17:01.812" v="708" actId="14100"/>
          <ac:spMkLst>
            <pc:docMk/>
            <pc:sldMk cId="774080633" sldId="291"/>
            <ac:spMk id="7" creationId="{BCBA9B03-4F86-A7CC-928E-A16DD13F50CF}"/>
          </ac:spMkLst>
        </pc:spChg>
        <pc:spChg chg="add mod">
          <ac:chgData name="Max Jones (2305556)" userId="S::2305556@student.uwtsd.ac.uk::f5cc3908-97e3-4533-adb7-7725b5702bdb" providerId="AD" clId="Web-{9E1F6746-4857-B830-16A3-A5CC831E4D52}" dt="2026-05-06T19:16:28.530" v="682"/>
          <ac:spMkLst>
            <pc:docMk/>
            <pc:sldMk cId="774080633" sldId="291"/>
            <ac:spMk id="8" creationId="{A55BC3D9-02F6-2376-E6FE-7DB8A2DDE487}"/>
          </ac:spMkLst>
        </pc:spChg>
        <pc:spChg chg="mod">
          <ac:chgData name="Max Jones (2305556)" userId="S::2305556@student.uwtsd.ac.uk::f5cc3908-97e3-4533-adb7-7725b5702bdb" providerId="AD" clId="Web-{9E1F6746-4857-B830-16A3-A5CC831E4D52}" dt="2026-05-06T19:16:58.203" v="707" actId="14100"/>
          <ac:spMkLst>
            <pc:docMk/>
            <pc:sldMk cId="774080633" sldId="291"/>
            <ac:spMk id="9" creationId="{F78378D1-9EF0-E234-AA90-F94074E08C26}"/>
          </ac:spMkLst>
        </pc:spChg>
        <pc:spChg chg="add mod">
          <ac:chgData name="Max Jones (2305556)" userId="S::2305556@student.uwtsd.ac.uk::f5cc3908-97e3-4533-adb7-7725b5702bdb" providerId="AD" clId="Web-{9E1F6746-4857-B830-16A3-A5CC831E4D52}" dt="2026-05-06T19:16:28.530" v="684"/>
          <ac:spMkLst>
            <pc:docMk/>
            <pc:sldMk cId="774080633" sldId="291"/>
            <ac:spMk id="10" creationId="{5E521197-79DD-EFA9-CF1D-7A621147A8A5}"/>
          </ac:spMkLst>
        </pc:spChg>
        <pc:spChg chg="add mod">
          <ac:chgData name="Max Jones (2305556)" userId="S::2305556@student.uwtsd.ac.uk::f5cc3908-97e3-4533-adb7-7725b5702bdb" providerId="AD" clId="Web-{9E1F6746-4857-B830-16A3-A5CC831E4D52}" dt="2026-05-06T19:16:53.796" v="706" actId="14100"/>
          <ac:spMkLst>
            <pc:docMk/>
            <pc:sldMk cId="774080633" sldId="291"/>
            <ac:spMk id="11" creationId="{C7BF2DA8-10F0-DF69-EF50-D22BB505DF4E}"/>
          </ac:spMkLst>
        </pc:spChg>
        <pc:spChg chg="mod">
          <ac:chgData name="Max Jones (2305556)" userId="S::2305556@student.uwtsd.ac.uk::f5cc3908-97e3-4533-adb7-7725b5702bdb" providerId="AD" clId="Web-{9E1F6746-4857-B830-16A3-A5CC831E4D52}" dt="2026-05-06T19:16:28.530" v="686"/>
          <ac:spMkLst>
            <pc:docMk/>
            <pc:sldMk cId="774080633" sldId="291"/>
            <ac:spMk id="12" creationId="{E756E2BD-5EFA-47FC-5018-24EC11A8D897}"/>
          </ac:spMkLst>
        </pc:spChg>
        <pc:spChg chg="mod">
          <ac:chgData name="Max Jones (2305556)" userId="S::2305556@student.uwtsd.ac.uk::f5cc3908-97e3-4533-adb7-7725b5702bdb" providerId="AD" clId="Web-{9E1F6746-4857-B830-16A3-A5CC831E4D52}" dt="2026-05-06T19:16:48.874" v="705" actId="14100"/>
          <ac:spMkLst>
            <pc:docMk/>
            <pc:sldMk cId="774080633" sldId="291"/>
            <ac:spMk id="13" creationId="{60340B0D-2AB0-B6A2-BCFE-7EE49EE91728}"/>
          </ac:spMkLst>
        </pc:spChg>
        <pc:spChg chg="mod">
          <ac:chgData name="Max Jones (2305556)" userId="S::2305556@student.uwtsd.ac.uk::f5cc3908-97e3-4533-adb7-7725b5702bdb" providerId="AD" clId="Web-{9E1F6746-4857-B830-16A3-A5CC831E4D52}" dt="2026-05-06T19:16:28.546" v="688"/>
          <ac:spMkLst>
            <pc:docMk/>
            <pc:sldMk cId="774080633" sldId="291"/>
            <ac:spMk id="14" creationId="{B028DC80-F3EB-326B-C6F8-9FB3D67645D8}"/>
          </ac:spMkLst>
        </pc:spChg>
        <pc:spChg chg="mod">
          <ac:chgData name="Max Jones (2305556)" userId="S::2305556@student.uwtsd.ac.uk::f5cc3908-97e3-4533-adb7-7725b5702bdb" providerId="AD" clId="Web-{9E1F6746-4857-B830-16A3-A5CC831E4D52}" dt="2026-05-06T19:17:11.109" v="710" actId="14100"/>
          <ac:spMkLst>
            <pc:docMk/>
            <pc:sldMk cId="774080633" sldId="291"/>
            <ac:spMk id="15" creationId="{F1C3F3A1-DFF8-A5CB-118B-3D524B373491}"/>
          </ac:spMkLst>
        </pc:spChg>
        <pc:spChg chg="add mod">
          <ac:chgData name="Max Jones (2305556)" userId="S::2305556@student.uwtsd.ac.uk::f5cc3908-97e3-4533-adb7-7725b5702bdb" providerId="AD" clId="Web-{9E1F6746-4857-B830-16A3-A5CC831E4D52}" dt="2026-05-06T19:16:28.546" v="690"/>
          <ac:spMkLst>
            <pc:docMk/>
            <pc:sldMk cId="774080633" sldId="291"/>
            <ac:spMk id="16" creationId="{AA57A370-0FEE-9E04-1847-EF828F7BE5B2}"/>
          </ac:spMkLst>
        </pc:spChg>
        <pc:spChg chg="mod">
          <ac:chgData name="Max Jones (2305556)" userId="S::2305556@student.uwtsd.ac.uk::f5cc3908-97e3-4533-adb7-7725b5702bdb" providerId="AD" clId="Web-{9E1F6746-4857-B830-16A3-A5CC831E4D52}" dt="2026-05-06T19:17:15.922" v="711" actId="14100"/>
          <ac:spMkLst>
            <pc:docMk/>
            <pc:sldMk cId="774080633" sldId="291"/>
            <ac:spMk id="17" creationId="{D897E663-88EC-D942-509F-B09ADC45E398}"/>
          </ac:spMkLst>
        </pc:spChg>
        <pc:spChg chg="mod">
          <ac:chgData name="Max Jones (2305556)" userId="S::2305556@student.uwtsd.ac.uk::f5cc3908-97e3-4533-adb7-7725b5702bdb" providerId="AD" clId="Web-{9E1F6746-4857-B830-16A3-A5CC831E4D52}" dt="2026-05-06T19:16:28.546" v="692"/>
          <ac:spMkLst>
            <pc:docMk/>
            <pc:sldMk cId="774080633" sldId="291"/>
            <ac:spMk id="18" creationId="{0E680384-D9EE-12B5-6394-43E41934256F}"/>
          </ac:spMkLst>
        </pc:spChg>
        <pc:spChg chg="mod">
          <ac:chgData name="Max Jones (2305556)" userId="S::2305556@student.uwtsd.ac.uk::f5cc3908-97e3-4533-adb7-7725b5702bdb" providerId="AD" clId="Web-{9E1F6746-4857-B830-16A3-A5CC831E4D52}" dt="2026-05-06T19:17:25.141" v="712" actId="14100"/>
          <ac:spMkLst>
            <pc:docMk/>
            <pc:sldMk cId="774080633" sldId="291"/>
            <ac:spMk id="19" creationId="{0E790ED3-651C-762A-6734-061FDF945E04}"/>
          </ac:spMkLst>
        </pc:spChg>
        <pc:spChg chg="add mod">
          <ac:chgData name="Max Jones (2305556)" userId="S::2305556@student.uwtsd.ac.uk::f5cc3908-97e3-4533-adb7-7725b5702bdb" providerId="AD" clId="Web-{9E1F6746-4857-B830-16A3-A5CC831E4D52}" dt="2026-05-06T19:17:44.282" v="714" actId="14100"/>
          <ac:spMkLst>
            <pc:docMk/>
            <pc:sldMk cId="774080633" sldId="291"/>
            <ac:spMk id="20" creationId="{7CC40296-10DF-C883-807D-EA621568AD4E}"/>
          </ac:spMkLst>
        </pc:spChg>
        <pc:spChg chg="mod">
          <ac:chgData name="Max Jones (2305556)" userId="S::2305556@student.uwtsd.ac.uk::f5cc3908-97e3-4533-adb7-7725b5702bdb" providerId="AD" clId="Web-{9E1F6746-4857-B830-16A3-A5CC831E4D52}" dt="2026-05-06T19:16:03.279" v="668" actId="1076"/>
          <ac:spMkLst>
            <pc:docMk/>
            <pc:sldMk cId="774080633" sldId="291"/>
            <ac:spMk id="23" creationId="{74F10E46-A169-B0D3-4CCB-49EFA7D68B96}"/>
          </ac:spMkLst>
        </pc:spChg>
        <pc:spChg chg="mod">
          <ac:chgData name="Max Jones (2305556)" userId="S::2305556@student.uwtsd.ac.uk::f5cc3908-97e3-4533-adb7-7725b5702bdb" providerId="AD" clId="Web-{9E1F6746-4857-B830-16A3-A5CC831E4D52}" dt="2026-05-06T19:16:28.546" v="697"/>
          <ac:spMkLst>
            <pc:docMk/>
            <pc:sldMk cId="774080633" sldId="291"/>
            <ac:spMk id="24" creationId="{90F181B1-B7CE-5C4E-EA61-C3A075E1B39C}"/>
          </ac:spMkLst>
        </pc:spChg>
        <pc:spChg chg="mod">
          <ac:chgData name="Max Jones (2305556)" userId="S::2305556@student.uwtsd.ac.uk::f5cc3908-97e3-4533-adb7-7725b5702bdb" providerId="AD" clId="Web-{9E1F6746-4857-B830-16A3-A5CC831E4D52}" dt="2026-05-06T19:18:47.659" v="734" actId="1076"/>
          <ac:spMkLst>
            <pc:docMk/>
            <pc:sldMk cId="774080633" sldId="291"/>
            <ac:spMk id="25" creationId="{309E0938-269F-3A48-01D8-3933FCBEB921}"/>
          </ac:spMkLst>
        </pc:spChg>
        <pc:spChg chg="mod">
          <ac:chgData name="Max Jones (2305556)" userId="S::2305556@student.uwtsd.ac.uk::f5cc3908-97e3-4533-adb7-7725b5702bdb" providerId="AD" clId="Web-{9E1F6746-4857-B830-16A3-A5CC831E4D52}" dt="2026-05-06T19:16:28.546" v="699"/>
          <ac:spMkLst>
            <pc:docMk/>
            <pc:sldMk cId="774080633" sldId="291"/>
            <ac:spMk id="26" creationId="{2F129D73-B4F8-512E-A0D9-ADEC588B3D7D}"/>
          </ac:spMkLst>
        </pc:spChg>
        <pc:spChg chg="add mod">
          <ac:chgData name="Max Jones (2305556)" userId="S::2305556@student.uwtsd.ac.uk::f5cc3908-97e3-4533-adb7-7725b5702bdb" providerId="AD" clId="Web-{9E1F6746-4857-B830-16A3-A5CC831E4D52}" dt="2026-05-06T19:18:51.143" v="735" actId="1076"/>
          <ac:spMkLst>
            <pc:docMk/>
            <pc:sldMk cId="774080633" sldId="291"/>
            <ac:spMk id="27" creationId="{F630CE65-9AC4-DB10-55B2-DA2FE1962A15}"/>
          </ac:spMkLst>
        </pc:spChg>
        <pc:spChg chg="mod">
          <ac:chgData name="Max Jones (2305556)" userId="S::2305556@student.uwtsd.ac.uk::f5cc3908-97e3-4533-adb7-7725b5702bdb" providerId="AD" clId="Web-{9E1F6746-4857-B830-16A3-A5CC831E4D52}" dt="2026-05-06T19:16:28.546" v="701"/>
          <ac:spMkLst>
            <pc:docMk/>
            <pc:sldMk cId="774080633" sldId="291"/>
            <ac:spMk id="28" creationId="{6BFBFB3B-CC7C-CDFE-4C80-E1D730D0F0F8}"/>
          </ac:spMkLst>
        </pc:spChg>
        <pc:spChg chg="mod">
          <ac:chgData name="Max Jones (2305556)" userId="S::2305556@student.uwtsd.ac.uk::f5cc3908-97e3-4533-adb7-7725b5702bdb" providerId="AD" clId="Web-{9E1F6746-4857-B830-16A3-A5CC831E4D52}" dt="2026-05-06T19:18:56.049" v="736" actId="1076"/>
          <ac:spMkLst>
            <pc:docMk/>
            <pc:sldMk cId="774080633" sldId="291"/>
            <ac:spMk id="29" creationId="{18E4598B-CC6C-06A4-5F41-C2634EEC8EF2}"/>
          </ac:spMkLst>
        </pc:spChg>
        <pc:spChg chg="mod">
          <ac:chgData name="Max Jones (2305556)" userId="S::2305556@student.uwtsd.ac.uk::f5cc3908-97e3-4533-adb7-7725b5702bdb" providerId="AD" clId="Web-{9E1F6746-4857-B830-16A3-A5CC831E4D52}" dt="2026-05-06T19:16:28.561" v="703"/>
          <ac:spMkLst>
            <pc:docMk/>
            <pc:sldMk cId="774080633" sldId="291"/>
            <ac:spMk id="30" creationId="{3D6AFF27-2D8D-F634-699C-D8ADA7D7A841}"/>
          </ac:spMkLst>
        </pc:spChg>
        <pc:spChg chg="add mod">
          <ac:chgData name="Max Jones (2305556)" userId="S::2305556@student.uwtsd.ac.uk::f5cc3908-97e3-4533-adb7-7725b5702bdb" providerId="AD" clId="Web-{9E1F6746-4857-B830-16A3-A5CC831E4D52}" dt="2026-05-06T19:19:09.675" v="737" actId="1076"/>
          <ac:spMkLst>
            <pc:docMk/>
            <pc:sldMk cId="774080633" sldId="291"/>
            <ac:spMk id="31" creationId="{CA890244-F274-8A9A-850F-EB7389EE3C09}"/>
          </ac:spMkLst>
        </pc:spChg>
      </pc:sldChg>
      <pc:sldChg chg="addSp delSp modSp new">
        <pc:chgData name="Max Jones (2305556)" userId="S::2305556@student.uwtsd.ac.uk::f5cc3908-97e3-4533-adb7-7725b5702bdb" providerId="AD" clId="Web-{9E1F6746-4857-B830-16A3-A5CC831E4D52}" dt="2026-05-06T19:32:44.227" v="904" actId="1076"/>
        <pc:sldMkLst>
          <pc:docMk/>
          <pc:sldMk cId="2381038558" sldId="293"/>
        </pc:sldMkLst>
        <pc:spChg chg="add mod">
          <ac:chgData name="Max Jones (2305556)" userId="S::2305556@student.uwtsd.ac.uk::f5cc3908-97e3-4533-adb7-7725b5702bdb" providerId="AD" clId="Web-{9E1F6746-4857-B830-16A3-A5CC831E4D52}" dt="2026-05-06T19:32:44.227" v="904" actId="1076"/>
          <ac:spMkLst>
            <pc:docMk/>
            <pc:sldMk cId="2381038558" sldId="293"/>
            <ac:spMk id="23" creationId="{4D8D1432-D30E-8813-6D8D-A3A347DD6167}"/>
          </ac:spMkLst>
        </pc:spChg>
        <pc:spChg chg="add mod">
          <ac:chgData name="Max Jones (2305556)" userId="S::2305556@student.uwtsd.ac.uk::f5cc3908-97e3-4533-adb7-7725b5702bdb" providerId="AD" clId="Web-{9E1F6746-4857-B830-16A3-A5CC831E4D52}" dt="2026-05-06T19:32:40.618" v="886" actId="1076"/>
          <ac:spMkLst>
            <pc:docMk/>
            <pc:sldMk cId="2381038558" sldId="293"/>
            <ac:spMk id="25" creationId="{B627EF37-309E-CFE8-898C-CD4543383DB0}"/>
          </ac:spMkLst>
        </pc:spChg>
        <pc:spChg chg="mod">
          <ac:chgData name="Max Jones (2305556)" userId="S::2305556@student.uwtsd.ac.uk::f5cc3908-97e3-4533-adb7-7725b5702bdb" providerId="AD" clId="Web-{9E1F6746-4857-B830-16A3-A5CC831E4D52}" dt="2026-05-06T19:32:40.633" v="887" actId="1076"/>
          <ac:spMkLst>
            <pc:docMk/>
            <pc:sldMk cId="2381038558" sldId="293"/>
            <ac:spMk id="26" creationId="{7230DC4B-314D-AC7B-A6FC-91B76A9F6D72}"/>
          </ac:spMkLst>
        </pc:spChg>
        <pc:spChg chg="add mod">
          <ac:chgData name="Max Jones (2305556)" userId="S::2305556@student.uwtsd.ac.uk::f5cc3908-97e3-4533-adb7-7725b5702bdb" providerId="AD" clId="Web-{9E1F6746-4857-B830-16A3-A5CC831E4D52}" dt="2026-05-06T19:32:40.649" v="888" actId="1076"/>
          <ac:spMkLst>
            <pc:docMk/>
            <pc:sldMk cId="2381038558" sldId="293"/>
            <ac:spMk id="27" creationId="{95D13B44-EE53-9CBA-737E-02DB60EBA313}"/>
          </ac:spMkLst>
        </pc:spChg>
        <pc:spChg chg="mod">
          <ac:chgData name="Max Jones (2305556)" userId="S::2305556@student.uwtsd.ac.uk::f5cc3908-97e3-4533-adb7-7725b5702bdb" providerId="AD" clId="Web-{9E1F6746-4857-B830-16A3-A5CC831E4D52}" dt="2026-05-06T19:32:40.680" v="889" actId="1076"/>
          <ac:spMkLst>
            <pc:docMk/>
            <pc:sldMk cId="2381038558" sldId="293"/>
            <ac:spMk id="28" creationId="{8C559D15-1C7D-D16C-E34C-B18588FEB6EE}"/>
          </ac:spMkLst>
        </pc:spChg>
        <pc:spChg chg="add mod">
          <ac:chgData name="Max Jones (2305556)" userId="S::2305556@student.uwtsd.ac.uk::f5cc3908-97e3-4533-adb7-7725b5702bdb" providerId="AD" clId="Web-{9E1F6746-4857-B830-16A3-A5CC831E4D52}" dt="2026-05-06T19:32:40.696" v="890" actId="1076"/>
          <ac:spMkLst>
            <pc:docMk/>
            <pc:sldMk cId="2381038558" sldId="293"/>
            <ac:spMk id="29" creationId="{6B1EA7AB-6584-0B9B-443C-95E8B968684E}"/>
          </ac:spMkLst>
        </pc:spChg>
        <pc:spChg chg="add mod">
          <ac:chgData name="Max Jones (2305556)" userId="S::2305556@student.uwtsd.ac.uk::f5cc3908-97e3-4533-adb7-7725b5702bdb" providerId="AD" clId="Web-{9E1F6746-4857-B830-16A3-A5CC831E4D52}" dt="2026-05-06T19:32:40.711" v="891" actId="1076"/>
          <ac:spMkLst>
            <pc:docMk/>
            <pc:sldMk cId="2381038558" sldId="293"/>
            <ac:spMk id="30" creationId="{FCC33940-862A-A43E-2B60-13F2C3B2C07C}"/>
          </ac:spMkLst>
        </pc:spChg>
        <pc:spChg chg="mod">
          <ac:chgData name="Max Jones (2305556)" userId="S::2305556@student.uwtsd.ac.uk::f5cc3908-97e3-4533-adb7-7725b5702bdb" providerId="AD" clId="Web-{9E1F6746-4857-B830-16A3-A5CC831E4D52}" dt="2026-05-06T19:32:40.727" v="892" actId="1076"/>
          <ac:spMkLst>
            <pc:docMk/>
            <pc:sldMk cId="2381038558" sldId="293"/>
            <ac:spMk id="31" creationId="{1ACE105A-FD0F-8264-18DB-78B536707FCD}"/>
          </ac:spMkLst>
        </pc:spChg>
        <pc:spChg chg="mod">
          <ac:chgData name="Max Jones (2305556)" userId="S::2305556@student.uwtsd.ac.uk::f5cc3908-97e3-4533-adb7-7725b5702bdb" providerId="AD" clId="Web-{9E1F6746-4857-B830-16A3-A5CC831E4D52}" dt="2026-05-06T19:32:40.743" v="893" actId="1076"/>
          <ac:spMkLst>
            <pc:docMk/>
            <pc:sldMk cId="2381038558" sldId="293"/>
            <ac:spMk id="32" creationId="{EB41E2FF-2535-11A4-0706-76DEDF88EE0D}"/>
          </ac:spMkLst>
        </pc:spChg>
        <pc:spChg chg="mod">
          <ac:chgData name="Max Jones (2305556)" userId="S::2305556@student.uwtsd.ac.uk::f5cc3908-97e3-4533-adb7-7725b5702bdb" providerId="AD" clId="Web-{9E1F6746-4857-B830-16A3-A5CC831E4D52}" dt="2026-05-06T19:32:40.758" v="894" actId="1076"/>
          <ac:spMkLst>
            <pc:docMk/>
            <pc:sldMk cId="2381038558" sldId="293"/>
            <ac:spMk id="33" creationId="{56763487-C0E3-B770-3051-8CDD0F42EB5A}"/>
          </ac:spMkLst>
        </pc:spChg>
        <pc:spChg chg="mod">
          <ac:chgData name="Max Jones (2305556)" userId="S::2305556@student.uwtsd.ac.uk::f5cc3908-97e3-4533-adb7-7725b5702bdb" providerId="AD" clId="Web-{9E1F6746-4857-B830-16A3-A5CC831E4D52}" dt="2026-05-06T19:32:40.790" v="895" actId="1076"/>
          <ac:spMkLst>
            <pc:docMk/>
            <pc:sldMk cId="2381038558" sldId="293"/>
            <ac:spMk id="34" creationId="{91DC7467-583A-6CE0-42E8-C3DD8384E05A}"/>
          </ac:spMkLst>
        </pc:spChg>
        <pc:spChg chg="mod">
          <ac:chgData name="Max Jones (2305556)" userId="S::2305556@student.uwtsd.ac.uk::f5cc3908-97e3-4533-adb7-7725b5702bdb" providerId="AD" clId="Web-{9E1F6746-4857-B830-16A3-A5CC831E4D52}" dt="2026-05-06T19:32:40.805" v="896" actId="1076"/>
          <ac:spMkLst>
            <pc:docMk/>
            <pc:sldMk cId="2381038558" sldId="293"/>
            <ac:spMk id="35" creationId="{ECBCC6B8-CFDC-6938-082F-D46BA791AC66}"/>
          </ac:spMkLst>
        </pc:spChg>
        <pc:spChg chg="add mod">
          <ac:chgData name="Max Jones (2305556)" userId="S::2305556@student.uwtsd.ac.uk::f5cc3908-97e3-4533-adb7-7725b5702bdb" providerId="AD" clId="Web-{9E1F6746-4857-B830-16A3-A5CC831E4D52}" dt="2026-05-06T19:32:40.836" v="897" actId="1076"/>
          <ac:spMkLst>
            <pc:docMk/>
            <pc:sldMk cId="2381038558" sldId="293"/>
            <ac:spMk id="36" creationId="{72801443-446E-C13C-8E84-111C43BD5290}"/>
          </ac:spMkLst>
        </pc:spChg>
        <pc:spChg chg="mod">
          <ac:chgData name="Max Jones (2305556)" userId="S::2305556@student.uwtsd.ac.uk::f5cc3908-97e3-4533-adb7-7725b5702bdb" providerId="AD" clId="Web-{9E1F6746-4857-B830-16A3-A5CC831E4D52}" dt="2026-05-06T19:32:40.852" v="898" actId="1076"/>
          <ac:spMkLst>
            <pc:docMk/>
            <pc:sldMk cId="2381038558" sldId="293"/>
            <ac:spMk id="37" creationId="{15D6284A-A3E3-094C-44A3-884D73D81D0E}"/>
          </ac:spMkLst>
        </pc:spChg>
        <pc:spChg chg="mod">
          <ac:chgData name="Max Jones (2305556)" userId="S::2305556@student.uwtsd.ac.uk::f5cc3908-97e3-4533-adb7-7725b5702bdb" providerId="AD" clId="Web-{9E1F6746-4857-B830-16A3-A5CC831E4D52}" dt="2026-05-06T19:32:40.868" v="899" actId="1076"/>
          <ac:spMkLst>
            <pc:docMk/>
            <pc:sldMk cId="2381038558" sldId="293"/>
            <ac:spMk id="38" creationId="{1BF8F6EC-F119-CDDF-DF4E-714A296067CF}"/>
          </ac:spMkLst>
        </pc:spChg>
        <pc:spChg chg="mod">
          <ac:chgData name="Max Jones (2305556)" userId="S::2305556@student.uwtsd.ac.uk::f5cc3908-97e3-4533-adb7-7725b5702bdb" providerId="AD" clId="Web-{9E1F6746-4857-B830-16A3-A5CC831E4D52}" dt="2026-05-06T19:32:40.883" v="900" actId="1076"/>
          <ac:spMkLst>
            <pc:docMk/>
            <pc:sldMk cId="2381038558" sldId="293"/>
            <ac:spMk id="39" creationId="{53D83086-B3A2-54AD-E89F-02EBDF095352}"/>
          </ac:spMkLst>
        </pc:spChg>
        <pc:spChg chg="add mod">
          <ac:chgData name="Max Jones (2305556)" userId="S::2305556@student.uwtsd.ac.uk::f5cc3908-97e3-4533-adb7-7725b5702bdb" providerId="AD" clId="Web-{9E1F6746-4857-B830-16A3-A5CC831E4D52}" dt="2026-05-06T19:32:40.899" v="901" actId="1076"/>
          <ac:spMkLst>
            <pc:docMk/>
            <pc:sldMk cId="2381038558" sldId="293"/>
            <ac:spMk id="40" creationId="{FECAA468-B831-C32C-1403-5C77C6F3AA00}"/>
          </ac:spMkLst>
        </pc:spChg>
        <pc:spChg chg="add mod">
          <ac:chgData name="Max Jones (2305556)" userId="S::2305556@student.uwtsd.ac.uk::f5cc3908-97e3-4533-adb7-7725b5702bdb" providerId="AD" clId="Web-{9E1F6746-4857-B830-16A3-A5CC831E4D52}" dt="2026-05-06T19:32:40.915" v="902" actId="1076"/>
          <ac:spMkLst>
            <pc:docMk/>
            <pc:sldMk cId="2381038558" sldId="293"/>
            <ac:spMk id="41" creationId="{4EE47FC5-46BB-D315-9B94-1B42723748B0}"/>
          </ac:spMkLst>
        </pc:spChg>
        <pc:spChg chg="add mod">
          <ac:chgData name="Max Jones (2305556)" userId="S::2305556@student.uwtsd.ac.uk::f5cc3908-97e3-4533-adb7-7725b5702bdb" providerId="AD" clId="Web-{9E1F6746-4857-B830-16A3-A5CC831E4D52}" dt="2026-05-06T19:32:40.930" v="903" actId="1076"/>
          <ac:spMkLst>
            <pc:docMk/>
            <pc:sldMk cId="2381038558" sldId="293"/>
            <ac:spMk id="42" creationId="{BD51910F-1639-4946-345E-4D95DE84D5BA}"/>
          </ac:spMkLst>
        </pc:spChg>
      </pc:sldChg>
    </pc:docChg>
  </pc:docChgLst>
  <pc:docChgLst>
    <pc:chgData name="Serena Jonathan (2306363)" userId="S::2306363@student.uwtsd.ac.uk::4a471e22-c1df-449f-8dbd-dda0a8d55780" providerId="AD" clId="Web-{313109AD-C68E-C127-69DA-4547FBA91C81}"/>
    <pc:docChg chg="modSld sldOrd">
      <pc:chgData name="Serena Jonathan (2306363)" userId="S::2306363@student.uwtsd.ac.uk::4a471e22-c1df-449f-8dbd-dda0a8d55780" providerId="AD" clId="Web-{313109AD-C68E-C127-69DA-4547FBA91C81}" dt="2026-05-06T19:25:10.507" v="53"/>
      <pc:docMkLst>
        <pc:docMk/>
      </pc:docMkLst>
      <pc:sldChg chg="ord">
        <pc:chgData name="Serena Jonathan (2306363)" userId="S::2306363@student.uwtsd.ac.uk::4a471e22-c1df-449f-8dbd-dda0a8d55780" providerId="AD" clId="Web-{313109AD-C68E-C127-69DA-4547FBA91C81}" dt="2026-05-06T19:24:30.769" v="52"/>
        <pc:sldMkLst>
          <pc:docMk/>
          <pc:sldMk cId="3961037751" sldId="270"/>
        </pc:sldMkLst>
      </pc:sldChg>
      <pc:sldChg chg="addSp modSp">
        <pc:chgData name="Serena Jonathan (2306363)" userId="S::2306363@student.uwtsd.ac.uk::4a471e22-c1df-449f-8dbd-dda0a8d55780" providerId="AD" clId="Web-{313109AD-C68E-C127-69DA-4547FBA91C81}" dt="2026-05-06T18:29:08.254" v="26" actId="1076"/>
        <pc:sldMkLst>
          <pc:docMk/>
          <pc:sldMk cId="1579475635" sldId="273"/>
        </pc:sldMkLst>
        <pc:spChg chg="add mod">
          <ac:chgData name="Serena Jonathan (2306363)" userId="S::2306363@student.uwtsd.ac.uk::4a471e22-c1df-449f-8dbd-dda0a8d55780" providerId="AD" clId="Web-{313109AD-C68E-C127-69DA-4547FBA91C81}" dt="2026-05-06T18:29:08.254" v="26" actId="1076"/>
          <ac:spMkLst>
            <pc:docMk/>
            <pc:sldMk cId="1579475635" sldId="273"/>
            <ac:spMk id="4" creationId="{ACA5802A-2D52-FEC4-8CCC-80B82218A401}"/>
          </ac:spMkLst>
        </pc:spChg>
      </pc:sldChg>
      <pc:sldChg chg="addSp">
        <pc:chgData name="Serena Jonathan (2306363)" userId="S::2306363@student.uwtsd.ac.uk::4a471e22-c1df-449f-8dbd-dda0a8d55780" providerId="AD" clId="Web-{313109AD-C68E-C127-69DA-4547FBA91C81}" dt="2026-05-06T19:25:10.507" v="53"/>
        <pc:sldMkLst>
          <pc:docMk/>
          <pc:sldMk cId="1872722747" sldId="276"/>
        </pc:sldMkLst>
        <pc:spChg chg="add">
          <ac:chgData name="Serena Jonathan (2306363)" userId="S::2306363@student.uwtsd.ac.uk::4a471e22-c1df-449f-8dbd-dda0a8d55780" providerId="AD" clId="Web-{313109AD-C68E-C127-69DA-4547FBA91C81}" dt="2026-05-06T19:25:10.507" v="53"/>
          <ac:spMkLst>
            <pc:docMk/>
            <pc:sldMk cId="1872722747" sldId="276"/>
            <ac:spMk id="6" creationId="{97FFE0D6-7CDE-E28C-3C37-08CC14EAEEE3}"/>
          </ac:spMkLst>
        </pc:spChg>
      </pc:sldChg>
      <pc:sldChg chg="ord">
        <pc:chgData name="Serena Jonathan (2306363)" userId="S::2306363@student.uwtsd.ac.uk::4a471e22-c1df-449f-8dbd-dda0a8d55780" providerId="AD" clId="Web-{313109AD-C68E-C127-69DA-4547FBA91C81}" dt="2026-05-06T19:24:07.580" v="51"/>
        <pc:sldMkLst>
          <pc:docMk/>
          <pc:sldMk cId="768676700" sldId="279"/>
        </pc:sldMkLst>
      </pc:sldChg>
      <pc:sldChg chg="addSp delSp modSp">
        <pc:chgData name="Serena Jonathan (2306363)" userId="S::2306363@student.uwtsd.ac.uk::4a471e22-c1df-449f-8dbd-dda0a8d55780" providerId="AD" clId="Web-{313109AD-C68E-C127-69DA-4547FBA91C81}" dt="2026-05-06T18:32:48.992" v="50" actId="1076"/>
        <pc:sldMkLst>
          <pc:docMk/>
          <pc:sldMk cId="1763177623" sldId="284"/>
        </pc:sldMkLst>
        <pc:spChg chg="add mod">
          <ac:chgData name="Serena Jonathan (2306363)" userId="S::2306363@student.uwtsd.ac.uk::4a471e22-c1df-449f-8dbd-dda0a8d55780" providerId="AD" clId="Web-{313109AD-C68E-C127-69DA-4547FBA91C81}" dt="2026-05-06T18:32:48.992" v="50" actId="1076"/>
          <ac:spMkLst>
            <pc:docMk/>
            <pc:sldMk cId="1763177623" sldId="284"/>
            <ac:spMk id="8" creationId="{8E48198E-4870-8A69-9181-8D00A8902DF2}"/>
          </ac:spMkLst>
        </pc:spChg>
      </pc:sldChg>
    </pc:docChg>
  </pc:docChgLst>
  <pc:docChgLst>
    <pc:chgData name="Jamie Richards (0852036)" userId="S::0852036@student.uwtsd.ac.uk::cebc3eac-5ce8-4332-a3e4-a71016d01e8a" providerId="AD" clId="Web-{25F00FD8-F187-F7BB-32E3-563D07E99226}"/>
    <pc:docChg chg="addSld modSld">
      <pc:chgData name="Jamie Richards (0852036)" userId="S::0852036@student.uwtsd.ac.uk::cebc3eac-5ce8-4332-a3e4-a71016d01e8a" providerId="AD" clId="Web-{25F00FD8-F187-F7BB-32E3-563D07E99226}" dt="2026-05-06T08:14:46.660" v="63" actId="1076"/>
      <pc:docMkLst>
        <pc:docMk/>
      </pc:docMkLst>
      <pc:sldChg chg="addSp delSp modSp new">
        <pc:chgData name="Jamie Richards (0852036)" userId="S::0852036@student.uwtsd.ac.uk::cebc3eac-5ce8-4332-a3e4-a71016d01e8a" providerId="AD" clId="Web-{25F00FD8-F187-F7BB-32E3-563D07E99226}" dt="2026-05-06T08:14:46.660" v="63" actId="1076"/>
        <pc:sldMkLst>
          <pc:docMk/>
          <pc:sldMk cId="3904500143" sldId="285"/>
        </pc:sldMkLst>
        <pc:spChg chg="mod">
          <ac:chgData name="Jamie Richards (0852036)" userId="S::0852036@student.uwtsd.ac.uk::cebc3eac-5ce8-4332-a3e4-a71016d01e8a" providerId="AD" clId="Web-{25F00FD8-F187-F7BB-32E3-563D07E99226}" dt="2026-05-06T08:11:25.826" v="5" actId="20577"/>
          <ac:spMkLst>
            <pc:docMk/>
            <pc:sldMk cId="3904500143" sldId="285"/>
            <ac:spMk id="2" creationId="{570B6C0D-1E8F-C172-5218-9ADE1A31FB20}"/>
          </ac:spMkLst>
        </pc:spChg>
        <pc:spChg chg="add del mod">
          <ac:chgData name="Jamie Richards (0852036)" userId="S::0852036@student.uwtsd.ac.uk::cebc3eac-5ce8-4332-a3e4-a71016d01e8a" providerId="AD" clId="Web-{25F00FD8-F187-F7BB-32E3-563D07E99226}" dt="2026-05-06T08:14:38.738" v="60" actId="20577"/>
          <ac:spMkLst>
            <pc:docMk/>
            <pc:sldMk cId="3904500143" sldId="285"/>
            <ac:spMk id="3" creationId="{4E0C82C5-2DC5-E5B6-7F49-AAA7BE865F22}"/>
          </ac:spMkLst>
        </pc:spChg>
      </pc:sldChg>
    </pc:docChg>
  </pc:docChgLst>
  <pc:docChgLst>
    <pc:chgData name="Max Jones (2305556)" userId="S::2305556@student.uwtsd.ac.uk::f5cc3908-97e3-4533-adb7-7725b5702bdb" providerId="AD" clId="Web-{DE39D1C3-A9C5-1B39-224B-F6292F1AEE99}"/>
    <pc:docChg chg="delSld modSld">
      <pc:chgData name="Max Jones (2305556)" userId="S::2305556@student.uwtsd.ac.uk::f5cc3908-97e3-4533-adb7-7725b5702bdb" providerId="AD" clId="Web-{DE39D1C3-A9C5-1B39-224B-F6292F1AEE99}" dt="2026-05-08T00:23:49.190" v="166" actId="20577"/>
      <pc:docMkLst>
        <pc:docMk/>
      </pc:docMkLst>
      <pc:sldChg chg="addSp delSp modSp">
        <pc:chgData name="Max Jones (2305556)" userId="S::2305556@student.uwtsd.ac.uk::f5cc3908-97e3-4533-adb7-7725b5702bdb" providerId="AD" clId="Web-{DE39D1C3-A9C5-1B39-224B-F6292F1AEE99}" dt="2026-05-08T00:18:02.364" v="98" actId="20577"/>
        <pc:sldMkLst>
          <pc:docMk/>
          <pc:sldMk cId="2052910416" sldId="272"/>
        </pc:sldMkLst>
        <pc:spChg chg="add del mod">
          <ac:chgData name="Max Jones (2305556)" userId="S::2305556@student.uwtsd.ac.uk::f5cc3908-97e3-4533-adb7-7725b5702bdb" providerId="AD" clId="Web-{DE39D1C3-A9C5-1B39-224B-F6292F1AEE99}" dt="2026-05-08T00:17:13.534" v="55"/>
          <ac:spMkLst>
            <pc:docMk/>
            <pc:sldMk cId="2052910416" sldId="272"/>
            <ac:spMk id="7" creationId="{71A9E375-58B0-816D-6E04-48D3E5BA9722}"/>
          </ac:spMkLst>
        </pc:spChg>
        <pc:spChg chg="add mod">
          <ac:chgData name="Max Jones (2305556)" userId="S::2305556@student.uwtsd.ac.uk::f5cc3908-97e3-4533-adb7-7725b5702bdb" providerId="AD" clId="Web-{DE39D1C3-A9C5-1B39-224B-F6292F1AEE99}" dt="2026-05-08T00:18:02.364" v="98" actId="20577"/>
          <ac:spMkLst>
            <pc:docMk/>
            <pc:sldMk cId="2052910416" sldId="272"/>
            <ac:spMk id="8" creationId="{7B055D2F-43BE-3DFB-1EEF-4F848F4F1464}"/>
          </ac:spMkLst>
        </pc:spChg>
      </pc:sldChg>
      <pc:sldChg chg="modSp">
        <pc:chgData name="Max Jones (2305556)" userId="S::2305556@student.uwtsd.ac.uk::f5cc3908-97e3-4533-adb7-7725b5702bdb" providerId="AD" clId="Web-{DE39D1C3-A9C5-1B39-224B-F6292F1AEE99}" dt="2026-05-07T22:39:12.522" v="41" actId="1076"/>
        <pc:sldMkLst>
          <pc:docMk/>
          <pc:sldMk cId="1415049604" sldId="286"/>
        </pc:sldMkLst>
        <pc:picChg chg="mod ord">
          <ac:chgData name="Max Jones (2305556)" userId="S::2305556@student.uwtsd.ac.uk::f5cc3908-97e3-4533-adb7-7725b5702bdb" providerId="AD" clId="Web-{DE39D1C3-A9C5-1B39-224B-F6292F1AEE99}" dt="2026-05-07T22:39:12.522" v="41" actId="1076"/>
          <ac:picMkLst>
            <pc:docMk/>
            <pc:sldMk cId="1415049604" sldId="286"/>
            <ac:picMk id="14" creationId="{E864512C-AB8D-F035-1794-CC1B085CDED9}"/>
          </ac:picMkLst>
        </pc:picChg>
        <pc:picChg chg="mod">
          <ac:chgData name="Max Jones (2305556)" userId="S::2305556@student.uwtsd.ac.uk::f5cc3908-97e3-4533-adb7-7725b5702bdb" providerId="AD" clId="Web-{DE39D1C3-A9C5-1B39-224B-F6292F1AEE99}" dt="2026-05-07T22:38:16.971" v="33" actId="1076"/>
          <ac:picMkLst>
            <pc:docMk/>
            <pc:sldMk cId="1415049604" sldId="286"/>
            <ac:picMk id="15" creationId="{3E0811FF-789E-DD79-E6E8-6C3EBFCA5E89}"/>
          </ac:picMkLst>
        </pc:picChg>
      </pc:sldChg>
      <pc:sldChg chg="addSp modSp">
        <pc:chgData name="Max Jones (2305556)" userId="S::2305556@student.uwtsd.ac.uk::f5cc3908-97e3-4533-adb7-7725b5702bdb" providerId="AD" clId="Web-{DE39D1C3-A9C5-1B39-224B-F6292F1AEE99}" dt="2026-05-08T00:19:43.805" v="121" actId="20577"/>
        <pc:sldMkLst>
          <pc:docMk/>
          <pc:sldMk cId="2487593835" sldId="287"/>
        </pc:sldMkLst>
        <pc:spChg chg="add mod">
          <ac:chgData name="Max Jones (2305556)" userId="S::2305556@student.uwtsd.ac.uk::f5cc3908-97e3-4533-adb7-7725b5702bdb" providerId="AD" clId="Web-{DE39D1C3-A9C5-1B39-224B-F6292F1AEE99}" dt="2026-05-08T00:19:43.805" v="121" actId="20577"/>
          <ac:spMkLst>
            <pc:docMk/>
            <pc:sldMk cId="2487593835" sldId="287"/>
            <ac:spMk id="3" creationId="{2D91ADE4-FAC3-2966-91F2-161A1F6CC66C}"/>
          </ac:spMkLst>
        </pc:spChg>
      </pc:sldChg>
      <pc:sldChg chg="addSp modSp">
        <pc:chgData name="Max Jones (2305556)" userId="S::2305556@student.uwtsd.ac.uk::f5cc3908-97e3-4533-adb7-7725b5702bdb" providerId="AD" clId="Web-{DE39D1C3-A9C5-1B39-224B-F6292F1AEE99}" dt="2026-05-08T00:20:08.978" v="127" actId="1076"/>
        <pc:sldMkLst>
          <pc:docMk/>
          <pc:sldMk cId="4160586656" sldId="288"/>
        </pc:sldMkLst>
        <pc:spChg chg="add mod">
          <ac:chgData name="Max Jones (2305556)" userId="S::2305556@student.uwtsd.ac.uk::f5cc3908-97e3-4533-adb7-7725b5702bdb" providerId="AD" clId="Web-{DE39D1C3-A9C5-1B39-224B-F6292F1AEE99}" dt="2026-05-08T00:20:08.978" v="127" actId="1076"/>
          <ac:spMkLst>
            <pc:docMk/>
            <pc:sldMk cId="4160586656" sldId="288"/>
            <ac:spMk id="3" creationId="{F55517AE-6642-A3CF-D484-9D567D7DB49C}"/>
          </ac:spMkLst>
        </pc:spChg>
      </pc:sldChg>
      <pc:sldChg chg="addSp modSp">
        <pc:chgData name="Max Jones (2305556)" userId="S::2305556@student.uwtsd.ac.uk::f5cc3908-97e3-4533-adb7-7725b5702bdb" providerId="AD" clId="Web-{DE39D1C3-A9C5-1B39-224B-F6292F1AEE99}" dt="2026-05-08T00:23:26.517" v="164" actId="20577"/>
        <pc:sldMkLst>
          <pc:docMk/>
          <pc:sldMk cId="524093572" sldId="289"/>
        </pc:sldMkLst>
        <pc:spChg chg="add mod">
          <ac:chgData name="Max Jones (2305556)" userId="S::2305556@student.uwtsd.ac.uk::f5cc3908-97e3-4533-adb7-7725b5702bdb" providerId="AD" clId="Web-{DE39D1C3-A9C5-1B39-224B-F6292F1AEE99}" dt="2026-05-08T00:20:45.464" v="133" actId="1076"/>
          <ac:spMkLst>
            <pc:docMk/>
            <pc:sldMk cId="524093572" sldId="289"/>
            <ac:spMk id="3" creationId="{07FC224E-8005-2F03-76E6-8F872A46E7BA}"/>
          </ac:spMkLst>
        </pc:spChg>
        <pc:spChg chg="mod">
          <ac:chgData name="Max Jones (2305556)" userId="S::2305556@student.uwtsd.ac.uk::f5cc3908-97e3-4533-adb7-7725b5702bdb" providerId="AD" clId="Web-{DE39D1C3-A9C5-1B39-224B-F6292F1AEE99}" dt="2026-05-08T00:23:26.517" v="164" actId="20577"/>
          <ac:spMkLst>
            <pc:docMk/>
            <pc:sldMk cId="524093572" sldId="289"/>
            <ac:spMk id="5" creationId="{78902D27-8D6E-4916-FC18-7FDDBB48893D}"/>
          </ac:spMkLst>
        </pc:spChg>
      </pc:sldChg>
      <pc:sldChg chg="addSp modSp">
        <pc:chgData name="Max Jones (2305556)" userId="S::2305556@student.uwtsd.ac.uk::f5cc3908-97e3-4533-adb7-7725b5702bdb" providerId="AD" clId="Web-{DE39D1C3-A9C5-1B39-224B-F6292F1AEE99}" dt="2026-05-08T00:23:49.190" v="166" actId="20577"/>
        <pc:sldMkLst>
          <pc:docMk/>
          <pc:sldMk cId="747419322" sldId="290"/>
        </pc:sldMkLst>
        <pc:spChg chg="add mod">
          <ac:chgData name="Max Jones (2305556)" userId="S::2305556@student.uwtsd.ac.uk::f5cc3908-97e3-4533-adb7-7725b5702bdb" providerId="AD" clId="Web-{DE39D1C3-A9C5-1B39-224B-F6292F1AEE99}" dt="2026-05-08T00:21:20.169" v="139" actId="1076"/>
          <ac:spMkLst>
            <pc:docMk/>
            <pc:sldMk cId="747419322" sldId="290"/>
            <ac:spMk id="3" creationId="{8FF3C33C-91E3-3ED4-6D8A-3CCA727435C0}"/>
          </ac:spMkLst>
        </pc:spChg>
        <pc:spChg chg="mod">
          <ac:chgData name="Max Jones (2305556)" userId="S::2305556@student.uwtsd.ac.uk::f5cc3908-97e3-4533-adb7-7725b5702bdb" providerId="AD" clId="Web-{DE39D1C3-A9C5-1B39-224B-F6292F1AEE99}" dt="2026-05-08T00:23:49.190" v="166" actId="20577"/>
          <ac:spMkLst>
            <pc:docMk/>
            <pc:sldMk cId="747419322" sldId="290"/>
            <ac:spMk id="5" creationId="{EC006018-2E21-7C33-946E-FA80A5036094}"/>
          </ac:spMkLst>
        </pc:spChg>
      </pc:sldChg>
      <pc:sldChg chg="addSp modSp">
        <pc:chgData name="Max Jones (2305556)" userId="S::2305556@student.uwtsd.ac.uk::f5cc3908-97e3-4533-adb7-7725b5702bdb" providerId="AD" clId="Web-{DE39D1C3-A9C5-1B39-224B-F6292F1AEE99}" dt="2026-05-08T00:21:31.716" v="144" actId="1076"/>
        <pc:sldMkLst>
          <pc:docMk/>
          <pc:sldMk cId="774080633" sldId="291"/>
        </pc:sldMkLst>
        <pc:spChg chg="add mod">
          <ac:chgData name="Max Jones (2305556)" userId="S::2305556@student.uwtsd.ac.uk::f5cc3908-97e3-4533-adb7-7725b5702bdb" providerId="AD" clId="Web-{DE39D1C3-A9C5-1B39-224B-F6292F1AEE99}" dt="2026-05-08T00:21:31.716" v="144" actId="1076"/>
          <ac:spMkLst>
            <pc:docMk/>
            <pc:sldMk cId="774080633" sldId="291"/>
            <ac:spMk id="3" creationId="{B30B19F6-C808-75F1-935D-22CA29420047}"/>
          </ac:spMkLst>
        </pc:spChg>
      </pc:sldChg>
      <pc:sldChg chg="modSp mod modShow">
        <pc:chgData name="Max Jones (2305556)" userId="S::2305556@student.uwtsd.ac.uk::f5cc3908-97e3-4533-adb7-7725b5702bdb" providerId="AD" clId="Web-{DE39D1C3-A9C5-1B39-224B-F6292F1AEE99}" dt="2026-05-07T21:45:12.858" v="5"/>
        <pc:sldMkLst>
          <pc:docMk/>
          <pc:sldMk cId="2381038558" sldId="293"/>
        </pc:sldMkLst>
        <pc:spChg chg="mod">
          <ac:chgData name="Max Jones (2305556)" userId="S::2305556@student.uwtsd.ac.uk::f5cc3908-97e3-4533-adb7-7725b5702bdb" providerId="AD" clId="Web-{DE39D1C3-A9C5-1B39-224B-F6292F1AEE99}" dt="2026-05-07T21:44:59.029" v="3" actId="14100"/>
          <ac:spMkLst>
            <pc:docMk/>
            <pc:sldMk cId="2381038558" sldId="293"/>
            <ac:spMk id="23" creationId="{4D8D1432-D30E-8813-6D8D-A3A347DD6167}"/>
          </ac:spMkLst>
        </pc:spChg>
      </pc:sldChg>
      <pc:sldChg chg="modSp del">
        <pc:chgData name="Max Jones (2305556)" userId="S::2305556@student.uwtsd.ac.uk::f5cc3908-97e3-4533-adb7-7725b5702bdb" providerId="AD" clId="Web-{DE39D1C3-A9C5-1B39-224B-F6292F1AEE99}" dt="2026-05-07T23:48:35.536" v="50"/>
        <pc:sldMkLst>
          <pc:docMk/>
          <pc:sldMk cId="2855660831" sldId="304"/>
        </pc:sldMkLst>
        <pc:picChg chg="mod">
          <ac:chgData name="Max Jones (2305556)" userId="S::2305556@student.uwtsd.ac.uk::f5cc3908-97e3-4533-adb7-7725b5702bdb" providerId="AD" clId="Web-{DE39D1C3-A9C5-1B39-224B-F6292F1AEE99}" dt="2026-05-07T23:48:20.989" v="49" actId="1076"/>
          <ac:picMkLst>
            <pc:docMk/>
            <pc:sldMk cId="2855660831" sldId="304"/>
            <ac:picMk id="4" creationId="{E20EDB0D-D25F-625F-77CF-D1E1D21F7B39}"/>
          </ac:picMkLst>
        </pc:picChg>
      </pc:sldChg>
      <pc:sldChg chg="addSp modSp">
        <pc:chgData name="Max Jones (2305556)" userId="S::2305556@student.uwtsd.ac.uk::f5cc3908-97e3-4533-adb7-7725b5702bdb" providerId="AD" clId="Web-{DE39D1C3-A9C5-1B39-224B-F6292F1AEE99}" dt="2026-05-07T22:47:05.598" v="48" actId="1076"/>
        <pc:sldMkLst>
          <pc:docMk/>
          <pc:sldMk cId="1976578039" sldId="305"/>
        </pc:sldMkLst>
        <pc:picChg chg="mod">
          <ac:chgData name="Max Jones (2305556)" userId="S::2305556@student.uwtsd.ac.uk::f5cc3908-97e3-4533-adb7-7725b5702bdb" providerId="AD" clId="Web-{DE39D1C3-A9C5-1B39-224B-F6292F1AEE99}" dt="2026-05-07T22:47:01.379" v="46" actId="1076"/>
          <ac:picMkLst>
            <pc:docMk/>
            <pc:sldMk cId="1976578039" sldId="305"/>
            <ac:picMk id="4" creationId="{99434CF0-15DB-6162-52E1-2E412FAEDA40}"/>
          </ac:picMkLst>
        </pc:picChg>
        <pc:picChg chg="add mod">
          <ac:chgData name="Max Jones (2305556)" userId="S::2305556@student.uwtsd.ac.uk::f5cc3908-97e3-4533-adb7-7725b5702bdb" providerId="AD" clId="Web-{DE39D1C3-A9C5-1B39-224B-F6292F1AEE99}" dt="2026-05-07T22:47:05.598" v="48" actId="1076"/>
          <ac:picMkLst>
            <pc:docMk/>
            <pc:sldMk cId="1976578039" sldId="305"/>
            <ac:picMk id="5" creationId="{76A29AE1-F8AD-2788-B157-479107C349A5}"/>
          </ac:picMkLst>
        </pc:picChg>
        <pc:picChg chg="add mod">
          <ac:chgData name="Max Jones (2305556)" userId="S::2305556@student.uwtsd.ac.uk::f5cc3908-97e3-4533-adb7-7725b5702bdb" providerId="AD" clId="Web-{DE39D1C3-A9C5-1B39-224B-F6292F1AEE99}" dt="2026-05-07T22:47:02.832" v="47" actId="1076"/>
          <ac:picMkLst>
            <pc:docMk/>
            <pc:sldMk cId="1976578039" sldId="305"/>
            <ac:picMk id="6" creationId="{6A01EBEA-094C-0ED7-ACBB-04948CD578EB}"/>
          </ac:picMkLst>
        </pc:picChg>
      </pc:sldChg>
    </pc:docChg>
  </pc:docChgLst>
  <pc:docChgLst>
    <pc:chgData name="Sharise Jonathan (2306013)" userId="S::2306013@student.uwtsd.ac.uk::c3895485-ac86-4857-8381-982ce9faa305" providerId="AD" clId="Web-{5CC616BB-3087-8BF7-FBCB-DDD6FD056F22}"/>
    <pc:docChg chg="addSld delSld modSld">
      <pc:chgData name="Sharise Jonathan (2306013)" userId="S::2306013@student.uwtsd.ac.uk::c3895485-ac86-4857-8381-982ce9faa305" providerId="AD" clId="Web-{5CC616BB-3087-8BF7-FBCB-DDD6FD056F22}" dt="2026-05-06T20:09:53.469" v="163" actId="1076"/>
      <pc:docMkLst>
        <pc:docMk/>
      </pc:docMkLst>
      <pc:sldChg chg="delSp modSp">
        <pc:chgData name="Sharise Jonathan (2306013)" userId="S::2306013@student.uwtsd.ac.uk::c3895485-ac86-4857-8381-982ce9faa305" providerId="AD" clId="Web-{5CC616BB-3087-8BF7-FBCB-DDD6FD056F22}" dt="2026-05-06T19:29:13.671" v="25" actId="20577"/>
        <pc:sldMkLst>
          <pc:docMk/>
          <pc:sldMk cId="2750502502" sldId="277"/>
        </pc:sldMkLst>
        <pc:spChg chg="mod">
          <ac:chgData name="Sharise Jonathan (2306013)" userId="S::2306013@student.uwtsd.ac.uk::c3895485-ac86-4857-8381-982ce9faa305" providerId="AD" clId="Web-{5CC616BB-3087-8BF7-FBCB-DDD6FD056F22}" dt="2026-05-06T19:29:13.671" v="25" actId="20577"/>
          <ac:spMkLst>
            <pc:docMk/>
            <pc:sldMk cId="2750502502" sldId="277"/>
            <ac:spMk id="3" creationId="{A5B57412-3079-B986-D92F-EAC67F401059}"/>
          </ac:spMkLst>
        </pc:spChg>
      </pc:sldChg>
      <pc:sldChg chg="addSp delSp modSp add replId">
        <pc:chgData name="Sharise Jonathan (2306013)" userId="S::2306013@student.uwtsd.ac.uk::c3895485-ac86-4857-8381-982ce9faa305" providerId="AD" clId="Web-{5CC616BB-3087-8BF7-FBCB-DDD6FD056F22}" dt="2026-05-06T20:09:53.469" v="163" actId="1076"/>
        <pc:sldMkLst>
          <pc:docMk/>
          <pc:sldMk cId="2394519739" sldId="292"/>
        </pc:sldMkLst>
        <pc:spChg chg="mod">
          <ac:chgData name="Sharise Jonathan (2306013)" userId="S::2306013@student.uwtsd.ac.uk::c3895485-ac86-4857-8381-982ce9faa305" providerId="AD" clId="Web-{5CC616BB-3087-8BF7-FBCB-DDD6FD056F22}" dt="2026-05-06T19:36:43.818" v="60"/>
          <ac:spMkLst>
            <pc:docMk/>
            <pc:sldMk cId="2394519739" sldId="292"/>
            <ac:spMk id="2" creationId="{9AEBB573-0F6B-84C3-4C02-A0E5ED26D797}"/>
          </ac:spMkLst>
        </pc:spChg>
        <pc:spChg chg="add">
          <ac:chgData name="Sharise Jonathan (2306013)" userId="S::2306013@student.uwtsd.ac.uk::c3895485-ac86-4857-8381-982ce9faa305" providerId="AD" clId="Web-{5CC616BB-3087-8BF7-FBCB-DDD6FD056F22}" dt="2026-05-06T19:36:43.818" v="60"/>
          <ac:spMkLst>
            <pc:docMk/>
            <pc:sldMk cId="2394519739" sldId="292"/>
            <ac:spMk id="18" creationId="{45B71F80-1F92-4074-84D9-16A062B215B3}"/>
          </ac:spMkLst>
        </pc:spChg>
        <pc:spChg chg="add">
          <ac:chgData name="Sharise Jonathan (2306013)" userId="S::2306013@student.uwtsd.ac.uk::c3895485-ac86-4857-8381-982ce9faa305" providerId="AD" clId="Web-{5CC616BB-3087-8BF7-FBCB-DDD6FD056F22}" dt="2026-05-06T19:36:43.818" v="60"/>
          <ac:spMkLst>
            <pc:docMk/>
            <pc:sldMk cId="2394519739" sldId="292"/>
            <ac:spMk id="20" creationId="{7209C9DA-6E0D-46D9-8275-C52222D8CCAC}"/>
          </ac:spMkLst>
        </pc:spChg>
        <pc:spChg chg="add">
          <ac:chgData name="Sharise Jonathan (2306013)" userId="S::2306013@student.uwtsd.ac.uk::c3895485-ac86-4857-8381-982ce9faa305" providerId="AD" clId="Web-{5CC616BB-3087-8BF7-FBCB-DDD6FD056F22}" dt="2026-05-06T19:36:43.818" v="60"/>
          <ac:spMkLst>
            <pc:docMk/>
            <pc:sldMk cId="2394519739" sldId="292"/>
            <ac:spMk id="22" creationId="{3EB57A4D-E0D0-46DA-B339-F24CA46FA70B}"/>
          </ac:spMkLst>
        </pc:spChg>
        <pc:spChg chg="add mod">
          <ac:chgData name="Sharise Jonathan (2306013)" userId="S::2306013@student.uwtsd.ac.uk::c3895485-ac86-4857-8381-982ce9faa305" providerId="AD" clId="Web-{5CC616BB-3087-8BF7-FBCB-DDD6FD056F22}" dt="2026-05-06T19:56:26.279" v="153" actId="20577"/>
          <ac:spMkLst>
            <pc:docMk/>
            <pc:sldMk cId="2394519739" sldId="292"/>
            <ac:spMk id="179" creationId="{A58B123F-8592-D8A3-52C9-3090BE1A8DEA}"/>
          </ac:spMkLst>
        </pc:spChg>
      </pc:sldChg>
    </pc:docChg>
  </pc:docChgLst>
  <pc:docChgLst>
    <pc:chgData name="Serena Jonathan (2306363)" userId="S::2306363@student.uwtsd.ac.uk::4a471e22-c1df-449f-8dbd-dda0a8d55780" providerId="AD" clId="Web-{56F07A4A-E3E3-14FC-11A2-75FD2F2E0E66}"/>
    <pc:docChg chg="mod addSld delSld modSld addMainMaster delMainMaster">
      <pc:chgData name="Serena Jonathan (2306363)" userId="S::2306363@student.uwtsd.ac.uk::4a471e22-c1df-449f-8dbd-dda0a8d55780" providerId="AD" clId="Web-{56F07A4A-E3E3-14FC-11A2-75FD2F2E0E66}" dt="2026-05-04T18:00:10.687" v="700" actId="20577"/>
      <pc:docMkLst>
        <pc:docMk/>
      </pc:docMkLst>
      <pc:sldChg chg="modSp new mod modClrScheme chgLayout">
        <pc:chgData name="Serena Jonathan (2306363)" userId="S::2306363@student.uwtsd.ac.uk::4a471e22-c1df-449f-8dbd-dda0a8d55780" providerId="AD" clId="Web-{56F07A4A-E3E3-14FC-11A2-75FD2F2E0E66}" dt="2026-05-04T15:47:29.953" v="405" actId="20577"/>
        <pc:sldMkLst>
          <pc:docMk/>
          <pc:sldMk cId="3109278309" sldId="257"/>
        </pc:sldMkLst>
        <pc:spChg chg="mod ord">
          <ac:chgData name="Serena Jonathan (2306363)" userId="S::2306363@student.uwtsd.ac.uk::4a471e22-c1df-449f-8dbd-dda0a8d55780" providerId="AD" clId="Web-{56F07A4A-E3E3-14FC-11A2-75FD2F2E0E66}" dt="2026-05-04T15:47:29.953" v="405" actId="20577"/>
          <ac:spMkLst>
            <pc:docMk/>
            <pc:sldMk cId="3109278309" sldId="257"/>
            <ac:spMk id="2" creationId="{1E9ECBBB-94F1-BEC9-B8DE-61BC70E1EB5E}"/>
          </ac:spMkLst>
        </pc:spChg>
        <pc:spChg chg="mod ord">
          <ac:chgData name="Serena Jonathan (2306363)" userId="S::2306363@student.uwtsd.ac.uk::4a471e22-c1df-449f-8dbd-dda0a8d55780" providerId="AD" clId="Web-{56F07A4A-E3E3-14FC-11A2-75FD2F2E0E66}" dt="2026-05-04T15:12:23.878" v="187" actId="20577"/>
          <ac:spMkLst>
            <pc:docMk/>
            <pc:sldMk cId="3109278309" sldId="257"/>
            <ac:spMk id="3" creationId="{BD29BB66-9213-49A3-6B20-18A2EF8683DC}"/>
          </ac:spMkLst>
        </pc:spChg>
      </pc:sldChg>
      <pc:sldChg chg="addSp delSp modSp add mod setBg modClrScheme chgLayout">
        <pc:chgData name="Serena Jonathan (2306363)" userId="S::2306363@student.uwtsd.ac.uk::4a471e22-c1df-449f-8dbd-dda0a8d55780" providerId="AD" clId="Web-{56F07A4A-E3E3-14FC-11A2-75FD2F2E0E66}" dt="2026-05-04T15:43:14.135" v="369" actId="1076"/>
        <pc:sldMkLst>
          <pc:docMk/>
          <pc:sldMk cId="669823429" sldId="269"/>
        </pc:sldMkLst>
        <pc:spChg chg="mod ord">
          <ac:chgData name="Serena Jonathan (2306363)" userId="S::2306363@student.uwtsd.ac.uk::4a471e22-c1df-449f-8dbd-dda0a8d55780" providerId="AD" clId="Web-{56F07A4A-E3E3-14FC-11A2-75FD2F2E0E66}" dt="2026-05-04T15:06:03.900" v="155"/>
          <ac:spMkLst>
            <pc:docMk/>
            <pc:sldMk cId="669823429" sldId="269"/>
            <ac:spMk id="2" creationId="{B6107580-7E84-6AF9-B977-F9E9562A0E77}"/>
          </ac:spMkLst>
        </pc:spChg>
        <pc:spChg chg="mod ord">
          <ac:chgData name="Serena Jonathan (2306363)" userId="S::2306363@student.uwtsd.ac.uk::4a471e22-c1df-449f-8dbd-dda0a8d55780" providerId="AD" clId="Web-{56F07A4A-E3E3-14FC-11A2-75FD2F2E0E66}" dt="2026-05-04T15:06:03.900" v="155"/>
          <ac:spMkLst>
            <pc:docMk/>
            <pc:sldMk cId="669823429" sldId="269"/>
            <ac:spMk id="3" creationId="{31BF8B61-7004-2025-ED23-826EF20D91C1}"/>
          </ac:spMkLst>
        </pc:spChg>
        <pc:spChg chg="mod ord">
          <ac:chgData name="Serena Jonathan (2306363)" userId="S::2306363@student.uwtsd.ac.uk::4a471e22-c1df-449f-8dbd-dda0a8d55780" providerId="AD" clId="Web-{56F07A4A-E3E3-14FC-11A2-75FD2F2E0E66}" dt="2026-05-04T15:06:03.900" v="155"/>
          <ac:spMkLst>
            <pc:docMk/>
            <pc:sldMk cId="669823429" sldId="269"/>
            <ac:spMk id="6" creationId="{2AFBFE10-E1CE-9938-A1DB-8776D93F03A8}"/>
          </ac:spMkLst>
        </pc:spChg>
        <pc:spChg chg="mod">
          <ac:chgData name="Serena Jonathan (2306363)" userId="S::2306363@student.uwtsd.ac.uk::4a471e22-c1df-449f-8dbd-dda0a8d55780" providerId="AD" clId="Web-{56F07A4A-E3E3-14FC-11A2-75FD2F2E0E66}" dt="2026-05-04T15:10:46.017" v="179"/>
          <ac:spMkLst>
            <pc:docMk/>
            <pc:sldMk cId="669823429" sldId="269"/>
            <ac:spMk id="8" creationId="{BF491939-BB28-3555-B4A5-A46B1FD62A92}"/>
          </ac:spMkLst>
        </pc:spChg>
        <pc:spChg chg="add mod">
          <ac:chgData name="Serena Jonathan (2306363)" userId="S::2306363@student.uwtsd.ac.uk::4a471e22-c1df-449f-8dbd-dda0a8d55780" providerId="AD" clId="Web-{56F07A4A-E3E3-14FC-11A2-75FD2F2E0E66}" dt="2026-05-04T15:10:12.016" v="177" actId="1076"/>
          <ac:spMkLst>
            <pc:docMk/>
            <pc:sldMk cId="669823429" sldId="269"/>
            <ac:spMk id="10" creationId="{B8D1F355-8390-62AC-A504-7E2CA67D18D5}"/>
          </ac:spMkLst>
        </pc:spChg>
        <pc:spChg chg="add mod">
          <ac:chgData name="Serena Jonathan (2306363)" userId="S::2306363@student.uwtsd.ac.uk::4a471e22-c1df-449f-8dbd-dda0a8d55780" providerId="AD" clId="Web-{56F07A4A-E3E3-14FC-11A2-75FD2F2E0E66}" dt="2026-05-04T15:43:14.135" v="369" actId="1076"/>
          <ac:spMkLst>
            <pc:docMk/>
            <pc:sldMk cId="669823429" sldId="269"/>
            <ac:spMk id="13" creationId="{2F3654B5-C8F9-D828-958D-7016279FC2C9}"/>
          </ac:spMkLst>
        </pc:spChg>
      </pc:sldChg>
      <pc:sldChg chg="modSp add">
        <pc:chgData name="Serena Jonathan (2306363)" userId="S::2306363@student.uwtsd.ac.uk::4a471e22-c1df-449f-8dbd-dda0a8d55780" providerId="AD" clId="Web-{56F07A4A-E3E3-14FC-11A2-75FD2F2E0E66}" dt="2026-05-04T15:47:39.282" v="407" actId="14100"/>
        <pc:sldMkLst>
          <pc:docMk/>
          <pc:sldMk cId="3961037751" sldId="270"/>
        </pc:sldMkLst>
        <pc:spChg chg="mod">
          <ac:chgData name="Serena Jonathan (2306363)" userId="S::2306363@student.uwtsd.ac.uk::4a471e22-c1df-449f-8dbd-dda0a8d55780" providerId="AD" clId="Web-{56F07A4A-E3E3-14FC-11A2-75FD2F2E0E66}" dt="2026-05-04T15:47:39.282" v="407" actId="14100"/>
          <ac:spMkLst>
            <pc:docMk/>
            <pc:sldMk cId="3961037751" sldId="270"/>
            <ac:spMk id="2" creationId="{8F205471-2DCF-97C0-4DFC-5B4FA8C366B5}"/>
          </ac:spMkLst>
        </pc:spChg>
      </pc:sldChg>
      <pc:sldChg chg="addSp delSp modSp new mod setBg modClrScheme chgLayout">
        <pc:chgData name="Serena Jonathan (2306363)" userId="S::2306363@student.uwtsd.ac.uk::4a471e22-c1df-449f-8dbd-dda0a8d55780" providerId="AD" clId="Web-{56F07A4A-E3E3-14FC-11A2-75FD2F2E0E66}" dt="2026-05-04T16:36:50.900" v="576" actId="1076"/>
        <pc:sldMkLst>
          <pc:docMk/>
          <pc:sldMk cId="2052910416" sldId="272"/>
        </pc:sldMkLst>
        <pc:spChg chg="mod ord">
          <ac:chgData name="Serena Jonathan (2306363)" userId="S::2306363@student.uwtsd.ac.uk::4a471e22-c1df-449f-8dbd-dda0a8d55780" providerId="AD" clId="Web-{56F07A4A-E3E3-14FC-11A2-75FD2F2E0E66}" dt="2026-05-04T16:24:25.118" v="561" actId="20577"/>
          <ac:spMkLst>
            <pc:docMk/>
            <pc:sldMk cId="2052910416" sldId="272"/>
            <ac:spMk id="2" creationId="{625CE219-6F1E-EFFB-2217-FDCD176FFAC8}"/>
          </ac:spMkLst>
        </pc:spChg>
        <pc:spChg chg="mod ord">
          <ac:chgData name="Serena Jonathan (2306363)" userId="S::2306363@student.uwtsd.ac.uk::4a471e22-c1df-449f-8dbd-dda0a8d55780" providerId="AD" clId="Web-{56F07A4A-E3E3-14FC-11A2-75FD2F2E0E66}" dt="2026-05-04T16:25:32.807" v="572" actId="20577"/>
          <ac:spMkLst>
            <pc:docMk/>
            <pc:sldMk cId="2052910416" sldId="272"/>
            <ac:spMk id="3" creationId="{BC43392B-DBC4-30B0-D99C-3CF084EF34AC}"/>
          </ac:spMkLst>
        </pc:spChg>
        <pc:spChg chg="add">
          <ac:chgData name="Serena Jonathan (2306363)" userId="S::2306363@student.uwtsd.ac.uk::4a471e22-c1df-449f-8dbd-dda0a8d55780" providerId="AD" clId="Web-{56F07A4A-E3E3-14FC-11A2-75FD2F2E0E66}" dt="2026-05-04T16:15:21.758" v="542"/>
          <ac:spMkLst>
            <pc:docMk/>
            <pc:sldMk cId="2052910416" sldId="272"/>
            <ac:spMk id="16" creationId="{E80B86A7-A1EC-475B-9166-88902B033A38}"/>
          </ac:spMkLst>
        </pc:spChg>
        <pc:spChg chg="add">
          <ac:chgData name="Serena Jonathan (2306363)" userId="S::2306363@student.uwtsd.ac.uk::4a471e22-c1df-449f-8dbd-dda0a8d55780" providerId="AD" clId="Web-{56F07A4A-E3E3-14FC-11A2-75FD2F2E0E66}" dt="2026-05-04T16:15:21.758" v="542"/>
          <ac:spMkLst>
            <pc:docMk/>
            <pc:sldMk cId="2052910416" sldId="272"/>
            <ac:spMk id="17" creationId="{C2C29CB1-9F74-4879-A6AF-AEA67B6F1F4D}"/>
          </ac:spMkLst>
        </pc:spChg>
        <pc:spChg chg="add">
          <ac:chgData name="Serena Jonathan (2306363)" userId="S::2306363@student.uwtsd.ac.uk::4a471e22-c1df-449f-8dbd-dda0a8d55780" providerId="AD" clId="Web-{56F07A4A-E3E3-14FC-11A2-75FD2F2E0E66}" dt="2026-05-04T16:15:21.758" v="542"/>
          <ac:spMkLst>
            <pc:docMk/>
            <pc:sldMk cId="2052910416" sldId="272"/>
            <ac:spMk id="18" creationId="{7E2C7115-5336-410C-AD71-0F0952A2E5A7}"/>
          </ac:spMkLst>
        </pc:spChg>
        <pc:picChg chg="add mod">
          <ac:chgData name="Serena Jonathan (2306363)" userId="S::2306363@student.uwtsd.ac.uk::4a471e22-c1df-449f-8dbd-dda0a8d55780" providerId="AD" clId="Web-{56F07A4A-E3E3-14FC-11A2-75FD2F2E0E66}" dt="2026-05-04T16:36:50.900" v="576" actId="1076"/>
          <ac:picMkLst>
            <pc:docMk/>
            <pc:sldMk cId="2052910416" sldId="272"/>
            <ac:picMk id="5" creationId="{F00A10CF-B8A4-95ED-CAED-962F9AB2AC99}"/>
          </ac:picMkLst>
        </pc:picChg>
      </pc:sldChg>
      <pc:sldChg chg="addSp delSp modSp new mod setBg">
        <pc:chgData name="Serena Jonathan (2306363)" userId="S::2306363@student.uwtsd.ac.uk::4a471e22-c1df-449f-8dbd-dda0a8d55780" providerId="AD" clId="Web-{56F07A4A-E3E3-14FC-11A2-75FD2F2E0E66}" dt="2026-05-04T17:24:35.808" v="619"/>
        <pc:sldMkLst>
          <pc:docMk/>
          <pc:sldMk cId="1579475635" sldId="273"/>
        </pc:sldMkLst>
        <pc:spChg chg="mod">
          <ac:chgData name="Serena Jonathan (2306363)" userId="S::2306363@student.uwtsd.ac.uk::4a471e22-c1df-449f-8dbd-dda0a8d55780" providerId="AD" clId="Web-{56F07A4A-E3E3-14FC-11A2-75FD2F2E0E66}" dt="2026-05-04T17:24:35.808" v="619"/>
          <ac:spMkLst>
            <pc:docMk/>
            <pc:sldMk cId="1579475635" sldId="273"/>
            <ac:spMk id="2" creationId="{8D627505-BBD8-0A59-24D1-C319EFA9EC2D}"/>
          </ac:spMkLst>
        </pc:spChg>
        <pc:spChg chg="mod">
          <ac:chgData name="Serena Jonathan (2306363)" userId="S::2306363@student.uwtsd.ac.uk::4a471e22-c1df-449f-8dbd-dda0a8d55780" providerId="AD" clId="Web-{56F07A4A-E3E3-14FC-11A2-75FD2F2E0E66}" dt="2026-05-04T17:24:35.808" v="619"/>
          <ac:spMkLst>
            <pc:docMk/>
            <pc:sldMk cId="1579475635" sldId="273"/>
            <ac:spMk id="3" creationId="{633D0F16-0631-8924-9166-9E6DB8240E52}"/>
          </ac:spMkLst>
        </pc:spChg>
      </pc:sldChg>
      <pc:sldChg chg="modSp new">
        <pc:chgData name="Serena Jonathan (2306363)" userId="S::2306363@student.uwtsd.ac.uk::4a471e22-c1df-449f-8dbd-dda0a8d55780" providerId="AD" clId="Web-{56F07A4A-E3E3-14FC-11A2-75FD2F2E0E66}" dt="2026-05-04T17:31:26.045" v="657" actId="20577"/>
        <pc:sldMkLst>
          <pc:docMk/>
          <pc:sldMk cId="984331307" sldId="274"/>
        </pc:sldMkLst>
        <pc:spChg chg="mod">
          <ac:chgData name="Serena Jonathan (2306363)" userId="S::2306363@student.uwtsd.ac.uk::4a471e22-c1df-449f-8dbd-dda0a8d55780" providerId="AD" clId="Web-{56F07A4A-E3E3-14FC-11A2-75FD2F2E0E66}" dt="2026-05-04T17:26:26.110" v="647" actId="20577"/>
          <ac:spMkLst>
            <pc:docMk/>
            <pc:sldMk cId="984331307" sldId="274"/>
            <ac:spMk id="2" creationId="{31DB30AA-5B23-FDCA-F4E6-CCEA26FF2920}"/>
          </ac:spMkLst>
        </pc:spChg>
        <pc:spChg chg="mod">
          <ac:chgData name="Serena Jonathan (2306363)" userId="S::2306363@student.uwtsd.ac.uk::4a471e22-c1df-449f-8dbd-dda0a8d55780" providerId="AD" clId="Web-{56F07A4A-E3E3-14FC-11A2-75FD2F2E0E66}" dt="2026-05-04T17:31:26.045" v="657" actId="20577"/>
          <ac:spMkLst>
            <pc:docMk/>
            <pc:sldMk cId="984331307" sldId="274"/>
            <ac:spMk id="3" creationId="{AE1F40AE-9998-E176-8E17-DFAFA029903C}"/>
          </ac:spMkLst>
        </pc:spChg>
      </pc:sldChg>
      <pc:sldChg chg="addSp modSp new mod setBg">
        <pc:chgData name="Serena Jonathan (2306363)" userId="S::2306363@student.uwtsd.ac.uk::4a471e22-c1df-449f-8dbd-dda0a8d55780" providerId="AD" clId="Web-{56F07A4A-E3E3-14FC-11A2-75FD2F2E0E66}" dt="2026-05-04T18:00:10.687" v="700" actId="20577"/>
        <pc:sldMkLst>
          <pc:docMk/>
          <pc:sldMk cId="2700943606" sldId="275"/>
        </pc:sldMkLst>
        <pc:spChg chg="mod">
          <ac:chgData name="Serena Jonathan (2306363)" userId="S::2306363@student.uwtsd.ac.uk::4a471e22-c1df-449f-8dbd-dda0a8d55780" providerId="AD" clId="Web-{56F07A4A-E3E3-14FC-11A2-75FD2F2E0E66}" dt="2026-05-04T17:32:47.969" v="666"/>
          <ac:spMkLst>
            <pc:docMk/>
            <pc:sldMk cId="2700943606" sldId="275"/>
            <ac:spMk id="2" creationId="{CA7A2FF8-9F1B-DAE6-5DFE-AAA1300E63D9}"/>
          </ac:spMkLst>
        </pc:spChg>
        <pc:spChg chg="mod">
          <ac:chgData name="Serena Jonathan (2306363)" userId="S::2306363@student.uwtsd.ac.uk::4a471e22-c1df-449f-8dbd-dda0a8d55780" providerId="AD" clId="Web-{56F07A4A-E3E3-14FC-11A2-75FD2F2E0E66}" dt="2026-05-04T18:00:10.687" v="700" actId="20577"/>
          <ac:spMkLst>
            <pc:docMk/>
            <pc:sldMk cId="2700943606" sldId="275"/>
            <ac:spMk id="3" creationId="{ACEF2648-6F0B-BFF8-0F73-2D11224C81D8}"/>
          </ac:spMkLst>
        </pc:spChg>
        <pc:spChg chg="add">
          <ac:chgData name="Serena Jonathan (2306363)" userId="S::2306363@student.uwtsd.ac.uk::4a471e22-c1df-449f-8dbd-dda0a8d55780" providerId="AD" clId="Web-{56F07A4A-E3E3-14FC-11A2-75FD2F2E0E66}" dt="2026-05-04T17:32:47.969" v="666"/>
          <ac:spMkLst>
            <pc:docMk/>
            <pc:sldMk cId="2700943606" sldId="275"/>
            <ac:spMk id="8" creationId="{E80B86A7-A1EC-475B-9166-88902B033A38}"/>
          </ac:spMkLst>
        </pc:spChg>
        <pc:spChg chg="add">
          <ac:chgData name="Serena Jonathan (2306363)" userId="S::2306363@student.uwtsd.ac.uk::4a471e22-c1df-449f-8dbd-dda0a8d55780" providerId="AD" clId="Web-{56F07A4A-E3E3-14FC-11A2-75FD2F2E0E66}" dt="2026-05-04T17:32:47.969" v="666"/>
          <ac:spMkLst>
            <pc:docMk/>
            <pc:sldMk cId="2700943606" sldId="275"/>
            <ac:spMk id="10" creationId="{C2C29CB1-9F74-4879-A6AF-AEA67B6F1F4D}"/>
          </ac:spMkLst>
        </pc:spChg>
        <pc:spChg chg="add">
          <ac:chgData name="Serena Jonathan (2306363)" userId="S::2306363@student.uwtsd.ac.uk::4a471e22-c1df-449f-8dbd-dda0a8d55780" providerId="AD" clId="Web-{56F07A4A-E3E3-14FC-11A2-75FD2F2E0E66}" dt="2026-05-04T17:32:47.969" v="666"/>
          <ac:spMkLst>
            <pc:docMk/>
            <pc:sldMk cId="2700943606" sldId="275"/>
            <ac:spMk id="12" creationId="{7E2C7115-5336-410C-AD71-0F0952A2E5A7}"/>
          </ac:spMkLst>
        </pc:spChg>
      </pc:sldChg>
      <pc:sldMasterChg chg="add addSldLayout modSldLayout">
        <pc:chgData name="Serena Jonathan (2306363)" userId="S::2306363@student.uwtsd.ac.uk::4a471e22-c1df-449f-8dbd-dda0a8d55780" providerId="AD" clId="Web-{56F07A4A-E3E3-14FC-11A2-75FD2F2E0E66}" dt="2026-05-04T14:52:41.648" v="49"/>
        <pc:sldMasterMkLst>
          <pc:docMk/>
          <pc:sldMasterMk cId="987006376" sldId="2147483803"/>
        </pc:sldMasterMkLst>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2896395943" sldId="2147483804"/>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2065956177" sldId="2147483805"/>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3693427461" sldId="2147483806"/>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3960428296" sldId="2147483807"/>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1559784341" sldId="2147483808"/>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2068655652" sldId="2147483809"/>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2764731038" sldId="2147483810"/>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3288721218" sldId="2147483811"/>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3652605659" sldId="2147483812"/>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2597954002" sldId="2147483813"/>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2150513742" sldId="2147483814"/>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1962174635" sldId="2147483815"/>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224613753" sldId="2147483816"/>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2034904022" sldId="2147483817"/>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898575053" sldId="2147483818"/>
          </pc:sldLayoutMkLst>
        </pc:sldLayoutChg>
        <pc:sldLayoutChg chg="add mod replId">
          <pc:chgData name="Serena Jonathan (2306363)" userId="S::2306363@student.uwtsd.ac.uk::4a471e22-c1df-449f-8dbd-dda0a8d55780" providerId="AD" clId="Web-{56F07A4A-E3E3-14FC-11A2-75FD2F2E0E66}" dt="2026-05-04T14:52:41.648" v="49"/>
          <pc:sldLayoutMkLst>
            <pc:docMk/>
            <pc:sldMasterMk cId="987006376" sldId="2147483803"/>
            <pc:sldLayoutMk cId="909873965" sldId="2147483819"/>
          </pc:sldLayoutMkLst>
        </pc:sldLayoutChg>
      </pc:sldMasterChg>
    </pc:docChg>
  </pc:docChgLst>
  <pc:docChgLst>
    <pc:chgData name="Sharise Jonathan (2306013)" userId="S::2306013@student.uwtsd.ac.uk::c3895485-ac86-4857-8381-982ce9faa305" providerId="AD" clId="Web-{E06E284B-9DC1-1B31-2BC2-F4C45CF5839C}"/>
    <pc:docChg chg="addSld delSld modSld">
      <pc:chgData name="Sharise Jonathan (2306013)" userId="S::2306013@student.uwtsd.ac.uk::c3895485-ac86-4857-8381-982ce9faa305" providerId="AD" clId="Web-{E06E284B-9DC1-1B31-2BC2-F4C45CF5839C}" dt="2026-05-06T23:43:14.102" v="698"/>
      <pc:docMkLst>
        <pc:docMk/>
      </pc:docMkLst>
      <pc:sldChg chg="addSp delSp modSp mod setBg">
        <pc:chgData name="Sharise Jonathan (2306013)" userId="S::2306013@student.uwtsd.ac.uk::c3895485-ac86-4857-8381-982ce9faa305" providerId="AD" clId="Web-{E06E284B-9DC1-1B31-2BC2-F4C45CF5839C}" dt="2026-05-06T23:42:53.305" v="697" actId="1076"/>
        <pc:sldMkLst>
          <pc:docMk/>
          <pc:sldMk cId="543004261" sldId="300"/>
        </pc:sldMkLst>
        <pc:spChg chg="add mod">
          <ac:chgData name="Sharise Jonathan (2306013)" userId="S::2306013@student.uwtsd.ac.uk::c3895485-ac86-4857-8381-982ce9faa305" providerId="AD" clId="Web-{E06E284B-9DC1-1B31-2BC2-F4C45CF5839C}" dt="2026-05-06T23:19:07.951" v="238" actId="1076"/>
          <ac:spMkLst>
            <pc:docMk/>
            <pc:sldMk cId="543004261" sldId="300"/>
            <ac:spMk id="5" creationId="{FA7EDF68-21BA-2BA1-5422-1492608F920C}"/>
          </ac:spMkLst>
        </pc:spChg>
        <pc:spChg chg="add mod">
          <ac:chgData name="Sharise Jonathan (2306013)" userId="S::2306013@student.uwtsd.ac.uk::c3895485-ac86-4857-8381-982ce9faa305" providerId="AD" clId="Web-{E06E284B-9DC1-1B31-2BC2-F4C45CF5839C}" dt="2026-05-06T23:34:37.150" v="535" actId="14100"/>
          <ac:spMkLst>
            <pc:docMk/>
            <pc:sldMk cId="543004261" sldId="300"/>
            <ac:spMk id="7" creationId="{6C314AE1-8F5D-C630-9D7A-B3A64A434423}"/>
          </ac:spMkLst>
        </pc:spChg>
        <pc:spChg chg="add">
          <ac:chgData name="Sharise Jonathan (2306013)" userId="S::2306013@student.uwtsd.ac.uk::c3895485-ac86-4857-8381-982ce9faa305" providerId="AD" clId="Web-{E06E284B-9DC1-1B31-2BC2-F4C45CF5839C}" dt="2026-05-06T23:18:42.169" v="230"/>
          <ac:spMkLst>
            <pc:docMk/>
            <pc:sldMk cId="543004261" sldId="300"/>
            <ac:spMk id="8" creationId="{E80B86A7-A1EC-475B-9166-88902B033A38}"/>
          </ac:spMkLst>
        </pc:spChg>
        <pc:spChg chg="add">
          <ac:chgData name="Sharise Jonathan (2306013)" userId="S::2306013@student.uwtsd.ac.uk::c3895485-ac86-4857-8381-982ce9faa305" providerId="AD" clId="Web-{E06E284B-9DC1-1B31-2BC2-F4C45CF5839C}" dt="2026-05-06T23:18:42.169" v="230"/>
          <ac:spMkLst>
            <pc:docMk/>
            <pc:sldMk cId="543004261" sldId="300"/>
            <ac:spMk id="10" creationId="{C2C29CB1-9F74-4879-A6AF-AEA67B6F1F4D}"/>
          </ac:spMkLst>
        </pc:spChg>
        <pc:spChg chg="add">
          <ac:chgData name="Sharise Jonathan (2306013)" userId="S::2306013@student.uwtsd.ac.uk::c3895485-ac86-4857-8381-982ce9faa305" providerId="AD" clId="Web-{E06E284B-9DC1-1B31-2BC2-F4C45CF5839C}" dt="2026-05-06T23:18:42.169" v="230"/>
          <ac:spMkLst>
            <pc:docMk/>
            <pc:sldMk cId="543004261" sldId="300"/>
            <ac:spMk id="12" creationId="{7E2C7115-5336-410C-AD71-0F0952A2E5A7}"/>
          </ac:spMkLst>
        </pc:spChg>
        <pc:spChg chg="add mod">
          <ac:chgData name="Sharise Jonathan (2306013)" userId="S::2306013@student.uwtsd.ac.uk::c3895485-ac86-4857-8381-982ce9faa305" providerId="AD" clId="Web-{E06E284B-9DC1-1B31-2BC2-F4C45CF5839C}" dt="2026-05-06T23:37:09.438" v="559" actId="1076"/>
          <ac:spMkLst>
            <pc:docMk/>
            <pc:sldMk cId="543004261" sldId="300"/>
            <ac:spMk id="21" creationId="{83DEE360-2170-644F-8707-B4F26C9E0C58}"/>
          </ac:spMkLst>
        </pc:spChg>
        <pc:spChg chg="add mod">
          <ac:chgData name="Sharise Jonathan (2306013)" userId="S::2306013@student.uwtsd.ac.uk::c3895485-ac86-4857-8381-982ce9faa305" providerId="AD" clId="Web-{E06E284B-9DC1-1B31-2BC2-F4C45CF5839C}" dt="2026-05-06T23:37:05.610" v="558" actId="1076"/>
          <ac:spMkLst>
            <pc:docMk/>
            <pc:sldMk cId="543004261" sldId="300"/>
            <ac:spMk id="22" creationId="{6254746B-B5AB-882B-4E21-07D7FAA5C460}"/>
          </ac:spMkLst>
        </pc:spChg>
        <pc:spChg chg="add mod">
          <ac:chgData name="Sharise Jonathan (2306013)" userId="S::2306013@student.uwtsd.ac.uk::c3895485-ac86-4857-8381-982ce9faa305" providerId="AD" clId="Web-{E06E284B-9DC1-1B31-2BC2-F4C45CF5839C}" dt="2026-05-06T23:37:00.375" v="557" actId="1076"/>
          <ac:spMkLst>
            <pc:docMk/>
            <pc:sldMk cId="543004261" sldId="300"/>
            <ac:spMk id="23" creationId="{35ED05E8-D950-C6CF-9220-BB7DA43177B0}"/>
          </ac:spMkLst>
        </pc:spChg>
        <pc:spChg chg="add mod">
          <ac:chgData name="Sharise Jonathan (2306013)" userId="S::2306013@student.uwtsd.ac.uk::c3895485-ac86-4857-8381-982ce9faa305" providerId="AD" clId="Web-{E06E284B-9DC1-1B31-2BC2-F4C45CF5839C}" dt="2026-05-06T23:36:53.312" v="556" actId="1076"/>
          <ac:spMkLst>
            <pc:docMk/>
            <pc:sldMk cId="543004261" sldId="300"/>
            <ac:spMk id="24" creationId="{F78F044A-35B1-0A2E-56B7-515C7D9EAAE1}"/>
          </ac:spMkLst>
        </pc:spChg>
        <pc:spChg chg="add mod">
          <ac:chgData name="Sharise Jonathan (2306013)" userId="S::2306013@student.uwtsd.ac.uk::c3895485-ac86-4857-8381-982ce9faa305" providerId="AD" clId="Web-{E06E284B-9DC1-1B31-2BC2-F4C45CF5839C}" dt="2026-05-06T23:39:58.161" v="623" actId="20577"/>
          <ac:spMkLst>
            <pc:docMk/>
            <pc:sldMk cId="543004261" sldId="300"/>
            <ac:spMk id="30" creationId="{BC06BCF7-E4A5-5EE7-8307-58CB41E9EEB3}"/>
          </ac:spMkLst>
        </pc:spChg>
        <pc:spChg chg="add mod">
          <ac:chgData name="Sharise Jonathan (2306013)" userId="S::2306013@student.uwtsd.ac.uk::c3895485-ac86-4857-8381-982ce9faa305" providerId="AD" clId="Web-{E06E284B-9DC1-1B31-2BC2-F4C45CF5839C}" dt="2026-05-06T23:40:55.960" v="648" actId="1076"/>
          <ac:spMkLst>
            <pc:docMk/>
            <pc:sldMk cId="543004261" sldId="300"/>
            <ac:spMk id="31" creationId="{911FF542-705B-455F-C681-E01799B5FF95}"/>
          </ac:spMkLst>
        </pc:spChg>
        <pc:spChg chg="add mod">
          <ac:chgData name="Sharise Jonathan (2306013)" userId="S::2306013@student.uwtsd.ac.uk::c3895485-ac86-4857-8381-982ce9faa305" providerId="AD" clId="Web-{E06E284B-9DC1-1B31-2BC2-F4C45CF5839C}" dt="2026-05-06T23:42:04.414" v="675" actId="20577"/>
          <ac:spMkLst>
            <pc:docMk/>
            <pc:sldMk cId="543004261" sldId="300"/>
            <ac:spMk id="32" creationId="{323FBAA9-836B-0CAD-ECF0-62E0E791A06B}"/>
          </ac:spMkLst>
        </pc:spChg>
        <pc:spChg chg="add mod">
          <ac:chgData name="Sharise Jonathan (2306013)" userId="S::2306013@student.uwtsd.ac.uk::c3895485-ac86-4857-8381-982ce9faa305" providerId="AD" clId="Web-{E06E284B-9DC1-1B31-2BC2-F4C45CF5839C}" dt="2026-05-06T23:42:26.774" v="694" actId="1076"/>
          <ac:spMkLst>
            <pc:docMk/>
            <pc:sldMk cId="543004261" sldId="300"/>
            <ac:spMk id="33" creationId="{273497D5-F68F-29A9-6F44-8D35A8E0A5F3}"/>
          </ac:spMkLst>
        </pc:spChg>
        <pc:picChg chg="add mod modCrop">
          <ac:chgData name="Sharise Jonathan (2306013)" userId="S::2306013@student.uwtsd.ac.uk::c3895485-ac86-4857-8381-982ce9faa305" providerId="AD" clId="Web-{E06E284B-9DC1-1B31-2BC2-F4C45CF5839C}" dt="2026-05-06T23:36:26.342" v="549" actId="1076"/>
          <ac:picMkLst>
            <pc:docMk/>
            <pc:sldMk cId="543004261" sldId="300"/>
            <ac:picMk id="11" creationId="{90325012-9FAC-62D5-3F7B-0B321BF3E74A}"/>
          </ac:picMkLst>
        </pc:picChg>
        <pc:picChg chg="add mod modCrop">
          <ac:chgData name="Sharise Jonathan (2306013)" userId="S::2306013@student.uwtsd.ac.uk::c3895485-ac86-4857-8381-982ce9faa305" providerId="AD" clId="Web-{E06E284B-9DC1-1B31-2BC2-F4C45CF5839C}" dt="2026-05-06T23:36:40.187" v="553" actId="1076"/>
          <ac:picMkLst>
            <pc:docMk/>
            <pc:sldMk cId="543004261" sldId="300"/>
            <ac:picMk id="14" creationId="{E90C99FD-B9B0-9CF5-2A87-B6ED336CB9B7}"/>
          </ac:picMkLst>
        </pc:picChg>
        <pc:picChg chg="add mod modCrop">
          <ac:chgData name="Sharise Jonathan (2306013)" userId="S::2306013@student.uwtsd.ac.uk::c3895485-ac86-4857-8381-982ce9faa305" providerId="AD" clId="Web-{E06E284B-9DC1-1B31-2BC2-F4C45CF5839C}" dt="2026-05-06T23:36:47.187" v="555" actId="14100"/>
          <ac:picMkLst>
            <pc:docMk/>
            <pc:sldMk cId="543004261" sldId="300"/>
            <ac:picMk id="16" creationId="{3A97F45D-29E2-78C6-8E16-36B6C31FF2CC}"/>
          </ac:picMkLst>
        </pc:picChg>
        <pc:picChg chg="add mod modCrop">
          <ac:chgData name="Sharise Jonathan (2306013)" userId="S::2306013@student.uwtsd.ac.uk::c3895485-ac86-4857-8381-982ce9faa305" providerId="AD" clId="Web-{E06E284B-9DC1-1B31-2BC2-F4C45CF5839C}" dt="2026-05-06T23:36:29.655" v="550" actId="1076"/>
          <ac:picMkLst>
            <pc:docMk/>
            <pc:sldMk cId="543004261" sldId="300"/>
            <ac:picMk id="17" creationId="{C77DEC99-1138-452D-B895-BA2F415D16B6}"/>
          </ac:picMkLst>
        </pc:picChg>
        <pc:picChg chg="add mod modCrop">
          <ac:chgData name="Sharise Jonathan (2306013)" userId="S::2306013@student.uwtsd.ac.uk::c3895485-ac86-4857-8381-982ce9faa305" providerId="AD" clId="Web-{E06E284B-9DC1-1B31-2BC2-F4C45CF5839C}" dt="2026-05-06T23:36:16.592" v="548" actId="1076"/>
          <ac:picMkLst>
            <pc:docMk/>
            <pc:sldMk cId="543004261" sldId="300"/>
            <ac:picMk id="26" creationId="{48F9DE6A-EF6B-F32F-4102-7641F16C1E10}"/>
          </ac:picMkLst>
        </pc:picChg>
        <pc:picChg chg="add mod modCrop">
          <ac:chgData name="Sharise Jonathan (2306013)" userId="S::2306013@student.uwtsd.ac.uk::c3895485-ac86-4857-8381-982ce9faa305" providerId="AD" clId="Web-{E06E284B-9DC1-1B31-2BC2-F4C45CF5839C}" dt="2026-05-06T23:37:48.642" v="565" actId="1076"/>
          <ac:picMkLst>
            <pc:docMk/>
            <pc:sldMk cId="543004261" sldId="300"/>
            <ac:picMk id="27" creationId="{4C2E18DD-2BBA-7AA1-E245-88A71B052AF0}"/>
          </ac:picMkLst>
        </pc:picChg>
        <pc:picChg chg="add mod modCrop">
          <ac:chgData name="Sharise Jonathan (2306013)" userId="S::2306013@student.uwtsd.ac.uk::c3895485-ac86-4857-8381-982ce9faa305" providerId="AD" clId="Web-{E06E284B-9DC1-1B31-2BC2-F4C45CF5839C}" dt="2026-05-06T23:42:39.883" v="696" actId="1076"/>
          <ac:picMkLst>
            <pc:docMk/>
            <pc:sldMk cId="543004261" sldId="300"/>
            <ac:picMk id="28" creationId="{DE13BD04-19ED-7009-0D90-7845C3EF8040}"/>
          </ac:picMkLst>
        </pc:picChg>
        <pc:picChg chg="add mod modCrop">
          <ac:chgData name="Sharise Jonathan (2306013)" userId="S::2306013@student.uwtsd.ac.uk::c3895485-ac86-4857-8381-982ce9faa305" providerId="AD" clId="Web-{E06E284B-9DC1-1B31-2BC2-F4C45CF5839C}" dt="2026-05-06T23:42:53.305" v="697" actId="1076"/>
          <ac:picMkLst>
            <pc:docMk/>
            <pc:sldMk cId="543004261" sldId="300"/>
            <ac:picMk id="29" creationId="{093E414F-9681-903B-FAE6-564CBE545D76}"/>
          </ac:picMkLst>
        </pc:picChg>
        <pc:cxnChg chg="add mod">
          <ac:chgData name="Sharise Jonathan (2306013)" userId="S::2306013@student.uwtsd.ac.uk::c3895485-ac86-4857-8381-982ce9faa305" providerId="AD" clId="Web-{E06E284B-9DC1-1B31-2BC2-F4C45CF5839C}" dt="2026-05-06T23:23:00.881" v="275" actId="1076"/>
          <ac:cxnSpMkLst>
            <pc:docMk/>
            <pc:sldMk cId="543004261" sldId="300"/>
            <ac:cxnSpMk id="18" creationId="{889033D7-72CA-C9CB-2C0D-6D10FF12DD8D}"/>
          </ac:cxnSpMkLst>
        </pc:cxnChg>
        <pc:cxnChg chg="add mod">
          <ac:chgData name="Sharise Jonathan (2306013)" userId="S::2306013@student.uwtsd.ac.uk::c3895485-ac86-4857-8381-982ce9faa305" providerId="AD" clId="Web-{E06E284B-9DC1-1B31-2BC2-F4C45CF5839C}" dt="2026-05-06T23:22:06.160" v="270"/>
          <ac:cxnSpMkLst>
            <pc:docMk/>
            <pc:sldMk cId="543004261" sldId="300"/>
            <ac:cxnSpMk id="19" creationId="{DCAC2084-B4D3-4066-D6CE-67E56E75BEAA}"/>
          </ac:cxnSpMkLst>
        </pc:cxnChg>
        <pc:cxnChg chg="add mod">
          <ac:chgData name="Sharise Jonathan (2306013)" userId="S::2306013@student.uwtsd.ac.uk::c3895485-ac86-4857-8381-982ce9faa305" providerId="AD" clId="Web-{E06E284B-9DC1-1B31-2BC2-F4C45CF5839C}" dt="2026-05-06T23:22:42.583" v="274" actId="1076"/>
          <ac:cxnSpMkLst>
            <pc:docMk/>
            <pc:sldMk cId="543004261" sldId="300"/>
            <ac:cxnSpMk id="20" creationId="{F09861D8-BFE5-D9E8-2E5F-F558C9D0774B}"/>
          </ac:cxnSpMkLst>
        </pc:cxnChg>
      </pc:sldChg>
      <pc:sldChg chg="addSp delSp modSp">
        <pc:chgData name="Sharise Jonathan (2306013)" userId="S::2306013@student.uwtsd.ac.uk::c3895485-ac86-4857-8381-982ce9faa305" providerId="AD" clId="Web-{E06E284B-9DC1-1B31-2BC2-F4C45CF5839C}" dt="2026-05-06T23:10:43.968" v="100" actId="1076"/>
        <pc:sldMkLst>
          <pc:docMk/>
          <pc:sldMk cId="2839125696" sldId="301"/>
        </pc:sldMkLst>
        <pc:spChg chg="add mod ord">
          <ac:chgData name="Sharise Jonathan (2306013)" userId="S::2306013@student.uwtsd.ac.uk::c3895485-ac86-4857-8381-982ce9faa305" providerId="AD" clId="Web-{E06E284B-9DC1-1B31-2BC2-F4C45CF5839C}" dt="2026-05-06T23:10:43.952" v="99" actId="1076"/>
          <ac:spMkLst>
            <pc:docMk/>
            <pc:sldMk cId="2839125696" sldId="301"/>
            <ac:spMk id="12" creationId="{C903EFED-CCC5-2994-928A-D7A5F1582EAE}"/>
          </ac:spMkLst>
        </pc:spChg>
        <pc:picChg chg="add mod modCrop">
          <ac:chgData name="Sharise Jonathan (2306013)" userId="S::2306013@student.uwtsd.ac.uk::c3895485-ac86-4857-8381-982ce9faa305" providerId="AD" clId="Web-{E06E284B-9DC1-1B31-2BC2-F4C45CF5839C}" dt="2026-05-06T23:05:37.557" v="38"/>
          <ac:picMkLst>
            <pc:docMk/>
            <pc:sldMk cId="2839125696" sldId="301"/>
            <ac:picMk id="3" creationId="{E37FFA29-36D7-4A34-E24A-E1271ED501E5}"/>
          </ac:picMkLst>
        </pc:picChg>
        <pc:picChg chg="mod modCrop">
          <ac:chgData name="Sharise Jonathan (2306013)" userId="S::2306013@student.uwtsd.ac.uk::c3895485-ac86-4857-8381-982ce9faa305" providerId="AD" clId="Web-{E06E284B-9DC1-1B31-2BC2-F4C45CF5839C}" dt="2026-05-06T23:04:52.165" v="29" actId="14100"/>
          <ac:picMkLst>
            <pc:docMk/>
            <pc:sldMk cId="2839125696" sldId="301"/>
            <ac:picMk id="4" creationId="{7BBB4EDC-8A6A-D1B1-DA50-801B5A381AC7}"/>
          </ac:picMkLst>
        </pc:picChg>
        <pc:picChg chg="add mod modCrop">
          <ac:chgData name="Sharise Jonathan (2306013)" userId="S::2306013@student.uwtsd.ac.uk::c3895485-ac86-4857-8381-982ce9faa305" providerId="AD" clId="Web-{E06E284B-9DC1-1B31-2BC2-F4C45CF5839C}" dt="2026-05-06T23:06:16.370" v="49" actId="1076"/>
          <ac:picMkLst>
            <pc:docMk/>
            <pc:sldMk cId="2839125696" sldId="301"/>
            <ac:picMk id="6" creationId="{13B896A3-5187-F4BF-A3DF-43D0D6A3AE11}"/>
          </ac:picMkLst>
        </pc:picChg>
        <pc:picChg chg="add mod modCrop">
          <ac:chgData name="Sharise Jonathan (2306013)" userId="S::2306013@student.uwtsd.ac.uk::c3895485-ac86-4857-8381-982ce9faa305" providerId="AD" clId="Web-{E06E284B-9DC1-1B31-2BC2-F4C45CF5839C}" dt="2026-05-06T23:06:36.527" v="53" actId="1076"/>
          <ac:picMkLst>
            <pc:docMk/>
            <pc:sldMk cId="2839125696" sldId="301"/>
            <ac:picMk id="7" creationId="{8043191A-AB93-D396-841F-A2B87270F5CB}"/>
          </ac:picMkLst>
        </pc:picChg>
        <pc:picChg chg="add mod modCrop">
          <ac:chgData name="Sharise Jonathan (2306013)" userId="S::2306013@student.uwtsd.ac.uk::c3895485-ac86-4857-8381-982ce9faa305" providerId="AD" clId="Web-{E06E284B-9DC1-1B31-2BC2-F4C45CF5839C}" dt="2026-05-06T23:10:43.968" v="100" actId="1076"/>
          <ac:picMkLst>
            <pc:docMk/>
            <pc:sldMk cId="2839125696" sldId="301"/>
            <ac:picMk id="10" creationId="{AB527A31-B6EE-7EED-2EBC-0C166826B4F7}"/>
          </ac:picMkLst>
        </pc:picChg>
      </pc:sldChg>
    </pc:docChg>
  </pc:docChgLst>
  <pc:docChgLst>
    <pc:chgData name="Jacob James-MacHin (2304400)" userId="S::2304400@student.uwtsd.ac.uk::55fd745b-222c-4928-aa4c-8b66caa4468d" providerId="AD" clId="Web-{DF030B31-A198-5D3A-10BA-0638130D1B78}"/>
    <pc:docChg chg="modSld">
      <pc:chgData name="Jacob James-MacHin (2304400)" userId="S::2304400@student.uwtsd.ac.uk::55fd745b-222c-4928-aa4c-8b66caa4468d" providerId="AD" clId="Web-{DF030B31-A198-5D3A-10BA-0638130D1B78}" dt="2026-05-08T07:45:38.339" v="0" actId="20577"/>
      <pc:docMkLst>
        <pc:docMk/>
      </pc:docMkLst>
      <pc:sldChg chg="modSp">
        <pc:chgData name="Jacob James-MacHin (2304400)" userId="S::2304400@student.uwtsd.ac.uk::55fd745b-222c-4928-aa4c-8b66caa4468d" providerId="AD" clId="Web-{DF030B31-A198-5D3A-10BA-0638130D1B78}" dt="2026-05-08T07:45:38.339" v="0" actId="20577"/>
        <pc:sldMkLst>
          <pc:docMk/>
          <pc:sldMk cId="2189823500" sldId="302"/>
        </pc:sldMkLst>
        <pc:spChg chg="mod">
          <ac:chgData name="Jacob James-MacHin (2304400)" userId="S::2304400@student.uwtsd.ac.uk::55fd745b-222c-4928-aa4c-8b66caa4468d" providerId="AD" clId="Web-{DF030B31-A198-5D3A-10BA-0638130D1B78}" dt="2026-05-08T07:45:38.339" v="0" actId="20577"/>
          <ac:spMkLst>
            <pc:docMk/>
            <pc:sldMk cId="2189823500" sldId="302"/>
            <ac:spMk id="3" creationId="{41CDD554-0D21-281F-F989-7A2B83F3B2DF}"/>
          </ac:spMkLst>
        </pc:spChg>
      </pc:sldChg>
    </pc:docChg>
  </pc:docChgLst>
  <pc:docChgLst>
    <pc:chgData name="Jamie Richards (0852036)" userId="S::0852036@student.uwtsd.ac.uk::cebc3eac-5ce8-4332-a3e4-a71016d01e8a" providerId="AD" clId="Web-{10717801-FB42-ADE1-E842-FB7CF4A5A9D7}"/>
    <pc:docChg chg="sldOrd">
      <pc:chgData name="Jamie Richards (0852036)" userId="S::0852036@student.uwtsd.ac.uk::cebc3eac-5ce8-4332-a3e4-a71016d01e8a" providerId="AD" clId="Web-{10717801-FB42-ADE1-E842-FB7CF4A5A9D7}" dt="2026-05-08T02:09:08.851" v="0"/>
      <pc:docMkLst>
        <pc:docMk/>
      </pc:docMkLst>
      <pc:sldChg chg="ord">
        <pc:chgData name="Jamie Richards (0852036)" userId="S::0852036@student.uwtsd.ac.uk::cebc3eac-5ce8-4332-a3e4-a71016d01e8a" providerId="AD" clId="Web-{10717801-FB42-ADE1-E842-FB7CF4A5A9D7}" dt="2026-05-08T02:09:08.851" v="0"/>
        <pc:sldMkLst>
          <pc:docMk/>
          <pc:sldMk cId="1083155126" sldId="307"/>
        </pc:sldMkLst>
      </pc:sldChg>
    </pc:docChg>
  </pc:docChgLst>
  <pc:docChgLst>
    <pc:chgData name="Ryan Hopkins (2221956)" userId="0f9a8a9f-7446-4dcc-a472-a8534aaba250" providerId="ADAL" clId="{89AA41F2-6D77-5904-9259-444887062D15}"/>
    <pc:docChg chg="undo custSel addSld delSld modSld sldOrd">
      <pc:chgData name="Ryan Hopkins (2221956)" userId="0f9a8a9f-7446-4dcc-a472-a8534aaba250" providerId="ADAL" clId="{89AA41F2-6D77-5904-9259-444887062D15}" dt="2026-05-08T07:42:14.044" v="2066" actId="20577"/>
      <pc:docMkLst>
        <pc:docMk/>
      </pc:docMkLst>
      <pc:sldChg chg="addSp modSp mod">
        <pc:chgData name="Ryan Hopkins (2221956)" userId="0f9a8a9f-7446-4dcc-a472-a8534aaba250" providerId="ADAL" clId="{89AA41F2-6D77-5904-9259-444887062D15}" dt="2026-05-08T00:16:41.355" v="1587" actId="1076"/>
        <pc:sldMkLst>
          <pc:docMk/>
          <pc:sldMk cId="3109278309" sldId="257"/>
        </pc:sldMkLst>
        <pc:spChg chg="mod">
          <ac:chgData name="Ryan Hopkins (2221956)" userId="0f9a8a9f-7446-4dcc-a472-a8534aaba250" providerId="ADAL" clId="{89AA41F2-6D77-5904-9259-444887062D15}" dt="2026-05-06T20:51:23.177" v="23" actId="20577"/>
          <ac:spMkLst>
            <pc:docMk/>
            <pc:sldMk cId="3109278309" sldId="257"/>
            <ac:spMk id="2" creationId="{1E9ECBBB-94F1-BEC9-B8DE-61BC70E1EB5E}"/>
          </ac:spMkLst>
        </pc:spChg>
        <pc:spChg chg="add mod">
          <ac:chgData name="Ryan Hopkins (2221956)" userId="0f9a8a9f-7446-4dcc-a472-a8534aaba250" providerId="ADAL" clId="{89AA41F2-6D77-5904-9259-444887062D15}" dt="2026-05-08T00:16:41.355" v="1587" actId="1076"/>
          <ac:spMkLst>
            <pc:docMk/>
            <pc:sldMk cId="3109278309" sldId="257"/>
            <ac:spMk id="4" creationId="{41010B8A-2141-6254-DBAB-D52B91846F54}"/>
          </ac:spMkLst>
        </pc:spChg>
      </pc:sldChg>
      <pc:sldChg chg="addSp modSp mod ord">
        <pc:chgData name="Ryan Hopkins (2221956)" userId="0f9a8a9f-7446-4dcc-a472-a8534aaba250" providerId="ADAL" clId="{89AA41F2-6D77-5904-9259-444887062D15}" dt="2026-05-08T00:40:30.570" v="1862" actId="1076"/>
        <pc:sldMkLst>
          <pc:docMk/>
          <pc:sldMk cId="3961037751" sldId="270"/>
        </pc:sldMkLst>
        <pc:spChg chg="add mod">
          <ac:chgData name="Ryan Hopkins (2221956)" userId="0f9a8a9f-7446-4dcc-a472-a8534aaba250" providerId="ADAL" clId="{89AA41F2-6D77-5904-9259-444887062D15}" dt="2026-05-08T00:40:30.570" v="1862" actId="1076"/>
          <ac:spMkLst>
            <pc:docMk/>
            <pc:sldMk cId="3961037751" sldId="270"/>
            <ac:spMk id="4" creationId="{0D49F887-4BB9-247A-8D4B-5387B7C61286}"/>
          </ac:spMkLst>
        </pc:spChg>
        <pc:spChg chg="mod">
          <ac:chgData name="Ryan Hopkins (2221956)" userId="0f9a8a9f-7446-4dcc-a472-a8534aaba250" providerId="ADAL" clId="{89AA41F2-6D77-5904-9259-444887062D15}" dt="2026-05-06T22:46:39.211" v="482" actId="20577"/>
          <ac:spMkLst>
            <pc:docMk/>
            <pc:sldMk cId="3961037751" sldId="270"/>
            <ac:spMk id="1489" creationId="{4B167176-1882-43B8-4D2A-CC4C85FCA0C2}"/>
          </ac:spMkLst>
        </pc:spChg>
      </pc:sldChg>
      <pc:sldChg chg="addSp delSp modSp mod">
        <pc:chgData name="Ryan Hopkins (2221956)" userId="0f9a8a9f-7446-4dcc-a472-a8534aaba250" providerId="ADAL" clId="{89AA41F2-6D77-5904-9259-444887062D15}" dt="2026-05-08T07:40:56.288" v="2011" actId="1076"/>
        <pc:sldMkLst>
          <pc:docMk/>
          <pc:sldMk cId="984331307" sldId="274"/>
        </pc:sldMkLst>
        <pc:spChg chg="mod">
          <ac:chgData name="Ryan Hopkins (2221956)" userId="0f9a8a9f-7446-4dcc-a472-a8534aaba250" providerId="ADAL" clId="{89AA41F2-6D77-5904-9259-444887062D15}" dt="2026-05-07T19:43:32.399" v="830" actId="20577"/>
          <ac:spMkLst>
            <pc:docMk/>
            <pc:sldMk cId="984331307" sldId="274"/>
            <ac:spMk id="2" creationId="{31DB30AA-5B23-FDCA-F4E6-CCEA26FF2920}"/>
          </ac:spMkLst>
        </pc:spChg>
        <pc:spChg chg="mod">
          <ac:chgData name="Ryan Hopkins (2221956)" userId="0f9a8a9f-7446-4dcc-a472-a8534aaba250" providerId="ADAL" clId="{89AA41F2-6D77-5904-9259-444887062D15}" dt="2026-05-06T23:07:33.942" v="557" actId="20577"/>
          <ac:spMkLst>
            <pc:docMk/>
            <pc:sldMk cId="984331307" sldId="274"/>
            <ac:spMk id="3" creationId="{AE1F40AE-9998-E176-8E17-DFAFA029903C}"/>
          </ac:spMkLst>
        </pc:spChg>
        <pc:spChg chg="add mod">
          <ac:chgData name="Ryan Hopkins (2221956)" userId="0f9a8a9f-7446-4dcc-a472-a8534aaba250" providerId="ADAL" clId="{89AA41F2-6D77-5904-9259-444887062D15}" dt="2026-05-08T07:40:56.288" v="2011" actId="1076"/>
          <ac:spMkLst>
            <pc:docMk/>
            <pc:sldMk cId="984331307" sldId="274"/>
            <ac:spMk id="4" creationId="{34C65E33-B962-4017-5265-E9BB0F41C810}"/>
          </ac:spMkLst>
        </pc:spChg>
        <pc:picChg chg="add mod">
          <ac:chgData name="Ryan Hopkins (2221956)" userId="0f9a8a9f-7446-4dcc-a472-a8534aaba250" providerId="ADAL" clId="{89AA41F2-6D77-5904-9259-444887062D15}" dt="2026-05-07T19:40:16.359" v="800" actId="1076"/>
          <ac:picMkLst>
            <pc:docMk/>
            <pc:sldMk cId="984331307" sldId="274"/>
            <ac:picMk id="4" creationId="{724A3542-6613-4B82-6971-D6FBC482EF23}"/>
          </ac:picMkLst>
        </pc:picChg>
      </pc:sldChg>
      <pc:sldChg chg="addSp modSp mod">
        <pc:chgData name="Ryan Hopkins (2221956)" userId="0f9a8a9f-7446-4dcc-a472-a8534aaba250" providerId="ADAL" clId="{89AA41F2-6D77-5904-9259-444887062D15}" dt="2026-05-08T07:42:14.044" v="2066" actId="20577"/>
        <pc:sldMkLst>
          <pc:docMk/>
          <pc:sldMk cId="2700943606" sldId="275"/>
        </pc:sldMkLst>
        <pc:spChg chg="mod">
          <ac:chgData name="Ryan Hopkins (2221956)" userId="0f9a8a9f-7446-4dcc-a472-a8534aaba250" providerId="ADAL" clId="{89AA41F2-6D77-5904-9259-444887062D15}" dt="2026-05-08T07:42:14.044" v="2066" actId="20577"/>
          <ac:spMkLst>
            <pc:docMk/>
            <pc:sldMk cId="2700943606" sldId="275"/>
            <ac:spMk id="3" creationId="{ACEF2648-6F0B-BFF8-0F73-2D11224C81D8}"/>
          </ac:spMkLst>
        </pc:spChg>
        <pc:spChg chg="add">
          <ac:chgData name="Ryan Hopkins (2221956)" userId="0f9a8a9f-7446-4dcc-a472-a8534aaba250" providerId="ADAL" clId="{89AA41F2-6D77-5904-9259-444887062D15}" dt="2026-05-08T07:41:55.933" v="2058"/>
          <ac:spMkLst>
            <pc:docMk/>
            <pc:sldMk cId="2700943606" sldId="275"/>
            <ac:spMk id="4" creationId="{9F36D282-3818-44A6-E04F-29D356DB6B1D}"/>
          </ac:spMkLst>
        </pc:spChg>
        <pc:spChg chg="add">
          <ac:chgData name="Ryan Hopkins (2221956)" userId="0f9a8a9f-7446-4dcc-a472-a8534aaba250" providerId="ADAL" clId="{89AA41F2-6D77-5904-9259-444887062D15}" dt="2026-05-08T07:42:01.545" v="2060"/>
          <ac:spMkLst>
            <pc:docMk/>
            <pc:sldMk cId="2700943606" sldId="275"/>
            <ac:spMk id="5" creationId="{C0BF473B-C2E2-8055-925F-5B1335728CF2}"/>
          </ac:spMkLst>
        </pc:spChg>
      </pc:sldChg>
      <pc:sldChg chg="addSp modSp mod">
        <pc:chgData name="Ryan Hopkins (2221956)" userId="0f9a8a9f-7446-4dcc-a472-a8534aaba250" providerId="ADAL" clId="{89AA41F2-6D77-5904-9259-444887062D15}" dt="2026-05-08T00:37:58.489" v="1840" actId="1076"/>
        <pc:sldMkLst>
          <pc:docMk/>
          <pc:sldMk cId="2750502502" sldId="277"/>
        </pc:sldMkLst>
        <pc:spChg chg="add mod">
          <ac:chgData name="Ryan Hopkins (2221956)" userId="0f9a8a9f-7446-4dcc-a472-a8534aaba250" providerId="ADAL" clId="{89AA41F2-6D77-5904-9259-444887062D15}" dt="2026-05-08T00:37:58.489" v="1840" actId="1076"/>
          <ac:spMkLst>
            <pc:docMk/>
            <pc:sldMk cId="2750502502" sldId="277"/>
            <ac:spMk id="4" creationId="{772C909D-DCFA-54DC-93FA-D4BC422F0FE2}"/>
          </ac:spMkLst>
        </pc:spChg>
      </pc:sldChg>
      <pc:sldChg chg="addSp delSp modSp mod">
        <pc:chgData name="Ryan Hopkins (2221956)" userId="0f9a8a9f-7446-4dcc-a472-a8534aaba250" providerId="ADAL" clId="{89AA41F2-6D77-5904-9259-444887062D15}" dt="2026-05-08T00:16:58.796" v="1590" actId="1076"/>
        <pc:sldMkLst>
          <pc:docMk/>
          <pc:sldMk cId="768676700" sldId="279"/>
        </pc:sldMkLst>
        <pc:spChg chg="mod">
          <ac:chgData name="Ryan Hopkins (2221956)" userId="0f9a8a9f-7446-4dcc-a472-a8534aaba250" providerId="ADAL" clId="{89AA41F2-6D77-5904-9259-444887062D15}" dt="2026-05-06T21:22:45.522" v="330" actId="313"/>
          <ac:spMkLst>
            <pc:docMk/>
            <pc:sldMk cId="768676700" sldId="279"/>
            <ac:spMk id="4" creationId="{D7B11D8B-CC7B-36B2-DA5D-373B8104ECBE}"/>
          </ac:spMkLst>
        </pc:spChg>
        <pc:spChg chg="add mod">
          <ac:chgData name="Ryan Hopkins (2221956)" userId="0f9a8a9f-7446-4dcc-a472-a8534aaba250" providerId="ADAL" clId="{89AA41F2-6D77-5904-9259-444887062D15}" dt="2026-05-08T00:16:58.796" v="1590" actId="1076"/>
          <ac:spMkLst>
            <pc:docMk/>
            <pc:sldMk cId="768676700" sldId="279"/>
            <ac:spMk id="5" creationId="{172D410C-A64C-DFE6-537C-5D89C162B208}"/>
          </ac:spMkLst>
        </pc:spChg>
        <pc:picChg chg="add mod">
          <ac:chgData name="Ryan Hopkins (2221956)" userId="0f9a8a9f-7446-4dcc-a472-a8534aaba250" providerId="ADAL" clId="{89AA41F2-6D77-5904-9259-444887062D15}" dt="2026-05-06T20:44:54.445" v="3" actId="14100"/>
          <ac:picMkLst>
            <pc:docMk/>
            <pc:sldMk cId="768676700" sldId="279"/>
            <ac:picMk id="3" creationId="{E99295EF-9102-1E50-51B8-08C8EB4A5D7F}"/>
          </ac:picMkLst>
        </pc:picChg>
        <pc:picChg chg="add mod">
          <ac:chgData name="Ryan Hopkins (2221956)" userId="0f9a8a9f-7446-4dcc-a472-a8534aaba250" providerId="ADAL" clId="{89AA41F2-6D77-5904-9259-444887062D15}" dt="2026-05-06T21:27:44.221" v="341" actId="1076"/>
          <ac:picMkLst>
            <pc:docMk/>
            <pc:sldMk cId="768676700" sldId="279"/>
            <ac:picMk id="1026" creationId="{FA920EED-A98C-FF6B-4865-500B7281CEFF}"/>
          </ac:picMkLst>
        </pc:picChg>
      </pc:sldChg>
      <pc:sldChg chg="modSp mod">
        <pc:chgData name="Ryan Hopkins (2221956)" userId="0f9a8a9f-7446-4dcc-a472-a8534aaba250" providerId="ADAL" clId="{89AA41F2-6D77-5904-9259-444887062D15}" dt="2026-05-08T00:43:22.155" v="1881" actId="207"/>
        <pc:sldMkLst>
          <pc:docMk/>
          <pc:sldMk cId="3904500143" sldId="285"/>
        </pc:sldMkLst>
        <pc:spChg chg="mod">
          <ac:chgData name="Ryan Hopkins (2221956)" userId="0f9a8a9f-7446-4dcc-a472-a8534aaba250" providerId="ADAL" clId="{89AA41F2-6D77-5904-9259-444887062D15}" dt="2026-05-08T00:43:22.155" v="1881" actId="207"/>
          <ac:spMkLst>
            <pc:docMk/>
            <pc:sldMk cId="3904500143" sldId="285"/>
            <ac:spMk id="6" creationId="{57085797-537E-3AF3-3EC6-237D835A543C}"/>
          </ac:spMkLst>
        </pc:spChg>
      </pc:sldChg>
      <pc:sldChg chg="addSp delSp modSp mod">
        <pc:chgData name="Ryan Hopkins (2221956)" userId="0f9a8a9f-7446-4dcc-a472-a8534aaba250" providerId="ADAL" clId="{89AA41F2-6D77-5904-9259-444887062D15}" dt="2026-05-07T22:40:57.311" v="859" actId="478"/>
        <pc:sldMkLst>
          <pc:docMk/>
          <pc:sldMk cId="1415049604" sldId="286"/>
        </pc:sldMkLst>
        <pc:picChg chg="add del mod">
          <ac:chgData name="Ryan Hopkins (2221956)" userId="0f9a8a9f-7446-4dcc-a472-a8534aaba250" providerId="ADAL" clId="{89AA41F2-6D77-5904-9259-444887062D15}" dt="2026-05-07T22:40:57.311" v="859" actId="478"/>
          <ac:picMkLst>
            <pc:docMk/>
            <pc:sldMk cId="1415049604" sldId="286"/>
            <ac:picMk id="4" creationId="{71E4C0A0-FB23-7471-BF4F-52DFB77EF319}"/>
          </ac:picMkLst>
        </pc:picChg>
        <pc:picChg chg="mod">
          <ac:chgData name="Ryan Hopkins (2221956)" userId="0f9a8a9f-7446-4dcc-a472-a8534aaba250" providerId="ADAL" clId="{89AA41F2-6D77-5904-9259-444887062D15}" dt="2026-05-07T21:03:50.485" v="850" actId="1076"/>
          <ac:picMkLst>
            <pc:docMk/>
            <pc:sldMk cId="1415049604" sldId="286"/>
            <ac:picMk id="17" creationId="{21ED30CD-EA76-3BB2-E258-CC66B2DC3068}"/>
          </ac:picMkLst>
        </pc:picChg>
        <pc:picChg chg="mod">
          <ac:chgData name="Ryan Hopkins (2221956)" userId="0f9a8a9f-7446-4dcc-a472-a8534aaba250" providerId="ADAL" clId="{89AA41F2-6D77-5904-9259-444887062D15}" dt="2026-05-07T22:40:28.410" v="856" actId="1076"/>
          <ac:picMkLst>
            <pc:docMk/>
            <pc:sldMk cId="1415049604" sldId="286"/>
            <ac:picMk id="39" creationId="{63F05EBD-1E7E-6B8F-BB2A-4C2554D53F04}"/>
          </ac:picMkLst>
        </pc:picChg>
      </pc:sldChg>
      <pc:sldChg chg="addSp modSp mod">
        <pc:chgData name="Ryan Hopkins (2221956)" userId="0f9a8a9f-7446-4dcc-a472-a8534aaba250" providerId="ADAL" clId="{89AA41F2-6D77-5904-9259-444887062D15}" dt="2026-05-08T00:42:37.903" v="1880" actId="1076"/>
        <pc:sldMkLst>
          <pc:docMk/>
          <pc:sldMk cId="2394519739" sldId="292"/>
        </pc:sldMkLst>
        <pc:spChg chg="add mod">
          <ac:chgData name="Ryan Hopkins (2221956)" userId="0f9a8a9f-7446-4dcc-a472-a8534aaba250" providerId="ADAL" clId="{89AA41F2-6D77-5904-9259-444887062D15}" dt="2026-05-08T00:42:37.903" v="1880" actId="1076"/>
          <ac:spMkLst>
            <pc:docMk/>
            <pc:sldMk cId="2394519739" sldId="292"/>
            <ac:spMk id="4" creationId="{90FD1DE5-D89A-F816-5B13-84FC8AAF5618}"/>
          </ac:spMkLst>
        </pc:spChg>
      </pc:sldChg>
      <pc:sldChg chg="addSp modSp mod">
        <pc:chgData name="Ryan Hopkins (2221956)" userId="0f9a8a9f-7446-4dcc-a472-a8534aaba250" providerId="ADAL" clId="{89AA41F2-6D77-5904-9259-444887062D15}" dt="2026-05-06T23:00:49.707" v="542" actId="20577"/>
        <pc:sldMkLst>
          <pc:docMk/>
          <pc:sldMk cId="2381038558" sldId="293"/>
        </pc:sldMkLst>
        <pc:spChg chg="mod">
          <ac:chgData name="Ryan Hopkins (2221956)" userId="0f9a8a9f-7446-4dcc-a472-a8534aaba250" providerId="ADAL" clId="{89AA41F2-6D77-5904-9259-444887062D15}" dt="2026-05-06T23:00:49.707" v="542" actId="20577"/>
          <ac:spMkLst>
            <pc:docMk/>
            <pc:sldMk cId="2381038558" sldId="293"/>
            <ac:spMk id="31" creationId="{1ACE105A-FD0F-8264-18DB-78B536707FCD}"/>
          </ac:spMkLst>
        </pc:spChg>
      </pc:sldChg>
      <pc:sldChg chg="addSp delSp modSp new mod ord">
        <pc:chgData name="Ryan Hopkins (2221956)" userId="0f9a8a9f-7446-4dcc-a472-a8534aaba250" providerId="ADAL" clId="{89AA41F2-6D77-5904-9259-444887062D15}" dt="2026-05-07T19:33:26.895" v="598" actId="21"/>
        <pc:sldMkLst>
          <pc:docMk/>
          <pc:sldMk cId="3044922187" sldId="297"/>
        </pc:sldMkLst>
        <pc:picChg chg="add del mod">
          <ac:chgData name="Ryan Hopkins (2221956)" userId="0f9a8a9f-7446-4dcc-a472-a8534aaba250" providerId="ADAL" clId="{89AA41F2-6D77-5904-9259-444887062D15}" dt="2026-05-07T19:33:26.895" v="598" actId="21"/>
          <ac:picMkLst>
            <pc:docMk/>
            <pc:sldMk cId="3044922187" sldId="297"/>
            <ac:picMk id="5" creationId="{97BCD3FD-BB6C-54A7-858D-0F979044D99E}"/>
          </ac:picMkLst>
        </pc:picChg>
      </pc:sldChg>
      <pc:sldChg chg="addSp modSp mod">
        <pc:chgData name="Ryan Hopkins (2221956)" userId="0f9a8a9f-7446-4dcc-a472-a8534aaba250" providerId="ADAL" clId="{89AA41F2-6D77-5904-9259-444887062D15}" dt="2026-05-08T00:42:28.971" v="1878" actId="1076"/>
        <pc:sldMkLst>
          <pc:docMk/>
          <pc:sldMk cId="2390591742" sldId="298"/>
        </pc:sldMkLst>
        <pc:spChg chg="add mod">
          <ac:chgData name="Ryan Hopkins (2221956)" userId="0f9a8a9f-7446-4dcc-a472-a8534aaba250" providerId="ADAL" clId="{89AA41F2-6D77-5904-9259-444887062D15}" dt="2026-05-08T00:42:28.971" v="1878" actId="1076"/>
          <ac:spMkLst>
            <pc:docMk/>
            <pc:sldMk cId="2390591742" sldId="298"/>
            <ac:spMk id="3" creationId="{241164DB-3DB9-573E-5924-49F5529D26AE}"/>
          </ac:spMkLst>
        </pc:spChg>
      </pc:sldChg>
      <pc:sldChg chg="addSp delSp modSp mod">
        <pc:chgData name="Ryan Hopkins (2221956)" userId="0f9a8a9f-7446-4dcc-a472-a8534aaba250" providerId="ADAL" clId="{89AA41F2-6D77-5904-9259-444887062D15}" dt="2026-05-08T00:41:50.370" v="1870" actId="1076"/>
        <pc:sldMkLst>
          <pc:docMk/>
          <pc:sldMk cId="543004261" sldId="300"/>
        </pc:sldMkLst>
        <pc:spChg chg="add del mod">
          <ac:chgData name="Ryan Hopkins (2221956)" userId="0f9a8a9f-7446-4dcc-a472-a8534aaba250" providerId="ADAL" clId="{89AA41F2-6D77-5904-9259-444887062D15}" dt="2026-05-08T00:41:41.864" v="1867" actId="478"/>
          <ac:spMkLst>
            <pc:docMk/>
            <pc:sldMk cId="543004261" sldId="300"/>
            <ac:spMk id="2" creationId="{5351801E-CDF4-0C17-287C-C335256F7960}"/>
          </ac:spMkLst>
        </pc:spChg>
        <pc:spChg chg="add mod">
          <ac:chgData name="Ryan Hopkins (2221956)" userId="0f9a8a9f-7446-4dcc-a472-a8534aaba250" providerId="ADAL" clId="{89AA41F2-6D77-5904-9259-444887062D15}" dt="2026-05-08T00:41:50.370" v="1870" actId="1076"/>
          <ac:spMkLst>
            <pc:docMk/>
            <pc:sldMk cId="543004261" sldId="300"/>
            <ac:spMk id="3" creationId="{2FDB8DC9-EFE6-B7C1-31FC-5E929BE134E1}"/>
          </ac:spMkLst>
        </pc:spChg>
      </pc:sldChg>
      <pc:sldChg chg="addSp delSp modSp mod">
        <pc:chgData name="Ryan Hopkins (2221956)" userId="0f9a8a9f-7446-4dcc-a472-a8534aaba250" providerId="ADAL" clId="{89AA41F2-6D77-5904-9259-444887062D15}" dt="2026-05-08T00:42:13.817" v="1876" actId="1076"/>
        <pc:sldMkLst>
          <pc:docMk/>
          <pc:sldMk cId="2839125696" sldId="301"/>
        </pc:sldMkLst>
        <pc:spChg chg="add del mod">
          <ac:chgData name="Ryan Hopkins (2221956)" userId="0f9a8a9f-7446-4dcc-a472-a8534aaba250" providerId="ADAL" clId="{89AA41F2-6D77-5904-9259-444887062D15}" dt="2026-05-08T00:41:35.198" v="1866" actId="478"/>
          <ac:spMkLst>
            <pc:docMk/>
            <pc:sldMk cId="2839125696" sldId="301"/>
            <ac:spMk id="8" creationId="{CAB4C202-ED54-3F89-2801-42297ECE460D}"/>
          </ac:spMkLst>
        </pc:spChg>
        <pc:spChg chg="add mod">
          <ac:chgData name="Ryan Hopkins (2221956)" userId="0f9a8a9f-7446-4dcc-a472-a8534aaba250" providerId="ADAL" clId="{89AA41F2-6D77-5904-9259-444887062D15}" dt="2026-05-08T00:42:11.620" v="1874" actId="1076"/>
          <ac:spMkLst>
            <pc:docMk/>
            <pc:sldMk cId="2839125696" sldId="301"/>
            <ac:spMk id="14" creationId="{99C47EB9-9F4B-BF80-399B-4A30A94933D3}"/>
          </ac:spMkLst>
        </pc:spChg>
        <pc:picChg chg="mod">
          <ac:chgData name="Ryan Hopkins (2221956)" userId="0f9a8a9f-7446-4dcc-a472-a8534aaba250" providerId="ADAL" clId="{89AA41F2-6D77-5904-9259-444887062D15}" dt="2026-05-08T00:42:13.817" v="1876" actId="1076"/>
          <ac:picMkLst>
            <pc:docMk/>
            <pc:sldMk cId="2839125696" sldId="301"/>
            <ac:picMk id="6" creationId="{13B896A3-5187-F4BF-A3DF-43D0D6A3AE11}"/>
          </ac:picMkLst>
        </pc:picChg>
      </pc:sldChg>
      <pc:sldChg chg="addSp delSp modSp new mod setBg">
        <pc:chgData name="Ryan Hopkins (2221956)" userId="0f9a8a9f-7446-4dcc-a472-a8534aaba250" providerId="ADAL" clId="{89AA41F2-6D77-5904-9259-444887062D15}" dt="2026-05-08T07:41:16.288" v="2057" actId="1076"/>
        <pc:sldMkLst>
          <pc:docMk/>
          <pc:sldMk cId="2189823500" sldId="302"/>
        </pc:sldMkLst>
        <pc:spChg chg="mod">
          <ac:chgData name="Ryan Hopkins (2221956)" userId="0f9a8a9f-7446-4dcc-a472-a8534aaba250" providerId="ADAL" clId="{89AA41F2-6D77-5904-9259-444887062D15}" dt="2026-05-06T23:02:59.677" v="552" actId="26606"/>
          <ac:spMkLst>
            <pc:docMk/>
            <pc:sldMk cId="2189823500" sldId="302"/>
            <ac:spMk id="2" creationId="{04C9DFE0-E3BC-69ED-3DEC-6CE92B172CEC}"/>
          </ac:spMkLst>
        </pc:spChg>
        <pc:spChg chg="add mod">
          <ac:chgData name="Ryan Hopkins (2221956)" userId="0f9a8a9f-7446-4dcc-a472-a8534aaba250" providerId="ADAL" clId="{89AA41F2-6D77-5904-9259-444887062D15}" dt="2026-05-08T07:41:16.288" v="2057" actId="1076"/>
          <ac:spMkLst>
            <pc:docMk/>
            <pc:sldMk cId="2189823500" sldId="302"/>
            <ac:spMk id="3" creationId="{41CDD554-0D21-281F-F989-7A2B83F3B2DF}"/>
          </ac:spMkLst>
        </pc:spChg>
      </pc:sldChg>
      <pc:sldChg chg="addSp delSp modSp new mod setBg">
        <pc:chgData name="Ryan Hopkins (2221956)" userId="0f9a8a9f-7446-4dcc-a472-a8534aaba250" providerId="ADAL" clId="{89AA41F2-6D77-5904-9259-444887062D15}" dt="2026-05-08T07:40:58.774" v="2012"/>
        <pc:sldMkLst>
          <pc:docMk/>
          <pc:sldMk cId="1412945100" sldId="303"/>
        </pc:sldMkLst>
        <pc:spChg chg="mod">
          <ac:chgData name="Ryan Hopkins (2221956)" userId="0f9a8a9f-7446-4dcc-a472-a8534aaba250" providerId="ADAL" clId="{89AA41F2-6D77-5904-9259-444887062D15}" dt="2026-05-06T23:03:11.365" v="553" actId="26606"/>
          <ac:spMkLst>
            <pc:docMk/>
            <pc:sldMk cId="1412945100" sldId="303"/>
            <ac:spMk id="2" creationId="{39560EC3-4E99-5D15-6A6E-0C58F127C068}"/>
          </ac:spMkLst>
        </pc:spChg>
        <pc:spChg chg="add mod">
          <ac:chgData name="Ryan Hopkins (2221956)" userId="0f9a8a9f-7446-4dcc-a472-a8534aaba250" providerId="ADAL" clId="{89AA41F2-6D77-5904-9259-444887062D15}" dt="2026-05-08T07:40:58.774" v="2012"/>
          <ac:spMkLst>
            <pc:docMk/>
            <pc:sldMk cId="1412945100" sldId="303"/>
            <ac:spMk id="3" creationId="{55C5755C-EDD1-0B0E-4688-51AE38993E4C}"/>
          </ac:spMkLst>
        </pc:spChg>
      </pc:sldChg>
      <pc:sldChg chg="addSp delSp modSp new mod">
        <pc:chgData name="Ryan Hopkins (2221956)" userId="0f9a8a9f-7446-4dcc-a472-a8534aaba250" providerId="ADAL" clId="{89AA41F2-6D77-5904-9259-444887062D15}" dt="2026-05-07T19:39:56.607" v="799" actId="1076"/>
        <pc:sldMkLst>
          <pc:docMk/>
          <pc:sldMk cId="2855660831" sldId="304"/>
        </pc:sldMkLst>
        <pc:spChg chg="mod">
          <ac:chgData name="Ryan Hopkins (2221956)" userId="0f9a8a9f-7446-4dcc-a472-a8534aaba250" providerId="ADAL" clId="{89AA41F2-6D77-5904-9259-444887062D15}" dt="2026-05-07T19:33:24.276" v="597" actId="20577"/>
          <ac:spMkLst>
            <pc:docMk/>
            <pc:sldMk cId="2855660831" sldId="304"/>
            <ac:spMk id="2" creationId="{6BDF1DBE-E81C-233D-DF8E-A88947696126}"/>
          </ac:spMkLst>
        </pc:spChg>
        <pc:spChg chg="mod">
          <ac:chgData name="Ryan Hopkins (2221956)" userId="0f9a8a9f-7446-4dcc-a472-a8534aaba250" providerId="ADAL" clId="{89AA41F2-6D77-5904-9259-444887062D15}" dt="2026-05-07T19:39:48.718" v="794" actId="20577"/>
          <ac:spMkLst>
            <pc:docMk/>
            <pc:sldMk cId="2855660831" sldId="304"/>
            <ac:spMk id="3" creationId="{E6810E64-6BDC-02A0-6D4A-B3F68D6E3C8B}"/>
          </ac:spMkLst>
        </pc:spChg>
        <pc:picChg chg="add del mod">
          <ac:chgData name="Ryan Hopkins (2221956)" userId="0f9a8a9f-7446-4dcc-a472-a8534aaba250" providerId="ADAL" clId="{89AA41F2-6D77-5904-9259-444887062D15}" dt="2026-05-07T19:39:56.607" v="799" actId="1076"/>
          <ac:picMkLst>
            <pc:docMk/>
            <pc:sldMk cId="2855660831" sldId="304"/>
            <ac:picMk id="4" creationId="{E20EDB0D-D25F-625F-77CF-D1E1D21F7B39}"/>
          </ac:picMkLst>
        </pc:picChg>
      </pc:sldChg>
      <pc:sldChg chg="addSp delSp modSp mod">
        <pc:chgData name="Ryan Hopkins (2221956)" userId="0f9a8a9f-7446-4dcc-a472-a8534aaba250" providerId="ADAL" clId="{89AA41F2-6D77-5904-9259-444887062D15}" dt="2026-05-08T07:40:29.191" v="1992" actId="478"/>
        <pc:sldMkLst>
          <pc:docMk/>
          <pc:sldMk cId="1976578039" sldId="305"/>
        </pc:sldMkLst>
        <pc:spChg chg="mod">
          <ac:chgData name="Ryan Hopkins (2221956)" userId="0f9a8a9f-7446-4dcc-a472-a8534aaba250" providerId="ADAL" clId="{89AA41F2-6D77-5904-9259-444887062D15}" dt="2026-05-07T22:54:09.694" v="1114" actId="1076"/>
          <ac:spMkLst>
            <pc:docMk/>
            <pc:sldMk cId="1976578039" sldId="305"/>
            <ac:spMk id="2" creationId="{032C4C5F-E9CB-450D-B16F-CC37E8F10BD4}"/>
          </ac:spMkLst>
        </pc:spChg>
        <pc:spChg chg="mod">
          <ac:chgData name="Ryan Hopkins (2221956)" userId="0f9a8a9f-7446-4dcc-a472-a8534aaba250" providerId="ADAL" clId="{89AA41F2-6D77-5904-9259-444887062D15}" dt="2026-05-07T23:11:25.027" v="1191" actId="20577"/>
          <ac:spMkLst>
            <pc:docMk/>
            <pc:sldMk cId="1976578039" sldId="305"/>
            <ac:spMk id="3" creationId="{99BB84BC-ED19-109F-FE32-116B99103AD7}"/>
          </ac:spMkLst>
        </pc:spChg>
        <pc:spChg chg="add del mod">
          <ac:chgData name="Ryan Hopkins (2221956)" userId="0f9a8a9f-7446-4dcc-a472-a8534aaba250" providerId="ADAL" clId="{89AA41F2-6D77-5904-9259-444887062D15}" dt="2026-05-08T07:40:29.191" v="1992" actId="478"/>
          <ac:spMkLst>
            <pc:docMk/>
            <pc:sldMk cId="1976578039" sldId="305"/>
            <ac:spMk id="5" creationId="{259A38BE-6F6B-C6D7-AB57-C591D09ABFE6}"/>
          </ac:spMkLst>
        </pc:spChg>
        <pc:spChg chg="add del">
          <ac:chgData name="Ryan Hopkins (2221956)" userId="0f9a8a9f-7446-4dcc-a472-a8534aaba250" providerId="ADAL" clId="{89AA41F2-6D77-5904-9259-444887062D15}" dt="2026-05-07T22:49:53.350" v="1080" actId="478"/>
          <ac:spMkLst>
            <pc:docMk/>
            <pc:sldMk cId="1976578039" sldId="305"/>
            <ac:spMk id="7" creationId="{C25824E7-34F0-D7B2-0F76-0B242D151907}"/>
          </ac:spMkLst>
        </pc:spChg>
        <pc:spChg chg="add mod">
          <ac:chgData name="Ryan Hopkins (2221956)" userId="0f9a8a9f-7446-4dcc-a472-a8534aaba250" providerId="ADAL" clId="{89AA41F2-6D77-5904-9259-444887062D15}" dt="2026-05-07T22:55:57.771" v="1127" actId="14100"/>
          <ac:spMkLst>
            <pc:docMk/>
            <pc:sldMk cId="1976578039" sldId="305"/>
            <ac:spMk id="8" creationId="{0A1B6B1D-81F9-791B-4E92-23712C1CB612}"/>
          </ac:spMkLst>
        </pc:spChg>
        <pc:spChg chg="add mod">
          <ac:chgData name="Ryan Hopkins (2221956)" userId="0f9a8a9f-7446-4dcc-a472-a8534aaba250" providerId="ADAL" clId="{89AA41F2-6D77-5904-9259-444887062D15}" dt="2026-05-07T22:55:57.771" v="1127" actId="14100"/>
          <ac:spMkLst>
            <pc:docMk/>
            <pc:sldMk cId="1976578039" sldId="305"/>
            <ac:spMk id="9" creationId="{E1B0D1A7-19A9-204D-B1DD-347FF9DF65BC}"/>
          </ac:spMkLst>
        </pc:spChg>
        <pc:spChg chg="mod">
          <ac:chgData name="Ryan Hopkins (2221956)" userId="0f9a8a9f-7446-4dcc-a472-a8534aaba250" providerId="ADAL" clId="{89AA41F2-6D77-5904-9259-444887062D15}" dt="2026-05-07T22:55:57.771" v="1127" actId="14100"/>
          <ac:spMkLst>
            <pc:docMk/>
            <pc:sldMk cId="1976578039" sldId="305"/>
            <ac:spMk id="10" creationId="{42B10230-0565-E692-06A3-B0C3A19F8FA7}"/>
          </ac:spMkLst>
        </pc:spChg>
        <pc:spChg chg="add mod">
          <ac:chgData name="Ryan Hopkins (2221956)" userId="0f9a8a9f-7446-4dcc-a472-a8534aaba250" providerId="ADAL" clId="{89AA41F2-6D77-5904-9259-444887062D15}" dt="2026-05-08T00:21:23.624" v="1756" actId="403"/>
          <ac:spMkLst>
            <pc:docMk/>
            <pc:sldMk cId="1976578039" sldId="305"/>
            <ac:spMk id="11" creationId="{D2E00818-28B8-7E65-89CC-16F3D3401D17}"/>
          </ac:spMkLst>
        </pc:spChg>
        <pc:spChg chg="add mod">
          <ac:chgData name="Ryan Hopkins (2221956)" userId="0f9a8a9f-7446-4dcc-a472-a8534aaba250" providerId="ADAL" clId="{89AA41F2-6D77-5904-9259-444887062D15}" dt="2026-05-08T00:20:40.713" v="1748" actId="2711"/>
          <ac:spMkLst>
            <pc:docMk/>
            <pc:sldMk cId="1976578039" sldId="305"/>
            <ac:spMk id="12" creationId="{F589B78D-B705-9E75-DE8B-143DFEF0FCFA}"/>
          </ac:spMkLst>
        </pc:spChg>
        <pc:spChg chg="add mod">
          <ac:chgData name="Ryan Hopkins (2221956)" userId="0f9a8a9f-7446-4dcc-a472-a8534aaba250" providerId="ADAL" clId="{89AA41F2-6D77-5904-9259-444887062D15}" dt="2026-05-07T22:54:35.686" v="1119" actId="14100"/>
          <ac:spMkLst>
            <pc:docMk/>
            <pc:sldMk cId="1976578039" sldId="305"/>
            <ac:spMk id="13" creationId="{783A1D6B-45D4-BBB5-3575-A022FCE5FC5D}"/>
          </ac:spMkLst>
        </pc:spChg>
        <pc:spChg chg="mod">
          <ac:chgData name="Ryan Hopkins (2221956)" userId="0f9a8a9f-7446-4dcc-a472-a8534aaba250" providerId="ADAL" clId="{89AA41F2-6D77-5904-9259-444887062D15}" dt="2026-05-07T22:54:35.686" v="1119" actId="14100"/>
          <ac:spMkLst>
            <pc:docMk/>
            <pc:sldMk cId="1976578039" sldId="305"/>
            <ac:spMk id="14" creationId="{DEDC9899-1A59-2A2A-1181-F230FC5615BE}"/>
          </ac:spMkLst>
        </pc:spChg>
        <pc:spChg chg="add mod">
          <ac:chgData name="Ryan Hopkins (2221956)" userId="0f9a8a9f-7446-4dcc-a472-a8534aaba250" providerId="ADAL" clId="{89AA41F2-6D77-5904-9259-444887062D15}" dt="2026-05-07T22:54:35.686" v="1119" actId="14100"/>
          <ac:spMkLst>
            <pc:docMk/>
            <pc:sldMk cId="1976578039" sldId="305"/>
            <ac:spMk id="15" creationId="{00E73405-61D7-9379-8384-9D8EC7EAE6FB}"/>
          </ac:spMkLst>
        </pc:spChg>
        <pc:spChg chg="add mod">
          <ac:chgData name="Ryan Hopkins (2221956)" userId="0f9a8a9f-7446-4dcc-a472-a8534aaba250" providerId="ADAL" clId="{89AA41F2-6D77-5904-9259-444887062D15}" dt="2026-05-08T00:21:29.918" v="1757" actId="2711"/>
          <ac:spMkLst>
            <pc:docMk/>
            <pc:sldMk cId="1976578039" sldId="305"/>
            <ac:spMk id="16" creationId="{38121E08-9A91-8658-C8AB-0A354D4E2581}"/>
          </ac:spMkLst>
        </pc:spChg>
        <pc:spChg chg="add mod">
          <ac:chgData name="Ryan Hopkins (2221956)" userId="0f9a8a9f-7446-4dcc-a472-a8534aaba250" providerId="ADAL" clId="{89AA41F2-6D77-5904-9259-444887062D15}" dt="2026-05-08T00:20:47.244" v="1749" actId="2711"/>
          <ac:spMkLst>
            <pc:docMk/>
            <pc:sldMk cId="1976578039" sldId="305"/>
            <ac:spMk id="17" creationId="{031BC3B5-A267-9EC5-C968-878354FDA7EA}"/>
          </ac:spMkLst>
        </pc:spChg>
        <pc:spChg chg="mod">
          <ac:chgData name="Ryan Hopkins (2221956)" userId="0f9a8a9f-7446-4dcc-a472-a8534aaba250" providerId="ADAL" clId="{89AA41F2-6D77-5904-9259-444887062D15}" dt="2026-05-07T23:02:58.761" v="1155" actId="14100"/>
          <ac:spMkLst>
            <pc:docMk/>
            <pc:sldMk cId="1976578039" sldId="305"/>
            <ac:spMk id="18" creationId="{C1DD91B4-84D4-EBF5-AB02-1CCA994A95E0}"/>
          </ac:spMkLst>
        </pc:spChg>
        <pc:spChg chg="mod">
          <ac:chgData name="Ryan Hopkins (2221956)" userId="0f9a8a9f-7446-4dcc-a472-a8534aaba250" providerId="ADAL" clId="{89AA41F2-6D77-5904-9259-444887062D15}" dt="2026-05-07T23:02:58.761" v="1155" actId="14100"/>
          <ac:spMkLst>
            <pc:docMk/>
            <pc:sldMk cId="1976578039" sldId="305"/>
            <ac:spMk id="19" creationId="{FEEBBB80-8E85-8051-F5E1-585EB32AF466}"/>
          </ac:spMkLst>
        </pc:spChg>
        <pc:spChg chg="mod">
          <ac:chgData name="Ryan Hopkins (2221956)" userId="0f9a8a9f-7446-4dcc-a472-a8534aaba250" providerId="ADAL" clId="{89AA41F2-6D77-5904-9259-444887062D15}" dt="2026-05-07T23:02:58.761" v="1155" actId="14100"/>
          <ac:spMkLst>
            <pc:docMk/>
            <pc:sldMk cId="1976578039" sldId="305"/>
            <ac:spMk id="20" creationId="{EFF9B2CF-179F-43E9-45B2-60E13672CB92}"/>
          </ac:spMkLst>
        </pc:spChg>
        <pc:spChg chg="mod">
          <ac:chgData name="Ryan Hopkins (2221956)" userId="0f9a8a9f-7446-4dcc-a472-a8534aaba250" providerId="ADAL" clId="{89AA41F2-6D77-5904-9259-444887062D15}" dt="2026-05-08T00:21:49.376" v="1759" actId="255"/>
          <ac:spMkLst>
            <pc:docMk/>
            <pc:sldMk cId="1976578039" sldId="305"/>
            <ac:spMk id="21" creationId="{223501C1-F402-8D23-BF29-149F037ADD29}"/>
          </ac:spMkLst>
        </pc:spChg>
        <pc:spChg chg="mod">
          <ac:chgData name="Ryan Hopkins (2221956)" userId="0f9a8a9f-7446-4dcc-a472-a8534aaba250" providerId="ADAL" clId="{89AA41F2-6D77-5904-9259-444887062D15}" dt="2026-05-08T00:20:51.227" v="1750" actId="2711"/>
          <ac:spMkLst>
            <pc:docMk/>
            <pc:sldMk cId="1976578039" sldId="305"/>
            <ac:spMk id="22" creationId="{AEDE1FA7-3C65-47A5-7DF1-C304A0F644D5}"/>
          </ac:spMkLst>
        </pc:spChg>
        <pc:spChg chg="mod">
          <ac:chgData name="Ryan Hopkins (2221956)" userId="0f9a8a9f-7446-4dcc-a472-a8534aaba250" providerId="ADAL" clId="{89AA41F2-6D77-5904-9259-444887062D15}" dt="2026-05-07T22:57:11.478" v="1143" actId="14100"/>
          <ac:spMkLst>
            <pc:docMk/>
            <pc:sldMk cId="1976578039" sldId="305"/>
            <ac:spMk id="23" creationId="{F174E4EF-7062-9D59-BBE7-BB1858DB1D70}"/>
          </ac:spMkLst>
        </pc:spChg>
        <pc:spChg chg="mod">
          <ac:chgData name="Ryan Hopkins (2221956)" userId="0f9a8a9f-7446-4dcc-a472-a8534aaba250" providerId="ADAL" clId="{89AA41F2-6D77-5904-9259-444887062D15}" dt="2026-05-07T22:57:11.478" v="1143" actId="14100"/>
          <ac:spMkLst>
            <pc:docMk/>
            <pc:sldMk cId="1976578039" sldId="305"/>
            <ac:spMk id="24" creationId="{CD6901D8-B58A-E14A-0FF3-6A550355522F}"/>
          </ac:spMkLst>
        </pc:spChg>
        <pc:spChg chg="mod">
          <ac:chgData name="Ryan Hopkins (2221956)" userId="0f9a8a9f-7446-4dcc-a472-a8534aaba250" providerId="ADAL" clId="{89AA41F2-6D77-5904-9259-444887062D15}" dt="2026-05-07T22:57:11.478" v="1143" actId="14100"/>
          <ac:spMkLst>
            <pc:docMk/>
            <pc:sldMk cId="1976578039" sldId="305"/>
            <ac:spMk id="25" creationId="{F6CDAD0F-E9FD-4345-16B6-62AF34DEDF85}"/>
          </ac:spMkLst>
        </pc:spChg>
        <pc:spChg chg="mod">
          <ac:chgData name="Ryan Hopkins (2221956)" userId="0f9a8a9f-7446-4dcc-a472-a8534aaba250" providerId="ADAL" clId="{89AA41F2-6D77-5904-9259-444887062D15}" dt="2026-05-08T00:22:17.836" v="1765" actId="255"/>
          <ac:spMkLst>
            <pc:docMk/>
            <pc:sldMk cId="1976578039" sldId="305"/>
            <ac:spMk id="26" creationId="{5D6AF906-D1E3-6645-D997-EEC3B387928F}"/>
          </ac:spMkLst>
        </pc:spChg>
        <pc:spChg chg="mod">
          <ac:chgData name="Ryan Hopkins (2221956)" userId="0f9a8a9f-7446-4dcc-a472-a8534aaba250" providerId="ADAL" clId="{89AA41F2-6D77-5904-9259-444887062D15}" dt="2026-05-08T00:20:55.619" v="1751" actId="2711"/>
          <ac:spMkLst>
            <pc:docMk/>
            <pc:sldMk cId="1976578039" sldId="305"/>
            <ac:spMk id="27" creationId="{B145F880-71EA-A61A-659C-C65EDC630316}"/>
          </ac:spMkLst>
        </pc:spChg>
        <pc:spChg chg="mod">
          <ac:chgData name="Ryan Hopkins (2221956)" userId="0f9a8a9f-7446-4dcc-a472-a8534aaba250" providerId="ADAL" clId="{89AA41F2-6D77-5904-9259-444887062D15}" dt="2026-05-07T22:59:06.227" v="1149" actId="14100"/>
          <ac:spMkLst>
            <pc:docMk/>
            <pc:sldMk cId="1976578039" sldId="305"/>
            <ac:spMk id="28" creationId="{59FF8E97-300D-0250-9C16-EBDC9C27AD6B}"/>
          </ac:spMkLst>
        </pc:spChg>
        <pc:spChg chg="add mod">
          <ac:chgData name="Ryan Hopkins (2221956)" userId="0f9a8a9f-7446-4dcc-a472-a8534aaba250" providerId="ADAL" clId="{89AA41F2-6D77-5904-9259-444887062D15}" dt="2026-05-07T22:59:06.227" v="1149" actId="14100"/>
          <ac:spMkLst>
            <pc:docMk/>
            <pc:sldMk cId="1976578039" sldId="305"/>
            <ac:spMk id="29" creationId="{91056E22-4616-4196-430A-348A087A5BC8}"/>
          </ac:spMkLst>
        </pc:spChg>
        <pc:spChg chg="mod">
          <ac:chgData name="Ryan Hopkins (2221956)" userId="0f9a8a9f-7446-4dcc-a472-a8534aaba250" providerId="ADAL" clId="{89AA41F2-6D77-5904-9259-444887062D15}" dt="2026-05-07T22:59:06.227" v="1149" actId="14100"/>
          <ac:spMkLst>
            <pc:docMk/>
            <pc:sldMk cId="1976578039" sldId="305"/>
            <ac:spMk id="30" creationId="{EE850A75-72E6-289A-AA7D-D398123582EA}"/>
          </ac:spMkLst>
        </pc:spChg>
        <pc:spChg chg="add mod">
          <ac:chgData name="Ryan Hopkins (2221956)" userId="0f9a8a9f-7446-4dcc-a472-a8534aaba250" providerId="ADAL" clId="{89AA41F2-6D77-5904-9259-444887062D15}" dt="2026-05-08T00:22:13.231" v="1764" actId="255"/>
          <ac:spMkLst>
            <pc:docMk/>
            <pc:sldMk cId="1976578039" sldId="305"/>
            <ac:spMk id="31" creationId="{FA2CE774-764D-1143-8B27-65E045EA1C37}"/>
          </ac:spMkLst>
        </pc:spChg>
        <pc:spChg chg="mod">
          <ac:chgData name="Ryan Hopkins (2221956)" userId="0f9a8a9f-7446-4dcc-a472-a8534aaba250" providerId="ADAL" clId="{89AA41F2-6D77-5904-9259-444887062D15}" dt="2026-05-08T00:20:59.644" v="1752" actId="2711"/>
          <ac:spMkLst>
            <pc:docMk/>
            <pc:sldMk cId="1976578039" sldId="305"/>
            <ac:spMk id="32" creationId="{318342C3-BE19-50CD-7CAE-E7BC372FB0F5}"/>
          </ac:spMkLst>
        </pc:spChg>
        <pc:spChg chg="mod">
          <ac:chgData name="Ryan Hopkins (2221956)" userId="0f9a8a9f-7446-4dcc-a472-a8534aaba250" providerId="ADAL" clId="{89AA41F2-6D77-5904-9259-444887062D15}" dt="2026-05-07T22:58:04.861" v="1148" actId="14100"/>
          <ac:spMkLst>
            <pc:docMk/>
            <pc:sldMk cId="1976578039" sldId="305"/>
            <ac:spMk id="33" creationId="{F8632B70-B1CD-52C7-57AE-5536CF3B9F46}"/>
          </ac:spMkLst>
        </pc:spChg>
        <pc:spChg chg="mod">
          <ac:chgData name="Ryan Hopkins (2221956)" userId="0f9a8a9f-7446-4dcc-a472-a8534aaba250" providerId="ADAL" clId="{89AA41F2-6D77-5904-9259-444887062D15}" dt="2026-05-07T22:58:04.861" v="1148" actId="14100"/>
          <ac:spMkLst>
            <pc:docMk/>
            <pc:sldMk cId="1976578039" sldId="305"/>
            <ac:spMk id="34" creationId="{489F1B14-33DB-B036-10D5-B3FEB0587042}"/>
          </ac:spMkLst>
        </pc:spChg>
        <pc:spChg chg="mod">
          <ac:chgData name="Ryan Hopkins (2221956)" userId="0f9a8a9f-7446-4dcc-a472-a8534aaba250" providerId="ADAL" clId="{89AA41F2-6D77-5904-9259-444887062D15}" dt="2026-05-07T22:58:04.861" v="1148" actId="14100"/>
          <ac:spMkLst>
            <pc:docMk/>
            <pc:sldMk cId="1976578039" sldId="305"/>
            <ac:spMk id="35" creationId="{A4BF1312-6870-C637-E98F-2D98722CE540}"/>
          </ac:spMkLst>
        </pc:spChg>
        <pc:spChg chg="mod">
          <ac:chgData name="Ryan Hopkins (2221956)" userId="0f9a8a9f-7446-4dcc-a472-a8534aaba250" providerId="ADAL" clId="{89AA41F2-6D77-5904-9259-444887062D15}" dt="2026-05-08T00:22:09.014" v="1763" actId="255"/>
          <ac:spMkLst>
            <pc:docMk/>
            <pc:sldMk cId="1976578039" sldId="305"/>
            <ac:spMk id="36" creationId="{C896242D-78A4-07DD-17F5-6C25AF17D6BA}"/>
          </ac:spMkLst>
        </pc:spChg>
        <pc:spChg chg="mod">
          <ac:chgData name="Ryan Hopkins (2221956)" userId="0f9a8a9f-7446-4dcc-a472-a8534aaba250" providerId="ADAL" clId="{89AA41F2-6D77-5904-9259-444887062D15}" dt="2026-05-08T07:40:24.831" v="1991" actId="20577"/>
          <ac:spMkLst>
            <pc:docMk/>
            <pc:sldMk cId="1976578039" sldId="305"/>
            <ac:spMk id="37" creationId="{833B758B-FC89-6E2E-07CE-BBFF8376E17B}"/>
          </ac:spMkLst>
        </pc:spChg>
        <pc:spChg chg="add del mod">
          <ac:chgData name="Ryan Hopkins (2221956)" userId="0f9a8a9f-7446-4dcc-a472-a8534aaba250" providerId="ADAL" clId="{89AA41F2-6D77-5904-9259-444887062D15}" dt="2026-05-07T22:54:17.634" v="1117"/>
          <ac:spMkLst>
            <pc:docMk/>
            <pc:sldMk cId="1976578039" sldId="305"/>
            <ac:spMk id="38" creationId="{FB7DCAEE-CDFC-E422-D303-0DF7C5950093}"/>
          </ac:spMkLst>
        </pc:spChg>
        <pc:spChg chg="add del mod">
          <ac:chgData name="Ryan Hopkins (2221956)" userId="0f9a8a9f-7446-4dcc-a472-a8534aaba250" providerId="ADAL" clId="{89AA41F2-6D77-5904-9259-444887062D15}" dt="2026-05-07T23:02:30.368" v="1152"/>
          <ac:spMkLst>
            <pc:docMk/>
            <pc:sldMk cId="1976578039" sldId="305"/>
            <ac:spMk id="39" creationId="{757FA759-E2B3-D0B5-A1AA-CB61DFF23DF8}"/>
          </ac:spMkLst>
        </pc:spChg>
        <pc:spChg chg="add mod">
          <ac:chgData name="Ryan Hopkins (2221956)" userId="0f9a8a9f-7446-4dcc-a472-a8534aaba250" providerId="ADAL" clId="{89AA41F2-6D77-5904-9259-444887062D15}" dt="2026-05-08T07:35:03.905" v="1910" actId="20577"/>
          <ac:spMkLst>
            <pc:docMk/>
            <pc:sldMk cId="1976578039" sldId="305"/>
            <ac:spMk id="40" creationId="{E0A229A2-E020-7991-19CB-0FD6B07230CD}"/>
          </ac:spMkLst>
        </pc:spChg>
        <pc:picChg chg="add del mod">
          <ac:chgData name="Ryan Hopkins (2221956)" userId="0f9a8a9f-7446-4dcc-a472-a8534aaba250" providerId="ADAL" clId="{89AA41F2-6D77-5904-9259-444887062D15}" dt="2026-05-07T22:50:36.960" v="1083" actId="478"/>
          <ac:picMkLst>
            <pc:docMk/>
            <pc:sldMk cId="1976578039" sldId="305"/>
            <ac:picMk id="4" creationId="{99434CF0-15DB-6162-52E1-2E412FAEDA40}"/>
          </ac:picMkLst>
        </pc:picChg>
        <pc:picChg chg="del">
          <ac:chgData name="Ryan Hopkins (2221956)" userId="0f9a8a9f-7446-4dcc-a472-a8534aaba250" providerId="ADAL" clId="{89AA41F2-6D77-5904-9259-444887062D15}" dt="2026-05-07T22:49:16.745" v="1076" actId="21"/>
          <ac:picMkLst>
            <pc:docMk/>
            <pc:sldMk cId="1976578039" sldId="305"/>
            <ac:picMk id="5" creationId="{76A29AE1-F8AD-2788-B157-479107C349A5}"/>
          </ac:picMkLst>
        </pc:picChg>
        <pc:picChg chg="del mod">
          <ac:chgData name="Ryan Hopkins (2221956)" userId="0f9a8a9f-7446-4dcc-a472-a8534aaba250" providerId="ADAL" clId="{89AA41F2-6D77-5904-9259-444887062D15}" dt="2026-05-07T22:50:38.222" v="1085" actId="21"/>
          <ac:picMkLst>
            <pc:docMk/>
            <pc:sldMk cId="1976578039" sldId="305"/>
            <ac:picMk id="6" creationId="{6A01EBEA-094C-0ED7-ACBB-04948CD578EB}"/>
          </ac:picMkLst>
        </pc:picChg>
      </pc:sldChg>
      <pc:sldChg chg="addSp delSp modSp mod setBg">
        <pc:chgData name="Ryan Hopkins (2221956)" userId="0f9a8a9f-7446-4dcc-a472-a8534aaba250" providerId="ADAL" clId="{89AA41F2-6D77-5904-9259-444887062D15}" dt="2026-05-08T00:25:34.679" v="1809" actId="20577"/>
        <pc:sldMkLst>
          <pc:docMk/>
          <pc:sldMk cId="1529606069" sldId="306"/>
        </pc:sldMkLst>
        <pc:spChg chg="mod">
          <ac:chgData name="Ryan Hopkins (2221956)" userId="0f9a8a9f-7446-4dcc-a472-a8534aaba250" providerId="ADAL" clId="{89AA41F2-6D77-5904-9259-444887062D15}" dt="2026-05-08T00:19:00.698" v="1600" actId="20577"/>
          <ac:spMkLst>
            <pc:docMk/>
            <pc:sldMk cId="1529606069" sldId="306"/>
            <ac:spMk id="2" creationId="{AD932938-5C05-FB61-5D38-E6AFDBA28A45}"/>
          </ac:spMkLst>
        </pc:spChg>
        <pc:spChg chg="mod ord">
          <ac:chgData name="Ryan Hopkins (2221956)" userId="0f9a8a9f-7446-4dcc-a472-a8534aaba250" providerId="ADAL" clId="{89AA41F2-6D77-5904-9259-444887062D15}" dt="2026-05-07T23:49:22.441" v="1464" actId="113"/>
          <ac:spMkLst>
            <pc:docMk/>
            <pc:sldMk cId="1529606069" sldId="306"/>
            <ac:spMk id="3" creationId="{11231235-79C5-8F85-FA9D-F661F3F1C96B}"/>
          </ac:spMkLst>
        </pc:spChg>
        <pc:spChg chg="add del mod">
          <ac:chgData name="Ryan Hopkins (2221956)" userId="0f9a8a9f-7446-4dcc-a472-a8534aaba250" providerId="ADAL" clId="{89AA41F2-6D77-5904-9259-444887062D15}" dt="2026-05-08T00:03:41.694" v="1489"/>
          <ac:spMkLst>
            <pc:docMk/>
            <pc:sldMk cId="1529606069" sldId="306"/>
            <ac:spMk id="14" creationId="{2F0EB309-3E98-D4C7-6C26-992516D5C997}"/>
          </ac:spMkLst>
        </pc:spChg>
        <pc:spChg chg="add mod">
          <ac:chgData name="Ryan Hopkins (2221956)" userId="0f9a8a9f-7446-4dcc-a472-a8534aaba250" providerId="ADAL" clId="{89AA41F2-6D77-5904-9259-444887062D15}" dt="2026-05-08T00:18:18.358" v="1593" actId="404"/>
          <ac:spMkLst>
            <pc:docMk/>
            <pc:sldMk cId="1529606069" sldId="306"/>
            <ac:spMk id="17" creationId="{318F6D0A-935D-4DA2-817A-1F5D5E509EA5}"/>
          </ac:spMkLst>
        </pc:spChg>
        <pc:spChg chg="add del mod">
          <ac:chgData name="Ryan Hopkins (2221956)" userId="0f9a8a9f-7446-4dcc-a472-a8534aaba250" providerId="ADAL" clId="{89AA41F2-6D77-5904-9259-444887062D15}" dt="2026-05-08T00:04:30.026" v="1499"/>
          <ac:spMkLst>
            <pc:docMk/>
            <pc:sldMk cId="1529606069" sldId="306"/>
            <ac:spMk id="18" creationId="{F8D951FE-893B-6C84-FE3E-DDE64A0692F5}"/>
          </ac:spMkLst>
        </pc:spChg>
        <pc:spChg chg="add mod">
          <ac:chgData name="Ryan Hopkins (2221956)" userId="0f9a8a9f-7446-4dcc-a472-a8534aaba250" providerId="ADAL" clId="{89AA41F2-6D77-5904-9259-444887062D15}" dt="2026-05-08T00:18:53.324" v="1597" actId="404"/>
          <ac:spMkLst>
            <pc:docMk/>
            <pc:sldMk cId="1529606069" sldId="306"/>
            <ac:spMk id="20" creationId="{515E356D-F16D-D9B1-B4C1-1791D6CA43D9}"/>
          </ac:spMkLst>
        </pc:spChg>
        <pc:spChg chg="add mod">
          <ac:chgData name="Ryan Hopkins (2221956)" userId="0f9a8a9f-7446-4dcc-a472-a8534aaba250" providerId="ADAL" clId="{89AA41F2-6D77-5904-9259-444887062D15}" dt="2026-05-08T00:18:38.726" v="1595" actId="404"/>
          <ac:spMkLst>
            <pc:docMk/>
            <pc:sldMk cId="1529606069" sldId="306"/>
            <ac:spMk id="21" creationId="{F8AAEC4C-7F8F-C140-DF6E-163F7E39D72F}"/>
          </ac:spMkLst>
        </pc:spChg>
        <pc:spChg chg="add mod">
          <ac:chgData name="Ryan Hopkins (2221956)" userId="0f9a8a9f-7446-4dcc-a472-a8534aaba250" providerId="ADAL" clId="{89AA41F2-6D77-5904-9259-444887062D15}" dt="2026-05-08T00:07:45.473" v="1551" actId="1076"/>
          <ac:spMkLst>
            <pc:docMk/>
            <pc:sldMk cId="1529606069" sldId="306"/>
            <ac:spMk id="22" creationId="{90FCABFD-58B0-0E9E-8465-62E482D99B8E}"/>
          </ac:spMkLst>
        </pc:spChg>
        <pc:spChg chg="add mod">
          <ac:chgData name="Ryan Hopkins (2221956)" userId="0f9a8a9f-7446-4dcc-a472-a8534aaba250" providerId="ADAL" clId="{89AA41F2-6D77-5904-9259-444887062D15}" dt="2026-05-08T00:08:06.806" v="1554" actId="1076"/>
          <ac:spMkLst>
            <pc:docMk/>
            <pc:sldMk cId="1529606069" sldId="306"/>
            <ac:spMk id="23" creationId="{43A2A759-7173-9772-2F3B-B8DA09F55303}"/>
          </ac:spMkLst>
        </pc:spChg>
        <pc:spChg chg="add mod">
          <ac:chgData name="Ryan Hopkins (2221956)" userId="0f9a8a9f-7446-4dcc-a472-a8534aaba250" providerId="ADAL" clId="{89AA41F2-6D77-5904-9259-444887062D15}" dt="2026-05-08T00:08:22.489" v="1557" actId="1076"/>
          <ac:spMkLst>
            <pc:docMk/>
            <pc:sldMk cId="1529606069" sldId="306"/>
            <ac:spMk id="24" creationId="{6D94844C-06CF-1B5A-4858-2EEBDF0EAD95}"/>
          </ac:spMkLst>
        </pc:spChg>
        <pc:spChg chg="add mod">
          <ac:chgData name="Ryan Hopkins (2221956)" userId="0f9a8a9f-7446-4dcc-a472-a8534aaba250" providerId="ADAL" clId="{89AA41F2-6D77-5904-9259-444887062D15}" dt="2026-05-08T00:25:34.679" v="1809" actId="20577"/>
          <ac:spMkLst>
            <pc:docMk/>
            <pc:sldMk cId="1529606069" sldId="306"/>
            <ac:spMk id="26" creationId="{A19ED1E2-BE08-0773-209D-4720779A448A}"/>
          </ac:spMkLst>
        </pc:spChg>
        <pc:picChg chg="add mod">
          <ac:chgData name="Ryan Hopkins (2221956)" userId="0f9a8a9f-7446-4dcc-a472-a8534aaba250" providerId="ADAL" clId="{89AA41F2-6D77-5904-9259-444887062D15}" dt="2026-05-08T00:19:04.121" v="1601" actId="1076"/>
          <ac:picMkLst>
            <pc:docMk/>
            <pc:sldMk cId="1529606069" sldId="306"/>
            <ac:picMk id="4" creationId="{147032BC-F709-B17C-2CE3-F09A436F0993}"/>
          </ac:picMkLst>
        </pc:picChg>
        <pc:picChg chg="add mod">
          <ac:chgData name="Ryan Hopkins (2221956)" userId="0f9a8a9f-7446-4dcc-a472-a8534aaba250" providerId="ADAL" clId="{89AA41F2-6D77-5904-9259-444887062D15}" dt="2026-05-07T23:49:52.114" v="1467" actId="1076"/>
          <ac:picMkLst>
            <pc:docMk/>
            <pc:sldMk cId="1529606069" sldId="306"/>
            <ac:picMk id="5" creationId="{9CF4BB45-B75A-9D12-FB69-73D1886CEA1B}"/>
          </ac:picMkLst>
        </pc:picChg>
        <pc:picChg chg="add del mod">
          <ac:chgData name="Ryan Hopkins (2221956)" userId="0f9a8a9f-7446-4dcc-a472-a8534aaba250" providerId="ADAL" clId="{89AA41F2-6D77-5904-9259-444887062D15}" dt="2026-05-07T23:19:52.913" v="1193" actId="478"/>
          <ac:picMkLst>
            <pc:docMk/>
            <pc:sldMk cId="1529606069" sldId="306"/>
            <ac:picMk id="6" creationId="{C08EE8A1-4145-AF33-26FF-E0123E7303AA}"/>
          </ac:picMkLst>
        </pc:picChg>
        <pc:picChg chg="add del mod">
          <ac:chgData name="Ryan Hopkins (2221956)" userId="0f9a8a9f-7446-4dcc-a472-a8534aaba250" providerId="ADAL" clId="{89AA41F2-6D77-5904-9259-444887062D15}" dt="2026-05-07T23:49:48.271" v="1466" actId="478"/>
          <ac:picMkLst>
            <pc:docMk/>
            <pc:sldMk cId="1529606069" sldId="306"/>
            <ac:picMk id="7" creationId="{7AFADCE2-F069-56FF-5EF1-3FC9A36B3BDC}"/>
          </ac:picMkLst>
        </pc:picChg>
        <pc:cxnChg chg="add mod">
          <ac:chgData name="Ryan Hopkins (2221956)" userId="0f9a8a9f-7446-4dcc-a472-a8534aaba250" providerId="ADAL" clId="{89AA41F2-6D77-5904-9259-444887062D15}" dt="2026-05-08T00:07:00.239" v="1511" actId="1076"/>
          <ac:cxnSpMkLst>
            <pc:docMk/>
            <pc:sldMk cId="1529606069" sldId="306"/>
            <ac:cxnSpMk id="9" creationId="{B5142C34-01F8-3112-CB6A-86670D8B75E0}"/>
          </ac:cxnSpMkLst>
        </pc:cxnChg>
        <pc:cxnChg chg="add mod">
          <ac:chgData name="Ryan Hopkins (2221956)" userId="0f9a8a9f-7446-4dcc-a472-a8534aaba250" providerId="ADAL" clId="{89AA41F2-6D77-5904-9259-444887062D15}" dt="2026-05-08T00:04:33.807" v="1500" actId="1076"/>
          <ac:cxnSpMkLst>
            <pc:docMk/>
            <pc:sldMk cId="1529606069" sldId="306"/>
            <ac:cxnSpMk id="10" creationId="{1CF957FD-786D-DF71-99A6-BC7630BCE728}"/>
          </ac:cxnSpMkLst>
        </pc:cxnChg>
        <pc:cxnChg chg="add mod">
          <ac:chgData name="Ryan Hopkins (2221956)" userId="0f9a8a9f-7446-4dcc-a472-a8534aaba250" providerId="ADAL" clId="{89AA41F2-6D77-5904-9259-444887062D15}" dt="2026-05-08T00:19:10.123" v="1602" actId="14100"/>
          <ac:cxnSpMkLst>
            <pc:docMk/>
            <pc:sldMk cId="1529606069" sldId="306"/>
            <ac:cxnSpMk id="11" creationId="{C7036929-DAE2-593E-0550-83569DAA5238}"/>
          </ac:cxnSpMkLst>
        </pc:cxnChg>
        <pc:cxnChg chg="add mod">
          <ac:chgData name="Ryan Hopkins (2221956)" userId="0f9a8a9f-7446-4dcc-a472-a8534aaba250" providerId="ADAL" clId="{89AA41F2-6D77-5904-9259-444887062D15}" dt="2026-05-08T00:03:38.661" v="1487"/>
          <ac:cxnSpMkLst>
            <pc:docMk/>
            <pc:sldMk cId="1529606069" sldId="306"/>
            <ac:cxnSpMk id="15" creationId="{50101058-BE39-754E-2697-BE8CD5BD3A85}"/>
          </ac:cxnSpMkLst>
        </pc:cxnChg>
      </pc:sldChg>
    </pc:docChg>
  </pc:docChgLst>
  <pc:docChgLst>
    <pc:chgData name="Jamie Richards (0852036)" userId="S::0852036@student.uwtsd.ac.uk::cebc3eac-5ce8-4332-a3e4-a71016d01e8a" providerId="AD" clId="Web-{979C1F13-F408-CFCA-A27D-C211AF96FA03}"/>
    <pc:docChg chg="mod modSld">
      <pc:chgData name="Jamie Richards (0852036)" userId="S::0852036@student.uwtsd.ac.uk::cebc3eac-5ce8-4332-a3e4-a71016d01e8a" providerId="AD" clId="Web-{979C1F13-F408-CFCA-A27D-C211AF96FA03}" dt="2026-05-07T09:36:20.267" v="233" actId="1076"/>
      <pc:docMkLst>
        <pc:docMk/>
      </pc:docMkLst>
      <pc:sldChg chg="addSp delSp modSp">
        <pc:chgData name="Jamie Richards (0852036)" userId="S::0852036@student.uwtsd.ac.uk::cebc3eac-5ce8-4332-a3e4-a71016d01e8a" providerId="AD" clId="Web-{979C1F13-F408-CFCA-A27D-C211AF96FA03}" dt="2026-05-07T09:36:20.267" v="233" actId="1076"/>
        <pc:sldMkLst>
          <pc:docMk/>
          <pc:sldMk cId="3904500143" sldId="285"/>
        </pc:sldMkLst>
        <pc:spChg chg="mod">
          <ac:chgData name="Jamie Richards (0852036)" userId="S::0852036@student.uwtsd.ac.uk::cebc3eac-5ce8-4332-a3e4-a71016d01e8a" providerId="AD" clId="Web-{979C1F13-F408-CFCA-A27D-C211AF96FA03}" dt="2026-05-07T09:19:37.577" v="54" actId="1076"/>
          <ac:spMkLst>
            <pc:docMk/>
            <pc:sldMk cId="3904500143" sldId="285"/>
            <ac:spMk id="2" creationId="{570B6C0D-1E8F-C172-5218-9ADE1A31FB20}"/>
          </ac:spMkLst>
        </pc:spChg>
        <pc:spChg chg="mod">
          <ac:chgData name="Jamie Richards (0852036)" userId="S::0852036@student.uwtsd.ac.uk::cebc3eac-5ce8-4332-a3e4-a71016d01e8a" providerId="AD" clId="Web-{979C1F13-F408-CFCA-A27D-C211AF96FA03}" dt="2026-05-07T09:36:20.251" v="230" actId="1076"/>
          <ac:spMkLst>
            <pc:docMk/>
            <pc:sldMk cId="3904500143" sldId="285"/>
            <ac:spMk id="3" creationId="{4E0C82C5-2DC5-E5B6-7F49-AAA7BE865F22}"/>
          </ac:spMkLst>
        </pc:spChg>
        <pc:spChg chg="add mod">
          <ac:chgData name="Jamie Richards (0852036)" userId="S::0852036@student.uwtsd.ac.uk::cebc3eac-5ce8-4332-a3e4-a71016d01e8a" providerId="AD" clId="Web-{979C1F13-F408-CFCA-A27D-C211AF96FA03}" dt="2026-05-07T09:14:42.494" v="9" actId="1076"/>
          <ac:spMkLst>
            <pc:docMk/>
            <pc:sldMk cId="3904500143" sldId="285"/>
            <ac:spMk id="6" creationId="{57085797-537E-3AF3-3EC6-237D835A543C}"/>
          </ac:spMkLst>
        </pc:spChg>
        <pc:spChg chg="add mod">
          <ac:chgData name="Jamie Richards (0852036)" userId="S::0852036@student.uwtsd.ac.uk::cebc3eac-5ce8-4332-a3e4-a71016d01e8a" providerId="AD" clId="Web-{979C1F13-F408-CFCA-A27D-C211AF96FA03}" dt="2026-05-07T09:36:20.251" v="231" actId="1076"/>
          <ac:spMkLst>
            <pc:docMk/>
            <pc:sldMk cId="3904500143" sldId="285"/>
            <ac:spMk id="8" creationId="{EE789439-ECCE-47D2-AABD-F38636AAD117}"/>
          </ac:spMkLst>
        </pc:spChg>
        <pc:spChg chg="add mod">
          <ac:chgData name="Jamie Richards (0852036)" userId="S::0852036@student.uwtsd.ac.uk::cebc3eac-5ce8-4332-a3e4-a71016d01e8a" providerId="AD" clId="Web-{979C1F13-F408-CFCA-A27D-C211AF96FA03}" dt="2026-05-07T09:36:20.267" v="232" actId="1076"/>
          <ac:spMkLst>
            <pc:docMk/>
            <pc:sldMk cId="3904500143" sldId="285"/>
            <ac:spMk id="10" creationId="{B0FD566F-2607-42D3-E272-4475002F7F65}"/>
          </ac:spMkLst>
        </pc:spChg>
        <pc:picChg chg="del mod">
          <ac:chgData name="Jamie Richards (0852036)" userId="S::0852036@student.uwtsd.ac.uk::cebc3eac-5ce8-4332-a3e4-a71016d01e8a" providerId="AD" clId="Web-{979C1F13-F408-CFCA-A27D-C211AF96FA03}" dt="2026-05-07T09:29:40.541" v="100"/>
          <ac:picMkLst>
            <pc:docMk/>
            <pc:sldMk cId="3904500143" sldId="285"/>
            <ac:picMk id="5" creationId="{DAA18022-F32C-B465-58A0-969E89C57955}"/>
          </ac:picMkLst>
        </pc:picChg>
        <pc:picChg chg="add mod">
          <ac:chgData name="Jamie Richards (0852036)" userId="S::0852036@student.uwtsd.ac.uk::cebc3eac-5ce8-4332-a3e4-a71016d01e8a" providerId="AD" clId="Web-{979C1F13-F408-CFCA-A27D-C211AF96FA03}" dt="2026-05-07T09:36:20.267" v="233" actId="1076"/>
          <ac:picMkLst>
            <pc:docMk/>
            <pc:sldMk cId="3904500143" sldId="285"/>
            <ac:picMk id="11" creationId="{2CCCBEFA-489F-1046-7DDF-9B2711144420}"/>
          </ac:picMkLst>
        </pc:picChg>
      </pc:sldChg>
    </pc:docChg>
  </pc:docChgLst>
  <pc:docChgLst>
    <pc:chgData name="Jamie Richards (0852036)" userId="S::0852036@student.uwtsd.ac.uk::cebc3eac-5ce8-4332-a3e4-a71016d01e8a" providerId="AD" clId="Web-{0A622815-A4B0-402E-9D51-3CCE3905F806}"/>
    <pc:docChg chg="modSld">
      <pc:chgData name="Jamie Richards (0852036)" userId="S::0852036@student.uwtsd.ac.uk::cebc3eac-5ce8-4332-a3e4-a71016d01e8a" providerId="AD" clId="Web-{0A622815-A4B0-402E-9D51-3CCE3905F806}" dt="2026-05-08T07:23:12.227" v="0"/>
      <pc:docMkLst>
        <pc:docMk/>
      </pc:docMkLst>
      <pc:sldChg chg="addSp">
        <pc:chgData name="Jamie Richards (0852036)" userId="S::0852036@student.uwtsd.ac.uk::cebc3eac-5ce8-4332-a3e4-a71016d01e8a" providerId="AD" clId="Web-{0A622815-A4B0-402E-9D51-3CCE3905F806}" dt="2026-05-08T07:23:12.227" v="0"/>
        <pc:sldMkLst>
          <pc:docMk/>
          <pc:sldMk cId="2381038558" sldId="293"/>
        </pc:sldMkLst>
        <pc:spChg chg="add">
          <ac:chgData name="Jamie Richards (0852036)" userId="S::0852036@student.uwtsd.ac.uk::cebc3eac-5ce8-4332-a3e4-a71016d01e8a" providerId="AD" clId="Web-{0A622815-A4B0-402E-9D51-3CCE3905F806}" dt="2026-05-08T07:23:12.227" v="0"/>
          <ac:spMkLst>
            <pc:docMk/>
            <pc:sldMk cId="2381038558" sldId="293"/>
            <ac:spMk id="3" creationId="{BA1781B9-6481-C3FB-A61F-26FB8D78F20C}"/>
          </ac:spMkLst>
        </pc:spChg>
      </pc:sldChg>
    </pc:docChg>
  </pc:docChgLst>
  <pc:docChgLst>
    <pc:chgData clId="Web-{E9107EDD-3FAD-B70E-C763-88A34FF8E83C}"/>
    <pc:docChg chg="modSld">
      <pc:chgData name="" userId="" providerId="" clId="Web-{E9107EDD-3FAD-B70E-C763-88A34FF8E83C}" dt="2026-05-06T22:37:52.076" v="5" actId="20577"/>
      <pc:docMkLst>
        <pc:docMk/>
      </pc:docMkLst>
      <pc:sldChg chg="modSp">
        <pc:chgData name="" userId="" providerId="" clId="Web-{E9107EDD-3FAD-B70E-C763-88A34FF8E83C}" dt="2026-05-06T22:37:52.076" v="5" actId="20577"/>
        <pc:sldMkLst>
          <pc:docMk/>
          <pc:sldMk cId="3109278309" sldId="257"/>
        </pc:sldMkLst>
        <pc:spChg chg="mod">
          <ac:chgData name="" userId="" providerId="" clId="Web-{E9107EDD-3FAD-B70E-C763-88A34FF8E83C}" dt="2026-05-06T22:37:52.076" v="5" actId="20577"/>
          <ac:spMkLst>
            <pc:docMk/>
            <pc:sldMk cId="3109278309" sldId="257"/>
            <ac:spMk id="2" creationId="{1E9ECBBB-94F1-BEC9-B8DE-61BC70E1EB5E}"/>
          </ac:spMkLst>
        </pc:spChg>
      </pc:sldChg>
    </pc:docChg>
  </pc:docChgLst>
  <pc:docChgLst>
    <pc:chgData name="Serena Jonathan (2306363)" userId="S::2306363@student.uwtsd.ac.uk::4a471e22-c1df-449f-8dbd-dda0a8d55780" providerId="AD" clId="Web-{07414233-79DB-EE84-5B63-370619B167C2}"/>
    <pc:docChg chg="addSld modSld">
      <pc:chgData name="Serena Jonathan (2306363)" userId="S::2306363@student.uwtsd.ac.uk::4a471e22-c1df-449f-8dbd-dda0a8d55780" providerId="AD" clId="Web-{07414233-79DB-EE84-5B63-370619B167C2}" dt="2026-05-07T23:09:37.113" v="1065" actId="1076"/>
      <pc:docMkLst>
        <pc:docMk/>
      </pc:docMkLst>
      <pc:sldChg chg="addSp delSp modSp">
        <pc:chgData name="Serena Jonathan (2306363)" userId="S::2306363@student.uwtsd.ac.uk::4a471e22-c1df-449f-8dbd-dda0a8d55780" providerId="AD" clId="Web-{07414233-79DB-EE84-5B63-370619B167C2}" dt="2026-05-07T21:33:42.362" v="27" actId="1076"/>
        <pc:sldMkLst>
          <pc:docMk/>
          <pc:sldMk cId="984331307" sldId="274"/>
        </pc:sldMkLst>
        <pc:picChg chg="add del mod">
          <ac:chgData name="Serena Jonathan (2306363)" userId="S::2306363@student.uwtsd.ac.uk::4a471e22-c1df-449f-8dbd-dda0a8d55780" providerId="AD" clId="Web-{07414233-79DB-EE84-5B63-370619B167C2}" dt="2026-05-07T21:24:06.611" v="8"/>
          <ac:picMkLst>
            <pc:docMk/>
            <pc:sldMk cId="984331307" sldId="274"/>
            <ac:picMk id="4" creationId="{8B02F006-DFCA-06AC-1615-24C039F4858C}"/>
          </ac:picMkLst>
        </pc:picChg>
        <pc:picChg chg="add mod modCrop">
          <ac:chgData name="Serena Jonathan (2306363)" userId="S::2306363@student.uwtsd.ac.uk::4a471e22-c1df-449f-8dbd-dda0a8d55780" providerId="AD" clId="Web-{07414233-79DB-EE84-5B63-370619B167C2}" dt="2026-05-07T21:33:42.362" v="27" actId="1076"/>
          <ac:picMkLst>
            <pc:docMk/>
            <pc:sldMk cId="984331307" sldId="274"/>
            <ac:picMk id="5" creationId="{9BF42F61-E6C9-C5ED-917E-011FAE88FC22}"/>
          </ac:picMkLst>
        </pc:picChg>
        <pc:picChg chg="del mod">
          <ac:chgData name="Serena Jonathan (2306363)" userId="S::2306363@student.uwtsd.ac.uk::4a471e22-c1df-449f-8dbd-dda0a8d55780" providerId="AD" clId="Web-{07414233-79DB-EE84-5B63-370619B167C2}" dt="2026-05-07T21:27:16.429" v="9"/>
          <ac:picMkLst>
            <pc:docMk/>
            <pc:sldMk cId="984331307" sldId="274"/>
            <ac:picMk id="1589" creationId="{5A729842-EDA7-82F4-7722-7F1B2CAA9557}"/>
          </ac:picMkLst>
        </pc:picChg>
      </pc:sldChg>
      <pc:sldChg chg="addSp delSp modSp">
        <pc:chgData name="Serena Jonathan (2306363)" userId="S::2306363@student.uwtsd.ac.uk::4a471e22-c1df-449f-8dbd-dda0a8d55780" providerId="AD" clId="Web-{07414233-79DB-EE84-5B63-370619B167C2}" dt="2026-05-07T22:51:54.764" v="780"/>
        <pc:sldMkLst>
          <pc:docMk/>
          <pc:sldMk cId="1415049604" sldId="286"/>
        </pc:sldMkLst>
        <pc:spChg chg="del mod">
          <ac:chgData name="Serena Jonathan (2306363)" userId="S::2306363@student.uwtsd.ac.uk::4a471e22-c1df-449f-8dbd-dda0a8d55780" providerId="AD" clId="Web-{07414233-79DB-EE84-5B63-370619B167C2}" dt="2026-05-07T22:03:59.464" v="185"/>
          <ac:spMkLst>
            <pc:docMk/>
            <pc:sldMk cId="1415049604" sldId="286"/>
            <ac:spMk id="4" creationId="{31F61975-BB29-A7F9-A931-989B3A285BE5}"/>
          </ac:spMkLst>
        </pc:spChg>
        <pc:spChg chg="add del">
          <ac:chgData name="Serena Jonathan (2306363)" userId="S::2306363@student.uwtsd.ac.uk::4a471e22-c1df-449f-8dbd-dda0a8d55780" providerId="AD" clId="Web-{07414233-79DB-EE84-5B63-370619B167C2}" dt="2026-05-07T21:43:05.002" v="57"/>
          <ac:spMkLst>
            <pc:docMk/>
            <pc:sldMk cId="1415049604" sldId="286"/>
            <ac:spMk id="5" creationId="{8A2DBC51-2815-E3D2-9A61-9E5EAB9E93CE}"/>
          </ac:spMkLst>
        </pc:spChg>
        <pc:spChg chg="del mod">
          <ac:chgData name="Serena Jonathan (2306363)" userId="S::2306363@student.uwtsd.ac.uk::4a471e22-c1df-449f-8dbd-dda0a8d55780" providerId="AD" clId="Web-{07414233-79DB-EE84-5B63-370619B167C2}" dt="2026-05-07T22:04:03.198" v="186"/>
          <ac:spMkLst>
            <pc:docMk/>
            <pc:sldMk cId="1415049604" sldId="286"/>
            <ac:spMk id="6" creationId="{884AB1F9-FD65-4B9E-EEF3-131D377D7060}"/>
          </ac:spMkLst>
        </pc:spChg>
        <pc:spChg chg="del">
          <ac:chgData name="Serena Jonathan (2306363)" userId="S::2306363@student.uwtsd.ac.uk::4a471e22-c1df-449f-8dbd-dda0a8d55780" providerId="AD" clId="Web-{07414233-79DB-EE84-5B63-370619B167C2}" dt="2026-05-07T22:06:24.733" v="219"/>
          <ac:spMkLst>
            <pc:docMk/>
            <pc:sldMk cId="1415049604" sldId="286"/>
            <ac:spMk id="7" creationId="{F6F32D1E-D50F-B450-A907-D3506E1C04FE}"/>
          </ac:spMkLst>
        </pc:spChg>
        <pc:spChg chg="add mod">
          <ac:chgData name="Serena Jonathan (2306363)" userId="S::2306363@student.uwtsd.ac.uk::4a471e22-c1df-449f-8dbd-dda0a8d55780" providerId="AD" clId="Web-{07414233-79DB-EE84-5B63-370619B167C2}" dt="2026-05-07T22:03:20.556" v="177" actId="20577"/>
          <ac:spMkLst>
            <pc:docMk/>
            <pc:sldMk cId="1415049604" sldId="286"/>
            <ac:spMk id="9" creationId="{B9D17D96-5C25-18AA-E475-C0574242056B}"/>
          </ac:spMkLst>
        </pc:spChg>
        <pc:spChg chg="del mod">
          <ac:chgData name="Serena Jonathan (2306363)" userId="S::2306363@student.uwtsd.ac.uk::4a471e22-c1df-449f-8dbd-dda0a8d55780" providerId="AD" clId="Web-{07414233-79DB-EE84-5B63-370619B167C2}" dt="2026-05-07T22:06:19.061" v="217"/>
          <ac:spMkLst>
            <pc:docMk/>
            <pc:sldMk cId="1415049604" sldId="286"/>
            <ac:spMk id="11" creationId="{14F160F3-E10B-6218-483C-2966E74F3F88}"/>
          </ac:spMkLst>
        </pc:spChg>
        <pc:spChg chg="del">
          <ac:chgData name="Serena Jonathan (2306363)" userId="S::2306363@student.uwtsd.ac.uk::4a471e22-c1df-449f-8dbd-dda0a8d55780" providerId="AD" clId="Web-{07414233-79DB-EE84-5B63-370619B167C2}" dt="2026-05-07T21:40:41.795" v="38"/>
          <ac:spMkLst>
            <pc:docMk/>
            <pc:sldMk cId="1415049604" sldId="286"/>
            <ac:spMk id="12" creationId="{EEDAEAE8-E413-9970-178F-A58032004211}"/>
          </ac:spMkLst>
        </pc:spChg>
        <pc:spChg chg="del">
          <ac:chgData name="Serena Jonathan (2306363)" userId="S::2306363@student.uwtsd.ac.uk::4a471e22-c1df-449f-8dbd-dda0a8d55780" providerId="AD" clId="Web-{07414233-79DB-EE84-5B63-370619B167C2}" dt="2026-05-07T22:03:56.011" v="184"/>
          <ac:spMkLst>
            <pc:docMk/>
            <pc:sldMk cId="1415049604" sldId="286"/>
            <ac:spMk id="13" creationId="{2FB23F76-D6E6-F523-2F14-B369A7992BA1}"/>
          </ac:spMkLst>
        </pc:spChg>
        <pc:spChg chg="del mod">
          <ac:chgData name="Serena Jonathan (2306363)" userId="S::2306363@student.uwtsd.ac.uk::4a471e22-c1df-449f-8dbd-dda0a8d55780" providerId="AD" clId="Web-{07414233-79DB-EE84-5B63-370619B167C2}" dt="2026-05-07T22:03:51.979" v="183"/>
          <ac:spMkLst>
            <pc:docMk/>
            <pc:sldMk cId="1415049604" sldId="286"/>
            <ac:spMk id="18" creationId="{7B98D54A-C823-2628-E71B-F66E77B5B989}"/>
          </ac:spMkLst>
        </pc:spChg>
        <pc:spChg chg="mod">
          <ac:chgData name="Serena Jonathan (2306363)" userId="S::2306363@student.uwtsd.ac.uk::4a471e22-c1df-449f-8dbd-dda0a8d55780" providerId="AD" clId="Web-{07414233-79DB-EE84-5B63-370619B167C2}" dt="2026-05-07T22:42:03.873" v="580" actId="1076"/>
          <ac:spMkLst>
            <pc:docMk/>
            <pc:sldMk cId="1415049604" sldId="286"/>
            <ac:spMk id="19" creationId="{CAB4289F-51BB-9AB1-A073-B86C10F6B321}"/>
          </ac:spMkLst>
        </pc:spChg>
        <pc:spChg chg="del mod">
          <ac:chgData name="Serena Jonathan (2306363)" userId="S::2306363@student.uwtsd.ac.uk::4a471e22-c1df-449f-8dbd-dda0a8d55780" providerId="AD" clId="Web-{07414233-79DB-EE84-5B63-370619B167C2}" dt="2026-05-07T22:04:11.933" v="189"/>
          <ac:spMkLst>
            <pc:docMk/>
            <pc:sldMk cId="1415049604" sldId="286"/>
            <ac:spMk id="20" creationId="{F775B8D7-BB7D-B204-C4EA-63BE63D6E9FD}"/>
          </ac:spMkLst>
        </pc:spChg>
        <pc:spChg chg="del">
          <ac:chgData name="Serena Jonathan (2306363)" userId="S::2306363@student.uwtsd.ac.uk::4a471e22-c1df-449f-8dbd-dda0a8d55780" providerId="AD" clId="Web-{07414233-79DB-EE84-5B63-370619B167C2}" dt="2026-05-07T22:03:48.526" v="182"/>
          <ac:spMkLst>
            <pc:docMk/>
            <pc:sldMk cId="1415049604" sldId="286"/>
            <ac:spMk id="21" creationId="{36827E80-5B04-BF31-721C-5998999F06FF}"/>
          </ac:spMkLst>
        </pc:spChg>
        <pc:spChg chg="del mod">
          <ac:chgData name="Serena Jonathan (2306363)" userId="S::2306363@student.uwtsd.ac.uk::4a471e22-c1df-449f-8dbd-dda0a8d55780" providerId="AD" clId="Web-{07414233-79DB-EE84-5B63-370619B167C2}" dt="2026-05-07T22:03:45.088" v="181"/>
          <ac:spMkLst>
            <pc:docMk/>
            <pc:sldMk cId="1415049604" sldId="286"/>
            <ac:spMk id="22" creationId="{9CBBF19A-1941-D568-0506-46AAC644FB38}"/>
          </ac:spMkLst>
        </pc:spChg>
        <pc:spChg chg="del">
          <ac:chgData name="Serena Jonathan (2306363)" userId="S::2306363@student.uwtsd.ac.uk::4a471e22-c1df-449f-8dbd-dda0a8d55780" providerId="AD" clId="Web-{07414233-79DB-EE84-5B63-370619B167C2}" dt="2026-05-07T22:03:40.385" v="179"/>
          <ac:spMkLst>
            <pc:docMk/>
            <pc:sldMk cId="1415049604" sldId="286"/>
            <ac:spMk id="23" creationId="{0D2C674F-948A-67C0-CEB0-AEEBFC39601B}"/>
          </ac:spMkLst>
        </pc:spChg>
        <pc:spChg chg="del">
          <ac:chgData name="Serena Jonathan (2306363)" userId="S::2306363@student.uwtsd.ac.uk::4a471e22-c1df-449f-8dbd-dda0a8d55780" providerId="AD" clId="Web-{07414233-79DB-EE84-5B63-370619B167C2}" dt="2026-05-07T21:40:45.295" v="39"/>
          <ac:spMkLst>
            <pc:docMk/>
            <pc:sldMk cId="1415049604" sldId="286"/>
            <ac:spMk id="24" creationId="{983A7420-985B-F292-AA3D-243ACDDCA648}"/>
          </ac:spMkLst>
        </pc:spChg>
        <pc:spChg chg="del">
          <ac:chgData name="Serena Jonathan (2306363)" userId="S::2306363@student.uwtsd.ac.uk::4a471e22-c1df-449f-8dbd-dda0a8d55780" providerId="AD" clId="Web-{07414233-79DB-EE84-5B63-370619B167C2}" dt="2026-05-07T22:04:06.401" v="187"/>
          <ac:spMkLst>
            <pc:docMk/>
            <pc:sldMk cId="1415049604" sldId="286"/>
            <ac:spMk id="25" creationId="{E8C49E6D-795D-98FB-82D1-1CDA96CA6E1F}"/>
          </ac:spMkLst>
        </pc:spChg>
        <pc:spChg chg="del mod">
          <ac:chgData name="Serena Jonathan (2306363)" userId="S::2306363@student.uwtsd.ac.uk::4a471e22-c1df-449f-8dbd-dda0a8d55780" providerId="AD" clId="Web-{07414233-79DB-EE84-5B63-370619B167C2}" dt="2026-05-07T21:42:44.814" v="55"/>
          <ac:spMkLst>
            <pc:docMk/>
            <pc:sldMk cId="1415049604" sldId="286"/>
            <ac:spMk id="26" creationId="{949C691F-0331-12D8-4ABD-868B659093AF}"/>
          </ac:spMkLst>
        </pc:spChg>
        <pc:spChg chg="del">
          <ac:chgData name="Serena Jonathan (2306363)" userId="S::2306363@student.uwtsd.ac.uk::4a471e22-c1df-449f-8dbd-dda0a8d55780" providerId="AD" clId="Web-{07414233-79DB-EE84-5B63-370619B167C2}" dt="2026-05-07T21:45:02.239" v="72"/>
          <ac:spMkLst>
            <pc:docMk/>
            <pc:sldMk cId="1415049604" sldId="286"/>
            <ac:spMk id="27" creationId="{5A8C13FB-C70C-66B2-5B03-3F433DF97541}"/>
          </ac:spMkLst>
        </pc:spChg>
        <pc:spChg chg="del">
          <ac:chgData name="Serena Jonathan (2306363)" userId="S::2306363@student.uwtsd.ac.uk::4a471e22-c1df-449f-8dbd-dda0a8d55780" providerId="AD" clId="Web-{07414233-79DB-EE84-5B63-370619B167C2}" dt="2026-05-07T22:06:21.296" v="218"/>
          <ac:spMkLst>
            <pc:docMk/>
            <pc:sldMk cId="1415049604" sldId="286"/>
            <ac:spMk id="28" creationId="{D03442DC-5A55-2E81-632A-B63B473E65AB}"/>
          </ac:spMkLst>
        </pc:spChg>
        <pc:spChg chg="del">
          <ac:chgData name="Serena Jonathan (2306363)" userId="S::2306363@student.uwtsd.ac.uk::4a471e22-c1df-449f-8dbd-dda0a8d55780" providerId="AD" clId="Web-{07414233-79DB-EE84-5B63-370619B167C2}" dt="2026-05-07T22:06:27.015" v="220"/>
          <ac:spMkLst>
            <pc:docMk/>
            <pc:sldMk cId="1415049604" sldId="286"/>
            <ac:spMk id="29" creationId="{B4ED86FD-0D6D-1AB2-87CA-B0432A24F387}"/>
          </ac:spMkLst>
        </pc:spChg>
        <pc:spChg chg="add mod">
          <ac:chgData name="Serena Jonathan (2306363)" userId="S::2306363@student.uwtsd.ac.uk::4a471e22-c1df-449f-8dbd-dda0a8d55780" providerId="AD" clId="Web-{07414233-79DB-EE84-5B63-370619B167C2}" dt="2026-05-07T22:32:03.919" v="428" actId="1076"/>
          <ac:spMkLst>
            <pc:docMk/>
            <pc:sldMk cId="1415049604" sldId="286"/>
            <ac:spMk id="30" creationId="{8DED2D91-42D2-BC1C-D5A4-8AD9C8CA7C8C}"/>
          </ac:spMkLst>
        </pc:spChg>
        <pc:spChg chg="add mod">
          <ac:chgData name="Serena Jonathan (2306363)" userId="S::2306363@student.uwtsd.ac.uk::4a471e22-c1df-449f-8dbd-dda0a8d55780" providerId="AD" clId="Web-{07414233-79DB-EE84-5B63-370619B167C2}" dt="2026-05-07T22:05:35.998" v="201" actId="1076"/>
          <ac:spMkLst>
            <pc:docMk/>
            <pc:sldMk cId="1415049604" sldId="286"/>
            <ac:spMk id="31" creationId="{B2E8054A-AA6D-D164-277B-E14004CD6E8B}"/>
          </ac:spMkLst>
        </pc:spChg>
        <pc:spChg chg="add mod">
          <ac:chgData name="Serena Jonathan (2306363)" userId="S::2306363@student.uwtsd.ac.uk::4a471e22-c1df-449f-8dbd-dda0a8d55780" providerId="AD" clId="Web-{07414233-79DB-EE84-5B63-370619B167C2}" dt="2026-05-07T22:06:07.686" v="212" actId="1076"/>
          <ac:spMkLst>
            <pc:docMk/>
            <pc:sldMk cId="1415049604" sldId="286"/>
            <ac:spMk id="32" creationId="{C71F6262-CABD-0FAD-3981-E682FF0C8CF7}"/>
          </ac:spMkLst>
        </pc:spChg>
        <pc:spChg chg="add mod">
          <ac:chgData name="Serena Jonathan (2306363)" userId="S::2306363@student.uwtsd.ac.uk::4a471e22-c1df-449f-8dbd-dda0a8d55780" providerId="AD" clId="Web-{07414233-79DB-EE84-5B63-370619B167C2}" dt="2026-05-07T22:06:00.842" v="210" actId="1076"/>
          <ac:spMkLst>
            <pc:docMk/>
            <pc:sldMk cId="1415049604" sldId="286"/>
            <ac:spMk id="33" creationId="{1C2D9C9D-775D-7B9F-7662-CCFFDDFA325B}"/>
          </ac:spMkLst>
        </pc:spChg>
        <pc:spChg chg="add mod">
          <ac:chgData name="Serena Jonathan (2306363)" userId="S::2306363@student.uwtsd.ac.uk::4a471e22-c1df-449f-8dbd-dda0a8d55780" providerId="AD" clId="Web-{07414233-79DB-EE84-5B63-370619B167C2}" dt="2026-05-07T22:06:42.250" v="222" actId="1076"/>
          <ac:spMkLst>
            <pc:docMk/>
            <pc:sldMk cId="1415049604" sldId="286"/>
            <ac:spMk id="34" creationId="{684D7CC2-7155-A115-E9E9-E41FDB9285D0}"/>
          </ac:spMkLst>
        </pc:spChg>
        <pc:spChg chg="add mod">
          <ac:chgData name="Serena Jonathan (2306363)" userId="S::2306363@student.uwtsd.ac.uk::4a471e22-c1df-449f-8dbd-dda0a8d55780" providerId="AD" clId="Web-{07414233-79DB-EE84-5B63-370619B167C2}" dt="2026-05-07T22:06:48.890" v="223" actId="1076"/>
          <ac:spMkLst>
            <pc:docMk/>
            <pc:sldMk cId="1415049604" sldId="286"/>
            <ac:spMk id="35" creationId="{A0274D8A-3237-7FFE-9CCC-2BC810961AAE}"/>
          </ac:spMkLst>
        </pc:spChg>
        <pc:spChg chg="add mod">
          <ac:chgData name="Serena Jonathan (2306363)" userId="S::2306363@student.uwtsd.ac.uk::4a471e22-c1df-449f-8dbd-dda0a8d55780" providerId="AD" clId="Web-{07414233-79DB-EE84-5B63-370619B167C2}" dt="2026-05-07T22:32:03.919" v="426" actId="1076"/>
          <ac:spMkLst>
            <pc:docMk/>
            <pc:sldMk cId="1415049604" sldId="286"/>
            <ac:spMk id="36" creationId="{450FAD57-15AE-0FA6-F1E6-C8F6BA8785B1}"/>
          </ac:spMkLst>
        </pc:spChg>
        <pc:spChg chg="add mod">
          <ac:chgData name="Serena Jonathan (2306363)" userId="S::2306363@student.uwtsd.ac.uk::4a471e22-c1df-449f-8dbd-dda0a8d55780" providerId="AD" clId="Web-{07414233-79DB-EE84-5B63-370619B167C2}" dt="2026-05-07T22:32:03.919" v="425" actId="1076"/>
          <ac:spMkLst>
            <pc:docMk/>
            <pc:sldMk cId="1415049604" sldId="286"/>
            <ac:spMk id="37" creationId="{8BF56C6D-B45D-10BD-BD7B-21F19E58F02D}"/>
          </ac:spMkLst>
        </pc:spChg>
        <pc:spChg chg="add mod">
          <ac:chgData name="Serena Jonathan (2306363)" userId="S::2306363@student.uwtsd.ac.uk::4a471e22-c1df-449f-8dbd-dda0a8d55780" providerId="AD" clId="Web-{07414233-79DB-EE84-5B63-370619B167C2}" dt="2026-05-07T22:32:03.919" v="424" actId="1076"/>
          <ac:spMkLst>
            <pc:docMk/>
            <pc:sldMk cId="1415049604" sldId="286"/>
            <ac:spMk id="38" creationId="{90CCF31C-48BF-6861-61F4-E83EE1AD5ABA}"/>
          </ac:spMkLst>
        </pc:spChg>
        <pc:spChg chg="add del mod">
          <ac:chgData name="Serena Jonathan (2306363)" userId="S::2306363@student.uwtsd.ac.uk::4a471e22-c1df-449f-8dbd-dda0a8d55780" providerId="AD" clId="Web-{07414233-79DB-EE84-5B63-370619B167C2}" dt="2026-05-07T22:31:16.636" v="399"/>
          <ac:spMkLst>
            <pc:docMk/>
            <pc:sldMk cId="1415049604" sldId="286"/>
            <ac:spMk id="41" creationId="{C534514A-0B96-73ED-13D0-76E47EDC236C}"/>
          </ac:spMkLst>
        </pc:spChg>
        <pc:spChg chg="add del">
          <ac:chgData name="Serena Jonathan (2306363)" userId="S::2306363@student.uwtsd.ac.uk::4a471e22-c1df-449f-8dbd-dda0a8d55780" providerId="AD" clId="Web-{07414233-79DB-EE84-5B63-370619B167C2}" dt="2026-05-07T22:31:41.434" v="406"/>
          <ac:spMkLst>
            <pc:docMk/>
            <pc:sldMk cId="1415049604" sldId="286"/>
            <ac:spMk id="42" creationId="{6A259B7C-A3D4-4509-9012-89E1A94DBAD8}"/>
          </ac:spMkLst>
        </pc:spChg>
        <pc:spChg chg="add del mod">
          <ac:chgData name="Serena Jonathan (2306363)" userId="S::2306363@student.uwtsd.ac.uk::4a471e22-c1df-449f-8dbd-dda0a8d55780" providerId="AD" clId="Web-{07414233-79DB-EE84-5B63-370619B167C2}" dt="2026-05-07T22:33:08.342" v="437"/>
          <ac:spMkLst>
            <pc:docMk/>
            <pc:sldMk cId="1415049604" sldId="286"/>
            <ac:spMk id="43" creationId="{26E4E491-32E8-01CF-349C-0E266E837102}"/>
          </ac:spMkLst>
        </pc:spChg>
        <pc:spChg chg="add mod">
          <ac:chgData name="Serena Jonathan (2306363)" userId="S::2306363@student.uwtsd.ac.uk::4a471e22-c1df-449f-8dbd-dda0a8d55780" providerId="AD" clId="Web-{07414233-79DB-EE84-5B63-370619B167C2}" dt="2026-05-07T22:36:44.989" v="493" actId="1076"/>
          <ac:spMkLst>
            <pc:docMk/>
            <pc:sldMk cId="1415049604" sldId="286"/>
            <ac:spMk id="45" creationId="{435D1E2D-A128-6089-96F9-A06E5C3E9496}"/>
          </ac:spMkLst>
        </pc:spChg>
        <pc:spChg chg="add mod">
          <ac:chgData name="Serena Jonathan (2306363)" userId="S::2306363@student.uwtsd.ac.uk::4a471e22-c1df-449f-8dbd-dda0a8d55780" providerId="AD" clId="Web-{07414233-79DB-EE84-5B63-370619B167C2}" dt="2026-05-07T22:39:02.243" v="550" actId="20577"/>
          <ac:spMkLst>
            <pc:docMk/>
            <pc:sldMk cId="1415049604" sldId="286"/>
            <ac:spMk id="46" creationId="{7B0554C2-E763-B52C-FE2F-1D70BD7506B7}"/>
          </ac:spMkLst>
        </pc:spChg>
        <pc:spChg chg="add del mod">
          <ac:chgData name="Serena Jonathan (2306363)" userId="S::2306363@student.uwtsd.ac.uk::4a471e22-c1df-449f-8dbd-dda0a8d55780" providerId="AD" clId="Web-{07414233-79DB-EE84-5B63-370619B167C2}" dt="2026-05-07T22:37:00.536" v="494" actId="1076"/>
          <ac:spMkLst>
            <pc:docMk/>
            <pc:sldMk cId="1415049604" sldId="286"/>
            <ac:spMk id="47" creationId="{78745B37-1ED9-8A13-A81D-95278349B51F}"/>
          </ac:spMkLst>
        </pc:spChg>
        <pc:spChg chg="add del">
          <ac:chgData name="Serena Jonathan (2306363)" userId="S::2306363@student.uwtsd.ac.uk::4a471e22-c1df-449f-8dbd-dda0a8d55780" providerId="AD" clId="Web-{07414233-79DB-EE84-5B63-370619B167C2}" dt="2026-05-07T22:40:27.668" v="569"/>
          <ac:spMkLst>
            <pc:docMk/>
            <pc:sldMk cId="1415049604" sldId="286"/>
            <ac:spMk id="48" creationId="{E5C133C7-8F28-1131-4162-AF610B1EEDCF}"/>
          </ac:spMkLst>
        </pc:spChg>
        <pc:spChg chg="add del">
          <ac:chgData name="Serena Jonathan (2306363)" userId="S::2306363@student.uwtsd.ac.uk::4a471e22-c1df-449f-8dbd-dda0a8d55780" providerId="AD" clId="Web-{07414233-79DB-EE84-5B63-370619B167C2}" dt="2026-05-07T22:40:27.668" v="568"/>
          <ac:spMkLst>
            <pc:docMk/>
            <pc:sldMk cId="1415049604" sldId="286"/>
            <ac:spMk id="49" creationId="{7978F3DF-9FED-1821-DFA4-00FA757AE0CA}"/>
          </ac:spMkLst>
        </pc:spChg>
        <pc:spChg chg="add del">
          <ac:chgData name="Serena Jonathan (2306363)" userId="S::2306363@student.uwtsd.ac.uk::4a471e22-c1df-449f-8dbd-dda0a8d55780" providerId="AD" clId="Web-{07414233-79DB-EE84-5B63-370619B167C2}" dt="2026-05-07T22:40:27.668" v="566"/>
          <ac:spMkLst>
            <pc:docMk/>
            <pc:sldMk cId="1415049604" sldId="286"/>
            <ac:spMk id="51" creationId="{A67E7EF5-EE21-E979-1239-852A2CE67119}"/>
          </ac:spMkLst>
        </pc:spChg>
        <pc:spChg chg="add del">
          <ac:chgData name="Serena Jonathan (2306363)" userId="S::2306363@student.uwtsd.ac.uk::4a471e22-c1df-449f-8dbd-dda0a8d55780" providerId="AD" clId="Web-{07414233-79DB-EE84-5B63-370619B167C2}" dt="2026-05-07T22:40:27.668" v="565"/>
          <ac:spMkLst>
            <pc:docMk/>
            <pc:sldMk cId="1415049604" sldId="286"/>
            <ac:spMk id="52" creationId="{4289EEDC-4204-4A90-4B6C-C8536358204E}"/>
          </ac:spMkLst>
        </pc:spChg>
        <pc:spChg chg="add del">
          <ac:chgData name="Serena Jonathan (2306363)" userId="S::2306363@student.uwtsd.ac.uk::4a471e22-c1df-449f-8dbd-dda0a8d55780" providerId="AD" clId="Web-{07414233-79DB-EE84-5B63-370619B167C2}" dt="2026-05-07T22:40:27.668" v="564"/>
          <ac:spMkLst>
            <pc:docMk/>
            <pc:sldMk cId="1415049604" sldId="286"/>
            <ac:spMk id="53" creationId="{88DCC137-2059-8F1A-F6A8-A0FC1F18A0B7}"/>
          </ac:spMkLst>
        </pc:spChg>
        <pc:spChg chg="add mod">
          <ac:chgData name="Serena Jonathan (2306363)" userId="S::2306363@student.uwtsd.ac.uk::4a471e22-c1df-449f-8dbd-dda0a8d55780" providerId="AD" clId="Web-{07414233-79DB-EE84-5B63-370619B167C2}" dt="2026-05-07T22:42:27.546" v="597" actId="20577"/>
          <ac:spMkLst>
            <pc:docMk/>
            <pc:sldMk cId="1415049604" sldId="286"/>
            <ac:spMk id="57" creationId="{DEB90A77-EABE-9058-148D-8520E1E8885E}"/>
          </ac:spMkLst>
        </pc:spChg>
        <pc:spChg chg="add mod">
          <ac:chgData name="Serena Jonathan (2306363)" userId="S::2306363@student.uwtsd.ac.uk::4a471e22-c1df-449f-8dbd-dda0a8d55780" providerId="AD" clId="Web-{07414233-79DB-EE84-5B63-370619B167C2}" dt="2026-05-07T22:43:09.469" v="616" actId="20577"/>
          <ac:spMkLst>
            <pc:docMk/>
            <pc:sldMk cId="1415049604" sldId="286"/>
            <ac:spMk id="58" creationId="{204B9890-09FD-26F2-EFCB-4A6BA5ABA1FA}"/>
          </ac:spMkLst>
        </pc:spChg>
        <pc:spChg chg="add mod">
          <ac:chgData name="Serena Jonathan (2306363)" userId="S::2306363@student.uwtsd.ac.uk::4a471e22-c1df-449f-8dbd-dda0a8d55780" providerId="AD" clId="Web-{07414233-79DB-EE84-5B63-370619B167C2}" dt="2026-05-07T22:45:25.441" v="676" actId="20577"/>
          <ac:spMkLst>
            <pc:docMk/>
            <pc:sldMk cId="1415049604" sldId="286"/>
            <ac:spMk id="59" creationId="{1FB8EC3A-F54B-4F2A-FBE9-47781CED4DAD}"/>
          </ac:spMkLst>
        </pc:spChg>
        <pc:spChg chg="add mod">
          <ac:chgData name="Serena Jonathan (2306363)" userId="S::2306363@student.uwtsd.ac.uk::4a471e22-c1df-449f-8dbd-dda0a8d55780" providerId="AD" clId="Web-{07414233-79DB-EE84-5B63-370619B167C2}" dt="2026-05-07T22:47:53.335" v="698" actId="20577"/>
          <ac:spMkLst>
            <pc:docMk/>
            <pc:sldMk cId="1415049604" sldId="286"/>
            <ac:spMk id="60" creationId="{0CBB30AB-A383-0045-4C06-D5EFAC5A7544}"/>
          </ac:spMkLst>
        </pc:spChg>
        <pc:spChg chg="add del">
          <ac:chgData name="Serena Jonathan (2306363)" userId="S::2306363@student.uwtsd.ac.uk::4a471e22-c1df-449f-8dbd-dda0a8d55780" providerId="AD" clId="Web-{07414233-79DB-EE84-5B63-370619B167C2}" dt="2026-05-07T22:48:56.478" v="702"/>
          <ac:spMkLst>
            <pc:docMk/>
            <pc:sldMk cId="1415049604" sldId="286"/>
            <ac:spMk id="61" creationId="{E41E7748-2E0C-A5D6-6FDB-A607374E0AA5}"/>
          </ac:spMkLst>
        </pc:spChg>
        <pc:spChg chg="add mod">
          <ac:chgData name="Serena Jonathan (2306363)" userId="S::2306363@student.uwtsd.ac.uk::4a471e22-c1df-449f-8dbd-dda0a8d55780" providerId="AD" clId="Web-{07414233-79DB-EE84-5B63-370619B167C2}" dt="2026-05-07T22:50:02.120" v="760" actId="20577"/>
          <ac:spMkLst>
            <pc:docMk/>
            <pc:sldMk cId="1415049604" sldId="286"/>
            <ac:spMk id="62" creationId="{FB2A0ED4-63B2-B0EC-9165-2B282D9741BE}"/>
          </ac:spMkLst>
        </pc:spChg>
        <pc:spChg chg="add del">
          <ac:chgData name="Serena Jonathan (2306363)" userId="S::2306363@student.uwtsd.ac.uk::4a471e22-c1df-449f-8dbd-dda0a8d55780" providerId="AD" clId="Web-{07414233-79DB-EE84-5B63-370619B167C2}" dt="2026-05-07T22:51:54.764" v="780"/>
          <ac:spMkLst>
            <pc:docMk/>
            <pc:sldMk cId="1415049604" sldId="286"/>
            <ac:spMk id="63" creationId="{36652C60-C915-2A6F-9CE0-0E96D093B9D7}"/>
          </ac:spMkLst>
        </pc:spChg>
        <pc:spChg chg="del">
          <ac:chgData name="Serena Jonathan (2306363)" userId="S::2306363@student.uwtsd.ac.uk::4a471e22-c1df-449f-8dbd-dda0a8d55780" providerId="AD" clId="Web-{07414233-79DB-EE84-5B63-370619B167C2}" dt="2026-05-07T22:04:15.074" v="190"/>
          <ac:spMkLst>
            <pc:docMk/>
            <pc:sldMk cId="1415049604" sldId="286"/>
            <ac:spMk id="156" creationId="{14E0634B-4E02-1155-04B0-7A111CA1CC8C}"/>
          </ac:spMkLst>
        </pc:spChg>
        <pc:picChg chg="del mod modCrop">
          <ac:chgData name="Serena Jonathan (2306363)" userId="S::2306363@student.uwtsd.ac.uk::4a471e22-c1df-449f-8dbd-dda0a8d55780" providerId="AD" clId="Web-{07414233-79DB-EE84-5B63-370619B167C2}" dt="2026-05-07T22:41:37.076" v="574"/>
          <ac:picMkLst>
            <pc:docMk/>
            <pc:sldMk cId="1415049604" sldId="286"/>
            <ac:picMk id="3" creationId="{EC077B2B-E84F-C419-021C-6212930CFC27}"/>
          </ac:picMkLst>
        </pc:picChg>
        <pc:picChg chg="mod modCrop">
          <ac:chgData name="Serena Jonathan (2306363)" userId="S::2306363@student.uwtsd.ac.uk::4a471e22-c1df-449f-8dbd-dda0a8d55780" providerId="AD" clId="Web-{07414233-79DB-EE84-5B63-370619B167C2}" dt="2026-05-07T22:05:47.451" v="206" actId="1076"/>
          <ac:picMkLst>
            <pc:docMk/>
            <pc:sldMk cId="1415049604" sldId="286"/>
            <ac:picMk id="8" creationId="{DCC85932-72B4-182D-2285-7CEDDD8DBA50}"/>
          </ac:picMkLst>
        </pc:picChg>
        <pc:picChg chg="add del mod ord modCrop">
          <ac:chgData name="Serena Jonathan (2306363)" userId="S::2306363@student.uwtsd.ac.uk::4a471e22-c1df-449f-8dbd-dda0a8d55780" providerId="AD" clId="Web-{07414233-79DB-EE84-5B63-370619B167C2}" dt="2026-05-07T22:51:22.997" v="777" actId="1076"/>
          <ac:picMkLst>
            <pc:docMk/>
            <pc:sldMk cId="1415049604" sldId="286"/>
            <ac:picMk id="10" creationId="{9948C08D-7D61-44D1-C7F8-28D0D8071F37}"/>
          </ac:picMkLst>
        </pc:picChg>
        <pc:picChg chg="mod modCrop">
          <ac:chgData name="Serena Jonathan (2306363)" userId="S::2306363@student.uwtsd.ac.uk::4a471e22-c1df-449f-8dbd-dda0a8d55780" providerId="AD" clId="Web-{07414233-79DB-EE84-5B63-370619B167C2}" dt="2026-05-07T22:39:48.604" v="555" actId="14100"/>
          <ac:picMkLst>
            <pc:docMk/>
            <pc:sldMk cId="1415049604" sldId="286"/>
            <ac:picMk id="14" creationId="{E864512C-AB8D-F035-1794-CC1B085CDED9}"/>
          </ac:picMkLst>
        </pc:picChg>
        <pc:picChg chg="mod ord modCrop">
          <ac:chgData name="Serena Jonathan (2306363)" userId="S::2306363@student.uwtsd.ac.uk::4a471e22-c1df-449f-8dbd-dda0a8d55780" providerId="AD" clId="Web-{07414233-79DB-EE84-5B63-370619B167C2}" dt="2026-05-07T22:39:58.807" v="556" actId="1076"/>
          <ac:picMkLst>
            <pc:docMk/>
            <pc:sldMk cId="1415049604" sldId="286"/>
            <ac:picMk id="15" creationId="{3E0811FF-789E-DD79-E6E8-6C3EBFCA5E89}"/>
          </ac:picMkLst>
        </pc:picChg>
        <pc:picChg chg="mod modCrop">
          <ac:chgData name="Serena Jonathan (2306363)" userId="S::2306363@student.uwtsd.ac.uk::4a471e22-c1df-449f-8dbd-dda0a8d55780" providerId="AD" clId="Web-{07414233-79DB-EE84-5B63-370619B167C2}" dt="2026-05-07T22:05:55.576" v="209" actId="1076"/>
          <ac:picMkLst>
            <pc:docMk/>
            <pc:sldMk cId="1415049604" sldId="286"/>
            <ac:picMk id="16" creationId="{A82088AD-25AB-6499-07E5-50BA14EE6691}"/>
          </ac:picMkLst>
        </pc:picChg>
        <pc:picChg chg="mod ord modCrop">
          <ac:chgData name="Serena Jonathan (2306363)" userId="S::2306363@student.uwtsd.ac.uk::4a471e22-c1df-449f-8dbd-dda0a8d55780" providerId="AD" clId="Web-{07414233-79DB-EE84-5B63-370619B167C2}" dt="2026-05-07T22:32:03.919" v="427" actId="1076"/>
          <ac:picMkLst>
            <pc:docMk/>
            <pc:sldMk cId="1415049604" sldId="286"/>
            <ac:picMk id="17" creationId="{21ED30CD-EA76-3BB2-E258-CC66B2DC3068}"/>
          </ac:picMkLst>
        </pc:picChg>
        <pc:picChg chg="add del mod modCrop">
          <ac:chgData name="Serena Jonathan (2306363)" userId="S::2306363@student.uwtsd.ac.uk::4a471e22-c1df-449f-8dbd-dda0a8d55780" providerId="AD" clId="Web-{07414233-79DB-EE84-5B63-370619B167C2}" dt="2026-05-07T22:41:03.997" v="570"/>
          <ac:picMkLst>
            <pc:docMk/>
            <pc:sldMk cId="1415049604" sldId="286"/>
            <ac:picMk id="39" creationId="{63F05EBD-1E7E-6B8F-BB2A-4C2554D53F04}"/>
          </ac:picMkLst>
        </pc:picChg>
        <pc:picChg chg="add del mod">
          <ac:chgData name="Serena Jonathan (2306363)" userId="S::2306363@student.uwtsd.ac.uk::4a471e22-c1df-449f-8dbd-dda0a8d55780" providerId="AD" clId="Web-{07414233-79DB-EE84-5B63-370619B167C2}" dt="2026-05-07T22:34:50.314" v="449"/>
          <ac:picMkLst>
            <pc:docMk/>
            <pc:sldMk cId="1415049604" sldId="286"/>
            <ac:picMk id="40" creationId="{4F70FA03-D171-27F9-3651-EC59FE1F28EC}"/>
          </ac:picMkLst>
        </pc:picChg>
        <pc:picChg chg="add mod">
          <ac:chgData name="Serena Jonathan (2306363)" userId="S::2306363@student.uwtsd.ac.uk::4a471e22-c1df-449f-8dbd-dda0a8d55780" providerId="AD" clId="Web-{07414233-79DB-EE84-5B63-370619B167C2}" dt="2026-05-07T22:33:14.343" v="438" actId="1076"/>
          <ac:picMkLst>
            <pc:docMk/>
            <pc:sldMk cId="1415049604" sldId="286"/>
            <ac:picMk id="44" creationId="{2D3CD3A8-B759-53A1-64E8-6FD314D177BF}"/>
          </ac:picMkLst>
        </pc:picChg>
        <pc:picChg chg="add del">
          <ac:chgData name="Serena Jonathan (2306363)" userId="S::2306363@student.uwtsd.ac.uk::4a471e22-c1df-449f-8dbd-dda0a8d55780" providerId="AD" clId="Web-{07414233-79DB-EE84-5B63-370619B167C2}" dt="2026-05-07T22:40:27.668" v="567"/>
          <ac:picMkLst>
            <pc:docMk/>
            <pc:sldMk cId="1415049604" sldId="286"/>
            <ac:picMk id="50" creationId="{CC54B20E-5C58-0B56-5ED1-E66E28B75006}"/>
          </ac:picMkLst>
        </pc:picChg>
        <pc:picChg chg="add mod">
          <ac:chgData name="Serena Jonathan (2306363)" userId="S::2306363@student.uwtsd.ac.uk::4a471e22-c1df-449f-8dbd-dda0a8d55780" providerId="AD" clId="Web-{07414233-79DB-EE84-5B63-370619B167C2}" dt="2026-05-07T22:51:46.107" v="778" actId="1076"/>
          <ac:picMkLst>
            <pc:docMk/>
            <pc:sldMk cId="1415049604" sldId="286"/>
            <ac:picMk id="54" creationId="{148099BE-CFB4-0DBB-75D1-B96DA24EC25D}"/>
          </ac:picMkLst>
        </pc:picChg>
        <pc:picChg chg="add del mod">
          <ac:chgData name="Serena Jonathan (2306363)" userId="S::2306363@student.uwtsd.ac.uk::4a471e22-c1df-449f-8dbd-dda0a8d55780" providerId="AD" clId="Web-{07414233-79DB-EE84-5B63-370619B167C2}" dt="2026-05-07T22:50:23.136" v="765"/>
          <ac:picMkLst>
            <pc:docMk/>
            <pc:sldMk cId="1415049604" sldId="286"/>
            <ac:picMk id="55" creationId="{D5CBF4F4-5EBD-64FD-02D4-A94139013836}"/>
          </ac:picMkLst>
        </pc:picChg>
        <pc:picChg chg="add del mod modCrop">
          <ac:chgData name="Serena Jonathan (2306363)" userId="S::2306363@student.uwtsd.ac.uk::4a471e22-c1df-449f-8dbd-dda0a8d55780" providerId="AD" clId="Web-{07414233-79DB-EE84-5B63-370619B167C2}" dt="2026-05-07T22:50:21.011" v="764"/>
          <ac:picMkLst>
            <pc:docMk/>
            <pc:sldMk cId="1415049604" sldId="286"/>
            <ac:picMk id="56" creationId="{A63EFB1D-1D5A-2BF6-5D92-373316EF4A52}"/>
          </ac:picMkLst>
        </pc:picChg>
      </pc:sldChg>
      <pc:sldChg chg="addSp delSp modSp">
        <pc:chgData name="Serena Jonathan (2306363)" userId="S::2306363@student.uwtsd.ac.uk::4a471e22-c1df-449f-8dbd-dda0a8d55780" providerId="AD" clId="Web-{07414233-79DB-EE84-5B63-370619B167C2}" dt="2026-05-07T21:32:35.064" v="26" actId="14100"/>
        <pc:sldMkLst>
          <pc:docMk/>
          <pc:sldMk cId="2189823500" sldId="302"/>
        </pc:sldMkLst>
        <pc:spChg chg="del">
          <ac:chgData name="Serena Jonathan (2306363)" userId="S::2306363@student.uwtsd.ac.uk::4a471e22-c1df-449f-8dbd-dda0a8d55780" providerId="AD" clId="Web-{07414233-79DB-EE84-5B63-370619B167C2}" dt="2026-05-07T21:30:05.355" v="19"/>
          <ac:spMkLst>
            <pc:docMk/>
            <pc:sldMk cId="2189823500" sldId="302"/>
            <ac:spMk id="3" creationId="{583636FA-5232-34B8-CD65-08BB055C19F7}"/>
          </ac:spMkLst>
        </pc:spChg>
        <pc:picChg chg="del">
          <ac:chgData name="Serena Jonathan (2306363)" userId="S::2306363@student.uwtsd.ac.uk::4a471e22-c1df-449f-8dbd-dda0a8d55780" providerId="AD" clId="Web-{07414233-79DB-EE84-5B63-370619B167C2}" dt="2026-05-07T21:29:57.027" v="18"/>
          <ac:picMkLst>
            <pc:docMk/>
            <pc:sldMk cId="2189823500" sldId="302"/>
            <ac:picMk id="4" creationId="{F2BD9D51-4778-F11C-9A2F-145A624968F7}"/>
          </ac:picMkLst>
        </pc:picChg>
        <pc:picChg chg="add mod ord modCrop">
          <ac:chgData name="Serena Jonathan (2306363)" userId="S::2306363@student.uwtsd.ac.uk::4a471e22-c1df-449f-8dbd-dda0a8d55780" providerId="AD" clId="Web-{07414233-79DB-EE84-5B63-370619B167C2}" dt="2026-05-07T21:32:35.064" v="26" actId="14100"/>
          <ac:picMkLst>
            <pc:docMk/>
            <pc:sldMk cId="2189823500" sldId="302"/>
            <ac:picMk id="5" creationId="{F2993E4F-D8D4-DE31-08E8-41E49341104B}"/>
          </ac:picMkLst>
        </pc:picChg>
      </pc:sldChg>
      <pc:sldChg chg="addSp delSp modSp">
        <pc:chgData name="Serena Jonathan (2306363)" userId="S::2306363@student.uwtsd.ac.uk::4a471e22-c1df-449f-8dbd-dda0a8d55780" providerId="AD" clId="Web-{07414233-79DB-EE84-5B63-370619B167C2}" dt="2026-05-07T21:36:20.538" v="35" actId="14100"/>
        <pc:sldMkLst>
          <pc:docMk/>
          <pc:sldMk cId="1412945100" sldId="303"/>
        </pc:sldMkLst>
        <pc:spChg chg="del">
          <ac:chgData name="Serena Jonathan (2306363)" userId="S::2306363@student.uwtsd.ac.uk::4a471e22-c1df-449f-8dbd-dda0a8d55780" providerId="AD" clId="Web-{07414233-79DB-EE84-5B63-370619B167C2}" dt="2026-05-07T21:35:12.474" v="29"/>
          <ac:spMkLst>
            <pc:docMk/>
            <pc:sldMk cId="1412945100" sldId="303"/>
            <ac:spMk id="3" creationId="{F4597E73-570F-CDF4-85F4-C5CEE637072D}"/>
          </ac:spMkLst>
        </pc:spChg>
        <pc:picChg chg="del">
          <ac:chgData name="Serena Jonathan (2306363)" userId="S::2306363@student.uwtsd.ac.uk::4a471e22-c1df-449f-8dbd-dda0a8d55780" providerId="AD" clId="Web-{07414233-79DB-EE84-5B63-370619B167C2}" dt="2026-05-07T21:35:01.068" v="28"/>
          <ac:picMkLst>
            <pc:docMk/>
            <pc:sldMk cId="1412945100" sldId="303"/>
            <ac:picMk id="4" creationId="{77B9D4F8-0B8D-64FB-E7BC-B4B9223EF5FD}"/>
          </ac:picMkLst>
        </pc:picChg>
        <pc:picChg chg="add mod ord modCrop">
          <ac:chgData name="Serena Jonathan (2306363)" userId="S::2306363@student.uwtsd.ac.uk::4a471e22-c1df-449f-8dbd-dda0a8d55780" providerId="AD" clId="Web-{07414233-79DB-EE84-5B63-370619B167C2}" dt="2026-05-07T21:36:20.538" v="35" actId="14100"/>
          <ac:picMkLst>
            <pc:docMk/>
            <pc:sldMk cId="1412945100" sldId="303"/>
            <ac:picMk id="5" creationId="{9EBD69F0-70FB-03F8-34B2-9184AD1D051D}"/>
          </ac:picMkLst>
        </pc:picChg>
      </pc:sldChg>
      <pc:sldChg chg="addSp delSp modSp add">
        <pc:chgData name="Serena Jonathan (2306363)" userId="S::2306363@student.uwtsd.ac.uk::4a471e22-c1df-449f-8dbd-dda0a8d55780" providerId="AD" clId="Web-{07414233-79DB-EE84-5B63-370619B167C2}" dt="2026-05-07T23:09:37.113" v="1065" actId="1076"/>
        <pc:sldMkLst>
          <pc:docMk/>
          <pc:sldMk cId="1083155126" sldId="307"/>
        </pc:sldMkLst>
        <pc:spChg chg="add mod">
          <ac:chgData name="Serena Jonathan (2306363)" userId="S::2306363@student.uwtsd.ac.uk::4a471e22-c1df-449f-8dbd-dda0a8d55780" providerId="AD" clId="Web-{07414233-79DB-EE84-5B63-370619B167C2}" dt="2026-05-07T22:53:26.094" v="808" actId="1076"/>
          <ac:spMkLst>
            <pc:docMk/>
            <pc:sldMk cId="1083155126" sldId="307"/>
            <ac:spMk id="3" creationId="{B190758F-27CD-6421-AF8B-EC02A6CB1167}"/>
          </ac:spMkLst>
        </pc:spChg>
        <pc:spChg chg="add mod">
          <ac:chgData name="Serena Jonathan (2306363)" userId="S::2306363@student.uwtsd.ac.uk::4a471e22-c1df-449f-8dbd-dda0a8d55780" providerId="AD" clId="Web-{07414233-79DB-EE84-5B63-370619B167C2}" dt="2026-05-07T22:56:36.677" v="844" actId="1076"/>
          <ac:spMkLst>
            <pc:docMk/>
            <pc:sldMk cId="1083155126" sldId="307"/>
            <ac:spMk id="4" creationId="{F4C291F3-B160-EABE-681C-BEE3F0BF8EAD}"/>
          </ac:spMkLst>
        </pc:spChg>
        <pc:spChg chg="add del">
          <ac:chgData name="Serena Jonathan (2306363)" userId="S::2306363@student.uwtsd.ac.uk::4a471e22-c1df-449f-8dbd-dda0a8d55780" providerId="AD" clId="Web-{07414233-79DB-EE84-5B63-370619B167C2}" dt="2026-05-07T22:55:46.707" v="835"/>
          <ac:spMkLst>
            <pc:docMk/>
            <pc:sldMk cId="1083155126" sldId="307"/>
            <ac:spMk id="5" creationId="{AB9148CE-0271-6BEB-7215-03F29F652A7C}"/>
          </ac:spMkLst>
        </pc:spChg>
        <pc:spChg chg="add mod">
          <ac:chgData name="Serena Jonathan (2306363)" userId="S::2306363@student.uwtsd.ac.uk::4a471e22-c1df-449f-8dbd-dda0a8d55780" providerId="AD" clId="Web-{07414233-79DB-EE84-5B63-370619B167C2}" dt="2026-05-07T22:59:47.620" v="870" actId="20577"/>
          <ac:spMkLst>
            <pc:docMk/>
            <pc:sldMk cId="1083155126" sldId="307"/>
            <ac:spMk id="6" creationId="{F533682E-B37A-C878-CE4F-DECDBF6AD469}"/>
          </ac:spMkLst>
        </pc:spChg>
        <pc:spChg chg="add mod">
          <ac:chgData name="Serena Jonathan (2306363)" userId="S::2306363@student.uwtsd.ac.uk::4a471e22-c1df-449f-8dbd-dda0a8d55780" providerId="AD" clId="Web-{07414233-79DB-EE84-5B63-370619B167C2}" dt="2026-05-07T23:09:37.113" v="1065" actId="1076"/>
          <ac:spMkLst>
            <pc:docMk/>
            <pc:sldMk cId="1083155126" sldId="307"/>
            <ac:spMk id="7" creationId="{2135CD82-1701-16BC-CE00-275092122949}"/>
          </ac:spMkLst>
        </pc:spChg>
        <pc:spChg chg="add mod">
          <ac:chgData name="Serena Jonathan (2306363)" userId="S::2306363@student.uwtsd.ac.uk::4a471e22-c1df-449f-8dbd-dda0a8d55780" providerId="AD" clId="Web-{07414233-79DB-EE84-5B63-370619B167C2}" dt="2026-05-07T23:03:49.838" v="900" actId="20577"/>
          <ac:spMkLst>
            <pc:docMk/>
            <pc:sldMk cId="1083155126" sldId="307"/>
            <ac:spMk id="11" creationId="{1E999EBA-96DA-0322-0B3E-5DB874817683}"/>
          </ac:spMkLst>
        </pc:spChg>
        <pc:spChg chg="add mod">
          <ac:chgData name="Serena Jonathan (2306363)" userId="S::2306363@student.uwtsd.ac.uk::4a471e22-c1df-449f-8dbd-dda0a8d55780" providerId="AD" clId="Web-{07414233-79DB-EE84-5B63-370619B167C2}" dt="2026-05-07T23:05:37.216" v="937" actId="1076"/>
          <ac:spMkLst>
            <pc:docMk/>
            <pc:sldMk cId="1083155126" sldId="307"/>
            <ac:spMk id="12" creationId="{CEBC35FC-26E5-DB74-E419-0BC7430BB004}"/>
          </ac:spMkLst>
        </pc:spChg>
        <pc:spChg chg="add del mod">
          <ac:chgData name="Serena Jonathan (2306363)" userId="S::2306363@student.uwtsd.ac.uk::4a471e22-c1df-449f-8dbd-dda0a8d55780" providerId="AD" clId="Web-{07414233-79DB-EE84-5B63-370619B167C2}" dt="2026-05-07T23:05:57.107" v="941"/>
          <ac:spMkLst>
            <pc:docMk/>
            <pc:sldMk cId="1083155126" sldId="307"/>
            <ac:spMk id="13" creationId="{E9A0295F-B0F2-8874-57D7-601CE1B7A333}"/>
          </ac:spMkLst>
        </pc:spChg>
        <pc:spChg chg="add mod">
          <ac:chgData name="Serena Jonathan (2306363)" userId="S::2306363@student.uwtsd.ac.uk::4a471e22-c1df-449f-8dbd-dda0a8d55780" providerId="AD" clId="Web-{07414233-79DB-EE84-5B63-370619B167C2}" dt="2026-05-07T23:07:38.531" v="1015" actId="20577"/>
          <ac:spMkLst>
            <pc:docMk/>
            <pc:sldMk cId="1083155126" sldId="307"/>
            <ac:spMk id="18" creationId="{0BCD1D6F-8BE3-BD2A-9D15-4F82B9809A53}"/>
          </ac:spMkLst>
        </pc:spChg>
        <pc:spChg chg="add del mod">
          <ac:chgData name="Serena Jonathan (2306363)" userId="S::2306363@student.uwtsd.ac.uk::4a471e22-c1df-449f-8dbd-dda0a8d55780" providerId="AD" clId="Web-{07414233-79DB-EE84-5B63-370619B167C2}" dt="2026-05-07T22:56:07.020" v="841"/>
          <ac:spMkLst>
            <pc:docMk/>
            <pc:sldMk cId="1083155126" sldId="307"/>
            <ac:spMk id="47" creationId="{78745B37-1ED9-8A13-A81D-95278349B51F}"/>
          </ac:spMkLst>
        </pc:spChg>
        <pc:spChg chg="mod">
          <ac:chgData name="Serena Jonathan (2306363)" userId="S::2306363@student.uwtsd.ac.uk::4a471e22-c1df-449f-8dbd-dda0a8d55780" providerId="AD" clId="Web-{07414233-79DB-EE84-5B63-370619B167C2}" dt="2026-05-07T22:52:23.749" v="785" actId="20577"/>
          <ac:spMkLst>
            <pc:docMk/>
            <pc:sldMk cId="1083155126" sldId="307"/>
            <ac:spMk id="58" creationId="{204B9890-09FD-26F2-EFCB-4A6BA5ABA1FA}"/>
          </ac:spMkLst>
        </pc:spChg>
        <pc:spChg chg="mod">
          <ac:chgData name="Serena Jonathan (2306363)" userId="S::2306363@student.uwtsd.ac.uk::4a471e22-c1df-449f-8dbd-dda0a8d55780" providerId="AD" clId="Web-{07414233-79DB-EE84-5B63-370619B167C2}" dt="2026-05-07T23:05:45.607" v="938" actId="1076"/>
          <ac:spMkLst>
            <pc:docMk/>
            <pc:sldMk cId="1083155126" sldId="307"/>
            <ac:spMk id="62" creationId="{FB2A0ED4-63B2-B0EC-9165-2B282D9741BE}"/>
          </ac:spMkLst>
        </pc:spChg>
        <pc:spChg chg="mod">
          <ac:chgData name="Serena Jonathan (2306363)" userId="S::2306363@student.uwtsd.ac.uk::4a471e22-c1df-449f-8dbd-dda0a8d55780" providerId="AD" clId="Web-{07414233-79DB-EE84-5B63-370619B167C2}" dt="2026-05-07T23:09:05.815" v="1064" actId="1076"/>
          <ac:spMkLst>
            <pc:docMk/>
            <pc:sldMk cId="1083155126" sldId="307"/>
            <ac:spMk id="150" creationId="{A9A3718C-A571-7B30-C3BD-48E3E1BEBAA3}"/>
          </ac:spMkLst>
        </pc:spChg>
        <pc:picChg chg="mod ord">
          <ac:chgData name="Serena Jonathan (2306363)" userId="S::2306363@student.uwtsd.ac.uk::4a471e22-c1df-449f-8dbd-dda0a8d55780" providerId="AD" clId="Web-{07414233-79DB-EE84-5B63-370619B167C2}" dt="2026-05-07T22:55:18.456" v="825" actId="1076"/>
          <ac:picMkLst>
            <pc:docMk/>
            <pc:sldMk cId="1083155126" sldId="307"/>
            <ac:picMk id="8" creationId="{DCC85932-72B4-182D-2285-7CEDDD8DBA50}"/>
          </ac:picMkLst>
        </pc:picChg>
        <pc:picChg chg="mod ord">
          <ac:chgData name="Serena Jonathan (2306363)" userId="S::2306363@student.uwtsd.ac.uk::4a471e22-c1df-449f-8dbd-dda0a8d55780" providerId="AD" clId="Web-{07414233-79DB-EE84-5B63-370619B167C2}" dt="2026-05-07T23:03:26.844" v="885" actId="1076"/>
          <ac:picMkLst>
            <pc:docMk/>
            <pc:sldMk cId="1083155126" sldId="307"/>
            <ac:picMk id="16" creationId="{A82088AD-25AB-6499-07E5-50BA14EE6691}"/>
          </ac:picMkLst>
        </pc:picChg>
        <pc:picChg chg="del mod">
          <ac:chgData name="Serena Jonathan (2306363)" userId="S::2306363@student.uwtsd.ac.uk::4a471e22-c1df-449f-8dbd-dda0a8d55780" providerId="AD" clId="Web-{07414233-79DB-EE84-5B63-370619B167C2}" dt="2026-05-07T23:08:58.784" v="1063"/>
          <ac:picMkLst>
            <pc:docMk/>
            <pc:sldMk cId="1083155126" sldId="307"/>
            <ac:picMk id="54" creationId="{148099BE-CFB4-0DBB-75D1-B96DA24EC25D}"/>
          </ac:picMkLst>
        </pc:picChg>
      </pc:sldChg>
    </pc:docChg>
  </pc:docChgLst>
  <pc:docChgLst>
    <pc:chgData name="Ryan Hopkins (2221956)" userId="S::2221956@student.uwtsd.ac.uk::0f9a8a9f-7446-4dcc-a472-a8534aaba250" providerId="AD" clId="Web-{3F1EF37B-7F4F-8AA4-C49A-04F5F6770E3D}"/>
    <pc:docChg chg="addSld delSld modSld">
      <pc:chgData name="Ryan Hopkins (2221956)" userId="S::2221956@student.uwtsd.ac.uk::0f9a8a9f-7446-4dcc-a472-a8534aaba250" providerId="AD" clId="Web-{3F1EF37B-7F4F-8AA4-C49A-04F5F6770E3D}" dt="2026-05-06T20:42:21.641" v="3" actId="1076"/>
      <pc:docMkLst>
        <pc:docMk/>
      </pc:docMkLst>
      <pc:sldChg chg="delSp modSp">
        <pc:chgData name="Ryan Hopkins (2221956)" userId="S::2221956@student.uwtsd.ac.uk::0f9a8a9f-7446-4dcc-a472-a8534aaba250" providerId="AD" clId="Web-{3F1EF37B-7F4F-8AA4-C49A-04F5F6770E3D}" dt="2026-05-06T20:42:21.641" v="3" actId="1076"/>
        <pc:sldMkLst>
          <pc:docMk/>
          <pc:sldMk cId="768676700" sldId="279"/>
        </pc:sldMkLst>
        <pc:spChg chg="mod">
          <ac:chgData name="Ryan Hopkins (2221956)" userId="S::2221956@student.uwtsd.ac.uk::0f9a8a9f-7446-4dcc-a472-a8534aaba250" providerId="AD" clId="Web-{3F1EF37B-7F4F-8AA4-C49A-04F5F6770E3D}" dt="2026-05-06T20:42:21.641" v="3" actId="1076"/>
          <ac:spMkLst>
            <pc:docMk/>
            <pc:sldMk cId="768676700" sldId="279"/>
            <ac:spMk id="4" creationId="{D7B11D8B-CC7B-36B2-DA5D-373B8104ECBE}"/>
          </ac:spMkLst>
        </pc:spChg>
      </pc:sldChg>
    </pc:docChg>
  </pc:docChgLst>
  <pc:docChgLst>
    <pc:chgData name="Serena Jonathan (2306363)" userId="S::2306363@student.uwtsd.ac.uk::4a471e22-c1df-449f-8dbd-dda0a8d55780" providerId="AD" clId="Web-{4CC491B0-78CA-F1A9-7DE9-E8637546C6BA}"/>
    <pc:docChg chg="modSld">
      <pc:chgData name="Serena Jonathan (2306363)" userId="S::2306363@student.uwtsd.ac.uk::4a471e22-c1df-449f-8dbd-dda0a8d55780" providerId="AD" clId="Web-{4CC491B0-78CA-F1A9-7DE9-E8637546C6BA}" dt="2026-05-07T13:59:59.289" v="134" actId="1076"/>
      <pc:docMkLst>
        <pc:docMk/>
      </pc:docMkLst>
      <pc:sldChg chg="modSp">
        <pc:chgData name="Serena Jonathan (2306363)" userId="S::2306363@student.uwtsd.ac.uk::4a471e22-c1df-449f-8dbd-dda0a8d55780" providerId="AD" clId="Web-{4CC491B0-78CA-F1A9-7DE9-E8637546C6BA}" dt="2026-05-07T13:00:28.238" v="106" actId="20577"/>
        <pc:sldMkLst>
          <pc:docMk/>
          <pc:sldMk cId="3961037751" sldId="270"/>
        </pc:sldMkLst>
        <pc:spChg chg="mod">
          <ac:chgData name="Serena Jonathan (2306363)" userId="S::2306363@student.uwtsd.ac.uk::4a471e22-c1df-449f-8dbd-dda0a8d55780" providerId="AD" clId="Web-{4CC491B0-78CA-F1A9-7DE9-E8637546C6BA}" dt="2026-05-07T13:00:18.410" v="102" actId="20577"/>
          <ac:spMkLst>
            <pc:docMk/>
            <pc:sldMk cId="3961037751" sldId="270"/>
            <ac:spMk id="1314" creationId="{83F63014-333F-9564-5448-41067B1E08AA}"/>
          </ac:spMkLst>
        </pc:spChg>
        <pc:spChg chg="mod">
          <ac:chgData name="Serena Jonathan (2306363)" userId="S::2306363@student.uwtsd.ac.uk::4a471e22-c1df-449f-8dbd-dda0a8d55780" providerId="AD" clId="Web-{4CC491B0-78CA-F1A9-7DE9-E8637546C6BA}" dt="2026-05-07T13:00:15.941" v="100" actId="20577"/>
          <ac:spMkLst>
            <pc:docMk/>
            <pc:sldMk cId="3961037751" sldId="270"/>
            <ac:spMk id="1489" creationId="{4B167176-1882-43B8-4D2A-CC4C85FCA0C2}"/>
          </ac:spMkLst>
        </pc:spChg>
        <pc:spChg chg="mod">
          <ac:chgData name="Serena Jonathan (2306363)" userId="S::2306363@student.uwtsd.ac.uk::4a471e22-c1df-449f-8dbd-dda0a8d55780" providerId="AD" clId="Web-{4CC491B0-78CA-F1A9-7DE9-E8637546C6BA}" dt="2026-05-07T13:00:02.081" v="87" actId="20577"/>
          <ac:spMkLst>
            <pc:docMk/>
            <pc:sldMk cId="3961037751" sldId="270"/>
            <ac:spMk id="1497" creationId="{B4DB726D-5FAB-FA6D-5C7D-3CC09494A584}"/>
          </ac:spMkLst>
        </pc:spChg>
        <pc:spChg chg="mod">
          <ac:chgData name="Serena Jonathan (2306363)" userId="S::2306363@student.uwtsd.ac.uk::4a471e22-c1df-449f-8dbd-dda0a8d55780" providerId="AD" clId="Web-{4CC491B0-78CA-F1A9-7DE9-E8637546C6BA}" dt="2026-05-07T13:00:21.941" v="104" actId="20577"/>
          <ac:spMkLst>
            <pc:docMk/>
            <pc:sldMk cId="3961037751" sldId="270"/>
            <ac:spMk id="1504" creationId="{B7E6F04C-4553-5B13-B87E-711193B78916}"/>
          </ac:spMkLst>
        </pc:spChg>
        <pc:spChg chg="mod">
          <ac:chgData name="Serena Jonathan (2306363)" userId="S::2306363@student.uwtsd.ac.uk::4a471e22-c1df-449f-8dbd-dda0a8d55780" providerId="AD" clId="Web-{4CC491B0-78CA-F1A9-7DE9-E8637546C6BA}" dt="2026-05-07T13:00:28.238" v="106" actId="20577"/>
          <ac:spMkLst>
            <pc:docMk/>
            <pc:sldMk cId="3961037751" sldId="270"/>
            <ac:spMk id="1511" creationId="{42D0A89C-2A80-FFDA-DBB8-0417170AA634}"/>
          </ac:spMkLst>
        </pc:spChg>
      </pc:sldChg>
      <pc:sldChg chg="modSp">
        <pc:chgData name="Serena Jonathan (2306363)" userId="S::2306363@student.uwtsd.ac.uk::4a471e22-c1df-449f-8dbd-dda0a8d55780" providerId="AD" clId="Web-{4CC491B0-78CA-F1A9-7DE9-E8637546C6BA}" dt="2026-05-07T13:07:18.144" v="123" actId="20577"/>
        <pc:sldMkLst>
          <pc:docMk/>
          <pc:sldMk cId="984331307" sldId="274"/>
        </pc:sldMkLst>
        <pc:spChg chg="mod">
          <ac:chgData name="Serena Jonathan (2306363)" userId="S::2306363@student.uwtsd.ac.uk::4a471e22-c1df-449f-8dbd-dda0a8d55780" providerId="AD" clId="Web-{4CC491B0-78CA-F1A9-7DE9-E8637546C6BA}" dt="2026-05-07T13:07:18.144" v="123" actId="20577"/>
          <ac:spMkLst>
            <pc:docMk/>
            <pc:sldMk cId="984331307" sldId="274"/>
            <ac:spMk id="2" creationId="{31DB30AA-5B23-FDCA-F4E6-CCEA26FF2920}"/>
          </ac:spMkLst>
        </pc:spChg>
      </pc:sldChg>
      <pc:sldChg chg="addSp modSp">
        <pc:chgData name="Serena Jonathan (2306363)" userId="S::2306363@student.uwtsd.ac.uk::4a471e22-c1df-449f-8dbd-dda0a8d55780" providerId="AD" clId="Web-{4CC491B0-78CA-F1A9-7DE9-E8637546C6BA}" dt="2026-05-07T13:59:59.289" v="134" actId="1076"/>
        <pc:sldMkLst>
          <pc:docMk/>
          <pc:sldMk cId="3854180119" sldId="283"/>
        </pc:sldMkLst>
        <pc:spChg chg="mod">
          <ac:chgData name="Serena Jonathan (2306363)" userId="S::2306363@student.uwtsd.ac.uk::4a471e22-c1df-449f-8dbd-dda0a8d55780" providerId="AD" clId="Web-{4CC491B0-78CA-F1A9-7DE9-E8637546C6BA}" dt="2026-05-07T13:16:33.883" v="131" actId="1076"/>
          <ac:spMkLst>
            <pc:docMk/>
            <pc:sldMk cId="3854180119" sldId="283"/>
            <ac:spMk id="2" creationId="{F3F122DB-107B-1AE1-4924-89DE6071F2E4}"/>
          </ac:spMkLst>
        </pc:spChg>
        <pc:spChg chg="mod">
          <ac:chgData name="Serena Jonathan (2306363)" userId="S::2306363@student.uwtsd.ac.uk::4a471e22-c1df-449f-8dbd-dda0a8d55780" providerId="AD" clId="Web-{4CC491B0-78CA-F1A9-7DE9-E8637546C6BA}" dt="2026-05-07T13:18:24.309" v="133" actId="20577"/>
          <ac:spMkLst>
            <pc:docMk/>
            <pc:sldMk cId="3854180119" sldId="283"/>
            <ac:spMk id="3" creationId="{5A027996-E171-FCD8-1BEC-ACAF659D21DA}"/>
          </ac:spMkLst>
        </pc:spChg>
        <pc:spChg chg="add">
          <ac:chgData name="Serena Jonathan (2306363)" userId="S::2306363@student.uwtsd.ac.uk::4a471e22-c1df-449f-8dbd-dda0a8d55780" providerId="AD" clId="Web-{4CC491B0-78CA-F1A9-7DE9-E8637546C6BA}" dt="2026-05-07T13:10:31.339" v="128"/>
          <ac:spMkLst>
            <pc:docMk/>
            <pc:sldMk cId="3854180119" sldId="283"/>
            <ac:spMk id="411" creationId="{D370B246-1B09-4DAD-8CDB-3A3A58B6B555}"/>
          </ac:spMkLst>
        </pc:spChg>
        <pc:graphicFrameChg chg="mod">
          <ac:chgData name="Serena Jonathan (2306363)" userId="S::2306363@student.uwtsd.ac.uk::4a471e22-c1df-449f-8dbd-dda0a8d55780" providerId="AD" clId="Web-{4CC491B0-78CA-F1A9-7DE9-E8637546C6BA}" dt="2026-05-07T13:59:59.289" v="134" actId="1076"/>
          <ac:graphicFrameMkLst>
            <pc:docMk/>
            <pc:sldMk cId="3854180119" sldId="283"/>
            <ac:graphicFrameMk id="4" creationId="{53F28723-C8A1-3B48-07C2-02CD24B54CA9}"/>
          </ac:graphicFrameMkLst>
        </pc:graphicFrameChg>
        <pc:picChg chg="mod">
          <ac:chgData name="Serena Jonathan (2306363)" userId="S::2306363@student.uwtsd.ac.uk::4a471e22-c1df-449f-8dbd-dda0a8d55780" providerId="AD" clId="Web-{4CC491B0-78CA-F1A9-7DE9-E8637546C6BA}" dt="2026-05-07T13:08:56.054" v="126" actId="1076"/>
          <ac:picMkLst>
            <pc:docMk/>
            <pc:sldMk cId="3854180119" sldId="283"/>
            <ac:picMk id="263" creationId="{7BB78104-7B7D-95A8-D29F-112A0C0011E4}"/>
          </ac:picMkLst>
        </pc:picChg>
      </pc:sldChg>
      <pc:sldChg chg="delSp modSp">
        <pc:chgData name="Serena Jonathan (2306363)" userId="S::2306363@student.uwtsd.ac.uk::4a471e22-c1df-449f-8dbd-dda0a8d55780" providerId="AD" clId="Web-{4CC491B0-78CA-F1A9-7DE9-E8637546C6BA}" dt="2026-05-07T12:51:31.547" v="64" actId="1076"/>
        <pc:sldMkLst>
          <pc:docMk/>
          <pc:sldMk cId="3709633856" sldId="294"/>
        </pc:sldMkLst>
        <pc:spChg chg="mod">
          <ac:chgData name="Serena Jonathan (2306363)" userId="S::2306363@student.uwtsd.ac.uk::4a471e22-c1df-449f-8dbd-dda0a8d55780" providerId="AD" clId="Web-{4CC491B0-78CA-F1A9-7DE9-E8637546C6BA}" dt="2026-05-07T12:51:31.547" v="64" actId="1076"/>
          <ac:spMkLst>
            <pc:docMk/>
            <pc:sldMk cId="3709633856" sldId="294"/>
            <ac:spMk id="4" creationId="{BBA3B295-5035-DDFA-6115-6614384504F5}"/>
          </ac:spMkLst>
        </pc:spChg>
        <pc:picChg chg="del">
          <ac:chgData name="Serena Jonathan (2306363)" userId="S::2306363@student.uwtsd.ac.uk::4a471e22-c1df-449f-8dbd-dda0a8d55780" providerId="AD" clId="Web-{4CC491B0-78CA-F1A9-7DE9-E8637546C6BA}" dt="2026-05-07T12:51:04.609" v="18"/>
          <ac:picMkLst>
            <pc:docMk/>
            <pc:sldMk cId="3709633856" sldId="294"/>
            <ac:picMk id="2050" creationId="{AE7A46B0-E54D-92F7-272E-33FDDFBEF221}"/>
          </ac:picMkLst>
        </pc:picChg>
      </pc:sldChg>
    </pc:docChg>
  </pc:docChgLst>
  <pc:docChgLst>
    <pc:chgData name="Max Jones (2305556)" userId="S::2305556@student.uwtsd.ac.uk::f5cc3908-97e3-4533-adb7-7725b5702bdb" providerId="AD" clId="Web-{51B285EE-5BEE-C1B2-1978-3B6E64C6375C}"/>
    <pc:docChg chg="modSld">
      <pc:chgData name="Max Jones (2305556)" userId="S::2305556@student.uwtsd.ac.uk::f5cc3908-97e3-4533-adb7-7725b5702bdb" providerId="AD" clId="Web-{51B285EE-5BEE-C1B2-1978-3B6E64C6375C}" dt="2026-05-07T19:41:45.010" v="29" actId="1076"/>
      <pc:docMkLst>
        <pc:docMk/>
      </pc:docMkLst>
      <pc:sldChg chg="modSp">
        <pc:chgData name="Max Jones (2305556)" userId="S::2305556@student.uwtsd.ac.uk::f5cc3908-97e3-4533-adb7-7725b5702bdb" providerId="AD" clId="Web-{51B285EE-5BEE-C1B2-1978-3B6E64C6375C}" dt="2026-05-07T19:41:45.010" v="29" actId="1076"/>
        <pc:sldMkLst>
          <pc:docMk/>
          <pc:sldMk cId="984331307" sldId="274"/>
        </pc:sldMkLst>
        <pc:spChg chg="mod">
          <ac:chgData name="Max Jones (2305556)" userId="S::2305556@student.uwtsd.ac.uk::f5cc3908-97e3-4533-adb7-7725b5702bdb" providerId="AD" clId="Web-{51B285EE-5BEE-C1B2-1978-3B6E64C6375C}" dt="2026-05-07T19:41:41.650" v="28" actId="20577"/>
          <ac:spMkLst>
            <pc:docMk/>
            <pc:sldMk cId="984331307" sldId="274"/>
            <ac:spMk id="2" creationId="{31DB30AA-5B23-FDCA-F4E6-CCEA26FF2920}"/>
          </ac:spMkLst>
        </pc:spChg>
        <pc:picChg chg="mod">
          <ac:chgData name="Max Jones (2305556)" userId="S::2305556@student.uwtsd.ac.uk::f5cc3908-97e3-4533-adb7-7725b5702bdb" providerId="AD" clId="Web-{51B285EE-5BEE-C1B2-1978-3B6E64C6375C}" dt="2026-05-07T19:41:45.010" v="29" actId="1076"/>
          <ac:picMkLst>
            <pc:docMk/>
            <pc:sldMk cId="984331307" sldId="274"/>
            <ac:picMk id="4" creationId="{724A3542-6613-4B82-6971-D6FBC482EF23}"/>
          </ac:picMkLst>
        </pc:picChg>
      </pc:sldChg>
      <pc:sldChg chg="modSp">
        <pc:chgData name="Max Jones (2305556)" userId="S::2305556@student.uwtsd.ac.uk::f5cc3908-97e3-4533-adb7-7725b5702bdb" providerId="AD" clId="Web-{51B285EE-5BEE-C1B2-1978-3B6E64C6375C}" dt="2026-05-07T13:13:01.308" v="4" actId="20577"/>
        <pc:sldMkLst>
          <pc:docMk/>
          <pc:sldMk cId="2487593835" sldId="287"/>
        </pc:sldMkLst>
        <pc:spChg chg="mod">
          <ac:chgData name="Max Jones (2305556)" userId="S::2305556@student.uwtsd.ac.uk::f5cc3908-97e3-4533-adb7-7725b5702bdb" providerId="AD" clId="Web-{51B285EE-5BEE-C1B2-1978-3B6E64C6375C}" dt="2026-05-07T13:12:58.730" v="2" actId="20577"/>
          <ac:spMkLst>
            <pc:docMk/>
            <pc:sldMk cId="2487593835" sldId="287"/>
            <ac:spMk id="24" creationId="{3D439904-549F-3107-C1EF-9852DF518135}"/>
          </ac:spMkLst>
        </pc:spChg>
        <pc:spChg chg="mod">
          <ac:chgData name="Max Jones (2305556)" userId="S::2305556@student.uwtsd.ac.uk::f5cc3908-97e3-4533-adb7-7725b5702bdb" providerId="AD" clId="Web-{51B285EE-5BEE-C1B2-1978-3B6E64C6375C}" dt="2026-05-07T13:13:00.340" v="3" actId="20577"/>
          <ac:spMkLst>
            <pc:docMk/>
            <pc:sldMk cId="2487593835" sldId="287"/>
            <ac:spMk id="26" creationId="{DD1A07BC-DAEC-811E-B600-2FE3842DFA83}"/>
          </ac:spMkLst>
        </pc:spChg>
        <pc:spChg chg="mod">
          <ac:chgData name="Max Jones (2305556)" userId="S::2305556@student.uwtsd.ac.uk::f5cc3908-97e3-4533-adb7-7725b5702bdb" providerId="AD" clId="Web-{51B285EE-5BEE-C1B2-1978-3B6E64C6375C}" dt="2026-05-07T13:13:01.308" v="4" actId="20577"/>
          <ac:spMkLst>
            <pc:docMk/>
            <pc:sldMk cId="2487593835" sldId="287"/>
            <ac:spMk id="28" creationId="{47A33129-CA44-0F9C-3880-D95067C8D054}"/>
          </ac:spMkLst>
        </pc:spChg>
      </pc:sldChg>
      <pc:sldChg chg="modSp">
        <pc:chgData name="Max Jones (2305556)" userId="S::2305556@student.uwtsd.ac.uk::f5cc3908-97e3-4533-adb7-7725b5702bdb" providerId="AD" clId="Web-{51B285EE-5BEE-C1B2-1978-3B6E64C6375C}" dt="2026-05-07T13:13:07.371" v="7" actId="20577"/>
        <pc:sldMkLst>
          <pc:docMk/>
          <pc:sldMk cId="4160586656" sldId="288"/>
        </pc:sldMkLst>
        <pc:spChg chg="mod">
          <ac:chgData name="Max Jones (2305556)" userId="S::2305556@student.uwtsd.ac.uk::f5cc3908-97e3-4533-adb7-7725b5702bdb" providerId="AD" clId="Web-{51B285EE-5BEE-C1B2-1978-3B6E64C6375C}" dt="2026-05-07T13:13:03.793" v="5" actId="20577"/>
          <ac:spMkLst>
            <pc:docMk/>
            <pc:sldMk cId="4160586656" sldId="288"/>
            <ac:spMk id="4" creationId="{99AC3C36-5187-624C-D9F8-7DE51593D886}"/>
          </ac:spMkLst>
        </pc:spChg>
        <pc:spChg chg="mod">
          <ac:chgData name="Max Jones (2305556)" userId="S::2305556@student.uwtsd.ac.uk::f5cc3908-97e3-4533-adb7-7725b5702bdb" providerId="AD" clId="Web-{51B285EE-5BEE-C1B2-1978-3B6E64C6375C}" dt="2026-05-07T13:13:05.059" v="6" actId="20577"/>
          <ac:spMkLst>
            <pc:docMk/>
            <pc:sldMk cId="4160586656" sldId="288"/>
            <ac:spMk id="6" creationId="{038B900E-23D0-5602-CD44-F81052F005A2}"/>
          </ac:spMkLst>
        </pc:spChg>
        <pc:spChg chg="mod">
          <ac:chgData name="Max Jones (2305556)" userId="S::2305556@student.uwtsd.ac.uk::f5cc3908-97e3-4533-adb7-7725b5702bdb" providerId="AD" clId="Web-{51B285EE-5BEE-C1B2-1978-3B6E64C6375C}" dt="2026-05-07T13:13:07.371" v="7" actId="20577"/>
          <ac:spMkLst>
            <pc:docMk/>
            <pc:sldMk cId="4160586656" sldId="288"/>
            <ac:spMk id="8" creationId="{D91F9DB9-49CC-4CF6-94CD-77A585C6FEF2}"/>
          </ac:spMkLst>
        </pc:spChg>
      </pc:sldChg>
      <pc:sldChg chg="modSp">
        <pc:chgData name="Max Jones (2305556)" userId="S::2305556@student.uwtsd.ac.uk::f5cc3908-97e3-4533-adb7-7725b5702bdb" providerId="AD" clId="Web-{51B285EE-5BEE-C1B2-1978-3B6E64C6375C}" dt="2026-05-07T13:13:14.825" v="10" actId="20577"/>
        <pc:sldMkLst>
          <pc:docMk/>
          <pc:sldMk cId="524093572" sldId="289"/>
        </pc:sldMkLst>
        <pc:spChg chg="mod">
          <ac:chgData name="Max Jones (2305556)" userId="S::2305556@student.uwtsd.ac.uk::f5cc3908-97e3-4533-adb7-7725b5702bdb" providerId="AD" clId="Web-{51B285EE-5BEE-C1B2-1978-3B6E64C6375C}" dt="2026-05-07T13:13:11.356" v="8" actId="20577"/>
          <ac:spMkLst>
            <pc:docMk/>
            <pc:sldMk cId="524093572" sldId="289"/>
            <ac:spMk id="4" creationId="{3BAEB9BC-C0BA-11DE-8319-0246AC52150A}"/>
          </ac:spMkLst>
        </pc:spChg>
        <pc:spChg chg="mod">
          <ac:chgData name="Max Jones (2305556)" userId="S::2305556@student.uwtsd.ac.uk::f5cc3908-97e3-4533-adb7-7725b5702bdb" providerId="AD" clId="Web-{51B285EE-5BEE-C1B2-1978-3B6E64C6375C}" dt="2026-05-07T13:13:12.762" v="9" actId="20577"/>
          <ac:spMkLst>
            <pc:docMk/>
            <pc:sldMk cId="524093572" sldId="289"/>
            <ac:spMk id="6" creationId="{B2BDC300-55F6-7774-8B08-3ECE7A64B933}"/>
          </ac:spMkLst>
        </pc:spChg>
        <pc:spChg chg="mod">
          <ac:chgData name="Max Jones (2305556)" userId="S::2305556@student.uwtsd.ac.uk::f5cc3908-97e3-4533-adb7-7725b5702bdb" providerId="AD" clId="Web-{51B285EE-5BEE-C1B2-1978-3B6E64C6375C}" dt="2026-05-07T13:13:14.825" v="10" actId="20577"/>
          <ac:spMkLst>
            <pc:docMk/>
            <pc:sldMk cId="524093572" sldId="289"/>
            <ac:spMk id="8" creationId="{7752F781-EB0F-8C6E-5122-DD0F6B3DCF2A}"/>
          </ac:spMkLst>
        </pc:spChg>
      </pc:sldChg>
      <pc:sldChg chg="modSp">
        <pc:chgData name="Max Jones (2305556)" userId="S::2305556@student.uwtsd.ac.uk::f5cc3908-97e3-4533-adb7-7725b5702bdb" providerId="AD" clId="Web-{51B285EE-5BEE-C1B2-1978-3B6E64C6375C}" dt="2026-05-07T13:13:50.185" v="15" actId="20577"/>
        <pc:sldMkLst>
          <pc:docMk/>
          <pc:sldMk cId="747419322" sldId="290"/>
        </pc:sldMkLst>
        <pc:spChg chg="mod">
          <ac:chgData name="Max Jones (2305556)" userId="S::2305556@student.uwtsd.ac.uk::f5cc3908-97e3-4533-adb7-7725b5702bdb" providerId="AD" clId="Web-{51B285EE-5BEE-C1B2-1978-3B6E64C6375C}" dt="2026-05-07T13:13:17.965" v="11" actId="20577"/>
          <ac:spMkLst>
            <pc:docMk/>
            <pc:sldMk cId="747419322" sldId="290"/>
            <ac:spMk id="4" creationId="{C052536C-7432-5D11-4A36-29F6B24D5D30}"/>
          </ac:spMkLst>
        </pc:spChg>
        <pc:spChg chg="mod">
          <ac:chgData name="Max Jones (2305556)" userId="S::2305556@student.uwtsd.ac.uk::f5cc3908-97e3-4533-adb7-7725b5702bdb" providerId="AD" clId="Web-{51B285EE-5BEE-C1B2-1978-3B6E64C6375C}" dt="2026-05-07T13:13:19.856" v="12" actId="20577"/>
          <ac:spMkLst>
            <pc:docMk/>
            <pc:sldMk cId="747419322" sldId="290"/>
            <ac:spMk id="6" creationId="{8163D8D0-C862-1B5E-EA9C-35217FF12140}"/>
          </ac:spMkLst>
        </pc:spChg>
        <pc:spChg chg="mod">
          <ac:chgData name="Max Jones (2305556)" userId="S::2305556@student.uwtsd.ac.uk::f5cc3908-97e3-4533-adb7-7725b5702bdb" providerId="AD" clId="Web-{51B285EE-5BEE-C1B2-1978-3B6E64C6375C}" dt="2026-05-07T13:13:50.185" v="15" actId="20577"/>
          <ac:spMkLst>
            <pc:docMk/>
            <pc:sldMk cId="747419322" sldId="290"/>
            <ac:spMk id="8" creationId="{B65B7B42-B0D4-885E-E030-7C36592E5950}"/>
          </ac:spMkLst>
        </pc:spChg>
        <pc:spChg chg="mod">
          <ac:chgData name="Max Jones (2305556)" userId="S::2305556@student.uwtsd.ac.uk::f5cc3908-97e3-4533-adb7-7725b5702bdb" providerId="AD" clId="Web-{51B285EE-5BEE-C1B2-1978-3B6E64C6375C}" dt="2026-05-07T13:13:36.591" v="14" actId="20577"/>
          <ac:spMkLst>
            <pc:docMk/>
            <pc:sldMk cId="747419322" sldId="290"/>
            <ac:spMk id="9" creationId="{74A10DB9-B493-66BC-7884-E2DDCF169ADD}"/>
          </ac:spMkLst>
        </pc:spChg>
      </pc:sldChg>
      <pc:sldChg chg="modSp">
        <pc:chgData name="Max Jones (2305556)" userId="S::2305556@student.uwtsd.ac.uk::f5cc3908-97e3-4533-adb7-7725b5702bdb" providerId="AD" clId="Web-{51B285EE-5BEE-C1B2-1978-3B6E64C6375C}" dt="2026-05-07T19:35:22.526" v="17" actId="20577"/>
        <pc:sldMkLst>
          <pc:docMk/>
          <pc:sldMk cId="774080633" sldId="291"/>
        </pc:sldMkLst>
        <pc:spChg chg="mod">
          <ac:chgData name="Max Jones (2305556)" userId="S::2305556@student.uwtsd.ac.uk::f5cc3908-97e3-4533-adb7-7725b5702bdb" providerId="AD" clId="Web-{51B285EE-5BEE-C1B2-1978-3B6E64C6375C}" dt="2026-05-07T19:35:22.526" v="17" actId="20577"/>
          <ac:spMkLst>
            <pc:docMk/>
            <pc:sldMk cId="774080633" sldId="291"/>
            <ac:spMk id="25" creationId="{309E0938-269F-3A48-01D8-3933FCBEB921}"/>
          </ac:spMkLst>
        </pc:spChg>
      </pc:sldChg>
    </pc:docChg>
  </pc:docChgLst>
  <pc:docChgLst>
    <pc:chgData name="Serena Jonathan (2306363)" userId="S::2306363@student.uwtsd.ac.uk::4a471e22-c1df-449f-8dbd-dda0a8d55780" providerId="AD" clId="Web-{0716F55A-383F-590F-60A1-FD61A2071226}"/>
    <pc:docChg chg="delSld modSld">
      <pc:chgData name="Serena Jonathan (2306363)" userId="S::2306363@student.uwtsd.ac.uk::4a471e22-c1df-449f-8dbd-dda0a8d55780" providerId="AD" clId="Web-{0716F55A-383F-590F-60A1-FD61A2071226}" dt="2026-05-07T23:22:24.560" v="18" actId="1076"/>
      <pc:docMkLst>
        <pc:docMk/>
      </pc:docMkLst>
      <pc:sldChg chg="modSp">
        <pc:chgData name="Serena Jonathan (2306363)" userId="S::2306363@student.uwtsd.ac.uk::4a471e22-c1df-449f-8dbd-dda0a8d55780" providerId="AD" clId="Web-{0716F55A-383F-590F-60A1-FD61A2071226}" dt="2026-05-07T23:20:47.791" v="9" actId="20577"/>
        <pc:sldMkLst>
          <pc:docMk/>
          <pc:sldMk cId="2700943606" sldId="275"/>
        </pc:sldMkLst>
        <pc:spChg chg="mod">
          <ac:chgData name="Serena Jonathan (2306363)" userId="S::2306363@student.uwtsd.ac.uk::4a471e22-c1df-449f-8dbd-dda0a8d55780" providerId="AD" clId="Web-{0716F55A-383F-590F-60A1-FD61A2071226}" dt="2026-05-07T23:20:47.791" v="9" actId="20577"/>
          <ac:spMkLst>
            <pc:docMk/>
            <pc:sldMk cId="2700943606" sldId="275"/>
            <ac:spMk id="3" creationId="{ACEF2648-6F0B-BFF8-0F73-2D11224C81D8}"/>
          </ac:spMkLst>
        </pc:spChg>
      </pc:sldChg>
      <pc:sldChg chg="del">
        <pc:chgData name="Serena Jonathan (2306363)" userId="S::2306363@student.uwtsd.ac.uk::4a471e22-c1df-449f-8dbd-dda0a8d55780" providerId="AD" clId="Web-{0716F55A-383F-590F-60A1-FD61A2071226}" dt="2026-05-07T23:17:13.626" v="0"/>
        <pc:sldMkLst>
          <pc:docMk/>
          <pc:sldMk cId="1415049604" sldId="286"/>
        </pc:sldMkLst>
      </pc:sldChg>
      <pc:sldChg chg="modSp">
        <pc:chgData name="Serena Jonathan (2306363)" userId="S::2306363@student.uwtsd.ac.uk::4a471e22-c1df-449f-8dbd-dda0a8d55780" providerId="AD" clId="Web-{0716F55A-383F-590F-60A1-FD61A2071226}" dt="2026-05-07T23:18:58.209" v="2" actId="1076"/>
        <pc:sldMkLst>
          <pc:docMk/>
          <pc:sldMk cId="2855660831" sldId="304"/>
        </pc:sldMkLst>
        <pc:picChg chg="mod">
          <ac:chgData name="Serena Jonathan (2306363)" userId="S::2306363@student.uwtsd.ac.uk::4a471e22-c1df-449f-8dbd-dda0a8d55780" providerId="AD" clId="Web-{0716F55A-383F-590F-60A1-FD61A2071226}" dt="2026-05-07T23:18:58.209" v="2" actId="1076"/>
          <ac:picMkLst>
            <pc:docMk/>
            <pc:sldMk cId="2855660831" sldId="304"/>
            <ac:picMk id="4" creationId="{E20EDB0D-D25F-625F-77CF-D1E1D21F7B39}"/>
          </ac:picMkLst>
        </pc:picChg>
      </pc:sldChg>
      <pc:sldChg chg="modSp">
        <pc:chgData name="Serena Jonathan (2306363)" userId="S::2306363@student.uwtsd.ac.uk::4a471e22-c1df-449f-8dbd-dda0a8d55780" providerId="AD" clId="Web-{0716F55A-383F-590F-60A1-FD61A2071226}" dt="2026-05-07T23:22:24.560" v="18" actId="1076"/>
        <pc:sldMkLst>
          <pc:docMk/>
          <pc:sldMk cId="1529606069" sldId="306"/>
        </pc:sldMkLst>
        <pc:picChg chg="mod">
          <ac:chgData name="Serena Jonathan (2306363)" userId="S::2306363@student.uwtsd.ac.uk::4a471e22-c1df-449f-8dbd-dda0a8d55780" providerId="AD" clId="Web-{0716F55A-383F-590F-60A1-FD61A2071226}" dt="2026-05-07T23:21:54.059" v="16" actId="1076"/>
          <ac:picMkLst>
            <pc:docMk/>
            <pc:sldMk cId="1529606069" sldId="306"/>
            <ac:picMk id="5" creationId="{9CF4BB45-B75A-9D12-FB69-73D1886CEA1B}"/>
          </ac:picMkLst>
        </pc:picChg>
        <pc:picChg chg="mod">
          <ac:chgData name="Serena Jonathan (2306363)" userId="S::2306363@student.uwtsd.ac.uk::4a471e22-c1df-449f-8dbd-dda0a8d55780" providerId="AD" clId="Web-{0716F55A-383F-590F-60A1-FD61A2071226}" dt="2026-05-07T23:17:52.862" v="1" actId="1076"/>
          <ac:picMkLst>
            <pc:docMk/>
            <pc:sldMk cId="1529606069" sldId="306"/>
            <ac:picMk id="6" creationId="{C08EE8A1-4145-AF33-26FF-E0123E7303AA}"/>
          </ac:picMkLst>
        </pc:picChg>
        <pc:picChg chg="mod">
          <ac:chgData name="Serena Jonathan (2306363)" userId="S::2306363@student.uwtsd.ac.uk::4a471e22-c1df-449f-8dbd-dda0a8d55780" providerId="AD" clId="Web-{0716F55A-383F-590F-60A1-FD61A2071226}" dt="2026-05-07T23:22:24.560" v="18" actId="1076"/>
          <ac:picMkLst>
            <pc:docMk/>
            <pc:sldMk cId="1529606069" sldId="306"/>
            <ac:picMk id="7" creationId="{7AFADCE2-F069-56FF-5EF1-3FC9A36B3BDC}"/>
          </ac:picMkLst>
        </pc:picChg>
      </pc:sldChg>
    </pc:docChg>
  </pc:docChgLst>
  <pc:docChgLst>
    <pc:chgData name="Serena Jonathan (2306363)" userId="S::2306363@student.uwtsd.ac.uk::4a471e22-c1df-449f-8dbd-dda0a8d55780" providerId="AD" clId="Web-{152A79CE-8B3A-102E-FB9E-087D713E93B7}"/>
    <pc:docChg chg="addSld modSld">
      <pc:chgData name="Serena Jonathan (2306363)" userId="S::2306363@student.uwtsd.ac.uk::4a471e22-c1df-449f-8dbd-dda0a8d55780" providerId="AD" clId="Web-{152A79CE-8B3A-102E-FB9E-087D713E93B7}" dt="2026-05-06T16:49:51.598" v="14"/>
      <pc:docMkLst>
        <pc:docMk/>
      </pc:docMkLst>
      <pc:sldChg chg="modSp">
        <pc:chgData name="Serena Jonathan (2306363)" userId="S::2306363@student.uwtsd.ac.uk::4a471e22-c1df-449f-8dbd-dda0a8d55780" providerId="AD" clId="Web-{152A79CE-8B3A-102E-FB9E-087D713E93B7}" dt="2026-05-06T16:41:56.894" v="13" actId="1076"/>
        <pc:sldMkLst>
          <pc:docMk/>
          <pc:sldMk cId="3854180119" sldId="283"/>
        </pc:sldMkLst>
        <pc:spChg chg="mod">
          <ac:chgData name="Serena Jonathan (2306363)" userId="S::2306363@student.uwtsd.ac.uk::4a471e22-c1df-449f-8dbd-dda0a8d55780" providerId="AD" clId="Web-{152A79CE-8B3A-102E-FB9E-087D713E93B7}" dt="2026-05-06T16:40:29.453" v="5" actId="20577"/>
          <ac:spMkLst>
            <pc:docMk/>
            <pc:sldMk cId="3854180119" sldId="283"/>
            <ac:spMk id="2" creationId="{F3F122DB-107B-1AE1-4924-89DE6071F2E4}"/>
          </ac:spMkLst>
        </pc:spChg>
        <pc:spChg chg="mod">
          <ac:chgData name="Serena Jonathan (2306363)" userId="S::2306363@student.uwtsd.ac.uk::4a471e22-c1df-449f-8dbd-dda0a8d55780" providerId="AD" clId="Web-{152A79CE-8B3A-102E-FB9E-087D713E93B7}" dt="2026-05-06T16:41:32.596" v="7" actId="20577"/>
          <ac:spMkLst>
            <pc:docMk/>
            <pc:sldMk cId="3854180119" sldId="283"/>
            <ac:spMk id="3" creationId="{5A027996-E171-FCD8-1BEC-ACAF659D21DA}"/>
          </ac:spMkLst>
        </pc:spChg>
        <pc:graphicFrameChg chg="mod">
          <ac:chgData name="Serena Jonathan (2306363)" userId="S::2306363@student.uwtsd.ac.uk::4a471e22-c1df-449f-8dbd-dda0a8d55780" providerId="AD" clId="Web-{152A79CE-8B3A-102E-FB9E-087D713E93B7}" dt="2026-05-06T16:41:47.847" v="12" actId="1076"/>
          <ac:graphicFrameMkLst>
            <pc:docMk/>
            <pc:sldMk cId="3854180119" sldId="283"/>
            <ac:graphicFrameMk id="4" creationId="{53F28723-C8A1-3B48-07C2-02CD24B54CA9}"/>
          </ac:graphicFrameMkLst>
        </pc:graphicFrameChg>
        <pc:picChg chg="mod">
          <ac:chgData name="Serena Jonathan (2306363)" userId="S::2306363@student.uwtsd.ac.uk::4a471e22-c1df-449f-8dbd-dda0a8d55780" providerId="AD" clId="Web-{152A79CE-8B3A-102E-FB9E-087D713E93B7}" dt="2026-05-06T16:41:56.894" v="13" actId="1076"/>
          <ac:picMkLst>
            <pc:docMk/>
            <pc:sldMk cId="3854180119" sldId="283"/>
            <ac:picMk id="263" creationId="{7BB78104-7B7D-95A8-D29F-112A0C0011E4}"/>
          </ac:picMkLst>
        </pc:picChg>
      </pc:sldChg>
    </pc:docChg>
  </pc:docChgLst>
  <pc:docChgLst>
    <pc:chgData name="Ryan Hopkins (2221956)" userId="S::2221956@student.uwtsd.ac.uk::0f9a8a9f-7446-4dcc-a472-a8534aaba250" providerId="AD" clId="Web-{25327B61-5D19-BD13-B1C0-A4E4123AF765}"/>
    <pc:docChg chg="modSld">
      <pc:chgData name="Ryan Hopkins (2221956)" userId="S::2221956@student.uwtsd.ac.uk::0f9a8a9f-7446-4dcc-a472-a8534aaba250" providerId="AD" clId="Web-{25327B61-5D19-BD13-B1C0-A4E4123AF765}" dt="2026-05-07T23:50:00.226" v="73"/>
      <pc:docMkLst>
        <pc:docMk/>
      </pc:docMkLst>
      <pc:sldChg chg="modSp">
        <pc:chgData name="Ryan Hopkins (2221956)" userId="S::2221956@student.uwtsd.ac.uk::0f9a8a9f-7446-4dcc-a472-a8534aaba250" providerId="AD" clId="Web-{25327B61-5D19-BD13-B1C0-A4E4123AF765}" dt="2026-05-07T22:51:49.642" v="68" actId="14100"/>
        <pc:sldMkLst>
          <pc:docMk/>
          <pc:sldMk cId="1976578039" sldId="305"/>
        </pc:sldMkLst>
        <pc:spChg chg="mod">
          <ac:chgData name="Ryan Hopkins (2221956)" userId="S::2221956@student.uwtsd.ac.uk::0f9a8a9f-7446-4dcc-a472-a8534aaba250" providerId="AD" clId="Web-{25327B61-5D19-BD13-B1C0-A4E4123AF765}" dt="2026-05-07T22:51:49.642" v="68" actId="14100"/>
          <ac:spMkLst>
            <pc:docMk/>
            <pc:sldMk cId="1976578039" sldId="305"/>
            <ac:spMk id="8" creationId="{0A1B6B1D-81F9-791B-4E92-23712C1CB612}"/>
          </ac:spMkLst>
        </pc:spChg>
        <pc:spChg chg="mod">
          <ac:chgData name="Ryan Hopkins (2221956)" userId="S::2221956@student.uwtsd.ac.uk::0f9a8a9f-7446-4dcc-a472-a8534aaba250" providerId="AD" clId="Web-{25327B61-5D19-BD13-B1C0-A4E4123AF765}" dt="2026-05-07T22:51:49.642" v="67" actId="14100"/>
          <ac:spMkLst>
            <pc:docMk/>
            <pc:sldMk cId="1976578039" sldId="305"/>
            <ac:spMk id="9" creationId="{E1B0D1A7-19A9-204D-B1DD-347FF9DF65BC}"/>
          </ac:spMkLst>
        </pc:spChg>
        <pc:spChg chg="mod">
          <ac:chgData name="Ryan Hopkins (2221956)" userId="S::2221956@student.uwtsd.ac.uk::0f9a8a9f-7446-4dcc-a472-a8534aaba250" providerId="AD" clId="Web-{25327B61-5D19-BD13-B1C0-A4E4123AF765}" dt="2026-05-07T22:51:49.642" v="66" actId="14100"/>
          <ac:spMkLst>
            <pc:docMk/>
            <pc:sldMk cId="1976578039" sldId="305"/>
            <ac:spMk id="10" creationId="{42B10230-0565-E692-06A3-B0C3A19F8FA7}"/>
          </ac:spMkLst>
        </pc:spChg>
        <pc:spChg chg="mod">
          <ac:chgData name="Ryan Hopkins (2221956)" userId="S::2221956@student.uwtsd.ac.uk::0f9a8a9f-7446-4dcc-a472-a8534aaba250" providerId="AD" clId="Web-{25327B61-5D19-BD13-B1C0-A4E4123AF765}" dt="2026-05-07T22:51:49.642" v="65" actId="14100"/>
          <ac:spMkLst>
            <pc:docMk/>
            <pc:sldMk cId="1976578039" sldId="305"/>
            <ac:spMk id="11" creationId="{D2E00818-28B8-7E65-89CC-16F3D3401D17}"/>
          </ac:spMkLst>
        </pc:spChg>
        <pc:spChg chg="mod">
          <ac:chgData name="Ryan Hopkins (2221956)" userId="S::2221956@student.uwtsd.ac.uk::0f9a8a9f-7446-4dcc-a472-a8534aaba250" providerId="AD" clId="Web-{25327B61-5D19-BD13-B1C0-A4E4123AF765}" dt="2026-05-07T22:51:49.642" v="64" actId="14100"/>
          <ac:spMkLst>
            <pc:docMk/>
            <pc:sldMk cId="1976578039" sldId="305"/>
            <ac:spMk id="12" creationId="{F589B78D-B705-9E75-DE8B-143DFEF0FCFA}"/>
          </ac:spMkLst>
        </pc:spChg>
        <pc:spChg chg="mod">
          <ac:chgData name="Ryan Hopkins (2221956)" userId="S::2221956@student.uwtsd.ac.uk::0f9a8a9f-7446-4dcc-a472-a8534aaba250" providerId="AD" clId="Web-{25327B61-5D19-BD13-B1C0-A4E4123AF765}" dt="2026-05-07T22:51:49.642" v="63" actId="14100"/>
          <ac:spMkLst>
            <pc:docMk/>
            <pc:sldMk cId="1976578039" sldId="305"/>
            <ac:spMk id="13" creationId="{783A1D6B-45D4-BBB5-3575-A022FCE5FC5D}"/>
          </ac:spMkLst>
        </pc:spChg>
        <pc:spChg chg="mod">
          <ac:chgData name="Ryan Hopkins (2221956)" userId="S::2221956@student.uwtsd.ac.uk::0f9a8a9f-7446-4dcc-a472-a8534aaba250" providerId="AD" clId="Web-{25327B61-5D19-BD13-B1C0-A4E4123AF765}" dt="2026-05-07T22:51:49.642" v="62" actId="14100"/>
          <ac:spMkLst>
            <pc:docMk/>
            <pc:sldMk cId="1976578039" sldId="305"/>
            <ac:spMk id="14" creationId="{DEDC9899-1A59-2A2A-1181-F230FC5615BE}"/>
          </ac:spMkLst>
        </pc:spChg>
        <pc:spChg chg="mod">
          <ac:chgData name="Ryan Hopkins (2221956)" userId="S::2221956@student.uwtsd.ac.uk::0f9a8a9f-7446-4dcc-a472-a8534aaba250" providerId="AD" clId="Web-{25327B61-5D19-BD13-B1C0-A4E4123AF765}" dt="2026-05-07T22:51:49.642" v="61" actId="14100"/>
          <ac:spMkLst>
            <pc:docMk/>
            <pc:sldMk cId="1976578039" sldId="305"/>
            <ac:spMk id="15" creationId="{00E73405-61D7-9379-8384-9D8EC7EAE6FB}"/>
          </ac:spMkLst>
        </pc:spChg>
        <pc:spChg chg="mod">
          <ac:chgData name="Ryan Hopkins (2221956)" userId="S::2221956@student.uwtsd.ac.uk::0f9a8a9f-7446-4dcc-a472-a8534aaba250" providerId="AD" clId="Web-{25327B61-5D19-BD13-B1C0-A4E4123AF765}" dt="2026-05-07T22:51:49.642" v="60" actId="14100"/>
          <ac:spMkLst>
            <pc:docMk/>
            <pc:sldMk cId="1976578039" sldId="305"/>
            <ac:spMk id="16" creationId="{38121E08-9A91-8658-C8AB-0A354D4E2581}"/>
          </ac:spMkLst>
        </pc:spChg>
        <pc:spChg chg="mod">
          <ac:chgData name="Ryan Hopkins (2221956)" userId="S::2221956@student.uwtsd.ac.uk::0f9a8a9f-7446-4dcc-a472-a8534aaba250" providerId="AD" clId="Web-{25327B61-5D19-BD13-B1C0-A4E4123AF765}" dt="2026-05-07T22:51:49.642" v="59" actId="14100"/>
          <ac:spMkLst>
            <pc:docMk/>
            <pc:sldMk cId="1976578039" sldId="305"/>
            <ac:spMk id="17" creationId="{031BC3B5-A267-9EC5-C968-878354FDA7EA}"/>
          </ac:spMkLst>
        </pc:spChg>
        <pc:spChg chg="mod">
          <ac:chgData name="Ryan Hopkins (2221956)" userId="S::2221956@student.uwtsd.ac.uk::0f9a8a9f-7446-4dcc-a472-a8534aaba250" providerId="AD" clId="Web-{25327B61-5D19-BD13-B1C0-A4E4123AF765}" dt="2026-05-07T22:51:49.642" v="58" actId="14100"/>
          <ac:spMkLst>
            <pc:docMk/>
            <pc:sldMk cId="1976578039" sldId="305"/>
            <ac:spMk id="18" creationId="{C1DD91B4-84D4-EBF5-AB02-1CCA994A95E0}"/>
          </ac:spMkLst>
        </pc:spChg>
        <pc:spChg chg="mod">
          <ac:chgData name="Ryan Hopkins (2221956)" userId="S::2221956@student.uwtsd.ac.uk::0f9a8a9f-7446-4dcc-a472-a8534aaba250" providerId="AD" clId="Web-{25327B61-5D19-BD13-B1C0-A4E4123AF765}" dt="2026-05-07T22:51:49.642" v="57" actId="14100"/>
          <ac:spMkLst>
            <pc:docMk/>
            <pc:sldMk cId="1976578039" sldId="305"/>
            <ac:spMk id="19" creationId="{FEEBBB80-8E85-8051-F5E1-585EB32AF466}"/>
          </ac:spMkLst>
        </pc:spChg>
        <pc:spChg chg="mod">
          <ac:chgData name="Ryan Hopkins (2221956)" userId="S::2221956@student.uwtsd.ac.uk::0f9a8a9f-7446-4dcc-a472-a8534aaba250" providerId="AD" clId="Web-{25327B61-5D19-BD13-B1C0-A4E4123AF765}" dt="2026-05-07T22:51:49.642" v="56" actId="14100"/>
          <ac:spMkLst>
            <pc:docMk/>
            <pc:sldMk cId="1976578039" sldId="305"/>
            <ac:spMk id="20" creationId="{EFF9B2CF-179F-43E9-45B2-60E13672CB92}"/>
          </ac:spMkLst>
        </pc:spChg>
        <pc:spChg chg="mod">
          <ac:chgData name="Ryan Hopkins (2221956)" userId="S::2221956@student.uwtsd.ac.uk::0f9a8a9f-7446-4dcc-a472-a8534aaba250" providerId="AD" clId="Web-{25327B61-5D19-BD13-B1C0-A4E4123AF765}" dt="2026-05-07T22:51:49.642" v="55" actId="14100"/>
          <ac:spMkLst>
            <pc:docMk/>
            <pc:sldMk cId="1976578039" sldId="305"/>
            <ac:spMk id="21" creationId="{223501C1-F402-8D23-BF29-149F037ADD29}"/>
          </ac:spMkLst>
        </pc:spChg>
        <pc:spChg chg="mod">
          <ac:chgData name="Ryan Hopkins (2221956)" userId="S::2221956@student.uwtsd.ac.uk::0f9a8a9f-7446-4dcc-a472-a8534aaba250" providerId="AD" clId="Web-{25327B61-5D19-BD13-B1C0-A4E4123AF765}" dt="2026-05-07T22:51:49.642" v="54" actId="14100"/>
          <ac:spMkLst>
            <pc:docMk/>
            <pc:sldMk cId="1976578039" sldId="305"/>
            <ac:spMk id="22" creationId="{AEDE1FA7-3C65-47A5-7DF1-C304A0F644D5}"/>
          </ac:spMkLst>
        </pc:spChg>
        <pc:spChg chg="mod">
          <ac:chgData name="Ryan Hopkins (2221956)" userId="S::2221956@student.uwtsd.ac.uk::0f9a8a9f-7446-4dcc-a472-a8534aaba250" providerId="AD" clId="Web-{25327B61-5D19-BD13-B1C0-A4E4123AF765}" dt="2026-05-07T22:51:49.642" v="53" actId="14100"/>
          <ac:spMkLst>
            <pc:docMk/>
            <pc:sldMk cId="1976578039" sldId="305"/>
            <ac:spMk id="23" creationId="{F174E4EF-7062-9D59-BBE7-BB1858DB1D70}"/>
          </ac:spMkLst>
        </pc:spChg>
        <pc:spChg chg="mod">
          <ac:chgData name="Ryan Hopkins (2221956)" userId="S::2221956@student.uwtsd.ac.uk::0f9a8a9f-7446-4dcc-a472-a8534aaba250" providerId="AD" clId="Web-{25327B61-5D19-BD13-B1C0-A4E4123AF765}" dt="2026-05-07T22:51:49.642" v="52" actId="14100"/>
          <ac:spMkLst>
            <pc:docMk/>
            <pc:sldMk cId="1976578039" sldId="305"/>
            <ac:spMk id="24" creationId="{CD6901D8-B58A-E14A-0FF3-6A550355522F}"/>
          </ac:spMkLst>
        </pc:spChg>
        <pc:spChg chg="mod">
          <ac:chgData name="Ryan Hopkins (2221956)" userId="S::2221956@student.uwtsd.ac.uk::0f9a8a9f-7446-4dcc-a472-a8534aaba250" providerId="AD" clId="Web-{25327B61-5D19-BD13-B1C0-A4E4123AF765}" dt="2026-05-07T22:51:49.642" v="51" actId="14100"/>
          <ac:spMkLst>
            <pc:docMk/>
            <pc:sldMk cId="1976578039" sldId="305"/>
            <ac:spMk id="25" creationId="{F6CDAD0F-E9FD-4345-16B6-62AF34DEDF85}"/>
          </ac:spMkLst>
        </pc:spChg>
        <pc:spChg chg="mod">
          <ac:chgData name="Ryan Hopkins (2221956)" userId="S::2221956@student.uwtsd.ac.uk::0f9a8a9f-7446-4dcc-a472-a8534aaba250" providerId="AD" clId="Web-{25327B61-5D19-BD13-B1C0-A4E4123AF765}" dt="2026-05-07T22:51:49.642" v="50" actId="14100"/>
          <ac:spMkLst>
            <pc:docMk/>
            <pc:sldMk cId="1976578039" sldId="305"/>
            <ac:spMk id="26" creationId="{5D6AF906-D1E3-6645-D997-EEC3B387928F}"/>
          </ac:spMkLst>
        </pc:spChg>
        <pc:spChg chg="mod">
          <ac:chgData name="Ryan Hopkins (2221956)" userId="S::2221956@student.uwtsd.ac.uk::0f9a8a9f-7446-4dcc-a472-a8534aaba250" providerId="AD" clId="Web-{25327B61-5D19-BD13-B1C0-A4E4123AF765}" dt="2026-05-07T22:51:49.627" v="49" actId="14100"/>
          <ac:spMkLst>
            <pc:docMk/>
            <pc:sldMk cId="1976578039" sldId="305"/>
            <ac:spMk id="27" creationId="{B145F880-71EA-A61A-659C-C65EDC630316}"/>
          </ac:spMkLst>
        </pc:spChg>
        <pc:spChg chg="mod">
          <ac:chgData name="Ryan Hopkins (2221956)" userId="S::2221956@student.uwtsd.ac.uk::0f9a8a9f-7446-4dcc-a472-a8534aaba250" providerId="AD" clId="Web-{25327B61-5D19-BD13-B1C0-A4E4123AF765}" dt="2026-05-07T22:51:49.627" v="48" actId="14100"/>
          <ac:spMkLst>
            <pc:docMk/>
            <pc:sldMk cId="1976578039" sldId="305"/>
            <ac:spMk id="28" creationId="{59FF8E97-300D-0250-9C16-EBDC9C27AD6B}"/>
          </ac:spMkLst>
        </pc:spChg>
        <pc:spChg chg="mod">
          <ac:chgData name="Ryan Hopkins (2221956)" userId="S::2221956@student.uwtsd.ac.uk::0f9a8a9f-7446-4dcc-a472-a8534aaba250" providerId="AD" clId="Web-{25327B61-5D19-BD13-B1C0-A4E4123AF765}" dt="2026-05-07T22:51:49.627" v="47" actId="14100"/>
          <ac:spMkLst>
            <pc:docMk/>
            <pc:sldMk cId="1976578039" sldId="305"/>
            <ac:spMk id="29" creationId="{91056E22-4616-4196-430A-348A087A5BC8}"/>
          </ac:spMkLst>
        </pc:spChg>
        <pc:spChg chg="mod">
          <ac:chgData name="Ryan Hopkins (2221956)" userId="S::2221956@student.uwtsd.ac.uk::0f9a8a9f-7446-4dcc-a472-a8534aaba250" providerId="AD" clId="Web-{25327B61-5D19-BD13-B1C0-A4E4123AF765}" dt="2026-05-07T22:51:49.627" v="46" actId="14100"/>
          <ac:spMkLst>
            <pc:docMk/>
            <pc:sldMk cId="1976578039" sldId="305"/>
            <ac:spMk id="30" creationId="{EE850A75-72E6-289A-AA7D-D398123582EA}"/>
          </ac:spMkLst>
        </pc:spChg>
        <pc:spChg chg="mod">
          <ac:chgData name="Ryan Hopkins (2221956)" userId="S::2221956@student.uwtsd.ac.uk::0f9a8a9f-7446-4dcc-a472-a8534aaba250" providerId="AD" clId="Web-{25327B61-5D19-BD13-B1C0-A4E4123AF765}" dt="2026-05-07T22:51:49.627" v="45" actId="14100"/>
          <ac:spMkLst>
            <pc:docMk/>
            <pc:sldMk cId="1976578039" sldId="305"/>
            <ac:spMk id="31" creationId="{FA2CE774-764D-1143-8B27-65E045EA1C37}"/>
          </ac:spMkLst>
        </pc:spChg>
        <pc:spChg chg="mod">
          <ac:chgData name="Ryan Hopkins (2221956)" userId="S::2221956@student.uwtsd.ac.uk::0f9a8a9f-7446-4dcc-a472-a8534aaba250" providerId="AD" clId="Web-{25327B61-5D19-BD13-B1C0-A4E4123AF765}" dt="2026-05-07T22:51:49.627" v="44" actId="14100"/>
          <ac:spMkLst>
            <pc:docMk/>
            <pc:sldMk cId="1976578039" sldId="305"/>
            <ac:spMk id="32" creationId="{318342C3-BE19-50CD-7CAE-E7BC372FB0F5}"/>
          </ac:spMkLst>
        </pc:spChg>
        <pc:spChg chg="mod">
          <ac:chgData name="Ryan Hopkins (2221956)" userId="S::2221956@student.uwtsd.ac.uk::0f9a8a9f-7446-4dcc-a472-a8534aaba250" providerId="AD" clId="Web-{25327B61-5D19-BD13-B1C0-A4E4123AF765}" dt="2026-05-07T22:51:49.627" v="43" actId="14100"/>
          <ac:spMkLst>
            <pc:docMk/>
            <pc:sldMk cId="1976578039" sldId="305"/>
            <ac:spMk id="33" creationId="{F8632B70-B1CD-52C7-57AE-5536CF3B9F46}"/>
          </ac:spMkLst>
        </pc:spChg>
        <pc:spChg chg="mod">
          <ac:chgData name="Ryan Hopkins (2221956)" userId="S::2221956@student.uwtsd.ac.uk::0f9a8a9f-7446-4dcc-a472-a8534aaba250" providerId="AD" clId="Web-{25327B61-5D19-BD13-B1C0-A4E4123AF765}" dt="2026-05-07T22:51:49.627" v="42" actId="14100"/>
          <ac:spMkLst>
            <pc:docMk/>
            <pc:sldMk cId="1976578039" sldId="305"/>
            <ac:spMk id="34" creationId="{489F1B14-33DB-B036-10D5-B3FEB0587042}"/>
          </ac:spMkLst>
        </pc:spChg>
        <pc:spChg chg="mod">
          <ac:chgData name="Ryan Hopkins (2221956)" userId="S::2221956@student.uwtsd.ac.uk::0f9a8a9f-7446-4dcc-a472-a8534aaba250" providerId="AD" clId="Web-{25327B61-5D19-BD13-B1C0-A4E4123AF765}" dt="2026-05-07T22:51:49.627" v="41" actId="14100"/>
          <ac:spMkLst>
            <pc:docMk/>
            <pc:sldMk cId="1976578039" sldId="305"/>
            <ac:spMk id="35" creationId="{A4BF1312-6870-C637-E98F-2D98722CE540}"/>
          </ac:spMkLst>
        </pc:spChg>
        <pc:spChg chg="mod">
          <ac:chgData name="Ryan Hopkins (2221956)" userId="S::2221956@student.uwtsd.ac.uk::0f9a8a9f-7446-4dcc-a472-a8534aaba250" providerId="AD" clId="Web-{25327B61-5D19-BD13-B1C0-A4E4123AF765}" dt="2026-05-07T22:51:49.627" v="40" actId="14100"/>
          <ac:spMkLst>
            <pc:docMk/>
            <pc:sldMk cId="1976578039" sldId="305"/>
            <ac:spMk id="36" creationId="{C896242D-78A4-07DD-17F5-6C25AF17D6BA}"/>
          </ac:spMkLst>
        </pc:spChg>
        <pc:spChg chg="mod">
          <ac:chgData name="Ryan Hopkins (2221956)" userId="S::2221956@student.uwtsd.ac.uk::0f9a8a9f-7446-4dcc-a472-a8534aaba250" providerId="AD" clId="Web-{25327B61-5D19-BD13-B1C0-A4E4123AF765}" dt="2026-05-07T22:51:49.627" v="39" actId="14100"/>
          <ac:spMkLst>
            <pc:docMk/>
            <pc:sldMk cId="1976578039" sldId="305"/>
            <ac:spMk id="37" creationId="{833B758B-FC89-6E2E-07CE-BBFF8376E17B}"/>
          </ac:spMkLst>
        </pc:spChg>
      </pc:sldChg>
      <pc:sldChg chg="delSp modSp">
        <pc:chgData name="Ryan Hopkins (2221956)" userId="S::2221956@student.uwtsd.ac.uk::0f9a8a9f-7446-4dcc-a472-a8534aaba250" providerId="AD" clId="Web-{25327B61-5D19-BD13-B1C0-A4E4123AF765}" dt="2026-05-07T23:50:00.226" v="73"/>
        <pc:sldMkLst>
          <pc:docMk/>
          <pc:sldMk cId="1529606069" sldId="306"/>
        </pc:sldMkLst>
        <pc:spChg chg="mod">
          <ac:chgData name="Ryan Hopkins (2221956)" userId="S::2221956@student.uwtsd.ac.uk::0f9a8a9f-7446-4dcc-a472-a8534aaba250" providerId="AD" clId="Web-{25327B61-5D19-BD13-B1C0-A4E4123AF765}" dt="2026-05-07T22:29:16.577" v="4" actId="20577"/>
          <ac:spMkLst>
            <pc:docMk/>
            <pc:sldMk cId="1529606069" sldId="306"/>
            <ac:spMk id="2" creationId="{AD932938-5C05-FB61-5D38-E6AFDBA28A45}"/>
          </ac:spMkLst>
        </pc:spChg>
        <pc:spChg chg="mod">
          <ac:chgData name="Ryan Hopkins (2221956)" userId="S::2221956@student.uwtsd.ac.uk::0f9a8a9f-7446-4dcc-a472-a8534aaba250" providerId="AD" clId="Web-{25327B61-5D19-BD13-B1C0-A4E4123AF765}" dt="2026-05-07T22:51:26.172" v="8" actId="20577"/>
          <ac:spMkLst>
            <pc:docMk/>
            <pc:sldMk cId="1529606069" sldId="306"/>
            <ac:spMk id="3" creationId="{11231235-79C5-8F85-FA9D-F661F3F1C96B}"/>
          </ac:spMkLst>
        </pc:spChg>
        <pc:picChg chg="del mod">
          <ac:chgData name="Ryan Hopkins (2221956)" userId="S::2221956@student.uwtsd.ac.uk::0f9a8a9f-7446-4dcc-a472-a8534aaba250" providerId="AD" clId="Web-{25327B61-5D19-BD13-B1C0-A4E4123AF765}" dt="2026-05-07T23:50:00.226" v="73"/>
          <ac:picMkLst>
            <pc:docMk/>
            <pc:sldMk cId="1529606069" sldId="306"/>
            <ac:picMk id="5" creationId="{9CF4BB45-B75A-9D12-FB69-73D1886CEA1B}"/>
          </ac:picMkLst>
        </pc:picChg>
        <pc:picChg chg="mod">
          <ac:chgData name="Ryan Hopkins (2221956)" userId="S::2221956@student.uwtsd.ac.uk::0f9a8a9f-7446-4dcc-a472-a8534aaba250" providerId="AD" clId="Web-{25327B61-5D19-BD13-B1C0-A4E4123AF765}" dt="2026-05-07T23:20:14.207" v="71" actId="1076"/>
          <ac:picMkLst>
            <pc:docMk/>
            <pc:sldMk cId="1529606069" sldId="306"/>
            <ac:picMk id="7" creationId="{7AFADCE2-F069-56FF-5EF1-3FC9A36B3BDC}"/>
          </ac:picMkLst>
        </pc:picChg>
      </pc:sldChg>
      <pc:sldChg chg="modSp">
        <pc:chgData name="Ryan Hopkins (2221956)" userId="S::2221956@student.uwtsd.ac.uk::0f9a8a9f-7446-4dcc-a472-a8534aaba250" providerId="AD" clId="Web-{25327B61-5D19-BD13-B1C0-A4E4123AF765}" dt="2026-05-07T23:10:59.660" v="69" actId="1076"/>
        <pc:sldMkLst>
          <pc:docMk/>
          <pc:sldMk cId="1083155126" sldId="307"/>
        </pc:sldMkLst>
        <pc:picChg chg="mod">
          <ac:chgData name="Ryan Hopkins (2221956)" userId="S::2221956@student.uwtsd.ac.uk::0f9a8a9f-7446-4dcc-a472-a8534aaba250" providerId="AD" clId="Web-{25327B61-5D19-BD13-B1C0-A4E4123AF765}" dt="2026-05-07T23:10:59.660" v="69" actId="1076"/>
          <ac:picMkLst>
            <pc:docMk/>
            <pc:sldMk cId="1083155126" sldId="307"/>
            <ac:picMk id="8" creationId="{DCC85932-72B4-182D-2285-7CEDDD8DBA50}"/>
          </ac:picMkLst>
        </pc:picChg>
      </pc:sldChg>
    </pc:docChg>
  </pc:docChgLst>
  <pc:docChgLst>
    <pc:chgData name="Sharise Jonathan (2306013)" userId="S::2306013@student.uwtsd.ac.uk::c3895485-ac86-4857-8381-982ce9faa305" providerId="AD" clId="Web-{64AB4C69-26C2-9726-B4C4-931D9BD619AA}"/>
    <pc:docChg chg="addSld delSld modSld sldOrd">
      <pc:chgData name="Sharise Jonathan (2306013)" userId="S::2306013@student.uwtsd.ac.uk::c3895485-ac86-4857-8381-982ce9faa305" providerId="AD" clId="Web-{64AB4C69-26C2-9726-B4C4-931D9BD619AA}" dt="2026-05-06T20:34:18.112" v="100" actId="1076"/>
      <pc:docMkLst>
        <pc:docMk/>
      </pc:docMkLst>
      <pc:sldChg chg="addSp delSp modSp">
        <pc:chgData name="Sharise Jonathan (2306013)" userId="S::2306013@student.uwtsd.ac.uk::c3895485-ac86-4857-8381-982ce9faa305" providerId="AD" clId="Web-{64AB4C69-26C2-9726-B4C4-931D9BD619AA}" dt="2026-05-06T20:26:38.088" v="68" actId="1076"/>
        <pc:sldMkLst>
          <pc:docMk/>
          <pc:sldMk cId="2394519739" sldId="292"/>
        </pc:sldMkLst>
        <pc:spChg chg="mod">
          <ac:chgData name="Sharise Jonathan (2306013)" userId="S::2306013@student.uwtsd.ac.uk::c3895485-ac86-4857-8381-982ce9faa305" providerId="AD" clId="Web-{64AB4C69-26C2-9726-B4C4-931D9BD619AA}" dt="2026-05-06T20:17:08.385" v="43" actId="1076"/>
          <ac:spMkLst>
            <pc:docMk/>
            <pc:sldMk cId="2394519739" sldId="292"/>
            <ac:spMk id="179" creationId="{A58B123F-8592-D8A3-52C9-3090BE1A8DEA}"/>
          </ac:spMkLst>
        </pc:spChg>
        <pc:picChg chg="add mod modCrop">
          <ac:chgData name="Sharise Jonathan (2306013)" userId="S::2306013@student.uwtsd.ac.uk::c3895485-ac86-4857-8381-982ce9faa305" providerId="AD" clId="Web-{64AB4C69-26C2-9726-B4C4-931D9BD619AA}" dt="2026-05-06T20:18:17.356" v="57" actId="1076"/>
          <ac:picMkLst>
            <pc:docMk/>
            <pc:sldMk cId="2394519739" sldId="292"/>
            <ac:picMk id="3" creationId="{A8532E1C-A8D6-F9E2-5B90-D746ABC0023C}"/>
          </ac:picMkLst>
        </pc:picChg>
        <pc:picChg chg="add mod">
          <ac:chgData name="Sharise Jonathan (2306013)" userId="S::2306013@student.uwtsd.ac.uk::c3895485-ac86-4857-8381-982ce9faa305" providerId="AD" clId="Web-{64AB4C69-26C2-9726-B4C4-931D9BD619AA}" dt="2026-05-06T20:26:38.088" v="68" actId="1076"/>
          <ac:picMkLst>
            <pc:docMk/>
            <pc:sldMk cId="2394519739" sldId="292"/>
            <ac:picMk id="5" creationId="{09676060-4DD6-8B55-22A1-4B28EF9B9B1E}"/>
          </ac:picMkLst>
        </pc:picChg>
        <pc:picChg chg="add mod ord">
          <ac:chgData name="Sharise Jonathan (2306013)" userId="S::2306013@student.uwtsd.ac.uk::c3895485-ac86-4857-8381-982ce9faa305" providerId="AD" clId="Web-{64AB4C69-26C2-9726-B4C4-931D9BD619AA}" dt="2026-05-06T20:26:32.385" v="67" actId="1076"/>
          <ac:picMkLst>
            <pc:docMk/>
            <pc:sldMk cId="2394519739" sldId="292"/>
            <ac:picMk id="8" creationId="{BE63F8A0-79CA-4711-E505-385EDCF6B39E}"/>
          </ac:picMkLst>
        </pc:picChg>
      </pc:sldChg>
    </pc:docChg>
  </pc:docChgLst>
  <pc:docChgLst>
    <pc:chgData name="Jacob James-MacHin (2304400)" userId="S::2304400@student.uwtsd.ac.uk::55fd745b-222c-4928-aa4c-8b66caa4468d" providerId="AD" clId="Web-{454E3B2F-7706-4113-33F1-F2AAC7D97342}"/>
    <pc:docChg chg="addSld modSld">
      <pc:chgData name="Jacob James-MacHin (2304400)" userId="S::2304400@student.uwtsd.ac.uk::55fd745b-222c-4928-aa4c-8b66caa4468d" providerId="AD" clId="Web-{454E3B2F-7706-4113-33F1-F2AAC7D97342}" dt="2026-05-07T22:42:31.251" v="1256" actId="20577"/>
      <pc:docMkLst>
        <pc:docMk/>
      </pc:docMkLst>
      <pc:sldChg chg="modSp new">
        <pc:chgData name="Jacob James-MacHin (2304400)" userId="S::2304400@student.uwtsd.ac.uk::55fd745b-222c-4928-aa4c-8b66caa4468d" providerId="AD" clId="Web-{454E3B2F-7706-4113-33F1-F2AAC7D97342}" dt="2026-05-07T22:42:31.251" v="1256" actId="20577"/>
        <pc:sldMkLst>
          <pc:docMk/>
          <pc:sldMk cId="1529606069" sldId="306"/>
        </pc:sldMkLst>
        <pc:spChg chg="mod">
          <ac:chgData name="Jacob James-MacHin (2304400)" userId="S::2304400@student.uwtsd.ac.uk::55fd745b-222c-4928-aa4c-8b66caa4468d" providerId="AD" clId="Web-{454E3B2F-7706-4113-33F1-F2AAC7D97342}" dt="2026-05-07T22:29:22.106" v="814" actId="20577"/>
          <ac:spMkLst>
            <pc:docMk/>
            <pc:sldMk cId="1529606069" sldId="306"/>
            <ac:spMk id="2" creationId="{AD932938-5C05-FB61-5D38-E6AFDBA28A45}"/>
          </ac:spMkLst>
        </pc:spChg>
        <pc:spChg chg="mod">
          <ac:chgData name="Jacob James-MacHin (2304400)" userId="S::2304400@student.uwtsd.ac.uk::55fd745b-222c-4928-aa4c-8b66caa4468d" providerId="AD" clId="Web-{454E3B2F-7706-4113-33F1-F2AAC7D97342}" dt="2026-05-07T22:42:31.251" v="1256" actId="20577"/>
          <ac:spMkLst>
            <pc:docMk/>
            <pc:sldMk cId="1529606069" sldId="306"/>
            <ac:spMk id="3" creationId="{11231235-79C5-8F85-FA9D-F661F3F1C96B}"/>
          </ac:spMkLst>
        </pc:spChg>
      </pc:sldChg>
    </pc:docChg>
  </pc:docChgLst>
  <pc:docChgLst>
    <pc:chgData name="Jamie Richards (0852036)" userId="S::0852036@student.uwtsd.ac.uk::cebc3eac-5ce8-4332-a3e4-a71016d01e8a" providerId="AD" clId="Web-{5CFB4916-B48E-3475-8AAF-1A447A0BF6CD}"/>
    <pc:docChg chg="addSld delSld modSld sldOrd">
      <pc:chgData name="Jamie Richards (0852036)" userId="S::0852036@student.uwtsd.ac.uk::cebc3eac-5ce8-4332-a3e4-a71016d01e8a" providerId="AD" clId="Web-{5CFB4916-B48E-3475-8AAF-1A447A0BF6CD}" dt="2026-05-08T02:46:18.560" v="54" actId="14100"/>
      <pc:docMkLst>
        <pc:docMk/>
      </pc:docMkLst>
      <pc:sldChg chg="modSp">
        <pc:chgData name="Jamie Richards (0852036)" userId="S::0852036@student.uwtsd.ac.uk::cebc3eac-5ce8-4332-a3e4-a71016d01e8a" providerId="AD" clId="Web-{5CFB4916-B48E-3475-8AAF-1A447A0BF6CD}" dt="2026-05-08T02:21:51.187" v="9" actId="20577"/>
        <pc:sldMkLst>
          <pc:docMk/>
          <pc:sldMk cId="3961037751" sldId="270"/>
        </pc:sldMkLst>
        <pc:spChg chg="mod">
          <ac:chgData name="Jamie Richards (0852036)" userId="S::0852036@student.uwtsd.ac.uk::cebc3eac-5ce8-4332-a3e4-a71016d01e8a" providerId="AD" clId="Web-{5CFB4916-B48E-3475-8AAF-1A447A0BF6CD}" dt="2026-05-08T02:21:51.187" v="9" actId="20577"/>
          <ac:spMkLst>
            <pc:docMk/>
            <pc:sldMk cId="3961037751" sldId="270"/>
            <ac:spMk id="1314" creationId="{83F63014-333F-9564-5448-41067B1E08AA}"/>
          </ac:spMkLst>
        </pc:spChg>
      </pc:sldChg>
      <pc:sldChg chg="ord">
        <pc:chgData name="Jamie Richards (0852036)" userId="S::0852036@student.uwtsd.ac.uk::cebc3eac-5ce8-4332-a3e4-a71016d01e8a" providerId="AD" clId="Web-{5CFB4916-B48E-3475-8AAF-1A447A0BF6CD}" dt="2026-05-08T02:17:25.882" v="3"/>
        <pc:sldMkLst>
          <pc:docMk/>
          <pc:sldMk cId="768676700" sldId="279"/>
        </pc:sldMkLst>
      </pc:sldChg>
      <pc:sldChg chg="ord">
        <pc:chgData name="Jamie Richards (0852036)" userId="S::0852036@student.uwtsd.ac.uk::cebc3eac-5ce8-4332-a3e4-a71016d01e8a" providerId="AD" clId="Web-{5CFB4916-B48E-3475-8AAF-1A447A0BF6CD}" dt="2026-05-08T02:34:11.866" v="10"/>
        <pc:sldMkLst>
          <pc:docMk/>
          <pc:sldMk cId="3904500143" sldId="285"/>
        </pc:sldMkLst>
      </pc:sldChg>
      <pc:sldChg chg="addSp new del">
        <pc:chgData name="Jamie Richards (0852036)" userId="S::0852036@student.uwtsd.ac.uk::cebc3eac-5ce8-4332-a3e4-a71016d01e8a" providerId="AD" clId="Web-{5CFB4916-B48E-3475-8AAF-1A447A0BF6CD}" dt="2026-05-08T02:41:36.270" v="16"/>
        <pc:sldMkLst>
          <pc:docMk/>
          <pc:sldMk cId="38066057" sldId="308"/>
        </pc:sldMkLst>
        <pc:spChg chg="add">
          <ac:chgData name="Jamie Richards (0852036)" userId="S::0852036@student.uwtsd.ac.uk::cebc3eac-5ce8-4332-a3e4-a71016d01e8a" providerId="AD" clId="Web-{5CFB4916-B48E-3475-8AAF-1A447A0BF6CD}" dt="2026-05-08T02:35:15.978" v="12"/>
          <ac:spMkLst>
            <pc:docMk/>
            <pc:sldMk cId="38066057" sldId="308"/>
            <ac:spMk id="5" creationId="{281E8A65-6602-0341-3805-71C419DCA4D2}"/>
          </ac:spMkLst>
        </pc:spChg>
      </pc:sldChg>
      <pc:sldChg chg="addSp delSp add del">
        <pc:chgData name="Jamie Richards (0852036)" userId="S::0852036@student.uwtsd.ac.uk::cebc3eac-5ce8-4332-a3e4-a71016d01e8a" providerId="AD" clId="Web-{5CFB4916-B48E-3475-8AAF-1A447A0BF6CD}" dt="2026-05-08T02:43:31.196" v="21"/>
        <pc:sldMkLst>
          <pc:docMk/>
          <pc:sldMk cId="3389796149" sldId="309"/>
        </pc:sldMkLst>
        <pc:spChg chg="del">
          <ac:chgData name="Jamie Richards (0852036)" userId="S::0852036@student.uwtsd.ac.uk::cebc3eac-5ce8-4332-a3e4-a71016d01e8a" providerId="AD" clId="Web-{5CFB4916-B48E-3475-8AAF-1A447A0BF6CD}" dt="2026-05-08T02:41:34.208" v="15"/>
          <ac:spMkLst>
            <pc:docMk/>
            <pc:sldMk cId="3389796149" sldId="309"/>
            <ac:spMk id="19" creationId="{00000000-0000-0000-0000-000000000000}"/>
          </ac:spMkLst>
        </pc:spChg>
        <pc:spChg chg="add">
          <ac:chgData name="Jamie Richards (0852036)" userId="S::0852036@student.uwtsd.ac.uk::cebc3eac-5ce8-4332-a3e4-a71016d01e8a" providerId="AD" clId="Web-{5CFB4916-B48E-3475-8AAF-1A447A0BF6CD}" dt="2026-05-08T02:41:31.708" v="14"/>
          <ac:spMkLst>
            <pc:docMk/>
            <pc:sldMk cId="3389796149" sldId="309"/>
            <ac:spMk id="21" creationId="{980A3BD3-8A22-1437-0076-3827825F93C0}"/>
          </ac:spMkLst>
        </pc:spChg>
      </pc:sldChg>
      <pc:sldChg chg="addSp delSp modSp add">
        <pc:chgData name="Jamie Richards (0852036)" userId="S::0852036@student.uwtsd.ac.uk::cebc3eac-5ce8-4332-a3e4-a71016d01e8a" providerId="AD" clId="Web-{5CFB4916-B48E-3475-8AAF-1A447A0BF6CD}" dt="2026-05-08T02:46:18.560" v="54" actId="14100"/>
        <pc:sldMkLst>
          <pc:docMk/>
          <pc:sldMk cId="2164891622" sldId="310"/>
        </pc:sldMkLst>
        <pc:spChg chg="mod">
          <ac:chgData name="Jamie Richards (0852036)" userId="S::0852036@student.uwtsd.ac.uk::cebc3eac-5ce8-4332-a3e4-a71016d01e8a" providerId="AD" clId="Web-{5CFB4916-B48E-3475-8AAF-1A447A0BF6CD}" dt="2026-05-08T02:43:58.884" v="22" actId="20577"/>
          <ac:spMkLst>
            <pc:docMk/>
            <pc:sldMk cId="2164891622" sldId="310"/>
            <ac:spMk id="3" creationId="{00000000-0000-0000-0000-000000000000}"/>
          </ac:spMkLst>
        </pc:spChg>
        <pc:spChg chg="mod">
          <ac:chgData name="Jamie Richards (0852036)" userId="S::0852036@student.uwtsd.ac.uk::cebc3eac-5ce8-4332-a3e4-a71016d01e8a" providerId="AD" clId="Web-{5CFB4916-B48E-3475-8AAF-1A447A0BF6CD}" dt="2026-05-08T02:45:35.012" v="39" actId="1076"/>
          <ac:spMkLst>
            <pc:docMk/>
            <pc:sldMk cId="2164891622" sldId="310"/>
            <ac:spMk id="9" creationId="{00000000-0000-0000-0000-000000000000}"/>
          </ac:spMkLst>
        </pc:spChg>
        <pc:spChg chg="mod">
          <ac:chgData name="Jamie Richards (0852036)" userId="S::0852036@student.uwtsd.ac.uk::cebc3eac-5ce8-4332-a3e4-a71016d01e8a" providerId="AD" clId="Web-{5CFB4916-B48E-3475-8AAF-1A447A0BF6CD}" dt="2026-05-08T02:45:42.512" v="42" actId="1076"/>
          <ac:spMkLst>
            <pc:docMk/>
            <pc:sldMk cId="2164891622" sldId="310"/>
            <ac:spMk id="10" creationId="{00000000-0000-0000-0000-000000000000}"/>
          </ac:spMkLst>
        </pc:spChg>
        <pc:spChg chg="mod">
          <ac:chgData name="Jamie Richards (0852036)" userId="S::0852036@student.uwtsd.ac.uk::cebc3eac-5ce8-4332-a3e4-a71016d01e8a" providerId="AD" clId="Web-{5CFB4916-B48E-3475-8AAF-1A447A0BF6CD}" dt="2026-05-08T02:45:48.716" v="43" actId="1076"/>
          <ac:spMkLst>
            <pc:docMk/>
            <pc:sldMk cId="2164891622" sldId="310"/>
            <ac:spMk id="11" creationId="{00000000-0000-0000-0000-000000000000}"/>
          </ac:spMkLst>
        </pc:spChg>
        <pc:spChg chg="mod">
          <ac:chgData name="Jamie Richards (0852036)" userId="S::0852036@student.uwtsd.ac.uk::cebc3eac-5ce8-4332-a3e4-a71016d01e8a" providerId="AD" clId="Web-{5CFB4916-B48E-3475-8AAF-1A447A0BF6CD}" dt="2026-05-08T02:45:51.185" v="44" actId="1076"/>
          <ac:spMkLst>
            <pc:docMk/>
            <pc:sldMk cId="2164891622" sldId="310"/>
            <ac:spMk id="12" creationId="{00000000-0000-0000-0000-000000000000}"/>
          </ac:spMkLst>
        </pc:spChg>
        <pc:spChg chg="mod">
          <ac:chgData name="Jamie Richards (0852036)" userId="S::0852036@student.uwtsd.ac.uk::cebc3eac-5ce8-4332-a3e4-a71016d01e8a" providerId="AD" clId="Web-{5CFB4916-B48E-3475-8AAF-1A447A0BF6CD}" dt="2026-05-08T02:45:53.888" v="45" actId="1076"/>
          <ac:spMkLst>
            <pc:docMk/>
            <pc:sldMk cId="2164891622" sldId="310"/>
            <ac:spMk id="13" creationId="{00000000-0000-0000-0000-000000000000}"/>
          </ac:spMkLst>
        </pc:spChg>
        <pc:spChg chg="mod">
          <ac:chgData name="Jamie Richards (0852036)" userId="S::0852036@student.uwtsd.ac.uk::cebc3eac-5ce8-4332-a3e4-a71016d01e8a" providerId="AD" clId="Web-{5CFB4916-B48E-3475-8AAF-1A447A0BF6CD}" dt="2026-05-08T02:45:58.700" v="46" actId="1076"/>
          <ac:spMkLst>
            <pc:docMk/>
            <pc:sldMk cId="2164891622" sldId="310"/>
            <ac:spMk id="14" creationId="{00000000-0000-0000-0000-000000000000}"/>
          </ac:spMkLst>
        </pc:spChg>
        <pc:spChg chg="mod">
          <ac:chgData name="Jamie Richards (0852036)" userId="S::0852036@student.uwtsd.ac.uk::cebc3eac-5ce8-4332-a3e4-a71016d01e8a" providerId="AD" clId="Web-{5CFB4916-B48E-3475-8AAF-1A447A0BF6CD}" dt="2026-05-08T02:45:05.105" v="32" actId="20577"/>
          <ac:spMkLst>
            <pc:docMk/>
            <pc:sldMk cId="2164891622" sldId="310"/>
            <ac:spMk id="15" creationId="{00000000-0000-0000-0000-000000000000}"/>
          </ac:spMkLst>
        </pc:spChg>
        <pc:spChg chg="mod">
          <ac:chgData name="Jamie Richards (0852036)" userId="S::0852036@student.uwtsd.ac.uk::cebc3eac-5ce8-4332-a3e4-a71016d01e8a" providerId="AD" clId="Web-{5CFB4916-B48E-3475-8AAF-1A447A0BF6CD}" dt="2026-05-08T02:45:31.793" v="38" actId="1076"/>
          <ac:spMkLst>
            <pc:docMk/>
            <pc:sldMk cId="2164891622" sldId="310"/>
            <ac:spMk id="16" creationId="{00000000-0000-0000-0000-000000000000}"/>
          </ac:spMkLst>
        </pc:spChg>
        <pc:spChg chg="mod">
          <ac:chgData name="Jamie Richards (0852036)" userId="S::0852036@student.uwtsd.ac.uk::cebc3eac-5ce8-4332-a3e4-a71016d01e8a" providerId="AD" clId="Web-{5CFB4916-B48E-3475-8AAF-1A447A0BF6CD}" dt="2026-05-08T02:45:21.027" v="36" actId="20577"/>
          <ac:spMkLst>
            <pc:docMk/>
            <pc:sldMk cId="2164891622" sldId="310"/>
            <ac:spMk id="17" creationId="{00000000-0000-0000-0000-000000000000}"/>
          </ac:spMkLst>
        </pc:spChg>
        <pc:spChg chg="mod">
          <ac:chgData name="Jamie Richards (0852036)" userId="S::0852036@student.uwtsd.ac.uk::cebc3eac-5ce8-4332-a3e4-a71016d01e8a" providerId="AD" clId="Web-{5CFB4916-B48E-3475-8AAF-1A447A0BF6CD}" dt="2026-05-08T02:45:25.684" v="37" actId="20577"/>
          <ac:spMkLst>
            <pc:docMk/>
            <pc:sldMk cId="2164891622" sldId="310"/>
            <ac:spMk id="18" creationId="{00000000-0000-0000-0000-000000000000}"/>
          </ac:spMkLst>
        </pc:spChg>
        <pc:spChg chg="del mod">
          <ac:chgData name="Jamie Richards (0852036)" userId="S::0852036@student.uwtsd.ac.uk::cebc3eac-5ce8-4332-a3e4-a71016d01e8a" providerId="AD" clId="Web-{5CFB4916-B48E-3475-8AAF-1A447A0BF6CD}" dt="2026-05-08T02:43:29.196" v="20"/>
          <ac:spMkLst>
            <pc:docMk/>
            <pc:sldMk cId="2164891622" sldId="310"/>
            <ac:spMk id="19" creationId="{00000000-0000-0000-0000-000000000000}"/>
          </ac:spMkLst>
        </pc:spChg>
        <pc:spChg chg="add">
          <ac:chgData name="Jamie Richards (0852036)" userId="S::0852036@student.uwtsd.ac.uk::cebc3eac-5ce8-4332-a3e4-a71016d01e8a" providerId="AD" clId="Web-{5CFB4916-B48E-3475-8AAF-1A447A0BF6CD}" dt="2026-05-08T02:43:23.961" v="18"/>
          <ac:spMkLst>
            <pc:docMk/>
            <pc:sldMk cId="2164891622" sldId="310"/>
            <ac:spMk id="21" creationId="{5F1F4864-731A-5C4A-77FE-7DDF7B300D55}"/>
          </ac:spMkLst>
        </pc:spChg>
        <pc:cxnChg chg="mod">
          <ac:chgData name="Jamie Richards (0852036)" userId="S::0852036@student.uwtsd.ac.uk::cebc3eac-5ce8-4332-a3e4-a71016d01e8a" providerId="AD" clId="Web-{5CFB4916-B48E-3475-8AAF-1A447A0BF6CD}" dt="2026-05-08T02:45:40.840" v="41" actId="1076"/>
          <ac:cxnSpMkLst>
            <pc:docMk/>
            <pc:sldMk cId="2164891622" sldId="310"/>
            <ac:cxnSpMk id="4" creationId="{00000000-0000-0000-0000-000000000000}"/>
          </ac:cxnSpMkLst>
        </pc:cxnChg>
        <pc:cxnChg chg="mod">
          <ac:chgData name="Jamie Richards (0852036)" userId="S::0852036@student.uwtsd.ac.uk::cebc3eac-5ce8-4332-a3e4-a71016d01e8a" providerId="AD" clId="Web-{5CFB4916-B48E-3475-8AAF-1A447A0BF6CD}" dt="2026-05-08T02:46:18.560" v="54" actId="14100"/>
          <ac:cxnSpMkLst>
            <pc:docMk/>
            <pc:sldMk cId="2164891622" sldId="310"/>
            <ac:cxnSpMk id="5" creationId="{00000000-0000-0000-0000-000000000000}"/>
          </ac:cxnSpMkLst>
        </pc:cxnChg>
        <pc:cxnChg chg="mod">
          <ac:chgData name="Jamie Richards (0852036)" userId="S::0852036@student.uwtsd.ac.uk::cebc3eac-5ce8-4332-a3e4-a71016d01e8a" providerId="AD" clId="Web-{5CFB4916-B48E-3475-8AAF-1A447A0BF6CD}" dt="2026-05-08T02:46:13.404" v="52" actId="14100"/>
          <ac:cxnSpMkLst>
            <pc:docMk/>
            <pc:sldMk cId="2164891622" sldId="310"/>
            <ac:cxnSpMk id="6" creationId="{00000000-0000-0000-0000-000000000000}"/>
          </ac:cxnSpMkLst>
        </pc:cxnChg>
        <pc:cxnChg chg="mod">
          <ac:chgData name="Jamie Richards (0852036)" userId="S::0852036@student.uwtsd.ac.uk::cebc3eac-5ce8-4332-a3e4-a71016d01e8a" providerId="AD" clId="Web-{5CFB4916-B48E-3475-8AAF-1A447A0BF6CD}" dt="2026-05-08T02:46:08.201" v="50" actId="14100"/>
          <ac:cxnSpMkLst>
            <pc:docMk/>
            <pc:sldMk cId="2164891622" sldId="310"/>
            <ac:cxnSpMk id="7" creationId="{00000000-0000-0000-0000-000000000000}"/>
          </ac:cxnSpMkLst>
        </pc:cxnChg>
        <pc:cxnChg chg="mod">
          <ac:chgData name="Jamie Richards (0852036)" userId="S::0852036@student.uwtsd.ac.uk::cebc3eac-5ce8-4332-a3e4-a71016d01e8a" providerId="AD" clId="Web-{5CFB4916-B48E-3475-8AAF-1A447A0BF6CD}" dt="2026-05-08T02:46:03.154" v="48" actId="14100"/>
          <ac:cxnSpMkLst>
            <pc:docMk/>
            <pc:sldMk cId="2164891622" sldId="310"/>
            <ac:cxnSpMk id="8" creationId="{00000000-0000-0000-0000-000000000000}"/>
          </ac:cxnSpMkLst>
        </pc:cxnChg>
      </pc:sldChg>
    </pc:docChg>
  </pc:docChgLst>
  <pc:docChgLst>
    <pc:chgData name="Serena Jonathan (2306363)" userId="S::2306363@student.uwtsd.ac.uk::4a471e22-c1df-449f-8dbd-dda0a8d55780" providerId="AD" clId="Web-{47A93724-D76A-2E13-2A96-433B11653507}"/>
    <pc:docChg chg="addSld modSld">
      <pc:chgData name="Serena Jonathan (2306363)" userId="S::2306363@student.uwtsd.ac.uk::4a471e22-c1df-449f-8dbd-dda0a8d55780" providerId="AD" clId="Web-{47A93724-D76A-2E13-2A96-433B11653507}" dt="2026-05-05T15:54:04.269" v="469" actId="1076"/>
      <pc:docMkLst>
        <pc:docMk/>
      </pc:docMkLst>
      <pc:sldChg chg="modSp">
        <pc:chgData name="Serena Jonathan (2306363)" userId="S::2306363@student.uwtsd.ac.uk::4a471e22-c1df-449f-8dbd-dda0a8d55780" providerId="AD" clId="Web-{47A93724-D76A-2E13-2A96-433B11653507}" dt="2026-05-05T15:00:19.893" v="372" actId="1076"/>
        <pc:sldMkLst>
          <pc:docMk/>
          <pc:sldMk cId="3109278309" sldId="257"/>
        </pc:sldMkLst>
        <pc:spChg chg="mod">
          <ac:chgData name="Serena Jonathan (2306363)" userId="S::2306363@student.uwtsd.ac.uk::4a471e22-c1df-449f-8dbd-dda0a8d55780" providerId="AD" clId="Web-{47A93724-D76A-2E13-2A96-433B11653507}" dt="2026-05-05T12:42:14.617" v="2" actId="20577"/>
          <ac:spMkLst>
            <pc:docMk/>
            <pc:sldMk cId="3109278309" sldId="257"/>
            <ac:spMk id="2" creationId="{1E9ECBBB-94F1-BEC9-B8DE-61BC70E1EB5E}"/>
          </ac:spMkLst>
        </pc:spChg>
        <pc:spChg chg="mod">
          <ac:chgData name="Serena Jonathan (2306363)" userId="S::2306363@student.uwtsd.ac.uk::4a471e22-c1df-449f-8dbd-dda0a8d55780" providerId="AD" clId="Web-{47A93724-D76A-2E13-2A96-433B11653507}" dt="2026-05-05T15:00:19.893" v="372" actId="1076"/>
          <ac:spMkLst>
            <pc:docMk/>
            <pc:sldMk cId="3109278309" sldId="257"/>
            <ac:spMk id="3" creationId="{BD29BB66-9213-49A3-6B20-18A2EF8683DC}"/>
          </ac:spMkLst>
        </pc:spChg>
      </pc:sldChg>
      <pc:sldChg chg="delSp modSp">
        <pc:chgData name="Serena Jonathan (2306363)" userId="S::2306363@student.uwtsd.ac.uk::4a471e22-c1df-449f-8dbd-dda0a8d55780" providerId="AD" clId="Web-{47A93724-D76A-2E13-2A96-433B11653507}" dt="2026-05-05T13:01:16.826" v="60" actId="20577"/>
        <pc:sldMkLst>
          <pc:docMk/>
          <pc:sldMk cId="3961037751" sldId="270"/>
        </pc:sldMkLst>
        <pc:spChg chg="mod">
          <ac:chgData name="Serena Jonathan (2306363)" userId="S::2306363@student.uwtsd.ac.uk::4a471e22-c1df-449f-8dbd-dda0a8d55780" providerId="AD" clId="Web-{47A93724-D76A-2E13-2A96-433B11653507}" dt="2026-05-05T13:01:16.826" v="60" actId="20577"/>
          <ac:spMkLst>
            <pc:docMk/>
            <pc:sldMk cId="3961037751" sldId="270"/>
            <ac:spMk id="1497" creationId="{B4DB726D-5FAB-FA6D-5C7D-3CC09494A584}"/>
          </ac:spMkLst>
        </pc:spChg>
      </pc:sldChg>
      <pc:sldChg chg="addSp modSp">
        <pc:chgData name="Serena Jonathan (2306363)" userId="S::2306363@student.uwtsd.ac.uk::4a471e22-c1df-449f-8dbd-dda0a8d55780" providerId="AD" clId="Web-{47A93724-D76A-2E13-2A96-433B11653507}" dt="2026-05-05T13:19:08.517" v="123" actId="1076"/>
        <pc:sldMkLst>
          <pc:docMk/>
          <pc:sldMk cId="2052910416" sldId="272"/>
        </pc:sldMkLst>
        <pc:spChg chg="mod">
          <ac:chgData name="Serena Jonathan (2306363)" userId="S::2306363@student.uwtsd.ac.uk::4a471e22-c1df-449f-8dbd-dda0a8d55780" providerId="AD" clId="Web-{47A93724-D76A-2E13-2A96-433B11653507}" dt="2026-05-05T13:10:48.962" v="85" actId="1076"/>
          <ac:spMkLst>
            <pc:docMk/>
            <pc:sldMk cId="2052910416" sldId="272"/>
            <ac:spMk id="3" creationId="{BC43392B-DBC4-30B0-D99C-3CF084EF34AC}"/>
          </ac:spMkLst>
        </pc:spChg>
        <pc:spChg chg="add mod">
          <ac:chgData name="Serena Jonathan (2306363)" userId="S::2306363@student.uwtsd.ac.uk::4a471e22-c1df-449f-8dbd-dda0a8d55780" providerId="AD" clId="Web-{47A93724-D76A-2E13-2A96-433B11653507}" dt="2026-05-05T13:19:08.517" v="123" actId="1076"/>
          <ac:spMkLst>
            <pc:docMk/>
            <pc:sldMk cId="2052910416" sldId="272"/>
            <ac:spMk id="6" creationId="{286D9CD4-0F47-1156-DBFD-EC09EA62B252}"/>
          </ac:spMkLst>
        </pc:spChg>
        <pc:spChg chg="ord">
          <ac:chgData name="Serena Jonathan (2306363)" userId="S::2306363@student.uwtsd.ac.uk::4a471e22-c1df-449f-8dbd-dda0a8d55780" providerId="AD" clId="Web-{47A93724-D76A-2E13-2A96-433B11653507}" dt="2026-05-05T13:15:14.149" v="97"/>
          <ac:spMkLst>
            <pc:docMk/>
            <pc:sldMk cId="2052910416" sldId="272"/>
            <ac:spMk id="16" creationId="{E80B86A7-A1EC-475B-9166-88902B033A38}"/>
          </ac:spMkLst>
        </pc:spChg>
        <pc:picChg chg="add mod ord modCrop">
          <ac:chgData name="Serena Jonathan (2306363)" userId="S::2306363@student.uwtsd.ac.uk::4a471e22-c1df-449f-8dbd-dda0a8d55780" providerId="AD" clId="Web-{47A93724-D76A-2E13-2A96-433B11653507}" dt="2026-05-05T13:16:27.355" v="106" actId="14100"/>
          <ac:picMkLst>
            <pc:docMk/>
            <pc:sldMk cId="2052910416" sldId="272"/>
            <ac:picMk id="4" creationId="{DB7C9DAA-EA8B-683A-1F7B-D89A853C4356}"/>
          </ac:picMkLst>
        </pc:picChg>
        <pc:picChg chg="mod">
          <ac:chgData name="Serena Jonathan (2306363)" userId="S::2306363@student.uwtsd.ac.uk::4a471e22-c1df-449f-8dbd-dda0a8d55780" providerId="AD" clId="Web-{47A93724-D76A-2E13-2A96-433B11653507}" dt="2026-05-05T13:17:58.046" v="115" actId="1076"/>
          <ac:picMkLst>
            <pc:docMk/>
            <pc:sldMk cId="2052910416" sldId="272"/>
            <ac:picMk id="5" creationId="{F00A10CF-B8A4-95ED-CAED-962F9AB2AC99}"/>
          </ac:picMkLst>
        </pc:picChg>
      </pc:sldChg>
      <pc:sldChg chg="addSp delSp modSp">
        <pc:chgData name="Serena Jonathan (2306363)" userId="S::2306363@student.uwtsd.ac.uk::4a471e22-c1df-449f-8dbd-dda0a8d55780" providerId="AD" clId="Web-{47A93724-D76A-2E13-2A96-433B11653507}" dt="2026-05-05T15:01:04.660" v="380" actId="20577"/>
        <pc:sldMkLst>
          <pc:docMk/>
          <pc:sldMk cId="1579475635" sldId="273"/>
        </pc:sldMkLst>
        <pc:spChg chg="mod">
          <ac:chgData name="Serena Jonathan (2306363)" userId="S::2306363@student.uwtsd.ac.uk::4a471e22-c1df-449f-8dbd-dda0a8d55780" providerId="AD" clId="Web-{47A93724-D76A-2E13-2A96-433B11653507}" dt="2026-05-05T14:59:18.530" v="370" actId="1076"/>
          <ac:spMkLst>
            <pc:docMk/>
            <pc:sldMk cId="1579475635" sldId="273"/>
            <ac:spMk id="2" creationId="{8D627505-BBD8-0A59-24D1-C319EFA9EC2D}"/>
          </ac:spMkLst>
        </pc:spChg>
        <pc:spChg chg="mod">
          <ac:chgData name="Serena Jonathan (2306363)" userId="S::2306363@student.uwtsd.ac.uk::4a471e22-c1df-449f-8dbd-dda0a8d55780" providerId="AD" clId="Web-{47A93724-D76A-2E13-2A96-433B11653507}" dt="2026-05-05T15:01:04.660" v="380" actId="20577"/>
          <ac:spMkLst>
            <pc:docMk/>
            <pc:sldMk cId="1579475635" sldId="273"/>
            <ac:spMk id="3" creationId="{633D0F16-0631-8924-9166-9E6DB8240E52}"/>
          </ac:spMkLst>
        </pc:spChg>
        <pc:spChg chg="add">
          <ac:chgData name="Serena Jonathan (2306363)" userId="S::2306363@student.uwtsd.ac.uk::4a471e22-c1df-449f-8dbd-dda0a8d55780" providerId="AD" clId="Web-{47A93724-D76A-2E13-2A96-433B11653507}" dt="2026-05-05T14:59:04.185" v="369"/>
          <ac:spMkLst>
            <pc:docMk/>
            <pc:sldMk cId="1579475635" sldId="273"/>
            <ac:spMk id="38" creationId="{A65AC7D1-EAA9-48F5-B509-60A7F50BF703}"/>
          </ac:spMkLst>
        </pc:spChg>
        <pc:spChg chg="add">
          <ac:chgData name="Serena Jonathan (2306363)" userId="S::2306363@student.uwtsd.ac.uk::4a471e22-c1df-449f-8dbd-dda0a8d55780" providerId="AD" clId="Web-{47A93724-D76A-2E13-2A96-433B11653507}" dt="2026-05-05T14:59:04.185" v="369"/>
          <ac:spMkLst>
            <pc:docMk/>
            <pc:sldMk cId="1579475635" sldId="273"/>
            <ac:spMk id="40" creationId="{D6320AF9-619A-4175-865B-5663E1AEF4C5}"/>
          </ac:spMkLst>
        </pc:spChg>
        <pc:spChg chg="add">
          <ac:chgData name="Serena Jonathan (2306363)" userId="S::2306363@student.uwtsd.ac.uk::4a471e22-c1df-449f-8dbd-dda0a8d55780" providerId="AD" clId="Web-{47A93724-D76A-2E13-2A96-433B11653507}" dt="2026-05-05T14:59:04.185" v="369"/>
          <ac:spMkLst>
            <pc:docMk/>
            <pc:sldMk cId="1579475635" sldId="273"/>
            <ac:spMk id="48" creationId="{166F75A4-C475-4941-8EE2-B80A06A2C1BB}"/>
          </ac:spMkLst>
        </pc:spChg>
        <pc:spChg chg="add">
          <ac:chgData name="Serena Jonathan (2306363)" userId="S::2306363@student.uwtsd.ac.uk::4a471e22-c1df-449f-8dbd-dda0a8d55780" providerId="AD" clId="Web-{47A93724-D76A-2E13-2A96-433B11653507}" dt="2026-05-05T14:59:04.185" v="369"/>
          <ac:spMkLst>
            <pc:docMk/>
            <pc:sldMk cId="1579475635" sldId="273"/>
            <ac:spMk id="50" creationId="{A032553A-72E8-4B0D-8405-FF9771C9AF05}"/>
          </ac:spMkLst>
        </pc:spChg>
        <pc:spChg chg="add">
          <ac:chgData name="Serena Jonathan (2306363)" userId="S::2306363@student.uwtsd.ac.uk::4a471e22-c1df-449f-8dbd-dda0a8d55780" providerId="AD" clId="Web-{47A93724-D76A-2E13-2A96-433B11653507}" dt="2026-05-05T14:59:04.185" v="369"/>
          <ac:spMkLst>
            <pc:docMk/>
            <pc:sldMk cId="1579475635" sldId="273"/>
            <ac:spMk id="52" creationId="{765800AC-C3B9-498E-87BC-29FAE4C76B21}"/>
          </ac:spMkLst>
        </pc:spChg>
        <pc:spChg chg="add">
          <ac:chgData name="Serena Jonathan (2306363)" userId="S::2306363@student.uwtsd.ac.uk::4a471e22-c1df-449f-8dbd-dda0a8d55780" providerId="AD" clId="Web-{47A93724-D76A-2E13-2A96-433B11653507}" dt="2026-05-05T14:59:04.185" v="369"/>
          <ac:spMkLst>
            <pc:docMk/>
            <pc:sldMk cId="1579475635" sldId="273"/>
            <ac:spMk id="54" creationId="{1F9D6ACB-2FF4-49F9-978A-E0D5327FC635}"/>
          </ac:spMkLst>
        </pc:spChg>
        <pc:spChg chg="add">
          <ac:chgData name="Serena Jonathan (2306363)" userId="S::2306363@student.uwtsd.ac.uk::4a471e22-c1df-449f-8dbd-dda0a8d55780" providerId="AD" clId="Web-{47A93724-D76A-2E13-2A96-433B11653507}" dt="2026-05-05T14:59:04.185" v="369"/>
          <ac:spMkLst>
            <pc:docMk/>
            <pc:sldMk cId="1579475635" sldId="273"/>
            <ac:spMk id="56" creationId="{A5EC319D-0FEA-4B95-A3EA-01E35672C95B}"/>
          </ac:spMkLst>
        </pc:spChg>
      </pc:sldChg>
      <pc:sldChg chg="modSp">
        <pc:chgData name="Serena Jonathan (2306363)" userId="S::2306363@student.uwtsd.ac.uk::4a471e22-c1df-449f-8dbd-dda0a8d55780" providerId="AD" clId="Web-{47A93724-D76A-2E13-2A96-433B11653507}" dt="2026-05-05T15:54:04.269" v="469" actId="1076"/>
        <pc:sldMkLst>
          <pc:docMk/>
          <pc:sldMk cId="2700943606" sldId="275"/>
        </pc:sldMkLst>
        <pc:spChg chg="mod">
          <ac:chgData name="Serena Jonathan (2306363)" userId="S::2306363@student.uwtsd.ac.uk::4a471e22-c1df-449f-8dbd-dda0a8d55780" providerId="AD" clId="Web-{47A93724-D76A-2E13-2A96-433B11653507}" dt="2026-05-05T15:54:04.269" v="469" actId="1076"/>
          <ac:spMkLst>
            <pc:docMk/>
            <pc:sldMk cId="2700943606" sldId="275"/>
            <ac:spMk id="3" creationId="{ACEF2648-6F0B-BFF8-0F73-2D11224C81D8}"/>
          </ac:spMkLst>
        </pc:spChg>
      </pc:sldChg>
      <pc:sldChg chg="modSp">
        <pc:chgData name="Serena Jonathan (2306363)" userId="S::2306363@student.uwtsd.ac.uk::4a471e22-c1df-449f-8dbd-dda0a8d55780" providerId="AD" clId="Web-{47A93724-D76A-2E13-2A96-433B11653507}" dt="2026-05-05T14:50:08.776" v="357"/>
        <pc:sldMkLst>
          <pc:docMk/>
          <pc:sldMk cId="1872722747" sldId="276"/>
        </pc:sldMkLst>
        <pc:picChg chg="mod modCrop">
          <ac:chgData name="Serena Jonathan (2306363)" userId="S::2306363@student.uwtsd.ac.uk::4a471e22-c1df-449f-8dbd-dda0a8d55780" providerId="AD" clId="Web-{47A93724-D76A-2E13-2A96-433B11653507}" dt="2026-05-05T14:50:08.776" v="357"/>
          <ac:picMkLst>
            <pc:docMk/>
            <pc:sldMk cId="1872722747" sldId="276"/>
            <ac:picMk id="5" creationId="{A6BC0524-2BA0-3A23-BDDA-86C2D847AA5F}"/>
          </ac:picMkLst>
        </pc:picChg>
      </pc:sldChg>
      <pc:sldChg chg="addSp modSp">
        <pc:chgData name="Serena Jonathan (2306363)" userId="S::2306363@student.uwtsd.ac.uk::4a471e22-c1df-449f-8dbd-dda0a8d55780" providerId="AD" clId="Web-{47A93724-D76A-2E13-2A96-433B11653507}" dt="2026-05-05T14:45:18.922" v="343" actId="20577"/>
        <pc:sldMkLst>
          <pc:docMk/>
          <pc:sldMk cId="2750502502" sldId="277"/>
        </pc:sldMkLst>
        <pc:picChg chg="add mod">
          <ac:chgData name="Serena Jonathan (2306363)" userId="S::2306363@student.uwtsd.ac.uk::4a471e22-c1df-449f-8dbd-dda0a8d55780" providerId="AD" clId="Web-{47A93724-D76A-2E13-2A96-433B11653507}" dt="2026-05-05T14:44:41.561" v="341" actId="14100"/>
          <ac:picMkLst>
            <pc:docMk/>
            <pc:sldMk cId="2750502502" sldId="277"/>
            <ac:picMk id="5" creationId="{D3298964-9A5F-023D-520B-9BD4AC2ED0C1}"/>
          </ac:picMkLst>
        </pc:picChg>
      </pc:sldChg>
      <pc:sldChg chg="addSp delSp modSp">
        <pc:chgData name="Serena Jonathan (2306363)" userId="S::2306363@student.uwtsd.ac.uk::4a471e22-c1df-449f-8dbd-dda0a8d55780" providerId="AD" clId="Web-{47A93724-D76A-2E13-2A96-433B11653507}" dt="2026-05-05T15:02:27.305" v="392" actId="1076"/>
        <pc:sldMkLst>
          <pc:docMk/>
          <pc:sldMk cId="768676700" sldId="279"/>
        </pc:sldMkLst>
        <pc:spChg chg="mod">
          <ac:chgData name="Serena Jonathan (2306363)" userId="S::2306363@student.uwtsd.ac.uk::4a471e22-c1df-449f-8dbd-dda0a8d55780" providerId="AD" clId="Web-{47A93724-D76A-2E13-2A96-433B11653507}" dt="2026-05-05T15:02:27.305" v="392" actId="1076"/>
          <ac:spMkLst>
            <pc:docMk/>
            <pc:sldMk cId="768676700" sldId="279"/>
            <ac:spMk id="4" creationId="{D7B11D8B-CC7B-36B2-DA5D-373B8104ECBE}"/>
          </ac:spMkLst>
        </pc:spChg>
        <pc:spChg chg="mod">
          <ac:chgData name="Serena Jonathan (2306363)" userId="S::2306363@student.uwtsd.ac.uk::4a471e22-c1df-449f-8dbd-dda0a8d55780" providerId="AD" clId="Web-{47A93724-D76A-2E13-2A96-433B11653507}" dt="2026-05-05T14:36:38.101" v="279" actId="1076"/>
          <ac:spMkLst>
            <pc:docMk/>
            <pc:sldMk cId="768676700" sldId="279"/>
            <ac:spMk id="29" creationId="{092E375F-9B29-6839-9898-13DECB06A557}"/>
          </ac:spMkLst>
        </pc:spChg>
        <pc:picChg chg="add mod modCrop">
          <ac:chgData name="Serena Jonathan (2306363)" userId="S::2306363@student.uwtsd.ac.uk::4a471e22-c1df-449f-8dbd-dda0a8d55780" providerId="AD" clId="Web-{47A93724-D76A-2E13-2A96-433B11653507}" dt="2026-05-05T14:42:26.351" v="336" actId="14100"/>
          <ac:picMkLst>
            <pc:docMk/>
            <pc:sldMk cId="768676700" sldId="279"/>
            <ac:picMk id="2" creationId="{3CC72345-76F4-FDE0-C264-8329BE3E896D}"/>
          </ac:picMkLst>
        </pc:picChg>
        <pc:picChg chg="add del mod">
          <ac:chgData name="Serena Jonathan (2306363)" userId="S::2306363@student.uwtsd.ac.uk::4a471e22-c1df-449f-8dbd-dda0a8d55780" providerId="AD" clId="Web-{47A93724-D76A-2E13-2A96-433B11653507}" dt="2026-05-05T14:39:52.122" v="312" actId="1076"/>
          <ac:picMkLst>
            <pc:docMk/>
            <pc:sldMk cId="768676700" sldId="279"/>
            <ac:picMk id="23" creationId="{0C3DE9ED-7FEF-15FE-54B2-CDDD909272BF}"/>
          </ac:picMkLst>
        </pc:picChg>
        <pc:picChg chg="add del mod ord">
          <ac:chgData name="Serena Jonathan (2306363)" userId="S::2306363@student.uwtsd.ac.uk::4a471e22-c1df-449f-8dbd-dda0a8d55780" providerId="AD" clId="Web-{47A93724-D76A-2E13-2A96-433B11653507}" dt="2026-05-05T14:40:02.825" v="315" actId="1076"/>
          <ac:picMkLst>
            <pc:docMk/>
            <pc:sldMk cId="768676700" sldId="279"/>
            <ac:picMk id="25" creationId="{A228B522-C0EB-E586-2CA6-4AB544206145}"/>
          </ac:picMkLst>
        </pc:picChg>
        <pc:picChg chg="mod modCrop">
          <ac:chgData name="Serena Jonathan (2306363)" userId="S::2306363@student.uwtsd.ac.uk::4a471e22-c1df-449f-8dbd-dda0a8d55780" providerId="AD" clId="Web-{47A93724-D76A-2E13-2A96-433B11653507}" dt="2026-05-05T14:39:48.481" v="311" actId="1076"/>
          <ac:picMkLst>
            <pc:docMk/>
            <pc:sldMk cId="768676700" sldId="279"/>
            <ac:picMk id="27" creationId="{62471CAA-D61F-671A-F430-FB2609C41540}"/>
          </ac:picMkLst>
        </pc:picChg>
      </pc:sldChg>
      <pc:sldChg chg="add">
        <pc:chgData name="Serena Jonathan (2306363)" userId="S::2306363@student.uwtsd.ac.uk::4a471e22-c1df-449f-8dbd-dda0a8d55780" providerId="AD" clId="Web-{47A93724-D76A-2E13-2A96-433B11653507}" dt="2026-05-05T13:30:37.286" v="157"/>
        <pc:sldMkLst>
          <pc:docMk/>
          <pc:sldMk cId="3829327135" sldId="282"/>
        </pc:sldMkLst>
      </pc:sldChg>
      <pc:sldChg chg="addSp modSp new">
        <pc:chgData name="Serena Jonathan (2306363)" userId="S::2306363@student.uwtsd.ac.uk::4a471e22-c1df-449f-8dbd-dda0a8d55780" providerId="AD" clId="Web-{47A93724-D76A-2E13-2A96-433B11653507}" dt="2026-05-05T15:34:26.488" v="456" actId="1076"/>
        <pc:sldMkLst>
          <pc:docMk/>
          <pc:sldMk cId="3854180119" sldId="283"/>
        </pc:sldMkLst>
        <pc:spChg chg="mod">
          <ac:chgData name="Serena Jonathan (2306363)" userId="S::2306363@student.uwtsd.ac.uk::4a471e22-c1df-449f-8dbd-dda0a8d55780" providerId="AD" clId="Web-{47A93724-D76A-2E13-2A96-433B11653507}" dt="2026-05-05T15:25:00.378" v="394" actId="20577"/>
          <ac:spMkLst>
            <pc:docMk/>
            <pc:sldMk cId="3854180119" sldId="283"/>
            <ac:spMk id="2" creationId="{F3F122DB-107B-1AE1-4924-89DE6071F2E4}"/>
          </ac:spMkLst>
        </pc:spChg>
        <pc:spChg chg="mod">
          <ac:chgData name="Serena Jonathan (2306363)" userId="S::2306363@student.uwtsd.ac.uk::4a471e22-c1df-449f-8dbd-dda0a8d55780" providerId="AD" clId="Web-{47A93724-D76A-2E13-2A96-433B11653507}" dt="2026-05-05T15:32:13.874" v="444" actId="1076"/>
          <ac:spMkLst>
            <pc:docMk/>
            <pc:sldMk cId="3854180119" sldId="283"/>
            <ac:spMk id="3" creationId="{5A027996-E171-FCD8-1BEC-ACAF659D21DA}"/>
          </ac:spMkLst>
        </pc:spChg>
        <pc:graphicFrameChg chg="add mod modGraphic">
          <ac:chgData name="Serena Jonathan (2306363)" userId="S::2306363@student.uwtsd.ac.uk::4a471e22-c1df-449f-8dbd-dda0a8d55780" providerId="AD" clId="Web-{47A93724-D76A-2E13-2A96-433B11653507}" dt="2026-05-05T15:32:43.515" v="449" actId="1076"/>
          <ac:graphicFrameMkLst>
            <pc:docMk/>
            <pc:sldMk cId="3854180119" sldId="283"/>
            <ac:graphicFrameMk id="4" creationId="{53F28723-C8A1-3B48-07C2-02CD24B54CA9}"/>
          </ac:graphicFrameMkLst>
        </pc:graphicFrameChg>
        <pc:picChg chg="add mod modCrop">
          <ac:chgData name="Serena Jonathan (2306363)" userId="S::2306363@student.uwtsd.ac.uk::4a471e22-c1df-449f-8dbd-dda0a8d55780" providerId="AD" clId="Web-{47A93724-D76A-2E13-2A96-433B11653507}" dt="2026-05-05T15:34:26.488" v="456" actId="1076"/>
          <ac:picMkLst>
            <pc:docMk/>
            <pc:sldMk cId="3854180119" sldId="283"/>
            <ac:picMk id="263" creationId="{7BB78104-7B7D-95A8-D29F-112A0C0011E4}"/>
          </ac:picMkLst>
        </pc:picChg>
      </pc:sldChg>
      <pc:sldChg chg="modSp add">
        <pc:chgData name="Serena Jonathan (2306363)" userId="S::2306363@student.uwtsd.ac.uk::4a471e22-c1df-449f-8dbd-dda0a8d55780" providerId="AD" clId="Web-{47A93724-D76A-2E13-2A96-433B11653507}" dt="2026-05-05T15:42:47.187" v="468" actId="1076"/>
        <pc:sldMkLst>
          <pc:docMk/>
          <pc:sldMk cId="1763177623" sldId="284"/>
        </pc:sldMkLst>
        <pc:spChg chg="mod">
          <ac:chgData name="Serena Jonathan (2306363)" userId="S::2306363@student.uwtsd.ac.uk::4a471e22-c1df-449f-8dbd-dda0a8d55780" providerId="AD" clId="Web-{47A93724-D76A-2E13-2A96-433B11653507}" dt="2026-05-05T15:39:44.059" v="462" actId="14100"/>
          <ac:spMkLst>
            <pc:docMk/>
            <pc:sldMk cId="1763177623" sldId="284"/>
            <ac:spMk id="2" creationId="{D7C20B2C-BC41-7B75-D143-0E34EB74BAF0}"/>
          </ac:spMkLst>
        </pc:spChg>
        <pc:spChg chg="mod">
          <ac:chgData name="Serena Jonathan (2306363)" userId="S::2306363@student.uwtsd.ac.uk::4a471e22-c1df-449f-8dbd-dda0a8d55780" providerId="AD" clId="Web-{47A93724-D76A-2E13-2A96-433B11653507}" dt="2026-05-05T15:42:47.187" v="468" actId="1076"/>
          <ac:spMkLst>
            <pc:docMk/>
            <pc:sldMk cId="1763177623" sldId="284"/>
            <ac:spMk id="34" creationId="{FB1323C9-EF6C-759D-71C8-4F6F2AE7AF2C}"/>
          </ac:spMkLst>
        </pc:spChg>
      </pc:sldChg>
    </pc:docChg>
  </pc:docChgLst>
  <pc:docChgLst>
    <pc:chgData name="Sharise Jonathan (2306013)" userId="c3895485-ac86-4857-8381-982ce9faa305" providerId="ADAL" clId="{49A1CB11-2011-468B-A47B-313FD4DA9C16}"/>
    <pc:docChg chg="modSld">
      <pc:chgData name="Sharise Jonathan (2306013)" userId="c3895485-ac86-4857-8381-982ce9faa305" providerId="ADAL" clId="{49A1CB11-2011-468B-A47B-313FD4DA9C16}" dt="2026-05-06T20:37:17.489" v="171" actId="207"/>
      <pc:docMkLst>
        <pc:docMk/>
      </pc:docMkLst>
    </pc:docChg>
  </pc:docChgLst>
  <pc:docChgLst>
    <pc:chgData name="Serena Jonathan (2306363)" userId="S::2306363@student.uwtsd.ac.uk::4a471e22-c1df-449f-8dbd-dda0a8d55780" providerId="AD" clId="Web-{E9107EDD-3FAD-B70E-C763-88A34FF8E83C}"/>
    <pc:docChg chg="modSld">
      <pc:chgData name="Serena Jonathan (2306363)" userId="S::2306363@student.uwtsd.ac.uk::4a471e22-c1df-449f-8dbd-dda0a8d55780" providerId="AD" clId="Web-{E9107EDD-3FAD-B70E-C763-88A34FF8E83C}" dt="2026-05-06T23:40:22.983" v="53" actId="20577"/>
      <pc:docMkLst>
        <pc:docMk/>
      </pc:docMkLst>
      <pc:sldChg chg="modSp">
        <pc:chgData name="Serena Jonathan (2306363)" userId="S::2306363@student.uwtsd.ac.uk::4a471e22-c1df-449f-8dbd-dda0a8d55780" providerId="AD" clId="Web-{E9107EDD-3FAD-B70E-C763-88A34FF8E83C}" dt="2026-05-06T22:37:58.873" v="6" actId="20577"/>
        <pc:sldMkLst>
          <pc:docMk/>
          <pc:sldMk cId="3109278309" sldId="257"/>
        </pc:sldMkLst>
        <pc:spChg chg="mod">
          <ac:chgData name="Serena Jonathan (2306363)" userId="S::2306363@student.uwtsd.ac.uk::4a471e22-c1df-449f-8dbd-dda0a8d55780" providerId="AD" clId="Web-{E9107EDD-3FAD-B70E-C763-88A34FF8E83C}" dt="2026-05-06T22:37:58.873" v="6" actId="20577"/>
          <ac:spMkLst>
            <pc:docMk/>
            <pc:sldMk cId="3109278309" sldId="257"/>
            <ac:spMk id="2" creationId="{1E9ECBBB-94F1-BEC9-B8DE-61BC70E1EB5E}"/>
          </ac:spMkLst>
        </pc:spChg>
      </pc:sldChg>
      <pc:sldChg chg="modSp">
        <pc:chgData name="Serena Jonathan (2306363)" userId="S::2306363@student.uwtsd.ac.uk::4a471e22-c1df-449f-8dbd-dda0a8d55780" providerId="AD" clId="Web-{E9107EDD-3FAD-B70E-C763-88A34FF8E83C}" dt="2026-05-06T23:02:21.705" v="18" actId="1076"/>
        <pc:sldMkLst>
          <pc:docMk/>
          <pc:sldMk cId="984331307" sldId="274"/>
        </pc:sldMkLst>
      </pc:sldChg>
    </pc:docChg>
  </pc:docChgLst>
  <pc:docChgLst>
    <pc:chgData name="Ryan Hopkins (2221956)" userId="S::2221956@student.uwtsd.ac.uk::0f9a8a9f-7446-4dcc-a472-a8534aaba250" providerId="AD" clId="Web-{A0F235BE-08CD-124F-3989-23BC2EC430B3}"/>
    <pc:docChg chg="modSld">
      <pc:chgData name="Ryan Hopkins (2221956)" userId="S::2221956@student.uwtsd.ac.uk::0f9a8a9f-7446-4dcc-a472-a8534aaba250" providerId="AD" clId="Web-{A0F235BE-08CD-124F-3989-23BC2EC430B3}" dt="2026-05-05T19:11:36.497" v="0" actId="1076"/>
      <pc:docMkLst>
        <pc:docMk/>
      </pc:docMkLst>
      <pc:sldChg chg="modSp">
        <pc:chgData name="Ryan Hopkins (2221956)" userId="S::2221956@student.uwtsd.ac.uk::0f9a8a9f-7446-4dcc-a472-a8534aaba250" providerId="AD" clId="Web-{A0F235BE-08CD-124F-3989-23BC2EC430B3}" dt="2026-05-05T19:11:36.497" v="0" actId="1076"/>
        <pc:sldMkLst>
          <pc:docMk/>
          <pc:sldMk cId="768676700" sldId="279"/>
        </pc:sldMkLst>
        <pc:picChg chg="mod">
          <ac:chgData name="Ryan Hopkins (2221956)" userId="S::2221956@student.uwtsd.ac.uk::0f9a8a9f-7446-4dcc-a472-a8534aaba250" providerId="AD" clId="Web-{A0F235BE-08CD-124F-3989-23BC2EC430B3}" dt="2026-05-05T19:11:36.497" v="0" actId="1076"/>
          <ac:picMkLst>
            <pc:docMk/>
            <pc:sldMk cId="768676700" sldId="279"/>
            <ac:picMk id="27" creationId="{62471CAA-D61F-671A-F430-FB2609C41540}"/>
          </ac:picMkLst>
        </pc:picChg>
      </pc:sldChg>
    </pc:docChg>
  </pc:docChgLst>
  <pc:docChgLst>
    <pc:chgData name="Serena Jonathan (2306363)" userId="S::2306363@student.uwtsd.ac.uk::4a471e22-c1df-449f-8dbd-dda0a8d55780" providerId="AD" clId="Web-{9EE0A886-CD9B-26CE-7B60-30E09E331E92}"/>
    <pc:docChg chg="addSld delSld modSld sldOrd">
      <pc:chgData name="Serena Jonathan (2306363)" userId="S::2306363@student.uwtsd.ac.uk::4a471e22-c1df-449f-8dbd-dda0a8d55780" providerId="AD" clId="Web-{9EE0A886-CD9B-26CE-7B60-30E09E331E92}" dt="2026-05-05T12:38:53.681" v="410" actId="20577"/>
      <pc:docMkLst>
        <pc:docMk/>
      </pc:docMkLst>
      <pc:sldChg chg="addSp delSp modSp mod ord setBg">
        <pc:chgData name="Serena Jonathan (2306363)" userId="S::2306363@student.uwtsd.ac.uk::4a471e22-c1df-449f-8dbd-dda0a8d55780" providerId="AD" clId="Web-{9EE0A886-CD9B-26CE-7B60-30E09E331E92}" dt="2026-05-05T11:35:38.735" v="127" actId="14100"/>
        <pc:sldMkLst>
          <pc:docMk/>
          <pc:sldMk cId="984331307" sldId="274"/>
        </pc:sldMkLst>
        <pc:spChg chg="mod">
          <ac:chgData name="Serena Jonathan (2306363)" userId="S::2306363@student.uwtsd.ac.uk::4a471e22-c1df-449f-8dbd-dda0a8d55780" providerId="AD" clId="Web-{9EE0A886-CD9B-26CE-7B60-30E09E331E92}" dt="2026-05-05T11:35:15.375" v="124"/>
          <ac:spMkLst>
            <pc:docMk/>
            <pc:sldMk cId="984331307" sldId="274"/>
            <ac:spMk id="2" creationId="{31DB30AA-5B23-FDCA-F4E6-CCEA26FF2920}"/>
          </ac:spMkLst>
        </pc:spChg>
        <pc:spChg chg="mod ord">
          <ac:chgData name="Serena Jonathan (2306363)" userId="S::2306363@student.uwtsd.ac.uk::4a471e22-c1df-449f-8dbd-dda0a8d55780" providerId="AD" clId="Web-{9EE0A886-CD9B-26CE-7B60-30E09E331E92}" dt="2026-05-05T11:35:15.375" v="124"/>
          <ac:spMkLst>
            <pc:docMk/>
            <pc:sldMk cId="984331307" sldId="274"/>
            <ac:spMk id="3" creationId="{AE1F40AE-9998-E176-8E17-DFAFA029903C}"/>
          </ac:spMkLst>
        </pc:spChg>
      </pc:sldChg>
      <pc:sldChg chg="addSp modSp new mod setBg">
        <pc:chgData name="Serena Jonathan (2306363)" userId="S::2306363@student.uwtsd.ac.uk::4a471e22-c1df-449f-8dbd-dda0a8d55780" providerId="AD" clId="Web-{9EE0A886-CD9B-26CE-7B60-30E09E331E92}" dt="2026-05-05T11:21:19.526" v="67"/>
        <pc:sldMkLst>
          <pc:docMk/>
          <pc:sldMk cId="1872722747" sldId="276"/>
        </pc:sldMkLst>
        <pc:spChg chg="mod">
          <ac:chgData name="Serena Jonathan (2306363)" userId="S::2306363@student.uwtsd.ac.uk::4a471e22-c1df-449f-8dbd-dda0a8d55780" providerId="AD" clId="Web-{9EE0A886-CD9B-26CE-7B60-30E09E331E92}" dt="2026-05-05T11:21:19.526" v="67"/>
          <ac:spMkLst>
            <pc:docMk/>
            <pc:sldMk cId="1872722747" sldId="276"/>
            <ac:spMk id="2" creationId="{76999C64-2DB1-A49E-D208-FD56CE5B1DDC}"/>
          </ac:spMkLst>
        </pc:spChg>
        <pc:spChg chg="mod">
          <ac:chgData name="Serena Jonathan (2306363)" userId="S::2306363@student.uwtsd.ac.uk::4a471e22-c1df-449f-8dbd-dda0a8d55780" providerId="AD" clId="Web-{9EE0A886-CD9B-26CE-7B60-30E09E331E92}" dt="2026-05-05T11:21:19.526" v="67"/>
          <ac:spMkLst>
            <pc:docMk/>
            <pc:sldMk cId="1872722747" sldId="276"/>
            <ac:spMk id="3" creationId="{843FD1C4-C52B-6253-8F83-3A3F9F77AC2D}"/>
          </ac:spMkLst>
        </pc:spChg>
        <pc:spChg chg="add">
          <ac:chgData name="Serena Jonathan (2306363)" userId="S::2306363@student.uwtsd.ac.uk::4a471e22-c1df-449f-8dbd-dda0a8d55780" providerId="AD" clId="Web-{9EE0A886-CD9B-26CE-7B60-30E09E331E92}" dt="2026-05-05T11:21:19.526" v="67"/>
          <ac:spMkLst>
            <pc:docMk/>
            <pc:sldMk cId="1872722747" sldId="276"/>
            <ac:spMk id="9" creationId="{ECD25CC7-FC66-488C-8D61-0FE7ECF1615F}"/>
          </ac:spMkLst>
        </pc:spChg>
        <pc:picChg chg="add">
          <ac:chgData name="Serena Jonathan (2306363)" userId="S::2306363@student.uwtsd.ac.uk::4a471e22-c1df-449f-8dbd-dda0a8d55780" providerId="AD" clId="Web-{9EE0A886-CD9B-26CE-7B60-30E09E331E92}" dt="2026-05-05T11:21:19.526" v="67"/>
          <ac:picMkLst>
            <pc:docMk/>
            <pc:sldMk cId="1872722747" sldId="276"/>
            <ac:picMk id="5" creationId="{A6BC0524-2BA0-3A23-BDDA-86C2D847AA5F}"/>
          </ac:picMkLst>
        </pc:picChg>
      </pc:sldChg>
      <pc:sldChg chg="addSp modSp new mod ord setBg">
        <pc:chgData name="Serena Jonathan (2306363)" userId="S::2306363@student.uwtsd.ac.uk::4a471e22-c1df-449f-8dbd-dda0a8d55780" providerId="AD" clId="Web-{9EE0A886-CD9B-26CE-7B60-30E09E331E92}" dt="2026-05-05T12:26:32.079" v="240"/>
        <pc:sldMkLst>
          <pc:docMk/>
          <pc:sldMk cId="2750502502" sldId="277"/>
        </pc:sldMkLst>
        <pc:spChg chg="mod">
          <ac:chgData name="Serena Jonathan (2306363)" userId="S::2306363@student.uwtsd.ac.uk::4a471e22-c1df-449f-8dbd-dda0a8d55780" providerId="AD" clId="Web-{9EE0A886-CD9B-26CE-7B60-30E09E331E92}" dt="2026-05-05T11:53:54.029" v="139" actId="20577"/>
          <ac:spMkLst>
            <pc:docMk/>
            <pc:sldMk cId="2750502502" sldId="277"/>
            <ac:spMk id="2" creationId="{123CD9C7-E080-7792-B55A-38CAFD423F71}"/>
          </ac:spMkLst>
        </pc:spChg>
        <pc:spChg chg="mod">
          <ac:chgData name="Serena Jonathan (2306363)" userId="S::2306363@student.uwtsd.ac.uk::4a471e22-c1df-449f-8dbd-dda0a8d55780" providerId="AD" clId="Web-{9EE0A886-CD9B-26CE-7B60-30E09E331E92}" dt="2026-05-05T11:54:17.389" v="141" actId="1076"/>
          <ac:spMkLst>
            <pc:docMk/>
            <pc:sldMk cId="2750502502" sldId="277"/>
            <ac:spMk id="3" creationId="{A5B57412-3079-B986-D92F-EAC67F401059}"/>
          </ac:spMkLst>
        </pc:spChg>
        <pc:spChg chg="add">
          <ac:chgData name="Serena Jonathan (2306363)" userId="S::2306363@student.uwtsd.ac.uk::4a471e22-c1df-449f-8dbd-dda0a8d55780" providerId="AD" clId="Web-{9EE0A886-CD9B-26CE-7B60-30E09E331E92}" dt="2026-05-05T11:53:22.059" v="136"/>
          <ac:spMkLst>
            <pc:docMk/>
            <pc:sldMk cId="2750502502" sldId="277"/>
            <ac:spMk id="8" creationId="{E80B86A7-A1EC-475B-9166-88902B033A38}"/>
          </ac:spMkLst>
        </pc:spChg>
        <pc:spChg chg="add">
          <ac:chgData name="Serena Jonathan (2306363)" userId="S::2306363@student.uwtsd.ac.uk::4a471e22-c1df-449f-8dbd-dda0a8d55780" providerId="AD" clId="Web-{9EE0A886-CD9B-26CE-7B60-30E09E331E92}" dt="2026-05-05T11:53:22.059" v="136"/>
          <ac:spMkLst>
            <pc:docMk/>
            <pc:sldMk cId="2750502502" sldId="277"/>
            <ac:spMk id="10" creationId="{C2C29CB1-9F74-4879-A6AF-AEA67B6F1F4D}"/>
          </ac:spMkLst>
        </pc:spChg>
        <pc:spChg chg="add">
          <ac:chgData name="Serena Jonathan (2306363)" userId="S::2306363@student.uwtsd.ac.uk::4a471e22-c1df-449f-8dbd-dda0a8d55780" providerId="AD" clId="Web-{9EE0A886-CD9B-26CE-7B60-30E09E331E92}" dt="2026-05-05T11:53:22.059" v="136"/>
          <ac:spMkLst>
            <pc:docMk/>
            <pc:sldMk cId="2750502502" sldId="277"/>
            <ac:spMk id="12" creationId="{7E2C7115-5336-410C-AD71-0F0952A2E5A7}"/>
          </ac:spMkLst>
        </pc:spChg>
      </pc:sldChg>
      <pc:sldChg chg="addSp delSp modSp new mod setBg">
        <pc:chgData name="Serena Jonathan (2306363)" userId="S::2306363@student.uwtsd.ac.uk::4a471e22-c1df-449f-8dbd-dda0a8d55780" providerId="AD" clId="Web-{9EE0A886-CD9B-26CE-7B60-30E09E331E92}" dt="2026-05-05T12:21:20.929" v="239"/>
        <pc:sldMkLst>
          <pc:docMk/>
          <pc:sldMk cId="768676700" sldId="279"/>
        </pc:sldMkLst>
        <pc:spChg chg="add">
          <ac:chgData name="Serena Jonathan (2306363)" userId="S::2306363@student.uwtsd.ac.uk::4a471e22-c1df-449f-8dbd-dda0a8d55780" providerId="AD" clId="Web-{9EE0A886-CD9B-26CE-7B60-30E09E331E92}" dt="2026-05-05T12:19:29.191" v="198"/>
          <ac:spMkLst>
            <pc:docMk/>
            <pc:sldMk cId="768676700" sldId="279"/>
            <ac:spMk id="4" creationId="{D7B11D8B-CC7B-36B2-DA5D-373B8104ECBE}"/>
          </ac:spMkLst>
        </pc:spChg>
        <pc:spChg chg="add">
          <ac:chgData name="Serena Jonathan (2306363)" userId="S::2306363@student.uwtsd.ac.uk::4a471e22-c1df-449f-8dbd-dda0a8d55780" providerId="AD" clId="Web-{9EE0A886-CD9B-26CE-7B60-30E09E331E92}" dt="2026-05-05T12:19:04.519" v="192"/>
          <ac:spMkLst>
            <pc:docMk/>
            <pc:sldMk cId="768676700" sldId="279"/>
            <ac:spMk id="12" creationId="{7E2C7115-5336-410C-AD71-0F0952A2E5A7}"/>
          </ac:spMkLst>
        </pc:spChg>
        <pc:spChg chg="add mod">
          <ac:chgData name="Serena Jonathan (2306363)" userId="S::2306363@student.uwtsd.ac.uk::4a471e22-c1df-449f-8dbd-dda0a8d55780" providerId="AD" clId="Web-{9EE0A886-CD9B-26CE-7B60-30E09E331E92}" dt="2026-05-05T12:21:15.710" v="237" actId="20577"/>
          <ac:spMkLst>
            <pc:docMk/>
            <pc:sldMk cId="768676700" sldId="279"/>
            <ac:spMk id="29" creationId="{092E375F-9B29-6839-9898-13DECB06A557}"/>
          </ac:spMkLst>
        </pc:spChg>
        <pc:grpChg chg="add">
          <ac:chgData name="Serena Jonathan (2306363)" userId="S::2306363@student.uwtsd.ac.uk::4a471e22-c1df-449f-8dbd-dda0a8d55780" providerId="AD" clId="Web-{9EE0A886-CD9B-26CE-7B60-30E09E331E92}" dt="2026-05-05T12:20:34.709" v="205"/>
          <ac:grpSpMkLst>
            <pc:docMk/>
            <pc:sldMk cId="768676700" sldId="279"/>
            <ac:grpSpMk id="21" creationId="{787B6F42-EBD9-91A4-97E0-B476174297B7}"/>
          </ac:grpSpMkLst>
        </pc:grpChg>
        <pc:picChg chg="add">
          <ac:chgData name="Serena Jonathan (2306363)" userId="S::2306363@student.uwtsd.ac.uk::4a471e22-c1df-449f-8dbd-dda0a8d55780" providerId="AD" clId="Web-{9EE0A886-CD9B-26CE-7B60-30E09E331E92}" dt="2026-05-05T12:20:34.740" v="206"/>
          <ac:picMkLst>
            <pc:docMk/>
            <pc:sldMk cId="768676700" sldId="279"/>
            <ac:picMk id="23" creationId="{0C3DE9ED-7FEF-15FE-54B2-CDDD909272BF}"/>
          </ac:picMkLst>
        </pc:picChg>
        <pc:picChg chg="add">
          <ac:chgData name="Serena Jonathan (2306363)" userId="S::2306363@student.uwtsd.ac.uk::4a471e22-c1df-449f-8dbd-dda0a8d55780" providerId="AD" clId="Web-{9EE0A886-CD9B-26CE-7B60-30E09E331E92}" dt="2026-05-05T12:20:34.787" v="207"/>
          <ac:picMkLst>
            <pc:docMk/>
            <pc:sldMk cId="768676700" sldId="279"/>
            <ac:picMk id="25" creationId="{A228B522-C0EB-E586-2CA6-4AB544206145}"/>
          </ac:picMkLst>
        </pc:picChg>
        <pc:picChg chg="add">
          <ac:chgData name="Serena Jonathan (2306363)" userId="S::2306363@student.uwtsd.ac.uk::4a471e22-c1df-449f-8dbd-dda0a8d55780" providerId="AD" clId="Web-{9EE0A886-CD9B-26CE-7B60-30E09E331E92}" dt="2026-05-05T12:20:34.818" v="208"/>
          <ac:picMkLst>
            <pc:docMk/>
            <pc:sldMk cId="768676700" sldId="279"/>
            <ac:picMk id="27" creationId="{62471CAA-D61F-671A-F430-FB2609C41540}"/>
          </ac:picMkLst>
        </pc:picChg>
      </pc:sldChg>
    </pc:docChg>
  </pc:docChgLst>
  <pc:docChgLst>
    <pc:chgData name="Sharise Jonathan (2306013)" userId="S::2306013@student.uwtsd.ac.uk::c3895485-ac86-4857-8381-982ce9faa305" providerId="AD" clId="Web-{2B3EFA2E-99CA-C9CD-412F-7DDDE1A8246C}"/>
    <pc:docChg chg="modSld">
      <pc:chgData name="Sharise Jonathan (2306013)" userId="S::2306013@student.uwtsd.ac.uk::c3895485-ac86-4857-8381-982ce9faa305" providerId="AD" clId="Web-{2B3EFA2E-99CA-C9CD-412F-7DDDE1A8246C}" dt="2026-05-07T12:49:25.531" v="20" actId="20577"/>
      <pc:docMkLst>
        <pc:docMk/>
      </pc:docMkLst>
      <pc:sldChg chg="modSp">
        <pc:chgData name="Sharise Jonathan (2306013)" userId="S::2306013@student.uwtsd.ac.uk::c3895485-ac86-4857-8381-982ce9faa305" providerId="AD" clId="Web-{2B3EFA2E-99CA-C9CD-412F-7DDDE1A8246C}" dt="2026-05-07T12:49:25.531" v="20" actId="20577"/>
        <pc:sldMkLst>
          <pc:docMk/>
          <pc:sldMk cId="3854180119" sldId="283"/>
        </pc:sldMkLst>
        <pc:graphicFrameChg chg="modGraphic">
          <ac:chgData name="Sharise Jonathan (2306013)" userId="S::2306013@student.uwtsd.ac.uk::c3895485-ac86-4857-8381-982ce9faa305" providerId="AD" clId="Web-{2B3EFA2E-99CA-C9CD-412F-7DDDE1A8246C}" dt="2026-05-07T12:49:25.531" v="20" actId="20577"/>
          <ac:graphicFrameMkLst>
            <pc:docMk/>
            <pc:sldMk cId="3854180119" sldId="283"/>
            <ac:graphicFrameMk id="4" creationId="{53F28723-C8A1-3B48-07C2-02CD24B54CA9}"/>
          </ac:graphicFrameMkLst>
        </pc:graphicFrameChg>
      </pc:sldChg>
    </pc:docChg>
  </pc:docChgLst>
</pc:chgInfo>
</file>

<file path=ppt/comments/modernComment_10E_EC18A3B7.xml><?xml version="1.0" encoding="utf-8"?>
<p188:cmLst xmlns:a="http://schemas.openxmlformats.org/drawingml/2006/main" xmlns:r="http://schemas.openxmlformats.org/officeDocument/2006/relationships" xmlns:p188="http://schemas.microsoft.com/office/powerpoint/2018/8/main">
  <p188:cm id="{104E2056-A6DE-49BA-9A82-DB86C8518772}" authorId="{5A44FEB1-599D-D1C7-61C6-7754A5B94019}" created="2026-05-08T02:29:16.029">
    <pc:sldMkLst xmlns:pc="http://schemas.microsoft.com/office/powerpoint/2013/main/command">
      <pc:docMk/>
      <pc:sldMk cId="3961037751" sldId="270"/>
    </pc:sldMkLst>
    <p188:txBody>
      <a:bodyPr/>
      <a:lstStyle/>
      <a:p>
        <a:r>
          <a:rPr lang="en-US"/>
          <a:t>"This slide shows the overall system flow of how SideKick works behind the scenes.
The process begins when the user enters or scans their medication into the app, the data stored includes things like medication names, dosage information, and reminder settings
Once this information is collected the app stores the medication schedule locally within the system, for the prototype we used local storage to allow us to keep the application lightweight and offline assessable.
The app will then use the stored schedule data to generate reminder notifications for the user and when the user confirms they have taken the medication the add records this and updates their adherence progress.
This is where the gamification aspect becomes important, every confirmed dosage rewards the user with points and contributes towards streaks and progression systems designed to encourage long term engagement and habit formation.
The user can then spend those earned rewards and points within the app to customise their bird companion with unlockable items and background, making the experience more interactive and motivating compared to traditional reminder apps.</a:t>
        </a:r>
      </a:p>
    </p188:txBody>
  </p188:cm>
</p188:cmLst>
</file>

<file path=ppt/comments/modernComment_11B_E5BA1F17.xml><?xml version="1.0" encoding="utf-8"?>
<p188:cmLst xmlns:a="http://schemas.openxmlformats.org/drawingml/2006/main" xmlns:r="http://schemas.openxmlformats.org/officeDocument/2006/relationships" xmlns:p188="http://schemas.microsoft.com/office/powerpoint/2018/8/main">
  <p188:cm id="{761630BE-9E3B-4075-A2CF-EEE63A77042C}" authorId="{2F09E903-DF24-BB09-1336-A37248A2FE99}" created="2026-05-05T15:36:58.633">
    <pc:sldMkLst xmlns:pc="http://schemas.microsoft.com/office/powerpoint/2013/main/command">
      <pc:docMk/>
      <pc:sldMk cId="3854180119" sldId="283"/>
    </pc:sldMkLst>
    <p188:txBody>
      <a:bodyPr/>
      <a:lstStyle/>
      <a:p>
        <a:r>
          <a:rPr lang="en-GB"/>
          <a:t>SCRIPT: “Another future feature of SideKick is NHS integration.
We explored the use of NHS Drug Tariff data, which contains medication information such as dosage and medication types.
This would allow the app to automatically fill in medication details when a user selects their prescription, reducing manual input and improving accuracy.
The app would then track medication usage based on confirmed doses.
When medication levels become low, the system could detect this and send a low stock alert to the user.
In the future, this could also support automatic refill requests, making the process more convenient and reducing the risk of users running out of medication.
Overall, this would help make SideKick a more integrated and realistic healthcare solution.”</a:t>
        </a:r>
      </a:p>
    </p188:txBody>
  </p188:cm>
</p188:cmLst>
</file>

<file path=ppt/comments/modernComment_11C_6917F497.xml><?xml version="1.0" encoding="utf-8"?>
<p188:cmLst xmlns:a="http://schemas.openxmlformats.org/drawingml/2006/main" xmlns:r="http://schemas.openxmlformats.org/officeDocument/2006/relationships" xmlns:p188="http://schemas.microsoft.com/office/powerpoint/2018/8/main">
  <p188:cm id="{6EAF7A29-CD5C-4AAB-8990-03B8EB0F4E96}" authorId="{2F09E903-DF24-BB09-1336-A37248A2FE99}" created="2026-05-05T15:49:28.635">
    <ac:txMkLst xmlns:ac="http://schemas.microsoft.com/office/drawing/2013/main/command">
      <pc:docMk xmlns:pc="http://schemas.microsoft.com/office/powerpoint/2013/main/command"/>
      <pc:sldMk xmlns:pc="http://schemas.microsoft.com/office/powerpoint/2013/main/command" cId="1763177623" sldId="284"/>
      <ac:spMk id="34" creationId="{FB1323C9-EF6C-759D-71C8-4F6F2AE7AF2C}"/>
      <ac:txMk cp="0" len="328">
        <ac:context len="329" hash="4226477504"/>
      </ac:txMk>
    </ac:txMkLst>
    <p188:pos x="440531" y="4893468"/>
    <p188:txBody>
      <a:bodyPr/>
      <a:lstStyle/>
      <a:p>
        <a:r>
          <a:rPr lang="en-GB"/>
          <a:t>SCRIPT: In addition to functionality, we also considered the ethical and legal implications of our application.
Firstly, as SideKick deals with sensitive health data, protecting user information is a key priority.
 This includes ensuring data is stored securely and protected from misuse or unauthorised access.
We also considered the potential impact of gamification.
 While it is designed to motivate users, it is important that it does not encourage unsafe behaviour, such as falsely confirming medication.
 To address this, features such as age restrictions and responsible design would be implemented.
In terms of GDPR compliance, we focused on several key principles.
 Data minimisation ensures that only necessary information is collected.
 Users would provide clear consent for their data to be used, and they would have the right to access or delete their data at any time.
Additionally, all data would be securely stored and handled transparently, so users understand how their information is being used.
Overall, these considerations ensure that SideKick is not only effective, but also ethical, secure, and compliant with data protection regulations.”</a:t>
        </a:r>
      </a:p>
    </p188:txBody>
  </p188:cm>
</p188:cmLst>
</file>

<file path=ppt/comments/modernComment_11D_E8B9F1AF.xml><?xml version="1.0" encoding="utf-8"?>
<p188:cmLst xmlns:a="http://schemas.openxmlformats.org/drawingml/2006/main" xmlns:r="http://schemas.openxmlformats.org/officeDocument/2006/relationships" xmlns:p188="http://schemas.microsoft.com/office/powerpoint/2018/8/main">
  <p188:cm id="{0A20E50D-1984-43AD-BA46-1AC80F830E84}" authorId="{5A44FEB1-599D-D1C7-61C6-7754A5B94019}" created="2026-05-07T09:17:06.950">
    <ac:deMkLst xmlns:ac="http://schemas.microsoft.com/office/drawing/2013/main/command">
      <pc:docMk xmlns:pc="http://schemas.microsoft.com/office/powerpoint/2013/main/command"/>
      <pc:sldMk xmlns:pc="http://schemas.microsoft.com/office/powerpoint/2013/main/command" cId="3904500143" sldId="285"/>
      <ac:spMk id="3" creationId="{4E0C82C5-2DC5-E5B6-7F49-AAA7BE865F22}"/>
    </ac:deMkLst>
    <p188:txBody>
      <a:bodyPr/>
      <a:lstStyle/>
      <a:p>
        <a:r>
          <a:rPr lang="en-US"/>
          <a:t>Script "This slide shows the dataset that powers our barcode system. 
We built a structured medication dataset that stores key details for a number of medications — things like the name, dosage, form, barcode, common use, and even a funny bird name to match our SideKick theme.
For our prototype, all of the EAN barcodes are stored locally in our medication dataset.
We’re not using a live API at this stage — instead, the app reads from a structured CSV file that contains the medication data
The goal is simple: scan a barcode, check if it exists, and auto fill the medication details.
When a user scans a barcode, the app will validate the EAN checksum and then searches the local dataset. If the barcode is found, the medication details are instantly auto filled for the user, making the process quick and user friendly.
If the barcode isn’t in the dataset, the app handles that too.  The user gets a clear ‘not found’ prompt and is given the option to enter the medication manually. This keeps the prototype flexible and ensures the user can always add their medication, even if it isn’t in our dataset yet.
This will set the foundation for future integration with NHS data sources."</a:t>
        </a:r>
      </a:p>
    </p188:txBody>
  </p188:cm>
</p188:cmLst>
</file>

<file path=ppt/comments/modernComment_101_B953D265.xml><?xml version="1.0" encoding="utf-8"?>
<p188:cmLst xmlns:a="http://schemas.openxmlformats.org/drawingml/2006/main" xmlns:r="http://schemas.openxmlformats.org/officeDocument/2006/relationships" xmlns:p188="http://schemas.microsoft.com/office/powerpoint/2018/8/main">
  <p188:cm id="{37FF2287-8BB9-4CE4-BF79-76A0CEF63305}" authorId="{2F09E903-DF24-BB09-1336-A37248A2FE99}" created="2026-05-04T15:14:28.945">
    <pc:sldMkLst xmlns:pc="http://schemas.microsoft.com/office/powerpoint/2013/main/command">
      <pc:docMk/>
      <pc:sldMk cId="3109278309" sldId="257"/>
    </pc:sldMkLst>
    <p188:txBody>
      <a:bodyPr/>
      <a:lstStyle/>
      <a:p>
        <a:r>
          <a:rPr lang="en-GB"/>
          <a:t>(SCRIPT – ~45–60 sec)
“Imagine being prescribed medication that’s essential for your health — but over time, you forget doses, lose motivation, or simply ignore reminders.
This is actually very common. Studies show that between 30 to 50 percent of people don’t take their medication as prescribed.
The problem isn’t just reminders — it’s engagement. Most existing apps become repetitive, easy to ignore, and don’t motivate long-term behaviour.
That’s where our solution comes in.
We developed SideKick, a gamified medication reminder app designed to improve adherence by making the process more engaging, rewarding, and personalised.
Today, we’ll walk you through how it works, what makes it different, and why it has real potential in digital healthcare.”</a:t>
        </a:r>
      </a:p>
    </p188:txBody>
  </p188:cm>
</p188:cmLst>
</file>

<file path=ppt/comments/modernComment_110_7A5CED50.xml><?xml version="1.0" encoding="utf-8"?>
<p188:cmLst xmlns:a="http://schemas.openxmlformats.org/drawingml/2006/main" xmlns:r="http://schemas.openxmlformats.org/officeDocument/2006/relationships" xmlns:p188="http://schemas.microsoft.com/office/powerpoint/2018/8/main">
  <p188:cm id="{73FFDEE4-2B90-4C64-985F-1F6EF5C7AE85}" authorId="{2F09E903-DF24-BB09-1336-A37248A2FE99}" created="2026-05-04T16:43:44.878">
    <pc:sldMkLst xmlns:pc="http://schemas.microsoft.com/office/powerpoint/2013/main/command">
      <pc:docMk/>
      <pc:sldMk cId="2052910416" sldId="272"/>
    </pc:sldMkLst>
    <p188:txBody>
      <a:bodyPr/>
      <a:lstStyle/>
      <a:p>
        <a:r>
          <a:rPr lang="en-GB"/>
          <a:t>SCRIPT “For our primary research, we conducted a questionnaire with 30 participants.
The results showed that 60 percent of users find traditional reminder apps repetitive, while 80 percent said reward-based systems would motivate them.
Many also preferred visual and progress-based features, which supported our decision to include gamification.
Overall, this confirmed that users want both simplicity and engagement, not just reminders.”</a:t>
        </a:r>
      </a:p>
    </p188:txBody>
    <p188:extLst>
      <p:ext xmlns:p="http://schemas.openxmlformats.org/presentationml/2006/main" uri="{57CB4572-C831-44C2-8A1C-0ADB6CCDFE69}">
        <p223:reactions xmlns:p223="http://schemas.microsoft.com/office/powerpoint/2022/03/main">
          <p223:rxn type="👍">
            <p223:instance time="2026-05-08T07:09:18.476" authorId="{1A2366C8-0CB9-E660-A880-947729665778}"/>
          </p223:rxn>
        </p223:reactions>
      </p:ext>
    </p188:extLst>
  </p188:cm>
</p188:cmLst>
</file>

<file path=ppt/comments/modernComment_111_5E24E2B3.xml><?xml version="1.0" encoding="utf-8"?>
<p188:cmLst xmlns:a="http://schemas.openxmlformats.org/drawingml/2006/main" xmlns:r="http://schemas.openxmlformats.org/officeDocument/2006/relationships" xmlns:p188="http://schemas.microsoft.com/office/powerpoint/2018/8/main">
  <p188:cm id="{436E9C85-D880-4D3C-A97E-1261D3D29740}" authorId="{2F09E903-DF24-BB09-1336-A37248A2FE99}" created="2026-05-04T16:53:23.126">
    <ac:deMkLst xmlns:ac="http://schemas.microsoft.com/office/drawing/2013/main/command">
      <pc:docMk xmlns:pc="http://schemas.microsoft.com/office/powerpoint/2013/main/command"/>
      <pc:sldMk xmlns:pc="http://schemas.microsoft.com/office/powerpoint/2013/main/command" cId="1579475635" sldId="273"/>
      <ac:spMk id="3" creationId="{633D0F16-0631-8924-9166-9E6DB8240E52}"/>
    </ac:deMkLst>
    <p188:txBody>
      <a:bodyPr/>
      <a:lstStyle/>
      <a:p>
        <a:r>
          <a:rPr lang="en-GB"/>
          <a:t>SCRIPT “In addition to primary research, we also used secondary research from academic studies and industry sources.
Research shows that between 30 to 50 percent of patients do not take medication as prescribed, highlighting the scale of the problem.
Studies on gamification suggest that reward systems, progress tracking, and visual feedback can significantly improve user engagement and retention.
However, existing medication apps often lack long-term effectiveness, as they rely heavily on reminders rather than behavioural motivation.
This reinforced our decision to design SideKick around engagement and habit formation, rather than just functionality.”</a:t>
        </a:r>
      </a:p>
    </p188:txBody>
  </p188:cm>
</p188:cmLst>
</file>

<file path=ppt/comments/modernComment_112_3AABB42B.xml><?xml version="1.0" encoding="utf-8"?>
<p188:cmLst xmlns:a="http://schemas.openxmlformats.org/drawingml/2006/main" xmlns:r="http://schemas.openxmlformats.org/officeDocument/2006/relationships" xmlns:p188="http://schemas.microsoft.com/office/powerpoint/2018/8/main">
  <p188:cm id="{62CAFC90-3162-4582-A589-344B802A3DD3}" authorId="{2F09E903-DF24-BB09-1336-A37248A2FE99}" created="2026-05-05T11:48:25.064">
    <pc:sldMkLst xmlns:pc="http://schemas.microsoft.com/office/powerpoint/2013/main/command">
      <pc:docMk/>
      <pc:sldMk cId="984331307" sldId="274"/>
    </pc:sldMkLst>
    <p188:txBody>
      <a:bodyPr/>
      <a:lstStyle/>
      <a:p>
        <a:r>
          <a:rPr lang="en-GB"/>
          <a:t>“Evaluating SideKick, there are several clear strengths.
Firstly, the app is engaging and motivating due to its use of gamification, which encourages consistent behaviour rather than relying on reminders alone.
It also features a simple and user-friendly design, making it accessible and easy to use on a daily basis.
In addition, our research supports the effectiveness of reward-based systems, reinforcing the validity of our approach.
However, there are also some limitations.
The app currently relies on user honesty when confirming medication, meaning there is no guarantee doses are actually taken.
It also does not yet include real NHS integration, which would be required for full real-world implementation.
Furthermore, the app has not undergone long-term real-world testing, so sustained engagement cannot yet be fully measured.
To improve the system, future developments could include AI-driven reminders, more advanced verification methods, and full integration with healthcare services.
Overall, while SideKick presents a strong and innovative solution, further development and testing would be needed to maximise its real-world impact.”</a:t>
        </a:r>
      </a:p>
    </p188:txBody>
  </p188:cm>
</p188:cmLst>
</file>

<file path=ppt/comments/modernComment_114_6F9F7B3B.xml><?xml version="1.0" encoding="utf-8"?>
<p188:cmLst xmlns:a="http://schemas.openxmlformats.org/drawingml/2006/main" xmlns:r="http://schemas.openxmlformats.org/officeDocument/2006/relationships" xmlns:p188="http://schemas.microsoft.com/office/powerpoint/2018/8/main">
  <p188:cm id="{DC508622-F1DD-4A11-A81F-376E6214A26C}" authorId="{2F09E903-DF24-BB09-1336-A37248A2FE99}" created="2026-05-05T11:47:46.922">
    <pc:sldMkLst xmlns:pc="http://schemas.microsoft.com/office/powerpoint/2013/main/command">
      <pc:docMk/>
      <pc:sldMk cId="1872722747" sldId="276"/>
    </pc:sldMkLst>
    <p188:txBody>
      <a:bodyPr/>
      <a:lstStyle/>
      <a:p>
        <a:r>
          <a:rPr lang="en-GB"/>
          <a:t>SCRIPT: “What makes SideKick innovative is that it goes beyond traditional medication reminder apps by focusing on behaviour, not just functionality.
Most existing apps rely on notifications alone, which can become repetitive and easy to ignore over time.
SideKick introduces gamification elements such as points, levels, and avatar progression, which create a sense of achievement and encourage consistent behaviour.
This is combined with a user-centred design, specifically targeting young adults and neurodivergent users who may struggle with routine and motivation.
In addition, the potential for NHS integration allows the app to move beyond a standalone tool and become part of a wider healthcare system.
Overall, the innovation lies in combining behavioural psychology with practical healthcare functionality to create a more engaging and sustainable solution.”</a:t>
        </a:r>
      </a:p>
    </p188:txBody>
  </p188:cm>
</p188:cmLst>
</file>

<file path=ppt/comments/modernComment_136_81099FE6.xml><?xml version="1.0" encoding="utf-8"?>
<p188:cmLst xmlns:a="http://schemas.openxmlformats.org/drawingml/2006/main" xmlns:r="http://schemas.openxmlformats.org/officeDocument/2006/relationships" xmlns:p188="http://schemas.microsoft.com/office/powerpoint/2018/8/main">
  <p188:cm id="{2DC7F333-1F1F-41D8-9BFE-063683738B79}" authorId="{5A44FEB1-599D-D1C7-61C6-7754A5B94019}" created="2026-05-08T02:54:20.029">
    <pc:sldMkLst xmlns:pc="http://schemas.microsoft.com/office/powerpoint/2013/main/command">
      <pc:docMk/>
      <pc:sldMk cId="2164891622" sldId="310"/>
    </pc:sldMkLst>
    <p188:txBody>
      <a:bodyPr/>
      <a:lstStyle/>
      <a:p>
        <a:r>
          <a:rPr lang="en-US"/>
          <a:t>On this slide I’m showing the database schema and data layer used within the SideKick prototype.
For this project, we used a local-first approach using CSV lookup data alongside AsyncStorage persistence. This allowed the prototype to store medication information locally on the device without requiring a cloud backend.
On the left is the local medication dataset stored as a CSV file. This contains medication information used by the barcode scanner and medication lookup system, including medication names, dosage information, and barcode data.
In the centre is the main medication record structure stored using AsyncStorage. This stores the core medication information entered by the user, such as medication details, reminder times, frequency settings, and stock tracking data.
From this central data structure, the prototype connects to several other features within the app.
The reminder schedule supports notification timing and medication reminders.
The adherence log supports tracking whether medication was marked as taken or skipped, which links into the streak and reward systems.
The prescription cycle section supports repeat prescription tracking and low stock monitoring.
Finally, the progress and rewards section stores gamification-related data such as XP, streaks, coins, and cosmetic unlocks.
At the bottom of the slide, I’ve highlighted how this work related to my responsibilities within the project. I worked on the schema design, local storage structure, and integration of these data systems into the working prototype.</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55F20E-84E4-4FB3-B65A-1209C397D174}" type="doc">
      <dgm:prSet loTypeId="urn:microsoft.com/office/officeart/2005/8/layout/chevron1" loCatId="process" qsTypeId="urn:microsoft.com/office/officeart/2005/8/quickstyle/simple1" qsCatId="simple" csTypeId="urn:microsoft.com/office/officeart/2005/8/colors/accent1_2" csCatId="accent1" phldr="1"/>
      <dgm:spPr/>
    </dgm:pt>
    <dgm:pt modelId="{C321038C-BD1C-4F58-8CE3-3D00E1B4AA35}">
      <dgm:prSet phldrT="[Text]" phldr="0"/>
      <dgm:spPr/>
      <dgm:t>
        <a:bodyPr/>
        <a:lstStyle/>
        <a:p>
          <a:pPr rtl="0"/>
          <a:r>
            <a:rPr lang="en-GB" sz="1800">
              <a:latin typeface="Trebuchet MS" panose="020B0603020202020204"/>
            </a:rPr>
            <a:t> Input Medication</a:t>
          </a:r>
          <a:endParaRPr lang="en-GB" sz="1800"/>
        </a:p>
      </dgm:t>
    </dgm:pt>
    <dgm:pt modelId="{2218FDFA-EBB8-4B25-B060-546F99257820}" type="parTrans" cxnId="{357FC601-1908-40BE-98C4-1CA9C3ACA973}">
      <dgm:prSet/>
      <dgm:spPr/>
    </dgm:pt>
    <dgm:pt modelId="{0E7C9B39-693B-4758-997D-E383BB8829D0}" type="sibTrans" cxnId="{357FC601-1908-40BE-98C4-1CA9C3ACA973}">
      <dgm:prSet/>
      <dgm:spPr/>
    </dgm:pt>
    <dgm:pt modelId="{5CA74DFC-94D9-4421-B3A2-947EC28E576A}">
      <dgm:prSet phldrT="[Text]" phldr="0"/>
      <dgm:spPr/>
      <dgm:t>
        <a:bodyPr/>
        <a:lstStyle/>
        <a:p>
          <a:pPr rtl="0"/>
          <a:r>
            <a:rPr lang="en-GB" sz="1800">
              <a:latin typeface="Trebuchet MS" panose="020B0603020202020204"/>
            </a:rPr>
            <a:t> Set Reminder</a:t>
          </a:r>
          <a:endParaRPr lang="en-GB" sz="1800"/>
        </a:p>
      </dgm:t>
    </dgm:pt>
    <dgm:pt modelId="{708655A2-ADC2-4FA8-8BC7-E4E49A3566E7}" type="parTrans" cxnId="{5862346D-2241-4E9E-9DDD-9551AF336A54}">
      <dgm:prSet/>
      <dgm:spPr/>
    </dgm:pt>
    <dgm:pt modelId="{18234534-0207-4A5F-9935-6ABDEF0499FC}" type="sibTrans" cxnId="{5862346D-2241-4E9E-9DDD-9551AF336A54}">
      <dgm:prSet/>
      <dgm:spPr/>
    </dgm:pt>
    <dgm:pt modelId="{9165067C-45B6-4854-BEDE-348266497118}">
      <dgm:prSet phldrT="[Text]" phldr="0"/>
      <dgm:spPr/>
      <dgm:t>
        <a:bodyPr/>
        <a:lstStyle/>
        <a:p>
          <a:pPr rtl="0"/>
          <a:r>
            <a:rPr lang="en-GB" sz="1800">
              <a:latin typeface="Trebuchet MS" panose="020B0603020202020204"/>
            </a:rPr>
            <a:t>Confirm Medication Taken</a:t>
          </a:r>
          <a:endParaRPr lang="en-GB" sz="1800"/>
        </a:p>
      </dgm:t>
    </dgm:pt>
    <dgm:pt modelId="{83C0CA04-F740-4064-B148-0571B0D6BCDB}" type="parTrans" cxnId="{99CBAF15-41E0-4542-B12D-8212D9EBE844}">
      <dgm:prSet/>
      <dgm:spPr/>
    </dgm:pt>
    <dgm:pt modelId="{9FB0EBF9-963A-465E-B58B-6793E7C934F5}" type="sibTrans" cxnId="{99CBAF15-41E0-4542-B12D-8212D9EBE844}">
      <dgm:prSet/>
      <dgm:spPr/>
    </dgm:pt>
    <dgm:pt modelId="{DB7DBAF3-A2F4-4D72-B23C-752D687E66F4}">
      <dgm:prSet phldr="0"/>
      <dgm:spPr/>
      <dgm:t>
        <a:bodyPr/>
        <a:lstStyle/>
        <a:p>
          <a:pPr rtl="0"/>
          <a:r>
            <a:rPr lang="en-GB" sz="1800">
              <a:latin typeface="Trebuchet MS" panose="020B0603020202020204"/>
            </a:rPr>
            <a:t>Earn Points</a:t>
          </a:r>
        </a:p>
      </dgm:t>
    </dgm:pt>
    <dgm:pt modelId="{EB4D3F26-AAFE-4681-9290-64A52B46683B}" type="parTrans" cxnId="{5FAD4E89-6E4E-472C-86EE-6A17B3367AE8}">
      <dgm:prSet/>
      <dgm:spPr/>
    </dgm:pt>
    <dgm:pt modelId="{0D302511-6BCD-459F-AF20-4B24B338F26D}" type="sibTrans" cxnId="{5FAD4E89-6E4E-472C-86EE-6A17B3367AE8}">
      <dgm:prSet/>
      <dgm:spPr/>
    </dgm:pt>
    <dgm:pt modelId="{F1042435-F3D4-48F1-BFAC-772BACED8EC9}">
      <dgm:prSet phldr="0"/>
      <dgm:spPr/>
      <dgm:t>
        <a:bodyPr/>
        <a:lstStyle/>
        <a:p>
          <a:pPr rtl="0"/>
          <a:r>
            <a:rPr lang="en-GB" sz="1800">
              <a:latin typeface="Trebuchet MS" panose="020B0603020202020204"/>
            </a:rPr>
            <a:t>Customise Bird</a:t>
          </a:r>
        </a:p>
      </dgm:t>
    </dgm:pt>
    <dgm:pt modelId="{4553FC12-9342-49B8-8EA6-F0DC056170A2}" type="parTrans" cxnId="{BC6DED32-09D7-463A-B9DE-EB31FED3171B}">
      <dgm:prSet/>
      <dgm:spPr/>
    </dgm:pt>
    <dgm:pt modelId="{73D2DDBB-E106-4A3C-95E1-712283FA8C59}" type="sibTrans" cxnId="{BC6DED32-09D7-463A-B9DE-EB31FED3171B}">
      <dgm:prSet/>
      <dgm:spPr/>
    </dgm:pt>
    <dgm:pt modelId="{BA105F6C-06BD-4BFE-86A6-33B02329029C}" type="pres">
      <dgm:prSet presAssocID="{7A55F20E-84E4-4FB3-B65A-1209C397D174}" presName="Name0" presStyleCnt="0">
        <dgm:presLayoutVars>
          <dgm:dir/>
          <dgm:animLvl val="lvl"/>
          <dgm:resizeHandles val="exact"/>
        </dgm:presLayoutVars>
      </dgm:prSet>
      <dgm:spPr/>
    </dgm:pt>
    <dgm:pt modelId="{8177F742-2FB1-4408-B108-DDBDBB95B63C}" type="pres">
      <dgm:prSet presAssocID="{C321038C-BD1C-4F58-8CE3-3D00E1B4AA35}" presName="parTxOnly" presStyleLbl="node1" presStyleIdx="0" presStyleCnt="5">
        <dgm:presLayoutVars>
          <dgm:chMax val="0"/>
          <dgm:chPref val="0"/>
          <dgm:bulletEnabled val="1"/>
        </dgm:presLayoutVars>
      </dgm:prSet>
      <dgm:spPr/>
    </dgm:pt>
    <dgm:pt modelId="{58E93006-7F4E-465A-B473-DD2C8BE0FCB3}" type="pres">
      <dgm:prSet presAssocID="{0E7C9B39-693B-4758-997D-E383BB8829D0}" presName="parTxOnlySpace" presStyleCnt="0"/>
      <dgm:spPr/>
    </dgm:pt>
    <dgm:pt modelId="{AFAA1EDE-5256-471D-BF54-A546895D1C77}" type="pres">
      <dgm:prSet presAssocID="{5CA74DFC-94D9-4421-B3A2-947EC28E576A}" presName="parTxOnly" presStyleLbl="node1" presStyleIdx="1" presStyleCnt="5">
        <dgm:presLayoutVars>
          <dgm:chMax val="0"/>
          <dgm:chPref val="0"/>
          <dgm:bulletEnabled val="1"/>
        </dgm:presLayoutVars>
      </dgm:prSet>
      <dgm:spPr/>
    </dgm:pt>
    <dgm:pt modelId="{06591DA5-6655-426E-9012-ECE64ED57150}" type="pres">
      <dgm:prSet presAssocID="{18234534-0207-4A5F-9935-6ABDEF0499FC}" presName="parTxOnlySpace" presStyleCnt="0"/>
      <dgm:spPr/>
    </dgm:pt>
    <dgm:pt modelId="{7F330D83-7168-4E1B-8640-893071945BF3}" type="pres">
      <dgm:prSet presAssocID="{9165067C-45B6-4854-BEDE-348266497118}" presName="parTxOnly" presStyleLbl="node1" presStyleIdx="2" presStyleCnt="5">
        <dgm:presLayoutVars>
          <dgm:chMax val="0"/>
          <dgm:chPref val="0"/>
          <dgm:bulletEnabled val="1"/>
        </dgm:presLayoutVars>
      </dgm:prSet>
      <dgm:spPr/>
    </dgm:pt>
    <dgm:pt modelId="{1BD5D0D8-FA66-4A7B-9940-D49517AD53B1}" type="pres">
      <dgm:prSet presAssocID="{9FB0EBF9-963A-465E-B58B-6793E7C934F5}" presName="parTxOnlySpace" presStyleCnt="0"/>
      <dgm:spPr/>
    </dgm:pt>
    <dgm:pt modelId="{272D957E-3E3B-4527-8FE0-C2FD2EA790BD}" type="pres">
      <dgm:prSet presAssocID="{DB7DBAF3-A2F4-4D72-B23C-752D687E66F4}" presName="parTxOnly" presStyleLbl="node1" presStyleIdx="3" presStyleCnt="5">
        <dgm:presLayoutVars>
          <dgm:chMax val="0"/>
          <dgm:chPref val="0"/>
          <dgm:bulletEnabled val="1"/>
        </dgm:presLayoutVars>
      </dgm:prSet>
      <dgm:spPr/>
    </dgm:pt>
    <dgm:pt modelId="{597023A6-59ED-4FC7-98CD-72A68F812BEC}" type="pres">
      <dgm:prSet presAssocID="{0D302511-6BCD-459F-AF20-4B24B338F26D}" presName="parTxOnlySpace" presStyleCnt="0"/>
      <dgm:spPr/>
    </dgm:pt>
    <dgm:pt modelId="{17D75800-9A85-4112-A9DA-BE92DCA779E0}" type="pres">
      <dgm:prSet presAssocID="{F1042435-F3D4-48F1-BFAC-772BACED8EC9}" presName="parTxOnly" presStyleLbl="node1" presStyleIdx="4" presStyleCnt="5">
        <dgm:presLayoutVars>
          <dgm:chMax val="0"/>
          <dgm:chPref val="0"/>
          <dgm:bulletEnabled val="1"/>
        </dgm:presLayoutVars>
      </dgm:prSet>
      <dgm:spPr/>
    </dgm:pt>
  </dgm:ptLst>
  <dgm:cxnLst>
    <dgm:cxn modelId="{357FC601-1908-40BE-98C4-1CA9C3ACA973}" srcId="{7A55F20E-84E4-4FB3-B65A-1209C397D174}" destId="{C321038C-BD1C-4F58-8CE3-3D00E1B4AA35}" srcOrd="0" destOrd="0" parTransId="{2218FDFA-EBB8-4B25-B060-546F99257820}" sibTransId="{0E7C9B39-693B-4758-997D-E383BB8829D0}"/>
    <dgm:cxn modelId="{3A662414-05FD-4624-9327-008B736EF437}" type="presOf" srcId="{DB7DBAF3-A2F4-4D72-B23C-752D687E66F4}" destId="{272D957E-3E3B-4527-8FE0-C2FD2EA790BD}" srcOrd="0" destOrd="0" presId="urn:microsoft.com/office/officeart/2005/8/layout/chevron1"/>
    <dgm:cxn modelId="{99CBAF15-41E0-4542-B12D-8212D9EBE844}" srcId="{7A55F20E-84E4-4FB3-B65A-1209C397D174}" destId="{9165067C-45B6-4854-BEDE-348266497118}" srcOrd="2" destOrd="0" parTransId="{83C0CA04-F740-4064-B148-0571B0D6BCDB}" sibTransId="{9FB0EBF9-963A-465E-B58B-6793E7C934F5}"/>
    <dgm:cxn modelId="{AEC93831-A78B-4F40-8B6A-04F8CD8D2473}" type="presOf" srcId="{F1042435-F3D4-48F1-BFAC-772BACED8EC9}" destId="{17D75800-9A85-4112-A9DA-BE92DCA779E0}" srcOrd="0" destOrd="0" presId="urn:microsoft.com/office/officeart/2005/8/layout/chevron1"/>
    <dgm:cxn modelId="{BC6DED32-09D7-463A-B9DE-EB31FED3171B}" srcId="{7A55F20E-84E4-4FB3-B65A-1209C397D174}" destId="{F1042435-F3D4-48F1-BFAC-772BACED8EC9}" srcOrd="4" destOrd="0" parTransId="{4553FC12-9342-49B8-8EA6-F0DC056170A2}" sibTransId="{73D2DDBB-E106-4A3C-95E1-712283FA8C59}"/>
    <dgm:cxn modelId="{5862346D-2241-4E9E-9DDD-9551AF336A54}" srcId="{7A55F20E-84E4-4FB3-B65A-1209C397D174}" destId="{5CA74DFC-94D9-4421-B3A2-947EC28E576A}" srcOrd="1" destOrd="0" parTransId="{708655A2-ADC2-4FA8-8BC7-E4E49A3566E7}" sibTransId="{18234534-0207-4A5F-9935-6ABDEF0499FC}"/>
    <dgm:cxn modelId="{C7C9A07C-4C21-4DD7-83D2-538D17503E32}" type="presOf" srcId="{C321038C-BD1C-4F58-8CE3-3D00E1B4AA35}" destId="{8177F742-2FB1-4408-B108-DDBDBB95B63C}" srcOrd="0" destOrd="0" presId="urn:microsoft.com/office/officeart/2005/8/layout/chevron1"/>
    <dgm:cxn modelId="{5FAD4E89-6E4E-472C-86EE-6A17B3367AE8}" srcId="{7A55F20E-84E4-4FB3-B65A-1209C397D174}" destId="{DB7DBAF3-A2F4-4D72-B23C-752D687E66F4}" srcOrd="3" destOrd="0" parTransId="{EB4D3F26-AAFE-4681-9290-64A52B46683B}" sibTransId="{0D302511-6BCD-459F-AF20-4B24B338F26D}"/>
    <dgm:cxn modelId="{02FD9F97-F351-4BDD-B477-8532B5B9A9A7}" type="presOf" srcId="{5CA74DFC-94D9-4421-B3A2-947EC28E576A}" destId="{AFAA1EDE-5256-471D-BF54-A546895D1C77}" srcOrd="0" destOrd="0" presId="urn:microsoft.com/office/officeart/2005/8/layout/chevron1"/>
    <dgm:cxn modelId="{B18872D5-95A6-42FA-817F-DE923FC2A927}" type="presOf" srcId="{9165067C-45B6-4854-BEDE-348266497118}" destId="{7F330D83-7168-4E1B-8640-893071945BF3}" srcOrd="0" destOrd="0" presId="urn:microsoft.com/office/officeart/2005/8/layout/chevron1"/>
    <dgm:cxn modelId="{A79381F6-BFD2-42FF-86F8-A02913995CC5}" type="presOf" srcId="{7A55F20E-84E4-4FB3-B65A-1209C397D174}" destId="{BA105F6C-06BD-4BFE-86A6-33B02329029C}" srcOrd="0" destOrd="0" presId="urn:microsoft.com/office/officeart/2005/8/layout/chevron1"/>
    <dgm:cxn modelId="{FEC2903D-28A4-48C4-BA68-FE5E6E4D912A}" type="presParOf" srcId="{BA105F6C-06BD-4BFE-86A6-33B02329029C}" destId="{8177F742-2FB1-4408-B108-DDBDBB95B63C}" srcOrd="0" destOrd="0" presId="urn:microsoft.com/office/officeart/2005/8/layout/chevron1"/>
    <dgm:cxn modelId="{D3682D17-1348-4205-B8A9-3EA726521700}" type="presParOf" srcId="{BA105F6C-06BD-4BFE-86A6-33B02329029C}" destId="{58E93006-7F4E-465A-B473-DD2C8BE0FCB3}" srcOrd="1" destOrd="0" presId="urn:microsoft.com/office/officeart/2005/8/layout/chevron1"/>
    <dgm:cxn modelId="{FFFD6043-20B5-4DA1-AF98-15220917BF3C}" type="presParOf" srcId="{BA105F6C-06BD-4BFE-86A6-33B02329029C}" destId="{AFAA1EDE-5256-471D-BF54-A546895D1C77}" srcOrd="2" destOrd="0" presId="urn:microsoft.com/office/officeart/2005/8/layout/chevron1"/>
    <dgm:cxn modelId="{A1714DF2-D283-458E-961D-3839494A80B4}" type="presParOf" srcId="{BA105F6C-06BD-4BFE-86A6-33B02329029C}" destId="{06591DA5-6655-426E-9012-ECE64ED57150}" srcOrd="3" destOrd="0" presId="urn:microsoft.com/office/officeart/2005/8/layout/chevron1"/>
    <dgm:cxn modelId="{24C7F653-3D2B-43F5-9BA8-CBD854094A12}" type="presParOf" srcId="{BA105F6C-06BD-4BFE-86A6-33B02329029C}" destId="{7F330D83-7168-4E1B-8640-893071945BF3}" srcOrd="4" destOrd="0" presId="urn:microsoft.com/office/officeart/2005/8/layout/chevron1"/>
    <dgm:cxn modelId="{6AE80313-5575-4A16-982E-95C72271C05E}" type="presParOf" srcId="{BA105F6C-06BD-4BFE-86A6-33B02329029C}" destId="{1BD5D0D8-FA66-4A7B-9940-D49517AD53B1}" srcOrd="5" destOrd="0" presId="urn:microsoft.com/office/officeart/2005/8/layout/chevron1"/>
    <dgm:cxn modelId="{DC7D2557-4E92-4115-AF97-DAAAB6BDD897}" type="presParOf" srcId="{BA105F6C-06BD-4BFE-86A6-33B02329029C}" destId="{272D957E-3E3B-4527-8FE0-C2FD2EA790BD}" srcOrd="6" destOrd="0" presId="urn:microsoft.com/office/officeart/2005/8/layout/chevron1"/>
    <dgm:cxn modelId="{38FBCF46-5B92-4B10-B988-F9A51868FBEC}" type="presParOf" srcId="{BA105F6C-06BD-4BFE-86A6-33B02329029C}" destId="{597023A6-59ED-4FC7-98CD-72A68F812BEC}" srcOrd="7" destOrd="0" presId="urn:microsoft.com/office/officeart/2005/8/layout/chevron1"/>
    <dgm:cxn modelId="{21C00E95-AED6-486F-B4D6-DDC16FDCC0ED}" type="presParOf" srcId="{BA105F6C-06BD-4BFE-86A6-33B02329029C}" destId="{17D75800-9A85-4112-A9DA-BE92DCA779E0}" srcOrd="8"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9693A-F14C-45EF-9378-7AF3ED496A48}" type="doc">
      <dgm:prSet loTypeId="urn:microsoft.com/office/officeart/2005/8/layout/process1" loCatId="process" qsTypeId="urn:microsoft.com/office/officeart/2005/8/quickstyle/simple1" qsCatId="simple" csTypeId="urn:microsoft.com/office/officeart/2005/8/colors/accent1_2" csCatId="accent1" phldr="1"/>
      <dgm:spPr/>
    </dgm:pt>
    <dgm:pt modelId="{B1ADAF95-E7CF-4DC2-B80A-2C7C67A821DE}">
      <dgm:prSet phldrT="[Text]" phldr="0"/>
      <dgm:spPr/>
      <dgm:t>
        <a:bodyPr/>
        <a:lstStyle/>
        <a:p>
          <a:pPr rtl="0"/>
          <a:r>
            <a:rPr lang="en-GB" sz="1800"/>
            <a:t>Select Medication </a:t>
          </a:r>
          <a:endParaRPr lang="en-GB" sz="1800">
            <a:latin typeface="Trebuchet MS"/>
            <a:ea typeface="Calibri"/>
            <a:cs typeface="Calibri"/>
          </a:endParaRPr>
        </a:p>
      </dgm:t>
    </dgm:pt>
    <dgm:pt modelId="{BB0D4EEE-3FF1-4BDA-91A9-C6871D620E1F}" type="parTrans" cxnId="{374453DA-853B-479C-A480-1F90C39D4263}">
      <dgm:prSet/>
      <dgm:spPr/>
    </dgm:pt>
    <dgm:pt modelId="{F05F69B4-59E4-44CE-8FAB-3580151D23B4}" type="sibTrans" cxnId="{374453DA-853B-479C-A480-1F90C39D4263}">
      <dgm:prSet/>
      <dgm:spPr/>
      <dgm:t>
        <a:bodyPr/>
        <a:lstStyle/>
        <a:p>
          <a:endParaRPr lang="en-GB"/>
        </a:p>
      </dgm:t>
    </dgm:pt>
    <dgm:pt modelId="{AAEAD08F-F852-4C84-A25D-4F03ABA652F8}">
      <dgm:prSet phldrT="[Text]" phldr="0"/>
      <dgm:spPr/>
      <dgm:t>
        <a:bodyPr/>
        <a:lstStyle/>
        <a:p>
          <a:pPr rtl="0"/>
          <a:r>
            <a:rPr lang="en-GB" sz="1800"/>
            <a:t>Auto-fill (NHS Data) </a:t>
          </a:r>
          <a:endParaRPr lang="en-GB" sz="1800">
            <a:latin typeface="Trebuchet MS" panose="020B0603020202020204"/>
          </a:endParaRPr>
        </a:p>
      </dgm:t>
    </dgm:pt>
    <dgm:pt modelId="{2898D59F-7F63-4242-9077-FC009949B921}" type="parTrans" cxnId="{0B32C2D4-6B8B-49F7-8E5C-9F25910F85C3}">
      <dgm:prSet/>
      <dgm:spPr/>
    </dgm:pt>
    <dgm:pt modelId="{FE9B519B-C092-4C90-993D-A3A16C481201}" type="sibTrans" cxnId="{0B32C2D4-6B8B-49F7-8E5C-9F25910F85C3}">
      <dgm:prSet/>
      <dgm:spPr/>
      <dgm:t>
        <a:bodyPr/>
        <a:lstStyle/>
        <a:p>
          <a:endParaRPr lang="en-GB"/>
        </a:p>
      </dgm:t>
    </dgm:pt>
    <dgm:pt modelId="{8A5A7DC9-37F5-4234-AAD8-470705D29934}">
      <dgm:prSet phldrT="[Text]" phldr="0"/>
      <dgm:spPr/>
      <dgm:t>
        <a:bodyPr/>
        <a:lstStyle/>
        <a:p>
          <a:pPr rtl="0"/>
          <a:r>
            <a:rPr lang="en-GB" sz="1800"/>
            <a:t>Track Usage </a:t>
          </a:r>
          <a:endParaRPr lang="en-GB" sz="1800">
            <a:latin typeface="Trebuchet MS" panose="020B0603020202020204"/>
          </a:endParaRPr>
        </a:p>
      </dgm:t>
    </dgm:pt>
    <dgm:pt modelId="{37299885-DB56-40C0-A96A-96FFD619369B}" type="parTrans" cxnId="{7EF3E2C9-E401-4993-9504-EFF734F41034}">
      <dgm:prSet/>
      <dgm:spPr/>
    </dgm:pt>
    <dgm:pt modelId="{B9324D22-A7EA-4030-AD6B-1C92358D8E2B}" type="sibTrans" cxnId="{7EF3E2C9-E401-4993-9504-EFF734F41034}">
      <dgm:prSet/>
      <dgm:spPr/>
      <dgm:t>
        <a:bodyPr/>
        <a:lstStyle/>
        <a:p>
          <a:endParaRPr lang="en-GB"/>
        </a:p>
      </dgm:t>
    </dgm:pt>
    <dgm:pt modelId="{307D64DC-68DA-471E-8D33-5FC88CC3351A}">
      <dgm:prSet phldrT="[Text]" phldr="0"/>
      <dgm:spPr/>
      <dgm:t>
        <a:bodyPr/>
        <a:lstStyle/>
        <a:p>
          <a:pPr rtl="0"/>
          <a:r>
            <a:rPr lang="en-GB" sz="1800"/>
            <a:t>Low Stock Alert </a:t>
          </a:r>
          <a:endParaRPr lang="en-GB" sz="1800">
            <a:latin typeface="Trebuchet MS" panose="020B0603020202020204"/>
          </a:endParaRPr>
        </a:p>
      </dgm:t>
    </dgm:pt>
    <dgm:pt modelId="{E358F039-FFFD-4AA0-B44A-948B2CC4763D}" type="parTrans" cxnId="{02D9FA99-A315-4C55-9991-92A2B059ABB1}">
      <dgm:prSet/>
      <dgm:spPr/>
    </dgm:pt>
    <dgm:pt modelId="{CA37F317-1A5E-41D4-91F2-6210F6688477}" type="sibTrans" cxnId="{02D9FA99-A315-4C55-9991-92A2B059ABB1}">
      <dgm:prSet/>
      <dgm:spPr/>
      <dgm:t>
        <a:bodyPr/>
        <a:lstStyle/>
        <a:p>
          <a:endParaRPr lang="en-GB"/>
        </a:p>
      </dgm:t>
    </dgm:pt>
    <dgm:pt modelId="{68D0912D-4048-4F40-834A-8175B89F4A0A}">
      <dgm:prSet phldrT="[Text]" phldr="0"/>
      <dgm:spPr/>
      <dgm:t>
        <a:bodyPr/>
        <a:lstStyle/>
        <a:p>
          <a:r>
            <a:rPr lang="en-GB" sz="1800"/>
            <a:t>Auto Refill</a:t>
          </a:r>
          <a:endParaRPr lang="en-GB"/>
        </a:p>
      </dgm:t>
    </dgm:pt>
    <dgm:pt modelId="{7BD37D8E-E310-4495-8F2E-A315992D6FDF}" type="parTrans" cxnId="{55829B08-9B09-40D9-868B-77855CC7105B}">
      <dgm:prSet/>
      <dgm:spPr/>
    </dgm:pt>
    <dgm:pt modelId="{A8960CD2-E99D-4CBF-B9A6-0EE84457F84D}" type="sibTrans" cxnId="{55829B08-9B09-40D9-868B-77855CC7105B}">
      <dgm:prSet/>
      <dgm:spPr/>
      <dgm:t>
        <a:bodyPr/>
        <a:lstStyle/>
        <a:p>
          <a:endParaRPr lang="en-US"/>
        </a:p>
      </dgm:t>
    </dgm:pt>
    <dgm:pt modelId="{E7A0EC59-D5AC-4F81-AF89-24363366A9E4}" type="pres">
      <dgm:prSet presAssocID="{E6F9693A-F14C-45EF-9378-7AF3ED496A48}" presName="Name0" presStyleCnt="0">
        <dgm:presLayoutVars>
          <dgm:dir/>
          <dgm:resizeHandles val="exact"/>
        </dgm:presLayoutVars>
      </dgm:prSet>
      <dgm:spPr/>
    </dgm:pt>
    <dgm:pt modelId="{D6FCB1DF-7E9A-48C0-882B-5B22CB9E152F}" type="pres">
      <dgm:prSet presAssocID="{B1ADAF95-E7CF-4DC2-B80A-2C7C67A821DE}" presName="node" presStyleLbl="node1" presStyleIdx="0" presStyleCnt="5">
        <dgm:presLayoutVars>
          <dgm:bulletEnabled val="1"/>
        </dgm:presLayoutVars>
      </dgm:prSet>
      <dgm:spPr/>
    </dgm:pt>
    <dgm:pt modelId="{B1E411D5-75C9-4BCF-BAD4-7D79A09F0ABF}" type="pres">
      <dgm:prSet presAssocID="{F05F69B4-59E4-44CE-8FAB-3580151D23B4}" presName="sibTrans" presStyleLbl="sibTrans2D1" presStyleIdx="0" presStyleCnt="4"/>
      <dgm:spPr/>
    </dgm:pt>
    <dgm:pt modelId="{66B2A6E0-B6FA-4D55-8E32-DAF6F7A35C31}" type="pres">
      <dgm:prSet presAssocID="{F05F69B4-59E4-44CE-8FAB-3580151D23B4}" presName="connectorText" presStyleLbl="sibTrans2D1" presStyleIdx="0" presStyleCnt="4"/>
      <dgm:spPr/>
    </dgm:pt>
    <dgm:pt modelId="{B481AB74-3C10-47DF-9450-2CBAC4A8E6F3}" type="pres">
      <dgm:prSet presAssocID="{AAEAD08F-F852-4C84-A25D-4F03ABA652F8}" presName="node" presStyleLbl="node1" presStyleIdx="1" presStyleCnt="5">
        <dgm:presLayoutVars>
          <dgm:bulletEnabled val="1"/>
        </dgm:presLayoutVars>
      </dgm:prSet>
      <dgm:spPr/>
    </dgm:pt>
    <dgm:pt modelId="{6A1A0E00-87B3-4199-8DAB-6B948D3F8317}" type="pres">
      <dgm:prSet presAssocID="{FE9B519B-C092-4C90-993D-A3A16C481201}" presName="sibTrans" presStyleLbl="sibTrans2D1" presStyleIdx="1" presStyleCnt="4"/>
      <dgm:spPr/>
    </dgm:pt>
    <dgm:pt modelId="{AB055A8C-2308-4E44-9A56-9E846D2B8E52}" type="pres">
      <dgm:prSet presAssocID="{FE9B519B-C092-4C90-993D-A3A16C481201}" presName="connectorText" presStyleLbl="sibTrans2D1" presStyleIdx="1" presStyleCnt="4"/>
      <dgm:spPr/>
    </dgm:pt>
    <dgm:pt modelId="{C45B9304-2C9B-4B54-9754-75DE7BDF97EE}" type="pres">
      <dgm:prSet presAssocID="{8A5A7DC9-37F5-4234-AAD8-470705D29934}" presName="node" presStyleLbl="node1" presStyleIdx="2" presStyleCnt="5">
        <dgm:presLayoutVars>
          <dgm:bulletEnabled val="1"/>
        </dgm:presLayoutVars>
      </dgm:prSet>
      <dgm:spPr/>
    </dgm:pt>
    <dgm:pt modelId="{68E6776A-EC9E-40EE-93D0-56E07ECCDBB0}" type="pres">
      <dgm:prSet presAssocID="{B9324D22-A7EA-4030-AD6B-1C92358D8E2B}" presName="sibTrans" presStyleLbl="sibTrans2D1" presStyleIdx="2" presStyleCnt="4"/>
      <dgm:spPr/>
    </dgm:pt>
    <dgm:pt modelId="{EA70E945-D732-4A8B-B3F0-7416A1696C6C}" type="pres">
      <dgm:prSet presAssocID="{B9324D22-A7EA-4030-AD6B-1C92358D8E2B}" presName="connectorText" presStyleLbl="sibTrans2D1" presStyleIdx="2" presStyleCnt="4"/>
      <dgm:spPr/>
    </dgm:pt>
    <dgm:pt modelId="{0EDECE1D-D3F2-4529-88F8-7E3E2DC5221A}" type="pres">
      <dgm:prSet presAssocID="{307D64DC-68DA-471E-8D33-5FC88CC3351A}" presName="node" presStyleLbl="node1" presStyleIdx="3" presStyleCnt="5">
        <dgm:presLayoutVars>
          <dgm:bulletEnabled val="1"/>
        </dgm:presLayoutVars>
      </dgm:prSet>
      <dgm:spPr/>
    </dgm:pt>
    <dgm:pt modelId="{E9C68698-3BF2-448D-AFE0-3F107A171EE2}" type="pres">
      <dgm:prSet presAssocID="{CA37F317-1A5E-41D4-91F2-6210F6688477}" presName="sibTrans" presStyleLbl="sibTrans2D1" presStyleIdx="3" presStyleCnt="4"/>
      <dgm:spPr/>
    </dgm:pt>
    <dgm:pt modelId="{7B064FA0-68FF-4E1D-92A5-42298119946E}" type="pres">
      <dgm:prSet presAssocID="{CA37F317-1A5E-41D4-91F2-6210F6688477}" presName="connectorText" presStyleLbl="sibTrans2D1" presStyleIdx="3" presStyleCnt="4"/>
      <dgm:spPr/>
    </dgm:pt>
    <dgm:pt modelId="{E68C5F65-9E32-46CA-A303-2ABA37761A67}" type="pres">
      <dgm:prSet presAssocID="{68D0912D-4048-4F40-834A-8175B89F4A0A}" presName="node" presStyleLbl="node1" presStyleIdx="4" presStyleCnt="5">
        <dgm:presLayoutVars>
          <dgm:bulletEnabled val="1"/>
        </dgm:presLayoutVars>
      </dgm:prSet>
      <dgm:spPr/>
    </dgm:pt>
  </dgm:ptLst>
  <dgm:cxnLst>
    <dgm:cxn modelId="{55829B08-9B09-40D9-868B-77855CC7105B}" srcId="{E6F9693A-F14C-45EF-9378-7AF3ED496A48}" destId="{68D0912D-4048-4F40-834A-8175B89F4A0A}" srcOrd="4" destOrd="0" parTransId="{7BD37D8E-E310-4495-8F2E-A315992D6FDF}" sibTransId="{A8960CD2-E99D-4CBF-B9A6-0EE84457F84D}"/>
    <dgm:cxn modelId="{9CE93926-B22B-4D38-ADF3-0D295B424E0E}" type="presOf" srcId="{E6F9693A-F14C-45EF-9378-7AF3ED496A48}" destId="{E7A0EC59-D5AC-4F81-AF89-24363366A9E4}" srcOrd="0" destOrd="0" presId="urn:microsoft.com/office/officeart/2005/8/layout/process1"/>
    <dgm:cxn modelId="{C43C3428-C152-481F-9C2E-7006D341A8C3}" type="presOf" srcId="{307D64DC-68DA-471E-8D33-5FC88CC3351A}" destId="{0EDECE1D-D3F2-4529-88F8-7E3E2DC5221A}" srcOrd="0" destOrd="0" presId="urn:microsoft.com/office/officeart/2005/8/layout/process1"/>
    <dgm:cxn modelId="{FF5C2A45-CCCA-4D55-9F89-F079D149C8CF}" type="presOf" srcId="{CA37F317-1A5E-41D4-91F2-6210F6688477}" destId="{E9C68698-3BF2-448D-AFE0-3F107A171EE2}" srcOrd="0" destOrd="0" presId="urn:microsoft.com/office/officeart/2005/8/layout/process1"/>
    <dgm:cxn modelId="{D0A07F7D-C74E-444A-BAE2-6A69CC06DED6}" type="presOf" srcId="{B9324D22-A7EA-4030-AD6B-1C92358D8E2B}" destId="{68E6776A-EC9E-40EE-93D0-56E07ECCDBB0}" srcOrd="0" destOrd="0" presId="urn:microsoft.com/office/officeart/2005/8/layout/process1"/>
    <dgm:cxn modelId="{CE92B27E-DB08-4E70-AA04-1479EAA5596C}" type="presOf" srcId="{B9324D22-A7EA-4030-AD6B-1C92358D8E2B}" destId="{EA70E945-D732-4A8B-B3F0-7416A1696C6C}" srcOrd="1" destOrd="0" presId="urn:microsoft.com/office/officeart/2005/8/layout/process1"/>
    <dgm:cxn modelId="{8FF2FB88-3A8B-4B0D-8435-CA949E0F53CA}" type="presOf" srcId="{8A5A7DC9-37F5-4234-AAD8-470705D29934}" destId="{C45B9304-2C9B-4B54-9754-75DE7BDF97EE}" srcOrd="0" destOrd="0" presId="urn:microsoft.com/office/officeart/2005/8/layout/process1"/>
    <dgm:cxn modelId="{3DE8248F-A2B9-4F96-9781-7297D04B5ED2}" type="presOf" srcId="{F05F69B4-59E4-44CE-8FAB-3580151D23B4}" destId="{66B2A6E0-B6FA-4D55-8E32-DAF6F7A35C31}" srcOrd="1" destOrd="0" presId="urn:microsoft.com/office/officeart/2005/8/layout/process1"/>
    <dgm:cxn modelId="{5377EE97-2DC9-48EC-9BE0-0FC78FDCDC26}" type="presOf" srcId="{CA37F317-1A5E-41D4-91F2-6210F6688477}" destId="{7B064FA0-68FF-4E1D-92A5-42298119946E}" srcOrd="1" destOrd="0" presId="urn:microsoft.com/office/officeart/2005/8/layout/process1"/>
    <dgm:cxn modelId="{02D9FA99-A315-4C55-9991-92A2B059ABB1}" srcId="{E6F9693A-F14C-45EF-9378-7AF3ED496A48}" destId="{307D64DC-68DA-471E-8D33-5FC88CC3351A}" srcOrd="3" destOrd="0" parTransId="{E358F039-FFFD-4AA0-B44A-948B2CC4763D}" sibTransId="{CA37F317-1A5E-41D4-91F2-6210F6688477}"/>
    <dgm:cxn modelId="{171F269C-C719-49B8-B391-6FB4FA290061}" type="presOf" srcId="{FE9B519B-C092-4C90-993D-A3A16C481201}" destId="{6A1A0E00-87B3-4199-8DAB-6B948D3F8317}" srcOrd="0" destOrd="0" presId="urn:microsoft.com/office/officeart/2005/8/layout/process1"/>
    <dgm:cxn modelId="{AEAB3CA5-7A24-4306-AA2D-FBEB637A9B68}" type="presOf" srcId="{FE9B519B-C092-4C90-993D-A3A16C481201}" destId="{AB055A8C-2308-4E44-9A56-9E846D2B8E52}" srcOrd="1" destOrd="0" presId="urn:microsoft.com/office/officeart/2005/8/layout/process1"/>
    <dgm:cxn modelId="{B244FDBD-2E2D-4DE5-BB8E-1D0909DBC717}" type="presOf" srcId="{AAEAD08F-F852-4C84-A25D-4F03ABA652F8}" destId="{B481AB74-3C10-47DF-9450-2CBAC4A8E6F3}" srcOrd="0" destOrd="0" presId="urn:microsoft.com/office/officeart/2005/8/layout/process1"/>
    <dgm:cxn modelId="{7EF3E2C9-E401-4993-9504-EFF734F41034}" srcId="{E6F9693A-F14C-45EF-9378-7AF3ED496A48}" destId="{8A5A7DC9-37F5-4234-AAD8-470705D29934}" srcOrd="2" destOrd="0" parTransId="{37299885-DB56-40C0-A96A-96FFD619369B}" sibTransId="{B9324D22-A7EA-4030-AD6B-1C92358D8E2B}"/>
    <dgm:cxn modelId="{0B32C2D4-6B8B-49F7-8E5C-9F25910F85C3}" srcId="{E6F9693A-F14C-45EF-9378-7AF3ED496A48}" destId="{AAEAD08F-F852-4C84-A25D-4F03ABA652F8}" srcOrd="1" destOrd="0" parTransId="{2898D59F-7F63-4242-9077-FC009949B921}" sibTransId="{FE9B519B-C092-4C90-993D-A3A16C481201}"/>
    <dgm:cxn modelId="{210A0BD7-B838-49CB-80A6-F936B9939D87}" type="presOf" srcId="{B1ADAF95-E7CF-4DC2-B80A-2C7C67A821DE}" destId="{D6FCB1DF-7E9A-48C0-882B-5B22CB9E152F}" srcOrd="0" destOrd="0" presId="urn:microsoft.com/office/officeart/2005/8/layout/process1"/>
    <dgm:cxn modelId="{374453DA-853B-479C-A480-1F90C39D4263}" srcId="{E6F9693A-F14C-45EF-9378-7AF3ED496A48}" destId="{B1ADAF95-E7CF-4DC2-B80A-2C7C67A821DE}" srcOrd="0" destOrd="0" parTransId="{BB0D4EEE-3FF1-4BDA-91A9-C6871D620E1F}" sibTransId="{F05F69B4-59E4-44CE-8FAB-3580151D23B4}"/>
    <dgm:cxn modelId="{355742EB-1396-44C0-B1C4-C32EFB4D8623}" type="presOf" srcId="{68D0912D-4048-4F40-834A-8175B89F4A0A}" destId="{E68C5F65-9E32-46CA-A303-2ABA37761A67}" srcOrd="0" destOrd="0" presId="urn:microsoft.com/office/officeart/2005/8/layout/process1"/>
    <dgm:cxn modelId="{787E1DF8-2803-4ED4-97D2-63C5752478F7}" type="presOf" srcId="{F05F69B4-59E4-44CE-8FAB-3580151D23B4}" destId="{B1E411D5-75C9-4BCF-BAD4-7D79A09F0ABF}" srcOrd="0" destOrd="0" presId="urn:microsoft.com/office/officeart/2005/8/layout/process1"/>
    <dgm:cxn modelId="{03DF804F-CB81-4EC1-BC15-87F3A03D9DDF}" type="presParOf" srcId="{E7A0EC59-D5AC-4F81-AF89-24363366A9E4}" destId="{D6FCB1DF-7E9A-48C0-882B-5B22CB9E152F}" srcOrd="0" destOrd="0" presId="urn:microsoft.com/office/officeart/2005/8/layout/process1"/>
    <dgm:cxn modelId="{363436CE-0806-446A-8F66-15EC7DAB949A}" type="presParOf" srcId="{E7A0EC59-D5AC-4F81-AF89-24363366A9E4}" destId="{B1E411D5-75C9-4BCF-BAD4-7D79A09F0ABF}" srcOrd="1" destOrd="0" presId="urn:microsoft.com/office/officeart/2005/8/layout/process1"/>
    <dgm:cxn modelId="{E468BD3D-DA8A-4EC8-A820-182280CCAA8E}" type="presParOf" srcId="{B1E411D5-75C9-4BCF-BAD4-7D79A09F0ABF}" destId="{66B2A6E0-B6FA-4D55-8E32-DAF6F7A35C31}" srcOrd="0" destOrd="0" presId="urn:microsoft.com/office/officeart/2005/8/layout/process1"/>
    <dgm:cxn modelId="{A698ACA1-FF83-46FA-8236-01321120A6BD}" type="presParOf" srcId="{E7A0EC59-D5AC-4F81-AF89-24363366A9E4}" destId="{B481AB74-3C10-47DF-9450-2CBAC4A8E6F3}" srcOrd="2" destOrd="0" presId="urn:microsoft.com/office/officeart/2005/8/layout/process1"/>
    <dgm:cxn modelId="{1596E695-4CF1-48E4-BEFE-906D747030BB}" type="presParOf" srcId="{E7A0EC59-D5AC-4F81-AF89-24363366A9E4}" destId="{6A1A0E00-87B3-4199-8DAB-6B948D3F8317}" srcOrd="3" destOrd="0" presId="urn:microsoft.com/office/officeart/2005/8/layout/process1"/>
    <dgm:cxn modelId="{9229BAEF-5366-4BC5-9AB2-F2B16C23B198}" type="presParOf" srcId="{6A1A0E00-87B3-4199-8DAB-6B948D3F8317}" destId="{AB055A8C-2308-4E44-9A56-9E846D2B8E52}" srcOrd="0" destOrd="0" presId="urn:microsoft.com/office/officeart/2005/8/layout/process1"/>
    <dgm:cxn modelId="{A7EC73AC-9FEF-4C81-AE32-0DB6D994A6E7}" type="presParOf" srcId="{E7A0EC59-D5AC-4F81-AF89-24363366A9E4}" destId="{C45B9304-2C9B-4B54-9754-75DE7BDF97EE}" srcOrd="4" destOrd="0" presId="urn:microsoft.com/office/officeart/2005/8/layout/process1"/>
    <dgm:cxn modelId="{7F2048EE-F66A-4445-BA80-C90A0BB475E2}" type="presParOf" srcId="{E7A0EC59-D5AC-4F81-AF89-24363366A9E4}" destId="{68E6776A-EC9E-40EE-93D0-56E07ECCDBB0}" srcOrd="5" destOrd="0" presId="urn:microsoft.com/office/officeart/2005/8/layout/process1"/>
    <dgm:cxn modelId="{86985666-8F3B-4176-836C-DCC5224944CD}" type="presParOf" srcId="{68E6776A-EC9E-40EE-93D0-56E07ECCDBB0}" destId="{EA70E945-D732-4A8B-B3F0-7416A1696C6C}" srcOrd="0" destOrd="0" presId="urn:microsoft.com/office/officeart/2005/8/layout/process1"/>
    <dgm:cxn modelId="{E7B5A623-B6AA-4B84-9D42-E2B05F92F99A}" type="presParOf" srcId="{E7A0EC59-D5AC-4F81-AF89-24363366A9E4}" destId="{0EDECE1D-D3F2-4529-88F8-7E3E2DC5221A}" srcOrd="6" destOrd="0" presId="urn:microsoft.com/office/officeart/2005/8/layout/process1"/>
    <dgm:cxn modelId="{163F229F-316F-4543-8CD2-1301A8355EE2}" type="presParOf" srcId="{E7A0EC59-D5AC-4F81-AF89-24363366A9E4}" destId="{E9C68698-3BF2-448D-AFE0-3F107A171EE2}" srcOrd="7" destOrd="0" presId="urn:microsoft.com/office/officeart/2005/8/layout/process1"/>
    <dgm:cxn modelId="{6190201E-1FE1-4D05-877D-72867D29F0C1}" type="presParOf" srcId="{E9C68698-3BF2-448D-AFE0-3F107A171EE2}" destId="{7B064FA0-68FF-4E1D-92A5-42298119946E}" srcOrd="0" destOrd="0" presId="urn:microsoft.com/office/officeart/2005/8/layout/process1"/>
    <dgm:cxn modelId="{E8B2A77C-2E8C-4835-9E76-76E8C7712AED}" type="presParOf" srcId="{E7A0EC59-D5AC-4F81-AF89-24363366A9E4}" destId="{E68C5F65-9E32-46CA-A303-2ABA37761A67}"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7F742-2FB1-4408-B108-DDBDBB95B63C}">
      <dsp:nvSpPr>
        <dsp:cNvPr id="0" name=""/>
        <dsp:cNvSpPr/>
      </dsp:nvSpPr>
      <dsp:spPr>
        <a:xfrm>
          <a:off x="22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 Input Medication</a:t>
          </a:r>
          <a:endParaRPr lang="en-GB" sz="1700" kern="1200"/>
        </a:p>
      </dsp:txBody>
      <dsp:txXfrm>
        <a:off x="396481" y="148307"/>
        <a:ext cx="1182800" cy="788533"/>
      </dsp:txXfrm>
    </dsp:sp>
    <dsp:sp modelId="{AFAA1EDE-5256-471D-BF54-A546895D1C77}">
      <dsp:nvSpPr>
        <dsp:cNvPr id="0" name=""/>
        <dsp:cNvSpPr/>
      </dsp:nvSpPr>
      <dsp:spPr>
        <a:xfrm>
          <a:off x="17764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 Set Reminder</a:t>
          </a:r>
          <a:endParaRPr lang="en-GB" sz="1700" kern="1200"/>
        </a:p>
      </dsp:txBody>
      <dsp:txXfrm>
        <a:off x="2170681" y="148307"/>
        <a:ext cx="1182800" cy="788533"/>
      </dsp:txXfrm>
    </dsp:sp>
    <dsp:sp modelId="{7F330D83-7168-4E1B-8640-893071945BF3}">
      <dsp:nvSpPr>
        <dsp:cNvPr id="0" name=""/>
        <dsp:cNvSpPr/>
      </dsp:nvSpPr>
      <dsp:spPr>
        <a:xfrm>
          <a:off x="35506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Confirm Medication Taken</a:t>
          </a:r>
          <a:endParaRPr lang="en-GB" sz="1700" kern="1200"/>
        </a:p>
      </dsp:txBody>
      <dsp:txXfrm>
        <a:off x="3944881" y="148307"/>
        <a:ext cx="1182800" cy="788533"/>
      </dsp:txXfrm>
    </dsp:sp>
    <dsp:sp modelId="{272D957E-3E3B-4527-8FE0-C2FD2EA790BD}">
      <dsp:nvSpPr>
        <dsp:cNvPr id="0" name=""/>
        <dsp:cNvSpPr/>
      </dsp:nvSpPr>
      <dsp:spPr>
        <a:xfrm>
          <a:off x="53248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Earn Points</a:t>
          </a:r>
        </a:p>
      </dsp:txBody>
      <dsp:txXfrm>
        <a:off x="5719081" y="148307"/>
        <a:ext cx="1182800" cy="788533"/>
      </dsp:txXfrm>
    </dsp:sp>
    <dsp:sp modelId="{17D75800-9A85-4112-A9DA-BE92DCA779E0}">
      <dsp:nvSpPr>
        <dsp:cNvPr id="0" name=""/>
        <dsp:cNvSpPr/>
      </dsp:nvSpPr>
      <dsp:spPr>
        <a:xfrm>
          <a:off x="7099013"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Customise Bird</a:t>
          </a:r>
        </a:p>
      </dsp:txBody>
      <dsp:txXfrm>
        <a:off x="7493280" y="148307"/>
        <a:ext cx="1182800" cy="788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CB1DF-7E9A-48C0-882B-5B22CB9E152F}">
      <dsp:nvSpPr>
        <dsp:cNvPr id="0" name=""/>
        <dsp:cNvSpPr/>
      </dsp:nvSpPr>
      <dsp:spPr>
        <a:xfrm>
          <a:off x="4319"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Select Medication </a:t>
          </a:r>
          <a:endParaRPr lang="en-GB" sz="1800" kern="1200">
            <a:latin typeface="Trebuchet MS"/>
            <a:ea typeface="Calibri"/>
            <a:cs typeface="Calibri"/>
          </a:endParaRPr>
        </a:p>
      </dsp:txBody>
      <dsp:txXfrm>
        <a:off x="27851" y="2540039"/>
        <a:ext cx="1291981" cy="756363"/>
      </dsp:txXfrm>
    </dsp:sp>
    <dsp:sp modelId="{B1E411D5-75C9-4BCF-BAD4-7D79A09F0ABF}">
      <dsp:nvSpPr>
        <dsp:cNvPr id="0" name=""/>
        <dsp:cNvSpPr/>
      </dsp:nvSpPr>
      <dsp:spPr>
        <a:xfrm>
          <a:off x="1477270" y="2752179"/>
          <a:ext cx="283877" cy="3320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477270" y="2818596"/>
        <a:ext cx="198714" cy="199249"/>
      </dsp:txXfrm>
    </dsp:sp>
    <dsp:sp modelId="{B481AB74-3C10-47DF-9450-2CBAC4A8E6F3}">
      <dsp:nvSpPr>
        <dsp:cNvPr id="0" name=""/>
        <dsp:cNvSpPr/>
      </dsp:nvSpPr>
      <dsp:spPr>
        <a:xfrm>
          <a:off x="1878983"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Auto-fill (NHS Data) </a:t>
          </a:r>
          <a:endParaRPr lang="en-GB" sz="1800" kern="1200">
            <a:latin typeface="Trebuchet MS" panose="020B0603020202020204"/>
          </a:endParaRPr>
        </a:p>
      </dsp:txBody>
      <dsp:txXfrm>
        <a:off x="1902515" y="2540039"/>
        <a:ext cx="1291981" cy="756363"/>
      </dsp:txXfrm>
    </dsp:sp>
    <dsp:sp modelId="{6A1A0E00-87B3-4199-8DAB-6B948D3F8317}">
      <dsp:nvSpPr>
        <dsp:cNvPr id="0" name=""/>
        <dsp:cNvSpPr/>
      </dsp:nvSpPr>
      <dsp:spPr>
        <a:xfrm>
          <a:off x="3351934" y="2752179"/>
          <a:ext cx="283877" cy="3320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351934" y="2818596"/>
        <a:ext cx="198714" cy="199249"/>
      </dsp:txXfrm>
    </dsp:sp>
    <dsp:sp modelId="{C45B9304-2C9B-4B54-9754-75DE7BDF97EE}">
      <dsp:nvSpPr>
        <dsp:cNvPr id="0" name=""/>
        <dsp:cNvSpPr/>
      </dsp:nvSpPr>
      <dsp:spPr>
        <a:xfrm>
          <a:off x="3753648"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Track Usage </a:t>
          </a:r>
          <a:endParaRPr lang="en-GB" sz="1800" kern="1200">
            <a:latin typeface="Trebuchet MS" panose="020B0603020202020204"/>
          </a:endParaRPr>
        </a:p>
      </dsp:txBody>
      <dsp:txXfrm>
        <a:off x="3777180" y="2540039"/>
        <a:ext cx="1291981" cy="756363"/>
      </dsp:txXfrm>
    </dsp:sp>
    <dsp:sp modelId="{68E6776A-EC9E-40EE-93D0-56E07ECCDBB0}">
      <dsp:nvSpPr>
        <dsp:cNvPr id="0" name=""/>
        <dsp:cNvSpPr/>
      </dsp:nvSpPr>
      <dsp:spPr>
        <a:xfrm>
          <a:off x="5226598" y="2752179"/>
          <a:ext cx="283877" cy="3320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226598" y="2818596"/>
        <a:ext cx="198714" cy="199249"/>
      </dsp:txXfrm>
    </dsp:sp>
    <dsp:sp modelId="{0EDECE1D-D3F2-4529-88F8-7E3E2DC5221A}">
      <dsp:nvSpPr>
        <dsp:cNvPr id="0" name=""/>
        <dsp:cNvSpPr/>
      </dsp:nvSpPr>
      <dsp:spPr>
        <a:xfrm>
          <a:off x="5628312"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Low Stock Alert </a:t>
          </a:r>
          <a:endParaRPr lang="en-GB" sz="1800" kern="1200">
            <a:latin typeface="Trebuchet MS" panose="020B0603020202020204"/>
          </a:endParaRPr>
        </a:p>
      </dsp:txBody>
      <dsp:txXfrm>
        <a:off x="5651844" y="2540039"/>
        <a:ext cx="1291981" cy="756363"/>
      </dsp:txXfrm>
    </dsp:sp>
    <dsp:sp modelId="{E9C68698-3BF2-448D-AFE0-3F107A171EE2}">
      <dsp:nvSpPr>
        <dsp:cNvPr id="0" name=""/>
        <dsp:cNvSpPr/>
      </dsp:nvSpPr>
      <dsp:spPr>
        <a:xfrm>
          <a:off x="7101262" y="2752179"/>
          <a:ext cx="283877" cy="3320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101262" y="2818596"/>
        <a:ext cx="198714" cy="199249"/>
      </dsp:txXfrm>
    </dsp:sp>
    <dsp:sp modelId="{E68C5F65-9E32-46CA-A303-2ABA37761A67}">
      <dsp:nvSpPr>
        <dsp:cNvPr id="0" name=""/>
        <dsp:cNvSpPr/>
      </dsp:nvSpPr>
      <dsp:spPr>
        <a:xfrm>
          <a:off x="7502976"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Auto Refill</a:t>
          </a:r>
        </a:p>
      </dsp:txBody>
      <dsp:txXfrm>
        <a:off x="7526508" y="2540039"/>
        <a:ext cx="1291981" cy="756363"/>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6395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65956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3427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960428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784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8655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64731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88721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5/8/2026</a:t>
            </a:fld>
            <a:endParaRPr lang="en-US"/>
          </a:p>
        </p:txBody>
      </p:sp>
    </p:spTree>
    <p:extLst>
      <p:ext uri="{BB962C8B-B14F-4D97-AF65-F5344CB8AC3E}">
        <p14:creationId xmlns:p14="http://schemas.microsoft.com/office/powerpoint/2010/main" val="3652605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7954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50513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2174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4613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349040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8985750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9873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5/8/2026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987006376"/>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microsoft.com/office/2018/10/relationships/comments" Target="../comments/modernComment_101_B953D265.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png"/><Relationship Id="rId7" Type="http://schemas.openxmlformats.org/officeDocument/2006/relationships/diagramColors" Target="../diagrams/colors1.xml"/><Relationship Id="rId2" Type="http://schemas.microsoft.com/office/2018/10/relationships/comments" Target="../comments/modernComment_10E_EC18A3B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microsoft.com/office/2018/10/relationships/comments" Target="../comments/modernComment_11D_E8B9F1AF.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microsoft.com/office/2018/10/relationships/comments" Target="../comments/modernComment_136_81099F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2.xml"/><Relationship Id="rId7" Type="http://schemas.microsoft.com/office/2007/relationships/diagramDrawing" Target="../diagrams/drawing2.xml"/><Relationship Id="rId2" Type="http://schemas.microsoft.com/office/2018/10/relationships/comments" Target="../comments/modernComment_11B_E5BA1F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18/10/relationships/comments" Target="../comments/modernComment_11C_6917F497.xml"/><Relationship Id="rId1" Type="http://schemas.openxmlformats.org/officeDocument/2006/relationships/slideLayout" Target="../slideLayouts/slideLayout2.xm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microsoft.com/office/2018/10/relationships/comments" Target="../comments/modernComment_110_7A5CED5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2" Type="http://schemas.microsoft.com/office/2018/10/relationships/comments" Target="../comments/modernComment_111_5E24E2B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microsoft.com/office/2018/10/relationships/comments" Target="../comments/modernComment_114_6F9F7B3B.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microsoft.com/office/2018/10/relationships/comments" Target="../comments/modernComment_112_3AABB42B.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arxiv.org/abs/2310.13703" TargetMode="External"/><Relationship Id="rId7" Type="http://schemas.openxmlformats.org/officeDocument/2006/relationships/hyperlink" Target="https://doi.org/10.3389/fphar.2025.1570359" TargetMode="External"/><Relationship Id="rId2" Type="http://schemas.openxmlformats.org/officeDocument/2006/relationships/hyperlink" Target="https://doi.org/10.1001/jama.2018.19271" TargetMode="External"/><Relationship Id="rId1" Type="http://schemas.openxmlformats.org/officeDocument/2006/relationships/slideLayout" Target="../slideLayouts/slideLayout2.xml"/><Relationship Id="rId6" Type="http://schemas.openxmlformats.org/officeDocument/2006/relationships/hyperlink" Target="https://doi.org/10.3390/bs13030246" TargetMode="External"/><Relationship Id="rId5" Type="http://schemas.openxmlformats.org/officeDocument/2006/relationships/hyperlink" Target="https://doi.org/10.1080/08870446.2022.2144923" TargetMode="External"/><Relationship Id="rId4" Type="http://schemas.openxmlformats.org/officeDocument/2006/relationships/hyperlink" Target="https://doi.org/10.1186/s12882-023-03231-0"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l="-2000" r="-2000"/>
          </a:stretch>
        </a:blip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BF491939-BB28-3555-B4A5-A46B1FD62A92}"/>
              </a:ext>
            </a:extLst>
          </p:cNvPr>
          <p:cNvSpPr/>
          <p:nvPr/>
        </p:nvSpPr>
        <p:spPr>
          <a:xfrm>
            <a:off x="440382" y="1710143"/>
            <a:ext cx="5223710" cy="3047999"/>
          </a:xfrm>
          <a:prstGeom prst="roundRect">
            <a:avLst/>
          </a:prstGeom>
          <a:solidFill>
            <a:schemeClr val="accent1">
              <a:lumMod val="40000"/>
              <a:lumOff val="6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cap="all">
                <a:solidFill>
                  <a:schemeClr val="tx1"/>
                </a:solidFill>
                <a:latin typeface="Tw Cen MT Condensed"/>
                <a:ea typeface="Calibri"/>
                <a:cs typeface="Calibri"/>
              </a:rPr>
              <a:t>SIDEKICK: A Smart Medication Management Application</a:t>
            </a:r>
            <a:endParaRPr lang="en-US" sz="4400">
              <a:solidFill>
                <a:schemeClr val="tx1"/>
              </a:solidFill>
              <a:latin typeface="Tw Cen MT Condensed"/>
            </a:endParaRPr>
          </a:p>
        </p:txBody>
      </p:sp>
      <p:sp>
        <p:nvSpPr>
          <p:cNvPr id="2" name="Title 1">
            <a:extLst>
              <a:ext uri="{FF2B5EF4-FFF2-40B4-BE49-F238E27FC236}">
                <a16:creationId xmlns:a16="http://schemas.microsoft.com/office/drawing/2014/main" id="{B6107580-7E84-6AF9-B977-F9E9562A0E77}"/>
              </a:ext>
            </a:extLst>
          </p:cNvPr>
          <p:cNvSpPr>
            <a:spLocks noGrp="1"/>
          </p:cNvSpPr>
          <p:nvPr>
            <p:ph type="title"/>
          </p:nvPr>
        </p:nvSpPr>
        <p:spPr>
          <a:noFill/>
        </p:spPr>
        <p:txBody>
          <a:bodyPr>
            <a:normAutofit fontScale="90000"/>
          </a:bodyPr>
          <a:lstStyle/>
          <a:p>
            <a:br>
              <a:rPr lang="en-GB" sz="3200"/>
            </a:br>
            <a:br>
              <a:rPr lang="en-GB" sz="3200"/>
            </a:br>
            <a:endParaRPr lang="en-GB" sz="3200"/>
          </a:p>
        </p:txBody>
      </p:sp>
      <p:sp>
        <p:nvSpPr>
          <p:cNvPr id="3" name="Subtitle 2">
            <a:extLst>
              <a:ext uri="{FF2B5EF4-FFF2-40B4-BE49-F238E27FC236}">
                <a16:creationId xmlns:a16="http://schemas.microsoft.com/office/drawing/2014/main" id="{31BF8B61-7004-2025-ED23-826EF20D91C1}"/>
              </a:ext>
            </a:extLst>
          </p:cNvPr>
          <p:cNvSpPr>
            <a:spLocks noGrp="1"/>
          </p:cNvSpPr>
          <p:nvPr>
            <p:ph idx="1"/>
          </p:nvPr>
        </p:nvSpPr>
        <p:spPr/>
        <p:txBody>
          <a:bodyPr vert="horz" lIns="91440" tIns="45720" rIns="91440" bIns="45720" rtlCol="0" anchor="t">
            <a:normAutofit/>
          </a:bodyPr>
          <a:lstStyle/>
          <a:p>
            <a:r>
              <a:rPr lang="en-GB" sz="1600">
                <a:latin typeface="Tw Cen MT Condensed"/>
              </a:rPr>
              <a:t>ACCB6019 – Emerging Trends</a:t>
            </a:r>
            <a:r>
              <a:rPr lang="en-GB" sz="1600"/>
              <a:t> </a:t>
            </a:r>
          </a:p>
        </p:txBody>
      </p:sp>
      <p:sp>
        <p:nvSpPr>
          <p:cNvPr id="6" name="Slide Number Placeholder 5">
            <a:extLst>
              <a:ext uri="{FF2B5EF4-FFF2-40B4-BE49-F238E27FC236}">
                <a16:creationId xmlns:a16="http://schemas.microsoft.com/office/drawing/2014/main" id="{2AFBFE10-E1CE-9938-A1DB-8776D93F03A8}"/>
              </a:ext>
            </a:extLst>
          </p:cNvPr>
          <p:cNvSpPr>
            <a:spLocks noGrp="1"/>
          </p:cNvSpPr>
          <p:nvPr>
            <p:ph type="sldNum" sz="quarter" idx="12"/>
          </p:nvPr>
        </p:nvSpPr>
        <p:spPr/>
        <p:txBody>
          <a:bodyPr/>
          <a:lstStyle/>
          <a:p>
            <a:fld id="{D57F1E4F-1CFF-5643-939E-217C01CDF565}" type="slidenum">
              <a:rPr lang="en-US" smtClean="0"/>
              <a:pPr/>
              <a:t>1</a:t>
            </a:fld>
            <a:endParaRPr lang="en-US"/>
          </a:p>
        </p:txBody>
      </p:sp>
      <p:sp>
        <p:nvSpPr>
          <p:cNvPr id="10" name="TextBox 9">
            <a:extLst>
              <a:ext uri="{FF2B5EF4-FFF2-40B4-BE49-F238E27FC236}">
                <a16:creationId xmlns:a16="http://schemas.microsoft.com/office/drawing/2014/main" id="{B8D1F355-8390-62AC-A504-7E2CA67D18D5}"/>
              </a:ext>
            </a:extLst>
          </p:cNvPr>
          <p:cNvSpPr txBox="1"/>
          <p:nvPr/>
        </p:nvSpPr>
        <p:spPr>
          <a:xfrm>
            <a:off x="672860" y="4273815"/>
            <a:ext cx="50630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t>The medication reminder you'll never forget</a:t>
            </a:r>
          </a:p>
        </p:txBody>
      </p:sp>
      <p:sp>
        <p:nvSpPr>
          <p:cNvPr id="13" name="TextBox 12">
            <a:extLst>
              <a:ext uri="{FF2B5EF4-FFF2-40B4-BE49-F238E27FC236}">
                <a16:creationId xmlns:a16="http://schemas.microsoft.com/office/drawing/2014/main" id="{2F3654B5-C8F9-D828-958D-7016279FC2C9}"/>
              </a:ext>
            </a:extLst>
          </p:cNvPr>
          <p:cNvSpPr txBox="1"/>
          <p:nvPr/>
        </p:nvSpPr>
        <p:spPr>
          <a:xfrm>
            <a:off x="-309224" y="5877133"/>
            <a:ext cx="12798548" cy="14982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 </a:t>
            </a:r>
            <a:endParaRPr lang="en-US">
              <a:solidFill>
                <a:schemeClr val="bg1"/>
              </a:solidFill>
            </a:endParaRPr>
          </a:p>
          <a:p>
            <a:pPr algn="ctr"/>
            <a:r>
              <a:rPr lang="en-GB" sz="2800">
                <a:solidFill>
                  <a:schemeClr val="bg1"/>
                </a:solidFill>
                <a:latin typeface="Tw Cen MT Condensed"/>
              </a:rPr>
              <a:t>TEAM: TIC TECH TOE, (gamification and innovation)</a:t>
            </a:r>
            <a:r>
              <a:rPr lang="en-GB" sz="2800">
                <a:solidFill>
                  <a:schemeClr val="bg1"/>
                </a:solidFill>
                <a:latin typeface="Tw Cen MT Condensed"/>
                <a:ea typeface="+mn-lt"/>
                <a:cs typeface="+mn-lt"/>
              </a:rPr>
              <a:t> - Jacob, Jamie, Max, Ryan, Serena and Sharise</a:t>
            </a:r>
            <a:endParaRPr lang="en-GB" sz="2800">
              <a:solidFill>
                <a:schemeClr val="bg1"/>
              </a:solidFill>
              <a:latin typeface="Tw Cen MT Condensed"/>
            </a:endParaRPr>
          </a:p>
          <a:p>
            <a:endParaRPr lang="en-GB">
              <a:solidFill>
                <a:schemeClr val="bg1"/>
              </a:solidFill>
            </a:endParaRPr>
          </a:p>
          <a:p>
            <a:endParaRPr lang="en-GB"/>
          </a:p>
        </p:txBody>
      </p:sp>
    </p:spTree>
    <p:extLst>
      <p:ext uri="{BB962C8B-B14F-4D97-AF65-F5344CB8AC3E}">
        <p14:creationId xmlns:p14="http://schemas.microsoft.com/office/powerpoint/2010/main" val="669823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AB4289F-51BB-9AB1-A073-B86C10F6B321}"/>
              </a:ext>
            </a:extLst>
          </p:cNvPr>
          <p:cNvSpPr/>
          <p:nvPr/>
        </p:nvSpPr>
        <p:spPr>
          <a:xfrm>
            <a:off x="409297" y="325505"/>
            <a:ext cx="11523011" cy="6078399"/>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46" name="Footer Placeholder 4">
            <a:extLst>
              <a:ext uri="{FF2B5EF4-FFF2-40B4-BE49-F238E27FC236}">
                <a16:creationId xmlns:a16="http://schemas.microsoft.com/office/drawing/2014/main" id="{ACD0315D-89A5-C156-1FBC-453285F1E0A6}"/>
              </a:ext>
            </a:extLst>
          </p:cNvPr>
          <p:cNvSpPr>
            <a:spLocks noGrp="1"/>
          </p:cNvSpPr>
          <p:nvPr>
            <p:ph type="ftr" sz="quarter" idx="11"/>
          </p:nvPr>
        </p:nvSpPr>
        <p:spPr>
          <a:xfrm>
            <a:off x="1333502" y="6041362"/>
            <a:ext cx="5641444" cy="365125"/>
          </a:xfrm>
        </p:spPr>
        <p:txBody>
          <a:bodyPr>
            <a:normAutofit/>
          </a:bodyPr>
          <a:lstStyle/>
          <a:p>
            <a:pPr>
              <a:lnSpc>
                <a:spcPct val="90000"/>
              </a:lnSpc>
              <a:spcAft>
                <a:spcPts val="600"/>
              </a:spcAft>
            </a:pPr>
            <a:r>
              <a:rPr lang="en-US" sz="700"/>
              <a:t>
              </a:t>
            </a:r>
          </a:p>
        </p:txBody>
      </p:sp>
      <p:sp>
        <p:nvSpPr>
          <p:cNvPr id="150" name="TextBox 149">
            <a:extLst>
              <a:ext uri="{FF2B5EF4-FFF2-40B4-BE49-F238E27FC236}">
                <a16:creationId xmlns:a16="http://schemas.microsoft.com/office/drawing/2014/main" id="{A9A3718C-A571-7B30-C3BD-48E3E1BEBAA3}"/>
              </a:ext>
            </a:extLst>
          </p:cNvPr>
          <p:cNvSpPr txBox="1"/>
          <p:nvPr/>
        </p:nvSpPr>
        <p:spPr>
          <a:xfrm>
            <a:off x="610301" y="788234"/>
            <a:ext cx="58881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5400" b="1">
                <a:solidFill>
                  <a:schemeClr val="accent2">
                    <a:lumMod val="76000"/>
                  </a:schemeClr>
                </a:solidFill>
                <a:latin typeface="Trebuchet MS"/>
              </a:rPr>
              <a:t>MEET THE TEAM:</a:t>
            </a:r>
            <a:endParaRPr lang="en-US">
              <a:solidFill>
                <a:schemeClr val="accent2">
                  <a:lumMod val="76000"/>
                </a:schemeClr>
              </a:solidFill>
              <a:latin typeface="Trebuchet MS"/>
            </a:endParaRPr>
          </a:p>
          <a:p>
            <a:endParaRPr lang="en-GB"/>
          </a:p>
        </p:txBody>
      </p:sp>
      <p:sp>
        <p:nvSpPr>
          <p:cNvPr id="2" name="TextBox 1">
            <a:extLst>
              <a:ext uri="{FF2B5EF4-FFF2-40B4-BE49-F238E27FC236}">
                <a16:creationId xmlns:a16="http://schemas.microsoft.com/office/drawing/2014/main" id="{933CC246-3162-00E2-EA99-C108204CEDE2}"/>
              </a:ext>
            </a:extLst>
          </p:cNvPr>
          <p:cNvSpPr txBox="1"/>
          <p:nvPr/>
        </p:nvSpPr>
        <p:spPr>
          <a:xfrm rot="19500000">
            <a:off x="7934810" y="5430573"/>
            <a:ext cx="588815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err="1">
                <a:solidFill>
                  <a:schemeClr val="bg1"/>
                </a:solidFill>
                <a:latin typeface="Trebuchet MS"/>
              </a:rPr>
              <a:t>SideKick</a:t>
            </a:r>
            <a:endParaRPr lang="en-US" sz="3600" err="1">
              <a:solidFill>
                <a:schemeClr val="bg1"/>
              </a:solidFill>
              <a:latin typeface="Trebuchet MS"/>
            </a:endParaRPr>
          </a:p>
          <a:p>
            <a:endParaRPr lang="en-GB"/>
          </a:p>
        </p:txBody>
      </p:sp>
      <p:sp>
        <p:nvSpPr>
          <p:cNvPr id="9" name="TextBox 8">
            <a:extLst>
              <a:ext uri="{FF2B5EF4-FFF2-40B4-BE49-F238E27FC236}">
                <a16:creationId xmlns:a16="http://schemas.microsoft.com/office/drawing/2014/main" id="{B9D17D96-5C25-18AA-E475-C0574242056B}"/>
              </a:ext>
            </a:extLst>
          </p:cNvPr>
          <p:cNvSpPr txBox="1"/>
          <p:nvPr/>
        </p:nvSpPr>
        <p:spPr>
          <a:xfrm>
            <a:off x="649795" y="1533450"/>
            <a:ext cx="89583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solidFill>
                  <a:schemeClr val="bg1"/>
                </a:solidFill>
              </a:rPr>
              <a:t>Task were assigned by Ryan (Team Lead) based on each member's strengths</a:t>
            </a:r>
          </a:p>
        </p:txBody>
      </p:sp>
      <p:sp>
        <p:nvSpPr>
          <p:cNvPr id="30" name="Rectangle: Rounded Corners 29">
            <a:extLst>
              <a:ext uri="{FF2B5EF4-FFF2-40B4-BE49-F238E27FC236}">
                <a16:creationId xmlns:a16="http://schemas.microsoft.com/office/drawing/2014/main" id="{8DED2D91-42D2-BC1C-D5A4-8AD9C8CA7C8C}"/>
              </a:ext>
            </a:extLst>
          </p:cNvPr>
          <p:cNvSpPr/>
          <p:nvPr/>
        </p:nvSpPr>
        <p:spPr>
          <a:xfrm>
            <a:off x="645446" y="2041560"/>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Rounded Corners 30">
            <a:extLst>
              <a:ext uri="{FF2B5EF4-FFF2-40B4-BE49-F238E27FC236}">
                <a16:creationId xmlns:a16="http://schemas.microsoft.com/office/drawing/2014/main" id="{B2E8054A-AA6D-D164-277B-E14004CD6E8B}"/>
              </a:ext>
            </a:extLst>
          </p:cNvPr>
          <p:cNvSpPr/>
          <p:nvPr/>
        </p:nvSpPr>
        <p:spPr>
          <a:xfrm>
            <a:off x="645445" y="4047412"/>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Rounded Corners 31">
            <a:extLst>
              <a:ext uri="{FF2B5EF4-FFF2-40B4-BE49-F238E27FC236}">
                <a16:creationId xmlns:a16="http://schemas.microsoft.com/office/drawing/2014/main" id="{C71F6262-CABD-0FAD-3981-E682FF0C8CF7}"/>
              </a:ext>
            </a:extLst>
          </p:cNvPr>
          <p:cNvSpPr/>
          <p:nvPr/>
        </p:nvSpPr>
        <p:spPr>
          <a:xfrm>
            <a:off x="4152886" y="4047411"/>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1C2D9C9D-775D-7B9F-7662-CCFFDDFA325B}"/>
              </a:ext>
            </a:extLst>
          </p:cNvPr>
          <p:cNvSpPr/>
          <p:nvPr/>
        </p:nvSpPr>
        <p:spPr>
          <a:xfrm>
            <a:off x="4152885" y="1985529"/>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Rounded Corners 33">
            <a:extLst>
              <a:ext uri="{FF2B5EF4-FFF2-40B4-BE49-F238E27FC236}">
                <a16:creationId xmlns:a16="http://schemas.microsoft.com/office/drawing/2014/main" id="{684D7CC2-7155-A115-E9E9-E41FDB9285D0}"/>
              </a:ext>
            </a:extLst>
          </p:cNvPr>
          <p:cNvSpPr/>
          <p:nvPr/>
        </p:nvSpPr>
        <p:spPr>
          <a:xfrm>
            <a:off x="7503445" y="4047412"/>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Rounded Corners 34">
            <a:extLst>
              <a:ext uri="{FF2B5EF4-FFF2-40B4-BE49-F238E27FC236}">
                <a16:creationId xmlns:a16="http://schemas.microsoft.com/office/drawing/2014/main" id="{A0274D8A-3237-7FFE-9CCC-2BC810961AAE}"/>
              </a:ext>
            </a:extLst>
          </p:cNvPr>
          <p:cNvSpPr/>
          <p:nvPr/>
        </p:nvSpPr>
        <p:spPr>
          <a:xfrm>
            <a:off x="7570680" y="2041558"/>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A cartoon of a bird&#10;&#10;AI-generated content may be incorrect.">
            <a:extLst>
              <a:ext uri="{FF2B5EF4-FFF2-40B4-BE49-F238E27FC236}">
                <a16:creationId xmlns:a16="http://schemas.microsoft.com/office/drawing/2014/main" id="{21ED30CD-EA76-3BB2-E258-CC66B2DC306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7804" r="93648">
                        <a14:foregroundMark x1="64973" y1="41992" x2="64973" y2="41992"/>
                        <a14:foregroundMark x1="7985" y1="38184" x2="7985" y2="38184"/>
                        <a14:foregroundMark x1="67151" y1="42090" x2="67151" y2="42090"/>
                        <a14:foregroundMark x1="58802" y1="60059" x2="58802" y2="60059"/>
                        <a14:foregroundMark x1="58802" y1="60059" x2="59710" y2="66016"/>
                        <a14:foregroundMark x1="62250" y1="57617" x2="66243" y2="69824"/>
                        <a14:foregroundMark x1="89837" y1="47168" x2="89837" y2="47168"/>
                        <a14:foregroundMark x1="87477" y1="48535" x2="84574" y2="40137"/>
                        <a14:foregroundMark x1="73684" y1="21680" x2="90563" y2="34863"/>
                        <a14:foregroundMark x1="90563" y1="34863" x2="85481" y2="53223"/>
                        <a14:foregroundMark x1="93648" y1="35840" x2="93648" y2="53418"/>
                        <a14:foregroundMark x1="93648" y1="53418" x2="87114" y2="64648"/>
                      </a14:backgroundRemoval>
                    </a14:imgEffect>
                  </a14:imgLayer>
                </a14:imgProps>
              </a:ext>
            </a:extLst>
          </a:blip>
          <a:srcRect l="8451" t="20041" r="2817" b="30657"/>
          <a:stretch>
            <a:fillRect/>
          </a:stretch>
        </p:blipFill>
        <p:spPr>
          <a:xfrm>
            <a:off x="762987" y="2109671"/>
            <a:ext cx="710186" cy="756617"/>
          </a:xfrm>
          <a:prstGeom prst="flowChartConnector">
            <a:avLst/>
          </a:prstGeom>
        </p:spPr>
      </p:pic>
      <p:sp>
        <p:nvSpPr>
          <p:cNvPr id="36" name="TextBox 35">
            <a:extLst>
              <a:ext uri="{FF2B5EF4-FFF2-40B4-BE49-F238E27FC236}">
                <a16:creationId xmlns:a16="http://schemas.microsoft.com/office/drawing/2014/main" id="{450FAD57-15AE-0FA6-F1E6-C8F6BA8785B1}"/>
              </a:ext>
            </a:extLst>
          </p:cNvPr>
          <p:cNvSpPr txBox="1"/>
          <p:nvPr/>
        </p:nvSpPr>
        <p:spPr>
          <a:xfrm>
            <a:off x="1613052" y="2119916"/>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RYAN</a:t>
            </a:r>
          </a:p>
        </p:txBody>
      </p:sp>
      <p:sp>
        <p:nvSpPr>
          <p:cNvPr id="37" name="TextBox 36">
            <a:extLst>
              <a:ext uri="{FF2B5EF4-FFF2-40B4-BE49-F238E27FC236}">
                <a16:creationId xmlns:a16="http://schemas.microsoft.com/office/drawing/2014/main" id="{8BF56C6D-B45D-10BD-BD7B-21F19E58F02D}"/>
              </a:ext>
            </a:extLst>
          </p:cNvPr>
          <p:cNvSpPr txBox="1"/>
          <p:nvPr/>
        </p:nvSpPr>
        <p:spPr>
          <a:xfrm>
            <a:off x="1610282" y="2492394"/>
            <a:ext cx="167890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a:t>Delegated all tasks</a:t>
            </a:r>
          </a:p>
          <a:p>
            <a:pPr marL="285750" indent="-285750">
              <a:buFont typeface="Arial"/>
              <a:buChar char="•"/>
            </a:pPr>
            <a:r>
              <a:rPr lang="en-GB" sz="1200"/>
              <a:t>Supported every phase</a:t>
            </a:r>
          </a:p>
          <a:p>
            <a:pPr marL="285750" indent="-285750">
              <a:buFont typeface="Arial"/>
              <a:buChar char="•"/>
            </a:pPr>
            <a:r>
              <a:rPr lang="en-GB" sz="1200"/>
              <a:t>Overall project oversight</a:t>
            </a:r>
          </a:p>
        </p:txBody>
      </p:sp>
      <p:sp>
        <p:nvSpPr>
          <p:cNvPr id="38" name="TextBox 37">
            <a:extLst>
              <a:ext uri="{FF2B5EF4-FFF2-40B4-BE49-F238E27FC236}">
                <a16:creationId xmlns:a16="http://schemas.microsoft.com/office/drawing/2014/main" id="{90CCF31C-48BF-6861-61F4-E83EE1AD5ABA}"/>
              </a:ext>
            </a:extLst>
          </p:cNvPr>
          <p:cNvSpPr txBox="1"/>
          <p:nvPr/>
        </p:nvSpPr>
        <p:spPr>
          <a:xfrm>
            <a:off x="2330228" y="2149295"/>
            <a:ext cx="9675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Team Lead</a:t>
            </a:r>
          </a:p>
        </p:txBody>
      </p:sp>
      <p:pic>
        <p:nvPicPr>
          <p:cNvPr id="44" name="Picture 43" descr="A cartoon of a bird&#10;&#10;AI-generated content may be incorrect.">
            <a:extLst>
              <a:ext uri="{FF2B5EF4-FFF2-40B4-BE49-F238E27FC236}">
                <a16:creationId xmlns:a16="http://schemas.microsoft.com/office/drawing/2014/main" id="{2D3CD3A8-B759-53A1-64E8-6FD314D177B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7804" r="93648">
                        <a14:foregroundMark x1="64973" y1="41992" x2="64973" y2="41992"/>
                        <a14:foregroundMark x1="7985" y1="38184" x2="7985" y2="38184"/>
                        <a14:foregroundMark x1="67151" y1="42090" x2="67151" y2="42090"/>
                        <a14:foregroundMark x1="58802" y1="60059" x2="58802" y2="60059"/>
                        <a14:foregroundMark x1="58802" y1="60059" x2="59710" y2="66016"/>
                        <a14:foregroundMark x1="62250" y1="57617" x2="66243" y2="69824"/>
                        <a14:foregroundMark x1="89837" y1="47168" x2="89837" y2="47168"/>
                        <a14:foregroundMark x1="87477" y1="48535" x2="84574" y2="40137"/>
                        <a14:foregroundMark x1="73684" y1="21680" x2="90563" y2="34863"/>
                        <a14:foregroundMark x1="90563" y1="34863" x2="85481" y2="53223"/>
                        <a14:foregroundMark x1="93648" y1="35840" x2="93648" y2="53418"/>
                        <a14:foregroundMark x1="93648" y1="53418" x2="87114" y2="64648"/>
                      </a14:backgroundRemoval>
                    </a14:imgEffect>
                  </a14:imgLayer>
                </a14:imgProps>
              </a:ext>
            </a:extLst>
          </a:blip>
          <a:srcRect l="8451" t="20041" r="2817" b="30657"/>
          <a:stretch>
            <a:fillRect/>
          </a:stretch>
        </p:blipFill>
        <p:spPr>
          <a:xfrm>
            <a:off x="4292839" y="2053641"/>
            <a:ext cx="710186" cy="756617"/>
          </a:xfrm>
          <a:prstGeom prst="flowChartConnector">
            <a:avLst/>
          </a:prstGeom>
        </p:spPr>
      </p:pic>
      <p:sp>
        <p:nvSpPr>
          <p:cNvPr id="45" name="TextBox 44">
            <a:extLst>
              <a:ext uri="{FF2B5EF4-FFF2-40B4-BE49-F238E27FC236}">
                <a16:creationId xmlns:a16="http://schemas.microsoft.com/office/drawing/2014/main" id="{435D1E2D-A128-6089-96F9-A06E5C3E9496}"/>
              </a:ext>
            </a:extLst>
          </p:cNvPr>
          <p:cNvSpPr txBox="1"/>
          <p:nvPr/>
        </p:nvSpPr>
        <p:spPr>
          <a:xfrm>
            <a:off x="4990924" y="2051280"/>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SERENA</a:t>
            </a:r>
          </a:p>
        </p:txBody>
      </p:sp>
      <p:sp>
        <p:nvSpPr>
          <p:cNvPr id="46" name="TextBox 45">
            <a:extLst>
              <a:ext uri="{FF2B5EF4-FFF2-40B4-BE49-F238E27FC236}">
                <a16:creationId xmlns:a16="http://schemas.microsoft.com/office/drawing/2014/main" id="{7B0554C2-E763-B52C-FE2F-1D70BD7506B7}"/>
              </a:ext>
            </a:extLst>
          </p:cNvPr>
          <p:cNvSpPr txBox="1"/>
          <p:nvPr/>
        </p:nvSpPr>
        <p:spPr>
          <a:xfrm>
            <a:off x="5131030" y="2420956"/>
            <a:ext cx="167890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a:t>Literature review</a:t>
            </a:r>
          </a:p>
          <a:p>
            <a:pPr marL="285750" indent="-285750">
              <a:buFont typeface="Arial"/>
              <a:buChar char="•"/>
            </a:pPr>
            <a:r>
              <a:rPr lang="en-GB" sz="1200"/>
              <a:t>User needs analysis</a:t>
            </a:r>
          </a:p>
          <a:p>
            <a:pPr marL="285750" indent="-285750">
              <a:buFont typeface="Arial"/>
              <a:buChar char="•"/>
            </a:pPr>
            <a:r>
              <a:rPr lang="en-GB" sz="1200"/>
              <a:t>Future features analysis</a:t>
            </a:r>
          </a:p>
        </p:txBody>
      </p:sp>
      <p:sp>
        <p:nvSpPr>
          <p:cNvPr id="47" name="TextBox 46">
            <a:extLst>
              <a:ext uri="{FF2B5EF4-FFF2-40B4-BE49-F238E27FC236}">
                <a16:creationId xmlns:a16="http://schemas.microsoft.com/office/drawing/2014/main" id="{78745B37-1ED9-8A13-A81D-95278349B51F}"/>
              </a:ext>
            </a:extLst>
          </p:cNvPr>
          <p:cNvSpPr txBox="1"/>
          <p:nvPr/>
        </p:nvSpPr>
        <p:spPr>
          <a:xfrm>
            <a:off x="5850977" y="2056846"/>
            <a:ext cx="17057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Research Lead</a:t>
            </a:r>
          </a:p>
        </p:txBody>
      </p:sp>
      <p:pic>
        <p:nvPicPr>
          <p:cNvPr id="15" name="Picture 14" descr="A cartoon of a bird&#10;&#10;AI-generated content may be incorrect.">
            <a:extLst>
              <a:ext uri="{FF2B5EF4-FFF2-40B4-BE49-F238E27FC236}">
                <a16:creationId xmlns:a16="http://schemas.microsoft.com/office/drawing/2014/main" id="{3E0811FF-789E-DD79-E6E8-6C3EBFCA5E89}"/>
              </a:ext>
            </a:extLst>
          </p:cNvPr>
          <p:cNvPicPr>
            <a:picLocks noChangeAspect="1"/>
          </p:cNvPicPr>
          <p:nvPr/>
        </p:nvPicPr>
        <p:blipFill>
          <a:blip r:embed="rId4"/>
          <a:srcRect l="3195" t="21841" r="-2550" b="26595"/>
          <a:stretch>
            <a:fillRect/>
          </a:stretch>
        </p:blipFill>
        <p:spPr>
          <a:xfrm>
            <a:off x="4223892" y="2082716"/>
            <a:ext cx="841558" cy="810991"/>
          </a:xfrm>
          <a:prstGeom prst="flowChartConnector">
            <a:avLst/>
          </a:prstGeom>
        </p:spPr>
      </p:pic>
      <p:pic>
        <p:nvPicPr>
          <p:cNvPr id="14" name="Picture 13" descr="A cartoon of a bird&#10;&#10;AI-generated content may be incorrect.">
            <a:extLst>
              <a:ext uri="{FF2B5EF4-FFF2-40B4-BE49-F238E27FC236}">
                <a16:creationId xmlns:a16="http://schemas.microsoft.com/office/drawing/2014/main" id="{E864512C-AB8D-F035-1794-CC1B085CDED9}"/>
              </a:ext>
            </a:extLst>
          </p:cNvPr>
          <p:cNvPicPr>
            <a:picLocks noChangeAspect="1"/>
          </p:cNvPicPr>
          <p:nvPr/>
        </p:nvPicPr>
        <p:blipFill>
          <a:blip r:embed="rId5"/>
          <a:srcRect t="17749" r="-346" b="24497"/>
          <a:stretch>
            <a:fillRect/>
          </a:stretch>
        </p:blipFill>
        <p:spPr>
          <a:xfrm>
            <a:off x="668653" y="4067549"/>
            <a:ext cx="806352" cy="857873"/>
          </a:xfrm>
          <a:prstGeom prst="flowChartConnector">
            <a:avLst/>
          </a:prstGeom>
        </p:spPr>
      </p:pic>
      <p:sp>
        <p:nvSpPr>
          <p:cNvPr id="57" name="TextBox 56">
            <a:extLst>
              <a:ext uri="{FF2B5EF4-FFF2-40B4-BE49-F238E27FC236}">
                <a16:creationId xmlns:a16="http://schemas.microsoft.com/office/drawing/2014/main" id="{DEB90A77-EABE-9058-148D-8520E1E8885E}"/>
              </a:ext>
            </a:extLst>
          </p:cNvPr>
          <p:cNvSpPr txBox="1"/>
          <p:nvPr/>
        </p:nvSpPr>
        <p:spPr>
          <a:xfrm>
            <a:off x="1613051" y="4132072"/>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SHARISE</a:t>
            </a:r>
          </a:p>
        </p:txBody>
      </p:sp>
      <p:sp>
        <p:nvSpPr>
          <p:cNvPr id="58" name="TextBox 57">
            <a:extLst>
              <a:ext uri="{FF2B5EF4-FFF2-40B4-BE49-F238E27FC236}">
                <a16:creationId xmlns:a16="http://schemas.microsoft.com/office/drawing/2014/main" id="{204B9890-09FD-26F2-EFCB-4A6BA5ABA1FA}"/>
              </a:ext>
            </a:extLst>
          </p:cNvPr>
          <p:cNvSpPr txBox="1"/>
          <p:nvPr/>
        </p:nvSpPr>
        <p:spPr>
          <a:xfrm>
            <a:off x="2568353" y="4137639"/>
            <a:ext cx="9675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Designer</a:t>
            </a:r>
            <a:endParaRPr lang="en-US"/>
          </a:p>
        </p:txBody>
      </p:sp>
      <p:sp>
        <p:nvSpPr>
          <p:cNvPr id="59" name="TextBox 58">
            <a:extLst>
              <a:ext uri="{FF2B5EF4-FFF2-40B4-BE49-F238E27FC236}">
                <a16:creationId xmlns:a16="http://schemas.microsoft.com/office/drawing/2014/main" id="{1FB8EC3A-F54B-4F2A-FBE9-47781CED4DAD}"/>
              </a:ext>
            </a:extLst>
          </p:cNvPr>
          <p:cNvSpPr txBox="1"/>
          <p:nvPr/>
        </p:nvSpPr>
        <p:spPr>
          <a:xfrm>
            <a:off x="1610281" y="4492644"/>
            <a:ext cx="16789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a:t>Wireframes</a:t>
            </a:r>
          </a:p>
          <a:p>
            <a:pPr marL="285750" indent="-285750">
              <a:buFont typeface="Arial"/>
              <a:buChar char="•"/>
            </a:pPr>
            <a:r>
              <a:rPr lang="en-GB" sz="1200"/>
              <a:t>Target Audience</a:t>
            </a:r>
          </a:p>
          <a:p>
            <a:pPr marL="285750" indent="-285750">
              <a:buFont typeface="Arial"/>
              <a:buChar char="•"/>
            </a:pPr>
            <a:r>
              <a:rPr lang="en-GB" sz="1200"/>
              <a:t>Accessibility</a:t>
            </a:r>
          </a:p>
        </p:txBody>
      </p:sp>
      <p:sp>
        <p:nvSpPr>
          <p:cNvPr id="60" name="TextBox 59">
            <a:extLst>
              <a:ext uri="{FF2B5EF4-FFF2-40B4-BE49-F238E27FC236}">
                <a16:creationId xmlns:a16="http://schemas.microsoft.com/office/drawing/2014/main" id="{0CBB30AB-A383-0045-4C06-D5EFAC5A7544}"/>
              </a:ext>
            </a:extLst>
          </p:cNvPr>
          <p:cNvSpPr txBox="1"/>
          <p:nvPr/>
        </p:nvSpPr>
        <p:spPr>
          <a:xfrm>
            <a:off x="5053957" y="4132072"/>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MAX</a:t>
            </a:r>
          </a:p>
        </p:txBody>
      </p:sp>
      <p:sp>
        <p:nvSpPr>
          <p:cNvPr id="62" name="TextBox 61">
            <a:extLst>
              <a:ext uri="{FF2B5EF4-FFF2-40B4-BE49-F238E27FC236}">
                <a16:creationId xmlns:a16="http://schemas.microsoft.com/office/drawing/2014/main" id="{FB2A0ED4-63B2-B0EC-9165-2B282D9741BE}"/>
              </a:ext>
            </a:extLst>
          </p:cNvPr>
          <p:cNvSpPr txBox="1"/>
          <p:nvPr/>
        </p:nvSpPr>
        <p:spPr>
          <a:xfrm>
            <a:off x="5121860" y="4517771"/>
            <a:ext cx="194083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200"/>
              <a:t>Core prototype build</a:t>
            </a:r>
            <a:endParaRPr lang="en-US" sz="1200"/>
          </a:p>
          <a:p>
            <a:pPr marL="285750" indent="-285750">
              <a:buFont typeface="Arial,Sans-Serif"/>
              <a:buChar char="•"/>
            </a:pPr>
            <a:r>
              <a:rPr lang="en-GB" sz="1200"/>
              <a:t>Feature implementation</a:t>
            </a:r>
            <a:endParaRPr lang="en-US" sz="1200" err="1"/>
          </a:p>
          <a:p>
            <a:pPr marL="285750" indent="-285750">
              <a:buFont typeface="Arial,Sans-Serif"/>
              <a:buChar char="•"/>
            </a:pPr>
            <a:r>
              <a:rPr lang="en-GB" sz="1200"/>
              <a:t>Code review</a:t>
            </a:r>
            <a:endParaRPr lang="en-GB"/>
          </a:p>
        </p:txBody>
      </p:sp>
      <p:pic>
        <p:nvPicPr>
          <p:cNvPr id="10" name="Picture 9" descr="A screenshot of a cartoon bird&#10;&#10;AI-generated content may be incorrect.">
            <a:extLst>
              <a:ext uri="{FF2B5EF4-FFF2-40B4-BE49-F238E27FC236}">
                <a16:creationId xmlns:a16="http://schemas.microsoft.com/office/drawing/2014/main" id="{9948C08D-7D61-44D1-C7F8-28D0D8071F37}"/>
              </a:ext>
            </a:extLst>
          </p:cNvPr>
          <p:cNvPicPr>
            <a:picLocks noChangeAspect="1"/>
          </p:cNvPicPr>
          <p:nvPr/>
        </p:nvPicPr>
        <p:blipFill>
          <a:blip r:embed="rId6"/>
          <a:srcRect l="53156" t="17925" r="-958" b="28577"/>
          <a:stretch>
            <a:fillRect/>
          </a:stretch>
        </p:blipFill>
        <p:spPr>
          <a:xfrm flipH="1">
            <a:off x="4287116" y="4135256"/>
            <a:ext cx="812341" cy="856524"/>
          </a:xfrm>
          <a:prstGeom prst="flowChartConnector">
            <a:avLst/>
          </a:prstGeom>
        </p:spPr>
      </p:pic>
      <p:sp>
        <p:nvSpPr>
          <p:cNvPr id="3" name="TextBox 2">
            <a:extLst>
              <a:ext uri="{FF2B5EF4-FFF2-40B4-BE49-F238E27FC236}">
                <a16:creationId xmlns:a16="http://schemas.microsoft.com/office/drawing/2014/main" id="{B190758F-27CD-6421-AF8B-EC02A6CB1167}"/>
              </a:ext>
            </a:extLst>
          </p:cNvPr>
          <p:cNvSpPr txBox="1"/>
          <p:nvPr/>
        </p:nvSpPr>
        <p:spPr>
          <a:xfrm>
            <a:off x="5565796" y="4142217"/>
            <a:ext cx="15067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App Development</a:t>
            </a:r>
          </a:p>
        </p:txBody>
      </p:sp>
      <p:sp>
        <p:nvSpPr>
          <p:cNvPr id="4" name="TextBox 3">
            <a:extLst>
              <a:ext uri="{FF2B5EF4-FFF2-40B4-BE49-F238E27FC236}">
                <a16:creationId xmlns:a16="http://schemas.microsoft.com/office/drawing/2014/main" id="{F4C291F3-B160-EABE-681C-BEE3F0BF8EAD}"/>
              </a:ext>
            </a:extLst>
          </p:cNvPr>
          <p:cNvSpPr txBox="1"/>
          <p:nvPr/>
        </p:nvSpPr>
        <p:spPr>
          <a:xfrm>
            <a:off x="8465371" y="2103979"/>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JAMIE</a:t>
            </a:r>
          </a:p>
        </p:txBody>
      </p:sp>
      <p:pic>
        <p:nvPicPr>
          <p:cNvPr id="8" name="Picture 7" descr="A screenshot of a cartoon bird&#10;&#10;AI-generated content may be incorrect.">
            <a:extLst>
              <a:ext uri="{FF2B5EF4-FFF2-40B4-BE49-F238E27FC236}">
                <a16:creationId xmlns:a16="http://schemas.microsoft.com/office/drawing/2014/main" id="{DCC85932-72B4-182D-2285-7CEDDD8DBA50}"/>
              </a:ext>
            </a:extLst>
          </p:cNvPr>
          <p:cNvPicPr>
            <a:picLocks noChangeAspect="1"/>
          </p:cNvPicPr>
          <p:nvPr/>
        </p:nvPicPr>
        <p:blipFill>
          <a:blip r:embed="rId6"/>
          <a:srcRect l="104" t="17152" r="48965" b="26937"/>
          <a:stretch>
            <a:fillRect/>
          </a:stretch>
        </p:blipFill>
        <p:spPr>
          <a:xfrm>
            <a:off x="7593415" y="2145132"/>
            <a:ext cx="895751" cy="912184"/>
          </a:xfrm>
          <a:prstGeom prst="flowChartConnector">
            <a:avLst/>
          </a:prstGeom>
        </p:spPr>
      </p:pic>
      <p:sp>
        <p:nvSpPr>
          <p:cNvPr id="6" name="TextBox 5">
            <a:extLst>
              <a:ext uri="{FF2B5EF4-FFF2-40B4-BE49-F238E27FC236}">
                <a16:creationId xmlns:a16="http://schemas.microsoft.com/office/drawing/2014/main" id="{F533682E-B37A-C878-CE4F-DECDBF6AD469}"/>
              </a:ext>
            </a:extLst>
          </p:cNvPr>
          <p:cNvSpPr txBox="1"/>
          <p:nvPr/>
        </p:nvSpPr>
        <p:spPr>
          <a:xfrm>
            <a:off x="9180330" y="2092015"/>
            <a:ext cx="170570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Database Development</a:t>
            </a:r>
          </a:p>
        </p:txBody>
      </p:sp>
      <p:sp>
        <p:nvSpPr>
          <p:cNvPr id="7" name="TextBox 6">
            <a:extLst>
              <a:ext uri="{FF2B5EF4-FFF2-40B4-BE49-F238E27FC236}">
                <a16:creationId xmlns:a16="http://schemas.microsoft.com/office/drawing/2014/main" id="{2135CD82-1701-16BC-CE00-275092122949}"/>
              </a:ext>
            </a:extLst>
          </p:cNvPr>
          <p:cNvSpPr txBox="1"/>
          <p:nvPr/>
        </p:nvSpPr>
        <p:spPr>
          <a:xfrm>
            <a:off x="8540860" y="2543293"/>
            <a:ext cx="19408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200"/>
              <a:t>Schema design</a:t>
            </a:r>
          </a:p>
          <a:p>
            <a:pPr marL="285750" indent="-285750">
              <a:buFont typeface="Arial,Sans-Serif"/>
              <a:buChar char="•"/>
            </a:pPr>
            <a:r>
              <a:rPr lang="en-GB" sz="1200"/>
              <a:t>Database build</a:t>
            </a:r>
          </a:p>
          <a:p>
            <a:pPr marL="285750" indent="-285750">
              <a:buFont typeface="Arial,Sans-Serif"/>
              <a:buChar char="•"/>
            </a:pPr>
            <a:r>
              <a:rPr lang="en-GB" sz="1200"/>
              <a:t>Prototype integration</a:t>
            </a:r>
          </a:p>
        </p:txBody>
      </p:sp>
      <p:pic>
        <p:nvPicPr>
          <p:cNvPr id="16" name="Picture 15" descr="Cartoon bird wearing a hat and jacket&#10;&#10;AI-generated content may be incorrect.">
            <a:extLst>
              <a:ext uri="{FF2B5EF4-FFF2-40B4-BE49-F238E27FC236}">
                <a16:creationId xmlns:a16="http://schemas.microsoft.com/office/drawing/2014/main" id="{A82088AD-25AB-6499-07E5-50BA14EE6691}"/>
              </a:ext>
            </a:extLst>
          </p:cNvPr>
          <p:cNvPicPr>
            <a:picLocks noChangeAspect="1"/>
          </p:cNvPicPr>
          <p:nvPr/>
        </p:nvPicPr>
        <p:blipFill>
          <a:blip r:embed="rId7"/>
          <a:srcRect t="18552" r="-3201" b="23954"/>
          <a:stretch>
            <a:fillRect/>
          </a:stretch>
        </p:blipFill>
        <p:spPr>
          <a:xfrm>
            <a:off x="7552176" y="4126551"/>
            <a:ext cx="835687" cy="812785"/>
          </a:xfrm>
          <a:prstGeom prst="flowChartConnector">
            <a:avLst/>
          </a:prstGeom>
        </p:spPr>
      </p:pic>
      <p:sp>
        <p:nvSpPr>
          <p:cNvPr id="11" name="TextBox 10">
            <a:extLst>
              <a:ext uri="{FF2B5EF4-FFF2-40B4-BE49-F238E27FC236}">
                <a16:creationId xmlns:a16="http://schemas.microsoft.com/office/drawing/2014/main" id="{1E999EBA-96DA-0322-0B3E-5DB874817683}"/>
              </a:ext>
            </a:extLst>
          </p:cNvPr>
          <p:cNvSpPr txBox="1"/>
          <p:nvPr/>
        </p:nvSpPr>
        <p:spPr>
          <a:xfrm>
            <a:off x="8471751" y="4188101"/>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JACOB</a:t>
            </a:r>
          </a:p>
        </p:txBody>
      </p:sp>
      <p:sp>
        <p:nvSpPr>
          <p:cNvPr id="12" name="TextBox 11">
            <a:extLst>
              <a:ext uri="{FF2B5EF4-FFF2-40B4-BE49-F238E27FC236}">
                <a16:creationId xmlns:a16="http://schemas.microsoft.com/office/drawing/2014/main" id="{CEBC35FC-26E5-DB74-E419-0BC7430BB004}"/>
              </a:ext>
            </a:extLst>
          </p:cNvPr>
          <p:cNvSpPr txBox="1"/>
          <p:nvPr/>
        </p:nvSpPr>
        <p:spPr>
          <a:xfrm>
            <a:off x="9185296" y="4142216"/>
            <a:ext cx="150678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Testing &amp; Data Analysis</a:t>
            </a:r>
          </a:p>
        </p:txBody>
      </p:sp>
      <p:sp>
        <p:nvSpPr>
          <p:cNvPr id="18" name="TextBox 17">
            <a:extLst>
              <a:ext uri="{FF2B5EF4-FFF2-40B4-BE49-F238E27FC236}">
                <a16:creationId xmlns:a16="http://schemas.microsoft.com/office/drawing/2014/main" id="{0BCD1D6F-8BE3-BD2A-9D15-4F82B9809A53}"/>
              </a:ext>
            </a:extLst>
          </p:cNvPr>
          <p:cNvSpPr txBox="1"/>
          <p:nvPr/>
        </p:nvSpPr>
        <p:spPr>
          <a:xfrm>
            <a:off x="8461212" y="4596212"/>
            <a:ext cx="19408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200"/>
              <a:t>Primary </a:t>
            </a:r>
            <a:r>
              <a:rPr lang="en-GB" sz="1200" err="1"/>
              <a:t>researc</a:t>
            </a:r>
            <a:r>
              <a:rPr lang="en-GB" sz="1200"/>
              <a:t>h</a:t>
            </a:r>
          </a:p>
          <a:p>
            <a:pPr marL="285750" indent="-285750">
              <a:buFont typeface="Arial,Sans-Serif"/>
              <a:buChar char="•"/>
            </a:pPr>
            <a:r>
              <a:rPr lang="en-US" sz="1200"/>
              <a:t>Profits analysis</a:t>
            </a:r>
          </a:p>
          <a:p>
            <a:pPr marL="285750" indent="-285750">
              <a:buFont typeface="Arial,Sans-Serif"/>
              <a:buChar char="•"/>
            </a:pPr>
            <a:r>
              <a:rPr lang="en-US" sz="1200"/>
              <a:t>Bug reporting UAT</a:t>
            </a:r>
          </a:p>
        </p:txBody>
      </p:sp>
    </p:spTree>
    <p:extLst>
      <p:ext uri="{BB962C8B-B14F-4D97-AF65-F5344CB8AC3E}">
        <p14:creationId xmlns:p14="http://schemas.microsoft.com/office/powerpoint/2010/main" val="1083155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 Placeholder 64">
            <a:extLst>
              <a:ext uri="{FF2B5EF4-FFF2-40B4-BE49-F238E27FC236}">
                <a16:creationId xmlns:a16="http://schemas.microsoft.com/office/drawing/2014/main" id="{D7B11D8B-CC7B-36B2-DA5D-373B8104ECBE}"/>
              </a:ext>
            </a:extLst>
          </p:cNvPr>
          <p:cNvSpPr>
            <a:spLocks noGrp="1"/>
          </p:cNvSpPr>
          <p:nvPr/>
        </p:nvSpPr>
        <p:spPr>
          <a:xfrm>
            <a:off x="685780" y="1752718"/>
            <a:ext cx="5114341" cy="2344282"/>
          </a:xfrm>
          <a:prstGeom prst="rect">
            <a:avLst/>
          </a:prstGeom>
        </p:spPr>
        <p:txBody>
          <a:bodyPr vert="horz" lIns="91440" tIns="45720" rIns="91440" bIns="45720" rtlCol="0" anchor="t">
            <a:noAutofit/>
          </a:bodyPr>
          <a:lstStyle>
            <a:defPPr>
              <a:defRPr lang="en-GB"/>
            </a:defPPr>
            <a:lvl1pPr marL="0" indent="0" algn="l" defTabSz="457200" rtl="0" eaLnBrk="1" latinLnBrk="0" hangingPunct="1">
              <a:spcBef>
                <a:spcPts val="1000"/>
              </a:spcBef>
              <a:spcAft>
                <a:spcPts val="0"/>
              </a:spcAft>
              <a:buClr>
                <a:schemeClr val="accent1"/>
              </a:buClr>
              <a:buSzPct val="80000"/>
              <a:buFont typeface="Wingdings 3" charset="2"/>
              <a:buNone/>
              <a:defRPr sz="1400" kern="1200">
                <a:solidFill>
                  <a:schemeClr val="tx1">
                    <a:lumMod val="75000"/>
                    <a:lumOff val="25000"/>
                  </a:schemeClr>
                </a:solidFill>
                <a:latin typeface="+mn-lt"/>
                <a:ea typeface="+mn-ea"/>
                <a:cs typeface="+mn-cs"/>
              </a:defRPr>
            </a:lvl1pPr>
            <a:lvl2pPr marL="457063" indent="0" algn="l" defTabSz="457200" rtl="0" eaLnBrk="1" latinLnBrk="0" hangingPunct="1">
              <a:spcBef>
                <a:spcPts val="1000"/>
              </a:spcBef>
              <a:spcAft>
                <a:spcPts val="0"/>
              </a:spcAft>
              <a:buClr>
                <a:schemeClr val="accent1"/>
              </a:buClr>
              <a:buSzPct val="80000"/>
              <a:buFont typeface="Wingdings 3" charset="2"/>
              <a:buNone/>
              <a:defRPr sz="1400" kern="1200">
                <a:solidFill>
                  <a:schemeClr val="tx1">
                    <a:lumMod val="75000"/>
                    <a:lumOff val="25000"/>
                  </a:schemeClr>
                </a:solidFill>
                <a:latin typeface="+mn-lt"/>
                <a:ea typeface="+mn-ea"/>
                <a:cs typeface="+mn-cs"/>
              </a:defRPr>
            </a:lvl2pPr>
            <a:lvl3pPr marL="914126" indent="0" algn="l" defTabSz="457200" rtl="0" eaLnBrk="1" latinLnBrk="0" hangingPunct="1">
              <a:spcBef>
                <a:spcPts val="1000"/>
              </a:spcBef>
              <a:spcAft>
                <a:spcPts val="0"/>
              </a:spcAft>
              <a:buClr>
                <a:schemeClr val="accent1"/>
              </a:buClr>
              <a:buSzPct val="80000"/>
              <a:buFont typeface="Wingdings 3" charset="2"/>
              <a:buNone/>
              <a:defRPr sz="1200" kern="1200">
                <a:solidFill>
                  <a:schemeClr val="tx1">
                    <a:lumMod val="75000"/>
                    <a:lumOff val="25000"/>
                  </a:schemeClr>
                </a:solidFill>
                <a:latin typeface="+mn-lt"/>
                <a:ea typeface="+mn-ea"/>
                <a:cs typeface="+mn-cs"/>
              </a:defRPr>
            </a:lvl3pPr>
            <a:lvl4pPr marL="1371189"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4pPr>
            <a:lvl5pPr marL="1828251"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5pPr>
            <a:lvl6pPr marL="2285314"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6pPr>
            <a:lvl7pPr marL="2742377"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7pPr>
            <a:lvl8pPr marL="3199440"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8pPr>
            <a:lvl9pPr marL="3656503"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9pPr>
          </a:lstStyle>
          <a:p>
            <a:r>
              <a:rPr lang="en-US" sz="2000" b="1"/>
              <a:t>Tools &amp; Approach</a:t>
            </a:r>
            <a:endParaRPr lang="en-US" sz="2000"/>
          </a:p>
          <a:p>
            <a:pPr marL="285750" indent="-285750">
              <a:buFont typeface="Wingdings 3" charset="2"/>
              <a:buChar char=""/>
            </a:pPr>
            <a:r>
              <a:rPr lang="en-US" sz="2000"/>
              <a:t>Agile </a:t>
            </a:r>
          </a:p>
          <a:p>
            <a:pPr marL="285750" indent="-285750">
              <a:buFont typeface="Wingdings 3" charset="2"/>
              <a:buChar char=""/>
            </a:pPr>
            <a:r>
              <a:rPr lang="en-US" sz="2000"/>
              <a:t>WhatsApp </a:t>
            </a:r>
          </a:p>
          <a:p>
            <a:pPr marL="285750" indent="-285750">
              <a:buFont typeface="Wingdings 3" charset="2"/>
              <a:buChar char=""/>
            </a:pPr>
            <a:r>
              <a:rPr lang="en-US" sz="2000"/>
              <a:t>Weekly meetings </a:t>
            </a:r>
          </a:p>
          <a:p>
            <a:pPr marL="285750" indent="-285750">
              <a:buFont typeface="Wingdings 3" charset="2"/>
              <a:buChar char=""/>
            </a:pPr>
            <a:r>
              <a:rPr lang="en-US" sz="2000"/>
              <a:t>Trello </a:t>
            </a:r>
          </a:p>
          <a:p>
            <a:pPr marL="285750" indent="-285750">
              <a:buFont typeface="Wingdings 3" charset="2"/>
              <a:buChar char=""/>
            </a:pPr>
            <a:r>
              <a:rPr lang="en-US" sz="2000"/>
              <a:t>GitHub</a:t>
            </a:r>
          </a:p>
          <a:p>
            <a:r>
              <a:rPr lang="en-US" sz="2000" b="1"/>
              <a:t>Solutions</a:t>
            </a:r>
            <a:endParaRPr lang="en-US" sz="2000"/>
          </a:p>
          <a:p>
            <a:pPr marL="285750" indent="-285750">
              <a:buFont typeface="Wingdings 3" charset="2"/>
              <a:buChar char=""/>
            </a:pPr>
            <a:r>
              <a:rPr lang="en-US" sz="2000"/>
              <a:t>Task redistribution </a:t>
            </a:r>
          </a:p>
          <a:p>
            <a:pPr marL="285750" indent="-285750">
              <a:buFont typeface="Wingdings 3" charset="2"/>
              <a:buChar char=""/>
            </a:pPr>
            <a:r>
              <a:rPr lang="en-US" sz="2000"/>
              <a:t>Team support</a:t>
            </a:r>
          </a:p>
          <a:p>
            <a:pPr marL="285750" indent="-285750">
              <a:buFont typeface="Wingdings 3" charset="2"/>
              <a:buChar char=""/>
            </a:pPr>
            <a:r>
              <a:rPr lang="en-US" sz="2000"/>
              <a:t>AGILE Methodology</a:t>
            </a:r>
          </a:p>
          <a:p>
            <a:pPr marL="285750" indent="-285750">
              <a:buFont typeface="Wingdings 3" charset="2"/>
              <a:buChar char=""/>
            </a:pPr>
            <a:endParaRPr lang="en-US"/>
          </a:p>
          <a:p>
            <a:pPr>
              <a:buFont typeface="Wingdings 3" charset="2"/>
              <a:buChar char=""/>
            </a:pPr>
            <a:endParaRPr lang="en-US"/>
          </a:p>
        </p:txBody>
      </p:sp>
      <p:grpSp>
        <p:nvGrpSpPr>
          <p:cNvPr id="21" name="Group 20">
            <a:extLst>
              <a:ext uri="{FF2B5EF4-FFF2-40B4-BE49-F238E27FC236}">
                <a16:creationId xmlns:a16="http://schemas.microsoft.com/office/drawing/2014/main" id="{787B6F42-EBD9-91A4-97E0-B476174297B7}"/>
              </a:ext>
              <a:ext uri="{C183D7F6-B498-43B3-948B-1728B52AA6E4}">
                <adec:decorative xmlns:adec="http://schemas.microsoft.com/office/drawing/2017/decorative" val="1"/>
              </a:ext>
            </a:extLst>
          </p:cNvPr>
          <p:cNvGrpSpPr>
            <a:grpSpLocks noGrp="1" noUngrp="1" noRot="1" noChangeAspect="1" noMove="1" noResize="1"/>
          </p:cNvGrpSpPr>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73EAFB8D-C3C9-B9DF-8698-F1729CC3B192}"/>
                </a:ext>
                <a:ext uri="{C183D7F6-B498-43B3-948B-1728B52AA6E4}">
                  <adec:decorative xmlns:adec="http://schemas.microsoft.com/office/drawing/2017/decorative" val="1"/>
                </a:ext>
              </a:extLst>
            </p:cNvPr>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7E82D53-B4BE-BC5A-BBE8-47B2086CEF0D}"/>
                </a:ext>
                <a:ext uri="{C183D7F6-B498-43B3-948B-1728B52AA6E4}">
                  <adec:decorative xmlns:adec="http://schemas.microsoft.com/office/drawing/2017/decorative" val="1"/>
                </a:ext>
              </a:extLst>
            </p:cNvPr>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642293C3-8729-D3F1-9BC8-DE679A20A672}"/>
                </a:ext>
                <a:ext uri="{C183D7F6-B498-43B3-948B-1728B52AA6E4}">
                  <adec:decorative xmlns:adec="http://schemas.microsoft.com/office/drawing/2017/decorative" val="1"/>
                </a:ext>
              </a:extLst>
            </p:cNvPr>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8ABA0CEE-E13B-FC6A-1CA0-D40F6979083C}"/>
                </a:ext>
                <a:ext uri="{C183D7F6-B498-43B3-948B-1728B52AA6E4}">
                  <adec:decorative xmlns:adec="http://schemas.microsoft.com/office/drawing/2017/decorative" val="1"/>
                </a:ext>
              </a:extLst>
            </p:cNvPr>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B4EC3248-E22C-FCC2-AD58-C80CE59E33DF}"/>
                </a:ext>
                <a:ext uri="{C183D7F6-B498-43B3-948B-1728B52AA6E4}">
                  <adec:decorative xmlns:adec="http://schemas.microsoft.com/office/drawing/2017/decorative" val="1"/>
                </a:ext>
              </a:extLst>
            </p:cNvPr>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848E4702-7D10-987F-0B9F-66D8FFFD7D4F}"/>
                </a:ext>
                <a:ext uri="{C183D7F6-B498-43B3-948B-1728B52AA6E4}">
                  <adec:decorative xmlns:adec="http://schemas.microsoft.com/office/drawing/2017/decorative" val="1"/>
                </a:ext>
              </a:extLst>
            </p:cNvPr>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AB2BE5C-57BB-D70C-3C13-AAAB9ECF8011}"/>
                </a:ext>
                <a:ext uri="{C183D7F6-B498-43B3-948B-1728B52AA6E4}">
                  <adec:decorative xmlns:adec="http://schemas.microsoft.com/office/drawing/2017/decorative" val="1"/>
                </a:ext>
              </a:extLst>
            </p:cNvPr>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5544BE30-0D62-6544-D1ED-7C0A3BE34DA1}"/>
                </a:ext>
                <a:ext uri="{C183D7F6-B498-43B3-948B-1728B52AA6E4}">
                  <adec:decorative xmlns:adec="http://schemas.microsoft.com/office/drawing/2017/decorative" val="1"/>
                </a:ext>
              </a:extLst>
            </p:cNvPr>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9B140EF1-C438-35F7-C4B7-8678989C0F15}"/>
                </a:ext>
                <a:ext uri="{C183D7F6-B498-43B3-948B-1728B52AA6E4}">
                  <adec:decorative xmlns:adec="http://schemas.microsoft.com/office/drawing/2017/decorative" val="1"/>
                </a:ext>
              </a:extLst>
            </p:cNvPr>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3" name="Picture 22" descr="A white phone in a circle with a green background&#10;&#10;AI-generated content may be incorrect.">
            <a:extLst>
              <a:ext uri="{FF2B5EF4-FFF2-40B4-BE49-F238E27FC236}">
                <a16:creationId xmlns:a16="http://schemas.microsoft.com/office/drawing/2014/main" id="{0C3DE9ED-7FEF-15FE-54B2-CDDD909272BF}"/>
              </a:ext>
            </a:extLst>
          </p:cNvPr>
          <p:cNvPicPr>
            <a:picLocks noChangeAspect="1"/>
          </p:cNvPicPr>
          <p:nvPr/>
        </p:nvPicPr>
        <p:blipFill>
          <a:blip r:embed="rId2"/>
          <a:srcRect t="1904"/>
          <a:stretch>
            <a:fillRect/>
          </a:stretch>
        </p:blipFill>
        <p:spPr>
          <a:xfrm>
            <a:off x="7933473" y="1486755"/>
            <a:ext cx="710515" cy="740096"/>
          </a:xfrm>
          <a:prstGeom prst="rect">
            <a:avLst/>
          </a:prstGeom>
        </p:spPr>
      </p:pic>
      <p:pic>
        <p:nvPicPr>
          <p:cNvPr id="27" name="Picture 26" descr="A screenshot of a chat&#10;&#10;AI-generated content may be incorrect.">
            <a:extLst>
              <a:ext uri="{FF2B5EF4-FFF2-40B4-BE49-F238E27FC236}">
                <a16:creationId xmlns:a16="http://schemas.microsoft.com/office/drawing/2014/main" id="{62471CAA-D61F-671A-F430-FB2609C41540}"/>
              </a:ext>
            </a:extLst>
          </p:cNvPr>
          <p:cNvPicPr>
            <a:picLocks noChangeAspect="1"/>
          </p:cNvPicPr>
          <p:nvPr/>
        </p:nvPicPr>
        <p:blipFill>
          <a:blip r:embed="rId3"/>
          <a:srcRect l="-1485" t="7265" r="32027" b="13793"/>
          <a:stretch>
            <a:fillRect/>
          </a:stretch>
        </p:blipFill>
        <p:spPr>
          <a:xfrm>
            <a:off x="4153190" y="1390269"/>
            <a:ext cx="3529145" cy="2604057"/>
          </a:xfrm>
          <a:prstGeom prst="rect">
            <a:avLst/>
          </a:prstGeom>
        </p:spPr>
      </p:pic>
      <p:sp>
        <p:nvSpPr>
          <p:cNvPr id="29" name="Title 1">
            <a:extLst>
              <a:ext uri="{FF2B5EF4-FFF2-40B4-BE49-F238E27FC236}">
                <a16:creationId xmlns:a16="http://schemas.microsoft.com/office/drawing/2014/main" id="{092E375F-9B29-6839-9898-13DECB06A557}"/>
              </a:ext>
            </a:extLst>
          </p:cNvPr>
          <p:cNvSpPr>
            <a:spLocks noGrp="1"/>
          </p:cNvSpPr>
          <p:nvPr>
            <p:ph type="title"/>
          </p:nvPr>
        </p:nvSpPr>
        <p:spPr>
          <a:xfrm>
            <a:off x="685489" y="757550"/>
            <a:ext cx="6223226" cy="733686"/>
          </a:xfrm>
        </p:spPr>
        <p:txBody>
          <a:bodyPr>
            <a:normAutofit/>
          </a:bodyPr>
          <a:lstStyle/>
          <a:p>
            <a:r>
              <a:rPr lang="en-GB"/>
              <a:t>TEAMWORK AND PLANNING</a:t>
            </a:r>
          </a:p>
        </p:txBody>
      </p:sp>
      <p:pic>
        <p:nvPicPr>
          <p:cNvPr id="2" name="Picture 1" descr="A group of people working on a computer&#10;&#10;AI-generated content may be incorrect.">
            <a:extLst>
              <a:ext uri="{FF2B5EF4-FFF2-40B4-BE49-F238E27FC236}">
                <a16:creationId xmlns:a16="http://schemas.microsoft.com/office/drawing/2014/main" id="{3CC72345-76F4-FDE0-C264-8329BE3E896D}"/>
              </a:ext>
            </a:extLst>
          </p:cNvPr>
          <p:cNvPicPr>
            <a:picLocks noChangeAspect="1"/>
          </p:cNvPicPr>
          <p:nvPr/>
        </p:nvPicPr>
        <p:blipFill>
          <a:blip r:embed="rId4"/>
          <a:srcRect t="48710" r="1041" b="-25957"/>
          <a:stretch>
            <a:fillRect/>
          </a:stretch>
        </p:blipFill>
        <p:spPr>
          <a:xfrm>
            <a:off x="8810593" y="1485314"/>
            <a:ext cx="2707917" cy="3775301"/>
          </a:xfrm>
          <a:prstGeom prst="rect">
            <a:avLst/>
          </a:prstGeom>
        </p:spPr>
      </p:pic>
      <p:pic>
        <p:nvPicPr>
          <p:cNvPr id="25" name="Picture 24" descr="A white square with two rectangles on a blue background&#10;&#10;AI-generated content may be incorrect.">
            <a:extLst>
              <a:ext uri="{FF2B5EF4-FFF2-40B4-BE49-F238E27FC236}">
                <a16:creationId xmlns:a16="http://schemas.microsoft.com/office/drawing/2014/main" id="{A228B522-C0EB-E586-2CA6-4AB544206145}"/>
              </a:ext>
            </a:extLst>
          </p:cNvPr>
          <p:cNvPicPr>
            <a:picLocks noChangeAspect="1"/>
          </p:cNvPicPr>
          <p:nvPr/>
        </p:nvPicPr>
        <p:blipFill>
          <a:blip r:embed="rId5"/>
          <a:srcRect t="1904" r="4" b="4"/>
          <a:stretch>
            <a:fillRect/>
          </a:stretch>
        </p:blipFill>
        <p:spPr>
          <a:xfrm>
            <a:off x="7930237" y="2576468"/>
            <a:ext cx="721846" cy="687784"/>
          </a:xfrm>
          <a:prstGeom prst="rect">
            <a:avLst/>
          </a:prstGeom>
        </p:spPr>
      </p:pic>
      <p:pic>
        <p:nvPicPr>
          <p:cNvPr id="3" name="Picture 2">
            <a:extLst>
              <a:ext uri="{FF2B5EF4-FFF2-40B4-BE49-F238E27FC236}">
                <a16:creationId xmlns:a16="http://schemas.microsoft.com/office/drawing/2014/main" id="{E99295EF-9102-1E50-51B8-08C8EB4A5D7F}"/>
              </a:ext>
            </a:extLst>
          </p:cNvPr>
          <p:cNvPicPr>
            <a:picLocks noChangeAspect="1"/>
          </p:cNvPicPr>
          <p:nvPr/>
        </p:nvPicPr>
        <p:blipFill>
          <a:blip r:embed="rId6"/>
          <a:stretch>
            <a:fillRect/>
          </a:stretch>
        </p:blipFill>
        <p:spPr>
          <a:xfrm>
            <a:off x="4153190" y="4097000"/>
            <a:ext cx="7772400" cy="2657396"/>
          </a:xfrm>
          <a:prstGeom prst="rect">
            <a:avLst/>
          </a:prstGeom>
        </p:spPr>
      </p:pic>
      <p:pic>
        <p:nvPicPr>
          <p:cNvPr id="1026" name="Picture 2" descr="GitHub - Wikipedia">
            <a:extLst>
              <a:ext uri="{FF2B5EF4-FFF2-40B4-BE49-F238E27FC236}">
                <a16:creationId xmlns:a16="http://schemas.microsoft.com/office/drawing/2014/main" id="{FA920EED-A98C-FF6B-4865-500B7281CE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44838" y="3336734"/>
            <a:ext cx="687784" cy="68778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2D410C-A64C-DFE6-537C-5D89C162B208}"/>
              </a:ext>
            </a:extLst>
          </p:cNvPr>
          <p:cNvSpPr txBox="1"/>
          <p:nvPr/>
        </p:nvSpPr>
        <p:spPr>
          <a:xfrm>
            <a:off x="72447" y="6488668"/>
            <a:ext cx="2630848" cy="369332"/>
          </a:xfrm>
          <a:prstGeom prst="rect">
            <a:avLst/>
          </a:prstGeom>
          <a:noFill/>
        </p:spPr>
        <p:txBody>
          <a:bodyPr wrap="none" rtlCol="0">
            <a:spAutoFit/>
          </a:bodyPr>
          <a:lstStyle/>
          <a:p>
            <a:r>
              <a:rPr lang="en-US"/>
              <a:t>Ryan Hopkins - 2221956</a:t>
            </a:r>
          </a:p>
        </p:txBody>
      </p:sp>
    </p:spTree>
    <p:extLst>
      <p:ext uri="{BB962C8B-B14F-4D97-AF65-F5344CB8AC3E}">
        <p14:creationId xmlns:p14="http://schemas.microsoft.com/office/powerpoint/2010/main" val="768676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ECBBB-94F1-BEC9-B8DE-61BC70E1EB5E}"/>
              </a:ext>
            </a:extLst>
          </p:cNvPr>
          <p:cNvSpPr>
            <a:spLocks noGrp="1"/>
          </p:cNvSpPr>
          <p:nvPr>
            <p:ph type="title"/>
          </p:nvPr>
        </p:nvSpPr>
        <p:spPr/>
        <p:txBody>
          <a:bodyPr vert="horz" lIns="91440" tIns="45720" rIns="91440" bIns="45720" rtlCol="0" anchor="t">
            <a:noAutofit/>
          </a:bodyPr>
          <a:lstStyle/>
          <a:p>
            <a:r>
              <a:rPr lang="en-GB" sz="4800"/>
              <a:t>PROBLEM STATEMENT</a:t>
            </a:r>
          </a:p>
        </p:txBody>
      </p:sp>
      <p:sp>
        <p:nvSpPr>
          <p:cNvPr id="3" name="Content Placeholder 2">
            <a:extLst>
              <a:ext uri="{FF2B5EF4-FFF2-40B4-BE49-F238E27FC236}">
                <a16:creationId xmlns:a16="http://schemas.microsoft.com/office/drawing/2014/main" id="{BD29BB66-9213-49A3-6B20-18A2EF8683DC}"/>
              </a:ext>
            </a:extLst>
          </p:cNvPr>
          <p:cNvSpPr>
            <a:spLocks noGrp="1"/>
          </p:cNvSpPr>
          <p:nvPr>
            <p:ph idx="1"/>
          </p:nvPr>
        </p:nvSpPr>
        <p:spPr>
          <a:xfrm>
            <a:off x="677334" y="1946276"/>
            <a:ext cx="8596668" cy="3880773"/>
          </a:xfrm>
        </p:spPr>
        <p:txBody>
          <a:bodyPr vert="horz" lIns="91440" tIns="45720" rIns="91440" bIns="45720" rtlCol="0" anchor="t">
            <a:normAutofit/>
          </a:bodyPr>
          <a:lstStyle/>
          <a:p>
            <a:r>
              <a:rPr lang="en-GB" sz="2800">
                <a:ea typeface="+mn-lt"/>
                <a:cs typeface="+mn-lt"/>
              </a:rPr>
              <a:t>30–50% of people do not take medication as prescribed [1]</a:t>
            </a:r>
            <a:endParaRPr lang="en-GB" sz="2800"/>
          </a:p>
          <a:p>
            <a:r>
              <a:rPr lang="en-GB" sz="2800">
                <a:ea typeface="+mn-lt"/>
                <a:cs typeface="+mn-lt"/>
              </a:rPr>
              <a:t>Reminder apps are often ignored or become repetitive [2]</a:t>
            </a:r>
            <a:endParaRPr lang="en-GB" sz="2800"/>
          </a:p>
          <a:p>
            <a:r>
              <a:rPr lang="en-GB" sz="2800">
                <a:ea typeface="+mn-lt"/>
                <a:cs typeface="+mn-lt"/>
              </a:rPr>
              <a:t>Lack of motivation = poor adherence [3] </a:t>
            </a:r>
            <a:endParaRPr lang="en-GB" sz="2800"/>
          </a:p>
          <a:p>
            <a:pPr marL="0" indent="0">
              <a:buNone/>
            </a:pPr>
            <a:r>
              <a:rPr lang="en-GB" sz="2800" b="1">
                <a:ea typeface="+mn-lt"/>
                <a:cs typeface="+mn-lt"/>
              </a:rPr>
              <a:t>- Our solution:</a:t>
            </a:r>
            <a:br>
              <a:rPr lang="en-GB" sz="2800" b="1">
                <a:ea typeface="+mn-lt"/>
                <a:cs typeface="+mn-lt"/>
              </a:rPr>
            </a:br>
            <a:r>
              <a:rPr lang="en-GB" sz="2800" b="1">
                <a:ea typeface="+mn-lt"/>
                <a:cs typeface="+mn-lt"/>
              </a:rPr>
              <a:t> </a:t>
            </a:r>
            <a:r>
              <a:rPr lang="en-GB" sz="2800" b="1" err="1">
                <a:ea typeface="+mn-lt"/>
                <a:cs typeface="+mn-lt"/>
              </a:rPr>
              <a:t>SideKick</a:t>
            </a:r>
            <a:r>
              <a:rPr lang="en-GB" sz="2800" b="1">
                <a:ea typeface="+mn-lt"/>
                <a:cs typeface="+mn-lt"/>
              </a:rPr>
              <a:t> – a gamified medication reminder app</a:t>
            </a:r>
            <a:endParaRPr lang="en-GB" sz="2000"/>
          </a:p>
          <a:p>
            <a:endParaRPr lang="en-GB"/>
          </a:p>
        </p:txBody>
      </p:sp>
      <p:sp>
        <p:nvSpPr>
          <p:cNvPr id="4" name="TextBox 3">
            <a:extLst>
              <a:ext uri="{FF2B5EF4-FFF2-40B4-BE49-F238E27FC236}">
                <a16:creationId xmlns:a16="http://schemas.microsoft.com/office/drawing/2014/main" id="{41010B8A-2141-6254-DBAB-D52B91846F54}"/>
              </a:ext>
            </a:extLst>
          </p:cNvPr>
          <p:cNvSpPr txBox="1"/>
          <p:nvPr/>
        </p:nvSpPr>
        <p:spPr>
          <a:xfrm>
            <a:off x="9561152" y="6391848"/>
            <a:ext cx="2630848" cy="369332"/>
          </a:xfrm>
          <a:prstGeom prst="rect">
            <a:avLst/>
          </a:prstGeom>
          <a:noFill/>
        </p:spPr>
        <p:txBody>
          <a:bodyPr wrap="none" rtlCol="0">
            <a:spAutoFit/>
          </a:bodyPr>
          <a:lstStyle/>
          <a:p>
            <a:r>
              <a:rPr lang="en-US"/>
              <a:t>Ryan Hopkins - 2221956</a:t>
            </a:r>
          </a:p>
        </p:txBody>
      </p:sp>
    </p:spTree>
    <p:extLst>
      <p:ext uri="{BB962C8B-B14F-4D97-AF65-F5344CB8AC3E}">
        <p14:creationId xmlns:p14="http://schemas.microsoft.com/office/powerpoint/2010/main" val="3109278309"/>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5471-2DCF-97C0-4DFC-5B4FA8C366B5}"/>
              </a:ext>
            </a:extLst>
          </p:cNvPr>
          <p:cNvSpPr>
            <a:spLocks noGrp="1"/>
          </p:cNvSpPr>
          <p:nvPr>
            <p:ph type="title"/>
          </p:nvPr>
        </p:nvSpPr>
        <p:spPr>
          <a:xfrm>
            <a:off x="602599" y="609783"/>
            <a:ext cx="9072917" cy="1320800"/>
          </a:xfrm>
        </p:spPr>
        <p:txBody>
          <a:bodyPr/>
          <a:lstStyle/>
          <a:p>
            <a:r>
              <a:rPr lang="en-GB"/>
              <a:t>HOW SIDEKICK WORKS (System Overview)</a:t>
            </a:r>
          </a:p>
        </p:txBody>
      </p:sp>
      <p:pic>
        <p:nvPicPr>
          <p:cNvPr id="28" name="Picture 27" descr="A diagram of a application&#10;&#10;AI-generated content may be incorrect.">
            <a:extLst>
              <a:ext uri="{FF2B5EF4-FFF2-40B4-BE49-F238E27FC236}">
                <a16:creationId xmlns:a16="http://schemas.microsoft.com/office/drawing/2014/main" id="{896687B8-E24F-B9ED-9835-19F8B20275AF}"/>
              </a:ext>
            </a:extLst>
          </p:cNvPr>
          <p:cNvPicPr>
            <a:picLocks noChangeAspect="1"/>
          </p:cNvPicPr>
          <p:nvPr/>
        </p:nvPicPr>
        <p:blipFill>
          <a:blip r:embed="rId3"/>
          <a:srcRect l="1554" t="24812" r="1028" b="49436"/>
          <a:stretch>
            <a:fillRect/>
          </a:stretch>
        </p:blipFill>
        <p:spPr>
          <a:xfrm>
            <a:off x="615846" y="1333949"/>
            <a:ext cx="8878738" cy="1539104"/>
          </a:xfrm>
          <a:prstGeom prst="rect">
            <a:avLst/>
          </a:prstGeom>
        </p:spPr>
      </p:pic>
      <p:sp>
        <p:nvSpPr>
          <p:cNvPr id="3" name="TextBox 2">
            <a:extLst>
              <a:ext uri="{FF2B5EF4-FFF2-40B4-BE49-F238E27FC236}">
                <a16:creationId xmlns:a16="http://schemas.microsoft.com/office/drawing/2014/main" id="{10C9AB06-DAF9-1244-351E-826F07011882}"/>
              </a:ext>
            </a:extLst>
          </p:cNvPr>
          <p:cNvSpPr txBox="1"/>
          <p:nvPr/>
        </p:nvSpPr>
        <p:spPr>
          <a:xfrm>
            <a:off x="1716345" y="4591972"/>
            <a:ext cx="184731" cy="369332"/>
          </a:xfrm>
          <a:prstGeom prst="rect">
            <a:avLst/>
          </a:prstGeom>
          <a:noFill/>
        </p:spPr>
        <p:txBody>
          <a:bodyPr wrap="none" rtlCol="0">
            <a:spAutoFit/>
          </a:bodyPr>
          <a:lstStyle/>
          <a:p>
            <a:endParaRPr lang="en-US"/>
          </a:p>
        </p:txBody>
      </p:sp>
      <p:sp>
        <p:nvSpPr>
          <p:cNvPr id="1314" name="TextBox 1313">
            <a:extLst>
              <a:ext uri="{FF2B5EF4-FFF2-40B4-BE49-F238E27FC236}">
                <a16:creationId xmlns:a16="http://schemas.microsoft.com/office/drawing/2014/main" id="{83F63014-333F-9564-5448-41067B1E08AA}"/>
              </a:ext>
            </a:extLst>
          </p:cNvPr>
          <p:cNvSpPr txBox="1"/>
          <p:nvPr/>
        </p:nvSpPr>
        <p:spPr>
          <a:xfrm>
            <a:off x="607913" y="3547436"/>
            <a:ext cx="1605505" cy="2877711"/>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700"/>
          </a:p>
          <a:p>
            <a:pPr algn="ctr"/>
            <a:r>
              <a:rPr lang="en-GB" sz="1700">
                <a:ea typeface="+mn-lt"/>
                <a:cs typeface="+mn-lt"/>
              </a:rPr>
              <a:t>Users scans or enters their medication info. The app stores the medication schedule.</a:t>
            </a:r>
          </a:p>
          <a:p>
            <a:pPr algn="ctr"/>
            <a:endParaRPr lang="en-GB" sz="1700">
              <a:ea typeface="+mn-lt"/>
              <a:cs typeface="+mn-lt"/>
            </a:endParaRPr>
          </a:p>
          <a:p>
            <a:pPr algn="ctr"/>
            <a:endParaRPr lang="en-GB" sz="1700">
              <a:ea typeface="+mn-lt"/>
              <a:cs typeface="+mn-lt"/>
            </a:endParaRPr>
          </a:p>
          <a:p>
            <a:pPr algn="ctr"/>
            <a:endParaRPr lang="en-GB" sz="1100">
              <a:ea typeface="+mn-lt"/>
              <a:cs typeface="+mn-lt"/>
            </a:endParaRPr>
          </a:p>
        </p:txBody>
      </p:sp>
      <p:sp>
        <p:nvSpPr>
          <p:cNvPr id="1489" name="TextBox 1488">
            <a:extLst>
              <a:ext uri="{FF2B5EF4-FFF2-40B4-BE49-F238E27FC236}">
                <a16:creationId xmlns:a16="http://schemas.microsoft.com/office/drawing/2014/main" id="{4B167176-1882-43B8-4D2A-CC4C85FCA0C2}"/>
              </a:ext>
            </a:extLst>
          </p:cNvPr>
          <p:cNvSpPr txBox="1"/>
          <p:nvPr/>
        </p:nvSpPr>
        <p:spPr>
          <a:xfrm>
            <a:off x="2382310" y="3547438"/>
            <a:ext cx="1641041" cy="286232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p>
          <a:p>
            <a:pPr algn="ctr"/>
            <a:r>
              <a:rPr lang="en-GB"/>
              <a:t>The app schedules reminders and stores this in the user's schedule.</a:t>
            </a:r>
          </a:p>
          <a:p>
            <a:pPr algn="ctr"/>
            <a:endParaRPr lang="en-GB"/>
          </a:p>
          <a:p>
            <a:pPr algn="ctr"/>
            <a:endParaRPr lang="en-GB"/>
          </a:p>
        </p:txBody>
      </p:sp>
      <p:sp>
        <p:nvSpPr>
          <p:cNvPr id="1497" name="TextBox 1496">
            <a:extLst>
              <a:ext uri="{FF2B5EF4-FFF2-40B4-BE49-F238E27FC236}">
                <a16:creationId xmlns:a16="http://schemas.microsoft.com/office/drawing/2014/main" id="{B4DB726D-5FAB-FA6D-5C7D-3CC09494A584}"/>
              </a:ext>
            </a:extLst>
          </p:cNvPr>
          <p:cNvSpPr txBox="1"/>
          <p:nvPr/>
        </p:nvSpPr>
        <p:spPr>
          <a:xfrm>
            <a:off x="4203968" y="3547438"/>
            <a:ext cx="1629133" cy="286232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gn="ctr"/>
            <a:r>
              <a:rPr lang="en-GB">
                <a:ea typeface="+mn-lt"/>
                <a:cs typeface="+mn-lt"/>
              </a:rPr>
              <a:t>The app records when medication is confirmed as taken and awards points.</a:t>
            </a:r>
          </a:p>
          <a:p>
            <a:pPr algn="ctr"/>
            <a:endParaRPr lang="en-GB"/>
          </a:p>
        </p:txBody>
      </p:sp>
      <p:sp>
        <p:nvSpPr>
          <p:cNvPr id="1504" name="TextBox 1503">
            <a:extLst>
              <a:ext uri="{FF2B5EF4-FFF2-40B4-BE49-F238E27FC236}">
                <a16:creationId xmlns:a16="http://schemas.microsoft.com/office/drawing/2014/main" id="{B7E6F04C-4553-5B13-B87E-711193B78916}"/>
              </a:ext>
            </a:extLst>
          </p:cNvPr>
          <p:cNvSpPr txBox="1"/>
          <p:nvPr/>
        </p:nvSpPr>
        <p:spPr>
          <a:xfrm>
            <a:off x="5977999" y="3547436"/>
            <a:ext cx="1688664" cy="286232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gn="ctr"/>
            <a:r>
              <a:rPr lang="en-GB">
                <a:ea typeface="+mn-lt"/>
                <a:cs typeface="+mn-lt"/>
              </a:rPr>
              <a:t>The app updates the user's points and unlocks items for purchase.</a:t>
            </a:r>
          </a:p>
          <a:p>
            <a:pPr algn="ctr"/>
            <a:endParaRPr lang="en-GB"/>
          </a:p>
          <a:p>
            <a:pPr algn="ctr"/>
            <a:endParaRPr lang="en-GB"/>
          </a:p>
          <a:p>
            <a:pPr algn="ctr"/>
            <a:endParaRPr lang="en-GB"/>
          </a:p>
        </p:txBody>
      </p:sp>
      <p:sp>
        <p:nvSpPr>
          <p:cNvPr id="1511" name="TextBox 1510">
            <a:extLst>
              <a:ext uri="{FF2B5EF4-FFF2-40B4-BE49-F238E27FC236}">
                <a16:creationId xmlns:a16="http://schemas.microsoft.com/office/drawing/2014/main" id="{42D0A89C-2A80-FFDA-DBB8-0417170AA634}"/>
              </a:ext>
            </a:extLst>
          </p:cNvPr>
          <p:cNvSpPr txBox="1"/>
          <p:nvPr/>
        </p:nvSpPr>
        <p:spPr>
          <a:xfrm>
            <a:off x="7775844" y="3547436"/>
            <a:ext cx="1712476" cy="286232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gn="ctr"/>
            <a:r>
              <a:rPr lang="en-GB"/>
              <a:t>Users spend points through the app to unlock bird items and background.</a:t>
            </a:r>
          </a:p>
          <a:p>
            <a:pPr algn="ctr"/>
            <a:endParaRPr lang="en-GB"/>
          </a:p>
          <a:p>
            <a:pPr algn="ctr"/>
            <a:endParaRPr lang="en-GB"/>
          </a:p>
          <a:p>
            <a:pPr algn="ctr"/>
            <a:endParaRPr lang="en-GB"/>
          </a:p>
        </p:txBody>
      </p:sp>
      <p:graphicFrame>
        <p:nvGraphicFramePr>
          <p:cNvPr id="29" name="Diagram 28">
            <a:extLst>
              <a:ext uri="{FF2B5EF4-FFF2-40B4-BE49-F238E27FC236}">
                <a16:creationId xmlns:a16="http://schemas.microsoft.com/office/drawing/2014/main" id="{40D3F4AB-A8F3-A93B-B887-7786CFB7BC62}"/>
              </a:ext>
            </a:extLst>
          </p:cNvPr>
          <p:cNvGraphicFramePr/>
          <p:nvPr/>
        </p:nvGraphicFramePr>
        <p:xfrm>
          <a:off x="612638" y="2868125"/>
          <a:ext cx="9072562" cy="10851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1" name="Rectangle 30">
            <a:extLst>
              <a:ext uri="{FF2B5EF4-FFF2-40B4-BE49-F238E27FC236}">
                <a16:creationId xmlns:a16="http://schemas.microsoft.com/office/drawing/2014/main" id="{9ADAD658-5C12-5EC2-FD1A-2A7BBA2CE98D}"/>
              </a:ext>
            </a:extLst>
          </p:cNvPr>
          <p:cNvSpPr/>
          <p:nvPr/>
        </p:nvSpPr>
        <p:spPr>
          <a:xfrm>
            <a:off x="1303421" y="1925052"/>
            <a:ext cx="380999" cy="38099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D49F887-4BB9-247A-8D4B-5387B7C61286}"/>
              </a:ext>
            </a:extLst>
          </p:cNvPr>
          <p:cNvSpPr txBox="1"/>
          <p:nvPr/>
        </p:nvSpPr>
        <p:spPr>
          <a:xfrm>
            <a:off x="10447612" y="6488668"/>
            <a:ext cx="1744388" cy="369332"/>
          </a:xfrm>
          <a:prstGeom prst="rect">
            <a:avLst/>
          </a:prstGeom>
          <a:noFill/>
        </p:spPr>
        <p:txBody>
          <a:bodyPr wrap="none" rtlCol="0">
            <a:spAutoFit/>
          </a:bodyPr>
          <a:lstStyle/>
          <a:p>
            <a:r>
              <a:rPr lang="en-US"/>
              <a:t>Jamie Richards</a:t>
            </a:r>
          </a:p>
        </p:txBody>
      </p:sp>
    </p:spTree>
    <p:extLst>
      <p:ext uri="{BB962C8B-B14F-4D97-AF65-F5344CB8AC3E}">
        <p14:creationId xmlns:p14="http://schemas.microsoft.com/office/powerpoint/2010/main" val="3961037751"/>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B6C0D-1E8F-C172-5218-9ADE1A31FB20}"/>
              </a:ext>
            </a:extLst>
          </p:cNvPr>
          <p:cNvSpPr>
            <a:spLocks noGrp="1"/>
          </p:cNvSpPr>
          <p:nvPr>
            <p:ph type="title"/>
          </p:nvPr>
        </p:nvSpPr>
        <p:spPr>
          <a:xfrm>
            <a:off x="1033594" y="401782"/>
            <a:ext cx="8596668" cy="1320800"/>
          </a:xfrm>
        </p:spPr>
        <p:txBody>
          <a:bodyPr/>
          <a:lstStyle/>
          <a:p>
            <a:r>
              <a:rPr lang="en-US"/>
              <a:t>Data set</a:t>
            </a:r>
          </a:p>
        </p:txBody>
      </p:sp>
      <p:sp>
        <p:nvSpPr>
          <p:cNvPr id="3" name="Content Placeholder 2">
            <a:extLst>
              <a:ext uri="{FF2B5EF4-FFF2-40B4-BE49-F238E27FC236}">
                <a16:creationId xmlns:a16="http://schemas.microsoft.com/office/drawing/2014/main" id="{4E0C82C5-2DC5-E5B6-7F49-AAA7BE865F22}"/>
              </a:ext>
            </a:extLst>
          </p:cNvPr>
          <p:cNvSpPr>
            <a:spLocks noGrp="1"/>
          </p:cNvSpPr>
          <p:nvPr>
            <p:ph idx="1"/>
          </p:nvPr>
        </p:nvSpPr>
        <p:spPr>
          <a:xfrm>
            <a:off x="305735" y="5168840"/>
            <a:ext cx="3559551" cy="3880773"/>
          </a:xfrm>
        </p:spPr>
        <p:txBody>
          <a:bodyPr vert="horz" lIns="91440" tIns="45720" rIns="91440" bIns="45720" rtlCol="0" anchor="t">
            <a:normAutofit/>
          </a:bodyPr>
          <a:lstStyle/>
          <a:p>
            <a:r>
              <a:rPr lang="en-US"/>
              <a:t>What we built</a:t>
            </a:r>
          </a:p>
          <a:p>
            <a:pPr marL="0" indent="0">
              <a:buNone/>
            </a:pPr>
            <a:endParaRPr lang="en-US" sz="1600"/>
          </a:p>
          <a:p>
            <a:endParaRPr lang="en-US"/>
          </a:p>
        </p:txBody>
      </p:sp>
      <p:sp>
        <p:nvSpPr>
          <p:cNvPr id="6" name="Content Placeholder 2">
            <a:extLst>
              <a:ext uri="{FF2B5EF4-FFF2-40B4-BE49-F238E27FC236}">
                <a16:creationId xmlns:a16="http://schemas.microsoft.com/office/drawing/2014/main" id="{57085797-537E-3AF3-3EC6-237D835A543C}"/>
              </a:ext>
            </a:extLst>
          </p:cNvPr>
          <p:cNvSpPr txBox="1">
            <a:spLocks/>
          </p:cNvSpPr>
          <p:nvPr/>
        </p:nvSpPr>
        <p:spPr>
          <a:xfrm>
            <a:off x="10465127" y="6544043"/>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a:solidFill>
                  <a:schemeClr val="tx1"/>
                </a:solidFill>
              </a:rPr>
              <a:t>Jamie Richards</a:t>
            </a:r>
          </a:p>
        </p:txBody>
      </p:sp>
      <p:sp>
        <p:nvSpPr>
          <p:cNvPr id="8" name="Content Placeholder 2">
            <a:extLst>
              <a:ext uri="{FF2B5EF4-FFF2-40B4-BE49-F238E27FC236}">
                <a16:creationId xmlns:a16="http://schemas.microsoft.com/office/drawing/2014/main" id="{EE789439-ECCE-47D2-AABD-F38636AAD117}"/>
              </a:ext>
            </a:extLst>
          </p:cNvPr>
          <p:cNvSpPr txBox="1">
            <a:spLocks/>
          </p:cNvSpPr>
          <p:nvPr/>
        </p:nvSpPr>
        <p:spPr>
          <a:xfrm>
            <a:off x="3308214" y="5172798"/>
            <a:ext cx="3559551"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Why does this matter?</a:t>
            </a:r>
          </a:p>
          <a:p>
            <a:pPr marL="0" indent="0">
              <a:buNone/>
            </a:pPr>
            <a:endParaRPr lang="en-US" sz="1600"/>
          </a:p>
        </p:txBody>
      </p:sp>
      <p:sp>
        <p:nvSpPr>
          <p:cNvPr id="10" name="Content Placeholder 2">
            <a:extLst>
              <a:ext uri="{FF2B5EF4-FFF2-40B4-BE49-F238E27FC236}">
                <a16:creationId xmlns:a16="http://schemas.microsoft.com/office/drawing/2014/main" id="{B0FD566F-2607-42D3-E272-4475002F7F65}"/>
              </a:ext>
            </a:extLst>
          </p:cNvPr>
          <p:cNvSpPr txBox="1">
            <a:spLocks/>
          </p:cNvSpPr>
          <p:nvPr/>
        </p:nvSpPr>
        <p:spPr>
          <a:xfrm>
            <a:off x="6257253" y="5172798"/>
            <a:ext cx="3559551"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How it work within the app</a:t>
            </a:r>
          </a:p>
          <a:p>
            <a:pPr marL="0" indent="0">
              <a:buNone/>
            </a:pPr>
            <a:endParaRPr lang="en-US" sz="1600"/>
          </a:p>
        </p:txBody>
      </p:sp>
      <p:pic>
        <p:nvPicPr>
          <p:cNvPr id="11" name="Picture 10" descr="A screenshot of a computer&#10;&#10;AI-generated content may be incorrect.">
            <a:extLst>
              <a:ext uri="{FF2B5EF4-FFF2-40B4-BE49-F238E27FC236}">
                <a16:creationId xmlns:a16="http://schemas.microsoft.com/office/drawing/2014/main" id="{2CCCBEFA-489F-1046-7DDF-9B2711144420}"/>
              </a:ext>
            </a:extLst>
          </p:cNvPr>
          <p:cNvPicPr>
            <a:picLocks noChangeAspect="1"/>
          </p:cNvPicPr>
          <p:nvPr/>
        </p:nvPicPr>
        <p:blipFill>
          <a:blip r:embed="rId3"/>
          <a:stretch>
            <a:fillRect/>
          </a:stretch>
        </p:blipFill>
        <p:spPr>
          <a:xfrm>
            <a:off x="217528" y="1600757"/>
            <a:ext cx="9282917" cy="3577318"/>
          </a:xfrm>
          <a:prstGeom prst="rect">
            <a:avLst/>
          </a:prstGeom>
        </p:spPr>
      </p:pic>
    </p:spTree>
    <p:extLst>
      <p:ext uri="{BB962C8B-B14F-4D97-AF65-F5344CB8AC3E}">
        <p14:creationId xmlns:p14="http://schemas.microsoft.com/office/powerpoint/2010/main" val="3904500143"/>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320040"/>
            <a:ext cx="8595360" cy="594360"/>
          </a:xfrm>
        </p:spPr>
        <p:txBody>
          <a:bodyPr>
            <a:normAutofit fontScale="90000"/>
          </a:bodyPr>
          <a:lstStyle/>
          <a:p>
            <a:pPr>
              <a:defRPr sz="3600" b="0">
                <a:solidFill>
                  <a:srgbClr val="5BC4E8"/>
                </a:solidFill>
                <a:latin typeface="Aptos Light"/>
              </a:defRPr>
            </a:pPr>
            <a:r>
              <a:t>Database Schema &amp; Data Layer</a:t>
            </a:r>
          </a:p>
        </p:txBody>
      </p:sp>
      <p:sp>
        <p:nvSpPr>
          <p:cNvPr id="3" name="subtitle"/>
          <p:cNvSpPr txBox="1"/>
          <p:nvPr/>
        </p:nvSpPr>
        <p:spPr>
          <a:xfrm>
            <a:off x="868680" y="932688"/>
            <a:ext cx="7589520" cy="320040"/>
          </a:xfrm>
          <a:prstGeom prst="rect">
            <a:avLst/>
          </a:prstGeom>
          <a:noFill/>
        </p:spPr>
        <p:txBody>
          <a:bodyPr wrap="square" lIns="91440" tIns="45720" rIns="91440" bIns="45720" anchor="t">
            <a:spAutoFit/>
          </a:bodyPr>
          <a:lstStyle/>
          <a:p>
            <a:r>
              <a:rPr sz="1500" b="0">
                <a:solidFill>
                  <a:srgbClr val="464646"/>
                </a:solidFill>
                <a:latin typeface="Aptos"/>
              </a:rPr>
              <a:t>Local-</a:t>
            </a:r>
            <a:r>
              <a:rPr sz="1500" b="0">
                <a:solidFill>
                  <a:srgbClr val="464646"/>
                </a:solidFill>
                <a:latin typeface="Trebuchet MS"/>
              </a:rPr>
              <a:t>first</a:t>
            </a:r>
            <a:r>
              <a:rPr sz="1500" b="0">
                <a:solidFill>
                  <a:srgbClr val="464646"/>
                </a:solidFill>
                <a:latin typeface="Aptos"/>
              </a:rPr>
              <a:t> prototype: CSV lookup + </a:t>
            </a:r>
            <a:r>
              <a:rPr sz="1500" b="0" err="1">
                <a:solidFill>
                  <a:srgbClr val="464646"/>
                </a:solidFill>
                <a:latin typeface="Aptos"/>
              </a:rPr>
              <a:t>AsyncStorage</a:t>
            </a:r>
            <a:r>
              <a:rPr sz="1500" b="0">
                <a:solidFill>
                  <a:srgbClr val="464646"/>
                </a:solidFill>
                <a:latin typeface="Aptos"/>
              </a:rPr>
              <a:t> persistence</a:t>
            </a:r>
          </a:p>
        </p:txBody>
      </p:sp>
      <p:cxnSp>
        <p:nvCxnSpPr>
          <p:cNvPr id="4" name="CSV_to_Medication"/>
          <p:cNvCxnSpPr/>
          <p:nvPr/>
        </p:nvCxnSpPr>
        <p:spPr>
          <a:xfrm>
            <a:off x="2326249" y="3015566"/>
            <a:ext cx="548640" cy="0"/>
          </a:xfrm>
          <a:prstGeom prst="line">
            <a:avLst/>
          </a:prstGeom>
          <a:ln w="25400">
            <a:solidFill>
              <a:srgbClr val="5BC4E8"/>
            </a:solidFill>
          </a:ln>
        </p:spPr>
        <p:style>
          <a:lnRef idx="2">
            <a:schemeClr val="accent1"/>
          </a:lnRef>
          <a:fillRef idx="0">
            <a:schemeClr val="accent1"/>
          </a:fillRef>
          <a:effectRef idx="1">
            <a:schemeClr val="accent1"/>
          </a:effectRef>
          <a:fontRef idx="minor">
            <a:schemeClr val="tx1"/>
          </a:fontRef>
        </p:style>
      </p:cxnSp>
      <p:cxnSp>
        <p:nvCxnSpPr>
          <p:cNvPr id="5" name="Medication_to_Reminder"/>
          <p:cNvCxnSpPr/>
          <p:nvPr/>
        </p:nvCxnSpPr>
        <p:spPr>
          <a:xfrm flipV="1">
            <a:off x="5637628" y="1689764"/>
            <a:ext cx="1183640" cy="572008"/>
          </a:xfrm>
          <a:prstGeom prst="line">
            <a:avLst/>
          </a:prstGeom>
          <a:ln w="25400">
            <a:solidFill>
              <a:srgbClr val="5BC4E8"/>
            </a:solidFill>
          </a:ln>
        </p:spPr>
        <p:style>
          <a:lnRef idx="2">
            <a:schemeClr val="accent1"/>
          </a:lnRef>
          <a:fillRef idx="0">
            <a:schemeClr val="accent1"/>
          </a:fillRef>
          <a:effectRef idx="1">
            <a:schemeClr val="accent1"/>
          </a:effectRef>
          <a:fontRef idx="minor">
            <a:schemeClr val="tx1"/>
          </a:fontRef>
        </p:style>
      </p:cxnSp>
      <p:cxnSp>
        <p:nvCxnSpPr>
          <p:cNvPr id="6" name="Medication_to_Adherence"/>
          <p:cNvCxnSpPr/>
          <p:nvPr/>
        </p:nvCxnSpPr>
        <p:spPr>
          <a:xfrm flipV="1">
            <a:off x="5539935" y="2652619"/>
            <a:ext cx="1291101" cy="82374"/>
          </a:xfrm>
          <a:prstGeom prst="line">
            <a:avLst/>
          </a:prstGeom>
          <a:ln w="25400">
            <a:solidFill>
              <a:srgbClr val="5BC4E8"/>
            </a:solidFill>
          </a:ln>
        </p:spPr>
        <p:style>
          <a:lnRef idx="2">
            <a:schemeClr val="accent1"/>
          </a:lnRef>
          <a:fillRef idx="0">
            <a:schemeClr val="accent1"/>
          </a:fillRef>
          <a:effectRef idx="1">
            <a:schemeClr val="accent1"/>
          </a:effectRef>
          <a:fontRef idx="minor">
            <a:schemeClr val="tx1"/>
          </a:fontRef>
        </p:style>
      </p:cxnSp>
      <p:cxnSp>
        <p:nvCxnSpPr>
          <p:cNvPr id="7" name="Medication_to_Prescription"/>
          <p:cNvCxnSpPr/>
          <p:nvPr/>
        </p:nvCxnSpPr>
        <p:spPr>
          <a:xfrm>
            <a:off x="5627858" y="3182425"/>
            <a:ext cx="1183640" cy="523631"/>
          </a:xfrm>
          <a:prstGeom prst="line">
            <a:avLst/>
          </a:prstGeom>
          <a:ln w="25400">
            <a:solidFill>
              <a:srgbClr val="5BC4E8"/>
            </a:solidFill>
          </a:ln>
        </p:spPr>
        <p:style>
          <a:lnRef idx="2">
            <a:schemeClr val="accent1"/>
          </a:lnRef>
          <a:fillRef idx="0">
            <a:schemeClr val="accent1"/>
          </a:fillRef>
          <a:effectRef idx="1">
            <a:schemeClr val="accent1"/>
          </a:effectRef>
          <a:fontRef idx="minor">
            <a:schemeClr val="tx1"/>
          </a:fontRef>
        </p:style>
      </p:cxnSp>
      <p:cxnSp>
        <p:nvCxnSpPr>
          <p:cNvPr id="8" name="Medication_to_Gamification"/>
          <p:cNvCxnSpPr/>
          <p:nvPr/>
        </p:nvCxnSpPr>
        <p:spPr>
          <a:xfrm>
            <a:off x="5637628" y="3789288"/>
            <a:ext cx="1173870" cy="663215"/>
          </a:xfrm>
          <a:prstGeom prst="line">
            <a:avLst/>
          </a:prstGeom>
          <a:ln w="25400">
            <a:solidFill>
              <a:srgbClr val="5BC4E8"/>
            </a:solidFill>
          </a:ln>
        </p:spPr>
        <p:style>
          <a:lnRef idx="2">
            <a:schemeClr val="accent1"/>
          </a:lnRef>
          <a:fillRef idx="0">
            <a:schemeClr val="accent1"/>
          </a:fillRef>
          <a:effectRef idx="1">
            <a:schemeClr val="accent1"/>
          </a:effectRef>
          <a:fontRef idx="minor">
            <a:schemeClr val="tx1"/>
          </a:fontRef>
        </p:style>
      </p:cxnSp>
      <p:sp>
        <p:nvSpPr>
          <p:cNvPr id="9" name="CSV card"/>
          <p:cNvSpPr/>
          <p:nvPr/>
        </p:nvSpPr>
        <p:spPr>
          <a:xfrm>
            <a:off x="174283" y="2124222"/>
            <a:ext cx="2148840" cy="1783080"/>
          </a:xfrm>
          <a:prstGeom prst="roundRect">
            <a:avLst/>
          </a:prstGeom>
          <a:solidFill>
            <a:srgbClr val="F5FCFF"/>
          </a:solidFill>
          <a:ln w="19050">
            <a:solidFill>
              <a:srgbClr val="5BC4E8"/>
            </a:solidFill>
          </a:ln>
          <a:effectLst/>
        </p:spPr>
        <p:style>
          <a:lnRef idx="1">
            <a:schemeClr val="accent1"/>
          </a:lnRef>
          <a:fillRef idx="3">
            <a:schemeClr val="accent1"/>
          </a:fillRef>
          <a:effectRef idx="2">
            <a:schemeClr val="accent1"/>
          </a:effectRef>
          <a:fontRef idx="minor">
            <a:schemeClr val="lt1"/>
          </a:fontRef>
        </p:style>
        <p:txBody>
          <a:bodyPr lIns="109728" tIns="73152" rIns="91440" bIns="45720" rtlCol="0" anchor="ctr"/>
          <a:lstStyle/>
          <a:p>
            <a:pPr algn="ctr">
              <a:defRPr sz="1500" b="1">
                <a:solidFill>
                  <a:srgbClr val="0080A0"/>
                </a:solidFill>
                <a:latin typeface="Aptos"/>
              </a:defRPr>
            </a:pPr>
            <a:r>
              <a:rPr>
                <a:latin typeface="Trebuchet MS"/>
              </a:rPr>
              <a:t>Local Medication Dataset (CSV)</a:t>
            </a:r>
            <a:endParaRPr lang="en-US">
              <a:latin typeface="Trebuchet MS"/>
            </a:endParaRPr>
          </a:p>
          <a:p>
            <a:pPr>
              <a:spcAft>
                <a:spcPts val="0"/>
              </a:spcAft>
              <a:defRPr sz="1050">
                <a:solidFill>
                  <a:srgbClr val="373737"/>
                </a:solidFill>
                <a:latin typeface="Aptos"/>
              </a:defRPr>
            </a:pPr>
            <a:r>
              <a:rPr>
                <a:latin typeface="Trebuchet MS"/>
              </a:rPr>
              <a:t>Medication name, dosage, form</a:t>
            </a:r>
          </a:p>
          <a:p>
            <a:pPr>
              <a:spcAft>
                <a:spcPts val="0"/>
              </a:spcAft>
              <a:defRPr sz="1050">
                <a:solidFill>
                  <a:srgbClr val="373737"/>
                </a:solidFill>
                <a:latin typeface="Aptos"/>
              </a:defRPr>
            </a:pPr>
            <a:r>
              <a:rPr>
                <a:latin typeface="Trebuchet MS"/>
              </a:rPr>
              <a:t>EAN-13 barcode for scanner lookup</a:t>
            </a:r>
          </a:p>
          <a:p>
            <a:pPr>
              <a:spcAft>
                <a:spcPts val="0"/>
              </a:spcAft>
              <a:defRPr sz="1050">
                <a:solidFill>
                  <a:srgbClr val="373737"/>
                </a:solidFill>
                <a:latin typeface="Aptos"/>
              </a:defRPr>
            </a:pPr>
            <a:r>
              <a:rPr>
                <a:latin typeface="Trebuchet MS"/>
              </a:rPr>
              <a:t>Common use + themed bird name</a:t>
            </a:r>
          </a:p>
        </p:txBody>
      </p:sp>
      <p:sp>
        <p:nvSpPr>
          <p:cNvPr id="10" name="Medication record card"/>
          <p:cNvSpPr/>
          <p:nvPr/>
        </p:nvSpPr>
        <p:spPr>
          <a:xfrm>
            <a:off x="2874889" y="1902265"/>
            <a:ext cx="2743200" cy="2240280"/>
          </a:xfrm>
          <a:prstGeom prst="roundRect">
            <a:avLst/>
          </a:prstGeom>
          <a:solidFill>
            <a:srgbClr val="FFFFFF"/>
          </a:solidFill>
          <a:ln w="19050">
            <a:solidFill>
              <a:srgbClr val="14A0BE"/>
            </a:solidFill>
          </a:ln>
          <a:effectLst/>
        </p:spPr>
        <p:style>
          <a:lnRef idx="1">
            <a:schemeClr val="accent1"/>
          </a:lnRef>
          <a:fillRef idx="3">
            <a:schemeClr val="accent1"/>
          </a:fillRef>
          <a:effectRef idx="2">
            <a:schemeClr val="accent1"/>
          </a:effectRef>
          <a:fontRef idx="minor">
            <a:schemeClr val="lt1"/>
          </a:fontRef>
        </p:style>
        <p:txBody>
          <a:bodyPr lIns="109728" tIns="73152" rIns="91440" bIns="45720" rtlCol="0" anchor="ctr"/>
          <a:lstStyle/>
          <a:p>
            <a:pPr algn="ctr">
              <a:defRPr sz="1500" b="1">
                <a:solidFill>
                  <a:srgbClr val="007391"/>
                </a:solidFill>
                <a:latin typeface="Aptos"/>
              </a:defRPr>
            </a:pPr>
            <a:r>
              <a:rPr>
                <a:latin typeface="Trebuchet MS"/>
              </a:rPr>
              <a:t>Medication Record (</a:t>
            </a:r>
            <a:r>
              <a:rPr err="1">
                <a:latin typeface="Trebuchet MS"/>
              </a:rPr>
              <a:t>AsyncStorage</a:t>
            </a:r>
            <a:r>
              <a:rPr>
                <a:latin typeface="Trebuchet MS"/>
              </a:rPr>
              <a:t>)</a:t>
            </a:r>
            <a:endParaRPr lang="en-US">
              <a:latin typeface="Trebuchet MS"/>
            </a:endParaRPr>
          </a:p>
          <a:p>
            <a:pPr>
              <a:spcAft>
                <a:spcPts val="0"/>
              </a:spcAft>
              <a:defRPr sz="1050">
                <a:solidFill>
                  <a:srgbClr val="373737"/>
                </a:solidFill>
                <a:latin typeface="Aptos"/>
              </a:defRPr>
            </a:pPr>
            <a:r>
              <a:rPr err="1">
                <a:latin typeface="Trebuchet MS"/>
              </a:rPr>
              <a:t>medicationId</a:t>
            </a:r>
            <a:r>
              <a:rPr>
                <a:latin typeface="Trebuchet MS"/>
              </a:rPr>
              <a:t> as unique key</a:t>
            </a:r>
          </a:p>
          <a:p>
            <a:pPr>
              <a:spcAft>
                <a:spcPts val="0"/>
              </a:spcAft>
              <a:defRPr sz="1050">
                <a:solidFill>
                  <a:srgbClr val="373737"/>
                </a:solidFill>
                <a:latin typeface="Aptos"/>
              </a:defRPr>
            </a:pPr>
            <a:r>
              <a:rPr>
                <a:latin typeface="Trebuchet MS"/>
              </a:rPr>
              <a:t>name, dosage, form, barcode</a:t>
            </a:r>
          </a:p>
          <a:p>
            <a:pPr>
              <a:spcAft>
                <a:spcPts val="0"/>
              </a:spcAft>
              <a:defRPr sz="1050">
                <a:solidFill>
                  <a:srgbClr val="373737"/>
                </a:solidFill>
                <a:latin typeface="Aptos"/>
              </a:defRPr>
            </a:pPr>
            <a:r>
              <a:rPr err="1">
                <a:latin typeface="Trebuchet MS"/>
              </a:rPr>
              <a:t>reminderTimes</a:t>
            </a:r>
            <a:r>
              <a:rPr>
                <a:latin typeface="Trebuchet MS"/>
              </a:rPr>
              <a:t>[], frequency</a:t>
            </a:r>
          </a:p>
          <a:p>
            <a:pPr>
              <a:spcAft>
                <a:spcPts val="0"/>
              </a:spcAft>
              <a:defRPr sz="1050">
                <a:solidFill>
                  <a:srgbClr val="373737"/>
                </a:solidFill>
                <a:latin typeface="Aptos"/>
              </a:defRPr>
            </a:pPr>
            <a:r>
              <a:rPr err="1">
                <a:latin typeface="Trebuchet MS"/>
              </a:rPr>
              <a:t>stockCount</a:t>
            </a:r>
            <a:r>
              <a:rPr>
                <a:latin typeface="Trebuchet MS"/>
              </a:rPr>
              <a:t> + </a:t>
            </a:r>
            <a:r>
              <a:rPr err="1">
                <a:latin typeface="Trebuchet MS"/>
              </a:rPr>
              <a:t>birdId</a:t>
            </a:r>
            <a:endParaRPr>
              <a:latin typeface="Trebuchet MS"/>
            </a:endParaRPr>
          </a:p>
        </p:txBody>
      </p:sp>
      <p:sp>
        <p:nvSpPr>
          <p:cNvPr id="11" name="Reminder card"/>
          <p:cNvSpPr/>
          <p:nvPr/>
        </p:nvSpPr>
        <p:spPr>
          <a:xfrm>
            <a:off x="6831037" y="1257495"/>
            <a:ext cx="2423160" cy="804672"/>
          </a:xfrm>
          <a:prstGeom prst="roundRect">
            <a:avLst/>
          </a:prstGeom>
          <a:solidFill>
            <a:srgbClr val="F8FDFF"/>
          </a:solidFill>
          <a:ln w="19050">
            <a:solidFill>
              <a:srgbClr val="5BC4E8"/>
            </a:solidFill>
          </a:ln>
          <a:effectLst/>
        </p:spPr>
        <p:style>
          <a:lnRef idx="1">
            <a:schemeClr val="accent1"/>
          </a:lnRef>
          <a:fillRef idx="3">
            <a:schemeClr val="accent1"/>
          </a:fillRef>
          <a:effectRef idx="2">
            <a:schemeClr val="accent1"/>
          </a:effectRef>
          <a:fontRef idx="minor">
            <a:schemeClr val="lt1"/>
          </a:fontRef>
        </p:style>
        <p:txBody>
          <a:bodyPr lIns="109728" tIns="73152" rIns="91440" bIns="45720" rtlCol="0" anchor="ctr"/>
          <a:lstStyle/>
          <a:p>
            <a:pPr algn="ctr">
              <a:defRPr sz="1500" b="1">
                <a:solidFill>
                  <a:srgbClr val="0080A0"/>
                </a:solidFill>
                <a:latin typeface="Aptos"/>
              </a:defRPr>
            </a:pPr>
            <a:r>
              <a:rPr err="1">
                <a:latin typeface="Trebuchet MS"/>
              </a:rPr>
              <a:t>ReminderSchedule</a:t>
            </a:r>
            <a:endParaRPr lang="en-US" err="1">
              <a:latin typeface="Trebuchet MS"/>
            </a:endParaRPr>
          </a:p>
          <a:p>
            <a:pPr>
              <a:spcAft>
                <a:spcPts val="0"/>
              </a:spcAft>
              <a:defRPr sz="1050">
                <a:solidFill>
                  <a:srgbClr val="373737"/>
                </a:solidFill>
                <a:latin typeface="Aptos"/>
              </a:defRPr>
            </a:pPr>
            <a:r>
              <a:rPr err="1">
                <a:latin typeface="Trebuchet MS"/>
              </a:rPr>
              <a:t>medicationId</a:t>
            </a:r>
            <a:endParaRPr>
              <a:latin typeface="Trebuchet MS"/>
            </a:endParaRPr>
          </a:p>
          <a:p>
            <a:pPr>
              <a:spcAft>
                <a:spcPts val="0"/>
              </a:spcAft>
              <a:defRPr sz="1050">
                <a:solidFill>
                  <a:srgbClr val="373737"/>
                </a:solidFill>
                <a:latin typeface="Aptos"/>
              </a:defRPr>
            </a:pPr>
            <a:r>
              <a:rPr>
                <a:latin typeface="Trebuchet MS"/>
              </a:rPr>
              <a:t>time + frequency</a:t>
            </a:r>
          </a:p>
          <a:p>
            <a:pPr>
              <a:spcAft>
                <a:spcPts val="0"/>
              </a:spcAft>
              <a:defRPr sz="1050">
                <a:solidFill>
                  <a:srgbClr val="373737"/>
                </a:solidFill>
                <a:latin typeface="Aptos"/>
              </a:defRPr>
            </a:pPr>
            <a:r>
              <a:rPr err="1">
                <a:latin typeface="Trebuchet MS"/>
              </a:rPr>
              <a:t>notificationId</a:t>
            </a:r>
            <a:endParaRPr>
              <a:latin typeface="Trebuchet MS"/>
            </a:endParaRPr>
          </a:p>
        </p:txBody>
      </p:sp>
      <p:sp>
        <p:nvSpPr>
          <p:cNvPr id="12" name="Adherence card"/>
          <p:cNvSpPr/>
          <p:nvPr/>
        </p:nvSpPr>
        <p:spPr>
          <a:xfrm>
            <a:off x="6831037" y="2240280"/>
            <a:ext cx="2423160" cy="896112"/>
          </a:xfrm>
          <a:prstGeom prst="roundRect">
            <a:avLst/>
          </a:prstGeom>
          <a:solidFill>
            <a:srgbClr val="F8FDFF"/>
          </a:solidFill>
          <a:ln w="19050">
            <a:solidFill>
              <a:srgbClr val="5BC4E8"/>
            </a:solidFill>
          </a:ln>
          <a:effectLst/>
        </p:spPr>
        <p:style>
          <a:lnRef idx="1">
            <a:schemeClr val="accent1"/>
          </a:lnRef>
          <a:fillRef idx="3">
            <a:schemeClr val="accent1"/>
          </a:fillRef>
          <a:effectRef idx="2">
            <a:schemeClr val="accent1"/>
          </a:effectRef>
          <a:fontRef idx="minor">
            <a:schemeClr val="lt1"/>
          </a:fontRef>
        </p:style>
        <p:txBody>
          <a:bodyPr lIns="109728" tIns="73152" rIns="91440" bIns="45720" rtlCol="0" anchor="ctr"/>
          <a:lstStyle/>
          <a:p>
            <a:pPr algn="ctr">
              <a:defRPr sz="1500" b="1">
                <a:solidFill>
                  <a:srgbClr val="0080A0"/>
                </a:solidFill>
                <a:latin typeface="Aptos"/>
              </a:defRPr>
            </a:pPr>
            <a:r>
              <a:rPr err="1">
                <a:latin typeface="Trebuchet MS"/>
              </a:rPr>
              <a:t>AdherenceLog</a:t>
            </a:r>
            <a:endParaRPr lang="en-US" err="1">
              <a:latin typeface="Trebuchet MS"/>
            </a:endParaRPr>
          </a:p>
          <a:p>
            <a:pPr>
              <a:spcAft>
                <a:spcPts val="0"/>
              </a:spcAft>
              <a:defRPr sz="1050">
                <a:solidFill>
                  <a:srgbClr val="373737"/>
                </a:solidFill>
                <a:latin typeface="Aptos"/>
              </a:defRPr>
            </a:pPr>
            <a:r>
              <a:rPr>
                <a:latin typeface="Trebuchet MS"/>
              </a:rPr>
              <a:t>date, status</a:t>
            </a:r>
          </a:p>
          <a:p>
            <a:pPr>
              <a:spcAft>
                <a:spcPts val="0"/>
              </a:spcAft>
              <a:defRPr sz="1050">
                <a:solidFill>
                  <a:srgbClr val="373737"/>
                </a:solidFill>
                <a:latin typeface="Aptos"/>
              </a:defRPr>
            </a:pPr>
            <a:r>
              <a:rPr err="1">
                <a:latin typeface="Trebuchet MS"/>
              </a:rPr>
              <a:t>takenAt</a:t>
            </a:r>
            <a:r>
              <a:rPr>
                <a:latin typeface="Trebuchet MS"/>
              </a:rPr>
              <a:t> / </a:t>
            </a:r>
            <a:r>
              <a:rPr err="1">
                <a:latin typeface="Trebuchet MS"/>
              </a:rPr>
              <a:t>skippedAt</a:t>
            </a:r>
            <a:endParaRPr>
              <a:latin typeface="Trebuchet MS"/>
            </a:endParaRPr>
          </a:p>
          <a:p>
            <a:pPr>
              <a:spcAft>
                <a:spcPts val="0"/>
              </a:spcAft>
              <a:defRPr sz="1050">
                <a:solidFill>
                  <a:srgbClr val="373737"/>
                </a:solidFill>
                <a:latin typeface="Aptos"/>
              </a:defRPr>
            </a:pPr>
            <a:r>
              <a:rPr>
                <a:latin typeface="Trebuchet MS"/>
              </a:rPr>
              <a:t>links back to </a:t>
            </a:r>
            <a:r>
              <a:rPr err="1">
                <a:latin typeface="Trebuchet MS"/>
              </a:rPr>
              <a:t>medicationId</a:t>
            </a:r>
            <a:endParaRPr>
              <a:latin typeface="Trebuchet MS"/>
            </a:endParaRPr>
          </a:p>
        </p:txBody>
      </p:sp>
      <p:sp>
        <p:nvSpPr>
          <p:cNvPr id="13" name="Prescription card"/>
          <p:cNvSpPr/>
          <p:nvPr/>
        </p:nvSpPr>
        <p:spPr>
          <a:xfrm>
            <a:off x="6831037" y="3255889"/>
            <a:ext cx="2423160" cy="804672"/>
          </a:xfrm>
          <a:prstGeom prst="roundRect">
            <a:avLst/>
          </a:prstGeom>
          <a:solidFill>
            <a:srgbClr val="F8FDFF"/>
          </a:solidFill>
          <a:ln w="19050">
            <a:solidFill>
              <a:srgbClr val="5BC4E8"/>
            </a:solidFill>
          </a:ln>
          <a:effectLst/>
        </p:spPr>
        <p:style>
          <a:lnRef idx="1">
            <a:schemeClr val="accent1"/>
          </a:lnRef>
          <a:fillRef idx="3">
            <a:schemeClr val="accent1"/>
          </a:fillRef>
          <a:effectRef idx="2">
            <a:schemeClr val="accent1"/>
          </a:effectRef>
          <a:fontRef idx="minor">
            <a:schemeClr val="lt1"/>
          </a:fontRef>
        </p:style>
        <p:txBody>
          <a:bodyPr lIns="109728" tIns="73152" rIns="91440" bIns="45720" rtlCol="0" anchor="ctr"/>
          <a:lstStyle/>
          <a:p>
            <a:pPr algn="ctr">
              <a:defRPr sz="1500" b="1">
                <a:solidFill>
                  <a:srgbClr val="0080A0"/>
                </a:solidFill>
                <a:latin typeface="Aptos"/>
              </a:defRPr>
            </a:pPr>
            <a:r>
              <a:rPr err="1">
                <a:latin typeface="Trebuchet MS"/>
              </a:rPr>
              <a:t>PrescriptionCycle</a:t>
            </a:r>
            <a:endParaRPr lang="en-US" err="1">
              <a:latin typeface="Trebuchet MS"/>
            </a:endParaRPr>
          </a:p>
          <a:p>
            <a:pPr>
              <a:spcAft>
                <a:spcPts val="0"/>
              </a:spcAft>
              <a:defRPr sz="1050">
                <a:solidFill>
                  <a:srgbClr val="373737"/>
                </a:solidFill>
                <a:latin typeface="Aptos"/>
              </a:defRPr>
            </a:pPr>
            <a:r>
              <a:rPr>
                <a:latin typeface="Trebuchet MS"/>
              </a:rPr>
              <a:t>cycle length</a:t>
            </a:r>
          </a:p>
          <a:p>
            <a:pPr>
              <a:spcAft>
                <a:spcPts val="0"/>
              </a:spcAft>
              <a:defRPr sz="1050">
                <a:solidFill>
                  <a:srgbClr val="373737"/>
                </a:solidFill>
                <a:latin typeface="Aptos"/>
              </a:defRPr>
            </a:pPr>
            <a:r>
              <a:rPr>
                <a:latin typeface="Trebuchet MS"/>
              </a:rPr>
              <a:t>tablets remaining</a:t>
            </a:r>
          </a:p>
          <a:p>
            <a:pPr>
              <a:spcAft>
                <a:spcPts val="0"/>
              </a:spcAft>
              <a:defRPr sz="1050">
                <a:solidFill>
                  <a:srgbClr val="373737"/>
                </a:solidFill>
                <a:latin typeface="Aptos"/>
              </a:defRPr>
            </a:pPr>
            <a:r>
              <a:rPr>
                <a:latin typeface="Trebuchet MS"/>
              </a:rPr>
              <a:t>urgency status</a:t>
            </a:r>
          </a:p>
        </p:txBody>
      </p:sp>
      <p:sp>
        <p:nvSpPr>
          <p:cNvPr id="14" name="Progress card"/>
          <p:cNvSpPr/>
          <p:nvPr/>
        </p:nvSpPr>
        <p:spPr>
          <a:xfrm>
            <a:off x="6831037" y="4180058"/>
            <a:ext cx="2423160" cy="804672"/>
          </a:xfrm>
          <a:prstGeom prst="roundRect">
            <a:avLst/>
          </a:prstGeom>
          <a:solidFill>
            <a:srgbClr val="F8FDFF"/>
          </a:solidFill>
          <a:ln w="19050">
            <a:solidFill>
              <a:srgbClr val="5BC4E8"/>
            </a:solidFill>
          </a:ln>
          <a:effectLst/>
        </p:spPr>
        <p:style>
          <a:lnRef idx="1">
            <a:schemeClr val="accent1"/>
          </a:lnRef>
          <a:fillRef idx="3">
            <a:schemeClr val="accent1"/>
          </a:fillRef>
          <a:effectRef idx="2">
            <a:schemeClr val="accent1"/>
          </a:effectRef>
          <a:fontRef idx="minor">
            <a:schemeClr val="lt1"/>
          </a:fontRef>
        </p:style>
        <p:txBody>
          <a:bodyPr lIns="109728" tIns="73152" rIns="91440" bIns="45720" rtlCol="0" anchor="ctr"/>
          <a:lstStyle/>
          <a:p>
            <a:pPr algn="ctr">
              <a:defRPr sz="1500" b="1">
                <a:solidFill>
                  <a:srgbClr val="0080A0"/>
                </a:solidFill>
                <a:latin typeface="Aptos"/>
              </a:defRPr>
            </a:pPr>
            <a:r>
              <a:rPr>
                <a:latin typeface="Trebuchet MS"/>
              </a:rPr>
              <a:t>Progress / Rewards</a:t>
            </a:r>
            <a:endParaRPr lang="en-US">
              <a:latin typeface="Trebuchet MS"/>
            </a:endParaRPr>
          </a:p>
          <a:p>
            <a:pPr>
              <a:spcAft>
                <a:spcPts val="0"/>
              </a:spcAft>
              <a:defRPr sz="1050">
                <a:solidFill>
                  <a:srgbClr val="373737"/>
                </a:solidFill>
                <a:latin typeface="Aptos"/>
              </a:defRPr>
            </a:pPr>
            <a:r>
              <a:rPr>
                <a:latin typeface="Trebuchet MS"/>
              </a:rPr>
              <a:t>XP, coins, streaks</a:t>
            </a:r>
          </a:p>
          <a:p>
            <a:pPr>
              <a:spcAft>
                <a:spcPts val="0"/>
              </a:spcAft>
              <a:defRPr sz="1050">
                <a:solidFill>
                  <a:srgbClr val="373737"/>
                </a:solidFill>
                <a:latin typeface="Aptos"/>
              </a:defRPr>
            </a:pPr>
            <a:r>
              <a:rPr>
                <a:latin typeface="Trebuchet MS"/>
              </a:rPr>
              <a:t>bird health</a:t>
            </a:r>
          </a:p>
          <a:p>
            <a:pPr>
              <a:spcAft>
                <a:spcPts val="0"/>
              </a:spcAft>
              <a:defRPr sz="1050">
                <a:solidFill>
                  <a:srgbClr val="373737"/>
                </a:solidFill>
                <a:latin typeface="Aptos"/>
              </a:defRPr>
            </a:pPr>
            <a:r>
              <a:rPr>
                <a:latin typeface="Trebuchet MS"/>
              </a:rPr>
              <a:t>unlocked cosmetics</a:t>
            </a:r>
          </a:p>
        </p:txBody>
      </p:sp>
      <p:sp>
        <p:nvSpPr>
          <p:cNvPr id="15" name="tasks header"/>
          <p:cNvSpPr txBox="1"/>
          <p:nvPr/>
        </p:nvSpPr>
        <p:spPr>
          <a:xfrm>
            <a:off x="658368" y="4983480"/>
            <a:ext cx="3108960" cy="323165"/>
          </a:xfrm>
          <a:prstGeom prst="rect">
            <a:avLst/>
          </a:prstGeom>
          <a:noFill/>
        </p:spPr>
        <p:txBody>
          <a:bodyPr wrap="square" lIns="91440" tIns="45720" rIns="91440" bIns="45720" anchor="t">
            <a:spAutoFit/>
          </a:bodyPr>
          <a:lstStyle/>
          <a:p>
            <a:r>
              <a:rPr sz="1500" b="1">
                <a:solidFill>
                  <a:srgbClr val="007391"/>
                </a:solidFill>
                <a:latin typeface="Trebuchet MS"/>
              </a:rPr>
              <a:t>How this meets my tasks</a:t>
            </a:r>
          </a:p>
        </p:txBody>
      </p:sp>
      <p:sp>
        <p:nvSpPr>
          <p:cNvPr id="16" name="Rounded Rectangle 15"/>
          <p:cNvSpPr/>
          <p:nvPr/>
        </p:nvSpPr>
        <p:spPr>
          <a:xfrm>
            <a:off x="545514" y="5321808"/>
            <a:ext cx="2423160" cy="914400"/>
          </a:xfrm>
          <a:prstGeom prst="roundRect">
            <a:avLst/>
          </a:prstGeom>
          <a:solidFill>
            <a:srgbClr val="F5FCFF"/>
          </a:solidFill>
          <a:ln w="12700">
            <a:solidFill>
              <a:srgbClr val="5BC4E8"/>
            </a:solidFill>
          </a:ln>
        </p:spPr>
        <p:style>
          <a:lnRef idx="1">
            <a:schemeClr val="accent1"/>
          </a:lnRef>
          <a:fillRef idx="3">
            <a:schemeClr val="accent1"/>
          </a:fillRef>
          <a:effectRef idx="2">
            <a:schemeClr val="accent1"/>
          </a:effectRef>
          <a:fontRef idx="minor">
            <a:schemeClr val="lt1"/>
          </a:fontRef>
        </p:style>
        <p:txBody>
          <a:bodyPr lIns="91440" tIns="45720" rIns="73152" bIns="36576" rtlCol="0" anchor="ctr"/>
          <a:lstStyle/>
          <a:p>
            <a:pPr algn="ctr">
              <a:defRPr sz="1250" b="1">
                <a:solidFill>
                  <a:srgbClr val="007391"/>
                </a:solidFill>
                <a:latin typeface="Aptos"/>
              </a:defRPr>
            </a:pPr>
            <a:r>
              <a:rPr>
                <a:latin typeface="Trebuchet MS"/>
              </a:rPr>
              <a:t>Schema design</a:t>
            </a:r>
            <a:endParaRPr lang="en-US">
              <a:latin typeface="Trebuchet MS"/>
            </a:endParaRPr>
          </a:p>
          <a:p>
            <a:pPr>
              <a:defRPr sz="880">
                <a:solidFill>
                  <a:srgbClr val="373737"/>
                </a:solidFill>
                <a:latin typeface="Aptos"/>
              </a:defRPr>
            </a:pPr>
            <a:r>
              <a:rPr sz="850">
                <a:latin typeface="Trebuchet MS"/>
              </a:rPr>
              <a:t>Defined the objects and relationships that connect medication, reminders, adherence and rewards.</a:t>
            </a:r>
          </a:p>
        </p:txBody>
      </p:sp>
      <p:sp>
        <p:nvSpPr>
          <p:cNvPr id="17" name="Rounded Rectangle 16"/>
          <p:cNvSpPr/>
          <p:nvPr/>
        </p:nvSpPr>
        <p:spPr>
          <a:xfrm>
            <a:off x="3246120" y="5321808"/>
            <a:ext cx="2423160" cy="914400"/>
          </a:xfrm>
          <a:prstGeom prst="roundRect">
            <a:avLst/>
          </a:prstGeom>
          <a:solidFill>
            <a:srgbClr val="F5FCFF"/>
          </a:solidFill>
          <a:ln w="12700">
            <a:solidFill>
              <a:srgbClr val="5BC4E8"/>
            </a:solidFill>
          </a:ln>
        </p:spPr>
        <p:style>
          <a:lnRef idx="1">
            <a:schemeClr val="accent1"/>
          </a:lnRef>
          <a:fillRef idx="3">
            <a:schemeClr val="accent1"/>
          </a:fillRef>
          <a:effectRef idx="2">
            <a:schemeClr val="accent1"/>
          </a:effectRef>
          <a:fontRef idx="minor">
            <a:schemeClr val="lt1"/>
          </a:fontRef>
        </p:style>
        <p:txBody>
          <a:bodyPr lIns="91440" tIns="45720" rIns="73152" bIns="36576" rtlCol="0" anchor="ctr"/>
          <a:lstStyle/>
          <a:p>
            <a:pPr algn="ctr">
              <a:defRPr sz="1250" b="1">
                <a:solidFill>
                  <a:srgbClr val="007391"/>
                </a:solidFill>
                <a:latin typeface="Aptos"/>
              </a:defRPr>
            </a:pPr>
            <a:r>
              <a:rPr>
                <a:latin typeface="Trebuchet MS"/>
              </a:rPr>
              <a:t>Database build</a:t>
            </a:r>
            <a:endParaRPr lang="en-US">
              <a:latin typeface="Trebuchet MS"/>
            </a:endParaRPr>
          </a:p>
          <a:p>
            <a:pPr>
              <a:defRPr sz="880">
                <a:solidFill>
                  <a:srgbClr val="373737"/>
                </a:solidFill>
                <a:latin typeface="Aptos"/>
              </a:defRPr>
            </a:pPr>
            <a:r>
              <a:rPr sz="850">
                <a:latin typeface="Trebuchet MS"/>
              </a:rPr>
              <a:t>Created the local data layer using CSV lookup data and </a:t>
            </a:r>
            <a:r>
              <a:rPr sz="850" err="1">
                <a:latin typeface="Trebuchet MS"/>
              </a:rPr>
              <a:t>AsyncStorage</a:t>
            </a:r>
            <a:r>
              <a:rPr sz="850">
                <a:latin typeface="Trebuchet MS"/>
              </a:rPr>
              <a:t> records for persistence.</a:t>
            </a:r>
          </a:p>
        </p:txBody>
      </p:sp>
      <p:sp>
        <p:nvSpPr>
          <p:cNvPr id="18" name="Rounded Rectangle 17"/>
          <p:cNvSpPr/>
          <p:nvPr/>
        </p:nvSpPr>
        <p:spPr>
          <a:xfrm>
            <a:off x="5897880" y="5321808"/>
            <a:ext cx="2423160" cy="914400"/>
          </a:xfrm>
          <a:prstGeom prst="roundRect">
            <a:avLst/>
          </a:prstGeom>
          <a:solidFill>
            <a:srgbClr val="F5FCFF"/>
          </a:solidFill>
          <a:ln w="12700">
            <a:solidFill>
              <a:srgbClr val="5BC4E8"/>
            </a:solidFill>
          </a:ln>
        </p:spPr>
        <p:style>
          <a:lnRef idx="1">
            <a:schemeClr val="accent1"/>
          </a:lnRef>
          <a:fillRef idx="3">
            <a:schemeClr val="accent1"/>
          </a:fillRef>
          <a:effectRef idx="2">
            <a:schemeClr val="accent1"/>
          </a:effectRef>
          <a:fontRef idx="minor">
            <a:schemeClr val="lt1"/>
          </a:fontRef>
        </p:style>
        <p:txBody>
          <a:bodyPr lIns="91440" tIns="45720" rIns="73152" bIns="36576" rtlCol="0" anchor="ctr"/>
          <a:lstStyle/>
          <a:p>
            <a:pPr algn="ctr">
              <a:defRPr sz="1250" b="1">
                <a:solidFill>
                  <a:srgbClr val="007391"/>
                </a:solidFill>
                <a:latin typeface="Aptos"/>
              </a:defRPr>
            </a:pPr>
            <a:r>
              <a:rPr>
                <a:latin typeface="Trebuchet MS"/>
              </a:rPr>
              <a:t>Prototype integration</a:t>
            </a:r>
            <a:endParaRPr lang="en-US">
              <a:latin typeface="Trebuchet MS"/>
            </a:endParaRPr>
          </a:p>
          <a:p>
            <a:pPr>
              <a:defRPr sz="880">
                <a:solidFill>
                  <a:srgbClr val="373737"/>
                </a:solidFill>
                <a:latin typeface="Aptos"/>
              </a:defRPr>
            </a:pPr>
            <a:r>
              <a:rPr sz="850">
                <a:latin typeface="Trebuchet MS"/>
              </a:rPr>
              <a:t>Connected stored data to the app screens, barcode lookup, notifications, XP and prescription tracking.</a:t>
            </a:r>
          </a:p>
        </p:txBody>
      </p:sp>
      <p:sp>
        <p:nvSpPr>
          <p:cNvPr id="21" name="TextBox 20">
            <a:extLst>
              <a:ext uri="{FF2B5EF4-FFF2-40B4-BE49-F238E27FC236}">
                <a16:creationId xmlns:a16="http://schemas.microsoft.com/office/drawing/2014/main" id="{5F1F4864-731A-5C4A-77FE-7DDF7B300D55}"/>
              </a:ext>
            </a:extLst>
          </p:cNvPr>
          <p:cNvSpPr txBox="1"/>
          <p:nvPr/>
        </p:nvSpPr>
        <p:spPr>
          <a:xfrm>
            <a:off x="10447612" y="6488668"/>
            <a:ext cx="1744388" cy="369332"/>
          </a:xfrm>
          <a:prstGeom prst="rect">
            <a:avLst/>
          </a:prstGeom>
          <a:noFill/>
        </p:spPr>
        <p:txBody>
          <a:bodyPr wrap="none" rtlCol="0">
            <a:spAutoFit/>
          </a:bodyPr>
          <a:lstStyle/>
          <a:p>
            <a:r>
              <a:rPr lang="en-US"/>
              <a:t>Jamie Richards</a:t>
            </a:r>
          </a:p>
        </p:txBody>
      </p:sp>
    </p:spTree>
    <p:extLst>
      <p:ext uri="{BB962C8B-B14F-4D97-AF65-F5344CB8AC3E}">
        <p14:creationId xmlns:p14="http://schemas.microsoft.com/office/powerpoint/2010/main" val="2164891622"/>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122DB-107B-1AE1-4924-89DE6071F2E4}"/>
              </a:ext>
            </a:extLst>
          </p:cNvPr>
          <p:cNvSpPr>
            <a:spLocks noGrp="1"/>
          </p:cNvSpPr>
          <p:nvPr>
            <p:ph type="title"/>
          </p:nvPr>
        </p:nvSpPr>
        <p:spPr>
          <a:xfrm>
            <a:off x="463021" y="609600"/>
            <a:ext cx="9632511" cy="1320800"/>
          </a:xfrm>
        </p:spPr>
        <p:txBody>
          <a:bodyPr>
            <a:normAutofit/>
          </a:bodyPr>
          <a:lstStyle/>
          <a:p>
            <a:r>
              <a:rPr lang="en-GB">
                <a:ea typeface="+mj-lt"/>
                <a:cs typeface="+mj-lt"/>
              </a:rPr>
              <a:t>Future NHS Integration &amp; Automatic Refills</a:t>
            </a:r>
            <a:endParaRPr lang="en-US"/>
          </a:p>
        </p:txBody>
      </p:sp>
      <p:sp>
        <p:nvSpPr>
          <p:cNvPr id="3" name="Content Placeholder 2">
            <a:extLst>
              <a:ext uri="{FF2B5EF4-FFF2-40B4-BE49-F238E27FC236}">
                <a16:creationId xmlns:a16="http://schemas.microsoft.com/office/drawing/2014/main" id="{5A027996-E171-FCD8-1BEC-ACAF659D21DA}"/>
              </a:ext>
            </a:extLst>
          </p:cNvPr>
          <p:cNvSpPr>
            <a:spLocks noGrp="1"/>
          </p:cNvSpPr>
          <p:nvPr>
            <p:ph idx="1"/>
          </p:nvPr>
        </p:nvSpPr>
        <p:spPr>
          <a:xfrm>
            <a:off x="677333" y="1720058"/>
            <a:ext cx="8596668" cy="2440117"/>
          </a:xfrm>
        </p:spPr>
        <p:txBody>
          <a:bodyPr vert="horz" lIns="91440" tIns="45720" rIns="91440" bIns="45720" rtlCol="0" anchor="t">
            <a:normAutofit/>
          </a:bodyPr>
          <a:lstStyle/>
          <a:p>
            <a:r>
              <a:rPr lang="en-GB">
                <a:ea typeface="+mn-lt"/>
                <a:cs typeface="+mn-lt"/>
              </a:rPr>
              <a:t>Explored NHS Drug Tariff data as a future data source </a:t>
            </a:r>
            <a:endParaRPr lang="en-US"/>
          </a:p>
          <a:p>
            <a:r>
              <a:rPr lang="en-GB">
                <a:ea typeface="+mn-lt"/>
                <a:cs typeface="+mn-lt"/>
              </a:rPr>
              <a:t>Potential integration with NHS FHIR / EPS systems </a:t>
            </a:r>
            <a:endParaRPr lang="en-GB"/>
          </a:p>
          <a:p>
            <a:r>
              <a:rPr lang="en-GB">
                <a:ea typeface="+mn-lt"/>
                <a:cs typeface="+mn-lt"/>
              </a:rPr>
              <a:t>Could auto-fill prescription details </a:t>
            </a:r>
          </a:p>
          <a:p>
            <a:r>
              <a:rPr lang="en-GB">
                <a:ea typeface="+mn-lt"/>
                <a:cs typeface="+mn-lt"/>
              </a:rPr>
              <a:t>Could track medication usage </a:t>
            </a:r>
          </a:p>
          <a:p>
            <a:r>
              <a:rPr lang="en-GB">
                <a:ea typeface="+mn-lt"/>
                <a:cs typeface="+mn-lt"/>
              </a:rPr>
              <a:t>Could detect low stock </a:t>
            </a:r>
          </a:p>
          <a:p>
            <a:r>
              <a:rPr lang="en-GB">
                <a:ea typeface="+mn-lt"/>
                <a:cs typeface="+mn-lt"/>
              </a:rPr>
              <a:t>Could support automatic refill requests</a:t>
            </a:r>
          </a:p>
          <a:p>
            <a:endParaRPr lang="en-GB"/>
          </a:p>
        </p:txBody>
      </p:sp>
      <p:graphicFrame>
        <p:nvGraphicFramePr>
          <p:cNvPr id="4" name="Diagram 3">
            <a:extLst>
              <a:ext uri="{FF2B5EF4-FFF2-40B4-BE49-F238E27FC236}">
                <a16:creationId xmlns:a16="http://schemas.microsoft.com/office/drawing/2014/main" id="{53F28723-C8A1-3B48-07C2-02CD24B54CA9}"/>
              </a:ext>
            </a:extLst>
          </p:cNvPr>
          <p:cNvGraphicFramePr/>
          <p:nvPr>
            <p:extLst>
              <p:ext uri="{D42A27DB-BD31-4B8C-83A1-F6EECF244321}">
                <p14:modId xmlns:p14="http://schemas.microsoft.com/office/powerpoint/2010/main" val="572281407"/>
              </p:ext>
            </p:extLst>
          </p:nvPr>
        </p:nvGraphicFramePr>
        <p:xfrm>
          <a:off x="690563" y="1930419"/>
          <a:ext cx="8846342" cy="58364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3" name="Picture 262" descr="A blue circle with white text and black and white objects&#10;&#10;AI-generated content may be incorrect.">
            <a:extLst>
              <a:ext uri="{FF2B5EF4-FFF2-40B4-BE49-F238E27FC236}">
                <a16:creationId xmlns:a16="http://schemas.microsoft.com/office/drawing/2014/main" id="{7BB78104-7B7D-95A8-D29F-112A0C0011E4}"/>
              </a:ext>
            </a:extLst>
          </p:cNvPr>
          <p:cNvPicPr>
            <a:picLocks noChangeAspect="1"/>
          </p:cNvPicPr>
          <p:nvPr/>
        </p:nvPicPr>
        <p:blipFill>
          <a:blip r:embed="rId8"/>
          <a:srcRect l="17029" t="9411" r="17210" b="11986"/>
          <a:stretch>
            <a:fillRect/>
          </a:stretch>
        </p:blipFill>
        <p:spPr>
          <a:xfrm>
            <a:off x="6819843" y="2142520"/>
            <a:ext cx="2602027" cy="1618852"/>
          </a:xfrm>
          <a:prstGeom prst="rect">
            <a:avLst/>
          </a:prstGeom>
        </p:spPr>
      </p:pic>
      <p:sp>
        <p:nvSpPr>
          <p:cNvPr id="411" name="TextBox 410">
            <a:extLst>
              <a:ext uri="{FF2B5EF4-FFF2-40B4-BE49-F238E27FC236}">
                <a16:creationId xmlns:a16="http://schemas.microsoft.com/office/drawing/2014/main" id="{D370B246-1B09-4DAD-8CDB-3A3A58B6B555}"/>
              </a:ext>
            </a:extLst>
          </p:cNvPr>
          <p:cNvSpPr txBox="1"/>
          <p:nvPr/>
        </p:nvSpPr>
        <p:spPr>
          <a:xfrm>
            <a:off x="9536906" y="640556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0" i="0" u="none" strike="noStrike" baseline="0">
                <a:solidFill>
                  <a:srgbClr val="FFFFFF"/>
                </a:solidFill>
                <a:latin typeface="Trebuchet MS"/>
              </a:rPr>
              <a:t>Serena Jonathan - 2306363</a:t>
            </a:r>
            <a:endParaRPr lang="en-GB"/>
          </a:p>
          <a:p>
            <a:pPr algn="ctr"/>
            <a:endParaRPr lang="en-GB"/>
          </a:p>
        </p:txBody>
      </p:sp>
    </p:spTree>
    <p:extLst>
      <p:ext uri="{BB962C8B-B14F-4D97-AF65-F5344CB8AC3E}">
        <p14:creationId xmlns:p14="http://schemas.microsoft.com/office/powerpoint/2010/main" val="3854180119"/>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20B2C-BC41-7B75-D143-0E34EB74BAF0}"/>
              </a:ext>
            </a:extLst>
          </p:cNvPr>
          <p:cNvSpPr>
            <a:spLocks noGrp="1"/>
          </p:cNvSpPr>
          <p:nvPr>
            <p:ph type="title"/>
          </p:nvPr>
        </p:nvSpPr>
        <p:spPr>
          <a:xfrm>
            <a:off x="839509" y="346518"/>
            <a:ext cx="6850898" cy="1499616"/>
          </a:xfrm>
        </p:spPr>
        <p:txBody>
          <a:bodyPr>
            <a:normAutofit/>
          </a:bodyPr>
          <a:lstStyle/>
          <a:p>
            <a:r>
              <a:rPr lang="en-US" sz="4300">
                <a:ea typeface="+mj-lt"/>
                <a:cs typeface="+mj-lt"/>
              </a:rPr>
              <a:t>Ethical Concerns &amp; GDPR Compliance</a:t>
            </a:r>
            <a:endParaRPr lang="en-US" sz="4300"/>
          </a:p>
        </p:txBody>
      </p:sp>
      <p:sp>
        <p:nvSpPr>
          <p:cNvPr id="34" name="Content Placeholder 2">
            <a:extLst>
              <a:ext uri="{FF2B5EF4-FFF2-40B4-BE49-F238E27FC236}">
                <a16:creationId xmlns:a16="http://schemas.microsoft.com/office/drawing/2014/main" id="{FB1323C9-EF6C-759D-71C8-4F6F2AE7AF2C}"/>
              </a:ext>
            </a:extLst>
          </p:cNvPr>
          <p:cNvSpPr>
            <a:spLocks noGrp="1"/>
          </p:cNvSpPr>
          <p:nvPr>
            <p:ph idx="1"/>
          </p:nvPr>
        </p:nvSpPr>
        <p:spPr>
          <a:xfrm>
            <a:off x="837791" y="1847763"/>
            <a:ext cx="5828395" cy="3479483"/>
          </a:xfrm>
        </p:spPr>
        <p:txBody>
          <a:bodyPr vert="horz" lIns="45720" tIns="45720" rIns="45720" bIns="45720" rtlCol="0" anchor="t">
            <a:noAutofit/>
          </a:bodyPr>
          <a:lstStyle/>
          <a:p>
            <a:pPr marL="0" indent="0">
              <a:lnSpc>
                <a:spcPct val="100000"/>
              </a:lnSpc>
              <a:buNone/>
            </a:pPr>
            <a:r>
              <a:rPr lang="en-US" sz="1800" b="1" u="sng">
                <a:solidFill>
                  <a:schemeClr val="tx1"/>
                </a:solidFill>
                <a:ea typeface="+mn-lt"/>
                <a:cs typeface="+mn-lt"/>
              </a:rPr>
              <a:t>1. Ethical Concerns</a:t>
            </a:r>
            <a:endParaRPr lang="en-US" sz="1800">
              <a:solidFill>
                <a:schemeClr val="tx1"/>
              </a:solidFill>
            </a:endParaRPr>
          </a:p>
          <a:p>
            <a:pPr>
              <a:lnSpc>
                <a:spcPct val="100000"/>
              </a:lnSpc>
              <a:buFont typeface="Arial" panose="020B0602020104020603" pitchFamily="34" charset="0"/>
              <a:buChar char="•"/>
            </a:pPr>
            <a:r>
              <a:rPr lang="en-US" sz="1600">
                <a:solidFill>
                  <a:schemeClr val="tx1"/>
                </a:solidFill>
                <a:ea typeface="+mn-lt"/>
                <a:cs typeface="+mn-lt"/>
              </a:rPr>
              <a:t>Protecting sensitive </a:t>
            </a:r>
            <a:r>
              <a:rPr lang="en-US" sz="1600" b="1">
                <a:solidFill>
                  <a:schemeClr val="tx1"/>
                </a:solidFill>
                <a:ea typeface="+mn-lt"/>
                <a:cs typeface="+mn-lt"/>
              </a:rPr>
              <a:t>information</a:t>
            </a:r>
            <a:endParaRPr lang="en-US" sz="1600">
              <a:solidFill>
                <a:schemeClr val="tx1"/>
              </a:solidFill>
            </a:endParaRPr>
          </a:p>
          <a:p>
            <a:pPr>
              <a:lnSpc>
                <a:spcPct val="100000"/>
              </a:lnSpc>
              <a:buFont typeface="Arial" panose="020B0602020104020603" pitchFamily="34" charset="0"/>
              <a:buChar char="•"/>
            </a:pPr>
            <a:r>
              <a:rPr lang="en-US" sz="1600">
                <a:solidFill>
                  <a:schemeClr val="tx1"/>
                </a:solidFill>
                <a:ea typeface="+mn-lt"/>
                <a:cs typeface="+mn-lt"/>
              </a:rPr>
              <a:t>Avoiding misuse of data</a:t>
            </a:r>
            <a:endParaRPr lang="en-US" sz="1600">
              <a:solidFill>
                <a:schemeClr val="tx1"/>
              </a:solidFill>
            </a:endParaRPr>
          </a:p>
          <a:p>
            <a:pPr>
              <a:lnSpc>
                <a:spcPct val="100000"/>
              </a:lnSpc>
              <a:buFont typeface="Arial" panose="020B0602020104020603" pitchFamily="34" charset="0"/>
              <a:buChar char="•"/>
            </a:pPr>
            <a:r>
              <a:rPr lang="en-US" sz="1600">
                <a:solidFill>
                  <a:schemeClr val="tx1"/>
                </a:solidFill>
                <a:ea typeface="+mn-lt"/>
                <a:cs typeface="+mn-lt"/>
              </a:rPr>
              <a:t>Ensuring </a:t>
            </a:r>
            <a:r>
              <a:rPr lang="en-US" sz="1600" b="1">
                <a:solidFill>
                  <a:schemeClr val="tx1"/>
                </a:solidFill>
                <a:ea typeface="+mn-lt"/>
                <a:cs typeface="+mn-lt"/>
              </a:rPr>
              <a:t>gamification does not encourage unsafe </a:t>
            </a:r>
            <a:r>
              <a:rPr lang="en-US" sz="1600" b="1" err="1">
                <a:solidFill>
                  <a:schemeClr val="tx1"/>
                </a:solidFill>
                <a:ea typeface="+mn-lt"/>
                <a:cs typeface="+mn-lt"/>
              </a:rPr>
              <a:t>behaviour</a:t>
            </a:r>
            <a:r>
              <a:rPr lang="en-US" sz="1600" b="1">
                <a:solidFill>
                  <a:schemeClr val="tx1"/>
                </a:solidFill>
                <a:ea typeface="+mn-lt"/>
                <a:cs typeface="+mn-lt"/>
              </a:rPr>
              <a:t> (age verification to ensure no use by children)</a:t>
            </a:r>
            <a:endParaRPr lang="en-US" sz="1600">
              <a:solidFill>
                <a:schemeClr val="tx1"/>
              </a:solidFill>
            </a:endParaRPr>
          </a:p>
          <a:p>
            <a:pPr marL="0" indent="0">
              <a:lnSpc>
                <a:spcPct val="100000"/>
              </a:lnSpc>
              <a:buNone/>
            </a:pPr>
            <a:r>
              <a:rPr lang="en-US" sz="1800" b="1" u="sng">
                <a:solidFill>
                  <a:schemeClr val="tx1"/>
                </a:solidFill>
                <a:ea typeface="+mn-lt"/>
                <a:cs typeface="+mn-lt"/>
              </a:rPr>
              <a:t>2. GDPR Compliance (General Data Protection Regulation)</a:t>
            </a:r>
            <a:endParaRPr lang="en-US" sz="1800" u="sng">
              <a:solidFill>
                <a:schemeClr val="tx1"/>
              </a:solidFill>
            </a:endParaRPr>
          </a:p>
          <a:p>
            <a:pPr>
              <a:lnSpc>
                <a:spcPct val="100000"/>
              </a:lnSpc>
              <a:buFont typeface="Arial" panose="020B0602020104020603" pitchFamily="34" charset="0"/>
              <a:buChar char="•"/>
            </a:pPr>
            <a:r>
              <a:rPr lang="en-US" sz="1600" b="1">
                <a:solidFill>
                  <a:schemeClr val="tx1"/>
                </a:solidFill>
                <a:ea typeface="+mn-lt"/>
                <a:cs typeface="+mn-lt"/>
              </a:rPr>
              <a:t>Data </a:t>
            </a:r>
            <a:r>
              <a:rPr lang="en-US" sz="1600" b="1" err="1">
                <a:solidFill>
                  <a:schemeClr val="tx1"/>
                </a:solidFill>
                <a:ea typeface="+mn-lt"/>
                <a:cs typeface="+mn-lt"/>
              </a:rPr>
              <a:t>minimisation</a:t>
            </a:r>
            <a:endParaRPr lang="en-US" sz="1600">
              <a:solidFill>
                <a:schemeClr val="tx1"/>
              </a:solidFill>
            </a:endParaRPr>
          </a:p>
          <a:p>
            <a:pPr>
              <a:lnSpc>
                <a:spcPct val="100000"/>
              </a:lnSpc>
              <a:buFont typeface="Arial" panose="020B0602020104020603" pitchFamily="34" charset="0"/>
              <a:buChar char="•"/>
            </a:pPr>
            <a:r>
              <a:rPr lang="en-US" sz="1600" b="1">
                <a:solidFill>
                  <a:schemeClr val="tx1"/>
                </a:solidFill>
                <a:ea typeface="+mn-lt"/>
                <a:cs typeface="+mn-lt"/>
              </a:rPr>
              <a:t>User consent</a:t>
            </a:r>
            <a:endParaRPr lang="en-US" sz="1600">
              <a:solidFill>
                <a:schemeClr val="tx1"/>
              </a:solidFill>
            </a:endParaRPr>
          </a:p>
          <a:p>
            <a:pPr>
              <a:lnSpc>
                <a:spcPct val="100000"/>
              </a:lnSpc>
              <a:buFont typeface="Arial" panose="020B0602020104020603" pitchFamily="34" charset="0"/>
              <a:buChar char="•"/>
            </a:pPr>
            <a:r>
              <a:rPr lang="en-US" sz="1600" b="1">
                <a:solidFill>
                  <a:schemeClr val="tx1"/>
                </a:solidFill>
                <a:ea typeface="+mn-lt"/>
                <a:cs typeface="+mn-lt"/>
              </a:rPr>
              <a:t>Right to access &amp; delete data</a:t>
            </a:r>
            <a:endParaRPr lang="en-US" sz="1600">
              <a:solidFill>
                <a:schemeClr val="tx1"/>
              </a:solidFill>
            </a:endParaRPr>
          </a:p>
          <a:p>
            <a:pPr>
              <a:lnSpc>
                <a:spcPct val="100000"/>
              </a:lnSpc>
              <a:buFont typeface="Arial" panose="020B0602020104020603" pitchFamily="34" charset="0"/>
              <a:buChar char="•"/>
            </a:pPr>
            <a:r>
              <a:rPr lang="en-US" sz="1600" b="1">
                <a:solidFill>
                  <a:schemeClr val="tx1"/>
                </a:solidFill>
                <a:ea typeface="+mn-lt"/>
                <a:cs typeface="+mn-lt"/>
              </a:rPr>
              <a:t>Secure storage</a:t>
            </a:r>
            <a:endParaRPr lang="en-US" sz="1600">
              <a:solidFill>
                <a:schemeClr val="tx1"/>
              </a:solidFill>
              <a:ea typeface="+mn-lt"/>
              <a:cs typeface="+mn-lt"/>
            </a:endParaRPr>
          </a:p>
          <a:p>
            <a:pPr>
              <a:lnSpc>
                <a:spcPct val="100000"/>
              </a:lnSpc>
              <a:buFont typeface="Arial" panose="020B0602020104020603" pitchFamily="34" charset="0"/>
              <a:buChar char="•"/>
            </a:pPr>
            <a:r>
              <a:rPr lang="en-US" sz="1600" b="1">
                <a:solidFill>
                  <a:schemeClr val="tx1"/>
                </a:solidFill>
                <a:ea typeface="+mn-lt"/>
                <a:cs typeface="+mn-lt"/>
              </a:rPr>
              <a:t>Transparency</a:t>
            </a:r>
            <a:endParaRPr lang="en-US" sz="1600">
              <a:solidFill>
                <a:schemeClr val="tx1"/>
              </a:solidFill>
            </a:endParaRPr>
          </a:p>
          <a:p>
            <a:pPr>
              <a:buFont typeface="Arial" panose="020B0602020104020603" pitchFamily="34" charset="0"/>
              <a:buChar char="•"/>
            </a:pPr>
            <a:endParaRPr lang="en-US" sz="1200">
              <a:solidFill>
                <a:schemeClr val="tx1"/>
              </a:solidFill>
            </a:endParaRPr>
          </a:p>
        </p:txBody>
      </p:sp>
      <p:pic>
        <p:nvPicPr>
          <p:cNvPr id="5" name="Picture 4" descr="Security Lock Icon Clip art Vector for Business and Website Icon 22394684  Vector Art at Vecteezy">
            <a:extLst>
              <a:ext uri="{FF2B5EF4-FFF2-40B4-BE49-F238E27FC236}">
                <a16:creationId xmlns:a16="http://schemas.microsoft.com/office/drawing/2014/main" id="{6E4C52A3-7FE3-AAE0-91C9-F187E9D44E0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18702" t="9022" r="18893" b="4699"/>
          <a:stretch>
            <a:fillRect/>
          </a:stretch>
        </p:blipFill>
        <p:spPr>
          <a:xfrm>
            <a:off x="6806754" y="640080"/>
            <a:ext cx="4034413" cy="5577840"/>
          </a:xfrm>
          <a:prstGeom prst="rect">
            <a:avLst/>
          </a:prstGeom>
        </p:spPr>
      </p:pic>
      <p:sp>
        <p:nvSpPr>
          <p:cNvPr id="4" name="Slide Number Placeholder 3">
            <a:extLst>
              <a:ext uri="{FF2B5EF4-FFF2-40B4-BE49-F238E27FC236}">
                <a16:creationId xmlns:a16="http://schemas.microsoft.com/office/drawing/2014/main" id="{1D0D848E-E827-8806-1516-6837ECFEE2CB}"/>
              </a:ext>
            </a:extLst>
          </p:cNvPr>
          <p:cNvSpPr>
            <a:spLocks noGrp="1"/>
          </p:cNvSpPr>
          <p:nvPr>
            <p:ph type="sldNum" sz="quarter" idx="12"/>
          </p:nvPr>
        </p:nvSpPr>
        <p:spPr/>
        <p:txBody>
          <a:bodyPr/>
          <a:lstStyle/>
          <a:p>
            <a:fld id="{D57F1E4F-1CFF-5643-939E-217C01CDF565}" type="slidenum">
              <a:rPr lang="en-US" smtClean="0"/>
              <a:pPr/>
              <a:t>9</a:t>
            </a:fld>
            <a:endParaRPr lang="en-US"/>
          </a:p>
        </p:txBody>
      </p:sp>
      <p:sp>
        <p:nvSpPr>
          <p:cNvPr id="8" name="TextBox 7">
            <a:extLst>
              <a:ext uri="{FF2B5EF4-FFF2-40B4-BE49-F238E27FC236}">
                <a16:creationId xmlns:a16="http://schemas.microsoft.com/office/drawing/2014/main" id="{8E48198E-4870-8A69-9181-8D00A8902DF2}"/>
              </a:ext>
            </a:extLst>
          </p:cNvPr>
          <p:cNvSpPr txBox="1"/>
          <p:nvPr/>
        </p:nvSpPr>
        <p:spPr>
          <a:xfrm>
            <a:off x="9536906" y="640556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0" i="0" u="none" strike="noStrike" baseline="0">
                <a:solidFill>
                  <a:srgbClr val="FFFFFF"/>
                </a:solidFill>
                <a:latin typeface="Trebuchet MS"/>
              </a:rPr>
              <a:t>Serena Jonathan - 2306363</a:t>
            </a:r>
            <a:endParaRPr lang="en-GB"/>
          </a:p>
          <a:p>
            <a:pPr algn="ctr"/>
            <a:endParaRPr lang="en-GB"/>
          </a:p>
        </p:txBody>
      </p:sp>
    </p:spTree>
    <p:extLst>
      <p:ext uri="{BB962C8B-B14F-4D97-AF65-F5344CB8AC3E}">
        <p14:creationId xmlns:p14="http://schemas.microsoft.com/office/powerpoint/2010/main" val="1763177623"/>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looking at their phones&#10;&#10;AI-generated content may be incorrect.">
            <a:extLst>
              <a:ext uri="{FF2B5EF4-FFF2-40B4-BE49-F238E27FC236}">
                <a16:creationId xmlns:a16="http://schemas.microsoft.com/office/drawing/2014/main" id="{DB7C9DAA-EA8B-683A-1F7B-D89A853C4356}"/>
              </a:ext>
            </a:extLst>
          </p:cNvPr>
          <p:cNvPicPr>
            <a:picLocks noChangeAspect="1"/>
          </p:cNvPicPr>
          <p:nvPr/>
        </p:nvPicPr>
        <p:blipFill>
          <a:blip r:embed="rId3"/>
          <a:srcRect l="1" r="-125" b="41414"/>
          <a:stretch>
            <a:fillRect/>
          </a:stretch>
        </p:blipFill>
        <p:spPr>
          <a:xfrm>
            <a:off x="-2645" y="4005379"/>
            <a:ext cx="12194564" cy="2865933"/>
          </a:xfrm>
          <a:prstGeom prst="rect">
            <a:avLst/>
          </a:prstGeom>
        </p:spPr>
      </p:pic>
      <p:sp>
        <p:nvSpPr>
          <p:cNvPr id="2" name="Title 1">
            <a:extLst>
              <a:ext uri="{FF2B5EF4-FFF2-40B4-BE49-F238E27FC236}">
                <a16:creationId xmlns:a16="http://schemas.microsoft.com/office/drawing/2014/main" id="{625CE219-6F1E-EFFB-2217-FDCD176FFAC8}"/>
              </a:ext>
            </a:extLst>
          </p:cNvPr>
          <p:cNvSpPr>
            <a:spLocks noGrp="1"/>
          </p:cNvSpPr>
          <p:nvPr>
            <p:ph type="title"/>
          </p:nvPr>
        </p:nvSpPr>
        <p:spPr>
          <a:xfrm>
            <a:off x="1333502" y="609600"/>
            <a:ext cx="8596668" cy="1320800"/>
          </a:xfrm>
        </p:spPr>
        <p:txBody>
          <a:bodyPr>
            <a:normAutofit/>
          </a:bodyPr>
          <a:lstStyle/>
          <a:p>
            <a:r>
              <a:rPr lang="en-GB"/>
              <a:t>PRIMARY RESEARCH</a:t>
            </a:r>
          </a:p>
        </p:txBody>
      </p:sp>
      <p:sp>
        <p:nvSpPr>
          <p:cNvPr id="17" name="Isosceles Triangle 16">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C43392B-DBC4-30B0-D99C-3CF084EF34AC}"/>
              </a:ext>
            </a:extLst>
          </p:cNvPr>
          <p:cNvSpPr>
            <a:spLocks noGrp="1"/>
          </p:cNvSpPr>
          <p:nvPr>
            <p:ph idx="1"/>
          </p:nvPr>
        </p:nvSpPr>
        <p:spPr>
          <a:xfrm>
            <a:off x="1333502" y="1553370"/>
            <a:ext cx="8596668" cy="3880773"/>
          </a:xfrm>
        </p:spPr>
        <p:txBody>
          <a:bodyPr vert="horz" lIns="91440" tIns="45720" rIns="91440" bIns="45720" rtlCol="0" anchor="t">
            <a:normAutofit/>
          </a:bodyPr>
          <a:lstStyle/>
          <a:p>
            <a:pPr marL="0" indent="0">
              <a:buNone/>
            </a:pPr>
            <a:r>
              <a:rPr lang="en-GB" sz="2400" b="1">
                <a:ea typeface="+mn-lt"/>
                <a:cs typeface="+mn-lt"/>
              </a:rPr>
              <a:t>Primary Research (Questionnaire – 30 responses)</a:t>
            </a:r>
            <a:endParaRPr lang="en-GB" sz="2000"/>
          </a:p>
          <a:p>
            <a:r>
              <a:rPr lang="en-GB" sz="2400">
                <a:ea typeface="+mn-lt"/>
                <a:cs typeface="+mn-lt"/>
              </a:rPr>
              <a:t>60% find reminder apps repetitive </a:t>
            </a:r>
            <a:endParaRPr lang="en-GB" sz="2400"/>
          </a:p>
          <a:p>
            <a:r>
              <a:rPr lang="en-GB" sz="2400">
                <a:ea typeface="+mn-lt"/>
                <a:cs typeface="+mn-lt"/>
              </a:rPr>
              <a:t>80% motivated by rewards </a:t>
            </a:r>
            <a:endParaRPr lang="en-GB" sz="2400"/>
          </a:p>
          <a:p>
            <a:r>
              <a:rPr lang="en-GB" sz="2400">
                <a:ea typeface="+mn-lt"/>
                <a:cs typeface="+mn-lt"/>
              </a:rPr>
              <a:t>80% prefer visual/progress systems </a:t>
            </a:r>
            <a:endParaRPr lang="en-GB" sz="2400"/>
          </a:p>
          <a:p>
            <a:pPr marL="0" indent="0">
              <a:buNone/>
            </a:pPr>
            <a:r>
              <a:rPr lang="en-GB" sz="2400">
                <a:ea typeface="+mn-lt"/>
                <a:cs typeface="+mn-lt"/>
              </a:rPr>
              <a:t>Key need: simple + engaging design</a:t>
            </a:r>
            <a:endParaRPr lang="en-GB" sz="2400"/>
          </a:p>
          <a:p>
            <a:endParaRPr lang="en-GB"/>
          </a:p>
        </p:txBody>
      </p:sp>
      <p:sp>
        <p:nvSpPr>
          <p:cNvPr id="18" name="Isosceles Triangle 17">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screenshot of a questionnaire&#10;&#10;AI-generated content may be incorrect.">
            <a:extLst>
              <a:ext uri="{FF2B5EF4-FFF2-40B4-BE49-F238E27FC236}">
                <a16:creationId xmlns:a16="http://schemas.microsoft.com/office/drawing/2014/main" id="{F00A10CF-B8A4-95ED-CAED-962F9AB2AC99}"/>
              </a:ext>
            </a:extLst>
          </p:cNvPr>
          <p:cNvPicPr>
            <a:picLocks noChangeAspect="1"/>
          </p:cNvPicPr>
          <p:nvPr/>
        </p:nvPicPr>
        <p:blipFill>
          <a:blip r:embed="rId4"/>
          <a:stretch>
            <a:fillRect/>
          </a:stretch>
        </p:blipFill>
        <p:spPr>
          <a:xfrm rot="240000">
            <a:off x="8632258" y="713205"/>
            <a:ext cx="3145530" cy="543608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286D9CD4-0F47-1156-DBFD-EC09EA62B252}"/>
              </a:ext>
            </a:extLst>
          </p:cNvPr>
          <p:cNvSpPr txBox="1"/>
          <p:nvPr/>
        </p:nvSpPr>
        <p:spPr>
          <a:xfrm>
            <a:off x="9048561" y="6252245"/>
            <a:ext cx="7480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[4]</a:t>
            </a:r>
          </a:p>
        </p:txBody>
      </p:sp>
      <p:sp>
        <p:nvSpPr>
          <p:cNvPr id="8" name="TextBox 7">
            <a:extLst>
              <a:ext uri="{FF2B5EF4-FFF2-40B4-BE49-F238E27FC236}">
                <a16:creationId xmlns:a16="http://schemas.microsoft.com/office/drawing/2014/main" id="{7B055D2F-43BE-3DFB-1EEF-4F848F4F1464}"/>
              </a:ext>
            </a:extLst>
          </p:cNvPr>
          <p:cNvSpPr txBox="1"/>
          <p:nvPr/>
        </p:nvSpPr>
        <p:spPr>
          <a:xfrm>
            <a:off x="9630833" y="6434666"/>
            <a:ext cx="30903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Jacob James-Machin</a:t>
            </a:r>
          </a:p>
        </p:txBody>
      </p:sp>
    </p:spTree>
    <p:extLst>
      <p:ext uri="{BB962C8B-B14F-4D97-AF65-F5344CB8AC3E}">
        <p14:creationId xmlns:p14="http://schemas.microsoft.com/office/powerpoint/2010/main" val="2052910416"/>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3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Freeform: Shape 5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D627505-BBD8-0A59-24D1-C319EFA9EC2D}"/>
              </a:ext>
            </a:extLst>
          </p:cNvPr>
          <p:cNvSpPr>
            <a:spLocks noGrp="1"/>
          </p:cNvSpPr>
          <p:nvPr>
            <p:ph type="title"/>
          </p:nvPr>
        </p:nvSpPr>
        <p:spPr>
          <a:xfrm>
            <a:off x="7494018" y="597108"/>
            <a:ext cx="4512989" cy="2227730"/>
          </a:xfrm>
        </p:spPr>
        <p:txBody>
          <a:bodyPr anchor="ctr">
            <a:normAutofit/>
          </a:bodyPr>
          <a:lstStyle/>
          <a:p>
            <a:r>
              <a:rPr lang="en-GB">
                <a:solidFill>
                  <a:srgbClr val="FFFFFF"/>
                </a:solidFill>
              </a:rPr>
              <a:t>SECONDARY RESEARCH </a:t>
            </a:r>
          </a:p>
        </p:txBody>
      </p:sp>
      <p:pic>
        <p:nvPicPr>
          <p:cNvPr id="35" name="Graphic 34" descr="Medicine">
            <a:extLst>
              <a:ext uri="{FF2B5EF4-FFF2-40B4-BE49-F238E27FC236}">
                <a16:creationId xmlns:a16="http://schemas.microsoft.com/office/drawing/2014/main" id="{50C55838-96C8-7FFB-492E-20265FDD7C2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633D0F16-0631-8924-9166-9E6DB8240E52}"/>
              </a:ext>
            </a:extLst>
          </p:cNvPr>
          <p:cNvSpPr>
            <a:spLocks noGrp="1"/>
          </p:cNvSpPr>
          <p:nvPr>
            <p:ph idx="1"/>
          </p:nvPr>
        </p:nvSpPr>
        <p:spPr>
          <a:xfrm>
            <a:off x="7181725" y="2837329"/>
            <a:ext cx="4512988" cy="3317938"/>
          </a:xfrm>
        </p:spPr>
        <p:txBody>
          <a:bodyPr vert="horz" lIns="91440" tIns="45720" rIns="91440" bIns="45720" rtlCol="0" anchor="t">
            <a:normAutofit/>
          </a:bodyPr>
          <a:lstStyle/>
          <a:p>
            <a:r>
              <a:rPr lang="en-GB">
                <a:solidFill>
                  <a:srgbClr val="FFFFFF"/>
                </a:solidFill>
                <a:ea typeface="+mn-lt"/>
                <a:cs typeface="+mn-lt"/>
              </a:rPr>
              <a:t>30–50% of patients do not follow prescriptions [1]</a:t>
            </a:r>
          </a:p>
          <a:p>
            <a:r>
              <a:rPr lang="en-GB">
                <a:solidFill>
                  <a:srgbClr val="FFFFFF"/>
                </a:solidFill>
                <a:ea typeface="+mn-lt"/>
                <a:cs typeface="+mn-lt"/>
              </a:rPr>
              <a:t>Gamification improves engagement &amp; retention [5] </a:t>
            </a:r>
            <a:endParaRPr lang="en-GB">
              <a:solidFill>
                <a:srgbClr val="FFFFFF"/>
              </a:solidFill>
            </a:endParaRPr>
          </a:p>
          <a:p>
            <a:r>
              <a:rPr lang="en-GB">
                <a:solidFill>
                  <a:srgbClr val="FFFFFF"/>
                </a:solidFill>
                <a:ea typeface="+mn-lt"/>
                <a:cs typeface="+mn-lt"/>
              </a:rPr>
              <a:t>Medication apps lack long-term effectiveness [6]</a:t>
            </a:r>
          </a:p>
          <a:p>
            <a:r>
              <a:rPr lang="en-GB">
                <a:solidFill>
                  <a:srgbClr val="FFFFFF"/>
                </a:solidFill>
                <a:ea typeface="+mn-lt"/>
                <a:cs typeface="+mn-lt"/>
              </a:rPr>
              <a:t>Need for behaviour-based solutions [7]</a:t>
            </a:r>
            <a:endParaRPr lang="en-GB">
              <a:solidFill>
                <a:srgbClr val="FFFFFF"/>
              </a:solidFill>
            </a:endParaRPr>
          </a:p>
          <a:p>
            <a:pPr marL="0" indent="0">
              <a:buNone/>
            </a:pPr>
            <a:endParaRPr lang="en-GB">
              <a:solidFill>
                <a:srgbClr val="FFFFFF"/>
              </a:solidFill>
            </a:endParaRPr>
          </a:p>
        </p:txBody>
      </p:sp>
      <p:sp>
        <p:nvSpPr>
          <p:cNvPr id="4" name="TextBox 3">
            <a:extLst>
              <a:ext uri="{FF2B5EF4-FFF2-40B4-BE49-F238E27FC236}">
                <a16:creationId xmlns:a16="http://schemas.microsoft.com/office/drawing/2014/main" id="{ACA5802A-2D52-FEC4-8CCC-80B82218A401}"/>
              </a:ext>
            </a:extLst>
          </p:cNvPr>
          <p:cNvSpPr txBox="1"/>
          <p:nvPr/>
        </p:nvSpPr>
        <p:spPr>
          <a:xfrm>
            <a:off x="9919518" y="6467492"/>
            <a:ext cx="208713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rPr>
              <a:t>Serena Jonathan - 2306363</a:t>
            </a:r>
          </a:p>
        </p:txBody>
      </p:sp>
    </p:spTree>
    <p:extLst>
      <p:ext uri="{BB962C8B-B14F-4D97-AF65-F5344CB8AC3E}">
        <p14:creationId xmlns:p14="http://schemas.microsoft.com/office/powerpoint/2010/main" val="1579475635"/>
      </p:ext>
    </p:extLst>
  </p:cSld>
  <p:clrMapOvr>
    <a:masterClrMapping/>
  </p:clrMapOvr>
  <p:extLst>
    <p:ext uri="{6950BFC3-D8DA-4A85-94F7-54DA5524770B}">
      <p188:commentRel xmlns:p188="http://schemas.microsoft.com/office/powerpoint/2018/8/main" r:id="rId2"/>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99C64-2DB1-A49E-D208-FD56CE5B1DDC}"/>
              </a:ext>
            </a:extLst>
          </p:cNvPr>
          <p:cNvSpPr>
            <a:spLocks noGrp="1"/>
          </p:cNvSpPr>
          <p:nvPr>
            <p:ph type="title"/>
          </p:nvPr>
        </p:nvSpPr>
        <p:spPr>
          <a:xfrm>
            <a:off x="2849562" y="609600"/>
            <a:ext cx="6424440" cy="1320800"/>
          </a:xfrm>
        </p:spPr>
        <p:txBody>
          <a:bodyPr>
            <a:normAutofit/>
          </a:bodyPr>
          <a:lstStyle/>
          <a:p>
            <a:r>
              <a:rPr lang="en-GB">
                <a:ea typeface="+mj-lt"/>
                <a:cs typeface="+mj-lt"/>
              </a:rPr>
              <a:t>Innovative Idea: What Makes </a:t>
            </a:r>
            <a:r>
              <a:rPr lang="en-GB" err="1">
                <a:ea typeface="+mj-lt"/>
                <a:cs typeface="+mj-lt"/>
              </a:rPr>
              <a:t>SideKick</a:t>
            </a:r>
            <a:r>
              <a:rPr lang="en-GB">
                <a:ea typeface="+mj-lt"/>
                <a:cs typeface="+mj-lt"/>
              </a:rPr>
              <a:t> Different</a:t>
            </a:r>
            <a:endParaRPr lang="en-US"/>
          </a:p>
        </p:txBody>
      </p:sp>
      <p:pic>
        <p:nvPicPr>
          <p:cNvPr id="5" name="Picture 4" descr="Multi-coloured paper-craft art">
            <a:extLst>
              <a:ext uri="{FF2B5EF4-FFF2-40B4-BE49-F238E27FC236}">
                <a16:creationId xmlns:a16="http://schemas.microsoft.com/office/drawing/2014/main" id="{A6BC0524-2BA0-3A23-BDDA-86C2D847AA5F}"/>
              </a:ext>
            </a:extLst>
          </p:cNvPr>
          <p:cNvPicPr>
            <a:picLocks noChangeAspect="1"/>
          </p:cNvPicPr>
          <p:nvPr/>
        </p:nvPicPr>
        <p:blipFill>
          <a:blip r:embed="rId3"/>
          <a:srcRect l="42311" t="4248" r="32285" b="9"/>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43FD1C4-C52B-6253-8F83-3A3F9F77AC2D}"/>
              </a:ext>
            </a:extLst>
          </p:cNvPr>
          <p:cNvSpPr>
            <a:spLocks noGrp="1"/>
          </p:cNvSpPr>
          <p:nvPr>
            <p:ph idx="1"/>
          </p:nvPr>
        </p:nvSpPr>
        <p:spPr>
          <a:xfrm>
            <a:off x="2849562" y="2160589"/>
            <a:ext cx="6424440" cy="3880773"/>
          </a:xfrm>
        </p:spPr>
        <p:txBody>
          <a:bodyPr vert="horz" lIns="91440" tIns="45720" rIns="91440" bIns="45720" rtlCol="0">
            <a:normAutofit/>
          </a:bodyPr>
          <a:lstStyle/>
          <a:p>
            <a:pPr>
              <a:lnSpc>
                <a:spcPct val="90000"/>
              </a:lnSpc>
            </a:pPr>
            <a:r>
              <a:rPr lang="en-GB" b="1">
                <a:ea typeface="+mn-lt"/>
                <a:cs typeface="+mn-lt"/>
              </a:rPr>
              <a:t>Behavioural Design - </a:t>
            </a:r>
            <a:r>
              <a:rPr lang="en-GB">
                <a:ea typeface="+mn-lt"/>
                <a:cs typeface="+mn-lt"/>
              </a:rPr>
              <a:t>Focus on motivation, not just reminders </a:t>
            </a:r>
            <a:endParaRPr lang="en-GB"/>
          </a:p>
          <a:p>
            <a:pPr>
              <a:lnSpc>
                <a:spcPct val="90000"/>
              </a:lnSpc>
            </a:pPr>
            <a:endParaRPr lang="en-GB">
              <a:ea typeface="+mn-lt"/>
              <a:cs typeface="+mn-lt"/>
            </a:endParaRPr>
          </a:p>
          <a:p>
            <a:pPr>
              <a:lnSpc>
                <a:spcPct val="90000"/>
              </a:lnSpc>
            </a:pPr>
            <a:r>
              <a:rPr lang="en-GB" b="1">
                <a:ea typeface="+mn-lt"/>
                <a:cs typeface="+mn-lt"/>
              </a:rPr>
              <a:t>Gamification in Healthcare - </a:t>
            </a:r>
            <a:r>
              <a:rPr lang="en-GB">
                <a:ea typeface="+mn-lt"/>
                <a:cs typeface="+mn-lt"/>
              </a:rPr>
              <a:t>Points, levels, avatar progression</a:t>
            </a:r>
          </a:p>
          <a:p>
            <a:pPr>
              <a:lnSpc>
                <a:spcPct val="90000"/>
              </a:lnSpc>
            </a:pPr>
            <a:endParaRPr lang="en-GB"/>
          </a:p>
          <a:p>
            <a:pPr>
              <a:lnSpc>
                <a:spcPct val="90000"/>
              </a:lnSpc>
            </a:pPr>
            <a:r>
              <a:rPr lang="en-GB" b="1">
                <a:ea typeface="+mn-lt"/>
                <a:cs typeface="+mn-lt"/>
              </a:rPr>
              <a:t>User-Centred Approach - </a:t>
            </a:r>
            <a:r>
              <a:rPr lang="en-GB">
                <a:ea typeface="+mn-lt"/>
                <a:cs typeface="+mn-lt"/>
              </a:rPr>
              <a:t>Designed for young adults &amp; neurodivergent users, but UI is simple and attractive enough for elderly users or carers of elderly users too </a:t>
            </a:r>
            <a:endParaRPr lang="en-GB"/>
          </a:p>
          <a:p>
            <a:pPr>
              <a:lnSpc>
                <a:spcPct val="90000"/>
              </a:lnSpc>
            </a:pPr>
            <a:endParaRPr lang="en-GB">
              <a:ea typeface="+mn-lt"/>
              <a:cs typeface="+mn-lt"/>
            </a:endParaRPr>
          </a:p>
          <a:p>
            <a:pPr>
              <a:lnSpc>
                <a:spcPct val="90000"/>
              </a:lnSpc>
            </a:pPr>
            <a:r>
              <a:rPr lang="en-GB" b="1">
                <a:ea typeface="+mn-lt"/>
                <a:cs typeface="+mn-lt"/>
              </a:rPr>
              <a:t>Integration Potential - </a:t>
            </a:r>
            <a:r>
              <a:rPr lang="en-GB">
                <a:ea typeface="+mn-lt"/>
                <a:cs typeface="+mn-lt"/>
              </a:rPr>
              <a:t>NHS-linked data &amp; real-world application</a:t>
            </a:r>
            <a:endParaRPr lang="en-GB"/>
          </a:p>
          <a:p>
            <a:pPr>
              <a:lnSpc>
                <a:spcPct val="90000"/>
              </a:lnSpc>
            </a:pPr>
            <a:endParaRPr lang="en-GB"/>
          </a:p>
        </p:txBody>
      </p:sp>
      <p:sp>
        <p:nvSpPr>
          <p:cNvPr id="6" name="TextBox 5">
            <a:extLst>
              <a:ext uri="{FF2B5EF4-FFF2-40B4-BE49-F238E27FC236}">
                <a16:creationId xmlns:a16="http://schemas.microsoft.com/office/drawing/2014/main" id="{97FFE0D6-7CDE-E28C-3C37-08CC14EAEEE3}"/>
              </a:ext>
            </a:extLst>
          </p:cNvPr>
          <p:cNvSpPr txBox="1"/>
          <p:nvPr/>
        </p:nvSpPr>
        <p:spPr>
          <a:xfrm>
            <a:off x="9536906" y="640556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0" i="0" u="none" strike="noStrike" baseline="0">
                <a:solidFill>
                  <a:srgbClr val="FFFFFF"/>
                </a:solidFill>
                <a:latin typeface="Trebuchet MS"/>
              </a:rPr>
              <a:t>Serena Jonathan - 2306363</a:t>
            </a:r>
            <a:endParaRPr lang="en-GB"/>
          </a:p>
          <a:p>
            <a:pPr algn="ctr"/>
            <a:endParaRPr lang="en-GB"/>
          </a:p>
        </p:txBody>
      </p:sp>
    </p:spTree>
    <p:extLst>
      <p:ext uri="{BB962C8B-B14F-4D97-AF65-F5344CB8AC3E}">
        <p14:creationId xmlns:p14="http://schemas.microsoft.com/office/powerpoint/2010/main" val="1872722747"/>
      </p:ext>
    </p:extLst>
  </p:cSld>
  <p:clrMapOvr>
    <a:masterClrMapping/>
  </p:clrMapOvr>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CD9C7-E080-7792-B55A-38CAFD423F71}"/>
              </a:ext>
            </a:extLst>
          </p:cNvPr>
          <p:cNvSpPr>
            <a:spLocks noGrp="1"/>
          </p:cNvSpPr>
          <p:nvPr>
            <p:ph type="title"/>
          </p:nvPr>
        </p:nvSpPr>
        <p:spPr>
          <a:xfrm>
            <a:off x="1333502" y="609600"/>
            <a:ext cx="8596668" cy="1320800"/>
          </a:xfrm>
        </p:spPr>
        <p:txBody>
          <a:bodyPr>
            <a:normAutofit/>
          </a:bodyPr>
          <a:lstStyle/>
          <a:p>
            <a:r>
              <a:rPr lang="en-GB">
                <a:ea typeface="+mj-lt"/>
                <a:cs typeface="+mj-lt"/>
              </a:rPr>
              <a:t>Design (UI/UX)</a:t>
            </a:r>
            <a:endParaRPr lang="en-US"/>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5B57412-3079-B986-D92F-EAC67F401059}"/>
              </a:ext>
            </a:extLst>
          </p:cNvPr>
          <p:cNvSpPr>
            <a:spLocks noGrp="1"/>
          </p:cNvSpPr>
          <p:nvPr>
            <p:ph idx="1"/>
          </p:nvPr>
        </p:nvSpPr>
        <p:spPr>
          <a:xfrm>
            <a:off x="1333502" y="1562712"/>
            <a:ext cx="8596668" cy="3880773"/>
          </a:xfrm>
        </p:spPr>
        <p:txBody>
          <a:bodyPr vert="horz" lIns="91440" tIns="45720" rIns="91440" bIns="45720" rtlCol="0" anchor="t">
            <a:normAutofit/>
          </a:bodyPr>
          <a:lstStyle/>
          <a:p>
            <a:r>
              <a:rPr lang="en-GB">
                <a:ea typeface="+mn-lt"/>
                <a:cs typeface="+mn-lt"/>
              </a:rPr>
              <a:t>Simple, clean interface  </a:t>
            </a:r>
            <a:endParaRPr lang="en-GB"/>
          </a:p>
          <a:p>
            <a:r>
              <a:rPr lang="en-GB">
                <a:ea typeface="+mn-lt"/>
                <a:cs typeface="+mn-lt"/>
              </a:rPr>
              <a:t>Reduces cognitive load </a:t>
            </a:r>
            <a:endParaRPr lang="en-GB"/>
          </a:p>
          <a:p>
            <a:r>
              <a:rPr lang="en-GB">
                <a:ea typeface="+mn-lt"/>
                <a:cs typeface="+mn-lt"/>
              </a:rPr>
              <a:t>Consistent user flow </a:t>
            </a:r>
            <a:endParaRPr lang="en-GB"/>
          </a:p>
          <a:p>
            <a:r>
              <a:rPr lang="en-GB">
                <a:ea typeface="+mn-lt"/>
                <a:cs typeface="+mn-lt"/>
              </a:rPr>
              <a:t>Accessible for all users </a:t>
            </a:r>
            <a:endParaRPr lang="en-GB"/>
          </a:p>
          <a:p>
            <a:r>
              <a:rPr lang="en-GB">
                <a:ea typeface="+mn-lt"/>
                <a:cs typeface="+mn-lt"/>
              </a:rPr>
              <a:t>Supports habit formation</a:t>
            </a:r>
            <a:endParaRPr lang="en-GB"/>
          </a:p>
          <a:p>
            <a:r>
              <a:rPr lang="en-GB"/>
              <a:t>Visual engagement (gamified elements) </a:t>
            </a:r>
          </a:p>
          <a:p>
            <a:endParaRPr lang="en-GB"/>
          </a:p>
          <a:p>
            <a:endParaRPr lang="en-GB"/>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group of people working on a computer&#10;&#10;AI-generated content may be incorrect.">
            <a:extLst>
              <a:ext uri="{FF2B5EF4-FFF2-40B4-BE49-F238E27FC236}">
                <a16:creationId xmlns:a16="http://schemas.microsoft.com/office/drawing/2014/main" id="{D3298964-9A5F-023D-520B-9BD4AC2ED0C1}"/>
              </a:ext>
            </a:extLst>
          </p:cNvPr>
          <p:cNvPicPr>
            <a:picLocks noChangeAspect="1"/>
          </p:cNvPicPr>
          <p:nvPr/>
        </p:nvPicPr>
        <p:blipFill>
          <a:blip r:embed="rId2"/>
          <a:stretch>
            <a:fillRect/>
          </a:stretch>
        </p:blipFill>
        <p:spPr>
          <a:xfrm>
            <a:off x="7076252" y="0"/>
            <a:ext cx="5109858" cy="6858000"/>
          </a:xfrm>
          <a:prstGeom prst="rect">
            <a:avLst/>
          </a:prstGeom>
        </p:spPr>
      </p:pic>
      <p:sp>
        <p:nvSpPr>
          <p:cNvPr id="4" name="TextBox 3">
            <a:extLst>
              <a:ext uri="{FF2B5EF4-FFF2-40B4-BE49-F238E27FC236}">
                <a16:creationId xmlns:a16="http://schemas.microsoft.com/office/drawing/2014/main" id="{772C909D-DCFA-54DC-93FA-D4BC422F0FE2}"/>
              </a:ext>
            </a:extLst>
          </p:cNvPr>
          <p:cNvSpPr txBox="1"/>
          <p:nvPr/>
        </p:nvSpPr>
        <p:spPr>
          <a:xfrm>
            <a:off x="50919" y="6434600"/>
            <a:ext cx="2063385" cy="369332"/>
          </a:xfrm>
          <a:prstGeom prst="rect">
            <a:avLst/>
          </a:prstGeom>
          <a:noFill/>
        </p:spPr>
        <p:txBody>
          <a:bodyPr wrap="none" rtlCol="0">
            <a:spAutoFit/>
          </a:bodyPr>
          <a:lstStyle/>
          <a:p>
            <a:r>
              <a:rPr lang="en-US"/>
              <a:t>Sharise Johnathan</a:t>
            </a:r>
          </a:p>
        </p:txBody>
      </p:sp>
    </p:spTree>
    <p:extLst>
      <p:ext uri="{BB962C8B-B14F-4D97-AF65-F5344CB8AC3E}">
        <p14:creationId xmlns:p14="http://schemas.microsoft.com/office/powerpoint/2010/main" val="2750502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1A1946-660D-48DB-ADAD-3D7A40EA375A}"/>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BB573-0F6B-84C3-4C02-A0E5ED26D797}"/>
              </a:ext>
            </a:extLst>
          </p:cNvPr>
          <p:cNvSpPr>
            <a:spLocks noGrp="1"/>
          </p:cNvSpPr>
          <p:nvPr>
            <p:ph type="title"/>
          </p:nvPr>
        </p:nvSpPr>
        <p:spPr>
          <a:xfrm>
            <a:off x="1286933" y="609600"/>
            <a:ext cx="10197494" cy="1099457"/>
          </a:xfrm>
        </p:spPr>
        <p:txBody>
          <a:bodyPr>
            <a:normAutofit/>
          </a:bodyPr>
          <a:lstStyle/>
          <a:p>
            <a:r>
              <a:rPr lang="en-GB">
                <a:ea typeface="+mj-lt"/>
                <a:cs typeface="+mj-lt"/>
              </a:rPr>
              <a:t>User Centred Design</a:t>
            </a:r>
            <a:endParaRPr lang="en-US"/>
          </a:p>
        </p:txBody>
      </p:sp>
      <p:sp>
        <p:nvSpPr>
          <p:cNvPr id="20" name="Isosceles Triangle 19">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TextBox 178">
            <a:extLst>
              <a:ext uri="{FF2B5EF4-FFF2-40B4-BE49-F238E27FC236}">
                <a16:creationId xmlns:a16="http://schemas.microsoft.com/office/drawing/2014/main" id="{A58B123F-8592-D8A3-52C9-3090BE1A8DEA}"/>
              </a:ext>
            </a:extLst>
          </p:cNvPr>
          <p:cNvSpPr txBox="1"/>
          <p:nvPr/>
        </p:nvSpPr>
        <p:spPr>
          <a:xfrm>
            <a:off x="958893" y="1239049"/>
            <a:ext cx="609214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tx1">
                    <a:lumMod val="76000"/>
                    <a:lumOff val="24000"/>
                  </a:schemeClr>
                </a:solidFill>
              </a:rPr>
              <a:t>We designed our app around the needs, behaviours and challenges of our users</a:t>
            </a:r>
          </a:p>
        </p:txBody>
      </p:sp>
      <p:pic>
        <p:nvPicPr>
          <p:cNvPr id="3" name="Picture 2" descr="A screenshot of a web page&#10;&#10;AI-generated content may be incorrect.">
            <a:extLst>
              <a:ext uri="{FF2B5EF4-FFF2-40B4-BE49-F238E27FC236}">
                <a16:creationId xmlns:a16="http://schemas.microsoft.com/office/drawing/2014/main" id="{A8532E1C-A8D6-F9E2-5B90-D746ABC0023C}"/>
              </a:ext>
            </a:extLst>
          </p:cNvPr>
          <p:cNvPicPr>
            <a:picLocks noChangeAspect="1"/>
          </p:cNvPicPr>
          <p:nvPr/>
        </p:nvPicPr>
        <p:blipFill>
          <a:blip r:embed="rId2"/>
          <a:srcRect t="-81" r="-172" b="18736"/>
          <a:stretch>
            <a:fillRect/>
          </a:stretch>
        </p:blipFill>
        <p:spPr>
          <a:xfrm>
            <a:off x="1285625" y="1499733"/>
            <a:ext cx="6562738" cy="4247536"/>
          </a:xfrm>
          <a:prstGeom prst="rect">
            <a:avLst/>
          </a:prstGeom>
        </p:spPr>
      </p:pic>
      <p:pic>
        <p:nvPicPr>
          <p:cNvPr id="5" name="Content Placeholder 6" descr="A screenshot of a web page&#10;&#10;AI-generated content may be incorrect.">
            <a:extLst>
              <a:ext uri="{FF2B5EF4-FFF2-40B4-BE49-F238E27FC236}">
                <a16:creationId xmlns:a16="http://schemas.microsoft.com/office/drawing/2014/main" id="{09676060-4DD6-8B55-22A1-4B28EF9B9B1E}"/>
              </a:ext>
            </a:extLst>
          </p:cNvPr>
          <p:cNvPicPr>
            <a:picLocks noChangeAspect="1"/>
          </p:cNvPicPr>
          <p:nvPr/>
        </p:nvPicPr>
        <p:blipFill>
          <a:blip r:embed="rId2"/>
          <a:srcRect t="79328" b="3876"/>
          <a:stretch>
            <a:fillRect/>
          </a:stretch>
        </p:blipFill>
        <p:spPr>
          <a:xfrm>
            <a:off x="956116" y="5669800"/>
            <a:ext cx="7698209" cy="1022789"/>
          </a:xfrm>
          <a:prstGeom prst="rect">
            <a:avLst/>
          </a:prstGeom>
        </p:spPr>
      </p:pic>
      <p:pic>
        <p:nvPicPr>
          <p:cNvPr id="8" name="Content Placeholder 7" descr="A screenshot of a mobile application&#10;&#10;AI-generated content may be incorrect.">
            <a:extLst>
              <a:ext uri="{FF2B5EF4-FFF2-40B4-BE49-F238E27FC236}">
                <a16:creationId xmlns:a16="http://schemas.microsoft.com/office/drawing/2014/main" id="{BE63F8A0-79CA-4711-E505-385EDCF6B39E}"/>
              </a:ext>
            </a:extLst>
          </p:cNvPr>
          <p:cNvPicPr>
            <a:picLocks noGrp="1" noChangeAspect="1"/>
          </p:cNvPicPr>
          <p:nvPr>
            <p:ph idx="1"/>
          </p:nvPr>
        </p:nvPicPr>
        <p:blipFill>
          <a:blip r:embed="rId3"/>
          <a:stretch>
            <a:fillRect/>
          </a:stretch>
        </p:blipFill>
        <p:spPr>
          <a:xfrm>
            <a:off x="8991749" y="1699378"/>
            <a:ext cx="2254836" cy="3880773"/>
          </a:xfrm>
          <a:prstGeom prst="rect">
            <a:avLst/>
          </a:prstGeom>
        </p:spPr>
      </p:pic>
      <p:sp>
        <p:nvSpPr>
          <p:cNvPr id="4" name="TextBox 3">
            <a:extLst>
              <a:ext uri="{FF2B5EF4-FFF2-40B4-BE49-F238E27FC236}">
                <a16:creationId xmlns:a16="http://schemas.microsoft.com/office/drawing/2014/main" id="{90FD1DE5-D89A-F816-5B13-84FC8AAF5618}"/>
              </a:ext>
            </a:extLst>
          </p:cNvPr>
          <p:cNvSpPr txBox="1"/>
          <p:nvPr/>
        </p:nvSpPr>
        <p:spPr>
          <a:xfrm>
            <a:off x="10214892" y="53957"/>
            <a:ext cx="2063385" cy="369332"/>
          </a:xfrm>
          <a:prstGeom prst="rect">
            <a:avLst/>
          </a:prstGeom>
          <a:noFill/>
        </p:spPr>
        <p:txBody>
          <a:bodyPr wrap="none" rtlCol="0">
            <a:spAutoFit/>
          </a:bodyPr>
          <a:lstStyle/>
          <a:p>
            <a:r>
              <a:rPr lang="en-US"/>
              <a:t>Sharise Johnathan</a:t>
            </a:r>
          </a:p>
        </p:txBody>
      </p:sp>
    </p:spTree>
    <p:extLst>
      <p:ext uri="{BB962C8B-B14F-4D97-AF65-F5344CB8AC3E}">
        <p14:creationId xmlns:p14="http://schemas.microsoft.com/office/powerpoint/2010/main" val="2394519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ACFB57-1FC8-993C-6727-7EDC21FAE123}"/>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9E554D-409D-B7E1-82F8-41350849B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2CBC1-597C-8A3E-75C8-9F06D66142D4}"/>
              </a:ext>
            </a:extLst>
          </p:cNvPr>
          <p:cNvSpPr>
            <a:spLocks noGrp="1"/>
          </p:cNvSpPr>
          <p:nvPr>
            <p:ph type="title"/>
          </p:nvPr>
        </p:nvSpPr>
        <p:spPr>
          <a:xfrm>
            <a:off x="1286933" y="609600"/>
            <a:ext cx="10197494" cy="1099457"/>
          </a:xfrm>
        </p:spPr>
        <p:txBody>
          <a:bodyPr>
            <a:normAutofit/>
          </a:bodyPr>
          <a:lstStyle/>
          <a:p>
            <a:r>
              <a:rPr lang="en-GB">
                <a:ea typeface="+mj-lt"/>
                <a:cs typeface="+mj-lt"/>
              </a:rPr>
              <a:t>User Flow</a:t>
            </a:r>
            <a:endParaRPr lang="en-US"/>
          </a:p>
        </p:txBody>
      </p:sp>
      <p:sp>
        <p:nvSpPr>
          <p:cNvPr id="20" name="Isosceles Triangle 19">
            <a:extLst>
              <a:ext uri="{FF2B5EF4-FFF2-40B4-BE49-F238E27FC236}">
                <a16:creationId xmlns:a16="http://schemas.microsoft.com/office/drawing/2014/main" id="{0AF1E356-DB43-B637-7410-47F763D2E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8FF45EDA-ADD1-A96E-EB0E-1E865F435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Content Placeholder 5" descr="A screenshot of a mobile application&#10;&#10;AI-generated content may be incorrect.">
            <a:extLst>
              <a:ext uri="{FF2B5EF4-FFF2-40B4-BE49-F238E27FC236}">
                <a16:creationId xmlns:a16="http://schemas.microsoft.com/office/drawing/2014/main" id="{5AF89485-5D3B-C37B-1A49-C5D2C551BAFE}"/>
              </a:ext>
            </a:extLst>
          </p:cNvPr>
          <p:cNvPicPr>
            <a:picLocks noGrp="1" noChangeAspect="1"/>
          </p:cNvPicPr>
          <p:nvPr>
            <p:ph idx="1"/>
          </p:nvPr>
        </p:nvPicPr>
        <p:blipFill>
          <a:blip r:embed="rId2"/>
          <a:srcRect l="1297" t="1897" r="27083" b="46001"/>
          <a:stretch>
            <a:fillRect/>
          </a:stretch>
        </p:blipFill>
        <p:spPr>
          <a:xfrm>
            <a:off x="543735" y="2050737"/>
            <a:ext cx="6641897" cy="3478381"/>
          </a:xfrm>
          <a:prstGeom prst="rect">
            <a:avLst/>
          </a:prstGeom>
        </p:spPr>
      </p:pic>
      <p:pic>
        <p:nvPicPr>
          <p:cNvPr id="11" name="Picture 10" descr="A screenshot of a mobile application&#10;&#10;AI-generated content may be incorrect.">
            <a:extLst>
              <a:ext uri="{FF2B5EF4-FFF2-40B4-BE49-F238E27FC236}">
                <a16:creationId xmlns:a16="http://schemas.microsoft.com/office/drawing/2014/main" id="{74CEBB47-541A-CBF6-6ED2-CF5155234D2C}"/>
              </a:ext>
            </a:extLst>
          </p:cNvPr>
          <p:cNvPicPr>
            <a:picLocks noChangeAspect="1"/>
          </p:cNvPicPr>
          <p:nvPr/>
        </p:nvPicPr>
        <p:blipFill>
          <a:blip r:embed="rId2"/>
          <a:srcRect l="73088" t="1590" r="1700" b="45741"/>
          <a:stretch>
            <a:fillRect/>
          </a:stretch>
        </p:blipFill>
        <p:spPr>
          <a:xfrm>
            <a:off x="9604253" y="2054005"/>
            <a:ext cx="2322497" cy="3487899"/>
          </a:xfrm>
          <a:prstGeom prst="rect">
            <a:avLst/>
          </a:prstGeom>
        </p:spPr>
      </p:pic>
      <p:pic>
        <p:nvPicPr>
          <p:cNvPr id="13" name="Content Placeholder 5" descr="A screenshot of a mobile application&#10;&#10;AI-generated content may be incorrect.">
            <a:extLst>
              <a:ext uri="{FF2B5EF4-FFF2-40B4-BE49-F238E27FC236}">
                <a16:creationId xmlns:a16="http://schemas.microsoft.com/office/drawing/2014/main" id="{F0C3A478-EED2-B17B-3F46-7E03ED5D6685}"/>
              </a:ext>
            </a:extLst>
          </p:cNvPr>
          <p:cNvPicPr>
            <a:picLocks noChangeAspect="1"/>
          </p:cNvPicPr>
          <p:nvPr/>
        </p:nvPicPr>
        <p:blipFill>
          <a:blip r:embed="rId2"/>
          <a:srcRect l="48143" t="54039" r="26760" b="2334"/>
          <a:stretch>
            <a:fillRect/>
          </a:stretch>
        </p:blipFill>
        <p:spPr>
          <a:xfrm>
            <a:off x="7185939" y="2050737"/>
            <a:ext cx="2406371" cy="3486399"/>
          </a:xfrm>
          <a:prstGeom prst="rect">
            <a:avLst/>
          </a:prstGeom>
        </p:spPr>
      </p:pic>
      <p:sp>
        <p:nvSpPr>
          <p:cNvPr id="15" name="TextBox 14">
            <a:extLst>
              <a:ext uri="{FF2B5EF4-FFF2-40B4-BE49-F238E27FC236}">
                <a16:creationId xmlns:a16="http://schemas.microsoft.com/office/drawing/2014/main" id="{A352CAB8-1F46-13EB-676E-EDA221EA5137}"/>
              </a:ext>
            </a:extLst>
          </p:cNvPr>
          <p:cNvSpPr txBox="1"/>
          <p:nvPr/>
        </p:nvSpPr>
        <p:spPr>
          <a:xfrm>
            <a:off x="3319919" y="1535960"/>
            <a:ext cx="18648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Clear notifications with details and actions</a:t>
            </a:r>
            <a:endParaRPr lang="en-GB" sz="1200" err="1">
              <a:solidFill>
                <a:schemeClr val="tx1">
                  <a:lumMod val="76000"/>
                  <a:lumOff val="24000"/>
                </a:schemeClr>
              </a:solidFill>
            </a:endParaRPr>
          </a:p>
        </p:txBody>
      </p:sp>
      <p:sp>
        <p:nvSpPr>
          <p:cNvPr id="17" name="TextBox 16">
            <a:extLst>
              <a:ext uri="{FF2B5EF4-FFF2-40B4-BE49-F238E27FC236}">
                <a16:creationId xmlns:a16="http://schemas.microsoft.com/office/drawing/2014/main" id="{1C58D98D-BA12-9028-7A2F-CE97E65403D8}"/>
              </a:ext>
            </a:extLst>
          </p:cNvPr>
          <p:cNvSpPr txBox="1"/>
          <p:nvPr/>
        </p:nvSpPr>
        <p:spPr>
          <a:xfrm>
            <a:off x="1071365" y="1535959"/>
            <a:ext cx="16537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Input name, date and frequency</a:t>
            </a:r>
            <a:endParaRPr lang="en-GB" sz="1200" err="1">
              <a:solidFill>
                <a:schemeClr val="tx1">
                  <a:lumMod val="76000"/>
                  <a:lumOff val="24000"/>
                </a:schemeClr>
              </a:solidFill>
            </a:endParaRPr>
          </a:p>
        </p:txBody>
      </p:sp>
      <p:sp>
        <p:nvSpPr>
          <p:cNvPr id="21" name="TextBox 20">
            <a:extLst>
              <a:ext uri="{FF2B5EF4-FFF2-40B4-BE49-F238E27FC236}">
                <a16:creationId xmlns:a16="http://schemas.microsoft.com/office/drawing/2014/main" id="{0F600EB7-3AB9-DE54-5EE9-59DDA95ACA51}"/>
              </a:ext>
            </a:extLst>
          </p:cNvPr>
          <p:cNvSpPr txBox="1"/>
          <p:nvPr/>
        </p:nvSpPr>
        <p:spPr>
          <a:xfrm>
            <a:off x="5610629" y="1535960"/>
            <a:ext cx="16353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Confirm with one tap action</a:t>
            </a:r>
            <a:endParaRPr lang="en-GB" sz="1200" err="1">
              <a:solidFill>
                <a:schemeClr val="tx1">
                  <a:lumMod val="76000"/>
                  <a:lumOff val="24000"/>
                </a:schemeClr>
              </a:solidFill>
            </a:endParaRPr>
          </a:p>
        </p:txBody>
      </p:sp>
      <p:sp>
        <p:nvSpPr>
          <p:cNvPr id="24" name="TextBox 23">
            <a:extLst>
              <a:ext uri="{FF2B5EF4-FFF2-40B4-BE49-F238E27FC236}">
                <a16:creationId xmlns:a16="http://schemas.microsoft.com/office/drawing/2014/main" id="{B14C18A9-08B3-E6F2-969B-473D030DCA8C}"/>
              </a:ext>
            </a:extLst>
          </p:cNvPr>
          <p:cNvSpPr txBox="1"/>
          <p:nvPr/>
        </p:nvSpPr>
        <p:spPr>
          <a:xfrm>
            <a:off x="7923325" y="1444153"/>
            <a:ext cx="13646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Earn points build streaks and stay motivated</a:t>
            </a:r>
            <a:endParaRPr lang="en-GB" sz="1200" err="1">
              <a:solidFill>
                <a:schemeClr val="tx1">
                  <a:lumMod val="76000"/>
                  <a:lumOff val="24000"/>
                </a:schemeClr>
              </a:solidFill>
            </a:endParaRPr>
          </a:p>
        </p:txBody>
      </p:sp>
      <p:sp>
        <p:nvSpPr>
          <p:cNvPr id="26" name="TextBox 25">
            <a:extLst>
              <a:ext uri="{FF2B5EF4-FFF2-40B4-BE49-F238E27FC236}">
                <a16:creationId xmlns:a16="http://schemas.microsoft.com/office/drawing/2014/main" id="{07A5A867-BF63-2F27-FDCA-CB77074DDF44}"/>
              </a:ext>
            </a:extLst>
          </p:cNvPr>
          <p:cNvSpPr txBox="1"/>
          <p:nvPr/>
        </p:nvSpPr>
        <p:spPr>
          <a:xfrm>
            <a:off x="10297990" y="1535959"/>
            <a:ext cx="16353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Get alerts and keep medications in check</a:t>
            </a:r>
            <a:endParaRPr lang="en-GB" sz="1200" err="1">
              <a:solidFill>
                <a:schemeClr val="tx1">
                  <a:lumMod val="76000"/>
                  <a:lumOff val="24000"/>
                </a:schemeClr>
              </a:solidFill>
            </a:endParaRPr>
          </a:p>
        </p:txBody>
      </p:sp>
      <p:sp>
        <p:nvSpPr>
          <p:cNvPr id="27" name="Oval 26">
            <a:extLst>
              <a:ext uri="{FF2B5EF4-FFF2-40B4-BE49-F238E27FC236}">
                <a16:creationId xmlns:a16="http://schemas.microsoft.com/office/drawing/2014/main" id="{42A139F3-FE79-7B6C-D501-AC11A1E23B59}"/>
              </a:ext>
            </a:extLst>
          </p:cNvPr>
          <p:cNvSpPr/>
          <p:nvPr/>
        </p:nvSpPr>
        <p:spPr>
          <a:xfrm>
            <a:off x="681789"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a:t>1</a:t>
            </a:r>
          </a:p>
        </p:txBody>
      </p:sp>
      <p:sp>
        <p:nvSpPr>
          <p:cNvPr id="28" name="Oval 27">
            <a:extLst>
              <a:ext uri="{FF2B5EF4-FFF2-40B4-BE49-F238E27FC236}">
                <a16:creationId xmlns:a16="http://schemas.microsoft.com/office/drawing/2014/main" id="{F05E0194-3664-297B-9F62-C185CEF9846B}"/>
              </a:ext>
            </a:extLst>
          </p:cNvPr>
          <p:cNvSpPr/>
          <p:nvPr/>
        </p:nvSpPr>
        <p:spPr>
          <a:xfrm>
            <a:off x="2997868"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50"/>
              <a:t>2</a:t>
            </a:r>
          </a:p>
        </p:txBody>
      </p:sp>
      <p:sp>
        <p:nvSpPr>
          <p:cNvPr id="29" name="Oval 28">
            <a:extLst>
              <a:ext uri="{FF2B5EF4-FFF2-40B4-BE49-F238E27FC236}">
                <a16:creationId xmlns:a16="http://schemas.microsoft.com/office/drawing/2014/main" id="{6E6BC609-83A4-8A3F-D6EA-9D0C19E5A23B}"/>
              </a:ext>
            </a:extLst>
          </p:cNvPr>
          <p:cNvSpPr/>
          <p:nvPr/>
        </p:nvSpPr>
        <p:spPr>
          <a:xfrm>
            <a:off x="5293894"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50"/>
              <a:t>3</a:t>
            </a:r>
          </a:p>
        </p:txBody>
      </p:sp>
      <p:sp>
        <p:nvSpPr>
          <p:cNvPr id="30" name="Oval 29">
            <a:extLst>
              <a:ext uri="{FF2B5EF4-FFF2-40B4-BE49-F238E27FC236}">
                <a16:creationId xmlns:a16="http://schemas.microsoft.com/office/drawing/2014/main" id="{783D0CB1-104E-5FCB-7A4B-2A330AC16488}"/>
              </a:ext>
            </a:extLst>
          </p:cNvPr>
          <p:cNvSpPr/>
          <p:nvPr/>
        </p:nvSpPr>
        <p:spPr>
          <a:xfrm>
            <a:off x="7599946"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50"/>
              <a:t>4</a:t>
            </a:r>
          </a:p>
        </p:txBody>
      </p:sp>
      <p:sp>
        <p:nvSpPr>
          <p:cNvPr id="31" name="Oval 30">
            <a:extLst>
              <a:ext uri="{FF2B5EF4-FFF2-40B4-BE49-F238E27FC236}">
                <a16:creationId xmlns:a16="http://schemas.microsoft.com/office/drawing/2014/main" id="{A0F4C798-1293-BF56-3C72-6416FA2B5122}"/>
              </a:ext>
            </a:extLst>
          </p:cNvPr>
          <p:cNvSpPr/>
          <p:nvPr/>
        </p:nvSpPr>
        <p:spPr>
          <a:xfrm>
            <a:off x="9956130"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50"/>
              <a:t>5</a:t>
            </a:r>
          </a:p>
        </p:txBody>
      </p:sp>
      <p:pic>
        <p:nvPicPr>
          <p:cNvPr id="32" name="Picture 31" descr="A blue check mark in a circle with text&#10;&#10;AI-generated content may be incorrect.">
            <a:extLst>
              <a:ext uri="{FF2B5EF4-FFF2-40B4-BE49-F238E27FC236}">
                <a16:creationId xmlns:a16="http://schemas.microsoft.com/office/drawing/2014/main" id="{021C9704-C6BC-DFCE-7BB9-1CFBADFB9008}"/>
              </a:ext>
            </a:extLst>
          </p:cNvPr>
          <p:cNvPicPr>
            <a:picLocks noChangeAspect="1"/>
          </p:cNvPicPr>
          <p:nvPr/>
        </p:nvPicPr>
        <p:blipFill>
          <a:blip r:embed="rId3"/>
          <a:srcRect l="-493" t="259" r="91129" b="1149"/>
          <a:stretch>
            <a:fillRect/>
          </a:stretch>
        </p:blipFill>
        <p:spPr>
          <a:xfrm>
            <a:off x="1071365" y="5664868"/>
            <a:ext cx="827747" cy="854571"/>
          </a:xfrm>
          <a:prstGeom prst="rect">
            <a:avLst/>
          </a:prstGeom>
        </p:spPr>
      </p:pic>
      <p:pic>
        <p:nvPicPr>
          <p:cNvPr id="33" name="Picture 32" descr="A blue check mark in a circle with text&#10;&#10;AI-generated content may be incorrect.">
            <a:extLst>
              <a:ext uri="{FF2B5EF4-FFF2-40B4-BE49-F238E27FC236}">
                <a16:creationId xmlns:a16="http://schemas.microsoft.com/office/drawing/2014/main" id="{6D5F95B8-B89B-F7DE-3470-C8F468D19D2F}"/>
              </a:ext>
            </a:extLst>
          </p:cNvPr>
          <p:cNvPicPr>
            <a:picLocks noChangeAspect="1"/>
          </p:cNvPicPr>
          <p:nvPr/>
        </p:nvPicPr>
        <p:blipFill>
          <a:blip r:embed="rId3"/>
          <a:srcRect l="21090" t="3448" r="66288" b="1149"/>
          <a:stretch>
            <a:fillRect/>
          </a:stretch>
        </p:blipFill>
        <p:spPr>
          <a:xfrm>
            <a:off x="3318710" y="5684920"/>
            <a:ext cx="1115674" cy="826926"/>
          </a:xfrm>
          <a:prstGeom prst="rect">
            <a:avLst/>
          </a:prstGeom>
        </p:spPr>
      </p:pic>
      <p:pic>
        <p:nvPicPr>
          <p:cNvPr id="34" name="Picture 33" descr="A blue check mark in a circle with text&#10;&#10;AI-generated content may be incorrect.">
            <a:extLst>
              <a:ext uri="{FF2B5EF4-FFF2-40B4-BE49-F238E27FC236}">
                <a16:creationId xmlns:a16="http://schemas.microsoft.com/office/drawing/2014/main" id="{6797FAC6-D223-86F0-2C0A-2E3A7495474F}"/>
              </a:ext>
            </a:extLst>
          </p:cNvPr>
          <p:cNvPicPr>
            <a:picLocks noChangeAspect="1"/>
          </p:cNvPicPr>
          <p:nvPr/>
        </p:nvPicPr>
        <p:blipFill>
          <a:blip r:embed="rId3"/>
          <a:srcRect l="67007" t="1408" r="21429" b="2040"/>
          <a:stretch>
            <a:fillRect/>
          </a:stretch>
        </p:blipFill>
        <p:spPr>
          <a:xfrm>
            <a:off x="8011026" y="5684920"/>
            <a:ext cx="1022211" cy="836890"/>
          </a:xfrm>
          <a:prstGeom prst="rect">
            <a:avLst/>
          </a:prstGeom>
        </p:spPr>
      </p:pic>
      <p:pic>
        <p:nvPicPr>
          <p:cNvPr id="35" name="Picture 34" descr="A blue check mark in a circle with text&#10;&#10;AI-generated content may be incorrect.">
            <a:extLst>
              <a:ext uri="{FF2B5EF4-FFF2-40B4-BE49-F238E27FC236}">
                <a16:creationId xmlns:a16="http://schemas.microsoft.com/office/drawing/2014/main" id="{6ADFA1A5-584F-DCF3-2230-22126B3535F9}"/>
              </a:ext>
            </a:extLst>
          </p:cNvPr>
          <p:cNvPicPr>
            <a:picLocks noChangeAspect="1"/>
          </p:cNvPicPr>
          <p:nvPr/>
        </p:nvPicPr>
        <p:blipFill>
          <a:blip r:embed="rId3"/>
          <a:srcRect l="91270" t="259" b="3190"/>
          <a:stretch>
            <a:fillRect/>
          </a:stretch>
        </p:blipFill>
        <p:spPr>
          <a:xfrm>
            <a:off x="10487525" y="5664868"/>
            <a:ext cx="771670" cy="836890"/>
          </a:xfrm>
          <a:prstGeom prst="rect">
            <a:avLst/>
          </a:prstGeom>
        </p:spPr>
      </p:pic>
      <p:pic>
        <p:nvPicPr>
          <p:cNvPr id="36" name="Picture 35" descr="A blue check mark in a circle with text&#10;&#10;AI-generated content may be incorrect.">
            <a:extLst>
              <a:ext uri="{FF2B5EF4-FFF2-40B4-BE49-F238E27FC236}">
                <a16:creationId xmlns:a16="http://schemas.microsoft.com/office/drawing/2014/main" id="{405E65D5-031B-CF2B-B385-1418001DDB44}"/>
              </a:ext>
            </a:extLst>
          </p:cNvPr>
          <p:cNvPicPr>
            <a:picLocks noChangeAspect="1"/>
          </p:cNvPicPr>
          <p:nvPr/>
        </p:nvPicPr>
        <p:blipFill>
          <a:blip r:embed="rId3"/>
          <a:srcRect l="44018" t="1149" r="36095" b="2299"/>
          <a:stretch>
            <a:fillRect/>
          </a:stretch>
        </p:blipFill>
        <p:spPr>
          <a:xfrm>
            <a:off x="5684920" y="5664867"/>
            <a:ext cx="1757784" cy="836889"/>
          </a:xfrm>
          <a:prstGeom prst="rect">
            <a:avLst/>
          </a:prstGeom>
        </p:spPr>
      </p:pic>
      <p:sp>
        <p:nvSpPr>
          <p:cNvPr id="3" name="TextBox 2">
            <a:extLst>
              <a:ext uri="{FF2B5EF4-FFF2-40B4-BE49-F238E27FC236}">
                <a16:creationId xmlns:a16="http://schemas.microsoft.com/office/drawing/2014/main" id="{241164DB-3DB9-573E-5924-49F5529D26AE}"/>
              </a:ext>
            </a:extLst>
          </p:cNvPr>
          <p:cNvSpPr txBox="1"/>
          <p:nvPr/>
        </p:nvSpPr>
        <p:spPr>
          <a:xfrm>
            <a:off x="10200017" y="16685"/>
            <a:ext cx="2063385" cy="369332"/>
          </a:xfrm>
          <a:prstGeom prst="rect">
            <a:avLst/>
          </a:prstGeom>
          <a:noFill/>
        </p:spPr>
        <p:txBody>
          <a:bodyPr wrap="none" rtlCol="0">
            <a:spAutoFit/>
          </a:bodyPr>
          <a:lstStyle/>
          <a:p>
            <a:r>
              <a:rPr lang="en-US"/>
              <a:t>Sharise Johnathan</a:t>
            </a:r>
          </a:p>
        </p:txBody>
      </p:sp>
    </p:spTree>
    <p:extLst>
      <p:ext uri="{BB962C8B-B14F-4D97-AF65-F5344CB8AC3E}">
        <p14:creationId xmlns:p14="http://schemas.microsoft.com/office/powerpoint/2010/main" val="2390591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336F64-58AF-9F54-1920-A0446189AD38}"/>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45AF368-6ACC-9EDE-6878-6536B6325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E1DAA-BB8D-E6A5-04E6-889CD882A4E4}"/>
              </a:ext>
            </a:extLst>
          </p:cNvPr>
          <p:cNvSpPr>
            <a:spLocks noGrp="1"/>
          </p:cNvSpPr>
          <p:nvPr>
            <p:ph type="title"/>
          </p:nvPr>
        </p:nvSpPr>
        <p:spPr>
          <a:xfrm>
            <a:off x="1286933" y="609600"/>
            <a:ext cx="10197494" cy="1099457"/>
          </a:xfrm>
        </p:spPr>
        <p:txBody>
          <a:bodyPr>
            <a:normAutofit/>
          </a:bodyPr>
          <a:lstStyle/>
          <a:p>
            <a:r>
              <a:rPr lang="en-GB"/>
              <a:t>App Interface / UI Design</a:t>
            </a:r>
          </a:p>
        </p:txBody>
      </p:sp>
      <p:sp>
        <p:nvSpPr>
          <p:cNvPr id="20" name="Isosceles Triangle 19">
            <a:extLst>
              <a:ext uri="{FF2B5EF4-FFF2-40B4-BE49-F238E27FC236}">
                <a16:creationId xmlns:a16="http://schemas.microsoft.com/office/drawing/2014/main" id="{8D1A209D-19EF-8339-97BB-B789270F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276BD182-C39E-0E9A-99B9-C05D8B8FE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Content Placeholder 5" descr="A screenshot of a mobile application&#10;&#10;AI-generated content may be incorrect.">
            <a:extLst>
              <a:ext uri="{FF2B5EF4-FFF2-40B4-BE49-F238E27FC236}">
                <a16:creationId xmlns:a16="http://schemas.microsoft.com/office/drawing/2014/main" id="{8139951A-E2EA-CA3E-2724-0944378A0803}"/>
              </a:ext>
            </a:extLst>
          </p:cNvPr>
          <p:cNvPicPr>
            <a:picLocks noGrp="1" noChangeAspect="1"/>
          </p:cNvPicPr>
          <p:nvPr>
            <p:ph idx="1"/>
          </p:nvPr>
        </p:nvPicPr>
        <p:blipFill>
          <a:blip r:embed="rId2"/>
          <a:srcRect l="1297" t="1897" r="27083" b="46001"/>
          <a:stretch>
            <a:fillRect/>
          </a:stretch>
        </p:blipFill>
        <p:spPr>
          <a:xfrm>
            <a:off x="543735" y="2050737"/>
            <a:ext cx="6641897" cy="3478381"/>
          </a:xfrm>
          <a:prstGeom prst="rect">
            <a:avLst/>
          </a:prstGeom>
        </p:spPr>
      </p:pic>
      <p:pic>
        <p:nvPicPr>
          <p:cNvPr id="11" name="Picture 10" descr="A screenshot of a mobile application&#10;&#10;AI-generated content may be incorrect.">
            <a:extLst>
              <a:ext uri="{FF2B5EF4-FFF2-40B4-BE49-F238E27FC236}">
                <a16:creationId xmlns:a16="http://schemas.microsoft.com/office/drawing/2014/main" id="{31219584-3B49-AAE4-5E3E-326620CAA337}"/>
              </a:ext>
            </a:extLst>
          </p:cNvPr>
          <p:cNvPicPr>
            <a:picLocks noChangeAspect="1"/>
          </p:cNvPicPr>
          <p:nvPr/>
        </p:nvPicPr>
        <p:blipFill>
          <a:blip r:embed="rId2"/>
          <a:srcRect l="73088" t="1590" r="1700" b="45741"/>
          <a:stretch>
            <a:fillRect/>
          </a:stretch>
        </p:blipFill>
        <p:spPr>
          <a:xfrm>
            <a:off x="9604253" y="2054005"/>
            <a:ext cx="2322497" cy="3487899"/>
          </a:xfrm>
          <a:prstGeom prst="rect">
            <a:avLst/>
          </a:prstGeom>
        </p:spPr>
      </p:pic>
      <p:pic>
        <p:nvPicPr>
          <p:cNvPr id="13" name="Content Placeholder 5" descr="A screenshot of a mobile application&#10;&#10;AI-generated content may be incorrect.">
            <a:extLst>
              <a:ext uri="{FF2B5EF4-FFF2-40B4-BE49-F238E27FC236}">
                <a16:creationId xmlns:a16="http://schemas.microsoft.com/office/drawing/2014/main" id="{DC8CD3B8-56FE-6656-F4A0-6E1873FB7030}"/>
              </a:ext>
            </a:extLst>
          </p:cNvPr>
          <p:cNvPicPr>
            <a:picLocks noChangeAspect="1"/>
          </p:cNvPicPr>
          <p:nvPr/>
        </p:nvPicPr>
        <p:blipFill>
          <a:blip r:embed="rId2"/>
          <a:srcRect l="48143" t="54039" r="26760" b="2334"/>
          <a:stretch>
            <a:fillRect/>
          </a:stretch>
        </p:blipFill>
        <p:spPr>
          <a:xfrm>
            <a:off x="7185939" y="2050737"/>
            <a:ext cx="2406371" cy="3486399"/>
          </a:xfrm>
          <a:prstGeom prst="rect">
            <a:avLst/>
          </a:prstGeom>
        </p:spPr>
      </p:pic>
      <p:pic>
        <p:nvPicPr>
          <p:cNvPr id="4" name="Content Placeholder 4" descr="A screenshot of a mobile application&#10;&#10;AI-generated content may be incorrect.">
            <a:extLst>
              <a:ext uri="{FF2B5EF4-FFF2-40B4-BE49-F238E27FC236}">
                <a16:creationId xmlns:a16="http://schemas.microsoft.com/office/drawing/2014/main" id="{7BBB4EDC-8A6A-D1B1-DA50-801B5A381AC7}"/>
              </a:ext>
            </a:extLst>
          </p:cNvPr>
          <p:cNvPicPr>
            <a:picLocks noChangeAspect="1"/>
          </p:cNvPicPr>
          <p:nvPr/>
        </p:nvPicPr>
        <p:blipFill>
          <a:blip r:embed="rId3"/>
          <a:srcRect l="4677" t="19433" r="78531" b="72463"/>
          <a:stretch>
            <a:fillRect/>
          </a:stretch>
        </p:blipFill>
        <p:spPr>
          <a:xfrm>
            <a:off x="706671" y="1440727"/>
            <a:ext cx="1724097" cy="604335"/>
          </a:xfrm>
          <a:prstGeom prst="rect">
            <a:avLst/>
          </a:prstGeom>
        </p:spPr>
      </p:pic>
      <p:sp>
        <p:nvSpPr>
          <p:cNvPr id="5" name="TextBox 4">
            <a:extLst>
              <a:ext uri="{FF2B5EF4-FFF2-40B4-BE49-F238E27FC236}">
                <a16:creationId xmlns:a16="http://schemas.microsoft.com/office/drawing/2014/main" id="{BBBA2918-7E8E-6E11-E2CA-189FFD757354}"/>
              </a:ext>
            </a:extLst>
          </p:cNvPr>
          <p:cNvSpPr txBox="1"/>
          <p:nvPr/>
        </p:nvSpPr>
        <p:spPr>
          <a:xfrm>
            <a:off x="1231786" y="1164985"/>
            <a:ext cx="620568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Clean simple and supportive design for everyday use</a:t>
            </a:r>
          </a:p>
        </p:txBody>
      </p:sp>
      <p:pic>
        <p:nvPicPr>
          <p:cNvPr id="3" name="Content Placeholder 4" descr="A screenshot of a mobile application&#10;&#10;AI-generated content may be incorrect.">
            <a:extLst>
              <a:ext uri="{FF2B5EF4-FFF2-40B4-BE49-F238E27FC236}">
                <a16:creationId xmlns:a16="http://schemas.microsoft.com/office/drawing/2014/main" id="{E37FFA29-36D7-4A34-E24A-E1271ED501E5}"/>
              </a:ext>
            </a:extLst>
          </p:cNvPr>
          <p:cNvPicPr>
            <a:picLocks noChangeAspect="1"/>
          </p:cNvPicPr>
          <p:nvPr/>
        </p:nvPicPr>
        <p:blipFill>
          <a:blip r:embed="rId3"/>
          <a:srcRect l="23980" t="19362" r="41191" b="72570"/>
          <a:stretch>
            <a:fillRect/>
          </a:stretch>
        </p:blipFill>
        <p:spPr>
          <a:xfrm>
            <a:off x="3136909" y="1444498"/>
            <a:ext cx="3918580" cy="610772"/>
          </a:xfrm>
          <a:prstGeom prst="rect">
            <a:avLst/>
          </a:prstGeom>
        </p:spPr>
      </p:pic>
      <p:pic>
        <p:nvPicPr>
          <p:cNvPr id="6" name="Content Placeholder 4" descr="A screenshot of a mobile application&#10;&#10;AI-generated content may be incorrect.">
            <a:extLst>
              <a:ext uri="{FF2B5EF4-FFF2-40B4-BE49-F238E27FC236}">
                <a16:creationId xmlns:a16="http://schemas.microsoft.com/office/drawing/2014/main" id="{13B896A3-5187-F4BF-A3DF-43D0D6A3AE11}"/>
              </a:ext>
            </a:extLst>
          </p:cNvPr>
          <p:cNvPicPr>
            <a:picLocks noChangeAspect="1"/>
          </p:cNvPicPr>
          <p:nvPr/>
        </p:nvPicPr>
        <p:blipFill>
          <a:blip r:embed="rId3"/>
          <a:srcRect l="59869" t="19944" r="22757" b="72094"/>
          <a:stretch>
            <a:fillRect/>
          </a:stretch>
        </p:blipFill>
        <p:spPr>
          <a:xfrm>
            <a:off x="7543655" y="1466817"/>
            <a:ext cx="1954692" cy="602786"/>
          </a:xfrm>
          <a:prstGeom prst="rect">
            <a:avLst/>
          </a:prstGeom>
        </p:spPr>
      </p:pic>
      <p:pic>
        <p:nvPicPr>
          <p:cNvPr id="7" name="Content Placeholder 4" descr="A screenshot of a mobile application&#10;&#10;AI-generated content may be incorrect.">
            <a:extLst>
              <a:ext uri="{FF2B5EF4-FFF2-40B4-BE49-F238E27FC236}">
                <a16:creationId xmlns:a16="http://schemas.microsoft.com/office/drawing/2014/main" id="{8043191A-AB93-D396-841F-A2B87270F5CB}"/>
              </a:ext>
            </a:extLst>
          </p:cNvPr>
          <p:cNvPicPr>
            <a:picLocks noChangeAspect="1"/>
          </p:cNvPicPr>
          <p:nvPr/>
        </p:nvPicPr>
        <p:blipFill>
          <a:blip r:embed="rId3"/>
          <a:srcRect l="78303" t="19889" r="5066" b="72764"/>
          <a:stretch>
            <a:fillRect/>
          </a:stretch>
        </p:blipFill>
        <p:spPr>
          <a:xfrm>
            <a:off x="10059172" y="1444298"/>
            <a:ext cx="1871132" cy="556182"/>
          </a:xfrm>
          <a:prstGeom prst="rect">
            <a:avLst/>
          </a:prstGeom>
        </p:spPr>
      </p:pic>
      <p:sp>
        <p:nvSpPr>
          <p:cNvPr id="12" name="Rectangle: Rounded Corners 11">
            <a:extLst>
              <a:ext uri="{FF2B5EF4-FFF2-40B4-BE49-F238E27FC236}">
                <a16:creationId xmlns:a16="http://schemas.microsoft.com/office/drawing/2014/main" id="{C903EFED-CCC5-2994-928A-D7A5F1582EAE}"/>
              </a:ext>
            </a:extLst>
          </p:cNvPr>
          <p:cNvSpPr/>
          <p:nvPr/>
        </p:nvSpPr>
        <p:spPr>
          <a:xfrm>
            <a:off x="872287" y="5634789"/>
            <a:ext cx="10066421" cy="1112920"/>
          </a:xfrm>
          <a:prstGeom prst="roundRect">
            <a:avLst/>
          </a:prstGeom>
          <a:solidFill>
            <a:schemeClr val="bg1"/>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Content Placeholder 4" descr="A screenshot of a mobile application&#10;&#10;AI-generated content may be incorrect.">
            <a:extLst>
              <a:ext uri="{FF2B5EF4-FFF2-40B4-BE49-F238E27FC236}">
                <a16:creationId xmlns:a16="http://schemas.microsoft.com/office/drawing/2014/main" id="{AB527A31-B6EE-7EED-2EBC-0C166826B4F7}"/>
              </a:ext>
            </a:extLst>
          </p:cNvPr>
          <p:cNvPicPr>
            <a:picLocks noChangeAspect="1"/>
          </p:cNvPicPr>
          <p:nvPr/>
        </p:nvPicPr>
        <p:blipFill>
          <a:blip r:embed="rId3"/>
          <a:srcRect l="5704" t="81167" r="6150" b="8223"/>
          <a:stretch>
            <a:fillRect/>
          </a:stretch>
        </p:blipFill>
        <p:spPr>
          <a:xfrm>
            <a:off x="949116" y="5765131"/>
            <a:ext cx="9917301" cy="803234"/>
          </a:xfrm>
          <a:prstGeom prst="rect">
            <a:avLst/>
          </a:prstGeom>
        </p:spPr>
      </p:pic>
      <p:sp>
        <p:nvSpPr>
          <p:cNvPr id="14" name="TextBox 13">
            <a:extLst>
              <a:ext uri="{FF2B5EF4-FFF2-40B4-BE49-F238E27FC236}">
                <a16:creationId xmlns:a16="http://schemas.microsoft.com/office/drawing/2014/main" id="{99C47EB9-9F4B-BF80-399B-4A30A94933D3}"/>
              </a:ext>
            </a:extLst>
          </p:cNvPr>
          <p:cNvSpPr txBox="1"/>
          <p:nvPr/>
        </p:nvSpPr>
        <p:spPr>
          <a:xfrm>
            <a:off x="10087491" y="9160"/>
            <a:ext cx="2063385" cy="369332"/>
          </a:xfrm>
          <a:prstGeom prst="rect">
            <a:avLst/>
          </a:prstGeom>
          <a:noFill/>
        </p:spPr>
        <p:txBody>
          <a:bodyPr wrap="none" rtlCol="0">
            <a:spAutoFit/>
          </a:bodyPr>
          <a:lstStyle/>
          <a:p>
            <a:r>
              <a:rPr lang="en-US"/>
              <a:t>Sharise Johnathan</a:t>
            </a:r>
          </a:p>
        </p:txBody>
      </p:sp>
    </p:spTree>
    <p:extLst>
      <p:ext uri="{BB962C8B-B14F-4D97-AF65-F5344CB8AC3E}">
        <p14:creationId xmlns:p14="http://schemas.microsoft.com/office/powerpoint/2010/main" val="2839125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Title 1">
            <a:extLst>
              <a:ext uri="{FF2B5EF4-FFF2-40B4-BE49-F238E27FC236}">
                <a16:creationId xmlns:a16="http://schemas.microsoft.com/office/drawing/2014/main" id="{FA7EDF68-21BA-2BA1-5422-1492608F920C}"/>
              </a:ext>
            </a:extLst>
          </p:cNvPr>
          <p:cNvSpPr txBox="1">
            <a:spLocks/>
          </p:cNvSpPr>
          <p:nvPr/>
        </p:nvSpPr>
        <p:spPr>
          <a:xfrm>
            <a:off x="1018229" y="609600"/>
            <a:ext cx="8596668" cy="7894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Design Highlights</a:t>
            </a:r>
          </a:p>
        </p:txBody>
      </p:sp>
      <p:sp>
        <p:nvSpPr>
          <p:cNvPr id="7" name="TextBox 6">
            <a:extLst>
              <a:ext uri="{FF2B5EF4-FFF2-40B4-BE49-F238E27FC236}">
                <a16:creationId xmlns:a16="http://schemas.microsoft.com/office/drawing/2014/main" id="{6C314AE1-8F5D-C630-9D7A-B3A64A434423}"/>
              </a:ext>
            </a:extLst>
          </p:cNvPr>
          <p:cNvSpPr txBox="1"/>
          <p:nvPr/>
        </p:nvSpPr>
        <p:spPr>
          <a:xfrm>
            <a:off x="681789" y="1263314"/>
            <a:ext cx="599112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Thoughtful design choices that create a simple, supportive and effective experience</a:t>
            </a:r>
          </a:p>
        </p:txBody>
      </p:sp>
      <p:pic>
        <p:nvPicPr>
          <p:cNvPr id="11" name="Content Placeholder 5" descr="A screenshot of a mobile application&#10;&#10;AI-generated content may be incorrect.">
            <a:extLst>
              <a:ext uri="{FF2B5EF4-FFF2-40B4-BE49-F238E27FC236}">
                <a16:creationId xmlns:a16="http://schemas.microsoft.com/office/drawing/2014/main" id="{90325012-9FAC-62D5-3F7B-0B321BF3E74A}"/>
              </a:ext>
            </a:extLst>
          </p:cNvPr>
          <p:cNvPicPr>
            <a:picLocks noChangeAspect="1"/>
          </p:cNvPicPr>
          <p:nvPr/>
        </p:nvPicPr>
        <p:blipFill>
          <a:blip r:embed="rId2"/>
          <a:srcRect l="26422" t="1944" r="51618" b="46051"/>
          <a:stretch>
            <a:fillRect/>
          </a:stretch>
        </p:blipFill>
        <p:spPr>
          <a:xfrm>
            <a:off x="1019398" y="3380680"/>
            <a:ext cx="2133548" cy="3471904"/>
          </a:xfrm>
          <a:prstGeom prst="rect">
            <a:avLst/>
          </a:prstGeom>
        </p:spPr>
      </p:pic>
      <p:pic>
        <p:nvPicPr>
          <p:cNvPr id="14" name="Content Placeholder 5" descr="A screenshot of a mobile application&#10;&#10;AI-generated content may be incorrect.">
            <a:extLst>
              <a:ext uri="{FF2B5EF4-FFF2-40B4-BE49-F238E27FC236}">
                <a16:creationId xmlns:a16="http://schemas.microsoft.com/office/drawing/2014/main" id="{E90C99FD-B9B0-9CF5-2A87-B6ED336CB9B7}"/>
              </a:ext>
            </a:extLst>
          </p:cNvPr>
          <p:cNvPicPr>
            <a:picLocks noChangeAspect="1"/>
          </p:cNvPicPr>
          <p:nvPr/>
        </p:nvPicPr>
        <p:blipFill>
          <a:blip r:embed="rId2"/>
          <a:srcRect l="51307" t="54236" r="26808" b="2345"/>
          <a:stretch>
            <a:fillRect/>
          </a:stretch>
        </p:blipFill>
        <p:spPr>
          <a:xfrm>
            <a:off x="6369493" y="3376922"/>
            <a:ext cx="2053988" cy="3475508"/>
          </a:xfrm>
          <a:prstGeom prst="rect">
            <a:avLst/>
          </a:prstGeom>
        </p:spPr>
      </p:pic>
      <p:pic>
        <p:nvPicPr>
          <p:cNvPr id="16" name="Picture 15" descr="A screenshot of a mobile application&#10;&#10;AI-generated content may be incorrect.">
            <a:extLst>
              <a:ext uri="{FF2B5EF4-FFF2-40B4-BE49-F238E27FC236}">
                <a16:creationId xmlns:a16="http://schemas.microsoft.com/office/drawing/2014/main" id="{3A97F45D-29E2-78C6-8E16-36B6C31FF2CC}"/>
              </a:ext>
            </a:extLst>
          </p:cNvPr>
          <p:cNvPicPr>
            <a:picLocks noChangeAspect="1"/>
          </p:cNvPicPr>
          <p:nvPr/>
        </p:nvPicPr>
        <p:blipFill>
          <a:blip r:embed="rId2"/>
          <a:srcRect l="76278" t="1515" r="1741" b="45758"/>
          <a:stretch>
            <a:fillRect/>
          </a:stretch>
        </p:blipFill>
        <p:spPr>
          <a:xfrm>
            <a:off x="9143314" y="3375040"/>
            <a:ext cx="2117492" cy="3481469"/>
          </a:xfrm>
          <a:prstGeom prst="rect">
            <a:avLst/>
          </a:prstGeom>
        </p:spPr>
      </p:pic>
      <p:pic>
        <p:nvPicPr>
          <p:cNvPr id="17" name="Content Placeholder 5" descr="A screenshot of a mobile application&#10;&#10;AI-generated content may be incorrect.">
            <a:extLst>
              <a:ext uri="{FF2B5EF4-FFF2-40B4-BE49-F238E27FC236}">
                <a16:creationId xmlns:a16="http://schemas.microsoft.com/office/drawing/2014/main" id="{C77DEC99-1138-452D-B895-BA2F415D16B6}"/>
              </a:ext>
            </a:extLst>
          </p:cNvPr>
          <p:cNvPicPr>
            <a:picLocks noChangeAspect="1"/>
          </p:cNvPicPr>
          <p:nvPr/>
        </p:nvPicPr>
        <p:blipFill>
          <a:blip r:embed="rId2"/>
          <a:srcRect l="51618" t="1944" r="27093" b="46051"/>
          <a:stretch>
            <a:fillRect/>
          </a:stretch>
        </p:blipFill>
        <p:spPr>
          <a:xfrm>
            <a:off x="3773385" y="3379609"/>
            <a:ext cx="1974258" cy="3471904"/>
          </a:xfrm>
          <a:prstGeom prst="rect">
            <a:avLst/>
          </a:prstGeom>
        </p:spPr>
      </p:pic>
      <p:cxnSp>
        <p:nvCxnSpPr>
          <p:cNvPr id="18" name="Straight Arrow Connector 17">
            <a:extLst>
              <a:ext uri="{FF2B5EF4-FFF2-40B4-BE49-F238E27FC236}">
                <a16:creationId xmlns:a16="http://schemas.microsoft.com/office/drawing/2014/main" id="{889033D7-72CA-C9CB-2C0D-6D10FF12DD8D}"/>
              </a:ext>
            </a:extLst>
          </p:cNvPr>
          <p:cNvCxnSpPr/>
          <p:nvPr/>
        </p:nvCxnSpPr>
        <p:spPr>
          <a:xfrm flipV="1">
            <a:off x="8845377" y="2388973"/>
            <a:ext cx="10297" cy="403654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CAC2084-B4D3-4066-D6CE-67E56E75BEAA}"/>
              </a:ext>
            </a:extLst>
          </p:cNvPr>
          <p:cNvCxnSpPr>
            <a:cxnSpLocks/>
          </p:cNvCxnSpPr>
          <p:nvPr/>
        </p:nvCxnSpPr>
        <p:spPr>
          <a:xfrm flipV="1">
            <a:off x="3562864" y="2388973"/>
            <a:ext cx="10297" cy="403654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09861D8-BFE5-D9E8-2E5F-F558C9D0774B}"/>
              </a:ext>
            </a:extLst>
          </p:cNvPr>
          <p:cNvCxnSpPr>
            <a:cxnSpLocks/>
          </p:cNvCxnSpPr>
          <p:nvPr/>
        </p:nvCxnSpPr>
        <p:spPr>
          <a:xfrm flipV="1">
            <a:off x="6034215" y="2388973"/>
            <a:ext cx="10297" cy="403654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83DEE360-2170-644F-8707-B4F26C9E0C58}"/>
              </a:ext>
            </a:extLst>
          </p:cNvPr>
          <p:cNvSpPr txBox="1"/>
          <p:nvPr/>
        </p:nvSpPr>
        <p:spPr>
          <a:xfrm>
            <a:off x="1103976" y="2746125"/>
            <a:ext cx="21296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Simple layouts and minimal choices make the app easy to understand and use </a:t>
            </a:r>
            <a:endParaRPr lang="en-US">
              <a:solidFill>
                <a:schemeClr val="tx1">
                  <a:lumMod val="76000"/>
                  <a:lumOff val="24000"/>
                </a:schemeClr>
              </a:solidFill>
            </a:endParaRPr>
          </a:p>
        </p:txBody>
      </p:sp>
      <p:sp>
        <p:nvSpPr>
          <p:cNvPr id="22" name="TextBox 21">
            <a:extLst>
              <a:ext uri="{FF2B5EF4-FFF2-40B4-BE49-F238E27FC236}">
                <a16:creationId xmlns:a16="http://schemas.microsoft.com/office/drawing/2014/main" id="{6254746B-B5AB-882B-4E21-07D7FAA5C460}"/>
              </a:ext>
            </a:extLst>
          </p:cNvPr>
          <p:cNvSpPr txBox="1"/>
          <p:nvPr/>
        </p:nvSpPr>
        <p:spPr>
          <a:xfrm>
            <a:off x="3853355" y="2643152"/>
            <a:ext cx="197518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Streaks, rewards and positive feedback build motivation and support consistency</a:t>
            </a:r>
          </a:p>
        </p:txBody>
      </p:sp>
      <p:sp>
        <p:nvSpPr>
          <p:cNvPr id="23" name="TextBox 22">
            <a:extLst>
              <a:ext uri="{FF2B5EF4-FFF2-40B4-BE49-F238E27FC236}">
                <a16:creationId xmlns:a16="http://schemas.microsoft.com/office/drawing/2014/main" id="{35ED05E8-D950-C6CF-9220-BB7DA43177B0}"/>
              </a:ext>
            </a:extLst>
          </p:cNvPr>
          <p:cNvSpPr txBox="1"/>
          <p:nvPr/>
        </p:nvSpPr>
        <p:spPr>
          <a:xfrm>
            <a:off x="6407084" y="2787314"/>
            <a:ext cx="19751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Familiar layout, icons and navigation are used across all screens </a:t>
            </a:r>
          </a:p>
        </p:txBody>
      </p:sp>
      <p:sp>
        <p:nvSpPr>
          <p:cNvPr id="24" name="TextBox 23">
            <a:extLst>
              <a:ext uri="{FF2B5EF4-FFF2-40B4-BE49-F238E27FC236}">
                <a16:creationId xmlns:a16="http://schemas.microsoft.com/office/drawing/2014/main" id="{F78F044A-35B1-0A2E-56B7-515C7D9EAAE1}"/>
              </a:ext>
            </a:extLst>
          </p:cNvPr>
          <p:cNvSpPr txBox="1"/>
          <p:nvPr/>
        </p:nvSpPr>
        <p:spPr>
          <a:xfrm>
            <a:off x="9290327" y="2735827"/>
            <a:ext cx="19751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Reminders, restock alerts and emergency support address real-life needs</a:t>
            </a:r>
          </a:p>
        </p:txBody>
      </p:sp>
      <p:pic>
        <p:nvPicPr>
          <p:cNvPr id="26" name="Picture 25" descr="A white paper with blue text&#10;&#10;AI-generated content may be incorrect.">
            <a:extLst>
              <a:ext uri="{FF2B5EF4-FFF2-40B4-BE49-F238E27FC236}">
                <a16:creationId xmlns:a16="http://schemas.microsoft.com/office/drawing/2014/main" id="{48F9DE6A-EF6B-F32F-4102-7641F16C1E10}"/>
              </a:ext>
            </a:extLst>
          </p:cNvPr>
          <p:cNvPicPr>
            <a:picLocks noChangeAspect="1"/>
          </p:cNvPicPr>
          <p:nvPr/>
        </p:nvPicPr>
        <p:blipFill>
          <a:blip r:embed="rId3"/>
          <a:srcRect l="7535" t="556" r="81726" b="35660"/>
          <a:stretch>
            <a:fillRect/>
          </a:stretch>
        </p:blipFill>
        <p:spPr>
          <a:xfrm>
            <a:off x="1649733" y="1638299"/>
            <a:ext cx="870702" cy="714609"/>
          </a:xfrm>
          <a:prstGeom prst="rect">
            <a:avLst/>
          </a:prstGeom>
        </p:spPr>
      </p:pic>
      <p:pic>
        <p:nvPicPr>
          <p:cNvPr id="27" name="Picture 26" descr="A white paper with blue text&#10;&#10;AI-generated content may be incorrect.">
            <a:extLst>
              <a:ext uri="{FF2B5EF4-FFF2-40B4-BE49-F238E27FC236}">
                <a16:creationId xmlns:a16="http://schemas.microsoft.com/office/drawing/2014/main" id="{4C2E18DD-2BBA-7AA1-E245-88A71B052AF0}"/>
              </a:ext>
            </a:extLst>
          </p:cNvPr>
          <p:cNvPicPr>
            <a:picLocks noChangeAspect="1"/>
          </p:cNvPicPr>
          <p:nvPr/>
        </p:nvPicPr>
        <p:blipFill>
          <a:blip r:embed="rId3"/>
          <a:srcRect l="33122" r="56403" b="34259"/>
          <a:stretch>
            <a:fillRect/>
          </a:stretch>
        </p:blipFill>
        <p:spPr>
          <a:xfrm>
            <a:off x="4343786" y="1638299"/>
            <a:ext cx="849275" cy="736525"/>
          </a:xfrm>
          <a:prstGeom prst="rect">
            <a:avLst/>
          </a:prstGeom>
        </p:spPr>
      </p:pic>
      <p:pic>
        <p:nvPicPr>
          <p:cNvPr id="28" name="Picture 27" descr="A white paper with blue text&#10;&#10;AI-generated content may be incorrect.">
            <a:extLst>
              <a:ext uri="{FF2B5EF4-FFF2-40B4-BE49-F238E27FC236}">
                <a16:creationId xmlns:a16="http://schemas.microsoft.com/office/drawing/2014/main" id="{DE13BD04-19ED-7009-0D90-7845C3EF8040}"/>
              </a:ext>
            </a:extLst>
          </p:cNvPr>
          <p:cNvPicPr>
            <a:picLocks noChangeAspect="1"/>
          </p:cNvPicPr>
          <p:nvPr/>
        </p:nvPicPr>
        <p:blipFill>
          <a:blip r:embed="rId3"/>
          <a:srcRect l="56091" r="29738" b="37963"/>
          <a:stretch>
            <a:fillRect/>
          </a:stretch>
        </p:blipFill>
        <p:spPr>
          <a:xfrm>
            <a:off x="6753353" y="1638298"/>
            <a:ext cx="1148849" cy="695031"/>
          </a:xfrm>
          <a:prstGeom prst="rect">
            <a:avLst/>
          </a:prstGeom>
        </p:spPr>
      </p:pic>
      <p:pic>
        <p:nvPicPr>
          <p:cNvPr id="29" name="Picture 28" descr="A white paper with blue text&#10;&#10;AI-generated content may be incorrect.">
            <a:extLst>
              <a:ext uri="{FF2B5EF4-FFF2-40B4-BE49-F238E27FC236}">
                <a16:creationId xmlns:a16="http://schemas.microsoft.com/office/drawing/2014/main" id="{093E414F-9681-903B-FAE6-564CBE545D76}"/>
              </a:ext>
            </a:extLst>
          </p:cNvPr>
          <p:cNvPicPr>
            <a:picLocks noChangeAspect="1"/>
          </p:cNvPicPr>
          <p:nvPr/>
        </p:nvPicPr>
        <p:blipFill>
          <a:blip r:embed="rId3"/>
          <a:srcRect l="82487" t="-2237" r="3680" b="36111"/>
          <a:stretch>
            <a:fillRect/>
          </a:stretch>
        </p:blipFill>
        <p:spPr>
          <a:xfrm>
            <a:off x="9646893" y="1541341"/>
            <a:ext cx="1121446" cy="740839"/>
          </a:xfrm>
          <a:prstGeom prst="rect">
            <a:avLst/>
          </a:prstGeom>
        </p:spPr>
      </p:pic>
      <p:sp>
        <p:nvSpPr>
          <p:cNvPr id="30" name="TextBox 29">
            <a:extLst>
              <a:ext uri="{FF2B5EF4-FFF2-40B4-BE49-F238E27FC236}">
                <a16:creationId xmlns:a16="http://schemas.microsoft.com/office/drawing/2014/main" id="{BC06BCF7-E4A5-5EE7-8307-58CB41E9EEB3}"/>
              </a:ext>
            </a:extLst>
          </p:cNvPr>
          <p:cNvSpPr txBox="1"/>
          <p:nvPr/>
        </p:nvSpPr>
        <p:spPr>
          <a:xfrm>
            <a:off x="1307756" y="2388973"/>
            <a:ext cx="21109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2">
                    <a:lumMod val="49000"/>
                  </a:schemeClr>
                </a:solidFill>
              </a:rPr>
              <a:t>1.Reduces Cognitive Load</a:t>
            </a:r>
            <a:endParaRPr lang="en-US">
              <a:solidFill>
                <a:schemeClr val="accent2">
                  <a:lumMod val="49000"/>
                </a:schemeClr>
              </a:solidFill>
            </a:endParaRPr>
          </a:p>
        </p:txBody>
      </p:sp>
      <p:sp>
        <p:nvSpPr>
          <p:cNvPr id="31" name="TextBox 30">
            <a:extLst>
              <a:ext uri="{FF2B5EF4-FFF2-40B4-BE49-F238E27FC236}">
                <a16:creationId xmlns:a16="http://schemas.microsoft.com/office/drawing/2014/main" id="{911FF542-705B-455F-C681-E01799B5FF95}"/>
              </a:ext>
            </a:extLst>
          </p:cNvPr>
          <p:cNvSpPr txBox="1"/>
          <p:nvPr/>
        </p:nvSpPr>
        <p:spPr>
          <a:xfrm>
            <a:off x="3676134" y="2388973"/>
            <a:ext cx="27802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2">
                    <a:lumMod val="49000"/>
                  </a:schemeClr>
                </a:solidFill>
              </a:rPr>
              <a:t>2.Encourages Habits Formation</a:t>
            </a:r>
            <a:endParaRPr lang="en-US">
              <a:solidFill>
                <a:schemeClr val="accent2">
                  <a:lumMod val="49000"/>
                </a:schemeClr>
              </a:solidFill>
            </a:endParaRPr>
          </a:p>
        </p:txBody>
      </p:sp>
      <p:sp>
        <p:nvSpPr>
          <p:cNvPr id="32" name="TextBox 31">
            <a:extLst>
              <a:ext uri="{FF2B5EF4-FFF2-40B4-BE49-F238E27FC236}">
                <a16:creationId xmlns:a16="http://schemas.microsoft.com/office/drawing/2014/main" id="{323FBAA9-836B-0CAD-ECF0-62E0E791A06B}"/>
              </a:ext>
            </a:extLst>
          </p:cNvPr>
          <p:cNvSpPr txBox="1"/>
          <p:nvPr/>
        </p:nvSpPr>
        <p:spPr>
          <a:xfrm>
            <a:off x="6374026" y="2388973"/>
            <a:ext cx="27802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2">
                    <a:lumMod val="49000"/>
                  </a:schemeClr>
                </a:solidFill>
              </a:rPr>
              <a:t>3.Consistent &amp; Predictable</a:t>
            </a:r>
          </a:p>
        </p:txBody>
      </p:sp>
      <p:sp>
        <p:nvSpPr>
          <p:cNvPr id="33" name="TextBox 32">
            <a:extLst>
              <a:ext uri="{FF2B5EF4-FFF2-40B4-BE49-F238E27FC236}">
                <a16:creationId xmlns:a16="http://schemas.microsoft.com/office/drawing/2014/main" id="{273497D5-F68F-29A9-6F44-8D35A8E0A5F3}"/>
              </a:ext>
            </a:extLst>
          </p:cNvPr>
          <p:cNvSpPr txBox="1"/>
          <p:nvPr/>
        </p:nvSpPr>
        <p:spPr>
          <a:xfrm>
            <a:off x="9411728" y="2388973"/>
            <a:ext cx="27802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2">
                    <a:lumMod val="49000"/>
                  </a:schemeClr>
                </a:solidFill>
              </a:rPr>
              <a:t>4.Design for Real Life</a:t>
            </a:r>
            <a:endParaRPr lang="en-US">
              <a:solidFill>
                <a:schemeClr val="accent2">
                  <a:lumMod val="49000"/>
                </a:schemeClr>
              </a:solidFill>
            </a:endParaRPr>
          </a:p>
        </p:txBody>
      </p:sp>
      <p:sp>
        <p:nvSpPr>
          <p:cNvPr id="3" name="TextBox 2">
            <a:extLst>
              <a:ext uri="{FF2B5EF4-FFF2-40B4-BE49-F238E27FC236}">
                <a16:creationId xmlns:a16="http://schemas.microsoft.com/office/drawing/2014/main" id="{2FDB8DC9-EFE6-B7C1-31FC-5E929BE134E1}"/>
              </a:ext>
            </a:extLst>
          </p:cNvPr>
          <p:cNvSpPr txBox="1"/>
          <p:nvPr/>
        </p:nvSpPr>
        <p:spPr>
          <a:xfrm>
            <a:off x="10128611" y="9447"/>
            <a:ext cx="2063385" cy="369332"/>
          </a:xfrm>
          <a:prstGeom prst="rect">
            <a:avLst/>
          </a:prstGeom>
          <a:noFill/>
        </p:spPr>
        <p:txBody>
          <a:bodyPr wrap="none" rtlCol="0">
            <a:spAutoFit/>
          </a:bodyPr>
          <a:lstStyle/>
          <a:p>
            <a:r>
              <a:rPr lang="en-US"/>
              <a:t>Sharise Johnathan</a:t>
            </a:r>
          </a:p>
        </p:txBody>
      </p:sp>
    </p:spTree>
    <p:extLst>
      <p:ext uri="{BB962C8B-B14F-4D97-AF65-F5344CB8AC3E}">
        <p14:creationId xmlns:p14="http://schemas.microsoft.com/office/powerpoint/2010/main" val="543004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CAFF8-82A3-E460-93BF-6C9B8B6F020A}"/>
              </a:ext>
            </a:extLst>
          </p:cNvPr>
          <p:cNvSpPr>
            <a:spLocks noGrp="1"/>
          </p:cNvSpPr>
          <p:nvPr>
            <p:ph type="title"/>
          </p:nvPr>
        </p:nvSpPr>
        <p:spPr/>
        <p:txBody>
          <a:bodyPr/>
          <a:lstStyle/>
          <a:p>
            <a:r>
              <a:rPr lang="en-GB"/>
              <a:t>Development – Sprint 1 – Core MVP</a:t>
            </a:r>
          </a:p>
        </p:txBody>
      </p:sp>
      <p:sp>
        <p:nvSpPr>
          <p:cNvPr id="24" name="Text 5">
            <a:extLst>
              <a:ext uri="{FF2B5EF4-FFF2-40B4-BE49-F238E27FC236}">
                <a16:creationId xmlns:a16="http://schemas.microsoft.com/office/drawing/2014/main" id="{3D439904-549F-3107-C1EF-9852DF518135}"/>
              </a:ext>
            </a:extLst>
          </p:cNvPr>
          <p:cNvSpPr/>
          <p:nvPr/>
        </p:nvSpPr>
        <p:spPr>
          <a:xfrm>
            <a:off x="1485014" y="2048398"/>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What We Built</a:t>
            </a:r>
            <a:endParaRPr lang="en-US" sz="1400">
              <a:solidFill>
                <a:srgbClr val="000000"/>
              </a:solidFill>
            </a:endParaRPr>
          </a:p>
        </p:txBody>
      </p:sp>
      <p:sp>
        <p:nvSpPr>
          <p:cNvPr id="25" name="Text 6">
            <a:extLst>
              <a:ext uri="{FF2B5EF4-FFF2-40B4-BE49-F238E27FC236}">
                <a16:creationId xmlns:a16="http://schemas.microsoft.com/office/drawing/2014/main" id="{77091444-D103-BF2B-B692-1D50EB4EF7A3}"/>
              </a:ext>
            </a:extLst>
          </p:cNvPr>
          <p:cNvSpPr/>
          <p:nvPr/>
        </p:nvSpPr>
        <p:spPr>
          <a:xfrm>
            <a:off x="1485014" y="2441590"/>
            <a:ext cx="3749040" cy="283464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500"/>
              </a:spcAft>
              <a:buSzPct val="100000"/>
              <a:buChar char="•"/>
            </a:pPr>
            <a:r>
              <a:rPr lang="en-US" sz="1400">
                <a:solidFill>
                  <a:srgbClr val="000000"/>
                </a:solidFill>
              </a:rPr>
              <a:t>Medication CRUD (add, edit, delete)</a:t>
            </a:r>
          </a:p>
          <a:p>
            <a:pPr marL="342900" indent="-342900">
              <a:spcAft>
                <a:spcPts val="500"/>
              </a:spcAft>
              <a:buSzPct val="100000"/>
              <a:buChar char="•"/>
            </a:pPr>
            <a:r>
              <a:rPr lang="en-US" sz="1400">
                <a:solidFill>
                  <a:srgbClr val="000000"/>
                </a:solidFill>
              </a:rPr>
              <a:t>Home screen with medication card list</a:t>
            </a:r>
          </a:p>
          <a:p>
            <a:pPr marL="342900" indent="-342900">
              <a:spcAft>
                <a:spcPts val="500"/>
              </a:spcAft>
              <a:buSzPct val="100000"/>
              <a:buChar char="•"/>
            </a:pPr>
            <a:r>
              <a:rPr lang="en-US" sz="1400">
                <a:solidFill>
                  <a:srgbClr val="000000"/>
                </a:solidFill>
              </a:rPr>
              <a:t>Bird avatar system — unique bird per medication</a:t>
            </a:r>
          </a:p>
          <a:p>
            <a:pPr marL="342900" indent="-342900">
              <a:spcAft>
                <a:spcPts val="500"/>
              </a:spcAft>
              <a:buSzPct val="100000"/>
              <a:buChar char="•"/>
            </a:pPr>
            <a:r>
              <a:rPr lang="en-US" sz="1400">
                <a:solidFill>
                  <a:srgbClr val="000000"/>
                </a:solidFill>
              </a:rPr>
              <a:t>Take / skip dose buttons</a:t>
            </a:r>
          </a:p>
          <a:p>
            <a:pPr marL="342900" indent="-342900">
              <a:spcAft>
                <a:spcPts val="500"/>
              </a:spcAft>
              <a:buSzPct val="100000"/>
              <a:buChar char="•"/>
            </a:pPr>
            <a:r>
              <a:rPr lang="en-US" sz="1400">
                <a:solidFill>
                  <a:srgbClr val="000000"/>
                </a:solidFill>
              </a:rPr>
              <a:t>Basic tab navigation (Home, Add, Settings)</a:t>
            </a:r>
          </a:p>
          <a:p>
            <a:pPr marL="342900" indent="-342900">
              <a:spcAft>
                <a:spcPts val="500"/>
              </a:spcAft>
              <a:buSzPct val="100000"/>
              <a:buChar char="•"/>
            </a:pPr>
            <a:r>
              <a:rPr lang="en-US" sz="1400">
                <a:solidFill>
                  <a:srgbClr val="000000"/>
                </a:solidFill>
              </a:rPr>
              <a:t>AsyncStorage persistence for medications</a:t>
            </a:r>
          </a:p>
        </p:txBody>
      </p:sp>
      <p:sp>
        <p:nvSpPr>
          <p:cNvPr id="26" name="Text 8">
            <a:extLst>
              <a:ext uri="{FF2B5EF4-FFF2-40B4-BE49-F238E27FC236}">
                <a16:creationId xmlns:a16="http://schemas.microsoft.com/office/drawing/2014/main" id="{DD1A07BC-DAEC-811E-B600-2FE3842DFA83}"/>
              </a:ext>
            </a:extLst>
          </p:cNvPr>
          <p:cNvSpPr/>
          <p:nvPr/>
        </p:nvSpPr>
        <p:spPr>
          <a:xfrm>
            <a:off x="5855846" y="2048398"/>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User Stories</a:t>
            </a:r>
            <a:endParaRPr lang="en-US" sz="1400">
              <a:solidFill>
                <a:srgbClr val="000000"/>
              </a:solidFill>
            </a:endParaRPr>
          </a:p>
        </p:txBody>
      </p:sp>
      <p:sp>
        <p:nvSpPr>
          <p:cNvPr id="27" name="Text 9">
            <a:extLst>
              <a:ext uri="{FF2B5EF4-FFF2-40B4-BE49-F238E27FC236}">
                <a16:creationId xmlns:a16="http://schemas.microsoft.com/office/drawing/2014/main" id="{B568946F-F3CD-F616-743F-70A7DDAB558A}"/>
              </a:ext>
            </a:extLst>
          </p:cNvPr>
          <p:cNvSpPr/>
          <p:nvPr/>
        </p:nvSpPr>
        <p:spPr>
          <a:xfrm>
            <a:off x="5855846" y="2441590"/>
            <a:ext cx="3858768" cy="1481328"/>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400"/>
              </a:spcAft>
              <a:buSzPct val="100000"/>
              <a:buChar char="•"/>
            </a:pPr>
            <a:r>
              <a:rPr lang="en-US" sz="1400">
                <a:solidFill>
                  <a:srgbClr val="000000"/>
                </a:solidFill>
              </a:rPr>
              <a:t>As a user, I can add/edit/delete medications</a:t>
            </a:r>
          </a:p>
          <a:p>
            <a:pPr marL="342900" indent="-342900">
              <a:spcAft>
                <a:spcPts val="400"/>
              </a:spcAft>
              <a:buSzPct val="100000"/>
              <a:buChar char="•"/>
            </a:pPr>
            <a:r>
              <a:rPr lang="en-US" sz="1400">
                <a:solidFill>
                  <a:srgbClr val="000000"/>
                </a:solidFill>
              </a:rPr>
              <a:t>As a user, I can mark a dose as taken or skipped</a:t>
            </a:r>
          </a:p>
          <a:p>
            <a:pPr marL="342900" indent="-342900">
              <a:spcAft>
                <a:spcPts val="400"/>
              </a:spcAft>
              <a:buSzPct val="100000"/>
              <a:buChar char="•"/>
            </a:pPr>
            <a:r>
              <a:rPr lang="en-US" sz="1400">
                <a:solidFill>
                  <a:srgbClr val="000000"/>
                </a:solidFill>
              </a:rPr>
              <a:t>As a user, I can see my bird companion on the home screen</a:t>
            </a:r>
          </a:p>
          <a:p>
            <a:pPr marL="342900" indent="-342900">
              <a:spcAft>
                <a:spcPts val="400"/>
              </a:spcAft>
              <a:buSzPct val="100000"/>
              <a:buChar char="•"/>
            </a:pPr>
            <a:r>
              <a:rPr lang="en-US" sz="1400">
                <a:solidFill>
                  <a:srgbClr val="000000"/>
                </a:solidFill>
              </a:rPr>
              <a:t>As a user, I can navigate between Home, Add Medication, and Settings</a:t>
            </a:r>
          </a:p>
        </p:txBody>
      </p:sp>
      <p:sp>
        <p:nvSpPr>
          <p:cNvPr id="28" name="Text 11">
            <a:extLst>
              <a:ext uri="{FF2B5EF4-FFF2-40B4-BE49-F238E27FC236}">
                <a16:creationId xmlns:a16="http://schemas.microsoft.com/office/drawing/2014/main" id="{47A33129-CA44-0F9C-3880-D95067C8D054}"/>
              </a:ext>
            </a:extLst>
          </p:cNvPr>
          <p:cNvSpPr/>
          <p:nvPr/>
        </p:nvSpPr>
        <p:spPr>
          <a:xfrm>
            <a:off x="5855846" y="4334398"/>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Definition of Done</a:t>
            </a:r>
            <a:endParaRPr lang="en-US" sz="1400">
              <a:solidFill>
                <a:srgbClr val="000000"/>
              </a:solidFill>
            </a:endParaRPr>
          </a:p>
        </p:txBody>
      </p:sp>
      <p:sp>
        <p:nvSpPr>
          <p:cNvPr id="29" name="Text 12">
            <a:extLst>
              <a:ext uri="{FF2B5EF4-FFF2-40B4-BE49-F238E27FC236}">
                <a16:creationId xmlns:a16="http://schemas.microsoft.com/office/drawing/2014/main" id="{AF8A3863-D2BB-8C2A-7C81-5C3825271B4E}"/>
              </a:ext>
            </a:extLst>
          </p:cNvPr>
          <p:cNvSpPr/>
          <p:nvPr/>
        </p:nvSpPr>
        <p:spPr>
          <a:xfrm>
            <a:off x="5855846" y="4700158"/>
            <a:ext cx="3858768" cy="59436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Char char="•"/>
            </a:pPr>
            <a:r>
              <a:rPr lang="en-US" sz="1400">
                <a:solidFill>
                  <a:srgbClr val="000000"/>
                </a:solidFill>
              </a:rPr>
              <a:t>All medication CRUD flows functional on device</a:t>
            </a:r>
          </a:p>
          <a:p>
            <a:pPr marL="342900" indent="-342900">
              <a:buSzPct val="100000"/>
              <a:buChar char="•"/>
            </a:pPr>
            <a:r>
              <a:rPr lang="en-US" sz="1400">
                <a:solidFill>
                  <a:srgbClr val="000000"/>
                </a:solidFill>
              </a:rPr>
              <a:t>Bird renders correctly for each medication</a:t>
            </a:r>
          </a:p>
          <a:p>
            <a:pPr marL="342900" indent="-342900">
              <a:buSzPct val="100000"/>
              <a:buChar char="•"/>
            </a:pPr>
            <a:r>
              <a:rPr lang="en-US" sz="1400">
                <a:solidFill>
                  <a:srgbClr val="000000"/>
                </a:solidFill>
              </a:rPr>
              <a:t>Data persists across app restarts</a:t>
            </a:r>
          </a:p>
        </p:txBody>
      </p:sp>
      <p:sp>
        <p:nvSpPr>
          <p:cNvPr id="3" name="TextBox 2">
            <a:extLst>
              <a:ext uri="{FF2B5EF4-FFF2-40B4-BE49-F238E27FC236}">
                <a16:creationId xmlns:a16="http://schemas.microsoft.com/office/drawing/2014/main" id="{2D91ADE4-FAC3-2966-91F2-161A1F6CC66C}"/>
              </a:ext>
            </a:extLst>
          </p:cNvPr>
          <p:cNvSpPr txBox="1"/>
          <p:nvPr/>
        </p:nvSpPr>
        <p:spPr>
          <a:xfrm>
            <a:off x="9675627" y="6273209"/>
            <a:ext cx="219739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Max Jones 2305556</a:t>
            </a:r>
          </a:p>
        </p:txBody>
      </p:sp>
    </p:spTree>
    <p:extLst>
      <p:ext uri="{BB962C8B-B14F-4D97-AF65-F5344CB8AC3E}">
        <p14:creationId xmlns:p14="http://schemas.microsoft.com/office/powerpoint/2010/main" val="2487593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3589B-C907-CD99-1365-A413250DF954}"/>
              </a:ext>
            </a:extLst>
          </p:cNvPr>
          <p:cNvSpPr>
            <a:spLocks noGrp="1"/>
          </p:cNvSpPr>
          <p:nvPr>
            <p:ph type="title"/>
          </p:nvPr>
        </p:nvSpPr>
        <p:spPr/>
        <p:txBody>
          <a:bodyPr/>
          <a:lstStyle/>
          <a:p>
            <a:r>
              <a:rPr lang="en-GB"/>
              <a:t>Development – Sprint 2 - Gamification</a:t>
            </a:r>
          </a:p>
        </p:txBody>
      </p:sp>
      <p:sp>
        <p:nvSpPr>
          <p:cNvPr id="4" name="Text 5">
            <a:extLst>
              <a:ext uri="{FF2B5EF4-FFF2-40B4-BE49-F238E27FC236}">
                <a16:creationId xmlns:a16="http://schemas.microsoft.com/office/drawing/2014/main" id="{99AC3C36-5187-624C-D9F8-7DE51593D886}"/>
              </a:ext>
            </a:extLst>
          </p:cNvPr>
          <p:cNvSpPr/>
          <p:nvPr/>
        </p:nvSpPr>
        <p:spPr>
          <a:xfrm>
            <a:off x="1414130" y="1947979"/>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What We Built</a:t>
            </a:r>
            <a:endParaRPr lang="en-US" sz="1400">
              <a:solidFill>
                <a:srgbClr val="000000"/>
              </a:solidFill>
            </a:endParaRPr>
          </a:p>
        </p:txBody>
      </p:sp>
      <p:sp>
        <p:nvSpPr>
          <p:cNvPr id="5" name="Text 6">
            <a:extLst>
              <a:ext uri="{FF2B5EF4-FFF2-40B4-BE49-F238E27FC236}">
                <a16:creationId xmlns:a16="http://schemas.microsoft.com/office/drawing/2014/main" id="{D4C953A0-030C-11DD-596E-B0E71B8014F0}"/>
              </a:ext>
            </a:extLst>
          </p:cNvPr>
          <p:cNvSpPr/>
          <p:nvPr/>
        </p:nvSpPr>
        <p:spPr>
          <a:xfrm>
            <a:off x="1414130" y="2341171"/>
            <a:ext cx="3749040" cy="283464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500"/>
              </a:spcAft>
              <a:buSzPct val="100000"/>
              <a:buChar char="•"/>
            </a:pPr>
            <a:r>
              <a:rPr lang="en-US" sz="1400">
                <a:solidFill>
                  <a:srgbClr val="000000"/>
                </a:solidFill>
              </a:rPr>
              <a:t>XP system — earn XP per dose taken on time</a:t>
            </a:r>
          </a:p>
          <a:p>
            <a:pPr marL="342900" indent="-342900">
              <a:spcAft>
                <a:spcPts val="500"/>
              </a:spcAft>
              <a:buSzPct val="100000"/>
              <a:buChar char="•"/>
            </a:pPr>
            <a:r>
              <a:rPr lang="en-US" sz="1400">
                <a:solidFill>
                  <a:srgbClr val="000000"/>
                </a:solidFill>
              </a:rPr>
              <a:t>Level progress bar on home screen</a:t>
            </a:r>
          </a:p>
          <a:p>
            <a:pPr marL="342900" indent="-342900">
              <a:spcAft>
                <a:spcPts val="500"/>
              </a:spcAft>
              <a:buSzPct val="100000"/>
              <a:buChar char="•"/>
            </a:pPr>
            <a:r>
              <a:rPr lang="en-US" sz="1400">
                <a:solidFill>
                  <a:srgbClr val="000000"/>
                </a:solidFill>
              </a:rPr>
              <a:t>Coin economy — coins awarded for streaks</a:t>
            </a:r>
          </a:p>
          <a:p>
            <a:pPr marL="342900" indent="-342900">
              <a:spcAft>
                <a:spcPts val="500"/>
              </a:spcAft>
              <a:buSzPct val="100000"/>
              <a:buChar char="•"/>
            </a:pPr>
            <a:r>
              <a:rPr lang="en-US" sz="1400">
                <a:solidFill>
                  <a:srgbClr val="000000"/>
                </a:solidFill>
              </a:rPr>
              <a:t>Bird cosmetics shop — hats &amp; accessories</a:t>
            </a:r>
          </a:p>
          <a:p>
            <a:pPr marL="342900" indent="-342900">
              <a:spcAft>
                <a:spcPts val="500"/>
              </a:spcAft>
              <a:buSzPct val="100000"/>
              <a:buChar char="•"/>
            </a:pPr>
            <a:r>
              <a:rPr lang="en-US" sz="1400">
                <a:solidFill>
                  <a:srgbClr val="000000"/>
                </a:solidFill>
              </a:rPr>
              <a:t>Streak tracker — current and longest streak</a:t>
            </a:r>
          </a:p>
          <a:p>
            <a:pPr marL="342900" indent="-342900">
              <a:spcAft>
                <a:spcPts val="500"/>
              </a:spcAft>
              <a:buSzPct val="100000"/>
              <a:buChar char="•"/>
            </a:pPr>
            <a:r>
              <a:rPr lang="en-US" sz="1400">
                <a:solidFill>
                  <a:srgbClr val="000000"/>
                </a:solidFill>
              </a:rPr>
              <a:t>Bird health system — visual state based on adherence</a:t>
            </a:r>
          </a:p>
          <a:p>
            <a:pPr marL="342900" indent="-342900">
              <a:spcAft>
                <a:spcPts val="500"/>
              </a:spcAft>
              <a:buSzPct val="100000"/>
              <a:buChar char="•"/>
            </a:pPr>
            <a:r>
              <a:rPr lang="en-US" sz="1400">
                <a:solidFill>
                  <a:srgbClr val="000000"/>
                </a:solidFill>
              </a:rPr>
              <a:t>Drag-to-reorder medications (↑/↓ buttons)</a:t>
            </a:r>
          </a:p>
        </p:txBody>
      </p:sp>
      <p:sp>
        <p:nvSpPr>
          <p:cNvPr id="6" name="Text 8">
            <a:extLst>
              <a:ext uri="{FF2B5EF4-FFF2-40B4-BE49-F238E27FC236}">
                <a16:creationId xmlns:a16="http://schemas.microsoft.com/office/drawing/2014/main" id="{038B900E-23D0-5602-CD44-F81052F005A2}"/>
              </a:ext>
            </a:extLst>
          </p:cNvPr>
          <p:cNvSpPr/>
          <p:nvPr/>
        </p:nvSpPr>
        <p:spPr>
          <a:xfrm>
            <a:off x="5784962" y="1947979"/>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User Stories</a:t>
            </a:r>
            <a:endParaRPr lang="en-US" sz="1400">
              <a:solidFill>
                <a:srgbClr val="000000"/>
              </a:solidFill>
            </a:endParaRPr>
          </a:p>
        </p:txBody>
      </p:sp>
      <p:sp>
        <p:nvSpPr>
          <p:cNvPr id="7" name="Text 9">
            <a:extLst>
              <a:ext uri="{FF2B5EF4-FFF2-40B4-BE49-F238E27FC236}">
                <a16:creationId xmlns:a16="http://schemas.microsoft.com/office/drawing/2014/main" id="{E3015119-C995-79EB-4AE9-67E83576E84F}"/>
              </a:ext>
            </a:extLst>
          </p:cNvPr>
          <p:cNvSpPr/>
          <p:nvPr/>
        </p:nvSpPr>
        <p:spPr>
          <a:xfrm>
            <a:off x="5784962" y="2341171"/>
            <a:ext cx="3858768" cy="1481328"/>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400"/>
              </a:spcAft>
              <a:buSzPct val="100000"/>
              <a:buChar char="•"/>
            </a:pPr>
            <a:r>
              <a:rPr lang="en-US" sz="1400">
                <a:solidFill>
                  <a:srgbClr val="000000"/>
                </a:solidFill>
              </a:rPr>
              <a:t>As a user, I earn XP when I take my medication on time</a:t>
            </a:r>
          </a:p>
          <a:p>
            <a:pPr marL="342900" indent="-342900">
              <a:spcAft>
                <a:spcPts val="400"/>
              </a:spcAft>
              <a:buSzPct val="100000"/>
              <a:buChar char="•"/>
            </a:pPr>
            <a:r>
              <a:rPr lang="en-US" sz="1400">
                <a:solidFill>
                  <a:srgbClr val="000000"/>
                </a:solidFill>
              </a:rPr>
              <a:t>As a user, I can spend coins in the bird cosmetics shop</a:t>
            </a:r>
          </a:p>
          <a:p>
            <a:pPr marL="342900" indent="-342900">
              <a:spcAft>
                <a:spcPts val="400"/>
              </a:spcAft>
              <a:buSzPct val="100000"/>
              <a:buChar char="•"/>
            </a:pPr>
            <a:r>
              <a:rPr lang="en-US" sz="1400">
                <a:solidFill>
                  <a:srgbClr val="000000"/>
                </a:solidFill>
              </a:rPr>
              <a:t>As a user, I can see my streak and feel motivated to maintain it</a:t>
            </a:r>
          </a:p>
          <a:p>
            <a:pPr marL="342900" indent="-342900">
              <a:spcAft>
                <a:spcPts val="400"/>
              </a:spcAft>
              <a:buSzPct val="100000"/>
              <a:buChar char="•"/>
            </a:pPr>
            <a:r>
              <a:rPr lang="en-US" sz="1400">
                <a:solidFill>
                  <a:srgbClr val="000000"/>
                </a:solidFill>
              </a:rPr>
              <a:t>As a user, my bird looks healthier the better I adhere</a:t>
            </a:r>
          </a:p>
        </p:txBody>
      </p:sp>
      <p:sp>
        <p:nvSpPr>
          <p:cNvPr id="8" name="Text 11">
            <a:extLst>
              <a:ext uri="{FF2B5EF4-FFF2-40B4-BE49-F238E27FC236}">
                <a16:creationId xmlns:a16="http://schemas.microsoft.com/office/drawing/2014/main" id="{D91F9DB9-49CC-4CF6-94CD-77A585C6FEF2}"/>
              </a:ext>
            </a:extLst>
          </p:cNvPr>
          <p:cNvSpPr/>
          <p:nvPr/>
        </p:nvSpPr>
        <p:spPr>
          <a:xfrm>
            <a:off x="5784962" y="4629746"/>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Definition of Done</a:t>
            </a:r>
            <a:endParaRPr lang="en-US" sz="1400">
              <a:solidFill>
                <a:srgbClr val="000000"/>
              </a:solidFill>
            </a:endParaRPr>
          </a:p>
        </p:txBody>
      </p:sp>
      <p:sp>
        <p:nvSpPr>
          <p:cNvPr id="9" name="Text 12">
            <a:extLst>
              <a:ext uri="{FF2B5EF4-FFF2-40B4-BE49-F238E27FC236}">
                <a16:creationId xmlns:a16="http://schemas.microsoft.com/office/drawing/2014/main" id="{03E535A2-D254-933A-C34A-BB9DE8E87B6A}"/>
              </a:ext>
            </a:extLst>
          </p:cNvPr>
          <p:cNvSpPr/>
          <p:nvPr/>
        </p:nvSpPr>
        <p:spPr>
          <a:xfrm>
            <a:off x="5784962" y="4995506"/>
            <a:ext cx="3858768" cy="59436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Char char="•"/>
            </a:pPr>
            <a:r>
              <a:rPr lang="en-US" sz="1400">
                <a:solidFill>
                  <a:srgbClr val="000000"/>
                </a:solidFill>
              </a:rPr>
              <a:t>XP, coins, streaks persist correctly in AsyncStorage</a:t>
            </a:r>
          </a:p>
          <a:p>
            <a:pPr marL="342900" indent="-342900">
              <a:buSzPct val="100000"/>
              <a:buChar char="•"/>
            </a:pPr>
            <a:r>
              <a:rPr lang="en-US" sz="1400">
                <a:solidFill>
                  <a:srgbClr val="000000"/>
                </a:solidFill>
              </a:rPr>
              <a:t>Shop items unlock and equip visually on the bird</a:t>
            </a:r>
          </a:p>
        </p:txBody>
      </p:sp>
      <p:sp>
        <p:nvSpPr>
          <p:cNvPr id="3" name="TextBox 2">
            <a:extLst>
              <a:ext uri="{FF2B5EF4-FFF2-40B4-BE49-F238E27FC236}">
                <a16:creationId xmlns:a16="http://schemas.microsoft.com/office/drawing/2014/main" id="{F55517AE-6642-A3CF-D484-9D567D7DB49C}"/>
              </a:ext>
            </a:extLst>
          </p:cNvPr>
          <p:cNvSpPr txBox="1"/>
          <p:nvPr/>
        </p:nvSpPr>
        <p:spPr>
          <a:xfrm>
            <a:off x="9888279" y="6400209"/>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Trebuchet MS"/>
                <a:ea typeface="Trebuchet MS"/>
                <a:cs typeface="Trebuchet MS"/>
              </a:rPr>
              <a:t>Max Jones 2305556</a:t>
            </a:r>
            <a:endParaRPr lang="en-US" sz="1200"/>
          </a:p>
          <a:p>
            <a:pPr algn="ctr"/>
            <a:endParaRPr lang="en-GB"/>
          </a:p>
        </p:txBody>
      </p:sp>
    </p:spTree>
    <p:extLst>
      <p:ext uri="{BB962C8B-B14F-4D97-AF65-F5344CB8AC3E}">
        <p14:creationId xmlns:p14="http://schemas.microsoft.com/office/powerpoint/2010/main" val="41605866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E5A3F-DD18-4D78-7972-818033FC687B}"/>
              </a:ext>
            </a:extLst>
          </p:cNvPr>
          <p:cNvSpPr>
            <a:spLocks noGrp="1"/>
          </p:cNvSpPr>
          <p:nvPr>
            <p:ph type="title"/>
          </p:nvPr>
        </p:nvSpPr>
        <p:spPr/>
        <p:txBody>
          <a:bodyPr/>
          <a:lstStyle/>
          <a:p>
            <a:r>
              <a:rPr lang="en-GB"/>
              <a:t>Development – Sprint 3 – Smart Features</a:t>
            </a:r>
          </a:p>
        </p:txBody>
      </p:sp>
      <p:sp>
        <p:nvSpPr>
          <p:cNvPr id="4" name="Text 5">
            <a:extLst>
              <a:ext uri="{FF2B5EF4-FFF2-40B4-BE49-F238E27FC236}">
                <a16:creationId xmlns:a16="http://schemas.microsoft.com/office/drawing/2014/main" id="{3BAEB9BC-C0BA-11DE-8319-0246AC52150A}"/>
              </a:ext>
            </a:extLst>
          </p:cNvPr>
          <p:cNvSpPr/>
          <p:nvPr/>
        </p:nvSpPr>
        <p:spPr>
          <a:xfrm>
            <a:off x="1182624" y="165811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What We Built</a:t>
            </a:r>
            <a:endParaRPr lang="en-US" sz="1400">
              <a:solidFill>
                <a:srgbClr val="000000"/>
              </a:solidFill>
            </a:endParaRPr>
          </a:p>
        </p:txBody>
      </p:sp>
      <p:sp>
        <p:nvSpPr>
          <p:cNvPr id="5" name="Text 6">
            <a:extLst>
              <a:ext uri="{FF2B5EF4-FFF2-40B4-BE49-F238E27FC236}">
                <a16:creationId xmlns:a16="http://schemas.microsoft.com/office/drawing/2014/main" id="{78902D27-8D6E-4916-FC18-7FDDBB48893D}"/>
              </a:ext>
            </a:extLst>
          </p:cNvPr>
          <p:cNvSpPr/>
          <p:nvPr/>
        </p:nvSpPr>
        <p:spPr>
          <a:xfrm>
            <a:off x="1182624" y="2051304"/>
            <a:ext cx="3749040" cy="2834640"/>
          </a:xfrm>
          <a:prstGeom prst="rect">
            <a:avLst/>
          </a:prstGeom>
          <a:noFill/>
          <a:ln/>
        </p:spPr>
        <p:txBody>
          <a:bodyPr wrap="square" lIns="91440" tIns="45720" rIns="91440" bIns="4572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500"/>
              </a:spcAft>
              <a:buSzPct val="100000"/>
              <a:buChar char="•"/>
            </a:pPr>
            <a:r>
              <a:rPr lang="en-US" sz="1400">
                <a:solidFill>
                  <a:srgbClr val="000000"/>
                </a:solidFill>
              </a:rPr>
              <a:t>Barcode scanner using expo-camera (EAN-13)</a:t>
            </a:r>
          </a:p>
          <a:p>
            <a:pPr marL="342900" indent="-342900">
              <a:spcAft>
                <a:spcPts val="500"/>
              </a:spcAft>
              <a:buSzPct val="100000"/>
              <a:buChar char="•"/>
            </a:pPr>
            <a:r>
              <a:rPr lang="en-US" sz="1400">
                <a:solidFill>
                  <a:srgbClr val="000000"/>
                </a:solidFill>
              </a:rPr>
              <a:t>local CSV</a:t>
            </a:r>
          </a:p>
          <a:p>
            <a:pPr marL="342900" indent="-342900">
              <a:spcAft>
                <a:spcPts val="500"/>
              </a:spcAft>
              <a:buSzPct val="100000"/>
              <a:buChar char="•"/>
            </a:pPr>
            <a:r>
              <a:rPr lang="en-US" sz="1400">
                <a:solidFill>
                  <a:srgbClr val="000000"/>
                </a:solidFill>
              </a:rPr>
              <a:t>Push notifications via expo-notifications</a:t>
            </a:r>
          </a:p>
          <a:p>
            <a:pPr marL="342900" indent="-342900">
              <a:spcAft>
                <a:spcPts val="500"/>
              </a:spcAft>
              <a:buSzPct val="100000"/>
              <a:buChar char="•"/>
            </a:pPr>
            <a:r>
              <a:rPr lang="en-US" sz="1400">
                <a:solidFill>
                  <a:srgbClr val="000000"/>
                </a:solidFill>
              </a:rPr>
              <a:t>Custom 24-hour time picker (stepper buttons)</a:t>
            </a:r>
          </a:p>
          <a:p>
            <a:pPr marL="342900" indent="-342900">
              <a:spcAft>
                <a:spcPts val="500"/>
              </a:spcAft>
              <a:buSzPct val="100000"/>
              <a:buChar char="•"/>
            </a:pPr>
            <a:r>
              <a:rPr lang="en-US" sz="1400">
                <a:solidFill>
                  <a:srgbClr val="000000"/>
                </a:solidFill>
              </a:rPr>
              <a:t>Repeat prescription tracking</a:t>
            </a:r>
          </a:p>
          <a:p>
            <a:pPr marL="342900" indent="-342900">
              <a:spcAft>
                <a:spcPts val="500"/>
              </a:spcAft>
              <a:buSzPct val="100000"/>
              <a:buChar char="•"/>
            </a:pPr>
            <a:r>
              <a:rPr lang="en-US" sz="1400">
                <a:solidFill>
                  <a:srgbClr val="000000"/>
                </a:solidFill>
              </a:rPr>
              <a:t>Cycle length, pharmacy phone, urgency status</a:t>
            </a:r>
          </a:p>
          <a:p>
            <a:pPr marL="342900" indent="-342900">
              <a:spcAft>
                <a:spcPts val="500"/>
              </a:spcAft>
              <a:buSzPct val="100000"/>
              <a:buChar char="•"/>
            </a:pPr>
            <a:r>
              <a:rPr lang="en-US" sz="1400">
                <a:solidFill>
                  <a:srgbClr val="000000"/>
                </a:solidFill>
              </a:rPr>
              <a:t>Restock screen — tablet count tracking</a:t>
            </a:r>
          </a:p>
        </p:txBody>
      </p:sp>
      <p:sp>
        <p:nvSpPr>
          <p:cNvPr id="6" name="Text 8">
            <a:extLst>
              <a:ext uri="{FF2B5EF4-FFF2-40B4-BE49-F238E27FC236}">
                <a16:creationId xmlns:a16="http://schemas.microsoft.com/office/drawing/2014/main" id="{B2BDC300-55F6-7774-8B08-3ECE7A64B933}"/>
              </a:ext>
            </a:extLst>
          </p:cNvPr>
          <p:cNvSpPr/>
          <p:nvPr/>
        </p:nvSpPr>
        <p:spPr>
          <a:xfrm>
            <a:off x="5553456" y="165811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User Stories</a:t>
            </a:r>
            <a:endParaRPr lang="en-US" sz="1400">
              <a:solidFill>
                <a:srgbClr val="000000"/>
              </a:solidFill>
            </a:endParaRPr>
          </a:p>
        </p:txBody>
      </p:sp>
      <p:sp>
        <p:nvSpPr>
          <p:cNvPr id="7" name="Text 9">
            <a:extLst>
              <a:ext uri="{FF2B5EF4-FFF2-40B4-BE49-F238E27FC236}">
                <a16:creationId xmlns:a16="http://schemas.microsoft.com/office/drawing/2014/main" id="{D10D4F25-FE76-6069-51E5-70D11DA4B1B4}"/>
              </a:ext>
            </a:extLst>
          </p:cNvPr>
          <p:cNvSpPr/>
          <p:nvPr/>
        </p:nvSpPr>
        <p:spPr>
          <a:xfrm>
            <a:off x="5553456" y="2051304"/>
            <a:ext cx="3858768" cy="1481328"/>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400"/>
              </a:spcAft>
              <a:buSzPct val="100000"/>
              <a:buChar char="•"/>
            </a:pPr>
            <a:r>
              <a:rPr lang="en-US" sz="1400">
                <a:solidFill>
                  <a:srgbClr val="000000"/>
                </a:solidFill>
              </a:rPr>
              <a:t>As a user, I can scan a barcode to look up my medication automatically</a:t>
            </a:r>
          </a:p>
          <a:p>
            <a:pPr marL="342900" indent="-342900">
              <a:spcAft>
                <a:spcPts val="400"/>
              </a:spcAft>
              <a:buSzPct val="100000"/>
              <a:buChar char="•"/>
            </a:pPr>
            <a:r>
              <a:rPr lang="en-US" sz="1400">
                <a:solidFill>
                  <a:srgbClr val="000000"/>
                </a:solidFill>
              </a:rPr>
              <a:t>As a user, I receive a push notification at my scheduled reminder time</a:t>
            </a:r>
          </a:p>
          <a:p>
            <a:pPr marL="342900" indent="-342900">
              <a:spcAft>
                <a:spcPts val="400"/>
              </a:spcAft>
              <a:buSzPct val="100000"/>
              <a:buChar char="•"/>
            </a:pPr>
            <a:r>
              <a:rPr lang="en-US" sz="1400">
                <a:solidFill>
                  <a:srgbClr val="000000"/>
                </a:solidFill>
              </a:rPr>
              <a:t>As a user, I can track when my repeat prescription needs renewing</a:t>
            </a:r>
          </a:p>
        </p:txBody>
      </p:sp>
      <p:sp>
        <p:nvSpPr>
          <p:cNvPr id="8" name="Text 11">
            <a:extLst>
              <a:ext uri="{FF2B5EF4-FFF2-40B4-BE49-F238E27FC236}">
                <a16:creationId xmlns:a16="http://schemas.microsoft.com/office/drawing/2014/main" id="{7752F781-EB0F-8C6E-5122-DD0F6B3DCF2A}"/>
              </a:ext>
            </a:extLst>
          </p:cNvPr>
          <p:cNvSpPr/>
          <p:nvPr/>
        </p:nvSpPr>
        <p:spPr>
          <a:xfrm>
            <a:off x="5553456" y="394411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Definition of Done</a:t>
            </a:r>
            <a:endParaRPr lang="en-US" sz="1400">
              <a:solidFill>
                <a:srgbClr val="000000"/>
              </a:solidFill>
            </a:endParaRPr>
          </a:p>
        </p:txBody>
      </p:sp>
      <p:sp>
        <p:nvSpPr>
          <p:cNvPr id="9" name="Text 12">
            <a:extLst>
              <a:ext uri="{FF2B5EF4-FFF2-40B4-BE49-F238E27FC236}">
                <a16:creationId xmlns:a16="http://schemas.microsoft.com/office/drawing/2014/main" id="{844C0026-DE74-940E-28C8-584BAFC098BD}"/>
              </a:ext>
            </a:extLst>
          </p:cNvPr>
          <p:cNvSpPr/>
          <p:nvPr/>
        </p:nvSpPr>
        <p:spPr>
          <a:xfrm>
            <a:off x="5553456" y="4309872"/>
            <a:ext cx="3858768" cy="59436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Char char="•"/>
            </a:pPr>
            <a:r>
              <a:rPr lang="en-US" sz="1400">
                <a:solidFill>
                  <a:srgbClr val="000000"/>
                </a:solidFill>
              </a:rPr>
              <a:t>Barcode scan populates medication name correctly</a:t>
            </a:r>
          </a:p>
          <a:p>
            <a:pPr marL="342900" indent="-342900">
              <a:buSzPct val="100000"/>
              <a:buChar char="•"/>
            </a:pPr>
            <a:r>
              <a:rPr lang="en-US" sz="1400">
                <a:solidFill>
                  <a:srgbClr val="000000"/>
                </a:solidFill>
              </a:rPr>
              <a:t>Notifications fire at scheduled time on device</a:t>
            </a:r>
          </a:p>
          <a:p>
            <a:pPr marL="342900" indent="-342900">
              <a:buSzPct val="100000"/>
              <a:buChar char="•"/>
            </a:pPr>
            <a:r>
              <a:rPr lang="en-US" sz="1400">
                <a:solidFill>
                  <a:srgbClr val="000000"/>
                </a:solidFill>
              </a:rPr>
              <a:t>Repeat prescription urgency updates as cycle progresses</a:t>
            </a:r>
          </a:p>
        </p:txBody>
      </p:sp>
      <p:sp>
        <p:nvSpPr>
          <p:cNvPr id="3" name="TextBox 2">
            <a:extLst>
              <a:ext uri="{FF2B5EF4-FFF2-40B4-BE49-F238E27FC236}">
                <a16:creationId xmlns:a16="http://schemas.microsoft.com/office/drawing/2014/main" id="{07FC224E-8005-2F03-76E6-8F872A46E7BA}"/>
              </a:ext>
            </a:extLst>
          </p:cNvPr>
          <p:cNvSpPr txBox="1"/>
          <p:nvPr/>
        </p:nvSpPr>
        <p:spPr>
          <a:xfrm>
            <a:off x="9770140" y="6441559"/>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Trebuchet MS"/>
                <a:ea typeface="Trebuchet MS"/>
                <a:cs typeface="Trebuchet MS"/>
              </a:rPr>
              <a:t>Max Jones 2305556</a:t>
            </a:r>
            <a:endParaRPr lang="en-US" sz="1200"/>
          </a:p>
          <a:p>
            <a:pPr algn="ctr"/>
            <a:endParaRPr lang="en-GB"/>
          </a:p>
        </p:txBody>
      </p:sp>
    </p:spTree>
    <p:extLst>
      <p:ext uri="{BB962C8B-B14F-4D97-AF65-F5344CB8AC3E}">
        <p14:creationId xmlns:p14="http://schemas.microsoft.com/office/powerpoint/2010/main" val="5240935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F51E2-3742-8BF9-7037-5A3B1BB7AF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5465D7-FA53-0589-430D-58A52842BF4B}"/>
              </a:ext>
            </a:extLst>
          </p:cNvPr>
          <p:cNvSpPr>
            <a:spLocks noGrp="1"/>
          </p:cNvSpPr>
          <p:nvPr>
            <p:ph type="title"/>
          </p:nvPr>
        </p:nvSpPr>
        <p:spPr/>
        <p:txBody>
          <a:bodyPr>
            <a:normAutofit/>
          </a:bodyPr>
          <a:lstStyle/>
          <a:p>
            <a:r>
              <a:rPr lang="en-GB"/>
              <a:t>Development – Sprint 4 – Polishing</a:t>
            </a:r>
          </a:p>
        </p:txBody>
      </p:sp>
      <p:sp>
        <p:nvSpPr>
          <p:cNvPr id="4" name="Text 5">
            <a:extLst>
              <a:ext uri="{FF2B5EF4-FFF2-40B4-BE49-F238E27FC236}">
                <a16:creationId xmlns:a16="http://schemas.microsoft.com/office/drawing/2014/main" id="{C052536C-7432-5D11-4A36-29F6B24D5D30}"/>
              </a:ext>
            </a:extLst>
          </p:cNvPr>
          <p:cNvSpPr/>
          <p:nvPr/>
        </p:nvSpPr>
        <p:spPr>
          <a:xfrm>
            <a:off x="762000" y="220675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What We Built</a:t>
            </a:r>
            <a:endParaRPr lang="en-US" sz="1400">
              <a:solidFill>
                <a:srgbClr val="000000"/>
              </a:solidFill>
            </a:endParaRPr>
          </a:p>
        </p:txBody>
      </p:sp>
      <p:sp>
        <p:nvSpPr>
          <p:cNvPr id="5" name="Text 6">
            <a:extLst>
              <a:ext uri="{FF2B5EF4-FFF2-40B4-BE49-F238E27FC236}">
                <a16:creationId xmlns:a16="http://schemas.microsoft.com/office/drawing/2014/main" id="{EC006018-2E21-7C33-946E-FA80A5036094}"/>
              </a:ext>
            </a:extLst>
          </p:cNvPr>
          <p:cNvSpPr/>
          <p:nvPr/>
        </p:nvSpPr>
        <p:spPr>
          <a:xfrm>
            <a:off x="762000" y="2002536"/>
            <a:ext cx="3749040" cy="2834640"/>
          </a:xfrm>
          <a:prstGeom prst="rect">
            <a:avLst/>
          </a:prstGeom>
          <a:noFill/>
          <a:ln/>
        </p:spPr>
        <p:txBody>
          <a:bodyPr wrap="square" lIns="91440" tIns="45720" rIns="91440" bIns="4572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500"/>
              </a:spcAft>
              <a:buSzPct val="100000"/>
              <a:buChar char="•"/>
            </a:pPr>
            <a:endParaRPr lang="en-US" sz="1400">
              <a:solidFill>
                <a:srgbClr val="000000"/>
              </a:solidFill>
            </a:endParaRPr>
          </a:p>
          <a:p>
            <a:pPr marL="342900" indent="-342900">
              <a:spcAft>
                <a:spcPts val="500"/>
              </a:spcAft>
              <a:buSzPct val="100000"/>
              <a:buChar char="•"/>
            </a:pPr>
            <a:endParaRPr lang="en-US" sz="1400">
              <a:solidFill>
                <a:srgbClr val="000000"/>
              </a:solidFill>
            </a:endParaRPr>
          </a:p>
          <a:p>
            <a:pPr marL="342900" indent="-342900">
              <a:spcAft>
                <a:spcPts val="500"/>
              </a:spcAft>
              <a:buSzPct val="100000"/>
              <a:buChar char="•"/>
            </a:pPr>
            <a:r>
              <a:rPr lang="en-US" sz="1400">
                <a:solidFill>
                  <a:srgbClr val="000000"/>
                </a:solidFill>
              </a:rPr>
              <a:t>EAN-13 checksum validation algorithm</a:t>
            </a:r>
          </a:p>
          <a:p>
            <a:pPr marL="342900" indent="-342900">
              <a:spcAft>
                <a:spcPts val="500"/>
              </a:spcAft>
              <a:buSzPct val="100000"/>
              <a:buChar char="•"/>
            </a:pPr>
            <a:r>
              <a:rPr lang="en-US" sz="1400">
                <a:solidFill>
                  <a:srgbClr val="000000"/>
                </a:solidFill>
              </a:rPr>
              <a:t>Emergency contacts screen</a:t>
            </a:r>
          </a:p>
          <a:p>
            <a:pPr marL="342900" indent="-342900">
              <a:spcAft>
                <a:spcPts val="500"/>
              </a:spcAft>
              <a:buSzPct val="100000"/>
              <a:buChar char="•"/>
            </a:pPr>
            <a:r>
              <a:rPr lang="en-US" sz="1400">
                <a:solidFill>
                  <a:srgbClr val="000000"/>
                </a:solidFill>
              </a:rPr>
              <a:t>Locally-stored user name (GDPR compliant — no cloud)</a:t>
            </a:r>
          </a:p>
          <a:p>
            <a:pPr marL="342900" indent="-342900">
              <a:spcAft>
                <a:spcPts val="500"/>
              </a:spcAft>
              <a:buSzPct val="100000"/>
              <a:buChar char="•"/>
            </a:pPr>
            <a:r>
              <a:rPr lang="en-US" sz="1400">
                <a:solidFill>
                  <a:srgbClr val="000000"/>
                </a:solidFill>
              </a:rPr>
              <a:t>Prototype disclaimer on splash / about screen</a:t>
            </a:r>
          </a:p>
        </p:txBody>
      </p:sp>
      <p:sp>
        <p:nvSpPr>
          <p:cNvPr id="6" name="Text 8">
            <a:extLst>
              <a:ext uri="{FF2B5EF4-FFF2-40B4-BE49-F238E27FC236}">
                <a16:creationId xmlns:a16="http://schemas.microsoft.com/office/drawing/2014/main" id="{8163D8D0-C862-1B5E-EA9C-35217FF12140}"/>
              </a:ext>
            </a:extLst>
          </p:cNvPr>
          <p:cNvSpPr/>
          <p:nvPr/>
        </p:nvSpPr>
        <p:spPr>
          <a:xfrm>
            <a:off x="5132832" y="220675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User Stories</a:t>
            </a:r>
            <a:endParaRPr lang="en-US" sz="1400">
              <a:solidFill>
                <a:srgbClr val="000000"/>
              </a:solidFill>
            </a:endParaRPr>
          </a:p>
        </p:txBody>
      </p:sp>
      <p:sp>
        <p:nvSpPr>
          <p:cNvPr id="7" name="Text 9">
            <a:extLst>
              <a:ext uri="{FF2B5EF4-FFF2-40B4-BE49-F238E27FC236}">
                <a16:creationId xmlns:a16="http://schemas.microsoft.com/office/drawing/2014/main" id="{2CDD6E14-DF1F-09B8-3016-D9CB36323959}"/>
              </a:ext>
            </a:extLst>
          </p:cNvPr>
          <p:cNvSpPr/>
          <p:nvPr/>
        </p:nvSpPr>
        <p:spPr>
          <a:xfrm>
            <a:off x="5132832" y="2197608"/>
            <a:ext cx="3858768" cy="1481328"/>
          </a:xfrm>
          <a:prstGeom prst="rect">
            <a:avLst/>
          </a:prstGeom>
          <a:noFill/>
          <a:ln/>
        </p:spPr>
        <p:txBody>
          <a:bodyPr wrap="square" lIns="91440" tIns="45720" rIns="91440" bIns="4572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400"/>
              </a:spcAft>
              <a:buSzPct val="100000"/>
              <a:buChar char="•"/>
            </a:pPr>
            <a:endParaRPr lang="en-US" sz="1400">
              <a:solidFill>
                <a:srgbClr val="000000"/>
              </a:solidFill>
            </a:endParaRPr>
          </a:p>
          <a:p>
            <a:pPr marL="342900" indent="-342900">
              <a:spcAft>
                <a:spcPts val="400"/>
              </a:spcAft>
              <a:buSzPct val="100000"/>
              <a:buChar char="•"/>
            </a:pPr>
            <a:r>
              <a:rPr lang="en-US" sz="1400">
                <a:solidFill>
                  <a:srgbClr val="000000"/>
                </a:solidFill>
              </a:rPr>
              <a:t>As a user, I can find an emergency contact quickly</a:t>
            </a:r>
          </a:p>
          <a:p>
            <a:pPr marL="342900" indent="-342900">
              <a:spcAft>
                <a:spcPts val="400"/>
              </a:spcAft>
              <a:buSzPct val="100000"/>
              <a:buChar char="•"/>
            </a:pPr>
            <a:r>
              <a:rPr lang="en-US" sz="1400">
                <a:solidFill>
                  <a:srgbClr val="000000"/>
                </a:solidFill>
              </a:rPr>
              <a:t>As a developer, I am confident the prototype is clearly labelled as such</a:t>
            </a:r>
          </a:p>
        </p:txBody>
      </p:sp>
      <p:sp>
        <p:nvSpPr>
          <p:cNvPr id="8" name="Text 11">
            <a:extLst>
              <a:ext uri="{FF2B5EF4-FFF2-40B4-BE49-F238E27FC236}">
                <a16:creationId xmlns:a16="http://schemas.microsoft.com/office/drawing/2014/main" id="{B65B7B42-B0D4-885E-E030-7C36592E5950}"/>
              </a:ext>
            </a:extLst>
          </p:cNvPr>
          <p:cNvSpPr/>
          <p:nvPr/>
        </p:nvSpPr>
        <p:spPr>
          <a:xfrm>
            <a:off x="5145024" y="3663696"/>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Definition of Done</a:t>
            </a:r>
            <a:endParaRPr lang="en-US" sz="1400">
              <a:solidFill>
                <a:srgbClr val="000000"/>
              </a:solidFill>
            </a:endParaRPr>
          </a:p>
        </p:txBody>
      </p:sp>
      <p:sp>
        <p:nvSpPr>
          <p:cNvPr id="9" name="Text 12">
            <a:extLst>
              <a:ext uri="{FF2B5EF4-FFF2-40B4-BE49-F238E27FC236}">
                <a16:creationId xmlns:a16="http://schemas.microsoft.com/office/drawing/2014/main" id="{74A10DB9-B493-66BC-7884-E2DDCF169ADD}"/>
              </a:ext>
            </a:extLst>
          </p:cNvPr>
          <p:cNvSpPr/>
          <p:nvPr/>
        </p:nvSpPr>
        <p:spPr>
          <a:xfrm>
            <a:off x="5035296" y="3712464"/>
            <a:ext cx="3858768" cy="594360"/>
          </a:xfrm>
          <a:prstGeom prst="rect">
            <a:avLst/>
          </a:prstGeom>
          <a:noFill/>
          <a:ln/>
        </p:spPr>
        <p:txBody>
          <a:bodyPr wrap="square" lIns="91440" tIns="45720" rIns="91440" bIns="4572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SzPct val="100000"/>
            </a:pPr>
            <a:endParaRPr lang="en-US" sz="1400">
              <a:solidFill>
                <a:srgbClr val="000000"/>
              </a:solidFill>
            </a:endParaRPr>
          </a:p>
          <a:p>
            <a:pPr marL="342900" indent="-342900">
              <a:buSzPct val="100000"/>
              <a:buChar char="•"/>
            </a:pPr>
            <a:r>
              <a:rPr lang="en-US" sz="1400">
                <a:solidFill>
                  <a:srgbClr val="000000"/>
                </a:solidFill>
              </a:rPr>
              <a:t>EAN-13 checksum rejects invalid barcodes</a:t>
            </a:r>
            <a:endParaRPr lang="en-US"/>
          </a:p>
          <a:p>
            <a:pPr marL="342900" indent="-342900">
              <a:buSzPct val="100000"/>
              <a:buChar char="•"/>
            </a:pPr>
            <a:r>
              <a:rPr lang="en-US" sz="1400">
                <a:solidFill>
                  <a:srgbClr val="000000"/>
                </a:solidFill>
              </a:rPr>
              <a:t>Prototype disclaimer clearly visible</a:t>
            </a:r>
          </a:p>
        </p:txBody>
      </p:sp>
      <p:sp>
        <p:nvSpPr>
          <p:cNvPr id="3" name="TextBox 2">
            <a:extLst>
              <a:ext uri="{FF2B5EF4-FFF2-40B4-BE49-F238E27FC236}">
                <a16:creationId xmlns:a16="http://schemas.microsoft.com/office/drawing/2014/main" id="{8FF3C33C-91E3-3ED4-6D8A-3CCA727435C0}"/>
              </a:ext>
            </a:extLst>
          </p:cNvPr>
          <p:cNvSpPr txBox="1"/>
          <p:nvPr/>
        </p:nvSpPr>
        <p:spPr>
          <a:xfrm>
            <a:off x="10006419" y="630569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rebuchet MS"/>
                <a:ea typeface="Trebuchet MS"/>
                <a:cs typeface="Trebuchet MS"/>
              </a:rPr>
              <a:t>Max Jones 2305556</a:t>
            </a:r>
            <a:endParaRPr lang="en-US" sz="1200"/>
          </a:p>
          <a:p>
            <a:pPr algn="ctr"/>
            <a:endParaRPr lang="en-GB"/>
          </a:p>
        </p:txBody>
      </p:sp>
    </p:spTree>
    <p:extLst>
      <p:ext uri="{BB962C8B-B14F-4D97-AF65-F5344CB8AC3E}">
        <p14:creationId xmlns:p14="http://schemas.microsoft.com/office/powerpoint/2010/main" val="7474193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4B25-44EA-91AB-A9FD-A937945D337C}"/>
              </a:ext>
            </a:extLst>
          </p:cNvPr>
          <p:cNvSpPr>
            <a:spLocks noGrp="1"/>
          </p:cNvSpPr>
          <p:nvPr>
            <p:ph type="title"/>
          </p:nvPr>
        </p:nvSpPr>
        <p:spPr/>
        <p:txBody>
          <a:bodyPr/>
          <a:lstStyle/>
          <a:p>
            <a:r>
              <a:rPr lang="en-GB">
                <a:latin typeface="Trebuchet MS"/>
              </a:rPr>
              <a:t>Technical Architecture</a:t>
            </a:r>
          </a:p>
        </p:txBody>
      </p:sp>
      <p:sp>
        <p:nvSpPr>
          <p:cNvPr id="4" name="Text 4">
            <a:extLst>
              <a:ext uri="{FF2B5EF4-FFF2-40B4-BE49-F238E27FC236}">
                <a16:creationId xmlns:a16="http://schemas.microsoft.com/office/drawing/2014/main" id="{EDB63CA6-7C4A-BBA5-FDE1-88D4841CE3BC}"/>
              </a:ext>
            </a:extLst>
          </p:cNvPr>
          <p:cNvSpPr/>
          <p:nvPr/>
        </p:nvSpPr>
        <p:spPr>
          <a:xfrm>
            <a:off x="1290320" y="180289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Tech Stack</a:t>
            </a:r>
            <a:endParaRPr lang="en-US" sz="1400"/>
          </a:p>
        </p:txBody>
      </p:sp>
      <p:sp>
        <p:nvSpPr>
          <p:cNvPr id="5" name="Text 5">
            <a:extLst>
              <a:ext uri="{FF2B5EF4-FFF2-40B4-BE49-F238E27FC236}">
                <a16:creationId xmlns:a16="http://schemas.microsoft.com/office/drawing/2014/main" id="{3B9952A9-81A1-9097-6655-C4C5A24A5D1E}"/>
              </a:ext>
            </a:extLst>
          </p:cNvPr>
          <p:cNvSpPr/>
          <p:nvPr/>
        </p:nvSpPr>
        <p:spPr>
          <a:xfrm>
            <a:off x="858520" y="2232660"/>
            <a:ext cx="1724660" cy="2981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Runtime:</a:t>
            </a:r>
            <a:endParaRPr lang="en-US" sz="1400"/>
          </a:p>
        </p:txBody>
      </p:sp>
      <p:sp>
        <p:nvSpPr>
          <p:cNvPr id="6" name="Text 6">
            <a:extLst>
              <a:ext uri="{FF2B5EF4-FFF2-40B4-BE49-F238E27FC236}">
                <a16:creationId xmlns:a16="http://schemas.microsoft.com/office/drawing/2014/main" id="{C33C8DEF-C5C6-BA87-351B-D0C0A53B273A}"/>
              </a:ext>
            </a:extLst>
          </p:cNvPr>
          <p:cNvSpPr/>
          <p:nvPr/>
        </p:nvSpPr>
        <p:spPr>
          <a:xfrm>
            <a:off x="2570480" y="2232660"/>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Expo SDK 54 / React Native</a:t>
            </a:r>
            <a:endParaRPr lang="en-US" sz="1400"/>
          </a:p>
        </p:txBody>
      </p:sp>
      <p:sp>
        <p:nvSpPr>
          <p:cNvPr id="7" name="Text 7">
            <a:extLst>
              <a:ext uri="{FF2B5EF4-FFF2-40B4-BE49-F238E27FC236}">
                <a16:creationId xmlns:a16="http://schemas.microsoft.com/office/drawing/2014/main" id="{BCBA9B03-4F86-A7CC-928E-A16DD13F50CF}"/>
              </a:ext>
            </a:extLst>
          </p:cNvPr>
          <p:cNvSpPr/>
          <p:nvPr/>
        </p:nvSpPr>
        <p:spPr>
          <a:xfrm>
            <a:off x="858520" y="2529332"/>
            <a:ext cx="1724660" cy="3616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Language:</a:t>
            </a:r>
            <a:endParaRPr lang="en-US" sz="1400"/>
          </a:p>
        </p:txBody>
      </p:sp>
      <p:sp>
        <p:nvSpPr>
          <p:cNvPr id="8" name="Text 8">
            <a:extLst>
              <a:ext uri="{FF2B5EF4-FFF2-40B4-BE49-F238E27FC236}">
                <a16:creationId xmlns:a16="http://schemas.microsoft.com/office/drawing/2014/main" id="{A55BC3D9-02F6-2376-E6FE-7DB8A2DDE487}"/>
              </a:ext>
            </a:extLst>
          </p:cNvPr>
          <p:cNvSpPr/>
          <p:nvPr/>
        </p:nvSpPr>
        <p:spPr>
          <a:xfrm>
            <a:off x="2570480" y="2580132"/>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TypeScript (strict mode)</a:t>
            </a:r>
            <a:endParaRPr lang="en-US" sz="1400"/>
          </a:p>
        </p:txBody>
      </p:sp>
      <p:sp>
        <p:nvSpPr>
          <p:cNvPr id="9" name="Text 9">
            <a:extLst>
              <a:ext uri="{FF2B5EF4-FFF2-40B4-BE49-F238E27FC236}">
                <a16:creationId xmlns:a16="http://schemas.microsoft.com/office/drawing/2014/main" id="{F78378D1-9EF0-E234-AA90-F94074E08C26}"/>
              </a:ext>
            </a:extLst>
          </p:cNvPr>
          <p:cNvSpPr/>
          <p:nvPr/>
        </p:nvSpPr>
        <p:spPr>
          <a:xfrm>
            <a:off x="858520" y="2902204"/>
            <a:ext cx="1724660" cy="3362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Storage:</a:t>
            </a:r>
            <a:endParaRPr lang="en-US" sz="1400"/>
          </a:p>
        </p:txBody>
      </p:sp>
      <p:sp>
        <p:nvSpPr>
          <p:cNvPr id="10" name="Text 10">
            <a:extLst>
              <a:ext uri="{FF2B5EF4-FFF2-40B4-BE49-F238E27FC236}">
                <a16:creationId xmlns:a16="http://schemas.microsoft.com/office/drawing/2014/main" id="{5E521197-79DD-EFA9-CF1D-7A621147A8A5}"/>
              </a:ext>
            </a:extLst>
          </p:cNvPr>
          <p:cNvSpPr/>
          <p:nvPr/>
        </p:nvSpPr>
        <p:spPr>
          <a:xfrm>
            <a:off x="2570480" y="2927604"/>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AsyncStorage (local, no cloud)</a:t>
            </a:r>
            <a:endParaRPr lang="en-US" sz="1400"/>
          </a:p>
        </p:txBody>
      </p:sp>
      <p:sp>
        <p:nvSpPr>
          <p:cNvPr id="11" name="Text 11">
            <a:extLst>
              <a:ext uri="{FF2B5EF4-FFF2-40B4-BE49-F238E27FC236}">
                <a16:creationId xmlns:a16="http://schemas.microsoft.com/office/drawing/2014/main" id="{C7BF2DA8-10F0-DF69-EF50-D22BB505DF4E}"/>
              </a:ext>
            </a:extLst>
          </p:cNvPr>
          <p:cNvSpPr/>
          <p:nvPr/>
        </p:nvSpPr>
        <p:spPr>
          <a:xfrm>
            <a:off x="858520" y="3236976"/>
            <a:ext cx="1724660" cy="3489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Notifications:</a:t>
            </a:r>
            <a:endParaRPr lang="en-US" sz="1400"/>
          </a:p>
        </p:txBody>
      </p:sp>
      <p:sp>
        <p:nvSpPr>
          <p:cNvPr id="12" name="Text 12">
            <a:extLst>
              <a:ext uri="{FF2B5EF4-FFF2-40B4-BE49-F238E27FC236}">
                <a16:creationId xmlns:a16="http://schemas.microsoft.com/office/drawing/2014/main" id="{E756E2BD-5EFA-47FC-5018-24EC11A8D897}"/>
              </a:ext>
            </a:extLst>
          </p:cNvPr>
          <p:cNvSpPr/>
          <p:nvPr/>
        </p:nvSpPr>
        <p:spPr>
          <a:xfrm>
            <a:off x="2570480" y="3275076"/>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expo-notifications</a:t>
            </a:r>
            <a:endParaRPr lang="en-US" sz="1400"/>
          </a:p>
        </p:txBody>
      </p:sp>
      <p:sp>
        <p:nvSpPr>
          <p:cNvPr id="13" name="Text 13">
            <a:extLst>
              <a:ext uri="{FF2B5EF4-FFF2-40B4-BE49-F238E27FC236}">
                <a16:creationId xmlns:a16="http://schemas.microsoft.com/office/drawing/2014/main" id="{60340B0D-2AB0-B6A2-BCFE-7EE49EE91728}"/>
              </a:ext>
            </a:extLst>
          </p:cNvPr>
          <p:cNvSpPr/>
          <p:nvPr/>
        </p:nvSpPr>
        <p:spPr>
          <a:xfrm>
            <a:off x="858520" y="3584448"/>
            <a:ext cx="1724660" cy="3870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Camera / Scanner:</a:t>
            </a:r>
            <a:endParaRPr lang="en-US" sz="1400"/>
          </a:p>
        </p:txBody>
      </p:sp>
      <p:sp>
        <p:nvSpPr>
          <p:cNvPr id="14" name="Text 14">
            <a:extLst>
              <a:ext uri="{FF2B5EF4-FFF2-40B4-BE49-F238E27FC236}">
                <a16:creationId xmlns:a16="http://schemas.microsoft.com/office/drawing/2014/main" id="{B028DC80-F3EB-326B-C6F8-9FB3D67645D8}"/>
              </a:ext>
            </a:extLst>
          </p:cNvPr>
          <p:cNvSpPr/>
          <p:nvPr/>
        </p:nvSpPr>
        <p:spPr>
          <a:xfrm>
            <a:off x="2570480" y="3622548"/>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expo-camera</a:t>
            </a:r>
            <a:endParaRPr lang="en-US" sz="1400"/>
          </a:p>
        </p:txBody>
      </p:sp>
      <p:sp>
        <p:nvSpPr>
          <p:cNvPr id="15" name="Text 15">
            <a:extLst>
              <a:ext uri="{FF2B5EF4-FFF2-40B4-BE49-F238E27FC236}">
                <a16:creationId xmlns:a16="http://schemas.microsoft.com/office/drawing/2014/main" id="{F1C3F3A1-DFF8-A5CB-118B-3D524B373491}"/>
              </a:ext>
            </a:extLst>
          </p:cNvPr>
          <p:cNvSpPr/>
          <p:nvPr/>
        </p:nvSpPr>
        <p:spPr>
          <a:xfrm>
            <a:off x="858520" y="3982720"/>
            <a:ext cx="1724660" cy="2854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Assets:</a:t>
            </a:r>
            <a:endParaRPr lang="en-US" sz="1400"/>
          </a:p>
        </p:txBody>
      </p:sp>
      <p:sp>
        <p:nvSpPr>
          <p:cNvPr id="16" name="Text 16">
            <a:extLst>
              <a:ext uri="{FF2B5EF4-FFF2-40B4-BE49-F238E27FC236}">
                <a16:creationId xmlns:a16="http://schemas.microsoft.com/office/drawing/2014/main" id="{AA57A370-0FEE-9E04-1847-EF828F7BE5B2}"/>
              </a:ext>
            </a:extLst>
          </p:cNvPr>
          <p:cNvSpPr/>
          <p:nvPr/>
        </p:nvSpPr>
        <p:spPr>
          <a:xfrm>
            <a:off x="2570480" y="3970020"/>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expo-asset, expo-file-system</a:t>
            </a:r>
            <a:endParaRPr lang="en-US" sz="1400"/>
          </a:p>
        </p:txBody>
      </p:sp>
      <p:sp>
        <p:nvSpPr>
          <p:cNvPr id="17" name="Text 17">
            <a:extLst>
              <a:ext uri="{FF2B5EF4-FFF2-40B4-BE49-F238E27FC236}">
                <a16:creationId xmlns:a16="http://schemas.microsoft.com/office/drawing/2014/main" id="{D897E663-88EC-D942-509F-B09ADC45E398}"/>
              </a:ext>
            </a:extLst>
          </p:cNvPr>
          <p:cNvSpPr/>
          <p:nvPr/>
        </p:nvSpPr>
        <p:spPr>
          <a:xfrm>
            <a:off x="858520" y="4266692"/>
            <a:ext cx="1724660" cy="3870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Navigation:</a:t>
            </a:r>
            <a:endParaRPr lang="en-US" sz="1400"/>
          </a:p>
        </p:txBody>
      </p:sp>
      <p:sp>
        <p:nvSpPr>
          <p:cNvPr id="18" name="Text 18">
            <a:extLst>
              <a:ext uri="{FF2B5EF4-FFF2-40B4-BE49-F238E27FC236}">
                <a16:creationId xmlns:a16="http://schemas.microsoft.com/office/drawing/2014/main" id="{0E680384-D9EE-12B5-6394-43E41934256F}"/>
              </a:ext>
            </a:extLst>
          </p:cNvPr>
          <p:cNvSpPr/>
          <p:nvPr/>
        </p:nvSpPr>
        <p:spPr>
          <a:xfrm>
            <a:off x="2570480" y="4317492"/>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React Navigation (tabs + stack)</a:t>
            </a:r>
            <a:endParaRPr lang="en-US" sz="1400"/>
          </a:p>
        </p:txBody>
      </p:sp>
      <p:sp>
        <p:nvSpPr>
          <p:cNvPr id="19" name="Text 19">
            <a:extLst>
              <a:ext uri="{FF2B5EF4-FFF2-40B4-BE49-F238E27FC236}">
                <a16:creationId xmlns:a16="http://schemas.microsoft.com/office/drawing/2014/main" id="{0E790ED3-651C-762A-6734-061FDF945E04}"/>
              </a:ext>
            </a:extLst>
          </p:cNvPr>
          <p:cNvSpPr/>
          <p:nvPr/>
        </p:nvSpPr>
        <p:spPr>
          <a:xfrm>
            <a:off x="858520" y="4639564"/>
            <a:ext cx="1724660" cy="3362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DB:</a:t>
            </a:r>
            <a:endParaRPr lang="en-US" sz="1400"/>
          </a:p>
        </p:txBody>
      </p:sp>
      <p:sp>
        <p:nvSpPr>
          <p:cNvPr id="20" name="Text 20">
            <a:extLst>
              <a:ext uri="{FF2B5EF4-FFF2-40B4-BE49-F238E27FC236}">
                <a16:creationId xmlns:a16="http://schemas.microsoft.com/office/drawing/2014/main" id="{7CC40296-10DF-C883-807D-EA621568AD4E}"/>
              </a:ext>
            </a:extLst>
          </p:cNvPr>
          <p:cNvSpPr/>
          <p:nvPr/>
        </p:nvSpPr>
        <p:spPr>
          <a:xfrm>
            <a:off x="2570480" y="4639564"/>
            <a:ext cx="2824480" cy="3362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Local CSV (assets/medications.csv)</a:t>
            </a:r>
            <a:endParaRPr lang="en-US" sz="1400"/>
          </a:p>
        </p:txBody>
      </p:sp>
      <p:sp>
        <p:nvSpPr>
          <p:cNvPr id="23" name="Text 24">
            <a:extLst>
              <a:ext uri="{FF2B5EF4-FFF2-40B4-BE49-F238E27FC236}">
                <a16:creationId xmlns:a16="http://schemas.microsoft.com/office/drawing/2014/main" id="{74F10E46-A169-B0D3-4CCB-49EFA7D68B96}"/>
              </a:ext>
            </a:extLst>
          </p:cNvPr>
          <p:cNvSpPr/>
          <p:nvPr/>
        </p:nvSpPr>
        <p:spPr>
          <a:xfrm>
            <a:off x="5560568" y="1802892"/>
            <a:ext cx="393192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Key Architecture Decisions</a:t>
            </a:r>
            <a:endParaRPr lang="en-US" sz="1400"/>
          </a:p>
        </p:txBody>
      </p:sp>
      <p:sp>
        <p:nvSpPr>
          <p:cNvPr id="24" name="Text 26">
            <a:extLst>
              <a:ext uri="{FF2B5EF4-FFF2-40B4-BE49-F238E27FC236}">
                <a16:creationId xmlns:a16="http://schemas.microsoft.com/office/drawing/2014/main" id="{90F181B1-B7CE-5C4E-EA61-C3A075E1B39C}"/>
              </a:ext>
            </a:extLst>
          </p:cNvPr>
          <p:cNvSpPr/>
          <p:nvPr/>
        </p:nvSpPr>
        <p:spPr>
          <a:xfrm>
            <a:off x="5706872" y="2232660"/>
            <a:ext cx="384048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1A2B3C"/>
                </a:solidFill>
              </a:rPr>
              <a:t>Pure React Native (no native modules)</a:t>
            </a:r>
            <a:endParaRPr lang="en-US" sz="1400"/>
          </a:p>
        </p:txBody>
      </p:sp>
      <p:sp>
        <p:nvSpPr>
          <p:cNvPr id="25" name="Text 27">
            <a:extLst>
              <a:ext uri="{FF2B5EF4-FFF2-40B4-BE49-F238E27FC236}">
                <a16:creationId xmlns:a16="http://schemas.microsoft.com/office/drawing/2014/main" id="{309E0938-269F-3A48-01D8-3933FCBEB921}"/>
              </a:ext>
            </a:extLst>
          </p:cNvPr>
          <p:cNvSpPr/>
          <p:nvPr/>
        </p:nvSpPr>
        <p:spPr>
          <a:xfrm>
            <a:off x="5706872" y="2550668"/>
            <a:ext cx="3840480"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546E7A"/>
                </a:solidFill>
              </a:rPr>
              <a:t>Keeps compatibility with Expo Go during development — no ejecting required.</a:t>
            </a:r>
            <a:endParaRPr lang="en-US" sz="1400"/>
          </a:p>
        </p:txBody>
      </p:sp>
      <p:sp>
        <p:nvSpPr>
          <p:cNvPr id="26" name="Text 29">
            <a:extLst>
              <a:ext uri="{FF2B5EF4-FFF2-40B4-BE49-F238E27FC236}">
                <a16:creationId xmlns:a16="http://schemas.microsoft.com/office/drawing/2014/main" id="{2F129D73-B4F8-512E-A0D9-ADEC588B3D7D}"/>
              </a:ext>
            </a:extLst>
          </p:cNvPr>
          <p:cNvSpPr/>
          <p:nvPr/>
        </p:nvSpPr>
        <p:spPr>
          <a:xfrm>
            <a:off x="5706872" y="3101340"/>
            <a:ext cx="384048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1A2B3C"/>
                </a:solidFill>
              </a:rPr>
              <a:t>AsyncStorage — no backend</a:t>
            </a:r>
            <a:endParaRPr lang="en-US" sz="1400"/>
          </a:p>
        </p:txBody>
      </p:sp>
      <p:sp>
        <p:nvSpPr>
          <p:cNvPr id="27" name="Text 30">
            <a:extLst>
              <a:ext uri="{FF2B5EF4-FFF2-40B4-BE49-F238E27FC236}">
                <a16:creationId xmlns:a16="http://schemas.microsoft.com/office/drawing/2014/main" id="{F630CE65-9AC4-DB10-55B2-DA2FE1962A15}"/>
              </a:ext>
            </a:extLst>
          </p:cNvPr>
          <p:cNvSpPr/>
          <p:nvPr/>
        </p:nvSpPr>
        <p:spPr>
          <a:xfrm>
            <a:off x="5706872" y="3432048"/>
            <a:ext cx="3840480"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546E7A"/>
                </a:solidFill>
              </a:rPr>
              <a:t>All data stored locally. GDPR-compliant by design. No server costs for a prototype.</a:t>
            </a:r>
            <a:endParaRPr lang="en-US" sz="1400"/>
          </a:p>
        </p:txBody>
      </p:sp>
      <p:sp>
        <p:nvSpPr>
          <p:cNvPr id="28" name="Text 32">
            <a:extLst>
              <a:ext uri="{FF2B5EF4-FFF2-40B4-BE49-F238E27FC236}">
                <a16:creationId xmlns:a16="http://schemas.microsoft.com/office/drawing/2014/main" id="{6BFBFB3B-CC7C-CDFE-4C80-E1D730D0F0F8}"/>
              </a:ext>
            </a:extLst>
          </p:cNvPr>
          <p:cNvSpPr/>
          <p:nvPr/>
        </p:nvSpPr>
        <p:spPr>
          <a:xfrm>
            <a:off x="5706872" y="3970020"/>
            <a:ext cx="384048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1A2B3C"/>
                </a:solidFill>
              </a:rPr>
              <a:t>Local CSV over live NHS API</a:t>
            </a:r>
            <a:endParaRPr lang="en-US" sz="1400"/>
          </a:p>
        </p:txBody>
      </p:sp>
      <p:sp>
        <p:nvSpPr>
          <p:cNvPr id="29" name="Text 33">
            <a:extLst>
              <a:ext uri="{FF2B5EF4-FFF2-40B4-BE49-F238E27FC236}">
                <a16:creationId xmlns:a16="http://schemas.microsoft.com/office/drawing/2014/main" id="{18E4598B-CC6C-06A4-5F41-C2634EEC8EF2}"/>
              </a:ext>
            </a:extLst>
          </p:cNvPr>
          <p:cNvSpPr/>
          <p:nvPr/>
        </p:nvSpPr>
        <p:spPr>
          <a:xfrm>
            <a:off x="5706872" y="4275328"/>
            <a:ext cx="3840480"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546E7A"/>
                </a:solidFill>
              </a:rPr>
              <a:t>NHS dm+d API requires trust network access. CSV gives instant offline lookup.</a:t>
            </a:r>
            <a:endParaRPr lang="en-US" sz="1400"/>
          </a:p>
        </p:txBody>
      </p:sp>
      <p:sp>
        <p:nvSpPr>
          <p:cNvPr id="30" name="Text 35">
            <a:extLst>
              <a:ext uri="{FF2B5EF4-FFF2-40B4-BE49-F238E27FC236}">
                <a16:creationId xmlns:a16="http://schemas.microsoft.com/office/drawing/2014/main" id="{3D6AFF27-2D8D-F634-699C-D8ADA7D7A841}"/>
              </a:ext>
            </a:extLst>
          </p:cNvPr>
          <p:cNvSpPr/>
          <p:nvPr/>
        </p:nvSpPr>
        <p:spPr>
          <a:xfrm>
            <a:off x="5706872" y="4838700"/>
            <a:ext cx="384048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1A2B3C"/>
                </a:solidFill>
              </a:rPr>
              <a:t>Stepper time picker over scroll wheel</a:t>
            </a:r>
            <a:endParaRPr lang="en-US" sz="1400"/>
          </a:p>
        </p:txBody>
      </p:sp>
      <p:sp>
        <p:nvSpPr>
          <p:cNvPr id="31" name="Text 36">
            <a:extLst>
              <a:ext uri="{FF2B5EF4-FFF2-40B4-BE49-F238E27FC236}">
                <a16:creationId xmlns:a16="http://schemas.microsoft.com/office/drawing/2014/main" id="{CA890244-F274-8A9A-850F-EB7389EE3C09}"/>
              </a:ext>
            </a:extLst>
          </p:cNvPr>
          <p:cNvSpPr/>
          <p:nvPr/>
        </p:nvSpPr>
        <p:spPr>
          <a:xfrm>
            <a:off x="5706872" y="5385308"/>
            <a:ext cx="3840480"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546E7A"/>
                </a:solidFill>
              </a:rPr>
              <a:t>react-native-picker scroll wheel unreliable on Android in Expo Go — replaced with ↑/↓ stepper buttons.</a:t>
            </a:r>
            <a:endParaRPr lang="en-US" sz="1400"/>
          </a:p>
        </p:txBody>
      </p:sp>
      <p:sp>
        <p:nvSpPr>
          <p:cNvPr id="3" name="TextBox 2">
            <a:extLst>
              <a:ext uri="{FF2B5EF4-FFF2-40B4-BE49-F238E27FC236}">
                <a16:creationId xmlns:a16="http://schemas.microsoft.com/office/drawing/2014/main" id="{B30B19F6-C808-75F1-935D-22CA29420047}"/>
              </a:ext>
            </a:extLst>
          </p:cNvPr>
          <p:cNvSpPr txBox="1"/>
          <p:nvPr/>
        </p:nvSpPr>
        <p:spPr>
          <a:xfrm>
            <a:off x="10124558" y="630569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Trebuchet MS"/>
                <a:ea typeface="Trebuchet MS"/>
                <a:cs typeface="Trebuchet MS"/>
              </a:rPr>
              <a:t>Max Jones 2305556</a:t>
            </a:r>
            <a:endParaRPr lang="en-US" sz="1200"/>
          </a:p>
          <a:p>
            <a:pPr algn="ctr"/>
            <a:endParaRPr lang="en-GB"/>
          </a:p>
        </p:txBody>
      </p:sp>
    </p:spTree>
    <p:extLst>
      <p:ext uri="{BB962C8B-B14F-4D97-AF65-F5344CB8AC3E}">
        <p14:creationId xmlns:p14="http://schemas.microsoft.com/office/powerpoint/2010/main" val="774080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 2">
            <a:extLst>
              <a:ext uri="{FF2B5EF4-FFF2-40B4-BE49-F238E27FC236}">
                <a16:creationId xmlns:a16="http://schemas.microsoft.com/office/drawing/2014/main" id="{4D8D1432-D30E-8813-6D8D-A3A347DD6167}"/>
              </a:ext>
            </a:extLst>
          </p:cNvPr>
          <p:cNvSpPr/>
          <p:nvPr/>
        </p:nvSpPr>
        <p:spPr>
          <a:xfrm>
            <a:off x="1568008" y="2168215"/>
            <a:ext cx="7681432" cy="685800"/>
          </a:xfrm>
          <a:prstGeom prst="rect">
            <a:avLst/>
          </a:prstGeom>
          <a:noFill/>
          <a:ln/>
        </p:spPr>
        <p:txBody>
          <a:bodyPr wrap="square" lIns="91440" tIns="45720" rIns="91440" bIns="4572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7200" b="1">
                <a:solidFill>
                  <a:schemeClr val="accent1"/>
                </a:solidFill>
                <a:latin typeface="Trebuchet MS"/>
                <a:ea typeface="Trebuchet MS" pitchFamily="34" charset="-122"/>
                <a:cs typeface="Trebuchet MS" pitchFamily="34" charset="-120"/>
              </a:rPr>
              <a:t>See It In Action</a:t>
            </a:r>
            <a:endParaRPr lang="en-US" sz="7200">
              <a:solidFill>
                <a:schemeClr val="accent1"/>
              </a:solidFill>
              <a:latin typeface="Trebuchet MS"/>
            </a:endParaRPr>
          </a:p>
        </p:txBody>
      </p:sp>
      <p:sp>
        <p:nvSpPr>
          <p:cNvPr id="25" name="Text 5">
            <a:extLst>
              <a:ext uri="{FF2B5EF4-FFF2-40B4-BE49-F238E27FC236}">
                <a16:creationId xmlns:a16="http://schemas.microsoft.com/office/drawing/2014/main" id="{B627EF37-309E-CFE8-898C-CD4543383DB0}"/>
              </a:ext>
            </a:extLst>
          </p:cNvPr>
          <p:cNvSpPr/>
          <p:nvPr/>
        </p:nvSpPr>
        <p:spPr>
          <a:xfrm>
            <a:off x="1074420" y="3208020"/>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26" name="Text 6">
            <a:extLst>
              <a:ext uri="{FF2B5EF4-FFF2-40B4-BE49-F238E27FC236}">
                <a16:creationId xmlns:a16="http://schemas.microsoft.com/office/drawing/2014/main" id="{7230DC4B-314D-AC7B-A6FC-91B76A9F6D72}"/>
              </a:ext>
            </a:extLst>
          </p:cNvPr>
          <p:cNvSpPr/>
          <p:nvPr/>
        </p:nvSpPr>
        <p:spPr>
          <a:xfrm>
            <a:off x="1577340" y="3244596"/>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Home Screen</a:t>
            </a:r>
            <a:endParaRPr lang="en-US" sz="1400">
              <a:solidFill>
                <a:srgbClr val="000000"/>
              </a:solidFill>
            </a:endParaRPr>
          </a:p>
        </p:txBody>
      </p:sp>
      <p:sp>
        <p:nvSpPr>
          <p:cNvPr id="27" name="Text 7">
            <a:extLst>
              <a:ext uri="{FF2B5EF4-FFF2-40B4-BE49-F238E27FC236}">
                <a16:creationId xmlns:a16="http://schemas.microsoft.com/office/drawing/2014/main" id="{95D13B44-EE53-9CBA-737E-02DB60EBA313}"/>
              </a:ext>
            </a:extLst>
          </p:cNvPr>
          <p:cNvSpPr/>
          <p:nvPr/>
        </p:nvSpPr>
        <p:spPr>
          <a:xfrm>
            <a:off x="1577340" y="3698240"/>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Medication cards, bird avatars, XP bar</a:t>
            </a:r>
          </a:p>
        </p:txBody>
      </p:sp>
      <p:sp>
        <p:nvSpPr>
          <p:cNvPr id="28" name="Text 9">
            <a:extLst>
              <a:ext uri="{FF2B5EF4-FFF2-40B4-BE49-F238E27FC236}">
                <a16:creationId xmlns:a16="http://schemas.microsoft.com/office/drawing/2014/main" id="{8C559D15-1C7D-D16C-E34C-B18588FEB6EE}"/>
              </a:ext>
            </a:extLst>
          </p:cNvPr>
          <p:cNvSpPr/>
          <p:nvPr/>
        </p:nvSpPr>
        <p:spPr>
          <a:xfrm>
            <a:off x="3909060" y="3208020"/>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29" name="Text 10">
            <a:extLst>
              <a:ext uri="{FF2B5EF4-FFF2-40B4-BE49-F238E27FC236}">
                <a16:creationId xmlns:a16="http://schemas.microsoft.com/office/drawing/2014/main" id="{6B1EA7AB-6584-0B9B-443C-95E8B968684E}"/>
              </a:ext>
            </a:extLst>
          </p:cNvPr>
          <p:cNvSpPr/>
          <p:nvPr/>
        </p:nvSpPr>
        <p:spPr>
          <a:xfrm>
            <a:off x="4411980" y="3244596"/>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Add Medication</a:t>
            </a:r>
            <a:endParaRPr lang="en-US" sz="1400">
              <a:solidFill>
                <a:srgbClr val="000000"/>
              </a:solidFill>
            </a:endParaRPr>
          </a:p>
        </p:txBody>
      </p:sp>
      <p:sp>
        <p:nvSpPr>
          <p:cNvPr id="30" name="Text 11">
            <a:extLst>
              <a:ext uri="{FF2B5EF4-FFF2-40B4-BE49-F238E27FC236}">
                <a16:creationId xmlns:a16="http://schemas.microsoft.com/office/drawing/2014/main" id="{FCC33940-862A-A43E-2B60-13F2C3B2C07C}"/>
              </a:ext>
            </a:extLst>
          </p:cNvPr>
          <p:cNvSpPr/>
          <p:nvPr/>
        </p:nvSpPr>
        <p:spPr>
          <a:xfrm>
            <a:off x="4411980" y="3698240"/>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Barcode scan or manual entry</a:t>
            </a:r>
          </a:p>
        </p:txBody>
      </p:sp>
      <p:sp>
        <p:nvSpPr>
          <p:cNvPr id="31" name="Text 13">
            <a:extLst>
              <a:ext uri="{FF2B5EF4-FFF2-40B4-BE49-F238E27FC236}">
                <a16:creationId xmlns:a16="http://schemas.microsoft.com/office/drawing/2014/main" id="{1ACE105A-FD0F-8264-18DB-78B536707FCD}"/>
              </a:ext>
            </a:extLst>
          </p:cNvPr>
          <p:cNvSpPr/>
          <p:nvPr/>
        </p:nvSpPr>
        <p:spPr>
          <a:xfrm>
            <a:off x="6743700" y="3208020"/>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32" name="Text 14">
            <a:extLst>
              <a:ext uri="{FF2B5EF4-FFF2-40B4-BE49-F238E27FC236}">
                <a16:creationId xmlns:a16="http://schemas.microsoft.com/office/drawing/2014/main" id="{EB41E2FF-2535-11A4-0706-76DEDF88EE0D}"/>
              </a:ext>
            </a:extLst>
          </p:cNvPr>
          <p:cNvSpPr/>
          <p:nvPr/>
        </p:nvSpPr>
        <p:spPr>
          <a:xfrm>
            <a:off x="7246620" y="3206496"/>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Notifications</a:t>
            </a:r>
            <a:endParaRPr lang="en-US" sz="1400">
              <a:solidFill>
                <a:srgbClr val="000000"/>
              </a:solidFill>
            </a:endParaRPr>
          </a:p>
        </p:txBody>
      </p:sp>
      <p:sp>
        <p:nvSpPr>
          <p:cNvPr id="33" name="Text 15">
            <a:extLst>
              <a:ext uri="{FF2B5EF4-FFF2-40B4-BE49-F238E27FC236}">
                <a16:creationId xmlns:a16="http://schemas.microsoft.com/office/drawing/2014/main" id="{56763487-C0E3-B770-3051-8CDD0F42EB5A}"/>
              </a:ext>
            </a:extLst>
          </p:cNvPr>
          <p:cNvSpPr/>
          <p:nvPr/>
        </p:nvSpPr>
        <p:spPr>
          <a:xfrm>
            <a:off x="7246620" y="3647440"/>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24-hour time picker, reminder scheduling</a:t>
            </a:r>
          </a:p>
        </p:txBody>
      </p:sp>
      <p:sp>
        <p:nvSpPr>
          <p:cNvPr id="34" name="Text 17">
            <a:extLst>
              <a:ext uri="{FF2B5EF4-FFF2-40B4-BE49-F238E27FC236}">
                <a16:creationId xmlns:a16="http://schemas.microsoft.com/office/drawing/2014/main" id="{91DC7467-583A-6CE0-42E8-C3DD8384E05A}"/>
              </a:ext>
            </a:extLst>
          </p:cNvPr>
          <p:cNvSpPr/>
          <p:nvPr/>
        </p:nvSpPr>
        <p:spPr>
          <a:xfrm>
            <a:off x="1074420" y="3866388"/>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35" name="Text 18">
            <a:extLst>
              <a:ext uri="{FF2B5EF4-FFF2-40B4-BE49-F238E27FC236}">
                <a16:creationId xmlns:a16="http://schemas.microsoft.com/office/drawing/2014/main" id="{ECBCC6B8-CFDC-6938-082F-D46BA791AC66}"/>
              </a:ext>
            </a:extLst>
          </p:cNvPr>
          <p:cNvSpPr/>
          <p:nvPr/>
        </p:nvSpPr>
        <p:spPr>
          <a:xfrm>
            <a:off x="1577340" y="3991864"/>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Bird Companions</a:t>
            </a:r>
            <a:endParaRPr lang="en-US" sz="1400">
              <a:solidFill>
                <a:srgbClr val="000000"/>
              </a:solidFill>
            </a:endParaRPr>
          </a:p>
        </p:txBody>
      </p:sp>
      <p:sp>
        <p:nvSpPr>
          <p:cNvPr id="36" name="Text 19">
            <a:extLst>
              <a:ext uri="{FF2B5EF4-FFF2-40B4-BE49-F238E27FC236}">
                <a16:creationId xmlns:a16="http://schemas.microsoft.com/office/drawing/2014/main" id="{72801443-446E-C13C-8E84-111C43BD5290}"/>
              </a:ext>
            </a:extLst>
          </p:cNvPr>
          <p:cNvSpPr/>
          <p:nvPr/>
        </p:nvSpPr>
        <p:spPr>
          <a:xfrm>
            <a:off x="1564640" y="4420108"/>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Unique bird per med, health-based appearance</a:t>
            </a:r>
          </a:p>
        </p:txBody>
      </p:sp>
      <p:sp>
        <p:nvSpPr>
          <p:cNvPr id="37" name="Text 21">
            <a:extLst>
              <a:ext uri="{FF2B5EF4-FFF2-40B4-BE49-F238E27FC236}">
                <a16:creationId xmlns:a16="http://schemas.microsoft.com/office/drawing/2014/main" id="{15D6284A-A3E3-094C-44A3-884D73D81D0E}"/>
              </a:ext>
            </a:extLst>
          </p:cNvPr>
          <p:cNvSpPr/>
          <p:nvPr/>
        </p:nvSpPr>
        <p:spPr>
          <a:xfrm>
            <a:off x="3909060" y="3866388"/>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38" name="Text 22">
            <a:extLst>
              <a:ext uri="{FF2B5EF4-FFF2-40B4-BE49-F238E27FC236}">
                <a16:creationId xmlns:a16="http://schemas.microsoft.com/office/drawing/2014/main" id="{1BF8F6EC-F119-CDDF-DF4E-714A296067CF}"/>
              </a:ext>
            </a:extLst>
          </p:cNvPr>
          <p:cNvSpPr/>
          <p:nvPr/>
        </p:nvSpPr>
        <p:spPr>
          <a:xfrm>
            <a:off x="4411980" y="3991864"/>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Cosmetics Shop</a:t>
            </a:r>
            <a:endParaRPr lang="en-US" sz="1400">
              <a:solidFill>
                <a:srgbClr val="000000"/>
              </a:solidFill>
            </a:endParaRPr>
          </a:p>
        </p:txBody>
      </p:sp>
      <p:sp>
        <p:nvSpPr>
          <p:cNvPr id="39" name="Text 23">
            <a:extLst>
              <a:ext uri="{FF2B5EF4-FFF2-40B4-BE49-F238E27FC236}">
                <a16:creationId xmlns:a16="http://schemas.microsoft.com/office/drawing/2014/main" id="{53D83086-B3A2-54AD-E89F-02EBDF095352}"/>
              </a:ext>
            </a:extLst>
          </p:cNvPr>
          <p:cNvSpPr/>
          <p:nvPr/>
        </p:nvSpPr>
        <p:spPr>
          <a:xfrm>
            <a:off x="4399280" y="4420108"/>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Hats, accessories, coin economy</a:t>
            </a:r>
          </a:p>
        </p:txBody>
      </p:sp>
      <p:sp>
        <p:nvSpPr>
          <p:cNvPr id="40" name="Text 25">
            <a:extLst>
              <a:ext uri="{FF2B5EF4-FFF2-40B4-BE49-F238E27FC236}">
                <a16:creationId xmlns:a16="http://schemas.microsoft.com/office/drawing/2014/main" id="{FECAA468-B831-C32C-1403-5C77C6F3AA00}"/>
              </a:ext>
            </a:extLst>
          </p:cNvPr>
          <p:cNvSpPr/>
          <p:nvPr/>
        </p:nvSpPr>
        <p:spPr>
          <a:xfrm>
            <a:off x="6743700" y="3866388"/>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41" name="Text 26">
            <a:extLst>
              <a:ext uri="{FF2B5EF4-FFF2-40B4-BE49-F238E27FC236}">
                <a16:creationId xmlns:a16="http://schemas.microsoft.com/office/drawing/2014/main" id="{4EE47FC5-46BB-D315-9B94-1B42723748B0}"/>
              </a:ext>
            </a:extLst>
          </p:cNvPr>
          <p:cNvSpPr/>
          <p:nvPr/>
        </p:nvSpPr>
        <p:spPr>
          <a:xfrm>
            <a:off x="7246620" y="3991864"/>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Prescriptions</a:t>
            </a:r>
            <a:endParaRPr lang="en-US" sz="1400">
              <a:solidFill>
                <a:srgbClr val="000000"/>
              </a:solidFill>
            </a:endParaRPr>
          </a:p>
        </p:txBody>
      </p:sp>
      <p:sp>
        <p:nvSpPr>
          <p:cNvPr id="42" name="Text 27">
            <a:extLst>
              <a:ext uri="{FF2B5EF4-FFF2-40B4-BE49-F238E27FC236}">
                <a16:creationId xmlns:a16="http://schemas.microsoft.com/office/drawing/2014/main" id="{BD51910F-1639-4946-345E-4D95DE84D5BA}"/>
              </a:ext>
            </a:extLst>
          </p:cNvPr>
          <p:cNvSpPr/>
          <p:nvPr/>
        </p:nvSpPr>
        <p:spPr>
          <a:xfrm>
            <a:off x="7246620" y="4420108"/>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Repeat cycle tracking, urgency status</a:t>
            </a:r>
          </a:p>
        </p:txBody>
      </p:sp>
      <p:sp>
        <p:nvSpPr>
          <p:cNvPr id="3" name="TextBox 2">
            <a:extLst>
              <a:ext uri="{FF2B5EF4-FFF2-40B4-BE49-F238E27FC236}">
                <a16:creationId xmlns:a16="http://schemas.microsoft.com/office/drawing/2014/main" id="{BA1781B9-6481-C3FB-A61F-26FB8D78F20C}"/>
              </a:ext>
            </a:extLst>
          </p:cNvPr>
          <p:cNvSpPr txBox="1"/>
          <p:nvPr/>
        </p:nvSpPr>
        <p:spPr>
          <a:xfrm>
            <a:off x="10124558" y="630569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Trebuchet MS"/>
                <a:ea typeface="Trebuchet MS"/>
                <a:cs typeface="Trebuchet MS"/>
              </a:rPr>
              <a:t>Max Jones 2305556</a:t>
            </a:r>
            <a:endParaRPr lang="en-US" sz="1200"/>
          </a:p>
          <a:p>
            <a:pPr algn="ctr"/>
            <a:endParaRPr lang="en-GB"/>
          </a:p>
        </p:txBody>
      </p:sp>
    </p:spTree>
    <p:extLst>
      <p:ext uri="{BB962C8B-B14F-4D97-AF65-F5344CB8AC3E}">
        <p14:creationId xmlns:p14="http://schemas.microsoft.com/office/powerpoint/2010/main" val="23810385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C4C5F-E9CB-450D-B16F-CC37E8F10BD4}"/>
              </a:ext>
            </a:extLst>
          </p:cNvPr>
          <p:cNvSpPr>
            <a:spLocks noGrp="1"/>
          </p:cNvSpPr>
          <p:nvPr>
            <p:ph type="title"/>
          </p:nvPr>
        </p:nvSpPr>
        <p:spPr>
          <a:xfrm>
            <a:off x="539422" y="304365"/>
            <a:ext cx="8596668" cy="1320800"/>
          </a:xfrm>
        </p:spPr>
        <p:txBody>
          <a:bodyPr/>
          <a:lstStyle/>
          <a:p>
            <a:r>
              <a:rPr lang="en-US"/>
              <a:t>Marketing</a:t>
            </a:r>
          </a:p>
        </p:txBody>
      </p:sp>
      <p:sp>
        <p:nvSpPr>
          <p:cNvPr id="3" name="Content Placeholder 2">
            <a:extLst>
              <a:ext uri="{FF2B5EF4-FFF2-40B4-BE49-F238E27FC236}">
                <a16:creationId xmlns:a16="http://schemas.microsoft.com/office/drawing/2014/main" id="{99BB84BC-ED19-109F-FE32-116B99103AD7}"/>
              </a:ext>
            </a:extLst>
          </p:cNvPr>
          <p:cNvSpPr>
            <a:spLocks noGrp="1"/>
          </p:cNvSpPr>
          <p:nvPr>
            <p:ph idx="1"/>
          </p:nvPr>
        </p:nvSpPr>
        <p:spPr>
          <a:xfrm>
            <a:off x="539422" y="1954355"/>
            <a:ext cx="8596668" cy="3880773"/>
          </a:xfrm>
        </p:spPr>
        <p:txBody>
          <a:bodyPr>
            <a:normAutofit fontScale="92500" lnSpcReduction="20000"/>
          </a:bodyPr>
          <a:lstStyle/>
          <a:p>
            <a:pPr marL="0" indent="0">
              <a:buNone/>
            </a:pPr>
            <a:r>
              <a:rPr lang="en-US"/>
              <a:t>Channels</a:t>
            </a:r>
          </a:p>
          <a:p>
            <a:r>
              <a:rPr lang="en-US"/>
              <a:t>Influencer partnerships</a:t>
            </a:r>
          </a:p>
          <a:p>
            <a:r>
              <a:rPr lang="en-US"/>
              <a:t>TikTok &amp; Instagram</a:t>
            </a:r>
          </a:p>
          <a:p>
            <a:r>
              <a:rPr lang="en-US"/>
              <a:t>In-app referral scheme</a:t>
            </a:r>
          </a:p>
          <a:p>
            <a:r>
              <a:rPr lang="en-US"/>
              <a:t>Campus ambassadors</a:t>
            </a:r>
          </a:p>
          <a:p>
            <a:endParaRPr lang="en-US"/>
          </a:p>
          <a:p>
            <a:endParaRPr lang="en-US"/>
          </a:p>
          <a:p>
            <a:pPr marL="0" indent="0">
              <a:buNone/>
            </a:pPr>
            <a:r>
              <a:rPr lang="en-US"/>
              <a:t>Objects</a:t>
            </a:r>
          </a:p>
          <a:p>
            <a:r>
              <a:rPr lang="en-US"/>
              <a:t>Drive app installs</a:t>
            </a:r>
          </a:p>
          <a:p>
            <a:r>
              <a:rPr lang="en-US"/>
              <a:t>Build brand trust</a:t>
            </a:r>
          </a:p>
          <a:p>
            <a:r>
              <a:rPr lang="en-US"/>
              <a:t>Grow organic reach</a:t>
            </a:r>
          </a:p>
        </p:txBody>
      </p:sp>
      <p:sp>
        <p:nvSpPr>
          <p:cNvPr id="8" name="Shape 8">
            <a:extLst>
              <a:ext uri="{FF2B5EF4-FFF2-40B4-BE49-F238E27FC236}">
                <a16:creationId xmlns:a16="http://schemas.microsoft.com/office/drawing/2014/main" id="{0A1B6B1D-81F9-791B-4E92-23712C1CB612}"/>
              </a:ext>
            </a:extLst>
          </p:cNvPr>
          <p:cNvSpPr/>
          <p:nvPr/>
        </p:nvSpPr>
        <p:spPr>
          <a:xfrm>
            <a:off x="4420851" y="1680029"/>
            <a:ext cx="1895145" cy="1752026"/>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9" name="Shape 9">
            <a:extLst>
              <a:ext uri="{FF2B5EF4-FFF2-40B4-BE49-F238E27FC236}">
                <a16:creationId xmlns:a16="http://schemas.microsoft.com/office/drawing/2014/main" id="{E1B0D1A7-19A9-204D-B1DD-347FF9DF65BC}"/>
              </a:ext>
            </a:extLst>
          </p:cNvPr>
          <p:cNvSpPr/>
          <p:nvPr/>
        </p:nvSpPr>
        <p:spPr>
          <a:xfrm>
            <a:off x="4384275" y="1643453"/>
            <a:ext cx="1895145" cy="1752026"/>
          </a:xfrm>
          <a:prstGeom prst="rect">
            <a:avLst/>
          </a:prstGeom>
          <a:solidFill>
            <a:srgbClr val="EBF5FB"/>
          </a:solidFill>
          <a:ln w="25400">
            <a:solidFill>
              <a:srgbClr val="0072BC"/>
            </a:solidFill>
            <a:prstDash val="solid"/>
          </a:ln>
        </p:spPr>
        <p:txBody>
          <a:bodyPr/>
          <a:lstStyle/>
          <a:p>
            <a:endParaRPr lang="en-US"/>
          </a:p>
        </p:txBody>
      </p:sp>
      <p:sp>
        <p:nvSpPr>
          <p:cNvPr id="10" name="Shape 10">
            <a:extLst>
              <a:ext uri="{FF2B5EF4-FFF2-40B4-BE49-F238E27FC236}">
                <a16:creationId xmlns:a16="http://schemas.microsoft.com/office/drawing/2014/main" id="{42B10230-0565-E692-06A3-B0C3A19F8FA7}"/>
              </a:ext>
            </a:extLst>
          </p:cNvPr>
          <p:cNvSpPr/>
          <p:nvPr/>
        </p:nvSpPr>
        <p:spPr>
          <a:xfrm>
            <a:off x="4384275" y="1643453"/>
            <a:ext cx="1895145" cy="322742"/>
          </a:xfrm>
          <a:prstGeom prst="rect">
            <a:avLst/>
          </a:prstGeom>
          <a:solidFill>
            <a:srgbClr val="0072BC"/>
          </a:solidFill>
          <a:ln w="12700">
            <a:solidFill>
              <a:srgbClr val="0072BC"/>
            </a:solidFill>
            <a:prstDash val="solid"/>
          </a:ln>
        </p:spPr>
        <p:txBody>
          <a:bodyPr/>
          <a:lstStyle/>
          <a:p>
            <a:endParaRPr lang="en-US"/>
          </a:p>
        </p:txBody>
      </p:sp>
      <p:sp>
        <p:nvSpPr>
          <p:cNvPr id="11" name="Text 11">
            <a:extLst>
              <a:ext uri="{FF2B5EF4-FFF2-40B4-BE49-F238E27FC236}">
                <a16:creationId xmlns:a16="http://schemas.microsoft.com/office/drawing/2014/main" id="{D2E00818-28B8-7E65-89CC-16F3D3401D17}"/>
              </a:ext>
            </a:extLst>
          </p:cNvPr>
          <p:cNvSpPr/>
          <p:nvPr/>
        </p:nvSpPr>
        <p:spPr>
          <a:xfrm>
            <a:off x="4469515" y="1917773"/>
            <a:ext cx="1690265" cy="414954"/>
          </a:xfrm>
          <a:prstGeom prst="rect">
            <a:avLst/>
          </a:prstGeom>
          <a:noFill/>
          <a:ln/>
        </p:spPr>
        <p:txBody>
          <a:bodyPr wrap="square" lIns="0" tIns="0" rIns="0" bIns="0" rtlCol="0" anchor="ctr"/>
          <a:lstStyle/>
          <a:p>
            <a:pPr marL="0" indent="0" algn="l">
              <a:buNone/>
            </a:pPr>
            <a:r>
              <a:rPr lang="en-US" sz="1200" b="1">
                <a:solidFill>
                  <a:srgbClr val="1A1A1A"/>
                </a:solidFill>
                <a:latin typeface="Trebuchet MS" panose="020B0703020202090204" pitchFamily="34" charset="0"/>
                <a:ea typeface="Arial" pitchFamily="34" charset="-122"/>
                <a:cs typeface="Arial" pitchFamily="34" charset="-120"/>
              </a:rPr>
              <a:t>Influencer Partnerships</a:t>
            </a:r>
            <a:endParaRPr lang="en-US" sz="1200">
              <a:latin typeface="Trebuchet MS" panose="020B0703020202090204" pitchFamily="34" charset="0"/>
            </a:endParaRPr>
          </a:p>
        </p:txBody>
      </p:sp>
      <p:sp>
        <p:nvSpPr>
          <p:cNvPr id="12" name="Text 12">
            <a:extLst>
              <a:ext uri="{FF2B5EF4-FFF2-40B4-BE49-F238E27FC236}">
                <a16:creationId xmlns:a16="http://schemas.microsoft.com/office/drawing/2014/main" id="{F589B78D-B705-9E75-DE8B-143DFEF0FCFA}"/>
              </a:ext>
            </a:extLst>
          </p:cNvPr>
          <p:cNvSpPr/>
          <p:nvPr/>
        </p:nvSpPr>
        <p:spPr>
          <a:xfrm>
            <a:off x="4469515" y="2246956"/>
            <a:ext cx="1690265" cy="876013"/>
          </a:xfrm>
          <a:prstGeom prst="rect">
            <a:avLst/>
          </a:prstGeom>
          <a:noFill/>
          <a:ln/>
        </p:spPr>
        <p:txBody>
          <a:bodyPr wrap="square" lIns="0" tIns="0" rIns="0" bIns="0" rtlCol="0" anchor="t"/>
          <a:lstStyle/>
          <a:p>
            <a:pPr marL="0" indent="0" algn="l">
              <a:buNone/>
            </a:pPr>
            <a:r>
              <a:rPr lang="en-US" sz="950">
                <a:solidFill>
                  <a:srgbClr val="444444"/>
                </a:solidFill>
                <a:latin typeface="Trebuchet MS" panose="020B0703020202090204" pitchFamily="34" charset="0"/>
                <a:ea typeface="Calibri" pitchFamily="34" charset="-122"/>
                <a:cs typeface="Calibri" pitchFamily="34" charset="-120"/>
              </a:rPr>
              <a:t>Micro-influencers (50K–500K) in health &amp; student niches promote Sidekick authentically via affiliate codes.</a:t>
            </a:r>
            <a:endParaRPr lang="en-US" sz="950">
              <a:latin typeface="Trebuchet MS" panose="020B0703020202090204" pitchFamily="34" charset="0"/>
            </a:endParaRPr>
          </a:p>
        </p:txBody>
      </p:sp>
      <p:sp>
        <p:nvSpPr>
          <p:cNvPr id="13" name="Shape 13">
            <a:extLst>
              <a:ext uri="{FF2B5EF4-FFF2-40B4-BE49-F238E27FC236}">
                <a16:creationId xmlns:a16="http://schemas.microsoft.com/office/drawing/2014/main" id="{783A1D6B-45D4-BBB5-3575-A022FCE5FC5D}"/>
              </a:ext>
            </a:extLst>
          </p:cNvPr>
          <p:cNvSpPr/>
          <p:nvPr/>
        </p:nvSpPr>
        <p:spPr>
          <a:xfrm>
            <a:off x="6379173" y="1670152"/>
            <a:ext cx="1937697" cy="1752026"/>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14" name="Shape 14">
            <a:extLst>
              <a:ext uri="{FF2B5EF4-FFF2-40B4-BE49-F238E27FC236}">
                <a16:creationId xmlns:a16="http://schemas.microsoft.com/office/drawing/2014/main" id="{DEDC9899-1A59-2A2A-1181-F230FC5615BE}"/>
              </a:ext>
            </a:extLst>
          </p:cNvPr>
          <p:cNvSpPr/>
          <p:nvPr/>
        </p:nvSpPr>
        <p:spPr>
          <a:xfrm>
            <a:off x="6342597" y="1633576"/>
            <a:ext cx="1937697" cy="1752026"/>
          </a:xfrm>
          <a:prstGeom prst="rect">
            <a:avLst/>
          </a:prstGeom>
          <a:solidFill>
            <a:srgbClr val="F0FAFE"/>
          </a:solidFill>
          <a:ln w="25400">
            <a:solidFill>
              <a:srgbClr val="29ABE2"/>
            </a:solidFill>
            <a:prstDash val="solid"/>
          </a:ln>
        </p:spPr>
        <p:txBody>
          <a:bodyPr/>
          <a:lstStyle/>
          <a:p>
            <a:endParaRPr lang="en-US"/>
          </a:p>
        </p:txBody>
      </p:sp>
      <p:sp>
        <p:nvSpPr>
          <p:cNvPr id="15" name="Shape 15">
            <a:extLst>
              <a:ext uri="{FF2B5EF4-FFF2-40B4-BE49-F238E27FC236}">
                <a16:creationId xmlns:a16="http://schemas.microsoft.com/office/drawing/2014/main" id="{00E73405-61D7-9379-8384-9D8EC7EAE6FB}"/>
              </a:ext>
            </a:extLst>
          </p:cNvPr>
          <p:cNvSpPr/>
          <p:nvPr/>
        </p:nvSpPr>
        <p:spPr>
          <a:xfrm>
            <a:off x="6342597" y="1633576"/>
            <a:ext cx="1937697" cy="322742"/>
          </a:xfrm>
          <a:prstGeom prst="rect">
            <a:avLst/>
          </a:prstGeom>
          <a:solidFill>
            <a:srgbClr val="29ABE2"/>
          </a:solidFill>
          <a:ln w="12700">
            <a:solidFill>
              <a:srgbClr val="29ABE2"/>
            </a:solidFill>
            <a:prstDash val="solid"/>
          </a:ln>
        </p:spPr>
        <p:txBody>
          <a:bodyPr/>
          <a:lstStyle/>
          <a:p>
            <a:endParaRPr lang="en-US"/>
          </a:p>
        </p:txBody>
      </p:sp>
      <p:sp>
        <p:nvSpPr>
          <p:cNvPr id="16" name="Text 16">
            <a:extLst>
              <a:ext uri="{FF2B5EF4-FFF2-40B4-BE49-F238E27FC236}">
                <a16:creationId xmlns:a16="http://schemas.microsoft.com/office/drawing/2014/main" id="{38121E08-9A91-8658-C8AB-0A354D4E2581}"/>
              </a:ext>
            </a:extLst>
          </p:cNvPr>
          <p:cNvSpPr/>
          <p:nvPr/>
        </p:nvSpPr>
        <p:spPr>
          <a:xfrm>
            <a:off x="6452326" y="1907896"/>
            <a:ext cx="1728216" cy="414954"/>
          </a:xfrm>
          <a:prstGeom prst="rect">
            <a:avLst/>
          </a:prstGeom>
          <a:noFill/>
          <a:ln/>
        </p:spPr>
        <p:txBody>
          <a:bodyPr wrap="square" lIns="0" tIns="0" rIns="0" bIns="0" rtlCol="0" anchor="ctr"/>
          <a:lstStyle/>
          <a:p>
            <a:pPr marL="0" indent="0" algn="l">
              <a:buNone/>
            </a:pPr>
            <a:r>
              <a:rPr lang="en-US" sz="1200" b="1">
                <a:solidFill>
                  <a:srgbClr val="1A1A1A"/>
                </a:solidFill>
                <a:latin typeface="Trebuchet MS" panose="020B0703020202090204" pitchFamily="34" charset="0"/>
                <a:ea typeface="Arial" pitchFamily="34" charset="-122"/>
                <a:cs typeface="Arial" pitchFamily="34" charset="-120"/>
              </a:rPr>
              <a:t>TikTok Campaigns</a:t>
            </a:r>
            <a:endParaRPr lang="en-US" sz="1200">
              <a:latin typeface="Trebuchet MS" panose="020B0703020202090204" pitchFamily="34" charset="0"/>
            </a:endParaRPr>
          </a:p>
        </p:txBody>
      </p:sp>
      <p:sp>
        <p:nvSpPr>
          <p:cNvPr id="17" name="Text 17">
            <a:extLst>
              <a:ext uri="{FF2B5EF4-FFF2-40B4-BE49-F238E27FC236}">
                <a16:creationId xmlns:a16="http://schemas.microsoft.com/office/drawing/2014/main" id="{031BC3B5-A267-9EC5-C968-878354FDA7EA}"/>
              </a:ext>
            </a:extLst>
          </p:cNvPr>
          <p:cNvSpPr/>
          <p:nvPr/>
        </p:nvSpPr>
        <p:spPr>
          <a:xfrm>
            <a:off x="6452326" y="2237079"/>
            <a:ext cx="1728216" cy="876013"/>
          </a:xfrm>
          <a:prstGeom prst="rect">
            <a:avLst/>
          </a:prstGeom>
          <a:noFill/>
          <a:ln/>
        </p:spPr>
        <p:txBody>
          <a:bodyPr wrap="square" lIns="0" tIns="0" rIns="0" bIns="0" rtlCol="0" anchor="t"/>
          <a:lstStyle/>
          <a:p>
            <a:pPr marL="0" indent="0" algn="l">
              <a:buNone/>
            </a:pPr>
            <a:r>
              <a:rPr lang="en-US" sz="950">
                <a:solidFill>
                  <a:srgbClr val="444444"/>
                </a:solidFill>
                <a:latin typeface="Trebuchet MS" panose="020B0703020202090204" pitchFamily="34" charset="0"/>
                <a:ea typeface="Calibri" pitchFamily="34" charset="-122"/>
                <a:cs typeface="Calibri" pitchFamily="34" charset="-120"/>
              </a:rPr>
              <a:t>Creating trends to encourage users to post their users streak and tag a friend, creating organic viral loops.</a:t>
            </a:r>
            <a:endParaRPr lang="en-US" sz="950">
              <a:latin typeface="Trebuchet MS" panose="020B0703020202090204" pitchFamily="34" charset="0"/>
            </a:endParaRPr>
          </a:p>
        </p:txBody>
      </p:sp>
      <p:sp>
        <p:nvSpPr>
          <p:cNvPr id="18" name="Shape 18">
            <a:extLst>
              <a:ext uri="{FF2B5EF4-FFF2-40B4-BE49-F238E27FC236}">
                <a16:creationId xmlns:a16="http://schemas.microsoft.com/office/drawing/2014/main" id="{C1DD91B4-84D4-EBF5-AB02-1CCA994A95E0}"/>
              </a:ext>
            </a:extLst>
          </p:cNvPr>
          <p:cNvSpPr/>
          <p:nvPr/>
        </p:nvSpPr>
        <p:spPr>
          <a:xfrm>
            <a:off x="8399998" y="1670149"/>
            <a:ext cx="1895145" cy="1752029"/>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19" name="Shape 19">
            <a:extLst>
              <a:ext uri="{FF2B5EF4-FFF2-40B4-BE49-F238E27FC236}">
                <a16:creationId xmlns:a16="http://schemas.microsoft.com/office/drawing/2014/main" id="{FEEBBB80-8E85-8051-F5E1-585EB32AF466}"/>
              </a:ext>
            </a:extLst>
          </p:cNvPr>
          <p:cNvSpPr/>
          <p:nvPr/>
        </p:nvSpPr>
        <p:spPr>
          <a:xfrm>
            <a:off x="8363422" y="1633573"/>
            <a:ext cx="1895145" cy="1752029"/>
          </a:xfrm>
          <a:prstGeom prst="rect">
            <a:avLst/>
          </a:prstGeom>
          <a:solidFill>
            <a:srgbClr val="F0F1FE"/>
          </a:solidFill>
          <a:ln w="25400">
            <a:solidFill>
              <a:srgbClr val="5E72EB"/>
            </a:solidFill>
            <a:prstDash val="solid"/>
          </a:ln>
        </p:spPr>
        <p:txBody>
          <a:bodyPr/>
          <a:lstStyle/>
          <a:p>
            <a:endParaRPr lang="en-US"/>
          </a:p>
        </p:txBody>
      </p:sp>
      <p:sp>
        <p:nvSpPr>
          <p:cNvPr id="20" name="Shape 20">
            <a:extLst>
              <a:ext uri="{FF2B5EF4-FFF2-40B4-BE49-F238E27FC236}">
                <a16:creationId xmlns:a16="http://schemas.microsoft.com/office/drawing/2014/main" id="{EFF9B2CF-179F-43E9-45B2-60E13672CB92}"/>
              </a:ext>
            </a:extLst>
          </p:cNvPr>
          <p:cNvSpPr/>
          <p:nvPr/>
        </p:nvSpPr>
        <p:spPr>
          <a:xfrm>
            <a:off x="8363422" y="1613445"/>
            <a:ext cx="1895145" cy="322742"/>
          </a:xfrm>
          <a:prstGeom prst="rect">
            <a:avLst/>
          </a:prstGeom>
          <a:solidFill>
            <a:srgbClr val="5E72EB"/>
          </a:solidFill>
          <a:ln w="12700">
            <a:solidFill>
              <a:srgbClr val="5E72EB"/>
            </a:solidFill>
            <a:prstDash val="solid"/>
          </a:ln>
        </p:spPr>
        <p:txBody>
          <a:bodyPr/>
          <a:lstStyle/>
          <a:p>
            <a:endParaRPr lang="en-US"/>
          </a:p>
        </p:txBody>
      </p:sp>
      <p:sp>
        <p:nvSpPr>
          <p:cNvPr id="21" name="Text 21">
            <a:extLst>
              <a:ext uri="{FF2B5EF4-FFF2-40B4-BE49-F238E27FC236}">
                <a16:creationId xmlns:a16="http://schemas.microsoft.com/office/drawing/2014/main" id="{223501C1-F402-8D23-BF29-149F037ADD29}"/>
              </a:ext>
            </a:extLst>
          </p:cNvPr>
          <p:cNvSpPr/>
          <p:nvPr/>
        </p:nvSpPr>
        <p:spPr>
          <a:xfrm>
            <a:off x="8473151" y="1889066"/>
            <a:ext cx="1690264" cy="414954"/>
          </a:xfrm>
          <a:prstGeom prst="rect">
            <a:avLst/>
          </a:prstGeom>
          <a:noFill/>
          <a:ln/>
        </p:spPr>
        <p:txBody>
          <a:bodyPr wrap="square" lIns="0" tIns="0" rIns="0" bIns="0" rtlCol="0" anchor="ctr"/>
          <a:lstStyle/>
          <a:p>
            <a:pPr marL="0" indent="0" algn="l">
              <a:buNone/>
            </a:pPr>
            <a:r>
              <a:rPr lang="en-US" sz="1200" b="1">
                <a:solidFill>
                  <a:srgbClr val="1A1A1A"/>
                </a:solidFill>
                <a:latin typeface="Trebuchet MS" panose="020B0703020202090204" pitchFamily="34" charset="0"/>
                <a:ea typeface="Arial" pitchFamily="34" charset="-122"/>
                <a:cs typeface="Arial" pitchFamily="34" charset="-120"/>
              </a:rPr>
              <a:t>Instagram Reels</a:t>
            </a:r>
            <a:endParaRPr lang="en-US" sz="1200">
              <a:latin typeface="Trebuchet MS" panose="020B0703020202090204" pitchFamily="34" charset="0"/>
            </a:endParaRPr>
          </a:p>
        </p:txBody>
      </p:sp>
      <p:sp>
        <p:nvSpPr>
          <p:cNvPr id="22" name="Text 22">
            <a:extLst>
              <a:ext uri="{FF2B5EF4-FFF2-40B4-BE49-F238E27FC236}">
                <a16:creationId xmlns:a16="http://schemas.microsoft.com/office/drawing/2014/main" id="{AEDE1FA7-3C65-47A5-7DF1-C304A0F644D5}"/>
              </a:ext>
            </a:extLst>
          </p:cNvPr>
          <p:cNvSpPr/>
          <p:nvPr/>
        </p:nvSpPr>
        <p:spPr>
          <a:xfrm>
            <a:off x="8473151" y="2224740"/>
            <a:ext cx="1690264" cy="876015"/>
          </a:xfrm>
          <a:prstGeom prst="rect">
            <a:avLst/>
          </a:prstGeom>
          <a:noFill/>
          <a:ln/>
        </p:spPr>
        <p:txBody>
          <a:bodyPr wrap="square" lIns="0" tIns="0" rIns="0" bIns="0" rtlCol="0" anchor="t"/>
          <a:lstStyle/>
          <a:p>
            <a:pPr marL="0" indent="0" algn="l">
              <a:buNone/>
            </a:pPr>
            <a:r>
              <a:rPr lang="en-US" sz="1200">
                <a:solidFill>
                  <a:srgbClr val="444444"/>
                </a:solidFill>
                <a:latin typeface="Trebuchet MS" panose="020B0703020202090204" pitchFamily="34" charset="0"/>
                <a:ea typeface="Calibri" pitchFamily="34" charset="-122"/>
                <a:cs typeface="Calibri" pitchFamily="34" charset="-120"/>
              </a:rPr>
              <a:t>Short-form content showing real routines, reminders and milestone celebrations drives daily engagement.</a:t>
            </a:r>
            <a:endParaRPr lang="en-US" sz="1200">
              <a:latin typeface="Trebuchet MS" panose="020B0703020202090204" pitchFamily="34" charset="0"/>
            </a:endParaRPr>
          </a:p>
        </p:txBody>
      </p:sp>
      <p:sp>
        <p:nvSpPr>
          <p:cNvPr id="23" name="Shape 23">
            <a:extLst>
              <a:ext uri="{FF2B5EF4-FFF2-40B4-BE49-F238E27FC236}">
                <a16:creationId xmlns:a16="http://schemas.microsoft.com/office/drawing/2014/main" id="{F174E4EF-7062-9D59-BBE7-BB1858DB1D70}"/>
              </a:ext>
            </a:extLst>
          </p:cNvPr>
          <p:cNvSpPr/>
          <p:nvPr/>
        </p:nvSpPr>
        <p:spPr>
          <a:xfrm>
            <a:off x="4420851" y="3637666"/>
            <a:ext cx="1895144" cy="1658617"/>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24" name="Shape 24">
            <a:extLst>
              <a:ext uri="{FF2B5EF4-FFF2-40B4-BE49-F238E27FC236}">
                <a16:creationId xmlns:a16="http://schemas.microsoft.com/office/drawing/2014/main" id="{CD6901D8-B58A-E14A-0FF3-6A550355522F}"/>
              </a:ext>
            </a:extLst>
          </p:cNvPr>
          <p:cNvSpPr/>
          <p:nvPr/>
        </p:nvSpPr>
        <p:spPr>
          <a:xfrm>
            <a:off x="4384275" y="3601090"/>
            <a:ext cx="1895144" cy="1658617"/>
          </a:xfrm>
          <a:prstGeom prst="rect">
            <a:avLst/>
          </a:prstGeom>
          <a:solidFill>
            <a:srgbClr val="F0FDFB"/>
          </a:solidFill>
          <a:ln w="25400">
            <a:solidFill>
              <a:srgbClr val="0D9488"/>
            </a:solidFill>
            <a:prstDash val="solid"/>
          </a:ln>
        </p:spPr>
        <p:txBody>
          <a:bodyPr/>
          <a:lstStyle/>
          <a:p>
            <a:endParaRPr lang="en-US"/>
          </a:p>
        </p:txBody>
      </p:sp>
      <p:sp>
        <p:nvSpPr>
          <p:cNvPr id="25" name="Shape 25">
            <a:extLst>
              <a:ext uri="{FF2B5EF4-FFF2-40B4-BE49-F238E27FC236}">
                <a16:creationId xmlns:a16="http://schemas.microsoft.com/office/drawing/2014/main" id="{F6CDAD0F-E9FD-4345-16B6-62AF34DEDF85}"/>
              </a:ext>
            </a:extLst>
          </p:cNvPr>
          <p:cNvSpPr/>
          <p:nvPr/>
        </p:nvSpPr>
        <p:spPr>
          <a:xfrm>
            <a:off x="4384275" y="3601090"/>
            <a:ext cx="1895144" cy="305535"/>
          </a:xfrm>
          <a:prstGeom prst="rect">
            <a:avLst/>
          </a:prstGeom>
          <a:solidFill>
            <a:srgbClr val="0D9488"/>
          </a:solidFill>
          <a:ln w="12700">
            <a:solidFill>
              <a:srgbClr val="0D9488"/>
            </a:solidFill>
            <a:prstDash val="solid"/>
          </a:ln>
        </p:spPr>
        <p:txBody>
          <a:bodyPr/>
          <a:lstStyle/>
          <a:p>
            <a:endParaRPr lang="en-US"/>
          </a:p>
        </p:txBody>
      </p:sp>
      <p:sp>
        <p:nvSpPr>
          <p:cNvPr id="26" name="Text 26">
            <a:extLst>
              <a:ext uri="{FF2B5EF4-FFF2-40B4-BE49-F238E27FC236}">
                <a16:creationId xmlns:a16="http://schemas.microsoft.com/office/drawing/2014/main" id="{5D6AF906-D1E3-6645-D997-EEC3B387928F}"/>
              </a:ext>
            </a:extLst>
          </p:cNvPr>
          <p:cNvSpPr/>
          <p:nvPr/>
        </p:nvSpPr>
        <p:spPr>
          <a:xfrm>
            <a:off x="4494003" y="3875411"/>
            <a:ext cx="1690264" cy="392830"/>
          </a:xfrm>
          <a:prstGeom prst="rect">
            <a:avLst/>
          </a:prstGeom>
          <a:noFill/>
          <a:ln/>
        </p:spPr>
        <p:txBody>
          <a:bodyPr wrap="square" lIns="0" tIns="0" rIns="0" bIns="0" rtlCol="0" anchor="ctr"/>
          <a:lstStyle/>
          <a:p>
            <a:pPr marL="0" indent="0" algn="l">
              <a:buNone/>
            </a:pPr>
            <a:r>
              <a:rPr lang="en-US" sz="1200" b="1">
                <a:solidFill>
                  <a:srgbClr val="1A1A1A"/>
                </a:solidFill>
                <a:latin typeface="Trebuchet MS" panose="020B0703020202090204" pitchFamily="34" charset="0"/>
                <a:ea typeface="Arial" pitchFamily="34" charset="-122"/>
                <a:cs typeface="Arial" pitchFamily="34" charset="-120"/>
              </a:rPr>
              <a:t>Referral Scheme</a:t>
            </a:r>
            <a:endParaRPr lang="en-US" sz="1200">
              <a:latin typeface="Trebuchet MS" panose="020B0703020202090204" pitchFamily="34" charset="0"/>
            </a:endParaRPr>
          </a:p>
        </p:txBody>
      </p:sp>
      <p:sp>
        <p:nvSpPr>
          <p:cNvPr id="27" name="Text 27">
            <a:extLst>
              <a:ext uri="{FF2B5EF4-FFF2-40B4-BE49-F238E27FC236}">
                <a16:creationId xmlns:a16="http://schemas.microsoft.com/office/drawing/2014/main" id="{B145F880-71EA-A61A-659C-C65EDC630316}"/>
              </a:ext>
            </a:extLst>
          </p:cNvPr>
          <p:cNvSpPr/>
          <p:nvPr/>
        </p:nvSpPr>
        <p:spPr>
          <a:xfrm>
            <a:off x="4494003" y="4204594"/>
            <a:ext cx="1690264" cy="829309"/>
          </a:xfrm>
          <a:prstGeom prst="rect">
            <a:avLst/>
          </a:prstGeom>
          <a:noFill/>
          <a:ln/>
        </p:spPr>
        <p:txBody>
          <a:bodyPr wrap="square" lIns="0" tIns="0" rIns="0" bIns="0" rtlCol="0" anchor="t"/>
          <a:lstStyle/>
          <a:p>
            <a:pPr marL="0" indent="0" algn="l">
              <a:buNone/>
            </a:pPr>
            <a:r>
              <a:rPr lang="en-US" sz="950">
                <a:solidFill>
                  <a:srgbClr val="444444"/>
                </a:solidFill>
                <a:latin typeface="Trebuchet MS" panose="020B0703020202090204" pitchFamily="34" charset="0"/>
                <a:ea typeface="Calibri" pitchFamily="34" charset="-122"/>
                <a:cs typeface="Calibri" pitchFamily="34" charset="-120"/>
              </a:rPr>
              <a:t>In-app rewards for both sender and receiver, the Buddy System feature IS the referral loop.</a:t>
            </a:r>
            <a:endParaRPr lang="en-US" sz="950">
              <a:latin typeface="Trebuchet MS" panose="020B0703020202090204" pitchFamily="34" charset="0"/>
            </a:endParaRPr>
          </a:p>
        </p:txBody>
      </p:sp>
      <p:sp>
        <p:nvSpPr>
          <p:cNvPr id="28" name="Shape 28">
            <a:extLst>
              <a:ext uri="{FF2B5EF4-FFF2-40B4-BE49-F238E27FC236}">
                <a16:creationId xmlns:a16="http://schemas.microsoft.com/office/drawing/2014/main" id="{59FF8E97-300D-0250-9C16-EBDC9C27AD6B}"/>
              </a:ext>
            </a:extLst>
          </p:cNvPr>
          <p:cNvSpPr/>
          <p:nvPr/>
        </p:nvSpPr>
        <p:spPr>
          <a:xfrm>
            <a:off x="6415749" y="3644014"/>
            <a:ext cx="1852520" cy="1616985"/>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29" name="Shape 29">
            <a:extLst>
              <a:ext uri="{FF2B5EF4-FFF2-40B4-BE49-F238E27FC236}">
                <a16:creationId xmlns:a16="http://schemas.microsoft.com/office/drawing/2014/main" id="{91056E22-4616-4196-430A-348A087A5BC8}"/>
              </a:ext>
            </a:extLst>
          </p:cNvPr>
          <p:cNvSpPr/>
          <p:nvPr/>
        </p:nvSpPr>
        <p:spPr>
          <a:xfrm>
            <a:off x="6379173" y="3607438"/>
            <a:ext cx="1852520" cy="1616985"/>
          </a:xfrm>
          <a:prstGeom prst="rect">
            <a:avLst/>
          </a:prstGeom>
          <a:solidFill>
            <a:srgbClr val="F5F3FF"/>
          </a:solidFill>
          <a:ln w="25400">
            <a:solidFill>
              <a:srgbClr val="7C3AED"/>
            </a:solidFill>
            <a:prstDash val="solid"/>
          </a:ln>
        </p:spPr>
        <p:txBody>
          <a:bodyPr/>
          <a:lstStyle/>
          <a:p>
            <a:endParaRPr lang="en-US"/>
          </a:p>
        </p:txBody>
      </p:sp>
      <p:sp>
        <p:nvSpPr>
          <p:cNvPr id="30" name="Shape 30">
            <a:extLst>
              <a:ext uri="{FF2B5EF4-FFF2-40B4-BE49-F238E27FC236}">
                <a16:creationId xmlns:a16="http://schemas.microsoft.com/office/drawing/2014/main" id="{EE850A75-72E6-289A-AA7D-D398123582EA}"/>
              </a:ext>
            </a:extLst>
          </p:cNvPr>
          <p:cNvSpPr/>
          <p:nvPr/>
        </p:nvSpPr>
        <p:spPr>
          <a:xfrm>
            <a:off x="6379173" y="3607439"/>
            <a:ext cx="1852520" cy="297866"/>
          </a:xfrm>
          <a:prstGeom prst="rect">
            <a:avLst/>
          </a:prstGeom>
          <a:solidFill>
            <a:srgbClr val="7C3AED"/>
          </a:solidFill>
          <a:ln w="12700">
            <a:solidFill>
              <a:srgbClr val="7C3AED"/>
            </a:solidFill>
            <a:prstDash val="solid"/>
          </a:ln>
        </p:spPr>
        <p:txBody>
          <a:bodyPr/>
          <a:lstStyle/>
          <a:p>
            <a:endParaRPr lang="en-US"/>
          </a:p>
        </p:txBody>
      </p:sp>
      <p:sp>
        <p:nvSpPr>
          <p:cNvPr id="31" name="Text 31">
            <a:extLst>
              <a:ext uri="{FF2B5EF4-FFF2-40B4-BE49-F238E27FC236}">
                <a16:creationId xmlns:a16="http://schemas.microsoft.com/office/drawing/2014/main" id="{FA2CE774-764D-1143-8B27-65E045EA1C37}"/>
              </a:ext>
            </a:extLst>
          </p:cNvPr>
          <p:cNvSpPr/>
          <p:nvPr/>
        </p:nvSpPr>
        <p:spPr>
          <a:xfrm>
            <a:off x="6488901" y="3881759"/>
            <a:ext cx="1652248" cy="382970"/>
          </a:xfrm>
          <a:prstGeom prst="rect">
            <a:avLst/>
          </a:prstGeom>
          <a:noFill/>
          <a:ln/>
        </p:spPr>
        <p:txBody>
          <a:bodyPr wrap="square" lIns="0" tIns="0" rIns="0" bIns="0" rtlCol="0" anchor="ctr"/>
          <a:lstStyle/>
          <a:p>
            <a:pPr marL="0" indent="0" algn="l">
              <a:buNone/>
            </a:pPr>
            <a:r>
              <a:rPr lang="en-US" sz="1200" b="1">
                <a:solidFill>
                  <a:srgbClr val="1A1A1A"/>
                </a:solidFill>
                <a:latin typeface="Trebuchet MS" panose="020B0703020202090204" pitchFamily="34" charset="0"/>
                <a:ea typeface="Arial" pitchFamily="34" charset="-122"/>
                <a:cs typeface="Arial" pitchFamily="34" charset="-120"/>
              </a:rPr>
              <a:t>Campus Outreach</a:t>
            </a:r>
            <a:endParaRPr lang="en-US" sz="1200">
              <a:latin typeface="Trebuchet MS" panose="020B0703020202090204" pitchFamily="34" charset="0"/>
            </a:endParaRPr>
          </a:p>
        </p:txBody>
      </p:sp>
      <p:sp>
        <p:nvSpPr>
          <p:cNvPr id="32" name="Text 32">
            <a:extLst>
              <a:ext uri="{FF2B5EF4-FFF2-40B4-BE49-F238E27FC236}">
                <a16:creationId xmlns:a16="http://schemas.microsoft.com/office/drawing/2014/main" id="{318342C3-BE19-50CD-7CAE-E7BC372FB0F5}"/>
              </a:ext>
            </a:extLst>
          </p:cNvPr>
          <p:cNvSpPr/>
          <p:nvPr/>
        </p:nvSpPr>
        <p:spPr>
          <a:xfrm>
            <a:off x="6488901" y="4210942"/>
            <a:ext cx="1652248" cy="808493"/>
          </a:xfrm>
          <a:prstGeom prst="rect">
            <a:avLst/>
          </a:prstGeom>
          <a:noFill/>
          <a:ln/>
        </p:spPr>
        <p:txBody>
          <a:bodyPr wrap="square" lIns="0" tIns="0" rIns="0" bIns="0" rtlCol="0" anchor="t"/>
          <a:lstStyle/>
          <a:p>
            <a:pPr marL="0" indent="0" algn="l">
              <a:buNone/>
            </a:pPr>
            <a:r>
              <a:rPr lang="en-US" sz="950">
                <a:solidFill>
                  <a:srgbClr val="444444"/>
                </a:solidFill>
                <a:latin typeface="Trebuchet MS" panose="020B0703020202090204" pitchFamily="34" charset="0"/>
                <a:ea typeface="Calibri" pitchFamily="34" charset="-122"/>
                <a:cs typeface="Calibri" pitchFamily="34" charset="-120"/>
              </a:rPr>
              <a:t>Student ambassadors run awareness campaigns at universities, driving peer-to-peer downloads.</a:t>
            </a:r>
            <a:endParaRPr lang="en-US" sz="950">
              <a:latin typeface="Trebuchet MS" panose="020B0703020202090204" pitchFamily="34" charset="0"/>
            </a:endParaRPr>
          </a:p>
        </p:txBody>
      </p:sp>
      <p:sp>
        <p:nvSpPr>
          <p:cNvPr id="33" name="Shape 33">
            <a:extLst>
              <a:ext uri="{FF2B5EF4-FFF2-40B4-BE49-F238E27FC236}">
                <a16:creationId xmlns:a16="http://schemas.microsoft.com/office/drawing/2014/main" id="{F8632B70-B1CD-52C7-57AE-5536CF3B9F46}"/>
              </a:ext>
            </a:extLst>
          </p:cNvPr>
          <p:cNvSpPr/>
          <p:nvPr/>
        </p:nvSpPr>
        <p:spPr>
          <a:xfrm>
            <a:off x="8399997" y="3656999"/>
            <a:ext cx="1895143" cy="1639138"/>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34" name="Shape 34">
            <a:extLst>
              <a:ext uri="{FF2B5EF4-FFF2-40B4-BE49-F238E27FC236}">
                <a16:creationId xmlns:a16="http://schemas.microsoft.com/office/drawing/2014/main" id="{489F1B14-33DB-B036-10D5-B3FEB0587042}"/>
              </a:ext>
            </a:extLst>
          </p:cNvPr>
          <p:cNvSpPr/>
          <p:nvPr/>
        </p:nvSpPr>
        <p:spPr>
          <a:xfrm>
            <a:off x="8363421" y="3620423"/>
            <a:ext cx="1895143" cy="1639138"/>
          </a:xfrm>
          <a:prstGeom prst="rect">
            <a:avLst/>
          </a:prstGeom>
          <a:solidFill>
            <a:srgbClr val="FFFBEB"/>
          </a:solidFill>
          <a:ln w="25400">
            <a:solidFill>
              <a:srgbClr val="F59E0B"/>
            </a:solidFill>
            <a:prstDash val="solid"/>
          </a:ln>
        </p:spPr>
        <p:txBody>
          <a:bodyPr/>
          <a:lstStyle/>
          <a:p>
            <a:endParaRPr lang="en-US"/>
          </a:p>
        </p:txBody>
      </p:sp>
      <p:sp>
        <p:nvSpPr>
          <p:cNvPr id="35" name="Shape 35">
            <a:extLst>
              <a:ext uri="{FF2B5EF4-FFF2-40B4-BE49-F238E27FC236}">
                <a16:creationId xmlns:a16="http://schemas.microsoft.com/office/drawing/2014/main" id="{A4BF1312-6870-C637-E98F-2D98722CE540}"/>
              </a:ext>
            </a:extLst>
          </p:cNvPr>
          <p:cNvSpPr/>
          <p:nvPr/>
        </p:nvSpPr>
        <p:spPr>
          <a:xfrm>
            <a:off x="8363421" y="3620423"/>
            <a:ext cx="1895143" cy="301946"/>
          </a:xfrm>
          <a:prstGeom prst="rect">
            <a:avLst/>
          </a:prstGeom>
          <a:solidFill>
            <a:srgbClr val="F59E0B"/>
          </a:solidFill>
          <a:ln w="12700">
            <a:solidFill>
              <a:srgbClr val="F59E0B"/>
            </a:solidFill>
            <a:prstDash val="solid"/>
          </a:ln>
        </p:spPr>
        <p:txBody>
          <a:bodyPr/>
          <a:lstStyle/>
          <a:p>
            <a:endParaRPr lang="en-US"/>
          </a:p>
        </p:txBody>
      </p:sp>
      <p:sp>
        <p:nvSpPr>
          <p:cNvPr id="36" name="Text 36">
            <a:extLst>
              <a:ext uri="{FF2B5EF4-FFF2-40B4-BE49-F238E27FC236}">
                <a16:creationId xmlns:a16="http://schemas.microsoft.com/office/drawing/2014/main" id="{C896242D-78A4-07DD-17F5-6C25AF17D6BA}"/>
              </a:ext>
            </a:extLst>
          </p:cNvPr>
          <p:cNvSpPr/>
          <p:nvPr/>
        </p:nvSpPr>
        <p:spPr>
          <a:xfrm>
            <a:off x="8473149" y="3894742"/>
            <a:ext cx="1690263" cy="388217"/>
          </a:xfrm>
          <a:prstGeom prst="rect">
            <a:avLst/>
          </a:prstGeom>
          <a:noFill/>
          <a:ln/>
        </p:spPr>
        <p:txBody>
          <a:bodyPr wrap="square" lIns="0" tIns="0" rIns="0" bIns="0" rtlCol="0" anchor="ctr"/>
          <a:lstStyle/>
          <a:p>
            <a:pPr marL="0" indent="0" algn="l">
              <a:buNone/>
            </a:pPr>
            <a:r>
              <a:rPr lang="en-US" sz="1200" b="1">
                <a:solidFill>
                  <a:srgbClr val="1A1A1A"/>
                </a:solidFill>
                <a:latin typeface="Trebuchet MS" panose="020B0703020202090204" pitchFamily="34" charset="0"/>
                <a:ea typeface="Arial" pitchFamily="34" charset="-122"/>
                <a:cs typeface="Arial" pitchFamily="34" charset="-120"/>
              </a:rPr>
              <a:t>Key Stats</a:t>
            </a:r>
            <a:endParaRPr lang="en-US" sz="1200">
              <a:latin typeface="Trebuchet MS" panose="020B0703020202090204" pitchFamily="34" charset="0"/>
            </a:endParaRPr>
          </a:p>
        </p:txBody>
      </p:sp>
      <p:sp>
        <p:nvSpPr>
          <p:cNvPr id="37" name="Text 37">
            <a:extLst>
              <a:ext uri="{FF2B5EF4-FFF2-40B4-BE49-F238E27FC236}">
                <a16:creationId xmlns:a16="http://schemas.microsoft.com/office/drawing/2014/main" id="{833B758B-FC89-6E2E-07CE-BBFF8376E17B}"/>
              </a:ext>
            </a:extLst>
          </p:cNvPr>
          <p:cNvSpPr/>
          <p:nvPr/>
        </p:nvSpPr>
        <p:spPr>
          <a:xfrm>
            <a:off x="8473149" y="4223926"/>
            <a:ext cx="1690263" cy="819569"/>
          </a:xfrm>
          <a:prstGeom prst="rect">
            <a:avLst/>
          </a:prstGeom>
          <a:noFill/>
          <a:ln/>
        </p:spPr>
        <p:txBody>
          <a:bodyPr wrap="square" lIns="0" tIns="0" rIns="0" bIns="0" rtlCol="0" anchor="t"/>
          <a:lstStyle/>
          <a:p>
            <a:pPr marL="0" indent="0" algn="l">
              <a:buNone/>
            </a:pPr>
            <a:r>
              <a:rPr lang="en-US" sz="950">
                <a:solidFill>
                  <a:srgbClr val="444444"/>
                </a:solidFill>
                <a:latin typeface="Trebuchet MS" panose="020B0703020202090204" pitchFamily="34" charset="0"/>
                <a:ea typeface="Calibri" pitchFamily="34" charset="-122"/>
                <a:cs typeface="Calibri" pitchFamily="34" charset="-120"/>
              </a:rPr>
              <a:t>58% of Gen z say influencers introduce them to new products [8]</a:t>
            </a:r>
            <a:endParaRPr lang="en-US" sz="950">
              <a:latin typeface="Trebuchet MS" panose="020B0703020202090204" pitchFamily="34" charset="0"/>
            </a:endParaRPr>
          </a:p>
          <a:p>
            <a:pPr marL="0" indent="0" algn="l">
              <a:buNone/>
            </a:pPr>
            <a:r>
              <a:rPr lang="en-US" sz="950">
                <a:solidFill>
                  <a:srgbClr val="444444"/>
                </a:solidFill>
                <a:latin typeface="Trebuchet MS" panose="020B0703020202090204" pitchFamily="34" charset="0"/>
                <a:ea typeface="Calibri" pitchFamily="34" charset="-122"/>
                <a:cs typeface="Calibri" pitchFamily="34" charset="-120"/>
              </a:rPr>
              <a:t>4x higher referral conversion vs paid ads.</a:t>
            </a:r>
            <a:endParaRPr lang="en-US" sz="950">
              <a:latin typeface="Trebuchet MS" panose="020B0703020202090204" pitchFamily="34" charset="0"/>
            </a:endParaRPr>
          </a:p>
          <a:p>
            <a:pPr marL="0" indent="0" algn="l">
              <a:buNone/>
            </a:pPr>
            <a:r>
              <a:rPr lang="en-US" sz="950">
                <a:solidFill>
                  <a:srgbClr val="444444"/>
                </a:solidFill>
                <a:latin typeface="Trebuchet MS" panose="020B0703020202090204" pitchFamily="34" charset="0"/>
                <a:ea typeface="Calibri" pitchFamily="34" charset="-122"/>
                <a:cs typeface="Calibri" pitchFamily="34" charset="-120"/>
              </a:rPr>
              <a:t>3.2B TikTok active users.</a:t>
            </a:r>
            <a:endParaRPr lang="en-US" sz="950">
              <a:latin typeface="Trebuchet MS" panose="020B0703020202090204" pitchFamily="34" charset="0"/>
            </a:endParaRPr>
          </a:p>
        </p:txBody>
      </p:sp>
      <p:sp>
        <p:nvSpPr>
          <p:cNvPr id="40" name="TextBox 39">
            <a:extLst>
              <a:ext uri="{FF2B5EF4-FFF2-40B4-BE49-F238E27FC236}">
                <a16:creationId xmlns:a16="http://schemas.microsoft.com/office/drawing/2014/main" id="{E0A229A2-E020-7991-19CB-0FD6B07230CD}"/>
              </a:ext>
            </a:extLst>
          </p:cNvPr>
          <p:cNvSpPr txBox="1"/>
          <p:nvPr/>
        </p:nvSpPr>
        <p:spPr>
          <a:xfrm>
            <a:off x="9630080" y="6390194"/>
            <a:ext cx="2630848" cy="369332"/>
          </a:xfrm>
          <a:prstGeom prst="rect">
            <a:avLst/>
          </a:prstGeom>
          <a:noFill/>
        </p:spPr>
        <p:txBody>
          <a:bodyPr wrap="none" rtlCol="0">
            <a:spAutoFit/>
          </a:bodyPr>
          <a:lstStyle/>
          <a:p>
            <a:r>
              <a:rPr lang="en-US"/>
              <a:t>Ryan Hopkins - 2221956</a:t>
            </a:r>
          </a:p>
        </p:txBody>
      </p:sp>
    </p:spTree>
    <p:extLst>
      <p:ext uri="{BB962C8B-B14F-4D97-AF65-F5344CB8AC3E}">
        <p14:creationId xmlns:p14="http://schemas.microsoft.com/office/powerpoint/2010/main" val="19765780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32938-5C05-FB61-5D38-E6AFDBA28A45}"/>
              </a:ext>
            </a:extLst>
          </p:cNvPr>
          <p:cNvSpPr>
            <a:spLocks noGrp="1"/>
          </p:cNvSpPr>
          <p:nvPr>
            <p:ph type="title"/>
          </p:nvPr>
        </p:nvSpPr>
        <p:spPr>
          <a:xfrm>
            <a:off x="677334" y="609600"/>
            <a:ext cx="8596668" cy="1320800"/>
          </a:xfrm>
        </p:spPr>
        <p:txBody>
          <a:bodyPr anchor="t">
            <a:normAutofit/>
          </a:bodyPr>
          <a:lstStyle/>
          <a:p>
            <a:r>
              <a:rPr lang="en-US"/>
              <a:t>Monetisation Strategy</a:t>
            </a:r>
          </a:p>
        </p:txBody>
      </p:sp>
      <p:pic>
        <p:nvPicPr>
          <p:cNvPr id="4" name="Picture 3" descr="A screenshot of a phone&#10;&#10;AI-generated content may be incorrect.">
            <a:extLst>
              <a:ext uri="{FF2B5EF4-FFF2-40B4-BE49-F238E27FC236}">
                <a16:creationId xmlns:a16="http://schemas.microsoft.com/office/drawing/2014/main" id="{147032BC-F709-B17C-2CE3-F09A436F0993}"/>
              </a:ext>
            </a:extLst>
          </p:cNvPr>
          <p:cNvPicPr>
            <a:picLocks noChangeAspect="1"/>
          </p:cNvPicPr>
          <p:nvPr/>
        </p:nvPicPr>
        <p:blipFill>
          <a:blip r:embed="rId2"/>
          <a:stretch>
            <a:fillRect/>
          </a:stretch>
        </p:blipFill>
        <p:spPr>
          <a:xfrm>
            <a:off x="5330193" y="492370"/>
            <a:ext cx="2865314" cy="6195278"/>
          </a:xfrm>
          <a:prstGeom prst="rect">
            <a:avLst/>
          </a:prstGeom>
        </p:spPr>
      </p:pic>
      <p:sp>
        <p:nvSpPr>
          <p:cNvPr id="3" name="Content Placeholder 2">
            <a:extLst>
              <a:ext uri="{FF2B5EF4-FFF2-40B4-BE49-F238E27FC236}">
                <a16:creationId xmlns:a16="http://schemas.microsoft.com/office/drawing/2014/main" id="{11231235-79C5-8F85-FA9D-F661F3F1C96B}"/>
              </a:ext>
            </a:extLst>
          </p:cNvPr>
          <p:cNvSpPr>
            <a:spLocks noGrp="1"/>
          </p:cNvSpPr>
          <p:nvPr>
            <p:ph idx="1"/>
          </p:nvPr>
        </p:nvSpPr>
        <p:spPr>
          <a:xfrm>
            <a:off x="941088" y="1930400"/>
            <a:ext cx="2927185" cy="3880773"/>
          </a:xfrm>
        </p:spPr>
        <p:txBody>
          <a:bodyPr vert="horz" lIns="91440" tIns="45720" rIns="91440" bIns="45720" rtlCol="0" anchor="t">
            <a:normAutofit/>
          </a:bodyPr>
          <a:lstStyle/>
          <a:p>
            <a:pPr marL="0" indent="0">
              <a:lnSpc>
                <a:spcPct val="90000"/>
              </a:lnSpc>
              <a:buNone/>
            </a:pPr>
            <a:r>
              <a:rPr lang="en-US" sz="1300" b="1">
                <a:ea typeface="+mn-lt"/>
                <a:cs typeface="+mn-lt"/>
              </a:rPr>
              <a:t>Our Model</a:t>
            </a:r>
          </a:p>
          <a:p>
            <a:pPr>
              <a:lnSpc>
                <a:spcPct val="90000"/>
              </a:lnSpc>
            </a:pPr>
            <a:r>
              <a:rPr lang="en-US" sz="1300">
                <a:ea typeface="+mn-lt"/>
                <a:cs typeface="+mn-lt"/>
              </a:rPr>
              <a:t>Free to download &amp; use</a:t>
            </a:r>
          </a:p>
          <a:p>
            <a:pPr>
              <a:lnSpc>
                <a:spcPct val="90000"/>
              </a:lnSpc>
            </a:pPr>
            <a:r>
              <a:rPr lang="en-US" sz="1300">
                <a:ea typeface="+mn-lt"/>
                <a:cs typeface="+mn-lt"/>
              </a:rPr>
              <a:t>No paywalled features</a:t>
            </a:r>
          </a:p>
          <a:p>
            <a:pPr>
              <a:lnSpc>
                <a:spcPct val="90000"/>
              </a:lnSpc>
            </a:pPr>
            <a:r>
              <a:rPr lang="en-US" sz="1300">
                <a:ea typeface="+mn-lt"/>
                <a:cs typeface="+mn-lt"/>
              </a:rPr>
              <a:t>Cosmetic upgrades</a:t>
            </a:r>
          </a:p>
          <a:p>
            <a:pPr>
              <a:lnSpc>
                <a:spcPct val="90000"/>
              </a:lnSpc>
            </a:pPr>
            <a:endParaRPr lang="en-US" sz="1300">
              <a:ea typeface="+mn-lt"/>
              <a:cs typeface="+mn-lt"/>
            </a:endParaRPr>
          </a:p>
          <a:p>
            <a:pPr marL="0" indent="0">
              <a:lnSpc>
                <a:spcPct val="90000"/>
              </a:lnSpc>
              <a:buNone/>
            </a:pPr>
            <a:r>
              <a:rPr lang="en-US" sz="1300" b="1">
                <a:ea typeface="+mn-lt"/>
                <a:cs typeface="+mn-lt"/>
              </a:rPr>
              <a:t>Why it works</a:t>
            </a:r>
          </a:p>
          <a:p>
            <a:pPr>
              <a:lnSpc>
                <a:spcPct val="90000"/>
              </a:lnSpc>
            </a:pPr>
            <a:r>
              <a:rPr lang="en-US" sz="1300">
                <a:ea typeface="+mn-lt"/>
                <a:cs typeface="+mn-lt"/>
              </a:rPr>
              <a:t>Lowers barrier to entry</a:t>
            </a:r>
          </a:p>
          <a:p>
            <a:pPr>
              <a:lnSpc>
                <a:spcPct val="90000"/>
              </a:lnSpc>
            </a:pPr>
            <a:r>
              <a:rPr lang="en-US" sz="1300">
                <a:ea typeface="+mn-lt"/>
                <a:cs typeface="+mn-lt"/>
              </a:rPr>
              <a:t>Builds loyal user base</a:t>
            </a:r>
          </a:p>
          <a:p>
            <a:pPr>
              <a:lnSpc>
                <a:spcPct val="90000"/>
              </a:lnSpc>
            </a:pPr>
            <a:r>
              <a:rPr lang="en-US" sz="1300">
                <a:ea typeface="+mn-lt"/>
                <a:cs typeface="+mn-lt"/>
              </a:rPr>
              <a:t>Ethical &amp; user-friendly</a:t>
            </a:r>
          </a:p>
        </p:txBody>
      </p:sp>
      <p:cxnSp>
        <p:nvCxnSpPr>
          <p:cNvPr id="9" name="Straight Connector 8">
            <a:extLst>
              <a:ext uri="{FF2B5EF4-FFF2-40B4-BE49-F238E27FC236}">
                <a16:creationId xmlns:a16="http://schemas.microsoft.com/office/drawing/2014/main" id="{B5142C34-01F8-3112-CB6A-86670D8B75E0}"/>
              </a:ext>
            </a:extLst>
          </p:cNvPr>
          <p:cNvCxnSpPr/>
          <p:nvPr/>
        </p:nvCxnSpPr>
        <p:spPr>
          <a:xfrm>
            <a:off x="7732155" y="1514574"/>
            <a:ext cx="41295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F957FD-786D-DF71-99A6-BC7630BCE728}"/>
              </a:ext>
            </a:extLst>
          </p:cNvPr>
          <p:cNvCxnSpPr/>
          <p:nvPr/>
        </p:nvCxnSpPr>
        <p:spPr>
          <a:xfrm>
            <a:off x="7832948" y="3590010"/>
            <a:ext cx="41295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7036929-DAE2-593E-0550-83569DAA5238}"/>
              </a:ext>
            </a:extLst>
          </p:cNvPr>
          <p:cNvCxnSpPr>
            <a:cxnSpLocks/>
          </p:cNvCxnSpPr>
          <p:nvPr/>
        </p:nvCxnSpPr>
        <p:spPr>
          <a:xfrm>
            <a:off x="7046259" y="2301984"/>
            <a:ext cx="1201827"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318F6D0A-935D-4DA2-817A-1F5D5E509EA5}"/>
              </a:ext>
            </a:extLst>
          </p:cNvPr>
          <p:cNvSpPr txBox="1"/>
          <p:nvPr/>
        </p:nvSpPr>
        <p:spPr>
          <a:xfrm>
            <a:off x="8615867" y="1329908"/>
            <a:ext cx="2635045" cy="584775"/>
          </a:xfrm>
          <a:prstGeom prst="rect">
            <a:avLst/>
          </a:prstGeom>
          <a:noFill/>
        </p:spPr>
        <p:txBody>
          <a:bodyPr wrap="square" lIns="91440" tIns="45720" rIns="91440" bIns="45720" anchor="t">
            <a:spAutoFit/>
          </a:bodyPr>
          <a:lstStyle/>
          <a:p>
            <a:pPr marL="0" indent="0" algn="l">
              <a:buNone/>
            </a:pPr>
            <a:r>
              <a:rPr lang="en-US" sz="1600">
                <a:solidFill>
                  <a:srgbClr val="333333"/>
                </a:solidFill>
                <a:latin typeface="Trebuchet MS" panose="020B0703020202090204" pitchFamily="34" charset="0"/>
                <a:ea typeface="Calibri" pitchFamily="34" charset="-122"/>
                <a:cs typeface="Calibri" pitchFamily="34" charset="-120"/>
              </a:rPr>
              <a:t>Meet Plucky Pipit</a:t>
            </a:r>
          </a:p>
          <a:p>
            <a:pPr marL="0" indent="0" algn="l">
              <a:buNone/>
            </a:pPr>
            <a:r>
              <a:rPr lang="en-US" sz="1600">
                <a:solidFill>
                  <a:srgbClr val="333333"/>
                </a:solidFill>
                <a:latin typeface="Trebuchet MS"/>
                <a:ea typeface="Calibri"/>
                <a:cs typeface="Calibri"/>
              </a:rPr>
              <a:t>Your customisable mascot</a:t>
            </a:r>
            <a:endParaRPr lang="en-US" sz="1600">
              <a:latin typeface="Trebuchet MS"/>
              <a:ea typeface="Calibri"/>
              <a:cs typeface="Calibri"/>
            </a:endParaRPr>
          </a:p>
        </p:txBody>
      </p:sp>
      <p:sp>
        <p:nvSpPr>
          <p:cNvPr id="20" name="TextBox 19">
            <a:extLst>
              <a:ext uri="{FF2B5EF4-FFF2-40B4-BE49-F238E27FC236}">
                <a16:creationId xmlns:a16="http://schemas.microsoft.com/office/drawing/2014/main" id="{515E356D-F16D-D9B1-B4C1-1791D6CA43D9}"/>
              </a:ext>
            </a:extLst>
          </p:cNvPr>
          <p:cNvSpPr txBox="1"/>
          <p:nvPr/>
        </p:nvSpPr>
        <p:spPr>
          <a:xfrm>
            <a:off x="8615867" y="3266844"/>
            <a:ext cx="5118244" cy="584775"/>
          </a:xfrm>
          <a:prstGeom prst="rect">
            <a:avLst/>
          </a:prstGeom>
          <a:noFill/>
        </p:spPr>
        <p:txBody>
          <a:bodyPr wrap="square">
            <a:spAutoFit/>
          </a:bodyPr>
          <a:lstStyle/>
          <a:p>
            <a:pPr marL="0" indent="0" algn="l">
              <a:buNone/>
            </a:pPr>
            <a:r>
              <a:rPr lang="en-US" sz="1600">
                <a:solidFill>
                  <a:srgbClr val="333333"/>
                </a:solidFill>
                <a:latin typeface="Trebuchet MS" panose="020B0703020202090204" pitchFamily="34" charset="0"/>
                <a:ea typeface="Calibri" pitchFamily="34" charset="-122"/>
                <a:cs typeface="Calibri" pitchFamily="34" charset="-120"/>
              </a:rPr>
              <a:t>Hats &amp; Accessories</a:t>
            </a:r>
            <a:endParaRPr lang="en-US" sz="1600">
              <a:latin typeface="Trebuchet MS" panose="020B0703020202090204" pitchFamily="34" charset="0"/>
            </a:endParaRPr>
          </a:p>
          <a:p>
            <a:pPr marL="0" indent="0" algn="l">
              <a:buNone/>
            </a:pPr>
            <a:r>
              <a:rPr lang="en-US" sz="1600">
                <a:solidFill>
                  <a:srgbClr val="333333"/>
                </a:solidFill>
                <a:latin typeface="Trebuchet MS" panose="020B0703020202090204" pitchFamily="34" charset="0"/>
                <a:ea typeface="Calibri" pitchFamily="34" charset="-122"/>
                <a:cs typeface="Calibri" pitchFamily="34" charset="-120"/>
              </a:rPr>
              <a:t>Cosmetic items only</a:t>
            </a:r>
            <a:endParaRPr lang="en-US" sz="1600">
              <a:latin typeface="Trebuchet MS" panose="020B0703020202090204" pitchFamily="34" charset="0"/>
            </a:endParaRPr>
          </a:p>
        </p:txBody>
      </p:sp>
      <p:sp>
        <p:nvSpPr>
          <p:cNvPr id="21" name="TextBox 20">
            <a:extLst>
              <a:ext uri="{FF2B5EF4-FFF2-40B4-BE49-F238E27FC236}">
                <a16:creationId xmlns:a16="http://schemas.microsoft.com/office/drawing/2014/main" id="{F8AAEC4C-7F8F-C140-DF6E-163F7E39D72F}"/>
              </a:ext>
            </a:extLst>
          </p:cNvPr>
          <p:cNvSpPr txBox="1"/>
          <p:nvPr/>
        </p:nvSpPr>
        <p:spPr>
          <a:xfrm>
            <a:off x="8615867" y="2044700"/>
            <a:ext cx="2175596" cy="861774"/>
          </a:xfrm>
          <a:prstGeom prst="rect">
            <a:avLst/>
          </a:prstGeom>
          <a:noFill/>
        </p:spPr>
        <p:txBody>
          <a:bodyPr wrap="none" rtlCol="0">
            <a:spAutoFit/>
          </a:bodyPr>
          <a:lstStyle/>
          <a:p>
            <a:r>
              <a:rPr lang="en-US" sz="1600">
                <a:solidFill>
                  <a:srgbClr val="333333"/>
                </a:solidFill>
                <a:latin typeface="Trebuchet MS" panose="020B0703020202090204" pitchFamily="34" charset="0"/>
                <a:ea typeface="Calibri" pitchFamily="34" charset="-122"/>
                <a:cs typeface="Calibri" pitchFamily="34" charset="-120"/>
              </a:rPr>
              <a:t>Coin System</a:t>
            </a:r>
            <a:endParaRPr lang="en-US" sz="1600">
              <a:latin typeface="Trebuchet MS" panose="020B0703020202090204" pitchFamily="34" charset="0"/>
            </a:endParaRPr>
          </a:p>
          <a:p>
            <a:r>
              <a:rPr lang="en-US" sz="1600">
                <a:solidFill>
                  <a:srgbClr val="333333"/>
                </a:solidFill>
                <a:latin typeface="Trebuchet MS" panose="020B0703020202090204" pitchFamily="34" charset="0"/>
                <a:ea typeface="Calibri" pitchFamily="34" charset="-122"/>
                <a:cs typeface="Calibri" pitchFamily="34" charset="-120"/>
              </a:rPr>
              <a:t>Earn free or purchase</a:t>
            </a:r>
            <a:endParaRPr lang="en-US" sz="1600">
              <a:latin typeface="Trebuchet MS" panose="020B0703020202090204" pitchFamily="34" charset="0"/>
            </a:endParaRPr>
          </a:p>
          <a:p>
            <a:endParaRPr lang="en-US"/>
          </a:p>
        </p:txBody>
      </p:sp>
      <p:sp>
        <p:nvSpPr>
          <p:cNvPr id="22" name="TextBox 21">
            <a:extLst>
              <a:ext uri="{FF2B5EF4-FFF2-40B4-BE49-F238E27FC236}">
                <a16:creationId xmlns:a16="http://schemas.microsoft.com/office/drawing/2014/main" id="{90FCABFD-58B0-0E9E-8465-62E482D99B8E}"/>
              </a:ext>
            </a:extLst>
          </p:cNvPr>
          <p:cNvSpPr txBox="1"/>
          <p:nvPr/>
        </p:nvSpPr>
        <p:spPr>
          <a:xfrm>
            <a:off x="8200369" y="1410633"/>
            <a:ext cx="415498" cy="369332"/>
          </a:xfrm>
          <a:prstGeom prst="rect">
            <a:avLst/>
          </a:prstGeom>
          <a:noFill/>
        </p:spPr>
        <p:txBody>
          <a:bodyPr wrap="none" rtlCol="0">
            <a:spAutoFit/>
          </a:bodyPr>
          <a:lstStyle/>
          <a:p>
            <a:r>
              <a:rPr lang="en-US"/>
              <a:t>🐦</a:t>
            </a:r>
          </a:p>
        </p:txBody>
      </p:sp>
      <p:sp>
        <p:nvSpPr>
          <p:cNvPr id="23" name="TextBox 22">
            <a:extLst>
              <a:ext uri="{FF2B5EF4-FFF2-40B4-BE49-F238E27FC236}">
                <a16:creationId xmlns:a16="http://schemas.microsoft.com/office/drawing/2014/main" id="{43A2A759-7173-9772-2F3B-B8DA09F55303}"/>
              </a:ext>
            </a:extLst>
          </p:cNvPr>
          <p:cNvSpPr txBox="1"/>
          <p:nvPr/>
        </p:nvSpPr>
        <p:spPr>
          <a:xfrm>
            <a:off x="8245903" y="2137033"/>
            <a:ext cx="415498" cy="369332"/>
          </a:xfrm>
          <a:prstGeom prst="rect">
            <a:avLst/>
          </a:prstGeom>
          <a:noFill/>
        </p:spPr>
        <p:txBody>
          <a:bodyPr wrap="none" rtlCol="0">
            <a:spAutoFit/>
          </a:bodyPr>
          <a:lstStyle/>
          <a:p>
            <a:r>
              <a:rPr lang="en-US"/>
              <a:t>🪙</a:t>
            </a:r>
          </a:p>
        </p:txBody>
      </p:sp>
      <p:sp>
        <p:nvSpPr>
          <p:cNvPr id="24" name="TextBox 23">
            <a:extLst>
              <a:ext uri="{FF2B5EF4-FFF2-40B4-BE49-F238E27FC236}">
                <a16:creationId xmlns:a16="http://schemas.microsoft.com/office/drawing/2014/main" id="{6D94844C-06CF-1B5A-4858-2EEBDF0EAD95}"/>
              </a:ext>
            </a:extLst>
          </p:cNvPr>
          <p:cNvSpPr txBox="1"/>
          <p:nvPr/>
        </p:nvSpPr>
        <p:spPr>
          <a:xfrm>
            <a:off x="8223136" y="3405343"/>
            <a:ext cx="415498" cy="369332"/>
          </a:xfrm>
          <a:prstGeom prst="rect">
            <a:avLst/>
          </a:prstGeom>
          <a:noFill/>
        </p:spPr>
        <p:txBody>
          <a:bodyPr wrap="none" rtlCol="0">
            <a:spAutoFit/>
          </a:bodyPr>
          <a:lstStyle/>
          <a:p>
            <a:r>
              <a:rPr lang="en-US"/>
              <a:t>🎩</a:t>
            </a:r>
          </a:p>
        </p:txBody>
      </p:sp>
      <p:sp>
        <p:nvSpPr>
          <p:cNvPr id="26" name="TextBox 25">
            <a:extLst>
              <a:ext uri="{FF2B5EF4-FFF2-40B4-BE49-F238E27FC236}">
                <a16:creationId xmlns:a16="http://schemas.microsoft.com/office/drawing/2014/main" id="{A19ED1E2-BE08-0773-209D-4720779A448A}"/>
              </a:ext>
            </a:extLst>
          </p:cNvPr>
          <p:cNvSpPr txBox="1"/>
          <p:nvPr/>
        </p:nvSpPr>
        <p:spPr>
          <a:xfrm>
            <a:off x="9709628" y="6502982"/>
            <a:ext cx="2323072" cy="369332"/>
          </a:xfrm>
          <a:prstGeom prst="rect">
            <a:avLst/>
          </a:prstGeom>
          <a:noFill/>
        </p:spPr>
        <p:txBody>
          <a:bodyPr wrap="none" lIns="91440" tIns="45720" rIns="91440" bIns="45720" rtlCol="0" anchor="t">
            <a:spAutoFit/>
          </a:bodyPr>
          <a:lstStyle/>
          <a:p>
            <a:r>
              <a:rPr lang="en-US"/>
              <a:t>Jacob James-Machin</a:t>
            </a:r>
          </a:p>
        </p:txBody>
      </p:sp>
    </p:spTree>
    <p:extLst>
      <p:ext uri="{BB962C8B-B14F-4D97-AF65-F5344CB8AC3E}">
        <p14:creationId xmlns:p14="http://schemas.microsoft.com/office/powerpoint/2010/main" val="1529606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B30AA-5B23-FDCA-F4E6-CCEA26FF2920}"/>
              </a:ext>
            </a:extLst>
          </p:cNvPr>
          <p:cNvSpPr>
            <a:spLocks noGrp="1"/>
          </p:cNvSpPr>
          <p:nvPr>
            <p:ph type="title"/>
          </p:nvPr>
        </p:nvSpPr>
        <p:spPr>
          <a:xfrm>
            <a:off x="746556" y="538348"/>
            <a:ext cx="8596668" cy="1320800"/>
          </a:xfrm>
        </p:spPr>
        <p:txBody>
          <a:bodyPr anchor="t">
            <a:normAutofit/>
          </a:bodyPr>
          <a:lstStyle/>
          <a:p>
            <a:r>
              <a:rPr lang="en-GB"/>
              <a:t>EVALUATION </a:t>
            </a:r>
          </a:p>
        </p:txBody>
      </p:sp>
      <p:sp>
        <p:nvSpPr>
          <p:cNvPr id="3" name="Content Placeholder 2">
            <a:extLst>
              <a:ext uri="{FF2B5EF4-FFF2-40B4-BE49-F238E27FC236}">
                <a16:creationId xmlns:a16="http://schemas.microsoft.com/office/drawing/2014/main" id="{AE1F40AE-9998-E176-8E17-DFAFA029903C}"/>
              </a:ext>
            </a:extLst>
          </p:cNvPr>
          <p:cNvSpPr>
            <a:spLocks noGrp="1"/>
          </p:cNvSpPr>
          <p:nvPr>
            <p:ph idx="1"/>
          </p:nvPr>
        </p:nvSpPr>
        <p:spPr>
          <a:xfrm>
            <a:off x="6416039" y="2160589"/>
            <a:ext cx="2927185" cy="3880773"/>
          </a:xfrm>
        </p:spPr>
        <p:txBody>
          <a:bodyPr vert="horz" lIns="91440" tIns="45720" rIns="91440" bIns="45720" rtlCol="0">
            <a:normAutofit/>
          </a:bodyPr>
          <a:lstStyle/>
          <a:p>
            <a:pPr marL="0" indent="0">
              <a:buNone/>
            </a:pPr>
            <a:endParaRPr lang="en-GB" sz="1500" b="1"/>
          </a:p>
          <a:p>
            <a:endParaRPr lang="en-GB" sz="1500"/>
          </a:p>
        </p:txBody>
      </p:sp>
      <p:pic>
        <p:nvPicPr>
          <p:cNvPr id="5" name="Picture 4">
            <a:extLst>
              <a:ext uri="{FF2B5EF4-FFF2-40B4-BE49-F238E27FC236}">
                <a16:creationId xmlns:a16="http://schemas.microsoft.com/office/drawing/2014/main" id="{9BF42F61-E6C9-C5ED-917E-011FAE88FC22}"/>
              </a:ext>
            </a:extLst>
          </p:cNvPr>
          <p:cNvPicPr>
            <a:picLocks noChangeAspect="1"/>
          </p:cNvPicPr>
          <p:nvPr/>
        </p:nvPicPr>
        <p:blipFill>
          <a:blip r:embed="rId3"/>
          <a:srcRect l="3841" t="15354" r="3329" b="8458"/>
          <a:stretch>
            <a:fillRect/>
          </a:stretch>
        </p:blipFill>
        <p:spPr>
          <a:xfrm>
            <a:off x="744511" y="1203804"/>
            <a:ext cx="8617035" cy="3901137"/>
          </a:xfrm>
          <a:prstGeom prst="rect">
            <a:avLst/>
          </a:prstGeom>
        </p:spPr>
      </p:pic>
      <p:sp>
        <p:nvSpPr>
          <p:cNvPr id="4" name="TextBox 3">
            <a:extLst>
              <a:ext uri="{FF2B5EF4-FFF2-40B4-BE49-F238E27FC236}">
                <a16:creationId xmlns:a16="http://schemas.microsoft.com/office/drawing/2014/main" id="{34C65E33-B962-4017-5265-E9BB0F41C810}"/>
              </a:ext>
            </a:extLst>
          </p:cNvPr>
          <p:cNvSpPr txBox="1"/>
          <p:nvPr/>
        </p:nvSpPr>
        <p:spPr>
          <a:xfrm>
            <a:off x="10447612" y="6488668"/>
            <a:ext cx="1744388" cy="369332"/>
          </a:xfrm>
          <a:prstGeom prst="rect">
            <a:avLst/>
          </a:prstGeom>
          <a:noFill/>
        </p:spPr>
        <p:txBody>
          <a:bodyPr wrap="none" rtlCol="0">
            <a:spAutoFit/>
          </a:bodyPr>
          <a:lstStyle/>
          <a:p>
            <a:r>
              <a:rPr lang="en-US"/>
              <a:t>Jamie Richards</a:t>
            </a:r>
          </a:p>
        </p:txBody>
      </p:sp>
    </p:spTree>
    <p:extLst>
      <p:ext uri="{BB962C8B-B14F-4D97-AF65-F5344CB8AC3E}">
        <p14:creationId xmlns:p14="http://schemas.microsoft.com/office/powerpoint/2010/main" val="984331307"/>
      </p:ext>
    </p:extLst>
  </p:cSld>
  <p:clrMapOvr>
    <a:masterClrMapping/>
  </p:clrMapOvr>
  <p:extLst>
    <p:ext uri="{6950BFC3-D8DA-4A85-94F7-54DA5524770B}">
      <p188:commentRel xmlns:p188="http://schemas.microsoft.com/office/powerpoint/2018/8/main" r:id="rId2"/>
    </p:ext>
  </p:extLs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9DFE0-E3BC-69ED-3DEC-6CE92B172CEC}"/>
              </a:ext>
            </a:extLst>
          </p:cNvPr>
          <p:cNvSpPr>
            <a:spLocks noGrp="1"/>
          </p:cNvSpPr>
          <p:nvPr>
            <p:ph type="title"/>
          </p:nvPr>
        </p:nvSpPr>
        <p:spPr>
          <a:xfrm>
            <a:off x="677334" y="609600"/>
            <a:ext cx="8596668" cy="1320800"/>
          </a:xfrm>
        </p:spPr>
        <p:txBody>
          <a:bodyPr anchor="t">
            <a:normAutofit/>
          </a:bodyPr>
          <a:lstStyle/>
          <a:p>
            <a:r>
              <a:rPr lang="en-US"/>
              <a:t>LIMITATIONS</a:t>
            </a:r>
          </a:p>
        </p:txBody>
      </p:sp>
      <p:pic>
        <p:nvPicPr>
          <p:cNvPr id="5" name="Content Placeholder 4" descr="A blue and white diagram with text&#10;&#10;AI-generated content may be incorrect.">
            <a:extLst>
              <a:ext uri="{FF2B5EF4-FFF2-40B4-BE49-F238E27FC236}">
                <a16:creationId xmlns:a16="http://schemas.microsoft.com/office/drawing/2014/main" id="{F2993E4F-D8D4-DE31-08E8-41E49341104B}"/>
              </a:ext>
            </a:extLst>
          </p:cNvPr>
          <p:cNvPicPr>
            <a:picLocks noGrp="1" noChangeAspect="1"/>
          </p:cNvPicPr>
          <p:nvPr>
            <p:ph idx="1"/>
          </p:nvPr>
        </p:nvPicPr>
        <p:blipFill>
          <a:blip r:embed="rId2"/>
          <a:srcRect l="3212" t="14726" r="2628" b="9922"/>
          <a:stretch>
            <a:fillRect/>
          </a:stretch>
        </p:blipFill>
        <p:spPr>
          <a:xfrm>
            <a:off x="677228" y="1276046"/>
            <a:ext cx="8808983" cy="3942104"/>
          </a:xfrm>
          <a:prstGeom prst="rect">
            <a:avLst/>
          </a:prstGeom>
        </p:spPr>
      </p:pic>
      <p:sp>
        <p:nvSpPr>
          <p:cNvPr id="3" name="TextBox 2">
            <a:extLst>
              <a:ext uri="{FF2B5EF4-FFF2-40B4-BE49-F238E27FC236}">
                <a16:creationId xmlns:a16="http://schemas.microsoft.com/office/drawing/2014/main" id="{41CDD554-0D21-281F-F989-7A2B83F3B2DF}"/>
              </a:ext>
            </a:extLst>
          </p:cNvPr>
          <p:cNvSpPr txBox="1"/>
          <p:nvPr/>
        </p:nvSpPr>
        <p:spPr>
          <a:xfrm>
            <a:off x="9868928" y="6488668"/>
            <a:ext cx="2323072" cy="369332"/>
          </a:xfrm>
          <a:prstGeom prst="rect">
            <a:avLst/>
          </a:prstGeom>
          <a:noFill/>
        </p:spPr>
        <p:txBody>
          <a:bodyPr wrap="none" lIns="91440" tIns="45720" rIns="91440" bIns="45720" rtlCol="0" anchor="t">
            <a:spAutoFit/>
          </a:bodyPr>
          <a:lstStyle/>
          <a:p>
            <a:r>
              <a:rPr lang="en-US"/>
              <a:t>Jacob James-Machin</a:t>
            </a:r>
          </a:p>
        </p:txBody>
      </p:sp>
    </p:spTree>
    <p:extLst>
      <p:ext uri="{BB962C8B-B14F-4D97-AF65-F5344CB8AC3E}">
        <p14:creationId xmlns:p14="http://schemas.microsoft.com/office/powerpoint/2010/main" val="21898235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60EC3-4E99-5D15-6A6E-0C58F127C068}"/>
              </a:ext>
            </a:extLst>
          </p:cNvPr>
          <p:cNvSpPr>
            <a:spLocks noGrp="1"/>
          </p:cNvSpPr>
          <p:nvPr>
            <p:ph type="title"/>
          </p:nvPr>
        </p:nvSpPr>
        <p:spPr>
          <a:xfrm>
            <a:off x="677334" y="609600"/>
            <a:ext cx="8596668" cy="1320800"/>
          </a:xfrm>
        </p:spPr>
        <p:txBody>
          <a:bodyPr anchor="t">
            <a:normAutofit/>
          </a:bodyPr>
          <a:lstStyle/>
          <a:p>
            <a:r>
              <a:rPr lang="en-US"/>
              <a:t>IMPROVEMENTS</a:t>
            </a:r>
          </a:p>
        </p:txBody>
      </p:sp>
      <p:pic>
        <p:nvPicPr>
          <p:cNvPr id="5" name="Content Placeholder 4">
            <a:extLst>
              <a:ext uri="{FF2B5EF4-FFF2-40B4-BE49-F238E27FC236}">
                <a16:creationId xmlns:a16="http://schemas.microsoft.com/office/drawing/2014/main" id="{9EBD69F0-70FB-03F8-34B2-9184AD1D051D}"/>
              </a:ext>
            </a:extLst>
          </p:cNvPr>
          <p:cNvPicPr>
            <a:picLocks noGrp="1" noChangeAspect="1"/>
          </p:cNvPicPr>
          <p:nvPr>
            <p:ph idx="1"/>
          </p:nvPr>
        </p:nvPicPr>
        <p:blipFill>
          <a:blip r:embed="rId2"/>
          <a:srcRect l="3571" t="14634" r="3143" b="8696"/>
          <a:stretch>
            <a:fillRect/>
          </a:stretch>
        </p:blipFill>
        <p:spPr>
          <a:xfrm>
            <a:off x="677227" y="1273881"/>
            <a:ext cx="8808997" cy="4039417"/>
          </a:xfrm>
          <a:prstGeom prst="rect">
            <a:avLst/>
          </a:prstGeom>
        </p:spPr>
      </p:pic>
      <p:sp>
        <p:nvSpPr>
          <p:cNvPr id="3" name="TextBox 2">
            <a:extLst>
              <a:ext uri="{FF2B5EF4-FFF2-40B4-BE49-F238E27FC236}">
                <a16:creationId xmlns:a16="http://schemas.microsoft.com/office/drawing/2014/main" id="{55C5755C-EDD1-0B0E-4688-51AE38993E4C}"/>
              </a:ext>
            </a:extLst>
          </p:cNvPr>
          <p:cNvSpPr txBox="1"/>
          <p:nvPr/>
        </p:nvSpPr>
        <p:spPr>
          <a:xfrm>
            <a:off x="10447612" y="6488668"/>
            <a:ext cx="1744388" cy="369332"/>
          </a:xfrm>
          <a:prstGeom prst="rect">
            <a:avLst/>
          </a:prstGeom>
          <a:noFill/>
        </p:spPr>
        <p:txBody>
          <a:bodyPr wrap="none" rtlCol="0">
            <a:spAutoFit/>
          </a:bodyPr>
          <a:lstStyle/>
          <a:p>
            <a:r>
              <a:rPr lang="en-US"/>
              <a:t>Jamie Richards</a:t>
            </a:r>
          </a:p>
        </p:txBody>
      </p:sp>
    </p:spTree>
    <p:extLst>
      <p:ext uri="{BB962C8B-B14F-4D97-AF65-F5344CB8AC3E}">
        <p14:creationId xmlns:p14="http://schemas.microsoft.com/office/powerpoint/2010/main" val="14129451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A2FF8-9F1B-DAE6-5DFE-AAA1300E63D9}"/>
              </a:ext>
            </a:extLst>
          </p:cNvPr>
          <p:cNvSpPr>
            <a:spLocks noGrp="1"/>
          </p:cNvSpPr>
          <p:nvPr>
            <p:ph type="title"/>
          </p:nvPr>
        </p:nvSpPr>
        <p:spPr>
          <a:xfrm>
            <a:off x="1333502" y="609600"/>
            <a:ext cx="8596668" cy="1320800"/>
          </a:xfrm>
        </p:spPr>
        <p:txBody>
          <a:bodyPr>
            <a:normAutofit/>
          </a:bodyPr>
          <a:lstStyle/>
          <a:p>
            <a:r>
              <a:rPr lang="en-GB"/>
              <a:t>BIBLIOGRAPHY</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CEF2648-6F0B-BFF8-0F73-2D11224C81D8}"/>
              </a:ext>
            </a:extLst>
          </p:cNvPr>
          <p:cNvSpPr>
            <a:spLocks noGrp="1"/>
          </p:cNvSpPr>
          <p:nvPr>
            <p:ph idx="1"/>
          </p:nvPr>
        </p:nvSpPr>
        <p:spPr>
          <a:xfrm>
            <a:off x="1000127" y="1493839"/>
            <a:ext cx="8596668" cy="3880773"/>
          </a:xfrm>
        </p:spPr>
        <p:txBody>
          <a:bodyPr vert="horz" lIns="91440" tIns="45720" rIns="91440" bIns="45720" rtlCol="0" anchor="t">
            <a:noAutofit/>
          </a:bodyPr>
          <a:lstStyle/>
          <a:p>
            <a:r>
              <a:rPr lang="en-GB" sz="1200">
                <a:solidFill>
                  <a:srgbClr val="000000"/>
                </a:solidFill>
                <a:latin typeface="Calibri"/>
                <a:ea typeface="Calibri"/>
                <a:cs typeface="Calibri"/>
              </a:rPr>
              <a:t>[1] V. Kini and P. M. Ho, “Interventions to Improve Medication Adherence,” </a:t>
            </a:r>
            <a:r>
              <a:rPr lang="en-GB" sz="1200" i="1">
                <a:solidFill>
                  <a:srgbClr val="000000"/>
                </a:solidFill>
                <a:latin typeface="Calibri"/>
                <a:ea typeface="Calibri"/>
                <a:cs typeface="Calibri"/>
              </a:rPr>
              <a:t>JAMA</a:t>
            </a:r>
            <a:r>
              <a:rPr lang="en-GB" sz="1200">
                <a:solidFill>
                  <a:srgbClr val="000000"/>
                </a:solidFill>
                <a:latin typeface="Calibri"/>
                <a:ea typeface="Calibri"/>
                <a:cs typeface="Calibri"/>
              </a:rPr>
              <a:t>, vol. 320, no. 23, pp. 2461–2473, 2018,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2"/>
              </a:rPr>
              <a:t>https://doi.org/10.1001/jama.2018.19271</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‌[2] N. </a:t>
            </a:r>
            <a:r>
              <a:rPr lang="en-GB" sz="1200" err="1">
                <a:solidFill>
                  <a:srgbClr val="000000"/>
                </a:solidFill>
                <a:latin typeface="Calibri"/>
                <a:ea typeface="Calibri"/>
                <a:cs typeface="Calibri"/>
              </a:rPr>
              <a:t>Chanane</a:t>
            </a:r>
            <a:r>
              <a:rPr lang="en-GB" sz="1200">
                <a:solidFill>
                  <a:srgbClr val="000000"/>
                </a:solidFill>
                <a:latin typeface="Calibri"/>
                <a:ea typeface="Calibri"/>
                <a:cs typeface="Calibri"/>
              </a:rPr>
              <a:t>, F. Mirza, and N. M. Asif, “Co-Designing a Medication Notification Application with Multi-Channel Reminders,” </a:t>
            </a:r>
            <a:r>
              <a:rPr lang="en-GB" sz="1200" i="1" err="1">
                <a:solidFill>
                  <a:srgbClr val="000000"/>
                </a:solidFill>
                <a:latin typeface="Calibri"/>
                <a:ea typeface="Calibri"/>
                <a:cs typeface="Calibri"/>
              </a:rPr>
              <a:t>arXiv.org</a:t>
            </a:r>
            <a:r>
              <a:rPr lang="en-GB" sz="1200">
                <a:solidFill>
                  <a:srgbClr val="000000"/>
                </a:solidFill>
                <a:latin typeface="Calibri"/>
                <a:ea typeface="Calibri"/>
                <a:cs typeface="Calibri"/>
              </a:rPr>
              <a:t>, 2023. </a:t>
            </a:r>
            <a:r>
              <a:rPr lang="en-GB" sz="1200">
                <a:solidFill>
                  <a:srgbClr val="000000"/>
                </a:solidFill>
                <a:latin typeface="Calibri"/>
                <a:ea typeface="Calibri"/>
                <a:cs typeface="Calibri"/>
                <a:hlinkClick r:id="rId3"/>
              </a:rPr>
              <a:t>https://arxiv.org/abs/2310.13703</a:t>
            </a:r>
            <a:r>
              <a:rPr lang="en-GB" sz="1200">
                <a:solidFill>
                  <a:srgbClr val="000000"/>
                </a:solidFill>
                <a:latin typeface="Calibri"/>
                <a:ea typeface="Calibri"/>
                <a:cs typeface="Calibri"/>
              </a:rPr>
              <a:t> (accessed Feb. 24, 2025).</a:t>
            </a:r>
            <a:endParaRPr lang="en-GB" sz="1200"/>
          </a:p>
          <a:p>
            <a:r>
              <a:rPr lang="en-GB" sz="1200">
                <a:solidFill>
                  <a:srgbClr val="000000"/>
                </a:solidFill>
                <a:latin typeface="Calibri"/>
                <a:ea typeface="Calibri"/>
                <a:cs typeface="Calibri"/>
              </a:rPr>
              <a:t>‌[3]  Mehdi Mirzaei-</a:t>
            </a:r>
            <a:r>
              <a:rPr lang="en-GB" sz="1200" err="1">
                <a:solidFill>
                  <a:srgbClr val="000000"/>
                </a:solidFill>
                <a:latin typeface="Calibri"/>
                <a:ea typeface="Calibri"/>
                <a:cs typeface="Calibri"/>
              </a:rPr>
              <a:t>Alavijeh</a:t>
            </a:r>
            <a:r>
              <a:rPr lang="en-GB" sz="1200">
                <a:solidFill>
                  <a:srgbClr val="000000"/>
                </a:solidFill>
                <a:latin typeface="Calibri"/>
                <a:ea typeface="Calibri"/>
                <a:cs typeface="Calibri"/>
              </a:rPr>
              <a:t>, B. Hamzeh, Hamidreza Omrani, Sharareh Esmailli, Saeid Khakzad, and Farzad Jalilian, “Determinants of medication adherence in </a:t>
            </a:r>
            <a:r>
              <a:rPr lang="en-GB" sz="1200" err="1">
                <a:solidFill>
                  <a:srgbClr val="000000"/>
                </a:solidFill>
                <a:latin typeface="Calibri"/>
                <a:ea typeface="Calibri"/>
                <a:cs typeface="Calibri"/>
              </a:rPr>
              <a:t>hemodialysis</a:t>
            </a:r>
            <a:r>
              <a:rPr lang="en-GB" sz="1200">
                <a:solidFill>
                  <a:srgbClr val="000000"/>
                </a:solidFill>
                <a:latin typeface="Calibri"/>
                <a:ea typeface="Calibri"/>
                <a:cs typeface="Calibri"/>
              </a:rPr>
              <a:t> patients: a cross-sectional study based on capability-opportunity-motivation and </a:t>
            </a:r>
            <a:r>
              <a:rPr lang="en-GB" sz="1200" err="1">
                <a:solidFill>
                  <a:srgbClr val="000000"/>
                </a:solidFill>
                <a:latin typeface="Calibri"/>
                <a:ea typeface="Calibri"/>
                <a:cs typeface="Calibri"/>
              </a:rPr>
              <a:t>behavior</a:t>
            </a:r>
            <a:r>
              <a:rPr lang="en-GB" sz="1200">
                <a:solidFill>
                  <a:srgbClr val="000000"/>
                </a:solidFill>
                <a:latin typeface="Calibri"/>
                <a:ea typeface="Calibri"/>
                <a:cs typeface="Calibri"/>
              </a:rPr>
              <a:t> model,” </a:t>
            </a:r>
            <a:r>
              <a:rPr lang="en-GB" sz="1200" i="1">
                <a:solidFill>
                  <a:srgbClr val="000000"/>
                </a:solidFill>
                <a:latin typeface="Calibri"/>
                <a:ea typeface="Calibri"/>
                <a:cs typeface="Calibri"/>
              </a:rPr>
              <a:t>BMC Nephrology</a:t>
            </a:r>
            <a:r>
              <a:rPr lang="en-GB" sz="1200">
                <a:solidFill>
                  <a:srgbClr val="000000"/>
                </a:solidFill>
                <a:latin typeface="Calibri"/>
                <a:ea typeface="Calibri"/>
                <a:cs typeface="Calibri"/>
              </a:rPr>
              <a:t>, vol. 24, no. 1, Jun. 2023,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4"/>
              </a:rPr>
              <a:t>https://doi.org/10.1186/s12882-023-03231-0</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[4] S.-J. F. Stewart, Z. Moon, and R. Horne, “Medication nonadherence: health impact, prevalence, correlates and interventions,” </a:t>
            </a:r>
            <a:r>
              <a:rPr lang="en-GB" sz="1200" i="1">
                <a:solidFill>
                  <a:srgbClr val="000000"/>
                </a:solidFill>
                <a:latin typeface="Calibri"/>
                <a:ea typeface="Calibri"/>
                <a:cs typeface="Calibri"/>
              </a:rPr>
              <a:t>Psychology &amp; Health</a:t>
            </a:r>
            <a:r>
              <a:rPr lang="en-GB" sz="1200">
                <a:solidFill>
                  <a:srgbClr val="000000"/>
                </a:solidFill>
                <a:latin typeface="Calibri"/>
                <a:ea typeface="Calibri"/>
                <a:cs typeface="Calibri"/>
              </a:rPr>
              <a:t>, vol. 38, no. 6, pp. 1–40, 2022,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5"/>
              </a:rPr>
              <a:t>https://doi.org/10.1080/08870446.2022.2144923</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[5]  Y. Y. C. Choi, M. Fineberg, and A. Kassavou, “Effectiveness of Remote Interventions to Improve Medication Adherence in Patients after Stroke: A Systematic Literature Review and Meta-Analysis,” </a:t>
            </a:r>
            <a:r>
              <a:rPr lang="en-GB" sz="1200" i="1" err="1">
                <a:solidFill>
                  <a:srgbClr val="000000"/>
                </a:solidFill>
                <a:latin typeface="Calibri"/>
                <a:ea typeface="Calibri"/>
                <a:cs typeface="Calibri"/>
              </a:rPr>
              <a:t>Behavioral</a:t>
            </a:r>
            <a:r>
              <a:rPr lang="en-GB" sz="1200" i="1">
                <a:solidFill>
                  <a:srgbClr val="000000"/>
                </a:solidFill>
                <a:latin typeface="Calibri"/>
                <a:ea typeface="Calibri"/>
                <a:cs typeface="Calibri"/>
              </a:rPr>
              <a:t> Sciences (Basel, Switzerland)</a:t>
            </a:r>
            <a:r>
              <a:rPr lang="en-GB" sz="1200">
                <a:solidFill>
                  <a:srgbClr val="000000"/>
                </a:solidFill>
                <a:latin typeface="Calibri"/>
                <a:ea typeface="Calibri"/>
                <a:cs typeface="Calibri"/>
              </a:rPr>
              <a:t>, vol. 13, no. 3, p. 246, Mar. 2023,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6"/>
              </a:rPr>
              <a:t>https://doi.org/10.3390/bs13030246</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‌[6] M. </a:t>
            </a:r>
            <a:r>
              <a:rPr lang="en-GB" sz="1200" err="1">
                <a:solidFill>
                  <a:srgbClr val="000000"/>
                </a:solidFill>
                <a:latin typeface="Calibri"/>
                <a:ea typeface="Calibri"/>
                <a:cs typeface="Calibri"/>
              </a:rPr>
              <a:t>Achterbosch</a:t>
            </a:r>
            <a:r>
              <a:rPr lang="en-GB" sz="1200">
                <a:solidFill>
                  <a:srgbClr val="000000"/>
                </a:solidFill>
                <a:latin typeface="Calibri"/>
                <a:ea typeface="Calibri"/>
                <a:cs typeface="Calibri"/>
              </a:rPr>
              <a:t>, N. Aksoy, G. D. Obeng, D. Ameyaw, Tamás Ágh, and van Boven, “Clinical and economic consequences of medication nonadherence: a review of systematic reviews,” </a:t>
            </a:r>
            <a:r>
              <a:rPr lang="en-GB" sz="1200" i="1">
                <a:solidFill>
                  <a:srgbClr val="000000"/>
                </a:solidFill>
                <a:latin typeface="Calibri"/>
                <a:ea typeface="Calibri"/>
                <a:cs typeface="Calibri"/>
              </a:rPr>
              <a:t>Frontiers in Pharmacology</a:t>
            </a:r>
            <a:r>
              <a:rPr lang="en-GB" sz="1200">
                <a:solidFill>
                  <a:srgbClr val="000000"/>
                </a:solidFill>
                <a:latin typeface="Calibri"/>
                <a:ea typeface="Calibri"/>
                <a:cs typeface="Calibri"/>
              </a:rPr>
              <a:t>, vol. 16, Jun. 2025,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7"/>
              </a:rPr>
              <a:t>https://doi.org/10.3389/fphar.2025.1570359</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‌[7] M. </a:t>
            </a:r>
            <a:r>
              <a:rPr lang="en-GB" sz="1200" err="1">
                <a:solidFill>
                  <a:srgbClr val="000000"/>
                </a:solidFill>
                <a:latin typeface="Calibri"/>
                <a:ea typeface="Calibri"/>
                <a:cs typeface="Calibri"/>
              </a:rPr>
              <a:t>Achterbosch</a:t>
            </a:r>
            <a:r>
              <a:rPr lang="en-GB" sz="1200">
                <a:solidFill>
                  <a:srgbClr val="000000"/>
                </a:solidFill>
                <a:latin typeface="Calibri"/>
                <a:ea typeface="Calibri"/>
                <a:cs typeface="Calibri"/>
              </a:rPr>
              <a:t>, N. Aksoy, G. D. Obeng, D. Ameyaw, Tamás Ágh, and van Boven, “Clinical and economic consequences of medication nonadherence: a review of systematic reviews,” </a:t>
            </a:r>
            <a:r>
              <a:rPr lang="en-GB" sz="1200" i="1">
                <a:solidFill>
                  <a:srgbClr val="000000"/>
                </a:solidFill>
                <a:latin typeface="Calibri"/>
                <a:ea typeface="Calibri"/>
                <a:cs typeface="Calibri"/>
              </a:rPr>
              <a:t>Frontiers in Pharmacology</a:t>
            </a:r>
            <a:r>
              <a:rPr lang="en-GB" sz="1200">
                <a:solidFill>
                  <a:srgbClr val="000000"/>
                </a:solidFill>
                <a:latin typeface="Calibri"/>
                <a:ea typeface="Calibri"/>
                <a:cs typeface="Calibri"/>
              </a:rPr>
              <a:t>, vol. 16, Jun. 2025,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7"/>
              </a:rPr>
              <a:t>https://doi.org/10.3389/fphar.2025.1570359</a:t>
            </a:r>
            <a:r>
              <a:rPr lang="en-GB" sz="1200">
                <a:solidFill>
                  <a:srgbClr val="000000"/>
                </a:solidFill>
                <a:latin typeface="Calibri"/>
                <a:ea typeface="Calibri"/>
                <a:cs typeface="Calibri"/>
              </a:rPr>
              <a:t>.</a:t>
            </a:r>
          </a:p>
          <a:p>
            <a:r>
              <a:rPr lang="en-GB" sz="1200"/>
              <a:t>[8] grin, “101 Influencer Marketing Statistics in 2022 | GRIN,” </a:t>
            </a:r>
            <a:r>
              <a:rPr lang="en-GB" sz="1200" err="1"/>
              <a:t>grin.co</a:t>
            </a:r>
            <a:r>
              <a:rPr lang="en-GB" sz="1200"/>
              <a:t>, Dec. 01, 2021. https://</a:t>
            </a:r>
            <a:r>
              <a:rPr lang="en-GB" sz="1200" err="1"/>
              <a:t>grin.co</a:t>
            </a:r>
            <a:r>
              <a:rPr lang="en-GB" sz="1200"/>
              <a:t>/blog/influencer-marketing-statistics/</a:t>
            </a:r>
          </a:p>
          <a:p>
            <a:endParaRPr lang="en-GB" sz="1100">
              <a:solidFill>
                <a:srgbClr val="000000"/>
              </a:solidFill>
              <a:latin typeface="Calibri"/>
              <a:ea typeface="Calibri"/>
              <a:cs typeface="Calibri"/>
            </a:endParaRPr>
          </a:p>
          <a:p>
            <a:endParaRPr lang="en-GB" sz="1100">
              <a:solidFill>
                <a:srgbClr val="000000"/>
              </a:solidFill>
              <a:latin typeface="Calibri"/>
              <a:ea typeface="Calibri"/>
              <a:cs typeface="Calibri"/>
            </a:endParaRPr>
          </a:p>
          <a:p>
            <a:endParaRPr lang="en-GB" sz="1100">
              <a:solidFill>
                <a:srgbClr val="000000"/>
              </a:solidFill>
              <a:latin typeface="Calibri"/>
              <a:ea typeface="Calibri"/>
              <a:cs typeface="Calibri"/>
            </a:endParaRPr>
          </a:p>
          <a:p>
            <a:endParaRPr lang="en-GB" sz="1100">
              <a:solidFill>
                <a:srgbClr val="000000"/>
              </a:solidFill>
              <a:latin typeface="Calibri"/>
              <a:ea typeface="Calibri"/>
              <a:cs typeface="Calibri"/>
            </a:endParaRPr>
          </a:p>
          <a:p>
            <a:pPr marL="0" indent="0">
              <a:buNone/>
            </a:pPr>
            <a:endParaRPr lang="en-GB" sz="1100">
              <a:solidFill>
                <a:srgbClr val="000000"/>
              </a:solidFill>
              <a:latin typeface="Calibri"/>
              <a:ea typeface="Calibri"/>
              <a:cs typeface="Calibri"/>
            </a:endParaRPr>
          </a:p>
          <a:p>
            <a:endParaRPr lang="en-GB" sz="110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009436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6745B-1C59-9F4E-DFDD-58DBDEEEC8B6}"/>
              </a:ext>
            </a:extLst>
          </p:cNvPr>
          <p:cNvSpPr>
            <a:spLocks noGrp="1"/>
          </p:cNvSpPr>
          <p:nvPr>
            <p:ph type="title"/>
          </p:nvPr>
        </p:nvSpPr>
        <p:spPr>
          <a:xfrm>
            <a:off x="666129" y="2510367"/>
            <a:ext cx="8596668" cy="1826581"/>
          </a:xfrm>
        </p:spPr>
        <p:txBody>
          <a:bodyPr>
            <a:normAutofit/>
          </a:bodyPr>
          <a:lstStyle/>
          <a:p>
            <a:r>
              <a:rPr lang="en-GB" sz="9600"/>
              <a:t>QUESTIONS?</a:t>
            </a:r>
          </a:p>
        </p:txBody>
      </p:sp>
    </p:spTree>
    <p:extLst>
      <p:ext uri="{BB962C8B-B14F-4D97-AF65-F5344CB8AC3E}">
        <p14:creationId xmlns:p14="http://schemas.microsoft.com/office/powerpoint/2010/main" val="38293271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Facet</vt:lpstr>
      <vt:lpstr>  </vt:lpstr>
      <vt:lpstr>PowerPoint Presentation</vt:lpstr>
      <vt:lpstr>TEAMWORK AND PLANNING</vt:lpstr>
      <vt:lpstr>PROBLEM STATEMENT</vt:lpstr>
      <vt:lpstr>HOW SIDEKICK WORKS (System Overview)</vt:lpstr>
      <vt:lpstr>Data set</vt:lpstr>
      <vt:lpstr>Database Schema &amp; Data Layer</vt:lpstr>
      <vt:lpstr>Future NHS Integration &amp; Automatic Refills</vt:lpstr>
      <vt:lpstr>Ethical Concerns &amp; GDPR Compliance</vt:lpstr>
      <vt:lpstr>PRIMARY RESEARCH</vt:lpstr>
      <vt:lpstr>SECONDARY RESEARCH </vt:lpstr>
      <vt:lpstr>Innovative Idea: What Makes SideKick Different</vt:lpstr>
      <vt:lpstr>Design (UI/UX)</vt:lpstr>
      <vt:lpstr>User Centred Design</vt:lpstr>
      <vt:lpstr>User Flow</vt:lpstr>
      <vt:lpstr>App Interface / UI Design</vt:lpstr>
      <vt:lpstr>PowerPoint Presentation</vt:lpstr>
      <vt:lpstr>Development – Sprint 1 – Core MVP</vt:lpstr>
      <vt:lpstr>Development – Sprint 2 - Gamification</vt:lpstr>
      <vt:lpstr>Development – Sprint 3 – Smart Features</vt:lpstr>
      <vt:lpstr>Development – Sprint 4 – Polishing</vt:lpstr>
      <vt:lpstr>Technical Architecture</vt:lpstr>
      <vt:lpstr>PowerPoint Presentation</vt:lpstr>
      <vt:lpstr>Marketing</vt:lpstr>
      <vt:lpstr>Monetisation Strategy</vt:lpstr>
      <vt:lpstr>EVALUATION </vt:lpstr>
      <vt:lpstr>LIMITATIONS</vt:lpstr>
      <vt:lpstr>IMPROVEMENTS</vt:lpstr>
      <vt:lpstr>BIBLIOGRAPHY</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2026-05-04T14:44:20Z</dcterms:created>
  <dcterms:modified xsi:type="dcterms:W3CDTF">2026-05-08T07:46:26Z</dcterms:modified>
</cp:coreProperties>
</file>