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D3BA39-B194-420B-B601-B0B00B8EFC48}" v="70" dt="2023-01-22T12:05:32.2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eg" userId="cbef93e7-41b6-48dd-b4d4-ad02e2d6d3f6" providerId="ADAL" clId="{BFD3BA39-B194-420B-B601-B0B00B8EFC48}"/>
    <pc:docChg chg="undo redo custSel addSld delSld modSld">
      <pc:chgData name="Greg" userId="cbef93e7-41b6-48dd-b4d4-ad02e2d6d3f6" providerId="ADAL" clId="{BFD3BA39-B194-420B-B601-B0B00B8EFC48}" dt="2023-01-22T12:05:55.576" v="2086" actId="1076"/>
      <pc:docMkLst>
        <pc:docMk/>
      </pc:docMkLst>
      <pc:sldChg chg="addSp delSp modSp del mod setBg">
        <pc:chgData name="Greg" userId="cbef93e7-41b6-48dd-b4d4-ad02e2d6d3f6" providerId="ADAL" clId="{BFD3BA39-B194-420B-B601-B0B00B8EFC48}" dt="2023-01-21T17:28:30.359" v="2014" actId="47"/>
        <pc:sldMkLst>
          <pc:docMk/>
          <pc:sldMk cId="3903931544" sldId="256"/>
        </pc:sldMkLst>
        <pc:spChg chg="del">
          <ac:chgData name="Greg" userId="cbef93e7-41b6-48dd-b4d4-ad02e2d6d3f6" providerId="ADAL" clId="{BFD3BA39-B194-420B-B601-B0B00B8EFC48}" dt="2023-01-21T13:36:38.803" v="0" actId="478"/>
          <ac:spMkLst>
            <pc:docMk/>
            <pc:sldMk cId="3903931544" sldId="256"/>
            <ac:spMk id="2" creationId="{49AE4D02-636C-4418-9B71-E36216A98AD6}"/>
          </ac:spMkLst>
        </pc:spChg>
        <pc:spChg chg="add del">
          <ac:chgData name="Greg" userId="cbef93e7-41b6-48dd-b4d4-ad02e2d6d3f6" providerId="ADAL" clId="{BFD3BA39-B194-420B-B601-B0B00B8EFC48}" dt="2023-01-21T13:39:46.184" v="15" actId="478"/>
          <ac:spMkLst>
            <pc:docMk/>
            <pc:sldMk cId="3903931544" sldId="256"/>
            <ac:spMk id="3" creationId="{06326F84-07F9-3FF7-2208-E9AB38CF25F6}"/>
          </ac:spMkLst>
        </pc:spChg>
        <pc:spChg chg="add del">
          <ac:chgData name="Greg" userId="cbef93e7-41b6-48dd-b4d4-ad02e2d6d3f6" providerId="ADAL" clId="{BFD3BA39-B194-420B-B601-B0B00B8EFC48}" dt="2023-01-21T13:39:32.542" v="4" actId="26606"/>
          <ac:spMkLst>
            <pc:docMk/>
            <pc:sldMk cId="3903931544" sldId="256"/>
            <ac:spMk id="10" creationId="{42A4FC2C-047E-45A5-965D-8E1E3BF09BC6}"/>
          </ac:spMkLst>
        </pc:spChg>
        <pc:spChg chg="add del">
          <ac:chgData name="Greg" userId="cbef93e7-41b6-48dd-b4d4-ad02e2d6d3f6" providerId="ADAL" clId="{BFD3BA39-B194-420B-B601-B0B00B8EFC48}" dt="2023-01-21T13:39:34.629" v="6" actId="26606"/>
          <ac:spMkLst>
            <pc:docMk/>
            <pc:sldMk cId="3903931544" sldId="256"/>
            <ac:spMk id="12" creationId="{83C98ABE-055B-441F-B07E-44F97F083C39}"/>
          </ac:spMkLst>
        </pc:spChg>
        <pc:spChg chg="add del">
          <ac:chgData name="Greg" userId="cbef93e7-41b6-48dd-b4d4-ad02e2d6d3f6" providerId="ADAL" clId="{BFD3BA39-B194-420B-B601-B0B00B8EFC48}" dt="2023-01-21T13:39:34.629" v="6" actId="26606"/>
          <ac:spMkLst>
            <pc:docMk/>
            <pc:sldMk cId="3903931544" sldId="256"/>
            <ac:spMk id="13" creationId="{F3060C83-F051-4F0E-ABAD-AA0DFC48B218}"/>
          </ac:spMkLst>
        </pc:spChg>
        <pc:spChg chg="add del">
          <ac:chgData name="Greg" userId="cbef93e7-41b6-48dd-b4d4-ad02e2d6d3f6" providerId="ADAL" clId="{BFD3BA39-B194-420B-B601-B0B00B8EFC48}" dt="2023-01-21T13:39:34.629" v="6" actId="26606"/>
          <ac:spMkLst>
            <pc:docMk/>
            <pc:sldMk cId="3903931544" sldId="256"/>
            <ac:spMk id="14" creationId="{29FDB030-9B49-4CED-8CCD-4D99382388AC}"/>
          </ac:spMkLst>
        </pc:spChg>
        <pc:spChg chg="add del">
          <ac:chgData name="Greg" userId="cbef93e7-41b6-48dd-b4d4-ad02e2d6d3f6" providerId="ADAL" clId="{BFD3BA39-B194-420B-B601-B0B00B8EFC48}" dt="2023-01-21T13:39:34.629" v="6" actId="26606"/>
          <ac:spMkLst>
            <pc:docMk/>
            <pc:sldMk cId="3903931544" sldId="256"/>
            <ac:spMk id="16" creationId="{3783CA14-24A1-485C-8B30-D6A5D87987AD}"/>
          </ac:spMkLst>
        </pc:spChg>
        <pc:spChg chg="add del">
          <ac:chgData name="Greg" userId="cbef93e7-41b6-48dd-b4d4-ad02e2d6d3f6" providerId="ADAL" clId="{BFD3BA39-B194-420B-B601-B0B00B8EFC48}" dt="2023-01-21T13:39:34.629" v="6" actId="26606"/>
          <ac:spMkLst>
            <pc:docMk/>
            <pc:sldMk cId="3903931544" sldId="256"/>
            <ac:spMk id="18" creationId="{9A97C86A-04D6-40F7-AE84-31AB43E6A846}"/>
          </ac:spMkLst>
        </pc:spChg>
        <pc:spChg chg="add del">
          <ac:chgData name="Greg" userId="cbef93e7-41b6-48dd-b4d4-ad02e2d6d3f6" providerId="ADAL" clId="{BFD3BA39-B194-420B-B601-B0B00B8EFC48}" dt="2023-01-21T13:39:34.629" v="6" actId="26606"/>
          <ac:spMkLst>
            <pc:docMk/>
            <pc:sldMk cId="3903931544" sldId="256"/>
            <ac:spMk id="20" creationId="{FF9F2414-84E8-453E-B1F3-389FDE8192D9}"/>
          </ac:spMkLst>
        </pc:spChg>
        <pc:spChg chg="add del">
          <ac:chgData name="Greg" userId="cbef93e7-41b6-48dd-b4d4-ad02e2d6d3f6" providerId="ADAL" clId="{BFD3BA39-B194-420B-B601-B0B00B8EFC48}" dt="2023-01-21T13:39:34.629" v="6" actId="26606"/>
          <ac:spMkLst>
            <pc:docMk/>
            <pc:sldMk cId="3903931544" sldId="256"/>
            <ac:spMk id="22" creationId="{3ECA69A1-7536-43AC-85EF-C7106179F5ED}"/>
          </ac:spMkLst>
        </pc:spChg>
        <pc:spChg chg="add del">
          <ac:chgData name="Greg" userId="cbef93e7-41b6-48dd-b4d4-ad02e2d6d3f6" providerId="ADAL" clId="{BFD3BA39-B194-420B-B601-B0B00B8EFC48}" dt="2023-01-21T13:39:46.174" v="12" actId="26606"/>
          <ac:spMkLst>
            <pc:docMk/>
            <pc:sldMk cId="3903931544" sldId="256"/>
            <ac:spMk id="24" creationId="{42A4FC2C-047E-45A5-965D-8E1E3BF09BC6}"/>
          </ac:spMkLst>
        </pc:spChg>
        <pc:picChg chg="add del mod">
          <ac:chgData name="Greg" userId="cbef93e7-41b6-48dd-b4d4-ad02e2d6d3f6" providerId="ADAL" clId="{BFD3BA39-B194-420B-B601-B0B00B8EFC48}" dt="2023-01-21T13:39:53.127" v="16" actId="22"/>
          <ac:picMkLst>
            <pc:docMk/>
            <pc:sldMk cId="3903931544" sldId="256"/>
            <ac:picMk id="5" creationId="{E5EF694D-6E9B-8168-3D44-B4AE505481B9}"/>
          </ac:picMkLst>
        </pc:picChg>
      </pc:sldChg>
      <pc:sldChg chg="addSp delSp modSp new mod setBg">
        <pc:chgData name="Greg" userId="cbef93e7-41b6-48dd-b4d4-ad02e2d6d3f6" providerId="ADAL" clId="{BFD3BA39-B194-420B-B601-B0B00B8EFC48}" dt="2023-01-21T17:28:27.098" v="2013" actId="26606"/>
        <pc:sldMkLst>
          <pc:docMk/>
          <pc:sldMk cId="464384739" sldId="257"/>
        </pc:sldMkLst>
        <pc:spChg chg="del">
          <ac:chgData name="Greg" userId="cbef93e7-41b6-48dd-b4d4-ad02e2d6d3f6" providerId="ADAL" clId="{BFD3BA39-B194-420B-B601-B0B00B8EFC48}" dt="2023-01-21T13:41:58.850" v="18" actId="478"/>
          <ac:spMkLst>
            <pc:docMk/>
            <pc:sldMk cId="464384739" sldId="257"/>
            <ac:spMk id="2" creationId="{ED04EB61-9D43-1ACB-9C61-4F73957CAD00}"/>
          </ac:spMkLst>
        </pc:spChg>
        <pc:spChg chg="del">
          <ac:chgData name="Greg" userId="cbef93e7-41b6-48dd-b4d4-ad02e2d6d3f6" providerId="ADAL" clId="{BFD3BA39-B194-420B-B601-B0B00B8EFC48}" dt="2023-01-21T13:41:59.848" v="19" actId="478"/>
          <ac:spMkLst>
            <pc:docMk/>
            <pc:sldMk cId="464384739" sldId="257"/>
            <ac:spMk id="3" creationId="{E96386CC-2EE0-CB6C-DB9F-BEFBF0C3FC33}"/>
          </ac:spMkLst>
        </pc:spChg>
        <pc:picChg chg="add mod ord">
          <ac:chgData name="Greg" userId="cbef93e7-41b6-48dd-b4d4-ad02e2d6d3f6" providerId="ADAL" clId="{BFD3BA39-B194-420B-B601-B0B00B8EFC48}" dt="2023-01-21T17:28:27.098" v="2013" actId="26606"/>
          <ac:picMkLst>
            <pc:docMk/>
            <pc:sldMk cId="464384739" sldId="257"/>
            <ac:picMk id="5" creationId="{465D7C75-2198-25E1-CC6B-82847DAC71B5}"/>
          </ac:picMkLst>
        </pc:picChg>
        <pc:picChg chg="add mod">
          <ac:chgData name="Greg" userId="cbef93e7-41b6-48dd-b4d4-ad02e2d6d3f6" providerId="ADAL" clId="{BFD3BA39-B194-420B-B601-B0B00B8EFC48}" dt="2023-01-21T17:28:27.098" v="2013" actId="26606"/>
          <ac:picMkLst>
            <pc:docMk/>
            <pc:sldMk cId="464384739" sldId="257"/>
            <ac:picMk id="6" creationId="{9D282156-4AA6-A5CF-4724-CF153B88B3E8}"/>
          </ac:picMkLst>
        </pc:picChg>
      </pc:sldChg>
      <pc:sldChg chg="addSp delSp modSp new mod">
        <pc:chgData name="Greg" userId="cbef93e7-41b6-48dd-b4d4-ad02e2d6d3f6" providerId="ADAL" clId="{BFD3BA39-B194-420B-B601-B0B00B8EFC48}" dt="2023-01-21T13:49:39.774" v="30" actId="1582"/>
        <pc:sldMkLst>
          <pc:docMk/>
          <pc:sldMk cId="1230471845" sldId="258"/>
        </pc:sldMkLst>
        <pc:spChg chg="del">
          <ac:chgData name="Greg" userId="cbef93e7-41b6-48dd-b4d4-ad02e2d6d3f6" providerId="ADAL" clId="{BFD3BA39-B194-420B-B601-B0B00B8EFC48}" dt="2023-01-21T13:42:07.960" v="23" actId="478"/>
          <ac:spMkLst>
            <pc:docMk/>
            <pc:sldMk cId="1230471845" sldId="258"/>
            <ac:spMk id="2" creationId="{0B0FE99A-F7E1-88DE-F6C3-E14CC642A5A6}"/>
          </ac:spMkLst>
        </pc:spChg>
        <pc:spChg chg="del">
          <ac:chgData name="Greg" userId="cbef93e7-41b6-48dd-b4d4-ad02e2d6d3f6" providerId="ADAL" clId="{BFD3BA39-B194-420B-B601-B0B00B8EFC48}" dt="2023-01-21T13:42:06.799" v="22" actId="478"/>
          <ac:spMkLst>
            <pc:docMk/>
            <pc:sldMk cId="1230471845" sldId="258"/>
            <ac:spMk id="3" creationId="{2B8782AC-72BD-0047-F81E-A0DD2B39D171}"/>
          </ac:spMkLst>
        </pc:spChg>
        <pc:spChg chg="add del">
          <ac:chgData name="Greg" userId="cbef93e7-41b6-48dd-b4d4-ad02e2d6d3f6" providerId="ADAL" clId="{BFD3BA39-B194-420B-B601-B0B00B8EFC48}" dt="2023-01-21T13:49:06.432" v="26" actId="478"/>
          <ac:spMkLst>
            <pc:docMk/>
            <pc:sldMk cId="1230471845" sldId="258"/>
            <ac:spMk id="6" creationId="{46AB0E96-D959-D601-6944-5E61FDC6A5D6}"/>
          </ac:spMkLst>
        </pc:spChg>
        <pc:spChg chg="add mod">
          <ac:chgData name="Greg" userId="cbef93e7-41b6-48dd-b4d4-ad02e2d6d3f6" providerId="ADAL" clId="{BFD3BA39-B194-420B-B601-B0B00B8EFC48}" dt="2023-01-21T13:49:39.774" v="30" actId="1582"/>
          <ac:spMkLst>
            <pc:docMk/>
            <pc:sldMk cId="1230471845" sldId="258"/>
            <ac:spMk id="7" creationId="{00CC791A-D4E2-F075-592E-29472D114A4F}"/>
          </ac:spMkLst>
        </pc:spChg>
        <pc:picChg chg="add">
          <ac:chgData name="Greg" userId="cbef93e7-41b6-48dd-b4d4-ad02e2d6d3f6" providerId="ADAL" clId="{BFD3BA39-B194-420B-B601-B0B00B8EFC48}" dt="2023-01-21T13:48:56.386" v="24" actId="22"/>
          <ac:picMkLst>
            <pc:docMk/>
            <pc:sldMk cId="1230471845" sldId="258"/>
            <ac:picMk id="5" creationId="{C4BA0E7D-2DCD-4346-BA99-A57511FFF5AA}"/>
          </ac:picMkLst>
        </pc:picChg>
      </pc:sldChg>
      <pc:sldChg chg="addSp delSp modSp new mod">
        <pc:chgData name="Greg" userId="cbef93e7-41b6-48dd-b4d4-ad02e2d6d3f6" providerId="ADAL" clId="{BFD3BA39-B194-420B-B601-B0B00B8EFC48}" dt="2023-01-22T12:05:55.576" v="2086" actId="1076"/>
        <pc:sldMkLst>
          <pc:docMk/>
          <pc:sldMk cId="2277895472" sldId="259"/>
        </pc:sldMkLst>
        <pc:spChg chg="del">
          <ac:chgData name="Greg" userId="cbef93e7-41b6-48dd-b4d4-ad02e2d6d3f6" providerId="ADAL" clId="{BFD3BA39-B194-420B-B601-B0B00B8EFC48}" dt="2023-01-21T13:51:18.200" v="33" actId="478"/>
          <ac:spMkLst>
            <pc:docMk/>
            <pc:sldMk cId="2277895472" sldId="259"/>
            <ac:spMk id="2" creationId="{5928CE5B-C51F-7B83-3B05-8C834CD78CF1}"/>
          </ac:spMkLst>
        </pc:spChg>
        <pc:spChg chg="add mod ord">
          <ac:chgData name="Greg" userId="cbef93e7-41b6-48dd-b4d4-ad02e2d6d3f6" providerId="ADAL" clId="{BFD3BA39-B194-420B-B601-B0B00B8EFC48}" dt="2023-01-22T12:05:20.130" v="2073" actId="167"/>
          <ac:spMkLst>
            <pc:docMk/>
            <pc:sldMk cId="2277895472" sldId="259"/>
            <ac:spMk id="2" creationId="{60CBF31B-3BF9-CEB6-55F2-D75AA39A4E24}"/>
          </ac:spMkLst>
        </pc:spChg>
        <pc:spChg chg="add del">
          <ac:chgData name="Greg" userId="cbef93e7-41b6-48dd-b4d4-ad02e2d6d3f6" providerId="ADAL" clId="{BFD3BA39-B194-420B-B601-B0B00B8EFC48}" dt="2023-01-21T17:54:13.599" v="2037" actId="11529"/>
          <ac:spMkLst>
            <pc:docMk/>
            <pc:sldMk cId="2277895472" sldId="259"/>
            <ac:spMk id="2" creationId="{76095DD4-E269-E439-68A4-CC96AFEE956C}"/>
          </ac:spMkLst>
        </pc:spChg>
        <pc:spChg chg="del">
          <ac:chgData name="Greg" userId="cbef93e7-41b6-48dd-b4d4-ad02e2d6d3f6" providerId="ADAL" clId="{BFD3BA39-B194-420B-B601-B0B00B8EFC48}" dt="2023-01-21T13:51:17.498" v="32" actId="478"/>
          <ac:spMkLst>
            <pc:docMk/>
            <pc:sldMk cId="2277895472" sldId="259"/>
            <ac:spMk id="3" creationId="{44ACADE6-B01A-BBD9-908A-050DA916BA16}"/>
          </ac:spMkLst>
        </pc:spChg>
        <pc:spChg chg="add mod ord">
          <ac:chgData name="Greg" userId="cbef93e7-41b6-48dd-b4d4-ad02e2d6d3f6" providerId="ADAL" clId="{BFD3BA39-B194-420B-B601-B0B00B8EFC48}" dt="2023-01-22T12:05:55.576" v="2086" actId="1076"/>
          <ac:spMkLst>
            <pc:docMk/>
            <pc:sldMk cId="2277895472" sldId="259"/>
            <ac:spMk id="3" creationId="{9E9C9013-7DC0-9D34-7032-654E74762F22}"/>
          </ac:spMkLst>
        </pc:spChg>
        <pc:spChg chg="add del mod">
          <ac:chgData name="Greg" userId="cbef93e7-41b6-48dd-b4d4-ad02e2d6d3f6" providerId="ADAL" clId="{BFD3BA39-B194-420B-B601-B0B00B8EFC48}" dt="2023-01-21T14:10:26.920" v="142" actId="1076"/>
          <ac:spMkLst>
            <pc:docMk/>
            <pc:sldMk cId="2277895472" sldId="259"/>
            <ac:spMk id="11" creationId="{FDB7336E-9F66-B003-BE1F-85087CD09B40}"/>
          </ac:spMkLst>
        </pc:spChg>
        <pc:spChg chg="add del mod">
          <ac:chgData name="Greg" userId="cbef93e7-41b6-48dd-b4d4-ad02e2d6d3f6" providerId="ADAL" clId="{BFD3BA39-B194-420B-B601-B0B00B8EFC48}" dt="2023-01-21T13:55:17.953" v="68" actId="478"/>
          <ac:spMkLst>
            <pc:docMk/>
            <pc:sldMk cId="2277895472" sldId="259"/>
            <ac:spMk id="12" creationId="{F66ED910-5E87-78F4-0637-AE8D7CAB9AEF}"/>
          </ac:spMkLst>
        </pc:spChg>
        <pc:spChg chg="add del mod">
          <ac:chgData name="Greg" userId="cbef93e7-41b6-48dd-b4d4-ad02e2d6d3f6" providerId="ADAL" clId="{BFD3BA39-B194-420B-B601-B0B00B8EFC48}" dt="2023-01-21T14:02:52.575" v="123" actId="478"/>
          <ac:spMkLst>
            <pc:docMk/>
            <pc:sldMk cId="2277895472" sldId="259"/>
            <ac:spMk id="13" creationId="{A0B97046-63BC-ADED-0D85-B8A1012782A7}"/>
          </ac:spMkLst>
        </pc:spChg>
        <pc:spChg chg="add del mod">
          <ac:chgData name="Greg" userId="cbef93e7-41b6-48dd-b4d4-ad02e2d6d3f6" providerId="ADAL" clId="{BFD3BA39-B194-420B-B601-B0B00B8EFC48}" dt="2023-01-21T15:00:55.558" v="197" actId="478"/>
          <ac:spMkLst>
            <pc:docMk/>
            <pc:sldMk cId="2277895472" sldId="259"/>
            <ac:spMk id="14" creationId="{7AF29EF7-2693-ECA7-A6B0-F2D7C761F913}"/>
          </ac:spMkLst>
        </pc:spChg>
        <pc:spChg chg="add del mod">
          <ac:chgData name="Greg" userId="cbef93e7-41b6-48dd-b4d4-ad02e2d6d3f6" providerId="ADAL" clId="{BFD3BA39-B194-420B-B601-B0B00B8EFC48}" dt="2023-01-21T15:00:57.229" v="198" actId="478"/>
          <ac:spMkLst>
            <pc:docMk/>
            <pc:sldMk cId="2277895472" sldId="259"/>
            <ac:spMk id="15" creationId="{5021E1E4-A295-75FD-99EE-68421E9867B6}"/>
          </ac:spMkLst>
        </pc:spChg>
        <pc:spChg chg="add mod">
          <ac:chgData name="Greg" userId="cbef93e7-41b6-48dd-b4d4-ad02e2d6d3f6" providerId="ADAL" clId="{BFD3BA39-B194-420B-B601-B0B00B8EFC48}" dt="2023-01-21T16:48:41.062" v="890" actId="14100"/>
          <ac:spMkLst>
            <pc:docMk/>
            <pc:sldMk cId="2277895472" sldId="259"/>
            <ac:spMk id="16" creationId="{EEF8E0CE-A714-EE01-0733-FDD866ACBC17}"/>
          </ac:spMkLst>
        </pc:spChg>
        <pc:spChg chg="add del mod">
          <ac:chgData name="Greg" userId="cbef93e7-41b6-48dd-b4d4-ad02e2d6d3f6" providerId="ADAL" clId="{BFD3BA39-B194-420B-B601-B0B00B8EFC48}" dt="2023-01-21T14:11:06.567" v="148" actId="478"/>
          <ac:spMkLst>
            <pc:docMk/>
            <pc:sldMk cId="2277895472" sldId="259"/>
            <ac:spMk id="17" creationId="{9A337C64-6E79-9C4D-C76B-76B7760FB4EE}"/>
          </ac:spMkLst>
        </pc:spChg>
        <pc:spChg chg="add mod">
          <ac:chgData name="Greg" userId="cbef93e7-41b6-48dd-b4d4-ad02e2d6d3f6" providerId="ADAL" clId="{BFD3BA39-B194-420B-B601-B0B00B8EFC48}" dt="2023-01-21T17:29:12.427" v="2017" actId="1076"/>
          <ac:spMkLst>
            <pc:docMk/>
            <pc:sldMk cId="2277895472" sldId="259"/>
            <ac:spMk id="18" creationId="{C4A9FB99-6089-8835-5D77-D0319DE451A6}"/>
          </ac:spMkLst>
        </pc:spChg>
        <pc:spChg chg="add mod">
          <ac:chgData name="Greg" userId="cbef93e7-41b6-48dd-b4d4-ad02e2d6d3f6" providerId="ADAL" clId="{BFD3BA39-B194-420B-B601-B0B00B8EFC48}" dt="2023-01-21T14:14:05.945" v="159" actId="1076"/>
          <ac:spMkLst>
            <pc:docMk/>
            <pc:sldMk cId="2277895472" sldId="259"/>
            <ac:spMk id="19" creationId="{A9E3ED48-5497-D795-EBB7-C5315E5905FE}"/>
          </ac:spMkLst>
        </pc:spChg>
        <pc:spChg chg="add mod">
          <ac:chgData name="Greg" userId="cbef93e7-41b6-48dd-b4d4-ad02e2d6d3f6" providerId="ADAL" clId="{BFD3BA39-B194-420B-B601-B0B00B8EFC48}" dt="2023-01-21T16:30:12.925" v="433" actId="1076"/>
          <ac:spMkLst>
            <pc:docMk/>
            <pc:sldMk cId="2277895472" sldId="259"/>
            <ac:spMk id="20" creationId="{9D406C4F-2E14-7A24-06B8-AFB61766191F}"/>
          </ac:spMkLst>
        </pc:spChg>
        <pc:spChg chg="add mod">
          <ac:chgData name="Greg" userId="cbef93e7-41b6-48dd-b4d4-ad02e2d6d3f6" providerId="ADAL" clId="{BFD3BA39-B194-420B-B601-B0B00B8EFC48}" dt="2023-01-21T16:30:10.400" v="432" actId="1076"/>
          <ac:spMkLst>
            <pc:docMk/>
            <pc:sldMk cId="2277895472" sldId="259"/>
            <ac:spMk id="21" creationId="{0FFE38AD-898F-EA36-D912-6EBCBAF7C8E4}"/>
          </ac:spMkLst>
        </pc:spChg>
        <pc:spChg chg="add mod">
          <ac:chgData name="Greg" userId="cbef93e7-41b6-48dd-b4d4-ad02e2d6d3f6" providerId="ADAL" clId="{BFD3BA39-B194-420B-B601-B0B00B8EFC48}" dt="2023-01-21T17:14:18.509" v="1139" actId="207"/>
          <ac:spMkLst>
            <pc:docMk/>
            <pc:sldMk cId="2277895472" sldId="259"/>
            <ac:spMk id="22" creationId="{330D650E-4FE6-E276-49F6-3E130C599C10}"/>
          </ac:spMkLst>
        </pc:spChg>
        <pc:spChg chg="add del mod">
          <ac:chgData name="Greg" userId="cbef93e7-41b6-48dd-b4d4-ad02e2d6d3f6" providerId="ADAL" clId="{BFD3BA39-B194-420B-B601-B0B00B8EFC48}" dt="2023-01-21T17:17:24.092" v="1172" actId="478"/>
          <ac:spMkLst>
            <pc:docMk/>
            <pc:sldMk cId="2277895472" sldId="259"/>
            <ac:spMk id="23" creationId="{5E852700-AAAE-652E-2DBF-C3C39D1DB6B6}"/>
          </ac:spMkLst>
        </pc:spChg>
        <pc:spChg chg="add del mod">
          <ac:chgData name="Greg" userId="cbef93e7-41b6-48dd-b4d4-ad02e2d6d3f6" providerId="ADAL" clId="{BFD3BA39-B194-420B-B601-B0B00B8EFC48}" dt="2023-01-21T17:16:50.176" v="1164" actId="478"/>
          <ac:spMkLst>
            <pc:docMk/>
            <pc:sldMk cId="2277895472" sldId="259"/>
            <ac:spMk id="24" creationId="{19BE6BAA-70EA-8001-E364-4F1B30187E07}"/>
          </ac:spMkLst>
        </pc:spChg>
        <pc:spChg chg="add mod">
          <ac:chgData name="Greg" userId="cbef93e7-41b6-48dd-b4d4-ad02e2d6d3f6" providerId="ADAL" clId="{BFD3BA39-B194-420B-B601-B0B00B8EFC48}" dt="2023-01-21T17:29:18.188" v="2019" actId="1076"/>
          <ac:spMkLst>
            <pc:docMk/>
            <pc:sldMk cId="2277895472" sldId="259"/>
            <ac:spMk id="25" creationId="{1D44CF5D-26CE-8722-24FD-8AF53715C474}"/>
          </ac:spMkLst>
        </pc:spChg>
        <pc:spChg chg="add del mod">
          <ac:chgData name="Greg" userId="cbef93e7-41b6-48dd-b4d4-ad02e2d6d3f6" providerId="ADAL" clId="{BFD3BA39-B194-420B-B601-B0B00B8EFC48}" dt="2023-01-21T15:00:54.397" v="196" actId="478"/>
          <ac:spMkLst>
            <pc:docMk/>
            <pc:sldMk cId="2277895472" sldId="259"/>
            <ac:spMk id="26" creationId="{4B0DE739-C67E-409A-807E-7BA77221BFB1}"/>
          </ac:spMkLst>
        </pc:spChg>
        <pc:spChg chg="add del mod">
          <ac:chgData name="Greg" userId="cbef93e7-41b6-48dd-b4d4-ad02e2d6d3f6" providerId="ADAL" clId="{BFD3BA39-B194-420B-B601-B0B00B8EFC48}" dt="2023-01-22T12:05:10.751" v="2070" actId="478"/>
          <ac:spMkLst>
            <pc:docMk/>
            <pc:sldMk cId="2277895472" sldId="259"/>
            <ac:spMk id="27" creationId="{5978B240-40E9-423D-D9BD-B5CE7C4B4185}"/>
          </ac:spMkLst>
        </pc:spChg>
        <pc:spChg chg="add mod">
          <ac:chgData name="Greg" userId="cbef93e7-41b6-48dd-b4d4-ad02e2d6d3f6" providerId="ADAL" clId="{BFD3BA39-B194-420B-B601-B0B00B8EFC48}" dt="2023-01-22T12:05:51.220" v="2084" actId="1076"/>
          <ac:spMkLst>
            <pc:docMk/>
            <pc:sldMk cId="2277895472" sldId="259"/>
            <ac:spMk id="28" creationId="{20A91D95-EA34-9E18-04CD-4AAF33BB63F8}"/>
          </ac:spMkLst>
        </pc:spChg>
        <pc:spChg chg="add mod">
          <ac:chgData name="Greg" userId="cbef93e7-41b6-48dd-b4d4-ad02e2d6d3f6" providerId="ADAL" clId="{BFD3BA39-B194-420B-B601-B0B00B8EFC48}" dt="2023-01-21T16:33:59.705" v="679" actId="1076"/>
          <ac:spMkLst>
            <pc:docMk/>
            <pc:sldMk cId="2277895472" sldId="259"/>
            <ac:spMk id="29" creationId="{489ACCE0-6401-C2AC-47CF-9FB63C01ED8D}"/>
          </ac:spMkLst>
        </pc:spChg>
        <pc:spChg chg="add mod">
          <ac:chgData name="Greg" userId="cbef93e7-41b6-48dd-b4d4-ad02e2d6d3f6" providerId="ADAL" clId="{BFD3BA39-B194-420B-B601-B0B00B8EFC48}" dt="2023-01-21T16:39:54.549" v="722" actId="1076"/>
          <ac:spMkLst>
            <pc:docMk/>
            <pc:sldMk cId="2277895472" sldId="259"/>
            <ac:spMk id="30" creationId="{C81262EB-7C70-11D3-A78F-AE6BADDB269D}"/>
          </ac:spMkLst>
        </pc:spChg>
        <pc:spChg chg="add del">
          <ac:chgData name="Greg" userId="cbef93e7-41b6-48dd-b4d4-ad02e2d6d3f6" providerId="ADAL" clId="{BFD3BA39-B194-420B-B601-B0B00B8EFC48}" dt="2023-01-21T15:04:41.461" v="219" actId="478"/>
          <ac:spMkLst>
            <pc:docMk/>
            <pc:sldMk cId="2277895472" sldId="259"/>
            <ac:spMk id="31" creationId="{8CEB82BE-D63F-11A1-FB85-CC9BB4CC526C}"/>
          </ac:spMkLst>
        </pc:spChg>
        <pc:spChg chg="add del mod">
          <ac:chgData name="Greg" userId="cbef93e7-41b6-48dd-b4d4-ad02e2d6d3f6" providerId="ADAL" clId="{BFD3BA39-B194-420B-B601-B0B00B8EFC48}" dt="2023-01-21T17:54:20.844" v="2039" actId="14100"/>
          <ac:spMkLst>
            <pc:docMk/>
            <pc:sldMk cId="2277895472" sldId="259"/>
            <ac:spMk id="32" creationId="{9F6B6AB5-9461-F4A4-5726-DBABAF245CD7}"/>
          </ac:spMkLst>
        </pc:spChg>
        <pc:spChg chg="add mod">
          <ac:chgData name="Greg" userId="cbef93e7-41b6-48dd-b4d4-ad02e2d6d3f6" providerId="ADAL" clId="{BFD3BA39-B194-420B-B601-B0B00B8EFC48}" dt="2023-01-21T17:30:21.237" v="2030" actId="1076"/>
          <ac:spMkLst>
            <pc:docMk/>
            <pc:sldMk cId="2277895472" sldId="259"/>
            <ac:spMk id="33" creationId="{CEC9F723-8D2B-B27C-3F52-AD5C5C007050}"/>
          </ac:spMkLst>
        </pc:spChg>
        <pc:spChg chg="add mod">
          <ac:chgData name="Greg" userId="cbef93e7-41b6-48dd-b4d4-ad02e2d6d3f6" providerId="ADAL" clId="{BFD3BA39-B194-420B-B601-B0B00B8EFC48}" dt="2023-01-21T16:40:22.048" v="778" actId="1076"/>
          <ac:spMkLst>
            <pc:docMk/>
            <pc:sldMk cId="2277895472" sldId="259"/>
            <ac:spMk id="34" creationId="{32150991-316A-59FC-647B-214CA6AEFD6C}"/>
          </ac:spMkLst>
        </pc:spChg>
        <pc:spChg chg="add mod">
          <ac:chgData name="Greg" userId="cbef93e7-41b6-48dd-b4d4-ad02e2d6d3f6" providerId="ADAL" clId="{BFD3BA39-B194-420B-B601-B0B00B8EFC48}" dt="2023-01-21T16:29:51.949" v="426" actId="1076"/>
          <ac:spMkLst>
            <pc:docMk/>
            <pc:sldMk cId="2277895472" sldId="259"/>
            <ac:spMk id="35" creationId="{BC16381D-326A-0F3F-E80E-E4385AF1CBEA}"/>
          </ac:spMkLst>
        </pc:spChg>
        <pc:spChg chg="add mod">
          <ac:chgData name="Greg" userId="cbef93e7-41b6-48dd-b4d4-ad02e2d6d3f6" providerId="ADAL" clId="{BFD3BA39-B194-420B-B601-B0B00B8EFC48}" dt="2023-01-21T16:30:43.979" v="485" actId="1076"/>
          <ac:spMkLst>
            <pc:docMk/>
            <pc:sldMk cId="2277895472" sldId="259"/>
            <ac:spMk id="36" creationId="{23CC5585-D35C-DFCA-DB68-18B31FB0D3AD}"/>
          </ac:spMkLst>
        </pc:spChg>
        <pc:spChg chg="add mod">
          <ac:chgData name="Greg" userId="cbef93e7-41b6-48dd-b4d4-ad02e2d6d3f6" providerId="ADAL" clId="{BFD3BA39-B194-420B-B601-B0B00B8EFC48}" dt="2023-01-21T16:31:17.465" v="549" actId="1076"/>
          <ac:spMkLst>
            <pc:docMk/>
            <pc:sldMk cId="2277895472" sldId="259"/>
            <ac:spMk id="37" creationId="{917C2DBF-B172-9020-98DE-4AB44A023097}"/>
          </ac:spMkLst>
        </pc:spChg>
        <pc:spChg chg="add mod">
          <ac:chgData name="Greg" userId="cbef93e7-41b6-48dd-b4d4-ad02e2d6d3f6" providerId="ADAL" clId="{BFD3BA39-B194-420B-B601-B0B00B8EFC48}" dt="2023-01-21T16:33:43.802" v="676" actId="1076"/>
          <ac:spMkLst>
            <pc:docMk/>
            <pc:sldMk cId="2277895472" sldId="259"/>
            <ac:spMk id="38" creationId="{A3DDDD1B-8251-10EA-2600-E35F39B9BA60}"/>
          </ac:spMkLst>
        </pc:spChg>
        <pc:spChg chg="add del mod">
          <ac:chgData name="Greg" userId="cbef93e7-41b6-48dd-b4d4-ad02e2d6d3f6" providerId="ADAL" clId="{BFD3BA39-B194-420B-B601-B0B00B8EFC48}" dt="2023-01-21T17:17:08.311" v="1167" actId="478"/>
          <ac:spMkLst>
            <pc:docMk/>
            <pc:sldMk cId="2277895472" sldId="259"/>
            <ac:spMk id="39" creationId="{C396ABE6-7ABC-6D01-9D0D-8E6DFD056375}"/>
          </ac:spMkLst>
        </pc:spChg>
        <pc:spChg chg="add mod">
          <ac:chgData name="Greg" userId="cbef93e7-41b6-48dd-b4d4-ad02e2d6d3f6" providerId="ADAL" clId="{BFD3BA39-B194-420B-B601-B0B00B8EFC48}" dt="2023-01-21T16:34:13.312" v="718" actId="1076"/>
          <ac:spMkLst>
            <pc:docMk/>
            <pc:sldMk cId="2277895472" sldId="259"/>
            <ac:spMk id="40" creationId="{C8A7F2B1-53C1-B2C7-1D95-CBC5A57B763B}"/>
          </ac:spMkLst>
        </pc:spChg>
        <pc:spChg chg="add mod">
          <ac:chgData name="Greg" userId="cbef93e7-41b6-48dd-b4d4-ad02e2d6d3f6" providerId="ADAL" clId="{BFD3BA39-B194-420B-B601-B0B00B8EFC48}" dt="2023-01-21T16:40:17.261" v="777" actId="313"/>
          <ac:spMkLst>
            <pc:docMk/>
            <pc:sldMk cId="2277895472" sldId="259"/>
            <ac:spMk id="41" creationId="{A5A76D9E-91C1-676A-26A1-6C4BF4D29C61}"/>
          </ac:spMkLst>
        </pc:spChg>
        <pc:spChg chg="add mod">
          <ac:chgData name="Greg" userId="cbef93e7-41b6-48dd-b4d4-ad02e2d6d3f6" providerId="ADAL" clId="{BFD3BA39-B194-420B-B601-B0B00B8EFC48}" dt="2023-01-21T16:40:48.400" v="846" actId="20577"/>
          <ac:spMkLst>
            <pc:docMk/>
            <pc:sldMk cId="2277895472" sldId="259"/>
            <ac:spMk id="42" creationId="{81DCFC43-1921-925C-D490-E5603901788C}"/>
          </ac:spMkLst>
        </pc:spChg>
        <pc:spChg chg="add mod">
          <ac:chgData name="Greg" userId="cbef93e7-41b6-48dd-b4d4-ad02e2d6d3f6" providerId="ADAL" clId="{BFD3BA39-B194-420B-B601-B0B00B8EFC48}" dt="2023-01-21T16:49:06.982" v="893" actId="207"/>
          <ac:spMkLst>
            <pc:docMk/>
            <pc:sldMk cId="2277895472" sldId="259"/>
            <ac:spMk id="58" creationId="{9BA4B969-235E-EBEF-707F-AAB167475DD8}"/>
          </ac:spMkLst>
        </pc:spChg>
        <pc:spChg chg="add mod">
          <ac:chgData name="Greg" userId="cbef93e7-41b6-48dd-b4d4-ad02e2d6d3f6" providerId="ADAL" clId="{BFD3BA39-B194-420B-B601-B0B00B8EFC48}" dt="2023-01-21T16:52:28.590" v="1016" actId="1076"/>
          <ac:spMkLst>
            <pc:docMk/>
            <pc:sldMk cId="2277895472" sldId="259"/>
            <ac:spMk id="59" creationId="{F4757AA0-ED63-2B37-6791-DBBCB95B1CE9}"/>
          </ac:spMkLst>
        </pc:spChg>
        <pc:spChg chg="add mod">
          <ac:chgData name="Greg" userId="cbef93e7-41b6-48dd-b4d4-ad02e2d6d3f6" providerId="ADAL" clId="{BFD3BA39-B194-420B-B601-B0B00B8EFC48}" dt="2023-01-21T16:52:30.757" v="1017" actId="1076"/>
          <ac:spMkLst>
            <pc:docMk/>
            <pc:sldMk cId="2277895472" sldId="259"/>
            <ac:spMk id="60" creationId="{B0297A82-14C0-088D-1F27-61A7F3CB46E3}"/>
          </ac:spMkLst>
        </pc:spChg>
        <pc:spChg chg="add mod">
          <ac:chgData name="Greg" userId="cbef93e7-41b6-48dd-b4d4-ad02e2d6d3f6" providerId="ADAL" clId="{BFD3BA39-B194-420B-B601-B0B00B8EFC48}" dt="2023-01-21T16:52:25.304" v="1015" actId="1076"/>
          <ac:spMkLst>
            <pc:docMk/>
            <pc:sldMk cId="2277895472" sldId="259"/>
            <ac:spMk id="77" creationId="{017B18A0-B657-3071-07E6-0DC5B306C0DD}"/>
          </ac:spMkLst>
        </pc:spChg>
        <pc:spChg chg="add del">
          <ac:chgData name="Greg" userId="cbef93e7-41b6-48dd-b4d4-ad02e2d6d3f6" providerId="ADAL" clId="{BFD3BA39-B194-420B-B601-B0B00B8EFC48}" dt="2023-01-21T16:53:29.725" v="1031" actId="478"/>
          <ac:spMkLst>
            <pc:docMk/>
            <pc:sldMk cId="2277895472" sldId="259"/>
            <ac:spMk id="89" creationId="{F08F84F0-7EAC-BAE5-DD51-C54F3801423C}"/>
          </ac:spMkLst>
        </pc:spChg>
        <pc:spChg chg="add mod">
          <ac:chgData name="Greg" userId="cbef93e7-41b6-48dd-b4d4-ad02e2d6d3f6" providerId="ADAL" clId="{BFD3BA39-B194-420B-B601-B0B00B8EFC48}" dt="2023-01-21T17:29:29.629" v="2022" actId="14100"/>
          <ac:spMkLst>
            <pc:docMk/>
            <pc:sldMk cId="2277895472" sldId="259"/>
            <ac:spMk id="91" creationId="{0A80BD79-3E64-9B37-0325-C2568FA82D0D}"/>
          </ac:spMkLst>
        </pc:spChg>
        <pc:spChg chg="add del mod">
          <ac:chgData name="Greg" userId="cbef93e7-41b6-48dd-b4d4-ad02e2d6d3f6" providerId="ADAL" clId="{BFD3BA39-B194-420B-B601-B0B00B8EFC48}" dt="2023-01-21T17:17:18.385" v="1170" actId="478"/>
          <ac:spMkLst>
            <pc:docMk/>
            <pc:sldMk cId="2277895472" sldId="259"/>
            <ac:spMk id="92" creationId="{4371E7C3-7D66-AB00-57E3-FB34B24B9F19}"/>
          </ac:spMkLst>
        </pc:spChg>
        <pc:spChg chg="add del mod">
          <ac:chgData name="Greg" userId="cbef93e7-41b6-48dd-b4d4-ad02e2d6d3f6" providerId="ADAL" clId="{BFD3BA39-B194-420B-B601-B0B00B8EFC48}" dt="2023-01-21T17:17:20.234" v="1171" actId="478"/>
          <ac:spMkLst>
            <pc:docMk/>
            <pc:sldMk cId="2277895472" sldId="259"/>
            <ac:spMk id="93" creationId="{EECA3772-2EEE-5A3C-A34F-8EBA93AEDA45}"/>
          </ac:spMkLst>
        </pc:spChg>
        <pc:spChg chg="add mod">
          <ac:chgData name="Greg" userId="cbef93e7-41b6-48dd-b4d4-ad02e2d6d3f6" providerId="ADAL" clId="{BFD3BA39-B194-420B-B601-B0B00B8EFC48}" dt="2023-01-21T17:17:01.370" v="1166" actId="1076"/>
          <ac:spMkLst>
            <pc:docMk/>
            <pc:sldMk cId="2277895472" sldId="259"/>
            <ac:spMk id="94" creationId="{88FA27E4-47BE-9C40-1C4F-88791FB283E4}"/>
          </ac:spMkLst>
        </pc:spChg>
        <pc:spChg chg="add mod">
          <ac:chgData name="Greg" userId="cbef93e7-41b6-48dd-b4d4-ad02e2d6d3f6" providerId="ADAL" clId="{BFD3BA39-B194-420B-B601-B0B00B8EFC48}" dt="2023-01-21T17:17:15.376" v="1169" actId="1076"/>
          <ac:spMkLst>
            <pc:docMk/>
            <pc:sldMk cId="2277895472" sldId="259"/>
            <ac:spMk id="95" creationId="{F8B0E0B8-7A20-D57B-2CEA-E821B17A4B82}"/>
          </ac:spMkLst>
        </pc:spChg>
        <pc:spChg chg="add mod">
          <ac:chgData name="Greg" userId="cbef93e7-41b6-48dd-b4d4-ad02e2d6d3f6" providerId="ADAL" clId="{BFD3BA39-B194-420B-B601-B0B00B8EFC48}" dt="2023-01-21T17:19:43.802" v="1205" actId="20577"/>
          <ac:spMkLst>
            <pc:docMk/>
            <pc:sldMk cId="2277895472" sldId="259"/>
            <ac:spMk id="96" creationId="{073A2706-B2A6-E895-A202-CA379B061F1D}"/>
          </ac:spMkLst>
        </pc:spChg>
        <pc:spChg chg="add mod">
          <ac:chgData name="Greg" userId="cbef93e7-41b6-48dd-b4d4-ad02e2d6d3f6" providerId="ADAL" clId="{BFD3BA39-B194-420B-B601-B0B00B8EFC48}" dt="2023-01-21T17:28:03.035" v="2009" actId="5793"/>
          <ac:spMkLst>
            <pc:docMk/>
            <pc:sldMk cId="2277895472" sldId="259"/>
            <ac:spMk id="97" creationId="{486D9B21-C285-2DC0-D2DF-1C2C4A8C1AC0}"/>
          </ac:spMkLst>
        </pc:spChg>
        <pc:spChg chg="add mod">
          <ac:chgData name="Greg" userId="cbef93e7-41b6-48dd-b4d4-ad02e2d6d3f6" providerId="ADAL" clId="{BFD3BA39-B194-420B-B601-B0B00B8EFC48}" dt="2023-01-22T12:05:26.814" v="2076" actId="1076"/>
          <ac:spMkLst>
            <pc:docMk/>
            <pc:sldMk cId="2277895472" sldId="259"/>
            <ac:spMk id="99" creationId="{8EDD64C8-3957-028F-CEEB-B0D7F655E7DE}"/>
          </ac:spMkLst>
        </pc:spChg>
        <pc:spChg chg="add del mod">
          <ac:chgData name="Greg" userId="cbef93e7-41b6-48dd-b4d4-ad02e2d6d3f6" providerId="ADAL" clId="{BFD3BA39-B194-420B-B601-B0B00B8EFC48}" dt="2023-01-21T17:30:15.788" v="2029" actId="478"/>
          <ac:spMkLst>
            <pc:docMk/>
            <pc:sldMk cId="2277895472" sldId="259"/>
            <ac:spMk id="100" creationId="{EA211798-888C-7573-7A97-F067D25E8E21}"/>
          </ac:spMkLst>
        </pc:spChg>
        <pc:picChg chg="add mod ord">
          <ac:chgData name="Greg" userId="cbef93e7-41b6-48dd-b4d4-ad02e2d6d3f6" providerId="ADAL" clId="{BFD3BA39-B194-420B-B601-B0B00B8EFC48}" dt="2023-01-22T12:05:48.819" v="2083" actId="167"/>
          <ac:picMkLst>
            <pc:docMk/>
            <pc:sldMk cId="2277895472" sldId="259"/>
            <ac:picMk id="5" creationId="{7781681A-0054-4EE7-DD0D-18428BE4CE21}"/>
          </ac:picMkLst>
        </pc:picChg>
        <pc:picChg chg="add del mod ord">
          <ac:chgData name="Greg" userId="cbef93e7-41b6-48dd-b4d4-ad02e2d6d3f6" providerId="ADAL" clId="{BFD3BA39-B194-420B-B601-B0B00B8EFC48}" dt="2023-01-21T16:27:13.310" v="234" actId="478"/>
          <ac:picMkLst>
            <pc:docMk/>
            <pc:sldMk cId="2277895472" sldId="259"/>
            <ac:picMk id="10" creationId="{F074FA61-D8A1-F93B-9714-8FCDAC282880}"/>
          </ac:picMkLst>
        </pc:picChg>
        <pc:picChg chg="add del mod">
          <ac:chgData name="Greg" userId="cbef93e7-41b6-48dd-b4d4-ad02e2d6d3f6" providerId="ADAL" clId="{BFD3BA39-B194-420B-B601-B0B00B8EFC48}" dt="2023-01-21T17:02:18.895" v="1041" actId="478"/>
          <ac:picMkLst>
            <pc:docMk/>
            <pc:sldMk cId="2277895472" sldId="259"/>
            <ac:picMk id="90" creationId="{FF9E6158-B905-369F-8E69-50EE82A78BEA}"/>
          </ac:picMkLst>
        </pc:picChg>
        <pc:cxnChg chg="add del">
          <ac:chgData name="Greg" userId="cbef93e7-41b6-48dd-b4d4-ad02e2d6d3f6" providerId="ADAL" clId="{BFD3BA39-B194-420B-B601-B0B00B8EFC48}" dt="2023-01-21T13:52:04.191" v="45" actId="478"/>
          <ac:cxnSpMkLst>
            <pc:docMk/>
            <pc:sldMk cId="2277895472" sldId="259"/>
            <ac:cxnSpMk id="7" creationId="{C623364F-E224-B9F4-AED4-2D0D7D34B20E}"/>
          </ac:cxnSpMkLst>
        </pc:cxnChg>
        <pc:cxnChg chg="add del mod">
          <ac:chgData name="Greg" userId="cbef93e7-41b6-48dd-b4d4-ad02e2d6d3f6" providerId="ADAL" clId="{BFD3BA39-B194-420B-B601-B0B00B8EFC48}" dt="2023-01-21T13:52:02.879" v="44" actId="478"/>
          <ac:cxnSpMkLst>
            <pc:docMk/>
            <pc:sldMk cId="2277895472" sldId="259"/>
            <ac:cxnSpMk id="8" creationId="{0EC53893-8A42-C912-9CE6-F7CBB21C672B}"/>
          </ac:cxnSpMkLst>
        </pc:cxnChg>
        <pc:cxnChg chg="add mod">
          <ac:chgData name="Greg" userId="cbef93e7-41b6-48dd-b4d4-ad02e2d6d3f6" providerId="ADAL" clId="{BFD3BA39-B194-420B-B601-B0B00B8EFC48}" dt="2023-01-22T12:05:25.244" v="2075" actId="1076"/>
          <ac:cxnSpMkLst>
            <pc:docMk/>
            <pc:sldMk cId="2277895472" sldId="259"/>
            <ac:cxnSpMk id="44" creationId="{22689D0E-652C-6A7E-1480-792F5853BED9}"/>
          </ac:cxnSpMkLst>
        </pc:cxnChg>
        <pc:cxnChg chg="add mod">
          <ac:chgData name="Greg" userId="cbef93e7-41b6-48dd-b4d4-ad02e2d6d3f6" providerId="ADAL" clId="{BFD3BA39-B194-420B-B601-B0B00B8EFC48}" dt="2023-01-21T17:29:10.015" v="2016" actId="1076"/>
          <ac:cxnSpMkLst>
            <pc:docMk/>
            <pc:sldMk cId="2277895472" sldId="259"/>
            <ac:cxnSpMk id="46" creationId="{E070B4A6-9B23-AA67-65CA-E8E39B1C20EF}"/>
          </ac:cxnSpMkLst>
        </pc:cxnChg>
        <pc:cxnChg chg="add mod">
          <ac:chgData name="Greg" userId="cbef93e7-41b6-48dd-b4d4-ad02e2d6d3f6" providerId="ADAL" clId="{BFD3BA39-B194-420B-B601-B0B00B8EFC48}" dt="2023-01-22T12:05:52.566" v="2085" actId="1076"/>
          <ac:cxnSpMkLst>
            <pc:docMk/>
            <pc:sldMk cId="2277895472" sldId="259"/>
            <ac:cxnSpMk id="51" creationId="{6390C534-9721-7121-A960-AA8DDCAA3159}"/>
          </ac:cxnSpMkLst>
        </pc:cxnChg>
        <pc:cxnChg chg="add del">
          <ac:chgData name="Greg" userId="cbef93e7-41b6-48dd-b4d4-ad02e2d6d3f6" providerId="ADAL" clId="{BFD3BA39-B194-420B-B601-B0B00B8EFC48}" dt="2023-01-21T16:45:30.509" v="882" actId="478"/>
          <ac:cxnSpMkLst>
            <pc:docMk/>
            <pc:sldMk cId="2277895472" sldId="259"/>
            <ac:cxnSpMk id="57" creationId="{69084B55-E21C-5CD0-2E18-0141670DAEC0}"/>
          </ac:cxnSpMkLst>
        </pc:cxnChg>
        <pc:cxnChg chg="add mod">
          <ac:chgData name="Greg" userId="cbef93e7-41b6-48dd-b4d4-ad02e2d6d3f6" providerId="ADAL" clId="{BFD3BA39-B194-420B-B601-B0B00B8EFC48}" dt="2023-01-21T16:50:16.898" v="938" actId="1582"/>
          <ac:cxnSpMkLst>
            <pc:docMk/>
            <pc:sldMk cId="2277895472" sldId="259"/>
            <ac:cxnSpMk id="62" creationId="{3FF80F57-3B22-7561-C390-EA75774BFAB5}"/>
          </ac:cxnSpMkLst>
        </pc:cxnChg>
        <pc:cxnChg chg="add mod">
          <ac:chgData name="Greg" userId="cbef93e7-41b6-48dd-b4d4-ad02e2d6d3f6" providerId="ADAL" clId="{BFD3BA39-B194-420B-B601-B0B00B8EFC48}" dt="2023-01-21T16:50:33.278" v="943" actId="14100"/>
          <ac:cxnSpMkLst>
            <pc:docMk/>
            <pc:sldMk cId="2277895472" sldId="259"/>
            <ac:cxnSpMk id="63" creationId="{03595002-0841-8AED-9262-6FF1B93BA87D}"/>
          </ac:cxnSpMkLst>
        </pc:cxnChg>
        <pc:cxnChg chg="add mod">
          <ac:chgData name="Greg" userId="cbef93e7-41b6-48dd-b4d4-ad02e2d6d3f6" providerId="ADAL" clId="{BFD3BA39-B194-420B-B601-B0B00B8EFC48}" dt="2023-01-21T16:50:50.890" v="948" actId="14100"/>
          <ac:cxnSpMkLst>
            <pc:docMk/>
            <pc:sldMk cId="2277895472" sldId="259"/>
            <ac:cxnSpMk id="67" creationId="{FC88DE24-FDBC-C1EE-A4F7-FA8EE6EE7402}"/>
          </ac:cxnSpMkLst>
        </pc:cxnChg>
        <pc:cxnChg chg="add mod">
          <ac:chgData name="Greg" userId="cbef93e7-41b6-48dd-b4d4-ad02e2d6d3f6" providerId="ADAL" clId="{BFD3BA39-B194-420B-B601-B0B00B8EFC48}" dt="2023-01-21T16:51:02.147" v="952" actId="1076"/>
          <ac:cxnSpMkLst>
            <pc:docMk/>
            <pc:sldMk cId="2277895472" sldId="259"/>
            <ac:cxnSpMk id="72" creationId="{0B113A66-D2F4-B788-6406-8192DE272167}"/>
          </ac:cxnSpMkLst>
        </pc:cxnChg>
        <pc:cxnChg chg="add mod">
          <ac:chgData name="Greg" userId="cbef93e7-41b6-48dd-b4d4-ad02e2d6d3f6" providerId="ADAL" clId="{BFD3BA39-B194-420B-B601-B0B00B8EFC48}" dt="2023-01-21T16:51:26.002" v="957" actId="1076"/>
          <ac:cxnSpMkLst>
            <pc:docMk/>
            <pc:sldMk cId="2277895472" sldId="259"/>
            <ac:cxnSpMk id="75" creationId="{4AA5B5BE-F90C-61EF-A7F7-EF510FF3A639}"/>
          </ac:cxnSpMkLst>
        </pc:cxnChg>
        <pc:cxnChg chg="add mod">
          <ac:chgData name="Greg" userId="cbef93e7-41b6-48dd-b4d4-ad02e2d6d3f6" providerId="ADAL" clId="{BFD3BA39-B194-420B-B601-B0B00B8EFC48}" dt="2023-01-21T17:29:23.010" v="2021" actId="14100"/>
          <ac:cxnSpMkLst>
            <pc:docMk/>
            <pc:sldMk cId="2277895472" sldId="259"/>
            <ac:cxnSpMk id="78" creationId="{846CA951-A520-1D51-C19A-E954C2D19F6A}"/>
          </ac:cxnSpMkLst>
        </pc:cxnChg>
        <pc:cxnChg chg="add mod">
          <ac:chgData name="Greg" userId="cbef93e7-41b6-48dd-b4d4-ad02e2d6d3f6" providerId="ADAL" clId="{BFD3BA39-B194-420B-B601-B0B00B8EFC48}" dt="2023-01-21T17:29:15.381" v="2018" actId="1076"/>
          <ac:cxnSpMkLst>
            <pc:docMk/>
            <pc:sldMk cId="2277895472" sldId="259"/>
            <ac:cxnSpMk id="82" creationId="{E88772B3-CA03-E40D-B128-62E617F3B8E6}"/>
          </ac:cxnSpMkLst>
        </pc:cxnChg>
        <pc:cxnChg chg="add mod">
          <ac:chgData name="Greg" userId="cbef93e7-41b6-48dd-b4d4-ad02e2d6d3f6" providerId="ADAL" clId="{BFD3BA39-B194-420B-B601-B0B00B8EFC48}" dt="2023-01-21T17:29:20.674" v="2020" actId="1076"/>
          <ac:cxnSpMkLst>
            <pc:docMk/>
            <pc:sldMk cId="2277895472" sldId="259"/>
            <ac:cxnSpMk id="85" creationId="{83328237-ABBA-4784-DB8C-909BC3BDE94E}"/>
          </ac:cxnSpMkLst>
        </pc:cxnChg>
      </pc:sldChg>
      <pc:sldChg chg="addSp delSp modSp new mod">
        <pc:chgData name="Greg" userId="cbef93e7-41b6-48dd-b4d4-ad02e2d6d3f6" providerId="ADAL" clId="{BFD3BA39-B194-420B-B601-B0B00B8EFC48}" dt="2023-01-22T12:05:07.446" v="2069" actId="478"/>
        <pc:sldMkLst>
          <pc:docMk/>
          <pc:sldMk cId="3667467774" sldId="260"/>
        </pc:sldMkLst>
        <pc:spChg chg="add mod ord">
          <ac:chgData name="Greg" userId="cbef93e7-41b6-48dd-b4d4-ad02e2d6d3f6" providerId="ADAL" clId="{BFD3BA39-B194-420B-B601-B0B00B8EFC48}" dt="2023-01-22T12:04:11.506" v="2054" actId="167"/>
          <ac:spMkLst>
            <pc:docMk/>
            <pc:sldMk cId="3667467774" sldId="260"/>
            <ac:spMk id="2" creationId="{379C482D-347C-3010-8E17-99847DCABD78}"/>
          </ac:spMkLst>
        </pc:spChg>
        <pc:spChg chg="del">
          <ac:chgData name="Greg" userId="cbef93e7-41b6-48dd-b4d4-ad02e2d6d3f6" providerId="ADAL" clId="{BFD3BA39-B194-420B-B601-B0B00B8EFC48}" dt="2023-01-21T14:02:24.665" v="121" actId="478"/>
          <ac:spMkLst>
            <pc:docMk/>
            <pc:sldMk cId="3667467774" sldId="260"/>
            <ac:spMk id="2" creationId="{BFCFB350-B007-5150-A2DF-D3FEFF1E8FB9}"/>
          </ac:spMkLst>
        </pc:spChg>
        <pc:spChg chg="add mod ord">
          <ac:chgData name="Greg" userId="cbef93e7-41b6-48dd-b4d4-ad02e2d6d3f6" providerId="ADAL" clId="{BFD3BA39-B194-420B-B601-B0B00B8EFC48}" dt="2023-01-22T12:04:44.592" v="2065" actId="167"/>
          <ac:spMkLst>
            <pc:docMk/>
            <pc:sldMk cId="3667467774" sldId="260"/>
            <ac:spMk id="3" creationId="{3EA7004F-6266-30F8-E963-07582E14179A}"/>
          </ac:spMkLst>
        </pc:spChg>
        <pc:spChg chg="del">
          <ac:chgData name="Greg" userId="cbef93e7-41b6-48dd-b4d4-ad02e2d6d3f6" providerId="ADAL" clId="{BFD3BA39-B194-420B-B601-B0B00B8EFC48}" dt="2023-01-21T14:02:23.983" v="120" actId="478"/>
          <ac:spMkLst>
            <pc:docMk/>
            <pc:sldMk cId="3667467774" sldId="260"/>
            <ac:spMk id="3" creationId="{5FF86A51-EDE6-7C1E-2EFC-B9DAE69C2C6F}"/>
          </ac:spMkLst>
        </pc:spChg>
        <pc:spChg chg="add mod">
          <ac:chgData name="Greg" userId="cbef93e7-41b6-48dd-b4d4-ad02e2d6d3f6" providerId="ADAL" clId="{BFD3BA39-B194-420B-B601-B0B00B8EFC48}" dt="2023-01-21T17:13:20.151" v="1132" actId="1076"/>
          <ac:spMkLst>
            <pc:docMk/>
            <pc:sldMk cId="3667467774" sldId="260"/>
            <ac:spMk id="7" creationId="{EAF3DE87-6981-78EF-5FB4-FB01149F7CE8}"/>
          </ac:spMkLst>
        </pc:spChg>
        <pc:spChg chg="add mod">
          <ac:chgData name="Greg" userId="cbef93e7-41b6-48dd-b4d4-ad02e2d6d3f6" providerId="ADAL" clId="{BFD3BA39-B194-420B-B601-B0B00B8EFC48}" dt="2023-01-21T17:17:42.570" v="1173" actId="1076"/>
          <ac:spMkLst>
            <pc:docMk/>
            <pc:sldMk cId="3667467774" sldId="260"/>
            <ac:spMk id="8" creationId="{01C18996-9A21-9F09-BDA8-37E9A4A5730B}"/>
          </ac:spMkLst>
        </pc:spChg>
        <pc:spChg chg="add del mod">
          <ac:chgData name="Greg" userId="cbef93e7-41b6-48dd-b4d4-ad02e2d6d3f6" providerId="ADAL" clId="{BFD3BA39-B194-420B-B601-B0B00B8EFC48}" dt="2023-01-22T12:02:43.672" v="2040" actId="478"/>
          <ac:spMkLst>
            <pc:docMk/>
            <pc:sldMk cId="3667467774" sldId="260"/>
            <ac:spMk id="9" creationId="{F27EAB97-F12B-0720-4700-4B1CD80A163B}"/>
          </ac:spMkLst>
        </pc:spChg>
        <pc:spChg chg="add mod">
          <ac:chgData name="Greg" userId="cbef93e7-41b6-48dd-b4d4-ad02e2d6d3f6" providerId="ADAL" clId="{BFD3BA39-B194-420B-B601-B0B00B8EFC48}" dt="2023-01-21T17:27:03.627" v="1895" actId="14100"/>
          <ac:spMkLst>
            <pc:docMk/>
            <pc:sldMk cId="3667467774" sldId="260"/>
            <ac:spMk id="10" creationId="{8D15CE9B-5258-BF98-FE06-62BFC61EE8F9}"/>
          </ac:spMkLst>
        </pc:spChg>
        <pc:spChg chg="add del mod">
          <ac:chgData name="Greg" userId="cbef93e7-41b6-48dd-b4d4-ad02e2d6d3f6" providerId="ADAL" clId="{BFD3BA39-B194-420B-B601-B0B00B8EFC48}" dt="2023-01-21T17:12:14.514" v="1122" actId="478"/>
          <ac:spMkLst>
            <pc:docMk/>
            <pc:sldMk cId="3667467774" sldId="260"/>
            <ac:spMk id="11" creationId="{5391CBD0-9192-B002-ADB6-DFB317D909A5}"/>
          </ac:spMkLst>
        </pc:spChg>
        <pc:spChg chg="add mod">
          <ac:chgData name="Greg" userId="cbef93e7-41b6-48dd-b4d4-ad02e2d6d3f6" providerId="ADAL" clId="{BFD3BA39-B194-420B-B601-B0B00B8EFC48}" dt="2023-01-21T17:30:29.196" v="2031" actId="1076"/>
          <ac:spMkLst>
            <pc:docMk/>
            <pc:sldMk cId="3667467774" sldId="260"/>
            <ac:spMk id="12" creationId="{FC30ABA6-D928-9911-23BA-20BBBC30D068}"/>
          </ac:spMkLst>
        </pc:spChg>
        <pc:spChg chg="add mod">
          <ac:chgData name="Greg" userId="cbef93e7-41b6-48dd-b4d4-ad02e2d6d3f6" providerId="ADAL" clId="{BFD3BA39-B194-420B-B601-B0B00B8EFC48}" dt="2023-01-21T17:21:01.324" v="1224" actId="1076"/>
          <ac:spMkLst>
            <pc:docMk/>
            <pc:sldMk cId="3667467774" sldId="260"/>
            <ac:spMk id="13" creationId="{09D7C8F4-10A3-4970-5E54-8FADE7FC46A2}"/>
          </ac:spMkLst>
        </pc:spChg>
        <pc:spChg chg="add mod">
          <ac:chgData name="Greg" userId="cbef93e7-41b6-48dd-b4d4-ad02e2d6d3f6" providerId="ADAL" clId="{BFD3BA39-B194-420B-B601-B0B00B8EFC48}" dt="2023-01-22T12:04:51.771" v="2068" actId="1076"/>
          <ac:spMkLst>
            <pc:docMk/>
            <pc:sldMk cId="3667467774" sldId="260"/>
            <ac:spMk id="14" creationId="{A1A674D2-F3CC-CD70-F9CF-159135418785}"/>
          </ac:spMkLst>
        </pc:spChg>
        <pc:spChg chg="add del mod">
          <ac:chgData name="Greg" userId="cbef93e7-41b6-48dd-b4d4-ad02e2d6d3f6" providerId="ADAL" clId="{BFD3BA39-B194-420B-B601-B0B00B8EFC48}" dt="2023-01-21T17:14:31.735" v="1141" actId="478"/>
          <ac:spMkLst>
            <pc:docMk/>
            <pc:sldMk cId="3667467774" sldId="260"/>
            <ac:spMk id="15" creationId="{1B1AD84B-9F13-09DA-C2C7-A77F7E0936BF}"/>
          </ac:spMkLst>
        </pc:spChg>
        <pc:spChg chg="add mod">
          <ac:chgData name="Greg" userId="cbef93e7-41b6-48dd-b4d4-ad02e2d6d3f6" providerId="ADAL" clId="{BFD3BA39-B194-420B-B601-B0B00B8EFC48}" dt="2023-01-21T17:17:57.806" v="1176" actId="14100"/>
          <ac:spMkLst>
            <pc:docMk/>
            <pc:sldMk cId="3667467774" sldId="260"/>
            <ac:spMk id="16" creationId="{B532BA18-8AD0-E818-25E2-35D1C988F9E1}"/>
          </ac:spMkLst>
        </pc:spChg>
        <pc:spChg chg="add mod">
          <ac:chgData name="Greg" userId="cbef93e7-41b6-48dd-b4d4-ad02e2d6d3f6" providerId="ADAL" clId="{BFD3BA39-B194-420B-B601-B0B00B8EFC48}" dt="2023-01-21T17:19:52.545" v="1217" actId="20577"/>
          <ac:spMkLst>
            <pc:docMk/>
            <pc:sldMk cId="3667467774" sldId="260"/>
            <ac:spMk id="45" creationId="{094EEC7F-4C38-1D15-0A3B-E1954E96ECCC}"/>
          </ac:spMkLst>
        </pc:spChg>
        <pc:spChg chg="add del mod">
          <ac:chgData name="Greg" userId="cbef93e7-41b6-48dd-b4d4-ad02e2d6d3f6" providerId="ADAL" clId="{BFD3BA39-B194-420B-B601-B0B00B8EFC48}" dt="2023-01-21T17:21:35.384" v="1230" actId="478"/>
          <ac:spMkLst>
            <pc:docMk/>
            <pc:sldMk cId="3667467774" sldId="260"/>
            <ac:spMk id="46" creationId="{5B328D43-CE03-37C2-23D1-9D65035BC5CA}"/>
          </ac:spMkLst>
        </pc:spChg>
        <pc:spChg chg="add mod">
          <ac:chgData name="Greg" userId="cbef93e7-41b6-48dd-b4d4-ad02e2d6d3f6" providerId="ADAL" clId="{BFD3BA39-B194-420B-B601-B0B00B8EFC48}" dt="2023-01-21T17:27:49.175" v="2006" actId="255"/>
          <ac:spMkLst>
            <pc:docMk/>
            <pc:sldMk cId="3667467774" sldId="260"/>
            <ac:spMk id="57" creationId="{EDDA294A-C8F1-5C0D-D4D6-F557346D5EF4}"/>
          </ac:spMkLst>
        </pc:spChg>
        <pc:spChg chg="add mod">
          <ac:chgData name="Greg" userId="cbef93e7-41b6-48dd-b4d4-ad02e2d6d3f6" providerId="ADAL" clId="{BFD3BA39-B194-420B-B601-B0B00B8EFC48}" dt="2023-01-22T12:04:24.962" v="2058" actId="1076"/>
          <ac:spMkLst>
            <pc:docMk/>
            <pc:sldMk cId="3667467774" sldId="260"/>
            <ac:spMk id="60" creationId="{0C6CB253-4893-E00F-F4E7-3F320283FC73}"/>
          </ac:spMkLst>
        </pc:spChg>
        <pc:picChg chg="add mod ord">
          <ac:chgData name="Greg" userId="cbef93e7-41b6-48dd-b4d4-ad02e2d6d3f6" providerId="ADAL" clId="{BFD3BA39-B194-420B-B601-B0B00B8EFC48}" dt="2023-01-22T12:04:47.301" v="2066" actId="167"/>
          <ac:picMkLst>
            <pc:docMk/>
            <pc:sldMk cId="3667467774" sldId="260"/>
            <ac:picMk id="5" creationId="{334F12D7-C07C-D751-9F7E-F916A8986A26}"/>
          </ac:picMkLst>
        </pc:picChg>
        <pc:picChg chg="add del mod">
          <ac:chgData name="Greg" userId="cbef93e7-41b6-48dd-b4d4-ad02e2d6d3f6" providerId="ADAL" clId="{BFD3BA39-B194-420B-B601-B0B00B8EFC48}" dt="2023-01-21T17:10:38.265" v="1113" actId="478"/>
          <ac:picMkLst>
            <pc:docMk/>
            <pc:sldMk cId="3667467774" sldId="260"/>
            <ac:picMk id="6" creationId="{F3D43589-5DD0-4FC2-0E06-373E8D1D76EF}"/>
          </ac:picMkLst>
        </pc:picChg>
        <pc:picChg chg="add mod">
          <ac:chgData name="Greg" userId="cbef93e7-41b6-48dd-b4d4-ad02e2d6d3f6" providerId="ADAL" clId="{BFD3BA39-B194-420B-B601-B0B00B8EFC48}" dt="2023-01-21T17:31:42.863" v="2034" actId="1076"/>
          <ac:picMkLst>
            <pc:docMk/>
            <pc:sldMk cId="3667467774" sldId="260"/>
            <ac:picMk id="63" creationId="{075827EC-A4F3-B26F-A782-6BA6C71456E6}"/>
          </ac:picMkLst>
        </pc:picChg>
        <pc:cxnChg chg="add mod">
          <ac:chgData name="Greg" userId="cbef93e7-41b6-48dd-b4d4-ad02e2d6d3f6" providerId="ADAL" clId="{BFD3BA39-B194-420B-B601-B0B00B8EFC48}" dt="2023-01-21T17:19:29.731" v="1195" actId="14100"/>
          <ac:cxnSpMkLst>
            <pc:docMk/>
            <pc:sldMk cId="3667467774" sldId="260"/>
            <ac:cxnSpMk id="17" creationId="{ADF685FE-B97B-0AF3-F37B-7069DAF05326}"/>
          </ac:cxnSpMkLst>
        </pc:cxnChg>
        <pc:cxnChg chg="add mod">
          <ac:chgData name="Greg" userId="cbef93e7-41b6-48dd-b4d4-ad02e2d6d3f6" providerId="ADAL" clId="{BFD3BA39-B194-420B-B601-B0B00B8EFC48}" dt="2023-01-21T17:22:12.531" v="1235" actId="14100"/>
          <ac:cxnSpMkLst>
            <pc:docMk/>
            <pc:sldMk cId="3667467774" sldId="260"/>
            <ac:cxnSpMk id="18" creationId="{3E274153-9079-2F55-40E5-2B864D406EC1}"/>
          </ac:cxnSpMkLst>
        </pc:cxnChg>
        <pc:cxnChg chg="add mod">
          <ac:chgData name="Greg" userId="cbef93e7-41b6-48dd-b4d4-ad02e2d6d3f6" providerId="ADAL" clId="{BFD3BA39-B194-420B-B601-B0B00B8EFC48}" dt="2023-01-21T17:30:49.422" v="2032" actId="14100"/>
          <ac:cxnSpMkLst>
            <pc:docMk/>
            <pc:sldMk cId="3667467774" sldId="260"/>
            <ac:cxnSpMk id="25" creationId="{83E0906C-EF4E-519C-3D64-122147700123}"/>
          </ac:cxnSpMkLst>
        </pc:cxnChg>
        <pc:cxnChg chg="add mod">
          <ac:chgData name="Greg" userId="cbef93e7-41b6-48dd-b4d4-ad02e2d6d3f6" providerId="ADAL" clId="{BFD3BA39-B194-420B-B601-B0B00B8EFC48}" dt="2023-01-21T17:19:16.851" v="1193" actId="14100"/>
          <ac:cxnSpMkLst>
            <pc:docMk/>
            <pc:sldMk cId="3667467774" sldId="260"/>
            <ac:cxnSpMk id="28" creationId="{7CD1D71A-AEF5-E34E-2A39-356BAD6F40D5}"/>
          </ac:cxnSpMkLst>
        </pc:cxnChg>
        <pc:cxnChg chg="add mod">
          <ac:chgData name="Greg" userId="cbef93e7-41b6-48dd-b4d4-ad02e2d6d3f6" providerId="ADAL" clId="{BFD3BA39-B194-420B-B601-B0B00B8EFC48}" dt="2023-01-22T12:04:27.606" v="2059" actId="1076"/>
          <ac:cxnSpMkLst>
            <pc:docMk/>
            <pc:sldMk cId="3667467774" sldId="260"/>
            <ac:cxnSpMk id="32" creationId="{75D77549-D8DD-0E1C-95F1-00B24830D963}"/>
          </ac:cxnSpMkLst>
        </pc:cxnChg>
        <pc:cxnChg chg="add del mod">
          <ac:chgData name="Greg" userId="cbef93e7-41b6-48dd-b4d4-ad02e2d6d3f6" providerId="ADAL" clId="{BFD3BA39-B194-420B-B601-B0B00B8EFC48}" dt="2023-01-22T12:05:07.446" v="2069" actId="478"/>
          <ac:cxnSpMkLst>
            <pc:docMk/>
            <pc:sldMk cId="3667467774" sldId="260"/>
            <ac:cxnSpMk id="35" creationId="{77A4ABBA-8414-2028-7F57-E9A22FBCD340}"/>
          </ac:cxnSpMkLst>
        </pc:cxnChg>
        <pc:cxnChg chg="add mod">
          <ac:chgData name="Greg" userId="cbef93e7-41b6-48dd-b4d4-ad02e2d6d3f6" providerId="ADAL" clId="{BFD3BA39-B194-420B-B601-B0B00B8EFC48}" dt="2023-01-22T12:04:49.402" v="2067" actId="1076"/>
          <ac:cxnSpMkLst>
            <pc:docMk/>
            <pc:sldMk cId="3667467774" sldId="260"/>
            <ac:cxnSpMk id="38" creationId="{E4209F17-6120-14B7-995D-3BB25DFFE3E5}"/>
          </ac:cxnSpMkLst>
        </pc:cxnChg>
        <pc:cxnChg chg="add del mod">
          <ac:chgData name="Greg" userId="cbef93e7-41b6-48dd-b4d4-ad02e2d6d3f6" providerId="ADAL" clId="{BFD3BA39-B194-420B-B601-B0B00B8EFC48}" dt="2023-01-21T17:26:50.862" v="1892" actId="14100"/>
          <ac:cxnSpMkLst>
            <pc:docMk/>
            <pc:sldMk cId="3667467774" sldId="260"/>
            <ac:cxnSpMk id="48" creationId="{8356742E-3E78-A3D0-F8FD-F8A91AC1CDE8}"/>
          </ac:cxnSpMkLst>
        </pc:cxnChg>
        <pc:cxnChg chg="add mod">
          <ac:chgData name="Greg" userId="cbef93e7-41b6-48dd-b4d4-ad02e2d6d3f6" providerId="ADAL" clId="{BFD3BA39-B194-420B-B601-B0B00B8EFC48}" dt="2023-01-21T17:26:57.133" v="1894" actId="14100"/>
          <ac:cxnSpMkLst>
            <pc:docMk/>
            <pc:sldMk cId="3667467774" sldId="260"/>
            <ac:cxnSpMk id="52" creationId="{5329CF65-C42D-E6B2-1D8A-63F647BAB1DE}"/>
          </ac:cxnSpMkLst>
        </pc:cxnChg>
      </pc:sldChg>
      <pc:sldChg chg="new del">
        <pc:chgData name="Greg" userId="cbef93e7-41b6-48dd-b4d4-ad02e2d6d3f6" providerId="ADAL" clId="{BFD3BA39-B194-420B-B601-B0B00B8EFC48}" dt="2023-01-21T17:28:09.454" v="2010" actId="47"/>
        <pc:sldMkLst>
          <pc:docMk/>
          <pc:sldMk cId="1257565879" sldId="261"/>
        </pc:sldMkLst>
      </pc:sldChg>
      <pc:sldChg chg="add del">
        <pc:chgData name="Greg" userId="cbef93e7-41b6-48dd-b4d4-ad02e2d6d3f6" providerId="ADAL" clId="{BFD3BA39-B194-420B-B601-B0B00B8EFC48}" dt="2023-01-21T17:13:32.194" v="1134" actId="47"/>
        <pc:sldMkLst>
          <pc:docMk/>
          <pc:sldMk cId="4032748735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34580-69B2-B5F5-F7C1-6901E1E089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925095-9FDB-55B1-94F9-0D27CF07B9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9C234-E390-8BC6-901A-7D49D6F4F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942D-A079-4F34-8B9E-A80861401A0C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4A9CD-2C4E-14F9-11E9-BE8D87210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95E1D2-86AA-FA1F-459A-75ADB3A90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E84A9-9D9F-4455-BD52-75D8B7833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7292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5241A-A969-1BD6-826A-582FA4C99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2483B-20A6-D442-2C01-79D829E802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E5F70-27A6-DB72-68D2-BCE6921AD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942D-A079-4F34-8B9E-A80861401A0C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C3909-4A18-777C-F5EA-B914B0A5C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952CBF-7125-6C51-C2CD-E3E255481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E84A9-9D9F-4455-BD52-75D8B7833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118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FE84D-8A20-9389-A7A2-A6E725DF0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950ED4-812C-421E-C8B5-1338344A18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8A95D4-2314-27B7-F02D-EF209410F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942D-A079-4F34-8B9E-A80861401A0C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34DD00-669A-2AC3-DC26-006CDC4A5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03E93D-7ECA-E8F6-ACDA-D87839E52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E84A9-9D9F-4455-BD52-75D8B7833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265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2B21E-52C4-D5BB-8ECD-4E9A06C239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F5CA8-BE00-6AAA-533A-5D657910AB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E49276-765B-CFB2-884F-E707A75C26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7416F1-396E-E00C-5A1D-DE1827D1D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942D-A079-4F34-8B9E-A80861401A0C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004504-D883-FB75-302D-1BB733DBE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BF2434-25DE-2BFB-5C32-1396FA0A9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E84A9-9D9F-4455-BD52-75D8B7833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943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9DBF9-3E8E-5924-8DD3-B9040FA08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1A887-1F80-544E-EC0C-162EC0BD47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084D4E-9AC7-0B60-CE47-1CA17C1BD6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0F000F-E588-E1EC-8058-6EE7912534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D0C783-A4B8-ADBE-0DC0-E88C3F3FC4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BBDE7C-84B3-D577-4764-CC7B30CA2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942D-A079-4F34-8B9E-A80861401A0C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72B81B-A74A-C17B-D418-2A79281E8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8BE4E8-9D1A-6A4F-6F60-AD649F856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E84A9-9D9F-4455-BD52-75D8B7833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277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7F1FF-1473-27A3-530C-4B053575D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07CCA3-07D6-088F-6AE2-B07045E51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942D-A079-4F34-8B9E-A80861401A0C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6892F5-40AF-3C1F-9D91-0B84ACEFED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D562B2-2D61-36C5-7861-990247ED3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E84A9-9D9F-4455-BD52-75D8B7833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16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9BB681-BD6F-0F69-4B61-54A69614FC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942D-A079-4F34-8B9E-A80861401A0C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23A3B6-8AF8-7710-C76F-B24BFB72D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457B7C-C183-9A31-5CC1-B86ED9AD3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E84A9-9D9F-4455-BD52-75D8B7833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170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B4CBF-038E-402B-CFA2-F67E59A6B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8F5D5-9433-5F88-BCD6-8A255372C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411336-7AB2-C388-58F9-A511C5D3E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E1A0A9-E102-B615-D52E-8B3251F87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942D-A079-4F34-8B9E-A80861401A0C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C6261-B06E-45B0-8959-DCE670113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18C79D-C93A-3691-2541-13EAD0424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E84A9-9D9F-4455-BD52-75D8B7833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509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424FB-8896-29B1-6E73-204778FD6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732C35-9EED-F81A-FEF5-3255CED0E1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65A908-8F75-292E-72AB-B447E8F9D5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1E04D0-8D27-C268-9FBA-A1BAD845E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942D-A079-4F34-8B9E-A80861401A0C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DB0E9E-1739-319C-DFFF-F5EA92B87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CB9FA6-1387-68BB-1BCD-D78CB370B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E84A9-9D9F-4455-BD52-75D8B7833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56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674B-A8C3-3D60-D954-CB1CB9EDC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FC3224-3A11-E159-1023-B89304D20E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755057-C594-F6A3-ECAE-63503C343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942D-A079-4F34-8B9E-A80861401A0C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D5F25C-FF4E-FE29-5C3A-EF7AB0AF4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F6F239-662F-2017-AF1B-D29BC791C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E84A9-9D9F-4455-BD52-75D8B7833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6567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D55C57-5D4C-15B9-853B-1E23CAB4A6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68B560-D60C-A38B-6F94-9CCBEF832B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3B544-BC3A-53BD-40F4-F77BC6E25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942D-A079-4F34-8B9E-A80861401A0C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2AC85F-C951-66CB-3BF8-2A3161BF3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84E4B-073A-39F4-F6B3-EF5178FEC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E84A9-9D9F-4455-BD52-75D8B7833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005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26ABB2-C1FC-C476-FCF6-8009A520D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36F05A-C3D1-5D3D-9D15-6F62D054FC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E19FA-F48E-FCC9-48B4-BAEF9CC0F2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8942D-A079-4F34-8B9E-A80861401A0C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A44CCC-CB58-CAA9-AFEE-A50E882BCC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30F3EF-E4D9-2836-1A41-955728A83F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5E84A9-9D9F-4455-BD52-75D8B7833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699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D282156-4AA6-A5CF-4724-CF153B88B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863" y="643467"/>
            <a:ext cx="5222874" cy="557106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65D7C75-2198-25E1-CC6B-82847DAC71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6865" y="1094052"/>
            <a:ext cx="5291667" cy="4669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384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BA0E7D-2DCD-4346-BA99-A57511FFF5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399" y="0"/>
            <a:ext cx="11139201" cy="6858000"/>
          </a:xfrm>
          <a:prstGeom prst="rect">
            <a:avLst/>
          </a:prstGeom>
        </p:spPr>
      </p:pic>
      <p:sp>
        <p:nvSpPr>
          <p:cNvPr id="7" name="Freeform: Shape 6">
            <a:extLst>
              <a:ext uri="{FF2B5EF4-FFF2-40B4-BE49-F238E27FC236}">
                <a16:creationId xmlns:a16="http://schemas.microsoft.com/office/drawing/2014/main" id="{00CC791A-D4E2-F075-592E-29472D114A4F}"/>
              </a:ext>
            </a:extLst>
          </p:cNvPr>
          <p:cNvSpPr/>
          <p:nvPr/>
        </p:nvSpPr>
        <p:spPr>
          <a:xfrm>
            <a:off x="5763491" y="2382982"/>
            <a:ext cx="1921164" cy="2189018"/>
          </a:xfrm>
          <a:custGeom>
            <a:avLst/>
            <a:gdLst>
              <a:gd name="connsiteX0" fmla="*/ 27709 w 1921164"/>
              <a:gd name="connsiteY0" fmla="*/ 230909 h 2189018"/>
              <a:gd name="connsiteX1" fmla="*/ 0 w 1921164"/>
              <a:gd name="connsiteY1" fmla="*/ 2004291 h 2189018"/>
              <a:gd name="connsiteX2" fmla="*/ 1782618 w 1921164"/>
              <a:gd name="connsiteY2" fmla="*/ 2189018 h 2189018"/>
              <a:gd name="connsiteX3" fmla="*/ 1921164 w 1921164"/>
              <a:gd name="connsiteY3" fmla="*/ 0 h 2189018"/>
              <a:gd name="connsiteX4" fmla="*/ 18473 w 1921164"/>
              <a:gd name="connsiteY4" fmla="*/ 9236 h 2189018"/>
              <a:gd name="connsiteX5" fmla="*/ 27709 w 1921164"/>
              <a:gd name="connsiteY5" fmla="*/ 230909 h 218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21164" h="2189018">
                <a:moveTo>
                  <a:pt x="27709" y="230909"/>
                </a:moveTo>
                <a:lnTo>
                  <a:pt x="0" y="2004291"/>
                </a:lnTo>
                <a:lnTo>
                  <a:pt x="1782618" y="2189018"/>
                </a:lnTo>
                <a:lnTo>
                  <a:pt x="1921164" y="0"/>
                </a:lnTo>
                <a:lnTo>
                  <a:pt x="18473" y="9236"/>
                </a:lnTo>
                <a:lnTo>
                  <a:pt x="27709" y="230909"/>
                </a:ln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471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781681A-0054-4EE7-DD0D-18428BE4CE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5330" y="272573"/>
            <a:ext cx="6101340" cy="6312853"/>
          </a:xfrm>
          <a:prstGeom prst="rect">
            <a:avLst/>
          </a:prstGeom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9E9C9013-7DC0-9D34-7032-654E74762F22}"/>
              </a:ext>
            </a:extLst>
          </p:cNvPr>
          <p:cNvSpPr/>
          <p:nvPr/>
        </p:nvSpPr>
        <p:spPr>
          <a:xfrm>
            <a:off x="7458110" y="1275314"/>
            <a:ext cx="748146" cy="4002016"/>
          </a:xfrm>
          <a:custGeom>
            <a:avLst/>
            <a:gdLst>
              <a:gd name="connsiteX0" fmla="*/ 323273 w 748146"/>
              <a:gd name="connsiteY0" fmla="*/ 0 h 4017818"/>
              <a:gd name="connsiteX1" fmla="*/ 0 w 748146"/>
              <a:gd name="connsiteY1" fmla="*/ 3980873 h 4017818"/>
              <a:gd name="connsiteX2" fmla="*/ 415637 w 748146"/>
              <a:gd name="connsiteY2" fmla="*/ 4017818 h 4017818"/>
              <a:gd name="connsiteX3" fmla="*/ 748146 w 748146"/>
              <a:gd name="connsiteY3" fmla="*/ 27709 h 4017818"/>
              <a:gd name="connsiteX4" fmla="*/ 323273 w 748146"/>
              <a:gd name="connsiteY4" fmla="*/ 0 h 4017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8146" h="4017818">
                <a:moveTo>
                  <a:pt x="323273" y="0"/>
                </a:moveTo>
                <a:lnTo>
                  <a:pt x="0" y="3980873"/>
                </a:lnTo>
                <a:lnTo>
                  <a:pt x="415637" y="4017818"/>
                </a:lnTo>
                <a:lnTo>
                  <a:pt x="748146" y="27709"/>
                </a:lnTo>
                <a:lnTo>
                  <a:pt x="323273" y="0"/>
                </a:lnTo>
                <a:close/>
              </a:path>
            </a:pathLst>
          </a:custGeom>
          <a:pattFill prst="ltVert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60CBF31B-3BF9-CEB6-55F2-D75AA39A4E24}"/>
              </a:ext>
            </a:extLst>
          </p:cNvPr>
          <p:cNvSpPr/>
          <p:nvPr/>
        </p:nvSpPr>
        <p:spPr>
          <a:xfrm rot="21384166">
            <a:off x="3809780" y="1511196"/>
            <a:ext cx="748146" cy="3404972"/>
          </a:xfrm>
          <a:custGeom>
            <a:avLst/>
            <a:gdLst>
              <a:gd name="connsiteX0" fmla="*/ 323273 w 748146"/>
              <a:gd name="connsiteY0" fmla="*/ 0 h 4017818"/>
              <a:gd name="connsiteX1" fmla="*/ 0 w 748146"/>
              <a:gd name="connsiteY1" fmla="*/ 3980873 h 4017818"/>
              <a:gd name="connsiteX2" fmla="*/ 415637 w 748146"/>
              <a:gd name="connsiteY2" fmla="*/ 4017818 h 4017818"/>
              <a:gd name="connsiteX3" fmla="*/ 748146 w 748146"/>
              <a:gd name="connsiteY3" fmla="*/ 27709 h 4017818"/>
              <a:gd name="connsiteX4" fmla="*/ 323273 w 748146"/>
              <a:gd name="connsiteY4" fmla="*/ 0 h 4017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8146" h="4017818">
                <a:moveTo>
                  <a:pt x="323273" y="0"/>
                </a:moveTo>
                <a:lnTo>
                  <a:pt x="0" y="3980873"/>
                </a:lnTo>
                <a:lnTo>
                  <a:pt x="415637" y="4017818"/>
                </a:lnTo>
                <a:lnTo>
                  <a:pt x="748146" y="27709"/>
                </a:lnTo>
                <a:lnTo>
                  <a:pt x="323273" y="0"/>
                </a:lnTo>
                <a:close/>
              </a:path>
            </a:pathLst>
          </a:custGeom>
          <a:pattFill prst="ltVert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DB7336E-9F66-B003-BE1F-85087CD09B40}"/>
              </a:ext>
            </a:extLst>
          </p:cNvPr>
          <p:cNvSpPr/>
          <p:nvPr/>
        </p:nvSpPr>
        <p:spPr>
          <a:xfrm>
            <a:off x="6096000" y="1801090"/>
            <a:ext cx="683492" cy="2050473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EF8E0CE-A714-EE01-0733-FDD866ACBC17}"/>
              </a:ext>
            </a:extLst>
          </p:cNvPr>
          <p:cNvSpPr/>
          <p:nvPr/>
        </p:nvSpPr>
        <p:spPr>
          <a:xfrm>
            <a:off x="4508156" y="1434185"/>
            <a:ext cx="828660" cy="478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4A9FB99-6089-8835-5D77-D0319DE451A6}"/>
              </a:ext>
            </a:extLst>
          </p:cNvPr>
          <p:cNvSpPr/>
          <p:nvPr/>
        </p:nvSpPr>
        <p:spPr>
          <a:xfrm>
            <a:off x="4390295" y="4376175"/>
            <a:ext cx="748145" cy="478320"/>
          </a:xfrm>
          <a:custGeom>
            <a:avLst/>
            <a:gdLst>
              <a:gd name="connsiteX0" fmla="*/ 0 w 748145"/>
              <a:gd name="connsiteY0" fmla="*/ 0 h 406400"/>
              <a:gd name="connsiteX1" fmla="*/ 18472 w 748145"/>
              <a:gd name="connsiteY1" fmla="*/ 360218 h 406400"/>
              <a:gd name="connsiteX2" fmla="*/ 692727 w 748145"/>
              <a:gd name="connsiteY2" fmla="*/ 406400 h 406400"/>
              <a:gd name="connsiteX3" fmla="*/ 748145 w 748145"/>
              <a:gd name="connsiteY3" fmla="*/ 18472 h 406400"/>
              <a:gd name="connsiteX4" fmla="*/ 0 w 748145"/>
              <a:gd name="connsiteY4" fmla="*/ 0 h 40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8145" h="406400">
                <a:moveTo>
                  <a:pt x="0" y="0"/>
                </a:moveTo>
                <a:lnTo>
                  <a:pt x="18472" y="360218"/>
                </a:lnTo>
                <a:lnTo>
                  <a:pt x="692727" y="406400"/>
                </a:lnTo>
                <a:lnTo>
                  <a:pt x="748145" y="18472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9E3ED48-5497-D795-EBB7-C5315E5905FE}"/>
              </a:ext>
            </a:extLst>
          </p:cNvPr>
          <p:cNvSpPr/>
          <p:nvPr/>
        </p:nvSpPr>
        <p:spPr>
          <a:xfrm>
            <a:off x="9849626" y="547773"/>
            <a:ext cx="273430" cy="265027"/>
          </a:xfrm>
          <a:prstGeom prst="rect">
            <a:avLst/>
          </a:prstGeom>
          <a:pattFill prst="ltVert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D406C4F-2E14-7A24-06B8-AFB61766191F}"/>
              </a:ext>
            </a:extLst>
          </p:cNvPr>
          <p:cNvSpPr/>
          <p:nvPr/>
        </p:nvSpPr>
        <p:spPr>
          <a:xfrm>
            <a:off x="9841833" y="1084242"/>
            <a:ext cx="273430" cy="265027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FFE38AD-898F-EA36-D912-6EBCBAF7C8E4}"/>
              </a:ext>
            </a:extLst>
          </p:cNvPr>
          <p:cNvSpPr/>
          <p:nvPr/>
        </p:nvSpPr>
        <p:spPr>
          <a:xfrm>
            <a:off x="9849626" y="1733093"/>
            <a:ext cx="273430" cy="2650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30D650E-4FE6-E276-49F6-3E130C599C10}"/>
              </a:ext>
            </a:extLst>
          </p:cNvPr>
          <p:cNvSpPr/>
          <p:nvPr/>
        </p:nvSpPr>
        <p:spPr>
          <a:xfrm>
            <a:off x="9851458" y="2449146"/>
            <a:ext cx="296522" cy="265027"/>
          </a:xfrm>
          <a:custGeom>
            <a:avLst/>
            <a:gdLst>
              <a:gd name="connsiteX0" fmla="*/ 0 w 748145"/>
              <a:gd name="connsiteY0" fmla="*/ 0 h 406400"/>
              <a:gd name="connsiteX1" fmla="*/ 18472 w 748145"/>
              <a:gd name="connsiteY1" fmla="*/ 360218 h 406400"/>
              <a:gd name="connsiteX2" fmla="*/ 692727 w 748145"/>
              <a:gd name="connsiteY2" fmla="*/ 406400 h 406400"/>
              <a:gd name="connsiteX3" fmla="*/ 748145 w 748145"/>
              <a:gd name="connsiteY3" fmla="*/ 18472 h 406400"/>
              <a:gd name="connsiteX4" fmla="*/ 0 w 748145"/>
              <a:gd name="connsiteY4" fmla="*/ 0 h 40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8145" h="406400">
                <a:moveTo>
                  <a:pt x="0" y="0"/>
                </a:moveTo>
                <a:lnTo>
                  <a:pt x="18472" y="360218"/>
                </a:lnTo>
                <a:lnTo>
                  <a:pt x="692727" y="406400"/>
                </a:lnTo>
                <a:lnTo>
                  <a:pt x="748145" y="18472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D44CF5D-26CE-8722-24FD-8AF53715C474}"/>
              </a:ext>
            </a:extLst>
          </p:cNvPr>
          <p:cNvSpPr/>
          <p:nvPr/>
        </p:nvSpPr>
        <p:spPr>
          <a:xfrm rot="339234">
            <a:off x="6373495" y="4462383"/>
            <a:ext cx="1126027" cy="59781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20A91D95-EA34-9E18-04CD-4AAF33BB63F8}"/>
              </a:ext>
            </a:extLst>
          </p:cNvPr>
          <p:cNvSpPr/>
          <p:nvPr/>
        </p:nvSpPr>
        <p:spPr>
          <a:xfrm>
            <a:off x="7785453" y="1212994"/>
            <a:ext cx="457200" cy="27254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489ACCE0-6401-C2AC-47CF-9FB63C01ED8D}"/>
              </a:ext>
            </a:extLst>
          </p:cNvPr>
          <p:cNvSpPr/>
          <p:nvPr/>
        </p:nvSpPr>
        <p:spPr>
          <a:xfrm>
            <a:off x="9833267" y="3821039"/>
            <a:ext cx="306147" cy="26502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81262EB-7C70-11D3-A78F-AE6BADDB269D}"/>
              </a:ext>
            </a:extLst>
          </p:cNvPr>
          <p:cNvSpPr/>
          <p:nvPr/>
        </p:nvSpPr>
        <p:spPr>
          <a:xfrm>
            <a:off x="9826533" y="4482821"/>
            <a:ext cx="273430" cy="26502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9F6B6AB5-9461-F4A4-5726-DBABAF245CD7}"/>
              </a:ext>
            </a:extLst>
          </p:cNvPr>
          <p:cNvSpPr/>
          <p:nvPr/>
        </p:nvSpPr>
        <p:spPr>
          <a:xfrm>
            <a:off x="7125261" y="2152343"/>
            <a:ext cx="599514" cy="1173291"/>
          </a:xfrm>
          <a:custGeom>
            <a:avLst/>
            <a:gdLst>
              <a:gd name="connsiteX0" fmla="*/ 762000 w 800100"/>
              <a:gd name="connsiteY0" fmla="*/ 266700 h 266700"/>
              <a:gd name="connsiteX1" fmla="*/ 0 w 800100"/>
              <a:gd name="connsiteY1" fmla="*/ 247650 h 266700"/>
              <a:gd name="connsiteX2" fmla="*/ 0 w 800100"/>
              <a:gd name="connsiteY2" fmla="*/ 28575 h 266700"/>
              <a:gd name="connsiteX3" fmla="*/ 800100 w 800100"/>
              <a:gd name="connsiteY3" fmla="*/ 0 h 266700"/>
              <a:gd name="connsiteX4" fmla="*/ 762000 w 800100"/>
              <a:gd name="connsiteY4" fmla="*/ 266700 h 266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0100" h="266700">
                <a:moveTo>
                  <a:pt x="762000" y="266700"/>
                </a:moveTo>
                <a:lnTo>
                  <a:pt x="0" y="247650"/>
                </a:lnTo>
                <a:lnTo>
                  <a:pt x="0" y="28575"/>
                </a:lnTo>
                <a:lnTo>
                  <a:pt x="800100" y="0"/>
                </a:lnTo>
                <a:lnTo>
                  <a:pt x="762000" y="266700"/>
                </a:lnTo>
                <a:close/>
              </a:path>
            </a:pathLst>
          </a:custGeom>
          <a:pattFill prst="ltVert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CEC9F723-8D2B-B27C-3F52-AD5C5C007050}"/>
              </a:ext>
            </a:extLst>
          </p:cNvPr>
          <p:cNvSpPr/>
          <p:nvPr/>
        </p:nvSpPr>
        <p:spPr>
          <a:xfrm>
            <a:off x="7142687" y="1719761"/>
            <a:ext cx="438565" cy="396688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32150991-316A-59FC-647B-214CA6AEFD6C}"/>
              </a:ext>
            </a:extLst>
          </p:cNvPr>
          <p:cNvSpPr/>
          <p:nvPr/>
        </p:nvSpPr>
        <p:spPr>
          <a:xfrm>
            <a:off x="9838078" y="5192933"/>
            <a:ext cx="296523" cy="265028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C16381D-326A-0F3F-E80E-E4385AF1CBEA}"/>
              </a:ext>
            </a:extLst>
          </p:cNvPr>
          <p:cNvSpPr txBox="1"/>
          <p:nvPr/>
        </p:nvSpPr>
        <p:spPr>
          <a:xfrm>
            <a:off x="10165703" y="514259"/>
            <a:ext cx="1627021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= Temporary roads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3CC5585-D35C-DFCA-DB68-18B31FB0D3AD}"/>
              </a:ext>
            </a:extLst>
          </p:cNvPr>
          <p:cNvSpPr txBox="1"/>
          <p:nvPr/>
        </p:nvSpPr>
        <p:spPr>
          <a:xfrm>
            <a:off x="10165703" y="955145"/>
            <a:ext cx="1627021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= Building 1 (student Accom)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17C2DBF-B172-9020-98DE-4AB44A023097}"/>
              </a:ext>
            </a:extLst>
          </p:cNvPr>
          <p:cNvSpPr txBox="1"/>
          <p:nvPr/>
        </p:nvSpPr>
        <p:spPr>
          <a:xfrm>
            <a:off x="10165703" y="1593229"/>
            <a:ext cx="1627021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= Site offices &amp; Welfare facilities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3DDDD1B-8251-10EA-2600-E35F39B9BA60}"/>
              </a:ext>
            </a:extLst>
          </p:cNvPr>
          <p:cNvSpPr txBox="1"/>
          <p:nvPr/>
        </p:nvSpPr>
        <p:spPr>
          <a:xfrm>
            <a:off x="10178128" y="2320049"/>
            <a:ext cx="1627021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= Offloading / storage facility 1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8A7F2B1-53C1-B2C7-1D95-CBC5A57B763B}"/>
              </a:ext>
            </a:extLst>
          </p:cNvPr>
          <p:cNvSpPr txBox="1"/>
          <p:nvPr/>
        </p:nvSpPr>
        <p:spPr>
          <a:xfrm>
            <a:off x="10178128" y="3694490"/>
            <a:ext cx="1627021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= Wheel washing station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5A76D9E-91C1-676A-26A1-6C4BF4D29C61}"/>
              </a:ext>
            </a:extLst>
          </p:cNvPr>
          <p:cNvSpPr txBox="1"/>
          <p:nvPr/>
        </p:nvSpPr>
        <p:spPr>
          <a:xfrm>
            <a:off x="10178128" y="4365080"/>
            <a:ext cx="1627021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= Offloading / storage facility 2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1DCFC43-1921-925C-D490-E5603901788C}"/>
              </a:ext>
            </a:extLst>
          </p:cNvPr>
          <p:cNvSpPr txBox="1"/>
          <p:nvPr/>
        </p:nvSpPr>
        <p:spPr>
          <a:xfrm>
            <a:off x="10178128" y="5063837"/>
            <a:ext cx="1627021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= Skips / waste disposal </a:t>
            </a:r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22689D0E-652C-6A7E-1480-792F5853BED9}"/>
              </a:ext>
            </a:extLst>
          </p:cNvPr>
          <p:cNvCxnSpPr>
            <a:cxnSpLocks/>
          </p:cNvCxnSpPr>
          <p:nvPr/>
        </p:nvCxnSpPr>
        <p:spPr>
          <a:xfrm>
            <a:off x="4183853" y="2386992"/>
            <a:ext cx="0" cy="1139765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E070B4A6-9B23-AA67-65CA-E8E39B1C20EF}"/>
              </a:ext>
            </a:extLst>
          </p:cNvPr>
          <p:cNvCxnSpPr>
            <a:cxnSpLocks/>
          </p:cNvCxnSpPr>
          <p:nvPr/>
        </p:nvCxnSpPr>
        <p:spPr>
          <a:xfrm>
            <a:off x="5527964" y="5234036"/>
            <a:ext cx="969818" cy="114044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6390C534-9721-7121-A960-AA8DDCAA3159}"/>
              </a:ext>
            </a:extLst>
          </p:cNvPr>
          <p:cNvCxnSpPr>
            <a:cxnSpLocks/>
          </p:cNvCxnSpPr>
          <p:nvPr/>
        </p:nvCxnSpPr>
        <p:spPr>
          <a:xfrm flipV="1">
            <a:off x="7826278" y="2320049"/>
            <a:ext cx="30516" cy="9624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Rectangle 57">
            <a:extLst>
              <a:ext uri="{FF2B5EF4-FFF2-40B4-BE49-F238E27FC236}">
                <a16:creationId xmlns:a16="http://schemas.microsoft.com/office/drawing/2014/main" id="{9BA4B969-235E-EBEF-707F-AAB167475DD8}"/>
              </a:ext>
            </a:extLst>
          </p:cNvPr>
          <p:cNvSpPr/>
          <p:nvPr/>
        </p:nvSpPr>
        <p:spPr>
          <a:xfrm>
            <a:off x="5353851" y="1434185"/>
            <a:ext cx="401201" cy="47832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F4757AA0-ED63-2B37-6791-DBBCB95B1CE9}"/>
              </a:ext>
            </a:extLst>
          </p:cNvPr>
          <p:cNvSpPr/>
          <p:nvPr/>
        </p:nvSpPr>
        <p:spPr>
          <a:xfrm>
            <a:off x="9839564" y="5799455"/>
            <a:ext cx="296523" cy="26502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B0297A82-14C0-088D-1F27-61A7F3CB46E3}"/>
              </a:ext>
            </a:extLst>
          </p:cNvPr>
          <p:cNvSpPr txBox="1"/>
          <p:nvPr/>
        </p:nvSpPr>
        <p:spPr>
          <a:xfrm>
            <a:off x="10178127" y="5778080"/>
            <a:ext cx="1627021" cy="30777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= Site carpark </a:t>
            </a:r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3FF80F57-3B22-7561-C390-EA75774BFAB5}"/>
              </a:ext>
            </a:extLst>
          </p:cNvPr>
          <p:cNvCxnSpPr/>
          <p:nvPr/>
        </p:nvCxnSpPr>
        <p:spPr>
          <a:xfrm>
            <a:off x="4508156" y="1998120"/>
            <a:ext cx="1246896" cy="0"/>
          </a:xfrm>
          <a:prstGeom prst="line">
            <a:avLst/>
          </a:prstGeom>
          <a:ln w="3810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03595002-0841-8AED-9262-6FF1B93BA87D}"/>
              </a:ext>
            </a:extLst>
          </p:cNvPr>
          <p:cNvCxnSpPr>
            <a:cxnSpLocks/>
          </p:cNvCxnSpPr>
          <p:nvPr/>
        </p:nvCxnSpPr>
        <p:spPr>
          <a:xfrm>
            <a:off x="5847016" y="1992239"/>
            <a:ext cx="1" cy="2093828"/>
          </a:xfrm>
          <a:prstGeom prst="line">
            <a:avLst/>
          </a:prstGeom>
          <a:ln w="3810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FC88DE24-FDBC-C1EE-A4F7-FA8EE6EE7402}"/>
              </a:ext>
            </a:extLst>
          </p:cNvPr>
          <p:cNvCxnSpPr>
            <a:cxnSpLocks/>
          </p:cNvCxnSpPr>
          <p:nvPr/>
        </p:nvCxnSpPr>
        <p:spPr>
          <a:xfrm flipV="1">
            <a:off x="5858904" y="4086067"/>
            <a:ext cx="1262332" cy="16331"/>
          </a:xfrm>
          <a:prstGeom prst="line">
            <a:avLst/>
          </a:prstGeom>
          <a:ln w="3810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0B113A66-D2F4-B788-6406-8192DE272167}"/>
              </a:ext>
            </a:extLst>
          </p:cNvPr>
          <p:cNvCxnSpPr>
            <a:cxnSpLocks/>
          </p:cNvCxnSpPr>
          <p:nvPr/>
        </p:nvCxnSpPr>
        <p:spPr>
          <a:xfrm flipH="1" flipV="1">
            <a:off x="7075326" y="2180974"/>
            <a:ext cx="12732" cy="1858185"/>
          </a:xfrm>
          <a:prstGeom prst="line">
            <a:avLst/>
          </a:prstGeom>
          <a:ln w="3810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4AA5B5BE-F90C-61EF-A7F7-EF510FF3A639}"/>
              </a:ext>
            </a:extLst>
          </p:cNvPr>
          <p:cNvCxnSpPr>
            <a:cxnSpLocks/>
          </p:cNvCxnSpPr>
          <p:nvPr/>
        </p:nvCxnSpPr>
        <p:spPr>
          <a:xfrm>
            <a:off x="9733118" y="6551428"/>
            <a:ext cx="380829" cy="13209"/>
          </a:xfrm>
          <a:prstGeom prst="line">
            <a:avLst/>
          </a:prstGeom>
          <a:ln w="3810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77" name="TextBox 76">
            <a:extLst>
              <a:ext uri="{FF2B5EF4-FFF2-40B4-BE49-F238E27FC236}">
                <a16:creationId xmlns:a16="http://schemas.microsoft.com/office/drawing/2014/main" id="{017B18A0-B657-3071-07E6-0DC5B306C0DD}"/>
              </a:ext>
            </a:extLst>
          </p:cNvPr>
          <p:cNvSpPr txBox="1"/>
          <p:nvPr/>
        </p:nvSpPr>
        <p:spPr>
          <a:xfrm>
            <a:off x="10178127" y="6303027"/>
            <a:ext cx="1627021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= Footpath / plant road </a:t>
            </a:r>
          </a:p>
        </p:txBody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846CA951-A520-1D51-C19A-E954C2D19F6A}"/>
              </a:ext>
            </a:extLst>
          </p:cNvPr>
          <p:cNvCxnSpPr>
            <a:cxnSpLocks/>
          </p:cNvCxnSpPr>
          <p:nvPr/>
        </p:nvCxnSpPr>
        <p:spPr>
          <a:xfrm>
            <a:off x="6239866" y="4121391"/>
            <a:ext cx="0" cy="633137"/>
          </a:xfrm>
          <a:prstGeom prst="line">
            <a:avLst/>
          </a:prstGeom>
          <a:ln w="3810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E88772B3-CA03-E40D-B128-62E617F3B8E6}"/>
              </a:ext>
            </a:extLst>
          </p:cNvPr>
          <p:cNvCxnSpPr>
            <a:cxnSpLocks/>
          </p:cNvCxnSpPr>
          <p:nvPr/>
        </p:nvCxnSpPr>
        <p:spPr>
          <a:xfrm flipH="1" flipV="1">
            <a:off x="5131604" y="4689284"/>
            <a:ext cx="964396" cy="130489"/>
          </a:xfrm>
          <a:prstGeom prst="line">
            <a:avLst/>
          </a:prstGeom>
          <a:ln w="3810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83328237-ABBA-4784-DB8C-909BC3BDE94E}"/>
              </a:ext>
            </a:extLst>
          </p:cNvPr>
          <p:cNvCxnSpPr>
            <a:cxnSpLocks/>
          </p:cNvCxnSpPr>
          <p:nvPr/>
        </p:nvCxnSpPr>
        <p:spPr>
          <a:xfrm flipH="1" flipV="1">
            <a:off x="6092893" y="4818919"/>
            <a:ext cx="250786" cy="29804"/>
          </a:xfrm>
          <a:prstGeom prst="line">
            <a:avLst/>
          </a:prstGeom>
          <a:ln w="3810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91" name="Rectangle 90">
            <a:extLst>
              <a:ext uri="{FF2B5EF4-FFF2-40B4-BE49-F238E27FC236}">
                <a16:creationId xmlns:a16="http://schemas.microsoft.com/office/drawing/2014/main" id="{0A80BD79-3E64-9B37-0325-C2568FA82D0D}"/>
              </a:ext>
            </a:extLst>
          </p:cNvPr>
          <p:cNvSpPr/>
          <p:nvPr/>
        </p:nvSpPr>
        <p:spPr>
          <a:xfrm>
            <a:off x="4540693" y="2152343"/>
            <a:ext cx="875444" cy="2122678"/>
          </a:xfrm>
          <a:prstGeom prst="rect">
            <a:avLst/>
          </a:prstGeom>
          <a:noFill/>
          <a:ln w="38100">
            <a:solidFill>
              <a:srgbClr val="FFFF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88FA27E4-47BE-9C40-1C4F-88791FB283E4}"/>
              </a:ext>
            </a:extLst>
          </p:cNvPr>
          <p:cNvSpPr/>
          <p:nvPr/>
        </p:nvSpPr>
        <p:spPr>
          <a:xfrm>
            <a:off x="9836288" y="3134116"/>
            <a:ext cx="228842" cy="280379"/>
          </a:xfrm>
          <a:prstGeom prst="rect">
            <a:avLst/>
          </a:prstGeom>
          <a:noFill/>
          <a:ln w="38100">
            <a:solidFill>
              <a:srgbClr val="FFFF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F8B0E0B8-7A20-D57B-2CEA-E821B17A4B82}"/>
              </a:ext>
            </a:extLst>
          </p:cNvPr>
          <p:cNvSpPr txBox="1"/>
          <p:nvPr/>
        </p:nvSpPr>
        <p:spPr>
          <a:xfrm>
            <a:off x="10165703" y="3018806"/>
            <a:ext cx="1627021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= Building 2 boundary </a:t>
            </a: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073A2706-B2A6-E895-A202-CA379B061F1D}"/>
              </a:ext>
            </a:extLst>
          </p:cNvPr>
          <p:cNvSpPr txBox="1"/>
          <p:nvPr/>
        </p:nvSpPr>
        <p:spPr>
          <a:xfrm>
            <a:off x="230909" y="378691"/>
            <a:ext cx="22780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Phase 1 </a:t>
            </a: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486D9B21-C285-2DC0-D2DF-1C2C4A8C1AC0}"/>
              </a:ext>
            </a:extLst>
          </p:cNvPr>
          <p:cNvSpPr txBox="1"/>
          <p:nvPr/>
        </p:nvSpPr>
        <p:spPr>
          <a:xfrm>
            <a:off x="230909" y="1245457"/>
            <a:ext cx="2473473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600" dirty="0"/>
              <a:t>Building 1 construction first</a:t>
            </a:r>
          </a:p>
          <a:p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One-way system for vehicles. 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Boundary for building 2 is left clear for the start of the excavation whilst building one is nearing the end of its completion. 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Site office and welfare at entrance of site for visitors to site. </a:t>
            </a:r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8EDD64C8-3957-028F-CEEB-B0D7F655E7DE}"/>
              </a:ext>
            </a:extLst>
          </p:cNvPr>
          <p:cNvSpPr/>
          <p:nvPr/>
        </p:nvSpPr>
        <p:spPr>
          <a:xfrm>
            <a:off x="3879636" y="4697546"/>
            <a:ext cx="457200" cy="27254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895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4F12D7-C07C-D751-9F7E-F916A8986A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9528" y="286326"/>
            <a:ext cx="6288664" cy="6386599"/>
          </a:xfrm>
          <a:prstGeom prst="rect">
            <a:avLst/>
          </a:prstGeom>
        </p:spPr>
      </p:pic>
      <p:sp>
        <p:nvSpPr>
          <p:cNvPr id="3" name="Freeform: Shape 2">
            <a:extLst>
              <a:ext uri="{FF2B5EF4-FFF2-40B4-BE49-F238E27FC236}">
                <a16:creationId xmlns:a16="http://schemas.microsoft.com/office/drawing/2014/main" id="{3EA7004F-6266-30F8-E963-07582E14179A}"/>
              </a:ext>
            </a:extLst>
          </p:cNvPr>
          <p:cNvSpPr/>
          <p:nvPr/>
        </p:nvSpPr>
        <p:spPr>
          <a:xfrm rot="21384166">
            <a:off x="3781533" y="1610541"/>
            <a:ext cx="748146" cy="3404972"/>
          </a:xfrm>
          <a:custGeom>
            <a:avLst/>
            <a:gdLst>
              <a:gd name="connsiteX0" fmla="*/ 323273 w 748146"/>
              <a:gd name="connsiteY0" fmla="*/ 0 h 4017818"/>
              <a:gd name="connsiteX1" fmla="*/ 0 w 748146"/>
              <a:gd name="connsiteY1" fmla="*/ 3980873 h 4017818"/>
              <a:gd name="connsiteX2" fmla="*/ 415637 w 748146"/>
              <a:gd name="connsiteY2" fmla="*/ 4017818 h 4017818"/>
              <a:gd name="connsiteX3" fmla="*/ 748146 w 748146"/>
              <a:gd name="connsiteY3" fmla="*/ 27709 h 4017818"/>
              <a:gd name="connsiteX4" fmla="*/ 323273 w 748146"/>
              <a:gd name="connsiteY4" fmla="*/ 0 h 4017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8146" h="4017818">
                <a:moveTo>
                  <a:pt x="323273" y="0"/>
                </a:moveTo>
                <a:lnTo>
                  <a:pt x="0" y="3980873"/>
                </a:lnTo>
                <a:lnTo>
                  <a:pt x="415637" y="4017818"/>
                </a:lnTo>
                <a:lnTo>
                  <a:pt x="748146" y="27709"/>
                </a:lnTo>
                <a:lnTo>
                  <a:pt x="323273" y="0"/>
                </a:lnTo>
                <a:close/>
              </a:path>
            </a:pathLst>
          </a:custGeom>
          <a:pattFill prst="ltVert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379C482D-347C-3010-8E17-99847DCABD78}"/>
              </a:ext>
            </a:extLst>
          </p:cNvPr>
          <p:cNvSpPr/>
          <p:nvPr/>
        </p:nvSpPr>
        <p:spPr>
          <a:xfrm>
            <a:off x="7601527" y="1376218"/>
            <a:ext cx="748146" cy="4017818"/>
          </a:xfrm>
          <a:custGeom>
            <a:avLst/>
            <a:gdLst>
              <a:gd name="connsiteX0" fmla="*/ 323273 w 748146"/>
              <a:gd name="connsiteY0" fmla="*/ 0 h 4017818"/>
              <a:gd name="connsiteX1" fmla="*/ 0 w 748146"/>
              <a:gd name="connsiteY1" fmla="*/ 3980873 h 4017818"/>
              <a:gd name="connsiteX2" fmla="*/ 415637 w 748146"/>
              <a:gd name="connsiteY2" fmla="*/ 4017818 h 4017818"/>
              <a:gd name="connsiteX3" fmla="*/ 748146 w 748146"/>
              <a:gd name="connsiteY3" fmla="*/ 27709 h 4017818"/>
              <a:gd name="connsiteX4" fmla="*/ 323273 w 748146"/>
              <a:gd name="connsiteY4" fmla="*/ 0 h 4017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8146" h="4017818">
                <a:moveTo>
                  <a:pt x="323273" y="0"/>
                </a:moveTo>
                <a:lnTo>
                  <a:pt x="0" y="3980873"/>
                </a:lnTo>
                <a:lnTo>
                  <a:pt x="415637" y="4017818"/>
                </a:lnTo>
                <a:lnTo>
                  <a:pt x="748146" y="27709"/>
                </a:lnTo>
                <a:lnTo>
                  <a:pt x="323273" y="0"/>
                </a:lnTo>
                <a:close/>
              </a:path>
            </a:pathLst>
          </a:custGeom>
          <a:pattFill prst="ltVert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AF3DE87-6981-78EF-5FB4-FB01149F7CE8}"/>
              </a:ext>
            </a:extLst>
          </p:cNvPr>
          <p:cNvSpPr/>
          <p:nvPr/>
        </p:nvSpPr>
        <p:spPr>
          <a:xfrm>
            <a:off x="6971449" y="1384182"/>
            <a:ext cx="828660" cy="478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1C18996-9A21-9F09-BDA8-37E9A4A5730B}"/>
              </a:ext>
            </a:extLst>
          </p:cNvPr>
          <p:cNvSpPr/>
          <p:nvPr/>
        </p:nvSpPr>
        <p:spPr>
          <a:xfrm>
            <a:off x="7315119" y="1912008"/>
            <a:ext cx="401201" cy="47832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15CE9B-5258-BF98-FE06-62BFC61EE8F9}"/>
              </a:ext>
            </a:extLst>
          </p:cNvPr>
          <p:cNvSpPr/>
          <p:nvPr/>
        </p:nvSpPr>
        <p:spPr>
          <a:xfrm rot="5400000">
            <a:off x="5266403" y="3114378"/>
            <a:ext cx="1046962" cy="4781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C30ABA6-D928-9911-23BA-20BBBC30D068}"/>
              </a:ext>
            </a:extLst>
          </p:cNvPr>
          <p:cNvSpPr/>
          <p:nvPr/>
        </p:nvSpPr>
        <p:spPr>
          <a:xfrm>
            <a:off x="4492090" y="4571066"/>
            <a:ext cx="347583" cy="290369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09D7C8F4-10A3-4970-5E54-8FADE7FC46A2}"/>
              </a:ext>
            </a:extLst>
          </p:cNvPr>
          <p:cNvSpPr/>
          <p:nvPr/>
        </p:nvSpPr>
        <p:spPr>
          <a:xfrm>
            <a:off x="4509414" y="2162776"/>
            <a:ext cx="347583" cy="290369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1A674D2-F3CC-CD70-F9CF-159135418785}"/>
              </a:ext>
            </a:extLst>
          </p:cNvPr>
          <p:cNvSpPr/>
          <p:nvPr/>
        </p:nvSpPr>
        <p:spPr>
          <a:xfrm>
            <a:off x="4004460" y="1508718"/>
            <a:ext cx="457200" cy="27254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32BA18-8AD0-E818-25E2-35D1C988F9E1}"/>
              </a:ext>
            </a:extLst>
          </p:cNvPr>
          <p:cNvSpPr/>
          <p:nvPr/>
        </p:nvSpPr>
        <p:spPr>
          <a:xfrm>
            <a:off x="4467480" y="1411182"/>
            <a:ext cx="1258246" cy="574635"/>
          </a:xfrm>
          <a:custGeom>
            <a:avLst/>
            <a:gdLst>
              <a:gd name="connsiteX0" fmla="*/ 0 w 637309"/>
              <a:gd name="connsiteY0" fmla="*/ 0 h 517236"/>
              <a:gd name="connsiteX1" fmla="*/ 0 w 637309"/>
              <a:gd name="connsiteY1" fmla="*/ 489527 h 517236"/>
              <a:gd name="connsiteX2" fmla="*/ 637309 w 637309"/>
              <a:gd name="connsiteY2" fmla="*/ 517236 h 517236"/>
              <a:gd name="connsiteX3" fmla="*/ 637309 w 637309"/>
              <a:gd name="connsiteY3" fmla="*/ 9236 h 517236"/>
              <a:gd name="connsiteX4" fmla="*/ 0 w 637309"/>
              <a:gd name="connsiteY4" fmla="*/ 0 h 5172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7309" h="517236">
                <a:moveTo>
                  <a:pt x="0" y="0"/>
                </a:moveTo>
                <a:lnTo>
                  <a:pt x="0" y="489527"/>
                </a:lnTo>
                <a:lnTo>
                  <a:pt x="637309" y="517236"/>
                </a:lnTo>
                <a:lnTo>
                  <a:pt x="637309" y="9236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DF685FE-B97B-0AF3-F37B-7069DAF05326}"/>
              </a:ext>
            </a:extLst>
          </p:cNvPr>
          <p:cNvCxnSpPr>
            <a:cxnSpLocks/>
          </p:cNvCxnSpPr>
          <p:nvPr/>
        </p:nvCxnSpPr>
        <p:spPr>
          <a:xfrm flipV="1">
            <a:off x="4521418" y="2073518"/>
            <a:ext cx="1241254" cy="1557"/>
          </a:xfrm>
          <a:prstGeom prst="line">
            <a:avLst/>
          </a:prstGeom>
          <a:ln w="3810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E274153-9079-2F55-40E5-2B864D406EC1}"/>
              </a:ext>
            </a:extLst>
          </p:cNvPr>
          <p:cNvCxnSpPr>
            <a:cxnSpLocks/>
          </p:cNvCxnSpPr>
          <p:nvPr/>
        </p:nvCxnSpPr>
        <p:spPr>
          <a:xfrm flipH="1" flipV="1">
            <a:off x="5789884" y="2074729"/>
            <a:ext cx="253993" cy="483089"/>
          </a:xfrm>
          <a:prstGeom prst="line">
            <a:avLst/>
          </a:prstGeom>
          <a:ln w="3810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3E0906C-EF4E-519C-3D64-122147700123}"/>
              </a:ext>
            </a:extLst>
          </p:cNvPr>
          <p:cNvCxnSpPr>
            <a:cxnSpLocks/>
          </p:cNvCxnSpPr>
          <p:nvPr/>
        </p:nvCxnSpPr>
        <p:spPr>
          <a:xfrm>
            <a:off x="5762672" y="4304145"/>
            <a:ext cx="1953648" cy="0"/>
          </a:xfrm>
          <a:prstGeom prst="line">
            <a:avLst/>
          </a:prstGeom>
          <a:ln w="3810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7CD1D71A-AEF5-E34E-2A39-356BAD6F40D5}"/>
              </a:ext>
            </a:extLst>
          </p:cNvPr>
          <p:cNvCxnSpPr>
            <a:cxnSpLocks/>
          </p:cNvCxnSpPr>
          <p:nvPr/>
        </p:nvCxnSpPr>
        <p:spPr>
          <a:xfrm flipH="1">
            <a:off x="6971449" y="1912505"/>
            <a:ext cx="40137" cy="2391640"/>
          </a:xfrm>
          <a:prstGeom prst="line">
            <a:avLst/>
          </a:prstGeom>
          <a:ln w="3810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75D77549-D8DD-0E1C-95F1-00B24830D963}"/>
              </a:ext>
            </a:extLst>
          </p:cNvPr>
          <p:cNvCxnSpPr>
            <a:cxnSpLocks/>
          </p:cNvCxnSpPr>
          <p:nvPr/>
        </p:nvCxnSpPr>
        <p:spPr>
          <a:xfrm flipH="1">
            <a:off x="7971802" y="2902822"/>
            <a:ext cx="66701" cy="90121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E4209F17-6120-14B7-995D-3BB25DFFE3E5}"/>
              </a:ext>
            </a:extLst>
          </p:cNvPr>
          <p:cNvCxnSpPr>
            <a:cxnSpLocks/>
          </p:cNvCxnSpPr>
          <p:nvPr/>
        </p:nvCxnSpPr>
        <p:spPr>
          <a:xfrm flipV="1">
            <a:off x="4155606" y="2840005"/>
            <a:ext cx="0" cy="89231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094EEC7F-4C38-1D15-0A3B-E1954E96ECCC}"/>
              </a:ext>
            </a:extLst>
          </p:cNvPr>
          <p:cNvSpPr txBox="1"/>
          <p:nvPr/>
        </p:nvSpPr>
        <p:spPr>
          <a:xfrm>
            <a:off x="350982" y="434109"/>
            <a:ext cx="1847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Phase 2</a:t>
            </a: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8356742E-3E78-A3D0-F8FD-F8A91AC1CDE8}"/>
              </a:ext>
            </a:extLst>
          </p:cNvPr>
          <p:cNvCxnSpPr>
            <a:cxnSpLocks/>
          </p:cNvCxnSpPr>
          <p:nvPr/>
        </p:nvCxnSpPr>
        <p:spPr>
          <a:xfrm flipV="1">
            <a:off x="5762672" y="3916218"/>
            <a:ext cx="333328" cy="309306"/>
          </a:xfrm>
          <a:prstGeom prst="line">
            <a:avLst/>
          </a:prstGeom>
          <a:ln w="3810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5329CF65-C42D-E6B2-1D8A-63F647BAB1DE}"/>
              </a:ext>
            </a:extLst>
          </p:cNvPr>
          <p:cNvCxnSpPr>
            <a:cxnSpLocks/>
          </p:cNvCxnSpPr>
          <p:nvPr/>
        </p:nvCxnSpPr>
        <p:spPr>
          <a:xfrm flipV="1">
            <a:off x="6096000" y="2589655"/>
            <a:ext cx="0" cy="1326563"/>
          </a:xfrm>
          <a:prstGeom prst="line">
            <a:avLst/>
          </a:prstGeom>
          <a:ln w="38100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EDDA294A-C8F1-5C0D-D4D6-F557346D5EF4}"/>
              </a:ext>
            </a:extLst>
          </p:cNvPr>
          <p:cNvSpPr txBox="1"/>
          <p:nvPr/>
        </p:nvSpPr>
        <p:spPr>
          <a:xfrm>
            <a:off x="226634" y="977716"/>
            <a:ext cx="2473473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600" dirty="0"/>
              <a:t>One-way system is reversed for better access to building 2. 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Offices / welfare near entrance. 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Area to the right of building 1 left clear for landscaping to be undertaken. 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Storage locations altered to suit building 2. 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Forklift access only to Storage location 2. </a:t>
            </a:r>
          </a:p>
          <a:p>
            <a:pPr marL="285750" indent="-285750">
              <a:buFontTx/>
              <a:buChar char="-"/>
            </a:pPr>
            <a:endParaRPr lang="en-GB" sz="1600" dirty="0"/>
          </a:p>
          <a:p>
            <a:pPr marL="285750" indent="-285750">
              <a:buFontTx/>
              <a:buChar char="-"/>
            </a:pPr>
            <a:r>
              <a:rPr lang="en-GB" sz="1600" dirty="0"/>
              <a:t>Skips / waste is located near road for easy access. </a:t>
            </a:r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0C6CB253-4893-E00F-F4E7-3F320283FC73}"/>
              </a:ext>
            </a:extLst>
          </p:cNvPr>
          <p:cNvSpPr/>
          <p:nvPr/>
        </p:nvSpPr>
        <p:spPr>
          <a:xfrm>
            <a:off x="7571509" y="5146240"/>
            <a:ext cx="457200" cy="27254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3" name="Picture 62">
            <a:extLst>
              <a:ext uri="{FF2B5EF4-FFF2-40B4-BE49-F238E27FC236}">
                <a16:creationId xmlns:a16="http://schemas.microsoft.com/office/drawing/2014/main" id="{075827EC-A4F3-B26F-A782-6BA6C71456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0563" y="142875"/>
            <a:ext cx="2400300" cy="657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4677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ECDD59D9E6D4B81485D89FEFA6244" ma:contentTypeVersion="19" ma:contentTypeDescription="Create a new document." ma:contentTypeScope="" ma:versionID="d5ebd426d4c82b42507000cdd4294c18">
  <xsd:schema xmlns:xsd="http://www.w3.org/2001/XMLSchema" xmlns:xs="http://www.w3.org/2001/XMLSchema" xmlns:p="http://schemas.microsoft.com/office/2006/metadata/properties" xmlns:ns2="9b6342a3-4424-4bdc-a128-b7566fbfe5d0" xmlns:ns3="72a8cbe1-0014-4cfe-8e8a-48cc3ef304f5" targetNamespace="http://schemas.microsoft.com/office/2006/metadata/properties" ma:root="true" ma:fieldsID="c5504fb4ef883cbea89ac5e7bb1f2c1d" ns2:_="" ns3:_="">
    <xsd:import namespace="9b6342a3-4424-4bdc-a128-b7566fbfe5d0"/>
    <xsd:import namespace="72a8cbe1-0014-4cfe-8e8a-48cc3ef304f5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_x007a_uy1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2:TaxCatchAll" minOccurs="0"/>
                <xsd:element ref="ns3:lcf76f155ced4ddcb4097134ff3c332f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b6342a3-4424-4bdc-a128-b7566fbfe5d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c77cf22-c9bf-401e-a6b4-a3959dbf049e}" ma:internalName="TaxCatchAll" ma:showField="CatchAllData" ma:web="9b6342a3-4424-4bdc-a128-b7566fbfe5d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a8cbe1-0014-4cfe-8e8a-48cc3ef304f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x007a_uy1" ma:index="16" nillable="true" ma:displayName="Person or Group" ma:list="UserInfo" ma:internalName="_x007a_uy1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f2751421-5ee7-40c9-8731-de2fb638863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2a8cbe1-0014-4cfe-8e8a-48cc3ef304f5">
      <Terms xmlns="http://schemas.microsoft.com/office/infopath/2007/PartnerControls"/>
    </lcf76f155ced4ddcb4097134ff3c332f>
    <_x007a_uy1 xmlns="72a8cbe1-0014-4cfe-8e8a-48cc3ef304f5">
      <UserInfo>
        <DisplayName/>
        <AccountId xsi:nil="true"/>
        <AccountType/>
      </UserInfo>
    </_x007a_uy1>
    <TaxCatchAll xmlns="9b6342a3-4424-4bdc-a128-b7566fbfe5d0" xsi:nil="true"/>
  </documentManagement>
</p:properties>
</file>

<file path=customXml/itemProps1.xml><?xml version="1.0" encoding="utf-8"?>
<ds:datastoreItem xmlns:ds="http://schemas.openxmlformats.org/officeDocument/2006/customXml" ds:itemID="{E43B31FA-A83B-46E9-943D-A3ADF73877DD}"/>
</file>

<file path=customXml/itemProps2.xml><?xml version="1.0" encoding="utf-8"?>
<ds:datastoreItem xmlns:ds="http://schemas.openxmlformats.org/officeDocument/2006/customXml" ds:itemID="{52A5275F-1660-478B-89B6-DD577595EFE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C9144E0-F546-44B1-8223-D3DF770ABEDB}">
  <ds:schemaRefs>
    <ds:schemaRef ds:uri="http://schemas.microsoft.com/office/2006/metadata/properties"/>
    <ds:schemaRef ds:uri="http://schemas.microsoft.com/office/infopath/2007/PartnerControls"/>
    <ds:schemaRef ds:uri="72a8cbe1-0014-4cfe-8e8a-48cc3ef304f5"/>
    <ds:schemaRef ds:uri="9b6342a3-4424-4bdc-a128-b7566fbfe5d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314</TotalTime>
  <Words>158</Words>
  <Application>Microsoft Office PowerPoint</Application>
  <PresentationFormat>Widescreen</PresentationFormat>
  <Paragraphs>30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Greg</dc:creator>
  <cp:lastModifiedBy>Greg</cp:lastModifiedBy>
  <cp:revision>1</cp:revision>
  <dcterms:created xsi:type="dcterms:W3CDTF">2023-01-21T12:26:44Z</dcterms:created>
  <dcterms:modified xsi:type="dcterms:W3CDTF">2023-01-22T12:06:03Z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0x010100CB6EE6899026C64F9DD3399F4CF96AC9</vt:lpwstr>
  </property>
  <property fmtid="{D5CDD505-2E9C-101B-9397-08002B2CF9AE}" pid="3" name="MediaServiceImageTags">
    <vt:lpwstr/>
  </property>
</Properties>
</file>