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9" r:id="rId4"/>
    <p:sldId id="265" r:id="rId5"/>
    <p:sldId id="266" r:id="rId6"/>
    <p:sldId id="257" r:id="rId7"/>
    <p:sldId id="268" r:id="rId8"/>
    <p:sldId id="262" r:id="rId9"/>
    <p:sldId id="270" r:id="rId10"/>
    <p:sldId id="271" r:id="rId11"/>
    <p:sldId id="258" r:id="rId12"/>
    <p:sldId id="263" r:id="rId13"/>
    <p:sldId id="269" r:id="rId14"/>
    <p:sldId id="26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png"/><Relationship Id="rId1" Type="http://schemas.openxmlformats.org/officeDocument/2006/relationships/hyperlink" Target="https://www.walesonline.co.uk/news/wales-news/crippling-nhs-staff-shortages-being-14120395" TargetMode="Externa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7" Type="http://schemas.openxmlformats.org/officeDocument/2006/relationships/image" Target="../media/image33.svg"/><Relationship Id="rId2" Type="http://schemas.openxmlformats.org/officeDocument/2006/relationships/image" Target="../media/image30.png"/><Relationship Id="rId1" Type="http://schemas.openxmlformats.org/officeDocument/2006/relationships/hyperlink" Target="https://www.bbc.co.uk/news/health-47616491" TargetMode="External"/><Relationship Id="rId6" Type="http://schemas.openxmlformats.org/officeDocument/2006/relationships/image" Target="../media/image3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hyperlink" Target="https://www.walesonline.co.uk/news/wales-news/crippling-nhs-staff-shortages-being-14120395" TargetMode="External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hyperlink" Target="https://www.bbc.co.uk/news/health-47616491" TargetMode="External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21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B99EEC-CD32-437B-96E9-A1F366796E3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C17580E-F114-4369-8567-44585290F507}">
      <dgm:prSet/>
      <dgm:spPr/>
      <dgm:t>
        <a:bodyPr/>
        <a:lstStyle/>
        <a:p>
          <a:r>
            <a:rPr lang="en-GB"/>
            <a:t>Understand and be able to summarise what the Nursing Crisis is </a:t>
          </a:r>
          <a:endParaRPr lang="en-US"/>
        </a:p>
      </dgm:t>
    </dgm:pt>
    <dgm:pt modelId="{7E5AC227-4CEF-483F-8C08-3A7E1F6E9067}" type="parTrans" cxnId="{67349767-A589-49C0-A56E-AF478C7E103F}">
      <dgm:prSet/>
      <dgm:spPr/>
      <dgm:t>
        <a:bodyPr/>
        <a:lstStyle/>
        <a:p>
          <a:endParaRPr lang="en-US"/>
        </a:p>
      </dgm:t>
    </dgm:pt>
    <dgm:pt modelId="{53007B0C-A822-4545-9237-45AAE31C427C}" type="sibTrans" cxnId="{67349767-A589-49C0-A56E-AF478C7E103F}">
      <dgm:prSet/>
      <dgm:spPr/>
      <dgm:t>
        <a:bodyPr/>
        <a:lstStyle/>
        <a:p>
          <a:endParaRPr lang="en-US"/>
        </a:p>
      </dgm:t>
    </dgm:pt>
    <dgm:pt modelId="{F1579E42-A685-4A59-B5E1-F326930FB14D}">
      <dgm:prSet/>
      <dgm:spPr/>
      <dgm:t>
        <a:bodyPr/>
        <a:lstStyle/>
        <a:p>
          <a:r>
            <a:rPr lang="en-GB"/>
            <a:t>List the Challenges that are faced by the Social care industry </a:t>
          </a:r>
          <a:endParaRPr lang="en-US"/>
        </a:p>
      </dgm:t>
    </dgm:pt>
    <dgm:pt modelId="{613C0730-6FBF-4308-B956-704FAD7C374A}" type="parTrans" cxnId="{F2C42724-A6DD-4308-B6D3-874B8B800C88}">
      <dgm:prSet/>
      <dgm:spPr/>
      <dgm:t>
        <a:bodyPr/>
        <a:lstStyle/>
        <a:p>
          <a:endParaRPr lang="en-US"/>
        </a:p>
      </dgm:t>
    </dgm:pt>
    <dgm:pt modelId="{FA1B6BEF-D1B8-4C7D-B5D5-B14FE48640EF}" type="sibTrans" cxnId="{F2C42724-A6DD-4308-B6D3-874B8B800C88}">
      <dgm:prSet/>
      <dgm:spPr/>
      <dgm:t>
        <a:bodyPr/>
        <a:lstStyle/>
        <a:p>
          <a:endParaRPr lang="en-US"/>
        </a:p>
      </dgm:t>
    </dgm:pt>
    <dgm:pt modelId="{B33622B0-BE01-40C1-8636-3876F887DC86}">
      <dgm:prSet/>
      <dgm:spPr/>
      <dgm:t>
        <a:bodyPr/>
        <a:lstStyle/>
        <a:p>
          <a:r>
            <a:rPr lang="en-GB"/>
            <a:t>Discuss the decision making process.</a:t>
          </a:r>
          <a:endParaRPr lang="en-US"/>
        </a:p>
      </dgm:t>
    </dgm:pt>
    <dgm:pt modelId="{E99212BF-69C7-46FD-938C-53EC997032C4}" type="parTrans" cxnId="{85CDA78A-EC6E-4083-BB17-02664D489A50}">
      <dgm:prSet/>
      <dgm:spPr/>
      <dgm:t>
        <a:bodyPr/>
        <a:lstStyle/>
        <a:p>
          <a:endParaRPr lang="en-US"/>
        </a:p>
      </dgm:t>
    </dgm:pt>
    <dgm:pt modelId="{7414B97E-816F-48BE-82D7-18AD0964F6D0}" type="sibTrans" cxnId="{85CDA78A-EC6E-4083-BB17-02664D489A50}">
      <dgm:prSet/>
      <dgm:spPr/>
      <dgm:t>
        <a:bodyPr/>
        <a:lstStyle/>
        <a:p>
          <a:endParaRPr lang="en-US"/>
        </a:p>
      </dgm:t>
    </dgm:pt>
    <dgm:pt modelId="{9FB8F042-5F2C-4D3A-BF6E-E89CF03547C3}" type="pres">
      <dgm:prSet presAssocID="{77B99EEC-CD32-437B-96E9-A1F366796E37}" presName="root" presStyleCnt="0">
        <dgm:presLayoutVars>
          <dgm:dir/>
          <dgm:resizeHandles val="exact"/>
        </dgm:presLayoutVars>
      </dgm:prSet>
      <dgm:spPr/>
    </dgm:pt>
    <dgm:pt modelId="{3295D9FF-66CB-4430-B1EC-A91D49D23F82}" type="pres">
      <dgm:prSet presAssocID="{77B99EEC-CD32-437B-96E9-A1F366796E37}" presName="container" presStyleCnt="0">
        <dgm:presLayoutVars>
          <dgm:dir/>
          <dgm:resizeHandles val="exact"/>
        </dgm:presLayoutVars>
      </dgm:prSet>
      <dgm:spPr/>
    </dgm:pt>
    <dgm:pt modelId="{4AB6BDAB-F654-4E93-851F-EAFF6378575F}" type="pres">
      <dgm:prSet presAssocID="{EC17580E-F114-4369-8567-44585290F507}" presName="compNode" presStyleCnt="0"/>
      <dgm:spPr/>
    </dgm:pt>
    <dgm:pt modelId="{25BE49DC-08A0-4767-81F5-44863060B5EE}" type="pres">
      <dgm:prSet presAssocID="{EC17580E-F114-4369-8567-44585290F507}" presName="iconBgRect" presStyleLbl="bgShp" presStyleIdx="0" presStyleCnt="3"/>
      <dgm:spPr/>
    </dgm:pt>
    <dgm:pt modelId="{34103A7F-1826-4D16-9AF2-972C62AFB88C}" type="pres">
      <dgm:prSet presAssocID="{EC17580E-F114-4369-8567-44585290F50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016F6A4-9226-4CD6-8C9E-94346D8FF12D}" type="pres">
      <dgm:prSet presAssocID="{EC17580E-F114-4369-8567-44585290F507}" presName="spaceRect" presStyleCnt="0"/>
      <dgm:spPr/>
    </dgm:pt>
    <dgm:pt modelId="{EA5BD908-AE67-436C-830B-BD90794C5CF9}" type="pres">
      <dgm:prSet presAssocID="{EC17580E-F114-4369-8567-44585290F507}" presName="textRect" presStyleLbl="revTx" presStyleIdx="0" presStyleCnt="3">
        <dgm:presLayoutVars>
          <dgm:chMax val="1"/>
          <dgm:chPref val="1"/>
        </dgm:presLayoutVars>
      </dgm:prSet>
      <dgm:spPr/>
    </dgm:pt>
    <dgm:pt modelId="{089F77CE-C84A-45A9-830E-C542F3A5B31C}" type="pres">
      <dgm:prSet presAssocID="{53007B0C-A822-4545-9237-45AAE31C427C}" presName="sibTrans" presStyleLbl="sibTrans2D1" presStyleIdx="0" presStyleCnt="0"/>
      <dgm:spPr/>
    </dgm:pt>
    <dgm:pt modelId="{4DCACEE1-C1D5-4C45-A4EC-213B7F9FFC8A}" type="pres">
      <dgm:prSet presAssocID="{F1579E42-A685-4A59-B5E1-F326930FB14D}" presName="compNode" presStyleCnt="0"/>
      <dgm:spPr/>
    </dgm:pt>
    <dgm:pt modelId="{DE13C697-3E56-4985-B257-35C9C2D55853}" type="pres">
      <dgm:prSet presAssocID="{F1579E42-A685-4A59-B5E1-F326930FB14D}" presName="iconBgRect" presStyleLbl="bgShp" presStyleIdx="1" presStyleCnt="3"/>
      <dgm:spPr/>
    </dgm:pt>
    <dgm:pt modelId="{308A9EB9-D764-4BCA-8E5C-F805D34E7199}" type="pres">
      <dgm:prSet presAssocID="{F1579E42-A685-4A59-B5E1-F326930FB14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n"/>
        </a:ext>
      </dgm:extLst>
    </dgm:pt>
    <dgm:pt modelId="{870AFBCD-1C21-457B-AA89-ADA3A59868AA}" type="pres">
      <dgm:prSet presAssocID="{F1579E42-A685-4A59-B5E1-F326930FB14D}" presName="spaceRect" presStyleCnt="0"/>
      <dgm:spPr/>
    </dgm:pt>
    <dgm:pt modelId="{C908183C-4CD5-49DC-A969-0A8567EF8466}" type="pres">
      <dgm:prSet presAssocID="{F1579E42-A685-4A59-B5E1-F326930FB14D}" presName="textRect" presStyleLbl="revTx" presStyleIdx="1" presStyleCnt="3">
        <dgm:presLayoutVars>
          <dgm:chMax val="1"/>
          <dgm:chPref val="1"/>
        </dgm:presLayoutVars>
      </dgm:prSet>
      <dgm:spPr/>
    </dgm:pt>
    <dgm:pt modelId="{2271831E-B312-4FDD-AC05-EED9AE39E972}" type="pres">
      <dgm:prSet presAssocID="{FA1B6BEF-D1B8-4C7D-B5D5-B14FE48640EF}" presName="sibTrans" presStyleLbl="sibTrans2D1" presStyleIdx="0" presStyleCnt="0"/>
      <dgm:spPr/>
    </dgm:pt>
    <dgm:pt modelId="{30E56CC8-277D-45EE-B34B-5F4B0F77F0C0}" type="pres">
      <dgm:prSet presAssocID="{B33622B0-BE01-40C1-8636-3876F887DC86}" presName="compNode" presStyleCnt="0"/>
      <dgm:spPr/>
    </dgm:pt>
    <dgm:pt modelId="{3E7CC976-D47F-4022-B491-D900AF689AB8}" type="pres">
      <dgm:prSet presAssocID="{B33622B0-BE01-40C1-8636-3876F887DC86}" presName="iconBgRect" presStyleLbl="bgShp" presStyleIdx="2" presStyleCnt="3"/>
      <dgm:spPr/>
    </dgm:pt>
    <dgm:pt modelId="{5D2ED5FA-35AA-4CA1-A858-E1FB71CA4010}" type="pres">
      <dgm:prSet presAssocID="{B33622B0-BE01-40C1-8636-3876F887DC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0A85F9D-4698-45DC-8F1B-3BDD41DE572A}" type="pres">
      <dgm:prSet presAssocID="{B33622B0-BE01-40C1-8636-3876F887DC86}" presName="spaceRect" presStyleCnt="0"/>
      <dgm:spPr/>
    </dgm:pt>
    <dgm:pt modelId="{46B45822-9759-4C45-904D-F40D5D813B0F}" type="pres">
      <dgm:prSet presAssocID="{B33622B0-BE01-40C1-8636-3876F887DC8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C42724-A6DD-4308-B6D3-874B8B800C88}" srcId="{77B99EEC-CD32-437B-96E9-A1F366796E37}" destId="{F1579E42-A685-4A59-B5E1-F326930FB14D}" srcOrd="1" destOrd="0" parTransId="{613C0730-6FBF-4308-B956-704FAD7C374A}" sibTransId="{FA1B6BEF-D1B8-4C7D-B5D5-B14FE48640EF}"/>
    <dgm:cxn modelId="{26D7D229-1F62-4371-A4B1-CD1E3CCD0EB9}" type="presOf" srcId="{53007B0C-A822-4545-9237-45AAE31C427C}" destId="{089F77CE-C84A-45A9-830E-C542F3A5B31C}" srcOrd="0" destOrd="0" presId="urn:microsoft.com/office/officeart/2018/2/layout/IconCircleList"/>
    <dgm:cxn modelId="{D8B1BC2B-8DB9-41DF-A26F-1806CE566A93}" type="presOf" srcId="{F1579E42-A685-4A59-B5E1-F326930FB14D}" destId="{C908183C-4CD5-49DC-A969-0A8567EF8466}" srcOrd="0" destOrd="0" presId="urn:microsoft.com/office/officeart/2018/2/layout/IconCircleList"/>
    <dgm:cxn modelId="{3646A32D-D379-44F3-B722-B4F660CD01A1}" type="presOf" srcId="{77B99EEC-CD32-437B-96E9-A1F366796E37}" destId="{9FB8F042-5F2C-4D3A-BF6E-E89CF03547C3}" srcOrd="0" destOrd="0" presId="urn:microsoft.com/office/officeart/2018/2/layout/IconCircleList"/>
    <dgm:cxn modelId="{62F85864-EB14-4627-9E6B-D821028A9903}" type="presOf" srcId="{B33622B0-BE01-40C1-8636-3876F887DC86}" destId="{46B45822-9759-4C45-904D-F40D5D813B0F}" srcOrd="0" destOrd="0" presId="urn:microsoft.com/office/officeart/2018/2/layout/IconCircleList"/>
    <dgm:cxn modelId="{67349767-A589-49C0-A56E-AF478C7E103F}" srcId="{77B99EEC-CD32-437B-96E9-A1F366796E37}" destId="{EC17580E-F114-4369-8567-44585290F507}" srcOrd="0" destOrd="0" parTransId="{7E5AC227-4CEF-483F-8C08-3A7E1F6E9067}" sibTransId="{53007B0C-A822-4545-9237-45AAE31C427C}"/>
    <dgm:cxn modelId="{85CDA78A-EC6E-4083-BB17-02664D489A50}" srcId="{77B99EEC-CD32-437B-96E9-A1F366796E37}" destId="{B33622B0-BE01-40C1-8636-3876F887DC86}" srcOrd="2" destOrd="0" parTransId="{E99212BF-69C7-46FD-938C-53EC997032C4}" sibTransId="{7414B97E-816F-48BE-82D7-18AD0964F6D0}"/>
    <dgm:cxn modelId="{5491AD8A-DC58-4F55-9A01-10BA0619E39A}" type="presOf" srcId="{EC17580E-F114-4369-8567-44585290F507}" destId="{EA5BD908-AE67-436C-830B-BD90794C5CF9}" srcOrd="0" destOrd="0" presId="urn:microsoft.com/office/officeart/2018/2/layout/IconCircleList"/>
    <dgm:cxn modelId="{D87F0BDF-978F-4D34-BE66-2CE97A6D9F7C}" type="presOf" srcId="{FA1B6BEF-D1B8-4C7D-B5D5-B14FE48640EF}" destId="{2271831E-B312-4FDD-AC05-EED9AE39E972}" srcOrd="0" destOrd="0" presId="urn:microsoft.com/office/officeart/2018/2/layout/IconCircleList"/>
    <dgm:cxn modelId="{96135A40-A119-4269-876B-FBE0E143A90A}" type="presParOf" srcId="{9FB8F042-5F2C-4D3A-BF6E-E89CF03547C3}" destId="{3295D9FF-66CB-4430-B1EC-A91D49D23F82}" srcOrd="0" destOrd="0" presId="urn:microsoft.com/office/officeart/2018/2/layout/IconCircleList"/>
    <dgm:cxn modelId="{0C3C4C0D-D020-4A83-AD98-A25FDA823733}" type="presParOf" srcId="{3295D9FF-66CB-4430-B1EC-A91D49D23F82}" destId="{4AB6BDAB-F654-4E93-851F-EAFF6378575F}" srcOrd="0" destOrd="0" presId="urn:microsoft.com/office/officeart/2018/2/layout/IconCircleList"/>
    <dgm:cxn modelId="{AD38AC80-E39C-49C9-B9E9-3C6E682BF86C}" type="presParOf" srcId="{4AB6BDAB-F654-4E93-851F-EAFF6378575F}" destId="{25BE49DC-08A0-4767-81F5-44863060B5EE}" srcOrd="0" destOrd="0" presId="urn:microsoft.com/office/officeart/2018/2/layout/IconCircleList"/>
    <dgm:cxn modelId="{E3D5872C-8BE4-41CB-8094-79BF30B06099}" type="presParOf" srcId="{4AB6BDAB-F654-4E93-851F-EAFF6378575F}" destId="{34103A7F-1826-4D16-9AF2-972C62AFB88C}" srcOrd="1" destOrd="0" presId="urn:microsoft.com/office/officeart/2018/2/layout/IconCircleList"/>
    <dgm:cxn modelId="{6914FBA9-D794-4F9E-84A0-6F92DC0F66ED}" type="presParOf" srcId="{4AB6BDAB-F654-4E93-851F-EAFF6378575F}" destId="{0016F6A4-9226-4CD6-8C9E-94346D8FF12D}" srcOrd="2" destOrd="0" presId="urn:microsoft.com/office/officeart/2018/2/layout/IconCircleList"/>
    <dgm:cxn modelId="{E55A586B-BBB0-4315-8337-EFE5E8206657}" type="presParOf" srcId="{4AB6BDAB-F654-4E93-851F-EAFF6378575F}" destId="{EA5BD908-AE67-436C-830B-BD90794C5CF9}" srcOrd="3" destOrd="0" presId="urn:microsoft.com/office/officeart/2018/2/layout/IconCircleList"/>
    <dgm:cxn modelId="{9FDD777E-C903-4FC2-B4EE-446DC77F31D1}" type="presParOf" srcId="{3295D9FF-66CB-4430-B1EC-A91D49D23F82}" destId="{089F77CE-C84A-45A9-830E-C542F3A5B31C}" srcOrd="1" destOrd="0" presId="urn:microsoft.com/office/officeart/2018/2/layout/IconCircleList"/>
    <dgm:cxn modelId="{8A56AAE3-FEE1-4348-9B60-28A0E18B541B}" type="presParOf" srcId="{3295D9FF-66CB-4430-B1EC-A91D49D23F82}" destId="{4DCACEE1-C1D5-4C45-A4EC-213B7F9FFC8A}" srcOrd="2" destOrd="0" presId="urn:microsoft.com/office/officeart/2018/2/layout/IconCircleList"/>
    <dgm:cxn modelId="{AE295287-E8B7-409B-A226-8267794C5169}" type="presParOf" srcId="{4DCACEE1-C1D5-4C45-A4EC-213B7F9FFC8A}" destId="{DE13C697-3E56-4985-B257-35C9C2D55853}" srcOrd="0" destOrd="0" presId="urn:microsoft.com/office/officeart/2018/2/layout/IconCircleList"/>
    <dgm:cxn modelId="{F6A27604-8D7C-40D1-A14C-1D09B64C4CAB}" type="presParOf" srcId="{4DCACEE1-C1D5-4C45-A4EC-213B7F9FFC8A}" destId="{308A9EB9-D764-4BCA-8E5C-F805D34E7199}" srcOrd="1" destOrd="0" presId="urn:microsoft.com/office/officeart/2018/2/layout/IconCircleList"/>
    <dgm:cxn modelId="{D7D558BE-0DBE-4029-969A-3CA505ADC379}" type="presParOf" srcId="{4DCACEE1-C1D5-4C45-A4EC-213B7F9FFC8A}" destId="{870AFBCD-1C21-457B-AA89-ADA3A59868AA}" srcOrd="2" destOrd="0" presId="urn:microsoft.com/office/officeart/2018/2/layout/IconCircleList"/>
    <dgm:cxn modelId="{909AD283-9F14-47A9-8123-14DE0068047D}" type="presParOf" srcId="{4DCACEE1-C1D5-4C45-A4EC-213B7F9FFC8A}" destId="{C908183C-4CD5-49DC-A969-0A8567EF8466}" srcOrd="3" destOrd="0" presId="urn:microsoft.com/office/officeart/2018/2/layout/IconCircleList"/>
    <dgm:cxn modelId="{D7827F45-F728-4026-AAB0-6DBC41633449}" type="presParOf" srcId="{3295D9FF-66CB-4430-B1EC-A91D49D23F82}" destId="{2271831E-B312-4FDD-AC05-EED9AE39E972}" srcOrd="3" destOrd="0" presId="urn:microsoft.com/office/officeart/2018/2/layout/IconCircleList"/>
    <dgm:cxn modelId="{2E549E55-4C75-4623-A01E-7EB277BBC2B5}" type="presParOf" srcId="{3295D9FF-66CB-4430-B1EC-A91D49D23F82}" destId="{30E56CC8-277D-45EE-B34B-5F4B0F77F0C0}" srcOrd="4" destOrd="0" presId="urn:microsoft.com/office/officeart/2018/2/layout/IconCircleList"/>
    <dgm:cxn modelId="{B5369F92-9739-47A3-8D38-C165B5EED77A}" type="presParOf" srcId="{30E56CC8-277D-45EE-B34B-5F4B0F77F0C0}" destId="{3E7CC976-D47F-4022-B491-D900AF689AB8}" srcOrd="0" destOrd="0" presId="urn:microsoft.com/office/officeart/2018/2/layout/IconCircleList"/>
    <dgm:cxn modelId="{61956D83-C8B3-44D7-B22E-6380C6C29CF1}" type="presParOf" srcId="{30E56CC8-277D-45EE-B34B-5F4B0F77F0C0}" destId="{5D2ED5FA-35AA-4CA1-A858-E1FB71CA4010}" srcOrd="1" destOrd="0" presId="urn:microsoft.com/office/officeart/2018/2/layout/IconCircleList"/>
    <dgm:cxn modelId="{527DEF3C-AC2E-4542-A1C4-B1F1452E69B0}" type="presParOf" srcId="{30E56CC8-277D-45EE-B34B-5F4B0F77F0C0}" destId="{10A85F9D-4698-45DC-8F1B-3BDD41DE572A}" srcOrd="2" destOrd="0" presId="urn:microsoft.com/office/officeart/2018/2/layout/IconCircleList"/>
    <dgm:cxn modelId="{0F435004-83D9-4E41-832D-813A6F9AE05C}" type="presParOf" srcId="{30E56CC8-277D-45EE-B34B-5F4B0F77F0C0}" destId="{46B45822-9759-4C45-904D-F40D5D813B0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514B4D-AB0C-4501-841E-E9C42190FAA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96E833A-EB8B-45B0-A546-9F4287BBDD81}">
      <dgm:prSet/>
      <dgm:spPr/>
      <dgm:t>
        <a:bodyPr/>
        <a:lstStyle/>
        <a:p>
          <a:r>
            <a:rPr lang="en-GB"/>
            <a:t>EU Nurses</a:t>
          </a:r>
          <a:endParaRPr lang="en-US"/>
        </a:p>
      </dgm:t>
    </dgm:pt>
    <dgm:pt modelId="{C40B4E2C-0FF8-4913-B468-86EF154424FF}" type="parTrans" cxnId="{BF0A40CD-457F-47BC-9AEF-BDE3A7C77888}">
      <dgm:prSet/>
      <dgm:spPr/>
      <dgm:t>
        <a:bodyPr/>
        <a:lstStyle/>
        <a:p>
          <a:endParaRPr lang="en-US"/>
        </a:p>
      </dgm:t>
    </dgm:pt>
    <dgm:pt modelId="{A081E162-07EA-467D-A1C1-46A15837C8C6}" type="sibTrans" cxnId="{BF0A40CD-457F-47BC-9AEF-BDE3A7C77888}">
      <dgm:prSet/>
      <dgm:spPr/>
      <dgm:t>
        <a:bodyPr/>
        <a:lstStyle/>
        <a:p>
          <a:endParaRPr lang="en-US"/>
        </a:p>
      </dgm:t>
    </dgm:pt>
    <dgm:pt modelId="{DCD763B5-7365-4AEF-BB36-79D3B90C5D41}">
      <dgm:prSet/>
      <dgm:spPr/>
      <dgm:t>
        <a:bodyPr/>
        <a:lstStyle/>
        <a:p>
          <a:r>
            <a:rPr lang="en-GB" dirty="0"/>
            <a:t>Abolition of the tuition fees for students doing first nursing degree </a:t>
          </a:r>
          <a:endParaRPr lang="en-US" dirty="0"/>
        </a:p>
      </dgm:t>
    </dgm:pt>
    <dgm:pt modelId="{6D37D7AA-6735-4494-ADB0-D8B70C3A60B1}" type="parTrans" cxnId="{7A656053-6ECF-4A65-9378-C98BEB98EE7C}">
      <dgm:prSet/>
      <dgm:spPr/>
      <dgm:t>
        <a:bodyPr/>
        <a:lstStyle/>
        <a:p>
          <a:endParaRPr lang="en-US"/>
        </a:p>
      </dgm:t>
    </dgm:pt>
    <dgm:pt modelId="{D3D61B76-2C49-4C25-BF47-AD24A476ED98}" type="sibTrans" cxnId="{7A656053-6ECF-4A65-9378-C98BEB98EE7C}">
      <dgm:prSet/>
      <dgm:spPr/>
      <dgm:t>
        <a:bodyPr/>
        <a:lstStyle/>
        <a:p>
          <a:endParaRPr lang="en-US"/>
        </a:p>
      </dgm:t>
    </dgm:pt>
    <dgm:pt modelId="{2D256CD0-7B0C-4A75-BE65-798DF3F5B2FE}">
      <dgm:prSet/>
      <dgm:spPr/>
      <dgm:t>
        <a:bodyPr/>
        <a:lstStyle/>
        <a:p>
          <a:r>
            <a:rPr lang="en-GB"/>
            <a:t>Retention</a:t>
          </a:r>
          <a:endParaRPr lang="en-US"/>
        </a:p>
      </dgm:t>
    </dgm:pt>
    <dgm:pt modelId="{89E31959-BD28-450A-B314-A4074E782565}" type="parTrans" cxnId="{29E84639-5E4D-41E3-A483-7D5A74F41EB7}">
      <dgm:prSet/>
      <dgm:spPr/>
      <dgm:t>
        <a:bodyPr/>
        <a:lstStyle/>
        <a:p>
          <a:endParaRPr lang="en-US"/>
        </a:p>
      </dgm:t>
    </dgm:pt>
    <dgm:pt modelId="{2F35DCD7-4E7A-476A-92EB-DC9129FB55EB}" type="sibTrans" cxnId="{29E84639-5E4D-41E3-A483-7D5A74F41EB7}">
      <dgm:prSet/>
      <dgm:spPr/>
      <dgm:t>
        <a:bodyPr/>
        <a:lstStyle/>
        <a:p>
          <a:endParaRPr lang="en-US"/>
        </a:p>
      </dgm:t>
    </dgm:pt>
    <dgm:pt modelId="{D8D70B71-9262-48ED-881D-84AC8E3817F7}">
      <dgm:prSet/>
      <dgm:spPr/>
      <dgm:t>
        <a:bodyPr/>
        <a:lstStyle/>
        <a:p>
          <a:r>
            <a:rPr lang="en-GB"/>
            <a:t>Agency Staff – NHS Staff Pays</a:t>
          </a:r>
          <a:endParaRPr lang="en-US"/>
        </a:p>
      </dgm:t>
    </dgm:pt>
    <dgm:pt modelId="{F285118E-E6C1-43D9-87C7-B3AB1AAC18A3}" type="parTrans" cxnId="{A1E7E3BC-867A-4839-A3DF-50A7AFE624D7}">
      <dgm:prSet/>
      <dgm:spPr/>
      <dgm:t>
        <a:bodyPr/>
        <a:lstStyle/>
        <a:p>
          <a:endParaRPr lang="en-US"/>
        </a:p>
      </dgm:t>
    </dgm:pt>
    <dgm:pt modelId="{5B595D70-FDB3-4C07-B1A9-4AD7DE51B459}" type="sibTrans" cxnId="{A1E7E3BC-867A-4839-A3DF-50A7AFE624D7}">
      <dgm:prSet/>
      <dgm:spPr/>
      <dgm:t>
        <a:bodyPr/>
        <a:lstStyle/>
        <a:p>
          <a:endParaRPr lang="en-US"/>
        </a:p>
      </dgm:t>
    </dgm:pt>
    <dgm:pt modelId="{F521F711-CC73-4188-BAAD-5E91D592D653}">
      <dgm:prSet/>
      <dgm:spPr/>
      <dgm:t>
        <a:bodyPr/>
        <a:lstStyle/>
        <a:p>
          <a:r>
            <a:rPr lang="en-GB"/>
            <a:t>Retiring staff</a:t>
          </a:r>
          <a:endParaRPr lang="en-US"/>
        </a:p>
      </dgm:t>
    </dgm:pt>
    <dgm:pt modelId="{9187824B-47B2-48AB-865B-D4C6374370BD}" type="parTrans" cxnId="{6486D47B-9D29-4D10-B98A-C176FAFAAEA5}">
      <dgm:prSet/>
      <dgm:spPr/>
      <dgm:t>
        <a:bodyPr/>
        <a:lstStyle/>
        <a:p>
          <a:endParaRPr lang="en-US"/>
        </a:p>
      </dgm:t>
    </dgm:pt>
    <dgm:pt modelId="{E0FAE3EA-69AD-4E08-BDDB-56D8F14E0D1C}" type="sibTrans" cxnId="{6486D47B-9D29-4D10-B98A-C176FAFAAEA5}">
      <dgm:prSet/>
      <dgm:spPr/>
      <dgm:t>
        <a:bodyPr/>
        <a:lstStyle/>
        <a:p>
          <a:endParaRPr lang="en-US"/>
        </a:p>
      </dgm:t>
    </dgm:pt>
    <dgm:pt modelId="{21C27F21-CD38-4751-B610-9A680B03A348}" type="pres">
      <dgm:prSet presAssocID="{CF514B4D-AB0C-4501-841E-E9C42190FAAB}" presName="root" presStyleCnt="0">
        <dgm:presLayoutVars>
          <dgm:dir/>
          <dgm:resizeHandles val="exact"/>
        </dgm:presLayoutVars>
      </dgm:prSet>
      <dgm:spPr/>
    </dgm:pt>
    <dgm:pt modelId="{380C95ED-4E18-4852-83C5-351B76ABD523}" type="pres">
      <dgm:prSet presAssocID="{596E833A-EB8B-45B0-A546-9F4287BBDD81}" presName="compNode" presStyleCnt="0"/>
      <dgm:spPr/>
    </dgm:pt>
    <dgm:pt modelId="{DB0283FE-F59C-40D0-982A-1BE2508A83FA}" type="pres">
      <dgm:prSet presAssocID="{596E833A-EB8B-45B0-A546-9F4287BBDD81}" presName="bgRect" presStyleLbl="bgShp" presStyleIdx="0" presStyleCnt="5"/>
      <dgm:spPr/>
    </dgm:pt>
    <dgm:pt modelId="{838DD12F-6C76-428E-96EE-9347B44727F4}" type="pres">
      <dgm:prSet presAssocID="{596E833A-EB8B-45B0-A546-9F4287BBDD8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26952BB-0E8C-4217-A821-11B99AC9FE81}" type="pres">
      <dgm:prSet presAssocID="{596E833A-EB8B-45B0-A546-9F4287BBDD81}" presName="spaceRect" presStyleCnt="0"/>
      <dgm:spPr/>
    </dgm:pt>
    <dgm:pt modelId="{F575CF9D-8747-4BEB-A9BB-9DD3E8DA0321}" type="pres">
      <dgm:prSet presAssocID="{596E833A-EB8B-45B0-A546-9F4287BBDD81}" presName="parTx" presStyleLbl="revTx" presStyleIdx="0" presStyleCnt="5">
        <dgm:presLayoutVars>
          <dgm:chMax val="0"/>
          <dgm:chPref val="0"/>
        </dgm:presLayoutVars>
      </dgm:prSet>
      <dgm:spPr/>
    </dgm:pt>
    <dgm:pt modelId="{5301BB05-0456-4257-BACC-D9FDE4F1C0AC}" type="pres">
      <dgm:prSet presAssocID="{A081E162-07EA-467D-A1C1-46A15837C8C6}" presName="sibTrans" presStyleCnt="0"/>
      <dgm:spPr/>
    </dgm:pt>
    <dgm:pt modelId="{35817908-0092-4A64-A53E-C8A22546B314}" type="pres">
      <dgm:prSet presAssocID="{DCD763B5-7365-4AEF-BB36-79D3B90C5D41}" presName="compNode" presStyleCnt="0"/>
      <dgm:spPr/>
    </dgm:pt>
    <dgm:pt modelId="{EABA69A4-6A16-4297-B429-0B44ABBB5641}" type="pres">
      <dgm:prSet presAssocID="{DCD763B5-7365-4AEF-BB36-79D3B90C5D41}" presName="bgRect" presStyleLbl="bgShp" presStyleIdx="1" presStyleCnt="5"/>
      <dgm:spPr/>
    </dgm:pt>
    <dgm:pt modelId="{2160A84E-F5C4-45FB-806C-42E86E654775}" type="pres">
      <dgm:prSet presAssocID="{DCD763B5-7365-4AEF-BB36-79D3B90C5D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426E3B1A-A0BF-4D85-99CE-0D2911AC3EC8}" type="pres">
      <dgm:prSet presAssocID="{DCD763B5-7365-4AEF-BB36-79D3B90C5D41}" presName="spaceRect" presStyleCnt="0"/>
      <dgm:spPr/>
    </dgm:pt>
    <dgm:pt modelId="{07BD26F6-C296-4262-98D0-ACD556B5E39B}" type="pres">
      <dgm:prSet presAssocID="{DCD763B5-7365-4AEF-BB36-79D3B90C5D41}" presName="parTx" presStyleLbl="revTx" presStyleIdx="1" presStyleCnt="5">
        <dgm:presLayoutVars>
          <dgm:chMax val="0"/>
          <dgm:chPref val="0"/>
        </dgm:presLayoutVars>
      </dgm:prSet>
      <dgm:spPr/>
    </dgm:pt>
    <dgm:pt modelId="{8AFC4922-3A82-42F2-8320-F1096FA0D428}" type="pres">
      <dgm:prSet presAssocID="{D3D61B76-2C49-4C25-BF47-AD24A476ED98}" presName="sibTrans" presStyleCnt="0"/>
      <dgm:spPr/>
    </dgm:pt>
    <dgm:pt modelId="{4A168F1E-5E88-4941-ABB9-4F61DF87D53D}" type="pres">
      <dgm:prSet presAssocID="{2D256CD0-7B0C-4A75-BE65-798DF3F5B2FE}" presName="compNode" presStyleCnt="0"/>
      <dgm:spPr/>
    </dgm:pt>
    <dgm:pt modelId="{06477A27-8D73-4D37-9BDA-731472F1B294}" type="pres">
      <dgm:prSet presAssocID="{2D256CD0-7B0C-4A75-BE65-798DF3F5B2FE}" presName="bgRect" presStyleLbl="bgShp" presStyleIdx="2" presStyleCnt="5"/>
      <dgm:spPr/>
    </dgm:pt>
    <dgm:pt modelId="{3F1776CA-8BF5-4620-AE05-39DC353ED7C0}" type="pres">
      <dgm:prSet presAssocID="{2D256CD0-7B0C-4A75-BE65-798DF3F5B2F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AA20730-302D-4A7C-9B16-7E0EB1EA797B}" type="pres">
      <dgm:prSet presAssocID="{2D256CD0-7B0C-4A75-BE65-798DF3F5B2FE}" presName="spaceRect" presStyleCnt="0"/>
      <dgm:spPr/>
    </dgm:pt>
    <dgm:pt modelId="{1EF30AED-42BE-422B-A41D-AFFB2EC8FF65}" type="pres">
      <dgm:prSet presAssocID="{2D256CD0-7B0C-4A75-BE65-798DF3F5B2FE}" presName="parTx" presStyleLbl="revTx" presStyleIdx="2" presStyleCnt="5">
        <dgm:presLayoutVars>
          <dgm:chMax val="0"/>
          <dgm:chPref val="0"/>
        </dgm:presLayoutVars>
      </dgm:prSet>
      <dgm:spPr/>
    </dgm:pt>
    <dgm:pt modelId="{95370987-C81A-4183-9692-085481FC7647}" type="pres">
      <dgm:prSet presAssocID="{2F35DCD7-4E7A-476A-92EB-DC9129FB55EB}" presName="sibTrans" presStyleCnt="0"/>
      <dgm:spPr/>
    </dgm:pt>
    <dgm:pt modelId="{FD9A55DD-0EF8-4F56-98C9-57504F5F643B}" type="pres">
      <dgm:prSet presAssocID="{D8D70B71-9262-48ED-881D-84AC8E3817F7}" presName="compNode" presStyleCnt="0"/>
      <dgm:spPr/>
    </dgm:pt>
    <dgm:pt modelId="{A37F3338-59CF-42A3-B53B-9FA01BB3E0BC}" type="pres">
      <dgm:prSet presAssocID="{D8D70B71-9262-48ED-881D-84AC8E3817F7}" presName="bgRect" presStyleLbl="bgShp" presStyleIdx="3" presStyleCnt="5"/>
      <dgm:spPr/>
    </dgm:pt>
    <dgm:pt modelId="{51BAEC01-796C-41AE-83AA-7DAC55D3637F}" type="pres">
      <dgm:prSet presAssocID="{D8D70B71-9262-48ED-881D-84AC8E3817F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94AFFC35-DCE0-4D37-AF7F-1C1DD3E86EF0}" type="pres">
      <dgm:prSet presAssocID="{D8D70B71-9262-48ED-881D-84AC8E3817F7}" presName="spaceRect" presStyleCnt="0"/>
      <dgm:spPr/>
    </dgm:pt>
    <dgm:pt modelId="{6D455173-7FBF-430B-897C-3335533D284F}" type="pres">
      <dgm:prSet presAssocID="{D8D70B71-9262-48ED-881D-84AC8E3817F7}" presName="parTx" presStyleLbl="revTx" presStyleIdx="3" presStyleCnt="5">
        <dgm:presLayoutVars>
          <dgm:chMax val="0"/>
          <dgm:chPref val="0"/>
        </dgm:presLayoutVars>
      </dgm:prSet>
      <dgm:spPr/>
    </dgm:pt>
    <dgm:pt modelId="{B7A55686-9E74-44EB-8F0E-2831E9491B16}" type="pres">
      <dgm:prSet presAssocID="{5B595D70-FDB3-4C07-B1A9-4AD7DE51B459}" presName="sibTrans" presStyleCnt="0"/>
      <dgm:spPr/>
    </dgm:pt>
    <dgm:pt modelId="{AD770030-E6F6-4D7F-864E-FF53B2C4F105}" type="pres">
      <dgm:prSet presAssocID="{F521F711-CC73-4188-BAAD-5E91D592D653}" presName="compNode" presStyleCnt="0"/>
      <dgm:spPr/>
    </dgm:pt>
    <dgm:pt modelId="{B4A9AFD3-1EDC-456D-B1D2-C247CA27ABFB}" type="pres">
      <dgm:prSet presAssocID="{F521F711-CC73-4188-BAAD-5E91D592D653}" presName="bgRect" presStyleLbl="bgShp" presStyleIdx="4" presStyleCnt="5"/>
      <dgm:spPr/>
    </dgm:pt>
    <dgm:pt modelId="{2A2066FE-307A-4148-B6F5-630C6DD02036}" type="pres">
      <dgm:prSet presAssocID="{F521F711-CC73-4188-BAAD-5E91D592D65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2488B58-6FC1-47D8-BFB6-11B47F0928F3}" type="pres">
      <dgm:prSet presAssocID="{F521F711-CC73-4188-BAAD-5E91D592D653}" presName="spaceRect" presStyleCnt="0"/>
      <dgm:spPr/>
    </dgm:pt>
    <dgm:pt modelId="{8B7FFB55-E335-41DE-9BDC-D673D152FF8B}" type="pres">
      <dgm:prSet presAssocID="{F521F711-CC73-4188-BAAD-5E91D592D65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2C0382C-D30E-47A3-AA08-50651A82AA45}" type="presOf" srcId="{D8D70B71-9262-48ED-881D-84AC8E3817F7}" destId="{6D455173-7FBF-430B-897C-3335533D284F}" srcOrd="0" destOrd="0" presId="urn:microsoft.com/office/officeart/2018/2/layout/IconVerticalSolidList"/>
    <dgm:cxn modelId="{29E84639-5E4D-41E3-A483-7D5A74F41EB7}" srcId="{CF514B4D-AB0C-4501-841E-E9C42190FAAB}" destId="{2D256CD0-7B0C-4A75-BE65-798DF3F5B2FE}" srcOrd="2" destOrd="0" parTransId="{89E31959-BD28-450A-B314-A4074E782565}" sibTransId="{2F35DCD7-4E7A-476A-92EB-DC9129FB55EB}"/>
    <dgm:cxn modelId="{83A41D41-4466-4C40-B672-01B8CB247A50}" type="presOf" srcId="{2D256CD0-7B0C-4A75-BE65-798DF3F5B2FE}" destId="{1EF30AED-42BE-422B-A41D-AFFB2EC8FF65}" srcOrd="0" destOrd="0" presId="urn:microsoft.com/office/officeart/2018/2/layout/IconVerticalSolidList"/>
    <dgm:cxn modelId="{7A656053-6ECF-4A65-9378-C98BEB98EE7C}" srcId="{CF514B4D-AB0C-4501-841E-E9C42190FAAB}" destId="{DCD763B5-7365-4AEF-BB36-79D3B90C5D41}" srcOrd="1" destOrd="0" parTransId="{6D37D7AA-6735-4494-ADB0-D8B70C3A60B1}" sibTransId="{D3D61B76-2C49-4C25-BF47-AD24A476ED98}"/>
    <dgm:cxn modelId="{AFAC5658-65B7-49E4-BDA1-80D3C1AD6B1F}" type="presOf" srcId="{CF514B4D-AB0C-4501-841E-E9C42190FAAB}" destId="{21C27F21-CD38-4751-B610-9A680B03A348}" srcOrd="0" destOrd="0" presId="urn:microsoft.com/office/officeart/2018/2/layout/IconVerticalSolidList"/>
    <dgm:cxn modelId="{6486D47B-9D29-4D10-B98A-C176FAFAAEA5}" srcId="{CF514B4D-AB0C-4501-841E-E9C42190FAAB}" destId="{F521F711-CC73-4188-BAAD-5E91D592D653}" srcOrd="4" destOrd="0" parTransId="{9187824B-47B2-48AB-865B-D4C6374370BD}" sibTransId="{E0FAE3EA-69AD-4E08-BDDB-56D8F14E0D1C}"/>
    <dgm:cxn modelId="{D071DFB1-F982-4E54-AAA8-51EA5136B2F6}" type="presOf" srcId="{F521F711-CC73-4188-BAAD-5E91D592D653}" destId="{8B7FFB55-E335-41DE-9BDC-D673D152FF8B}" srcOrd="0" destOrd="0" presId="urn:microsoft.com/office/officeart/2018/2/layout/IconVerticalSolidList"/>
    <dgm:cxn modelId="{A1E7E3BC-867A-4839-A3DF-50A7AFE624D7}" srcId="{CF514B4D-AB0C-4501-841E-E9C42190FAAB}" destId="{D8D70B71-9262-48ED-881D-84AC8E3817F7}" srcOrd="3" destOrd="0" parTransId="{F285118E-E6C1-43D9-87C7-B3AB1AAC18A3}" sibTransId="{5B595D70-FDB3-4C07-B1A9-4AD7DE51B459}"/>
    <dgm:cxn modelId="{BF0A40CD-457F-47BC-9AEF-BDE3A7C77888}" srcId="{CF514B4D-AB0C-4501-841E-E9C42190FAAB}" destId="{596E833A-EB8B-45B0-A546-9F4287BBDD81}" srcOrd="0" destOrd="0" parTransId="{C40B4E2C-0FF8-4913-B468-86EF154424FF}" sibTransId="{A081E162-07EA-467D-A1C1-46A15837C8C6}"/>
    <dgm:cxn modelId="{CCF506D7-5AFB-402C-A04D-AB7FCBC2BFF7}" type="presOf" srcId="{596E833A-EB8B-45B0-A546-9F4287BBDD81}" destId="{F575CF9D-8747-4BEB-A9BB-9DD3E8DA0321}" srcOrd="0" destOrd="0" presId="urn:microsoft.com/office/officeart/2018/2/layout/IconVerticalSolidList"/>
    <dgm:cxn modelId="{254E37ED-A929-41A3-9296-475C8462C082}" type="presOf" srcId="{DCD763B5-7365-4AEF-BB36-79D3B90C5D41}" destId="{07BD26F6-C296-4262-98D0-ACD556B5E39B}" srcOrd="0" destOrd="0" presId="urn:microsoft.com/office/officeart/2018/2/layout/IconVerticalSolidList"/>
    <dgm:cxn modelId="{7B63CE80-5298-4623-B5DF-105BE1D7D9B2}" type="presParOf" srcId="{21C27F21-CD38-4751-B610-9A680B03A348}" destId="{380C95ED-4E18-4852-83C5-351B76ABD523}" srcOrd="0" destOrd="0" presId="urn:microsoft.com/office/officeart/2018/2/layout/IconVerticalSolidList"/>
    <dgm:cxn modelId="{5EF349AA-697E-426C-8F69-A87353A58548}" type="presParOf" srcId="{380C95ED-4E18-4852-83C5-351B76ABD523}" destId="{DB0283FE-F59C-40D0-982A-1BE2508A83FA}" srcOrd="0" destOrd="0" presId="urn:microsoft.com/office/officeart/2018/2/layout/IconVerticalSolidList"/>
    <dgm:cxn modelId="{431272EC-7AA7-434B-B90A-5F6948518663}" type="presParOf" srcId="{380C95ED-4E18-4852-83C5-351B76ABD523}" destId="{838DD12F-6C76-428E-96EE-9347B44727F4}" srcOrd="1" destOrd="0" presId="urn:microsoft.com/office/officeart/2018/2/layout/IconVerticalSolidList"/>
    <dgm:cxn modelId="{7EF36858-A90F-4C5A-B267-E4357CB5D5E1}" type="presParOf" srcId="{380C95ED-4E18-4852-83C5-351B76ABD523}" destId="{826952BB-0E8C-4217-A821-11B99AC9FE81}" srcOrd="2" destOrd="0" presId="urn:microsoft.com/office/officeart/2018/2/layout/IconVerticalSolidList"/>
    <dgm:cxn modelId="{AAB01D7E-7741-4A10-8A62-D5FBA4F08672}" type="presParOf" srcId="{380C95ED-4E18-4852-83C5-351B76ABD523}" destId="{F575CF9D-8747-4BEB-A9BB-9DD3E8DA0321}" srcOrd="3" destOrd="0" presId="urn:microsoft.com/office/officeart/2018/2/layout/IconVerticalSolidList"/>
    <dgm:cxn modelId="{D6765B45-F1F2-4455-877C-E865794B3159}" type="presParOf" srcId="{21C27F21-CD38-4751-B610-9A680B03A348}" destId="{5301BB05-0456-4257-BACC-D9FDE4F1C0AC}" srcOrd="1" destOrd="0" presId="urn:microsoft.com/office/officeart/2018/2/layout/IconVerticalSolidList"/>
    <dgm:cxn modelId="{61BFF24B-2259-40FC-9168-51950A5132FF}" type="presParOf" srcId="{21C27F21-CD38-4751-B610-9A680B03A348}" destId="{35817908-0092-4A64-A53E-C8A22546B314}" srcOrd="2" destOrd="0" presId="urn:microsoft.com/office/officeart/2018/2/layout/IconVerticalSolidList"/>
    <dgm:cxn modelId="{0CD7C85D-31B1-4C70-9FCA-D584D3DCC41E}" type="presParOf" srcId="{35817908-0092-4A64-A53E-C8A22546B314}" destId="{EABA69A4-6A16-4297-B429-0B44ABBB5641}" srcOrd="0" destOrd="0" presId="urn:microsoft.com/office/officeart/2018/2/layout/IconVerticalSolidList"/>
    <dgm:cxn modelId="{287F2AEB-5C06-4B6A-BBE1-3BEC11DA70E8}" type="presParOf" srcId="{35817908-0092-4A64-A53E-C8A22546B314}" destId="{2160A84E-F5C4-45FB-806C-42E86E654775}" srcOrd="1" destOrd="0" presId="urn:microsoft.com/office/officeart/2018/2/layout/IconVerticalSolidList"/>
    <dgm:cxn modelId="{BD91B4CA-2FC1-47CF-93BF-50D2C26DF30D}" type="presParOf" srcId="{35817908-0092-4A64-A53E-C8A22546B314}" destId="{426E3B1A-A0BF-4D85-99CE-0D2911AC3EC8}" srcOrd="2" destOrd="0" presId="urn:microsoft.com/office/officeart/2018/2/layout/IconVerticalSolidList"/>
    <dgm:cxn modelId="{A911438B-3170-4907-9DB4-2AB334DAC637}" type="presParOf" srcId="{35817908-0092-4A64-A53E-C8A22546B314}" destId="{07BD26F6-C296-4262-98D0-ACD556B5E39B}" srcOrd="3" destOrd="0" presId="urn:microsoft.com/office/officeart/2018/2/layout/IconVerticalSolidList"/>
    <dgm:cxn modelId="{3EE9F989-D2D2-40C2-B0BE-6285713D4F53}" type="presParOf" srcId="{21C27F21-CD38-4751-B610-9A680B03A348}" destId="{8AFC4922-3A82-42F2-8320-F1096FA0D428}" srcOrd="3" destOrd="0" presId="urn:microsoft.com/office/officeart/2018/2/layout/IconVerticalSolidList"/>
    <dgm:cxn modelId="{D7C7DA13-65A6-4B3B-9BC5-B29BD23C556E}" type="presParOf" srcId="{21C27F21-CD38-4751-B610-9A680B03A348}" destId="{4A168F1E-5E88-4941-ABB9-4F61DF87D53D}" srcOrd="4" destOrd="0" presId="urn:microsoft.com/office/officeart/2018/2/layout/IconVerticalSolidList"/>
    <dgm:cxn modelId="{33D9054D-6B9F-46E0-B341-CD00D8492874}" type="presParOf" srcId="{4A168F1E-5E88-4941-ABB9-4F61DF87D53D}" destId="{06477A27-8D73-4D37-9BDA-731472F1B294}" srcOrd="0" destOrd="0" presId="urn:microsoft.com/office/officeart/2018/2/layout/IconVerticalSolidList"/>
    <dgm:cxn modelId="{DA8E0617-4926-4140-8226-AA3C70F31617}" type="presParOf" srcId="{4A168F1E-5E88-4941-ABB9-4F61DF87D53D}" destId="{3F1776CA-8BF5-4620-AE05-39DC353ED7C0}" srcOrd="1" destOrd="0" presId="urn:microsoft.com/office/officeart/2018/2/layout/IconVerticalSolidList"/>
    <dgm:cxn modelId="{A8C813ED-8BC3-4D97-9324-C00CA48FEF49}" type="presParOf" srcId="{4A168F1E-5E88-4941-ABB9-4F61DF87D53D}" destId="{CAA20730-302D-4A7C-9B16-7E0EB1EA797B}" srcOrd="2" destOrd="0" presId="urn:microsoft.com/office/officeart/2018/2/layout/IconVerticalSolidList"/>
    <dgm:cxn modelId="{EC0F9DC3-7537-4FAA-AB1F-43CBFF8C1013}" type="presParOf" srcId="{4A168F1E-5E88-4941-ABB9-4F61DF87D53D}" destId="{1EF30AED-42BE-422B-A41D-AFFB2EC8FF65}" srcOrd="3" destOrd="0" presId="urn:microsoft.com/office/officeart/2018/2/layout/IconVerticalSolidList"/>
    <dgm:cxn modelId="{B86DE3AB-A636-477A-BFAD-758524763D80}" type="presParOf" srcId="{21C27F21-CD38-4751-B610-9A680B03A348}" destId="{95370987-C81A-4183-9692-085481FC7647}" srcOrd="5" destOrd="0" presId="urn:microsoft.com/office/officeart/2018/2/layout/IconVerticalSolidList"/>
    <dgm:cxn modelId="{E9E175B5-BC5D-4723-BEE7-48E4C8D1DBB0}" type="presParOf" srcId="{21C27F21-CD38-4751-B610-9A680B03A348}" destId="{FD9A55DD-0EF8-4F56-98C9-57504F5F643B}" srcOrd="6" destOrd="0" presId="urn:microsoft.com/office/officeart/2018/2/layout/IconVerticalSolidList"/>
    <dgm:cxn modelId="{E1C26D64-8BA7-47A1-9586-F5638DB7478A}" type="presParOf" srcId="{FD9A55DD-0EF8-4F56-98C9-57504F5F643B}" destId="{A37F3338-59CF-42A3-B53B-9FA01BB3E0BC}" srcOrd="0" destOrd="0" presId="urn:microsoft.com/office/officeart/2018/2/layout/IconVerticalSolidList"/>
    <dgm:cxn modelId="{D991ABE0-D1B4-4263-BF85-7F8A1FD05DD5}" type="presParOf" srcId="{FD9A55DD-0EF8-4F56-98C9-57504F5F643B}" destId="{51BAEC01-796C-41AE-83AA-7DAC55D3637F}" srcOrd="1" destOrd="0" presId="urn:microsoft.com/office/officeart/2018/2/layout/IconVerticalSolidList"/>
    <dgm:cxn modelId="{FDD26E07-0066-4E02-B685-858B254E378F}" type="presParOf" srcId="{FD9A55DD-0EF8-4F56-98C9-57504F5F643B}" destId="{94AFFC35-DCE0-4D37-AF7F-1C1DD3E86EF0}" srcOrd="2" destOrd="0" presId="urn:microsoft.com/office/officeart/2018/2/layout/IconVerticalSolidList"/>
    <dgm:cxn modelId="{5E29046A-F7D3-4B62-869B-2AD054B1C77C}" type="presParOf" srcId="{FD9A55DD-0EF8-4F56-98C9-57504F5F643B}" destId="{6D455173-7FBF-430B-897C-3335533D284F}" srcOrd="3" destOrd="0" presId="urn:microsoft.com/office/officeart/2018/2/layout/IconVerticalSolidList"/>
    <dgm:cxn modelId="{5A9D837A-9BAA-4BC4-8EA2-4D30761FC390}" type="presParOf" srcId="{21C27F21-CD38-4751-B610-9A680B03A348}" destId="{B7A55686-9E74-44EB-8F0E-2831E9491B16}" srcOrd="7" destOrd="0" presId="urn:microsoft.com/office/officeart/2018/2/layout/IconVerticalSolidList"/>
    <dgm:cxn modelId="{5DB02626-336D-48A8-83B3-CFC7BF85CF0A}" type="presParOf" srcId="{21C27F21-CD38-4751-B610-9A680B03A348}" destId="{AD770030-E6F6-4D7F-864E-FF53B2C4F105}" srcOrd="8" destOrd="0" presId="urn:microsoft.com/office/officeart/2018/2/layout/IconVerticalSolidList"/>
    <dgm:cxn modelId="{F6CF6695-4313-42F9-9311-4DA9BC69E76F}" type="presParOf" srcId="{AD770030-E6F6-4D7F-864E-FF53B2C4F105}" destId="{B4A9AFD3-1EDC-456D-B1D2-C247CA27ABFB}" srcOrd="0" destOrd="0" presId="urn:microsoft.com/office/officeart/2018/2/layout/IconVerticalSolidList"/>
    <dgm:cxn modelId="{7498420A-54A8-489B-A913-0D4EDB3752D9}" type="presParOf" srcId="{AD770030-E6F6-4D7F-864E-FF53B2C4F105}" destId="{2A2066FE-307A-4148-B6F5-630C6DD02036}" srcOrd="1" destOrd="0" presId="urn:microsoft.com/office/officeart/2018/2/layout/IconVerticalSolidList"/>
    <dgm:cxn modelId="{2A11D19A-7278-4406-A259-1DEA24145DA7}" type="presParOf" srcId="{AD770030-E6F6-4D7F-864E-FF53B2C4F105}" destId="{F2488B58-6FC1-47D8-BFB6-11B47F0928F3}" srcOrd="2" destOrd="0" presId="urn:microsoft.com/office/officeart/2018/2/layout/IconVerticalSolidList"/>
    <dgm:cxn modelId="{3B5D948D-F7D7-42F5-AEC1-D3BA8A11E37D}" type="presParOf" srcId="{AD770030-E6F6-4D7F-864E-FF53B2C4F105}" destId="{8B7FFB55-E335-41DE-9BDC-D673D152FF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9C90D7-1876-4CCF-A601-842D1C9403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D8467E-83C5-47EC-A0E7-3DFCE57B9877}">
      <dgm:prSet/>
      <dgm:spPr/>
      <dgm:t>
        <a:bodyPr/>
        <a:lstStyle/>
        <a:p>
          <a:r>
            <a:rPr lang="en-GB"/>
            <a:t>In 2017 for every EU nurse who joined the NHS in Wales two left.</a:t>
          </a:r>
          <a:endParaRPr lang="en-US"/>
        </a:p>
      </dgm:t>
    </dgm:pt>
    <dgm:pt modelId="{C7BA8E02-B02D-428A-A34C-93CD7065281F}" type="parTrans" cxnId="{70D1EFA0-4E8B-4967-812A-0A4398FA7D07}">
      <dgm:prSet/>
      <dgm:spPr/>
      <dgm:t>
        <a:bodyPr/>
        <a:lstStyle/>
        <a:p>
          <a:endParaRPr lang="en-US"/>
        </a:p>
      </dgm:t>
    </dgm:pt>
    <dgm:pt modelId="{F4E7EB54-ED04-4A86-A30F-59D99EB6D0C2}" type="sibTrans" cxnId="{70D1EFA0-4E8B-4967-812A-0A4398FA7D07}">
      <dgm:prSet/>
      <dgm:spPr/>
      <dgm:t>
        <a:bodyPr/>
        <a:lstStyle/>
        <a:p>
          <a:endParaRPr lang="en-US"/>
        </a:p>
      </dgm:t>
    </dgm:pt>
    <dgm:pt modelId="{A9347506-6630-40F7-8562-7BB031E4752C}">
      <dgm:prSet/>
      <dgm:spPr/>
      <dgm:t>
        <a:bodyPr/>
        <a:lstStyle/>
        <a:p>
          <a:r>
            <a:rPr lang="en-GB"/>
            <a:t>The Welsh NHS - 90 EU doctors leaving in the 10 months</a:t>
          </a:r>
          <a:endParaRPr lang="en-US"/>
        </a:p>
      </dgm:t>
    </dgm:pt>
    <dgm:pt modelId="{E60426ED-AD8C-4A65-BF34-F1D6AC8485EF}" type="parTrans" cxnId="{2F453C08-653C-4552-AFCC-1BBF48346AB8}">
      <dgm:prSet/>
      <dgm:spPr/>
      <dgm:t>
        <a:bodyPr/>
        <a:lstStyle/>
        <a:p>
          <a:endParaRPr lang="en-US"/>
        </a:p>
      </dgm:t>
    </dgm:pt>
    <dgm:pt modelId="{7576214E-EA28-43AB-84AF-6C4DC4E8D5E8}" type="sibTrans" cxnId="{2F453C08-653C-4552-AFCC-1BBF48346AB8}">
      <dgm:prSet/>
      <dgm:spPr/>
      <dgm:t>
        <a:bodyPr/>
        <a:lstStyle/>
        <a:p>
          <a:endParaRPr lang="en-US"/>
        </a:p>
      </dgm:t>
    </dgm:pt>
    <dgm:pt modelId="{8A5CDFA2-FD86-4F7E-B4D7-373DC0323C4F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https://www.walesonline.co.uk/news/wales-news/crippling-nhs-staff-shortages-being-14120395</a:t>
          </a:r>
          <a:endParaRPr lang="en-US"/>
        </a:p>
      </dgm:t>
    </dgm:pt>
    <dgm:pt modelId="{DACBC0CC-FC55-49B0-A32F-549BAFEDDB3E}" type="parTrans" cxnId="{6E278EC6-8232-47DF-AAC7-077C24CB0AAA}">
      <dgm:prSet/>
      <dgm:spPr/>
      <dgm:t>
        <a:bodyPr/>
        <a:lstStyle/>
        <a:p>
          <a:endParaRPr lang="en-US"/>
        </a:p>
      </dgm:t>
    </dgm:pt>
    <dgm:pt modelId="{949FDD4E-2154-4779-A938-2B0ED4200057}" type="sibTrans" cxnId="{6E278EC6-8232-47DF-AAC7-077C24CB0AAA}">
      <dgm:prSet/>
      <dgm:spPr/>
      <dgm:t>
        <a:bodyPr/>
        <a:lstStyle/>
        <a:p>
          <a:endParaRPr lang="en-US"/>
        </a:p>
      </dgm:t>
    </dgm:pt>
    <dgm:pt modelId="{A166246D-DCA8-41F5-9AA0-A6A400CCD6A1}" type="pres">
      <dgm:prSet presAssocID="{539C90D7-1876-4CCF-A601-842D1C9403DF}" presName="root" presStyleCnt="0">
        <dgm:presLayoutVars>
          <dgm:dir/>
          <dgm:resizeHandles val="exact"/>
        </dgm:presLayoutVars>
      </dgm:prSet>
      <dgm:spPr/>
    </dgm:pt>
    <dgm:pt modelId="{AC4DA5E8-BD09-4031-8542-9CC1172A0932}" type="pres">
      <dgm:prSet presAssocID="{73D8467E-83C5-47EC-A0E7-3DFCE57B9877}" presName="compNode" presStyleCnt="0"/>
      <dgm:spPr/>
    </dgm:pt>
    <dgm:pt modelId="{267034BB-1B76-4C8A-A19C-DE2C2BBED4D3}" type="pres">
      <dgm:prSet presAssocID="{73D8467E-83C5-47EC-A0E7-3DFCE57B9877}" presName="bgRect" presStyleLbl="bgShp" presStyleIdx="0" presStyleCnt="3"/>
      <dgm:spPr/>
    </dgm:pt>
    <dgm:pt modelId="{097AE3AF-2A08-4ADB-BC3B-46F5C0AD655E}" type="pres">
      <dgm:prSet presAssocID="{73D8467E-83C5-47EC-A0E7-3DFCE57B9877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D130F7E-F41C-41FC-A42C-BA0C833176B6}" type="pres">
      <dgm:prSet presAssocID="{73D8467E-83C5-47EC-A0E7-3DFCE57B9877}" presName="spaceRect" presStyleCnt="0"/>
      <dgm:spPr/>
    </dgm:pt>
    <dgm:pt modelId="{1460DD94-362D-4D2F-957C-CEC33338EC02}" type="pres">
      <dgm:prSet presAssocID="{73D8467E-83C5-47EC-A0E7-3DFCE57B9877}" presName="parTx" presStyleLbl="revTx" presStyleIdx="0" presStyleCnt="3">
        <dgm:presLayoutVars>
          <dgm:chMax val="0"/>
          <dgm:chPref val="0"/>
        </dgm:presLayoutVars>
      </dgm:prSet>
      <dgm:spPr/>
    </dgm:pt>
    <dgm:pt modelId="{929BCAB7-A05B-40CD-9ECB-DC70777A9092}" type="pres">
      <dgm:prSet presAssocID="{F4E7EB54-ED04-4A86-A30F-59D99EB6D0C2}" presName="sibTrans" presStyleCnt="0"/>
      <dgm:spPr/>
    </dgm:pt>
    <dgm:pt modelId="{0C76DBC6-9D54-427A-8D7C-1C69366F8D3E}" type="pres">
      <dgm:prSet presAssocID="{A9347506-6630-40F7-8562-7BB031E4752C}" presName="compNode" presStyleCnt="0"/>
      <dgm:spPr/>
    </dgm:pt>
    <dgm:pt modelId="{B2A53ECA-7AAF-4FBE-B1A0-85E3E3AFF052}" type="pres">
      <dgm:prSet presAssocID="{A9347506-6630-40F7-8562-7BB031E4752C}" presName="bgRect" presStyleLbl="bgShp" presStyleIdx="1" presStyleCnt="3"/>
      <dgm:spPr/>
    </dgm:pt>
    <dgm:pt modelId="{C07A8D03-E4A1-4DA1-9AC8-F585ED258121}" type="pres">
      <dgm:prSet presAssocID="{A9347506-6630-40F7-8562-7BB031E4752C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26CB806-50B7-4FF8-8062-8E82795DA278}" type="pres">
      <dgm:prSet presAssocID="{A9347506-6630-40F7-8562-7BB031E4752C}" presName="spaceRect" presStyleCnt="0"/>
      <dgm:spPr/>
    </dgm:pt>
    <dgm:pt modelId="{90748AE6-A194-49D9-AC46-E04AFCC019FA}" type="pres">
      <dgm:prSet presAssocID="{A9347506-6630-40F7-8562-7BB031E4752C}" presName="parTx" presStyleLbl="revTx" presStyleIdx="1" presStyleCnt="3">
        <dgm:presLayoutVars>
          <dgm:chMax val="0"/>
          <dgm:chPref val="0"/>
        </dgm:presLayoutVars>
      </dgm:prSet>
      <dgm:spPr/>
    </dgm:pt>
    <dgm:pt modelId="{4086B4FF-F1EF-4736-80DF-E6E1AF6AD92A}" type="pres">
      <dgm:prSet presAssocID="{7576214E-EA28-43AB-84AF-6C4DC4E8D5E8}" presName="sibTrans" presStyleCnt="0"/>
      <dgm:spPr/>
    </dgm:pt>
    <dgm:pt modelId="{A83D0D70-FE46-40C0-8E87-22B1312560E9}" type="pres">
      <dgm:prSet presAssocID="{8A5CDFA2-FD86-4F7E-B4D7-373DC0323C4F}" presName="compNode" presStyleCnt="0"/>
      <dgm:spPr/>
    </dgm:pt>
    <dgm:pt modelId="{CC1BB2F4-D17E-4245-B293-8E0DCA50DE18}" type="pres">
      <dgm:prSet presAssocID="{8A5CDFA2-FD86-4F7E-B4D7-373DC0323C4F}" presName="bgRect" presStyleLbl="bgShp" presStyleIdx="2" presStyleCnt="3"/>
      <dgm:spPr/>
    </dgm:pt>
    <dgm:pt modelId="{AB0150FF-73AC-402C-8572-B85BB68C4EAD}" type="pres">
      <dgm:prSet presAssocID="{8A5CDFA2-FD86-4F7E-B4D7-373DC0323C4F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1CA82777-D3BC-42ED-80FB-4DF758A856CE}" type="pres">
      <dgm:prSet presAssocID="{8A5CDFA2-FD86-4F7E-B4D7-373DC0323C4F}" presName="spaceRect" presStyleCnt="0"/>
      <dgm:spPr/>
    </dgm:pt>
    <dgm:pt modelId="{1D34772F-A8E4-4FB5-8408-CA1CE43F5CE2}" type="pres">
      <dgm:prSet presAssocID="{8A5CDFA2-FD86-4F7E-B4D7-373DC0323C4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F453C08-653C-4552-AFCC-1BBF48346AB8}" srcId="{539C90D7-1876-4CCF-A601-842D1C9403DF}" destId="{A9347506-6630-40F7-8562-7BB031E4752C}" srcOrd="1" destOrd="0" parTransId="{E60426ED-AD8C-4A65-BF34-F1D6AC8485EF}" sibTransId="{7576214E-EA28-43AB-84AF-6C4DC4E8D5E8}"/>
    <dgm:cxn modelId="{E47CCE17-9925-49ED-8BF3-021E1BC5E947}" type="presOf" srcId="{73D8467E-83C5-47EC-A0E7-3DFCE57B9877}" destId="{1460DD94-362D-4D2F-957C-CEC33338EC02}" srcOrd="0" destOrd="0" presId="urn:microsoft.com/office/officeart/2018/2/layout/IconVerticalSolidList"/>
    <dgm:cxn modelId="{BE3FC05B-A067-438C-875F-C5FEB9B05299}" type="presOf" srcId="{8A5CDFA2-FD86-4F7E-B4D7-373DC0323C4F}" destId="{1D34772F-A8E4-4FB5-8408-CA1CE43F5CE2}" srcOrd="0" destOrd="0" presId="urn:microsoft.com/office/officeart/2018/2/layout/IconVerticalSolidList"/>
    <dgm:cxn modelId="{63F1EF8C-EC30-4FBE-9E3F-C55804B94099}" type="presOf" srcId="{A9347506-6630-40F7-8562-7BB031E4752C}" destId="{90748AE6-A194-49D9-AC46-E04AFCC019FA}" srcOrd="0" destOrd="0" presId="urn:microsoft.com/office/officeart/2018/2/layout/IconVerticalSolidList"/>
    <dgm:cxn modelId="{70D1EFA0-4E8B-4967-812A-0A4398FA7D07}" srcId="{539C90D7-1876-4CCF-A601-842D1C9403DF}" destId="{73D8467E-83C5-47EC-A0E7-3DFCE57B9877}" srcOrd="0" destOrd="0" parTransId="{C7BA8E02-B02D-428A-A34C-93CD7065281F}" sibTransId="{F4E7EB54-ED04-4A86-A30F-59D99EB6D0C2}"/>
    <dgm:cxn modelId="{6E278EC6-8232-47DF-AAC7-077C24CB0AAA}" srcId="{539C90D7-1876-4CCF-A601-842D1C9403DF}" destId="{8A5CDFA2-FD86-4F7E-B4D7-373DC0323C4F}" srcOrd="2" destOrd="0" parTransId="{DACBC0CC-FC55-49B0-A32F-549BAFEDDB3E}" sibTransId="{949FDD4E-2154-4779-A938-2B0ED4200057}"/>
    <dgm:cxn modelId="{707CD6FC-BA80-48A7-A11F-70EEB734BC9B}" type="presOf" srcId="{539C90D7-1876-4CCF-A601-842D1C9403DF}" destId="{A166246D-DCA8-41F5-9AA0-A6A400CCD6A1}" srcOrd="0" destOrd="0" presId="urn:microsoft.com/office/officeart/2018/2/layout/IconVerticalSolidList"/>
    <dgm:cxn modelId="{5EC808E1-7C9B-4D01-BA22-0131B28BF32D}" type="presParOf" srcId="{A166246D-DCA8-41F5-9AA0-A6A400CCD6A1}" destId="{AC4DA5E8-BD09-4031-8542-9CC1172A0932}" srcOrd="0" destOrd="0" presId="urn:microsoft.com/office/officeart/2018/2/layout/IconVerticalSolidList"/>
    <dgm:cxn modelId="{9DD4F705-941F-411D-9939-E7BE00F66218}" type="presParOf" srcId="{AC4DA5E8-BD09-4031-8542-9CC1172A0932}" destId="{267034BB-1B76-4C8A-A19C-DE2C2BBED4D3}" srcOrd="0" destOrd="0" presId="urn:microsoft.com/office/officeart/2018/2/layout/IconVerticalSolidList"/>
    <dgm:cxn modelId="{71AB6AB5-C01E-427B-8402-54AB57B98474}" type="presParOf" srcId="{AC4DA5E8-BD09-4031-8542-9CC1172A0932}" destId="{097AE3AF-2A08-4ADB-BC3B-46F5C0AD655E}" srcOrd="1" destOrd="0" presId="urn:microsoft.com/office/officeart/2018/2/layout/IconVerticalSolidList"/>
    <dgm:cxn modelId="{BF23C617-84BA-4FFD-8C38-9C416F6E3A60}" type="presParOf" srcId="{AC4DA5E8-BD09-4031-8542-9CC1172A0932}" destId="{AD130F7E-F41C-41FC-A42C-BA0C833176B6}" srcOrd="2" destOrd="0" presId="urn:microsoft.com/office/officeart/2018/2/layout/IconVerticalSolidList"/>
    <dgm:cxn modelId="{B11476ED-9FB1-4A88-948D-DE26769F540B}" type="presParOf" srcId="{AC4DA5E8-BD09-4031-8542-9CC1172A0932}" destId="{1460DD94-362D-4D2F-957C-CEC33338EC02}" srcOrd="3" destOrd="0" presId="urn:microsoft.com/office/officeart/2018/2/layout/IconVerticalSolidList"/>
    <dgm:cxn modelId="{65902512-68CF-4A7B-B890-23438980582E}" type="presParOf" srcId="{A166246D-DCA8-41F5-9AA0-A6A400CCD6A1}" destId="{929BCAB7-A05B-40CD-9ECB-DC70777A9092}" srcOrd="1" destOrd="0" presId="urn:microsoft.com/office/officeart/2018/2/layout/IconVerticalSolidList"/>
    <dgm:cxn modelId="{B467BAFA-BDF3-4499-AA08-BBF44349A603}" type="presParOf" srcId="{A166246D-DCA8-41F5-9AA0-A6A400CCD6A1}" destId="{0C76DBC6-9D54-427A-8D7C-1C69366F8D3E}" srcOrd="2" destOrd="0" presId="urn:microsoft.com/office/officeart/2018/2/layout/IconVerticalSolidList"/>
    <dgm:cxn modelId="{F2500950-6806-480C-BB25-F6F20096A887}" type="presParOf" srcId="{0C76DBC6-9D54-427A-8D7C-1C69366F8D3E}" destId="{B2A53ECA-7AAF-4FBE-B1A0-85E3E3AFF052}" srcOrd="0" destOrd="0" presId="urn:microsoft.com/office/officeart/2018/2/layout/IconVerticalSolidList"/>
    <dgm:cxn modelId="{5A7229C6-93FA-4019-A424-2579C4E5E58C}" type="presParOf" srcId="{0C76DBC6-9D54-427A-8D7C-1C69366F8D3E}" destId="{C07A8D03-E4A1-4DA1-9AC8-F585ED258121}" srcOrd="1" destOrd="0" presId="urn:microsoft.com/office/officeart/2018/2/layout/IconVerticalSolidList"/>
    <dgm:cxn modelId="{C0FDF4EC-D008-4981-A635-08A248CF93A6}" type="presParOf" srcId="{0C76DBC6-9D54-427A-8D7C-1C69366F8D3E}" destId="{026CB806-50B7-4FF8-8062-8E82795DA278}" srcOrd="2" destOrd="0" presId="urn:microsoft.com/office/officeart/2018/2/layout/IconVerticalSolidList"/>
    <dgm:cxn modelId="{D58D162D-E506-4EF2-8F4D-58FC57FFB2AD}" type="presParOf" srcId="{0C76DBC6-9D54-427A-8D7C-1C69366F8D3E}" destId="{90748AE6-A194-49D9-AC46-E04AFCC019FA}" srcOrd="3" destOrd="0" presId="urn:microsoft.com/office/officeart/2018/2/layout/IconVerticalSolidList"/>
    <dgm:cxn modelId="{106D1BE0-700E-4C6B-977B-0EE81D9E44E4}" type="presParOf" srcId="{A166246D-DCA8-41F5-9AA0-A6A400CCD6A1}" destId="{4086B4FF-F1EF-4736-80DF-E6E1AF6AD92A}" srcOrd="3" destOrd="0" presId="urn:microsoft.com/office/officeart/2018/2/layout/IconVerticalSolidList"/>
    <dgm:cxn modelId="{480CEC7E-F1D1-473D-9669-904F2E484C6B}" type="presParOf" srcId="{A166246D-DCA8-41F5-9AA0-A6A400CCD6A1}" destId="{A83D0D70-FE46-40C0-8E87-22B1312560E9}" srcOrd="4" destOrd="0" presId="urn:microsoft.com/office/officeart/2018/2/layout/IconVerticalSolidList"/>
    <dgm:cxn modelId="{F6CC33AC-0A51-46AC-8396-C033C2B14BF2}" type="presParOf" srcId="{A83D0D70-FE46-40C0-8E87-22B1312560E9}" destId="{CC1BB2F4-D17E-4245-B293-8E0DCA50DE18}" srcOrd="0" destOrd="0" presId="urn:microsoft.com/office/officeart/2018/2/layout/IconVerticalSolidList"/>
    <dgm:cxn modelId="{5F531334-34B3-418B-B801-74078B967EAF}" type="presParOf" srcId="{A83D0D70-FE46-40C0-8E87-22B1312560E9}" destId="{AB0150FF-73AC-402C-8572-B85BB68C4EAD}" srcOrd="1" destOrd="0" presId="urn:microsoft.com/office/officeart/2018/2/layout/IconVerticalSolidList"/>
    <dgm:cxn modelId="{79419782-3D00-4EA7-8E5F-CEEA14032F70}" type="presParOf" srcId="{A83D0D70-FE46-40C0-8E87-22B1312560E9}" destId="{1CA82777-D3BC-42ED-80FB-4DF758A856CE}" srcOrd="2" destOrd="0" presId="urn:microsoft.com/office/officeart/2018/2/layout/IconVerticalSolidList"/>
    <dgm:cxn modelId="{32D5B207-CCC1-40C4-B89B-6579A1805BF0}" type="presParOf" srcId="{A83D0D70-FE46-40C0-8E87-22B1312560E9}" destId="{1D34772F-A8E4-4FB5-8408-CA1CE43F5C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96903F-2C59-482A-BFC6-FC3003B8CED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E1B23378-7101-407B-A5CD-8A04E1DB1717}">
      <dgm:prSet/>
      <dgm:spPr/>
      <dgm:t>
        <a:bodyPr/>
        <a:lstStyle/>
        <a:p>
          <a:pPr>
            <a:defRPr cap="all"/>
          </a:pPr>
          <a:r>
            <a:rPr lang="en-GB"/>
            <a:t>52740 </a:t>
          </a:r>
          <a:endParaRPr lang="en-US"/>
        </a:p>
      </dgm:t>
    </dgm:pt>
    <dgm:pt modelId="{B464E81B-BA7B-42A2-91CA-CFD7F266A328}" type="parTrans" cxnId="{CF411DB9-3143-43A1-9384-9E83E84A3529}">
      <dgm:prSet/>
      <dgm:spPr/>
      <dgm:t>
        <a:bodyPr/>
        <a:lstStyle/>
        <a:p>
          <a:endParaRPr lang="en-US"/>
        </a:p>
      </dgm:t>
    </dgm:pt>
    <dgm:pt modelId="{A24F7EC7-C8CE-4A3F-9BC2-BC146F918D3E}" type="sibTrans" cxnId="{CF411DB9-3143-43A1-9384-9E83E84A3529}">
      <dgm:prSet/>
      <dgm:spPr/>
      <dgm:t>
        <a:bodyPr/>
        <a:lstStyle/>
        <a:p>
          <a:endParaRPr lang="en-US"/>
        </a:p>
      </dgm:t>
    </dgm:pt>
    <dgm:pt modelId="{3C77CF6C-517D-46C1-A075-343E3E0C650B}">
      <dgm:prSet/>
      <dgm:spPr/>
      <dgm:t>
        <a:bodyPr/>
        <a:lstStyle/>
        <a:p>
          <a:pPr>
            <a:defRPr cap="all"/>
          </a:pPr>
          <a:r>
            <a:rPr lang="en-GB"/>
            <a:t>39665 </a:t>
          </a:r>
          <a:endParaRPr lang="en-US"/>
        </a:p>
      </dgm:t>
    </dgm:pt>
    <dgm:pt modelId="{DB56BD58-E240-466C-9E7E-EBE579842DF5}" type="parTrans" cxnId="{A7324566-683B-404A-9A5A-2236DAFDD554}">
      <dgm:prSet/>
      <dgm:spPr/>
      <dgm:t>
        <a:bodyPr/>
        <a:lstStyle/>
        <a:p>
          <a:endParaRPr lang="en-US"/>
        </a:p>
      </dgm:t>
    </dgm:pt>
    <dgm:pt modelId="{8E66EECE-A837-4C06-8584-EE98F9707F25}" type="sibTrans" cxnId="{A7324566-683B-404A-9A5A-2236DAFDD554}">
      <dgm:prSet/>
      <dgm:spPr/>
      <dgm:t>
        <a:bodyPr/>
        <a:lstStyle/>
        <a:p>
          <a:endParaRPr lang="en-US"/>
        </a:p>
      </dgm:t>
    </dgm:pt>
    <dgm:pt modelId="{433C15F7-9BD4-441B-AA38-E356AC8229BA}" type="pres">
      <dgm:prSet presAssocID="{5096903F-2C59-482A-BFC6-FC3003B8CEDA}" presName="root" presStyleCnt="0">
        <dgm:presLayoutVars>
          <dgm:dir/>
          <dgm:resizeHandles val="exact"/>
        </dgm:presLayoutVars>
      </dgm:prSet>
      <dgm:spPr/>
    </dgm:pt>
    <dgm:pt modelId="{1A45A34F-9AA0-42E7-962D-D6FAC885815B}" type="pres">
      <dgm:prSet presAssocID="{E1B23378-7101-407B-A5CD-8A04E1DB1717}" presName="compNode" presStyleCnt="0"/>
      <dgm:spPr/>
    </dgm:pt>
    <dgm:pt modelId="{19E9DEF1-1FC9-4C71-8098-B52CC9DE781D}" type="pres">
      <dgm:prSet presAssocID="{E1B23378-7101-407B-A5CD-8A04E1DB1717}" presName="iconBgRect" presStyleLbl="bgShp" presStyleIdx="0" presStyleCnt="2"/>
      <dgm:spPr/>
    </dgm:pt>
    <dgm:pt modelId="{515E43BD-3038-433B-8211-DFFB209FB717}" type="pres">
      <dgm:prSet presAssocID="{E1B23378-7101-407B-A5CD-8A04E1DB171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ue"/>
        </a:ext>
      </dgm:extLst>
    </dgm:pt>
    <dgm:pt modelId="{E780E9E6-AEA1-432B-A5AC-BC752118F7E4}" type="pres">
      <dgm:prSet presAssocID="{E1B23378-7101-407B-A5CD-8A04E1DB1717}" presName="spaceRect" presStyleCnt="0"/>
      <dgm:spPr/>
    </dgm:pt>
    <dgm:pt modelId="{45086666-B6EE-4E8B-8034-97A0D42692CC}" type="pres">
      <dgm:prSet presAssocID="{E1B23378-7101-407B-A5CD-8A04E1DB1717}" presName="textRect" presStyleLbl="revTx" presStyleIdx="0" presStyleCnt="2">
        <dgm:presLayoutVars>
          <dgm:chMax val="1"/>
          <dgm:chPref val="1"/>
        </dgm:presLayoutVars>
      </dgm:prSet>
      <dgm:spPr/>
    </dgm:pt>
    <dgm:pt modelId="{635AFC70-5F5E-42DC-9BC8-D3B902307DB7}" type="pres">
      <dgm:prSet presAssocID="{A24F7EC7-C8CE-4A3F-9BC2-BC146F918D3E}" presName="sibTrans" presStyleCnt="0"/>
      <dgm:spPr/>
    </dgm:pt>
    <dgm:pt modelId="{EB027EA6-A7DE-4125-B1F1-FD974BEFC937}" type="pres">
      <dgm:prSet presAssocID="{3C77CF6C-517D-46C1-A075-343E3E0C650B}" presName="compNode" presStyleCnt="0"/>
      <dgm:spPr/>
    </dgm:pt>
    <dgm:pt modelId="{B05639B0-E398-43E1-8C47-0F44AAFD391B}" type="pres">
      <dgm:prSet presAssocID="{3C77CF6C-517D-46C1-A075-343E3E0C650B}" presName="iconBgRect" presStyleLbl="bgShp" presStyleIdx="1" presStyleCnt="2"/>
      <dgm:spPr/>
    </dgm:pt>
    <dgm:pt modelId="{8E4BC87B-5F56-4757-83D6-31FBF609ADF7}" type="pres">
      <dgm:prSet presAssocID="{3C77CF6C-517D-46C1-A075-343E3E0C650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CB18C44A-2D88-4456-987E-F401897180C8}" type="pres">
      <dgm:prSet presAssocID="{3C77CF6C-517D-46C1-A075-343E3E0C650B}" presName="spaceRect" presStyleCnt="0"/>
      <dgm:spPr/>
    </dgm:pt>
    <dgm:pt modelId="{8CD6CAB2-0B03-4708-B6A7-7904167B484E}" type="pres">
      <dgm:prSet presAssocID="{3C77CF6C-517D-46C1-A075-343E3E0C650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4D82837-1182-4F55-B3D7-417E1DEEFA0D}" type="presOf" srcId="{5096903F-2C59-482A-BFC6-FC3003B8CEDA}" destId="{433C15F7-9BD4-441B-AA38-E356AC8229BA}" srcOrd="0" destOrd="0" presId="urn:microsoft.com/office/officeart/2018/5/layout/IconCircleLabelList"/>
    <dgm:cxn modelId="{A7324566-683B-404A-9A5A-2236DAFDD554}" srcId="{5096903F-2C59-482A-BFC6-FC3003B8CEDA}" destId="{3C77CF6C-517D-46C1-A075-343E3E0C650B}" srcOrd="1" destOrd="0" parTransId="{DB56BD58-E240-466C-9E7E-EBE579842DF5}" sibTransId="{8E66EECE-A837-4C06-8584-EE98F9707F25}"/>
    <dgm:cxn modelId="{38E2AA87-1B0F-48C1-85E2-1546AA1B7750}" type="presOf" srcId="{E1B23378-7101-407B-A5CD-8A04E1DB1717}" destId="{45086666-B6EE-4E8B-8034-97A0D42692CC}" srcOrd="0" destOrd="0" presId="urn:microsoft.com/office/officeart/2018/5/layout/IconCircleLabelList"/>
    <dgm:cxn modelId="{F82D3289-B43F-467F-A6CE-C403EFF1B276}" type="presOf" srcId="{3C77CF6C-517D-46C1-A075-343E3E0C650B}" destId="{8CD6CAB2-0B03-4708-B6A7-7904167B484E}" srcOrd="0" destOrd="0" presId="urn:microsoft.com/office/officeart/2018/5/layout/IconCircleLabelList"/>
    <dgm:cxn modelId="{CF411DB9-3143-43A1-9384-9E83E84A3529}" srcId="{5096903F-2C59-482A-BFC6-FC3003B8CEDA}" destId="{E1B23378-7101-407B-A5CD-8A04E1DB1717}" srcOrd="0" destOrd="0" parTransId="{B464E81B-BA7B-42A2-91CA-CFD7F266A328}" sibTransId="{A24F7EC7-C8CE-4A3F-9BC2-BC146F918D3E}"/>
    <dgm:cxn modelId="{8F17EC75-2C3A-41B2-8470-773728DC5470}" type="presParOf" srcId="{433C15F7-9BD4-441B-AA38-E356AC8229BA}" destId="{1A45A34F-9AA0-42E7-962D-D6FAC885815B}" srcOrd="0" destOrd="0" presId="urn:microsoft.com/office/officeart/2018/5/layout/IconCircleLabelList"/>
    <dgm:cxn modelId="{059E9BDF-56CF-4697-98A7-FE8DA3D3AED7}" type="presParOf" srcId="{1A45A34F-9AA0-42E7-962D-D6FAC885815B}" destId="{19E9DEF1-1FC9-4C71-8098-B52CC9DE781D}" srcOrd="0" destOrd="0" presId="urn:microsoft.com/office/officeart/2018/5/layout/IconCircleLabelList"/>
    <dgm:cxn modelId="{CEB4FF37-99A5-4EB2-8B8B-D7CEDB41F0FC}" type="presParOf" srcId="{1A45A34F-9AA0-42E7-962D-D6FAC885815B}" destId="{515E43BD-3038-433B-8211-DFFB209FB717}" srcOrd="1" destOrd="0" presId="urn:microsoft.com/office/officeart/2018/5/layout/IconCircleLabelList"/>
    <dgm:cxn modelId="{88740A75-EAF1-4638-8545-87551FF42C6C}" type="presParOf" srcId="{1A45A34F-9AA0-42E7-962D-D6FAC885815B}" destId="{E780E9E6-AEA1-432B-A5AC-BC752118F7E4}" srcOrd="2" destOrd="0" presId="urn:microsoft.com/office/officeart/2018/5/layout/IconCircleLabelList"/>
    <dgm:cxn modelId="{DA26574F-0715-45AA-8FA4-292935B6999E}" type="presParOf" srcId="{1A45A34F-9AA0-42E7-962D-D6FAC885815B}" destId="{45086666-B6EE-4E8B-8034-97A0D42692CC}" srcOrd="3" destOrd="0" presId="urn:microsoft.com/office/officeart/2018/5/layout/IconCircleLabelList"/>
    <dgm:cxn modelId="{9554D0B4-A8D0-4DFB-A816-EDE9C4FFC522}" type="presParOf" srcId="{433C15F7-9BD4-441B-AA38-E356AC8229BA}" destId="{635AFC70-5F5E-42DC-9BC8-D3B902307DB7}" srcOrd="1" destOrd="0" presId="urn:microsoft.com/office/officeart/2018/5/layout/IconCircleLabelList"/>
    <dgm:cxn modelId="{3AF3B484-48C9-4472-B0B1-E3BB09514D33}" type="presParOf" srcId="{433C15F7-9BD4-441B-AA38-E356AC8229BA}" destId="{EB027EA6-A7DE-4125-B1F1-FD974BEFC937}" srcOrd="2" destOrd="0" presId="urn:microsoft.com/office/officeart/2018/5/layout/IconCircleLabelList"/>
    <dgm:cxn modelId="{FD90DC63-03DE-472F-A218-B3DBA2C27952}" type="presParOf" srcId="{EB027EA6-A7DE-4125-B1F1-FD974BEFC937}" destId="{B05639B0-E398-43E1-8C47-0F44AAFD391B}" srcOrd="0" destOrd="0" presId="urn:microsoft.com/office/officeart/2018/5/layout/IconCircleLabelList"/>
    <dgm:cxn modelId="{0CD9C2BD-21EA-46B7-AF77-AE4AEA767272}" type="presParOf" srcId="{EB027EA6-A7DE-4125-B1F1-FD974BEFC937}" destId="{8E4BC87B-5F56-4757-83D6-31FBF609ADF7}" srcOrd="1" destOrd="0" presId="urn:microsoft.com/office/officeart/2018/5/layout/IconCircleLabelList"/>
    <dgm:cxn modelId="{8C468E85-88E9-427F-8897-12A1681DF36E}" type="presParOf" srcId="{EB027EA6-A7DE-4125-B1F1-FD974BEFC937}" destId="{CB18C44A-2D88-4456-987E-F401897180C8}" srcOrd="2" destOrd="0" presId="urn:microsoft.com/office/officeart/2018/5/layout/IconCircleLabelList"/>
    <dgm:cxn modelId="{BD937ED2-C052-405B-86F2-05AF71D273FA}" type="presParOf" srcId="{EB027EA6-A7DE-4125-B1F1-FD974BEFC937}" destId="{8CD6CAB2-0B03-4708-B6A7-7904167B48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145567-63DC-404E-AF23-8635927078F1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C3C876A6-BC97-4529-8644-A5EAE4DA3FF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NHS Staff</a:t>
          </a:r>
        </a:p>
      </dgm:t>
    </dgm:pt>
    <dgm:pt modelId="{A08C985C-2660-417E-AF53-6B640D3985E1}" type="parTrans" cxnId="{8D4271C7-ABBA-4C2A-8D26-BB35A7C4ACBF}">
      <dgm:prSet/>
      <dgm:spPr/>
      <dgm:t>
        <a:bodyPr/>
        <a:lstStyle/>
        <a:p>
          <a:endParaRPr lang="en-GB"/>
        </a:p>
      </dgm:t>
    </dgm:pt>
    <dgm:pt modelId="{558108BD-C24A-4964-BE65-4EE5F8FF0167}" type="sibTrans" cxnId="{8D4271C7-ABBA-4C2A-8D26-BB35A7C4ACBF}">
      <dgm:prSet/>
      <dgm:spPr/>
      <dgm:t>
        <a:bodyPr/>
        <a:lstStyle/>
        <a:p>
          <a:endParaRPr lang="en-GB"/>
        </a:p>
      </dgm:t>
    </dgm:pt>
    <dgm:pt modelId="{76AF2BDE-D065-4508-B57C-4877991F922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Paid Minimum Wages</a:t>
          </a:r>
        </a:p>
      </dgm:t>
    </dgm:pt>
    <dgm:pt modelId="{F3D34CCE-0EE5-4717-9149-1D93C4F0ADA2}" type="parTrans" cxnId="{7A8A3F63-0C66-4EA4-BED0-2FDFB2483BEC}">
      <dgm:prSet/>
      <dgm:spPr/>
      <dgm:t>
        <a:bodyPr/>
        <a:lstStyle/>
        <a:p>
          <a:endParaRPr lang="en-GB"/>
        </a:p>
      </dgm:t>
    </dgm:pt>
    <dgm:pt modelId="{BB01B1D5-F9C6-42D0-A3BB-31DD178C3E70}" type="sibTrans" cxnId="{7A8A3F63-0C66-4EA4-BED0-2FDFB2483BEC}">
      <dgm:prSet/>
      <dgm:spPr/>
      <dgm:t>
        <a:bodyPr/>
        <a:lstStyle/>
        <a:p>
          <a:endParaRPr lang="en-GB"/>
        </a:p>
      </dgm:t>
    </dgm:pt>
    <dgm:pt modelId="{AE2119A0-04CB-4320-A457-1542876FE61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NHS Staff Retention due to pay / Mental Health</a:t>
          </a:r>
        </a:p>
      </dgm:t>
    </dgm:pt>
    <dgm:pt modelId="{E43B3B76-9B7F-42A3-B574-8615C7842FD5}" type="parTrans" cxnId="{FC94B714-CA2E-4413-8DFD-244D9D5FE5B6}">
      <dgm:prSet/>
      <dgm:spPr/>
      <dgm:t>
        <a:bodyPr/>
        <a:lstStyle/>
        <a:p>
          <a:endParaRPr lang="en-GB"/>
        </a:p>
      </dgm:t>
    </dgm:pt>
    <dgm:pt modelId="{A6BA2DB8-AEC7-40E9-81B9-73A3506CF112}" type="sibTrans" cxnId="{FC94B714-CA2E-4413-8DFD-244D9D5FE5B6}">
      <dgm:prSet/>
      <dgm:spPr/>
      <dgm:t>
        <a:bodyPr/>
        <a:lstStyle/>
        <a:p>
          <a:endParaRPr lang="en-GB"/>
        </a:p>
      </dgm:t>
    </dgm:pt>
    <dgm:pt modelId="{AD737451-8149-4E5A-9ABC-37076D4259B5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Lack of people on Rota</a:t>
          </a:r>
        </a:p>
      </dgm:t>
    </dgm:pt>
    <dgm:pt modelId="{0FFA1C05-BA29-40C5-A077-FD8EC36EF1B6}" type="parTrans" cxnId="{62FFDC32-F1A1-41AD-B3B6-33BEEE76C260}">
      <dgm:prSet/>
      <dgm:spPr/>
      <dgm:t>
        <a:bodyPr/>
        <a:lstStyle/>
        <a:p>
          <a:endParaRPr lang="en-GB"/>
        </a:p>
      </dgm:t>
    </dgm:pt>
    <dgm:pt modelId="{EBCF3A42-6E1E-433E-AAEB-EAB0FD47C14E}" type="sibTrans" cxnId="{62FFDC32-F1A1-41AD-B3B6-33BEEE76C260}">
      <dgm:prSet/>
      <dgm:spPr/>
      <dgm:t>
        <a:bodyPr/>
        <a:lstStyle/>
        <a:p>
          <a:endParaRPr lang="en-GB"/>
        </a:p>
      </dgm:t>
    </dgm:pt>
    <dgm:pt modelId="{6C613F26-BF00-4788-8BE9-2E97D04E4D80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of Agency staff workers</a:t>
          </a:r>
        </a:p>
      </dgm:t>
    </dgm:pt>
    <dgm:pt modelId="{08B42D79-A52D-4DD9-9055-49EAF245CB6E}" type="parTrans" cxnId="{8B708FBE-74A2-45D1-85B8-D05E9508BE14}">
      <dgm:prSet/>
      <dgm:spPr/>
      <dgm:t>
        <a:bodyPr/>
        <a:lstStyle/>
        <a:p>
          <a:endParaRPr lang="en-GB"/>
        </a:p>
      </dgm:t>
    </dgm:pt>
    <dgm:pt modelId="{595BA2A8-C0D1-422A-820B-91BE75FF7822}" type="sibTrans" cxnId="{8B708FBE-74A2-45D1-85B8-D05E9508BE14}">
      <dgm:prSet/>
      <dgm:spPr/>
      <dgm:t>
        <a:bodyPr/>
        <a:lstStyle/>
        <a:p>
          <a:endParaRPr lang="en-GB"/>
        </a:p>
      </dgm:t>
    </dgm:pt>
    <dgm:pt modelId="{ABD20D0C-B846-4C3E-B4C7-ACB024BDBA8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Agency Staff gets paid higher wages due to the need of staff</a:t>
          </a:r>
        </a:p>
      </dgm:t>
    </dgm:pt>
    <dgm:pt modelId="{A12768A9-99E3-4294-95CA-F6E6860D511B}" type="parTrans" cxnId="{E26314DE-B5C7-4C70-BCA7-5FCE366EA52A}">
      <dgm:prSet/>
      <dgm:spPr/>
      <dgm:t>
        <a:bodyPr/>
        <a:lstStyle/>
        <a:p>
          <a:endParaRPr lang="en-GB"/>
        </a:p>
      </dgm:t>
    </dgm:pt>
    <dgm:pt modelId="{B3BF27FA-A62E-4D12-B3B8-B13A571C11A8}" type="sibTrans" cxnId="{E26314DE-B5C7-4C70-BCA7-5FCE366EA52A}">
      <dgm:prSet/>
      <dgm:spPr/>
      <dgm:t>
        <a:bodyPr/>
        <a:lstStyle/>
        <a:p>
          <a:endParaRPr lang="en-GB"/>
        </a:p>
      </dgm:t>
    </dgm:pt>
    <dgm:pt modelId="{4AFC40A3-3B7F-4E0F-A35A-F9DA66E79DF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Depleted Financial Resources</a:t>
          </a:r>
        </a:p>
      </dgm:t>
    </dgm:pt>
    <dgm:pt modelId="{A152BF72-463E-48BF-87B7-DB92A8EF7CD9}" type="parTrans" cxnId="{B6A76FDB-22F2-4152-A367-A31A8054AE0D}">
      <dgm:prSet/>
      <dgm:spPr/>
      <dgm:t>
        <a:bodyPr/>
        <a:lstStyle/>
        <a:p>
          <a:endParaRPr lang="en-GB"/>
        </a:p>
      </dgm:t>
    </dgm:pt>
    <dgm:pt modelId="{571F2212-8631-4AA0-8C24-7EAD79053662}" type="sibTrans" cxnId="{B6A76FDB-22F2-4152-A367-A31A8054AE0D}">
      <dgm:prSet/>
      <dgm:spPr/>
      <dgm:t>
        <a:bodyPr/>
        <a:lstStyle/>
        <a:p>
          <a:endParaRPr lang="en-GB"/>
        </a:p>
      </dgm:t>
    </dgm:pt>
    <dgm:pt modelId="{A13FE076-6D5D-456A-8B78-8386F260550B}" type="pres">
      <dgm:prSet presAssocID="{69145567-63DC-404E-AF23-8635927078F1}" presName="cycle" presStyleCnt="0">
        <dgm:presLayoutVars>
          <dgm:dir/>
          <dgm:resizeHandles val="exact"/>
        </dgm:presLayoutVars>
      </dgm:prSet>
      <dgm:spPr/>
    </dgm:pt>
    <dgm:pt modelId="{7BB1D756-9B4B-41A8-BD52-92B08B996349}" type="pres">
      <dgm:prSet presAssocID="{C3C876A6-BC97-4529-8644-A5EAE4DA3FF2}" presName="node" presStyleLbl="node1" presStyleIdx="0" presStyleCnt="7">
        <dgm:presLayoutVars>
          <dgm:bulletEnabled val="1"/>
        </dgm:presLayoutVars>
      </dgm:prSet>
      <dgm:spPr/>
    </dgm:pt>
    <dgm:pt modelId="{0AE298B2-B282-4993-9C0D-3E828C157627}" type="pres">
      <dgm:prSet presAssocID="{C3C876A6-BC97-4529-8644-A5EAE4DA3FF2}" presName="spNode" presStyleCnt="0"/>
      <dgm:spPr/>
    </dgm:pt>
    <dgm:pt modelId="{F3C07C48-968B-4D32-AE8F-5C3CA1D37179}" type="pres">
      <dgm:prSet presAssocID="{558108BD-C24A-4964-BE65-4EE5F8FF0167}" presName="sibTrans" presStyleLbl="sibTrans1D1" presStyleIdx="0" presStyleCnt="7"/>
      <dgm:spPr/>
    </dgm:pt>
    <dgm:pt modelId="{5AB79E0F-917E-4B22-9676-121F8C825D31}" type="pres">
      <dgm:prSet presAssocID="{76AF2BDE-D065-4508-B57C-4877991F922B}" presName="node" presStyleLbl="node1" presStyleIdx="1" presStyleCnt="7">
        <dgm:presLayoutVars>
          <dgm:bulletEnabled val="1"/>
        </dgm:presLayoutVars>
      </dgm:prSet>
      <dgm:spPr/>
    </dgm:pt>
    <dgm:pt modelId="{C193E8E7-4968-4532-BB02-F9EC8EC7EF14}" type="pres">
      <dgm:prSet presAssocID="{76AF2BDE-D065-4508-B57C-4877991F922B}" presName="spNode" presStyleCnt="0"/>
      <dgm:spPr/>
    </dgm:pt>
    <dgm:pt modelId="{385A8AA6-C964-4382-A79D-966F71EDAD02}" type="pres">
      <dgm:prSet presAssocID="{BB01B1D5-F9C6-42D0-A3BB-31DD178C3E70}" presName="sibTrans" presStyleLbl="sibTrans1D1" presStyleIdx="1" presStyleCnt="7"/>
      <dgm:spPr/>
    </dgm:pt>
    <dgm:pt modelId="{B829EBFC-06F2-4F93-B785-8B0A25F062F3}" type="pres">
      <dgm:prSet presAssocID="{AE2119A0-04CB-4320-A457-1542876FE618}" presName="node" presStyleLbl="node1" presStyleIdx="2" presStyleCnt="7">
        <dgm:presLayoutVars>
          <dgm:bulletEnabled val="1"/>
        </dgm:presLayoutVars>
      </dgm:prSet>
      <dgm:spPr/>
    </dgm:pt>
    <dgm:pt modelId="{A3C09380-F5D1-4077-908B-DC2879792B5B}" type="pres">
      <dgm:prSet presAssocID="{AE2119A0-04CB-4320-A457-1542876FE618}" presName="spNode" presStyleCnt="0"/>
      <dgm:spPr/>
    </dgm:pt>
    <dgm:pt modelId="{539ADBC9-19F1-476B-A3F0-68B1470DC9F1}" type="pres">
      <dgm:prSet presAssocID="{A6BA2DB8-AEC7-40E9-81B9-73A3506CF112}" presName="sibTrans" presStyleLbl="sibTrans1D1" presStyleIdx="2" presStyleCnt="7"/>
      <dgm:spPr/>
    </dgm:pt>
    <dgm:pt modelId="{34199ACD-ACAA-4A96-8090-C08CCAD8C458}" type="pres">
      <dgm:prSet presAssocID="{AD737451-8149-4E5A-9ABC-37076D4259B5}" presName="node" presStyleLbl="node1" presStyleIdx="3" presStyleCnt="7">
        <dgm:presLayoutVars>
          <dgm:bulletEnabled val="1"/>
        </dgm:presLayoutVars>
      </dgm:prSet>
      <dgm:spPr/>
    </dgm:pt>
    <dgm:pt modelId="{FF38CA4D-2101-4247-9B78-53D0E2C58FC8}" type="pres">
      <dgm:prSet presAssocID="{AD737451-8149-4E5A-9ABC-37076D4259B5}" presName="spNode" presStyleCnt="0"/>
      <dgm:spPr/>
    </dgm:pt>
    <dgm:pt modelId="{0D1455BE-5749-4111-A261-D7C350BA7CA3}" type="pres">
      <dgm:prSet presAssocID="{EBCF3A42-6E1E-433E-AAEB-EAB0FD47C14E}" presName="sibTrans" presStyleLbl="sibTrans1D1" presStyleIdx="3" presStyleCnt="7"/>
      <dgm:spPr/>
    </dgm:pt>
    <dgm:pt modelId="{92E89B5C-8D81-4E78-A067-5AAFA0D11B3F}" type="pres">
      <dgm:prSet presAssocID="{6C613F26-BF00-4788-8BE9-2E97D04E4D80}" presName="node" presStyleLbl="node1" presStyleIdx="4" presStyleCnt="7">
        <dgm:presLayoutVars>
          <dgm:bulletEnabled val="1"/>
        </dgm:presLayoutVars>
      </dgm:prSet>
      <dgm:spPr/>
    </dgm:pt>
    <dgm:pt modelId="{65739B41-F8CF-424D-A5E4-D190B879F8F7}" type="pres">
      <dgm:prSet presAssocID="{6C613F26-BF00-4788-8BE9-2E97D04E4D80}" presName="spNode" presStyleCnt="0"/>
      <dgm:spPr/>
    </dgm:pt>
    <dgm:pt modelId="{E8D74344-7275-42E5-98BC-C6F68E8729AA}" type="pres">
      <dgm:prSet presAssocID="{595BA2A8-C0D1-422A-820B-91BE75FF7822}" presName="sibTrans" presStyleLbl="sibTrans1D1" presStyleIdx="4" presStyleCnt="7"/>
      <dgm:spPr/>
    </dgm:pt>
    <dgm:pt modelId="{83E5B489-578F-4117-8943-DC3C64991600}" type="pres">
      <dgm:prSet presAssocID="{ABD20D0C-B846-4C3E-B4C7-ACB024BDBA8B}" presName="node" presStyleLbl="node1" presStyleIdx="5" presStyleCnt="7">
        <dgm:presLayoutVars>
          <dgm:bulletEnabled val="1"/>
        </dgm:presLayoutVars>
      </dgm:prSet>
      <dgm:spPr/>
    </dgm:pt>
    <dgm:pt modelId="{60EF8987-AD1F-441A-9973-73EE77D33CE7}" type="pres">
      <dgm:prSet presAssocID="{ABD20D0C-B846-4C3E-B4C7-ACB024BDBA8B}" presName="spNode" presStyleCnt="0"/>
      <dgm:spPr/>
    </dgm:pt>
    <dgm:pt modelId="{41ADBF4A-6FFF-4B73-BFAC-E6DF332A46B5}" type="pres">
      <dgm:prSet presAssocID="{B3BF27FA-A62E-4D12-B3B8-B13A571C11A8}" presName="sibTrans" presStyleLbl="sibTrans1D1" presStyleIdx="5" presStyleCnt="7"/>
      <dgm:spPr/>
    </dgm:pt>
    <dgm:pt modelId="{E9F7F164-B60A-4804-83A8-551CF7EFEA1B}" type="pres">
      <dgm:prSet presAssocID="{4AFC40A3-3B7F-4E0F-A35A-F9DA66E79DF2}" presName="node" presStyleLbl="node1" presStyleIdx="6" presStyleCnt="7">
        <dgm:presLayoutVars>
          <dgm:bulletEnabled val="1"/>
        </dgm:presLayoutVars>
      </dgm:prSet>
      <dgm:spPr/>
    </dgm:pt>
    <dgm:pt modelId="{5CC2D7E7-7511-4F5F-9033-3445931FDA23}" type="pres">
      <dgm:prSet presAssocID="{4AFC40A3-3B7F-4E0F-A35A-F9DA66E79DF2}" presName="spNode" presStyleCnt="0"/>
      <dgm:spPr/>
    </dgm:pt>
    <dgm:pt modelId="{442C034D-2ED1-4DAE-A5E2-7B9B88E7A65D}" type="pres">
      <dgm:prSet presAssocID="{571F2212-8631-4AA0-8C24-7EAD79053662}" presName="sibTrans" presStyleLbl="sibTrans1D1" presStyleIdx="6" presStyleCnt="7"/>
      <dgm:spPr/>
    </dgm:pt>
  </dgm:ptLst>
  <dgm:cxnLst>
    <dgm:cxn modelId="{DAC29811-63AF-485C-96C1-8C85DE406C43}" type="presOf" srcId="{76AF2BDE-D065-4508-B57C-4877991F922B}" destId="{5AB79E0F-917E-4B22-9676-121F8C825D31}" srcOrd="0" destOrd="0" presId="urn:microsoft.com/office/officeart/2005/8/layout/cycle5"/>
    <dgm:cxn modelId="{D2CF5214-E1AA-4E2B-B2C1-94C8D7EECB2B}" type="presOf" srcId="{4AFC40A3-3B7F-4E0F-A35A-F9DA66E79DF2}" destId="{E9F7F164-B60A-4804-83A8-551CF7EFEA1B}" srcOrd="0" destOrd="0" presId="urn:microsoft.com/office/officeart/2005/8/layout/cycle5"/>
    <dgm:cxn modelId="{FC94B714-CA2E-4413-8DFD-244D9D5FE5B6}" srcId="{69145567-63DC-404E-AF23-8635927078F1}" destId="{AE2119A0-04CB-4320-A457-1542876FE618}" srcOrd="2" destOrd="0" parTransId="{E43B3B76-9B7F-42A3-B574-8615C7842FD5}" sibTransId="{A6BA2DB8-AEC7-40E9-81B9-73A3506CF112}"/>
    <dgm:cxn modelId="{CC3A5116-C0B2-42B0-B3E0-B828BCE40ED1}" type="presOf" srcId="{A6BA2DB8-AEC7-40E9-81B9-73A3506CF112}" destId="{539ADBC9-19F1-476B-A3F0-68B1470DC9F1}" srcOrd="0" destOrd="0" presId="urn:microsoft.com/office/officeart/2005/8/layout/cycle5"/>
    <dgm:cxn modelId="{D4696C2D-62FC-4419-B8D1-4D1392F196F6}" type="presOf" srcId="{C3C876A6-BC97-4529-8644-A5EAE4DA3FF2}" destId="{7BB1D756-9B4B-41A8-BD52-92B08B996349}" srcOrd="0" destOrd="0" presId="urn:microsoft.com/office/officeart/2005/8/layout/cycle5"/>
    <dgm:cxn modelId="{62FFDC32-F1A1-41AD-B3B6-33BEEE76C260}" srcId="{69145567-63DC-404E-AF23-8635927078F1}" destId="{AD737451-8149-4E5A-9ABC-37076D4259B5}" srcOrd="3" destOrd="0" parTransId="{0FFA1C05-BA29-40C5-A077-FD8EC36EF1B6}" sibTransId="{EBCF3A42-6E1E-433E-AAEB-EAB0FD47C14E}"/>
    <dgm:cxn modelId="{DB828D5E-FBC4-40C6-AF0C-47879C4761BF}" type="presOf" srcId="{AE2119A0-04CB-4320-A457-1542876FE618}" destId="{B829EBFC-06F2-4F93-B785-8B0A25F062F3}" srcOrd="0" destOrd="0" presId="urn:microsoft.com/office/officeart/2005/8/layout/cycle5"/>
    <dgm:cxn modelId="{66C7DC5E-D97D-46C9-B72F-364D9367A859}" type="presOf" srcId="{EBCF3A42-6E1E-433E-AAEB-EAB0FD47C14E}" destId="{0D1455BE-5749-4111-A261-D7C350BA7CA3}" srcOrd="0" destOrd="0" presId="urn:microsoft.com/office/officeart/2005/8/layout/cycle5"/>
    <dgm:cxn modelId="{7A8A3F63-0C66-4EA4-BED0-2FDFB2483BEC}" srcId="{69145567-63DC-404E-AF23-8635927078F1}" destId="{76AF2BDE-D065-4508-B57C-4877991F922B}" srcOrd="1" destOrd="0" parTransId="{F3D34CCE-0EE5-4717-9149-1D93C4F0ADA2}" sibTransId="{BB01B1D5-F9C6-42D0-A3BB-31DD178C3E70}"/>
    <dgm:cxn modelId="{0875C663-6F13-412E-AA66-365622D71271}" type="presOf" srcId="{AD737451-8149-4E5A-9ABC-37076D4259B5}" destId="{34199ACD-ACAA-4A96-8090-C08CCAD8C458}" srcOrd="0" destOrd="0" presId="urn:microsoft.com/office/officeart/2005/8/layout/cycle5"/>
    <dgm:cxn modelId="{7BFE6847-4C0A-41BA-8BA9-74374AD5B5EF}" type="presOf" srcId="{6C613F26-BF00-4788-8BE9-2E97D04E4D80}" destId="{92E89B5C-8D81-4E78-A067-5AAFA0D11B3F}" srcOrd="0" destOrd="0" presId="urn:microsoft.com/office/officeart/2005/8/layout/cycle5"/>
    <dgm:cxn modelId="{2AE11176-0B42-4E97-B906-61FE222D22F0}" type="presOf" srcId="{571F2212-8631-4AA0-8C24-7EAD79053662}" destId="{442C034D-2ED1-4DAE-A5E2-7B9B88E7A65D}" srcOrd="0" destOrd="0" presId="urn:microsoft.com/office/officeart/2005/8/layout/cycle5"/>
    <dgm:cxn modelId="{FD11D27D-EBCE-4B0E-9C3B-1A298DB74394}" type="presOf" srcId="{558108BD-C24A-4964-BE65-4EE5F8FF0167}" destId="{F3C07C48-968B-4D32-AE8F-5C3CA1D37179}" srcOrd="0" destOrd="0" presId="urn:microsoft.com/office/officeart/2005/8/layout/cycle5"/>
    <dgm:cxn modelId="{DC6C4086-9DC7-4FBD-98EC-1F920BD4D546}" type="presOf" srcId="{595BA2A8-C0D1-422A-820B-91BE75FF7822}" destId="{E8D74344-7275-42E5-98BC-C6F68E8729AA}" srcOrd="0" destOrd="0" presId="urn:microsoft.com/office/officeart/2005/8/layout/cycle5"/>
    <dgm:cxn modelId="{BAE6A890-49E1-49E3-9008-3823BCCDCD02}" type="presOf" srcId="{BB01B1D5-F9C6-42D0-A3BB-31DD178C3E70}" destId="{385A8AA6-C964-4382-A79D-966F71EDAD02}" srcOrd="0" destOrd="0" presId="urn:microsoft.com/office/officeart/2005/8/layout/cycle5"/>
    <dgm:cxn modelId="{27E80C99-1074-404F-997E-1BBE4C2D3251}" type="presOf" srcId="{69145567-63DC-404E-AF23-8635927078F1}" destId="{A13FE076-6D5D-456A-8B78-8386F260550B}" srcOrd="0" destOrd="0" presId="urn:microsoft.com/office/officeart/2005/8/layout/cycle5"/>
    <dgm:cxn modelId="{6677A8AE-417B-42F2-9FF7-C65ED23A1672}" type="presOf" srcId="{ABD20D0C-B846-4C3E-B4C7-ACB024BDBA8B}" destId="{83E5B489-578F-4117-8943-DC3C64991600}" srcOrd="0" destOrd="0" presId="urn:microsoft.com/office/officeart/2005/8/layout/cycle5"/>
    <dgm:cxn modelId="{8B708FBE-74A2-45D1-85B8-D05E9508BE14}" srcId="{69145567-63DC-404E-AF23-8635927078F1}" destId="{6C613F26-BF00-4788-8BE9-2E97D04E4D80}" srcOrd="4" destOrd="0" parTransId="{08B42D79-A52D-4DD9-9055-49EAF245CB6E}" sibTransId="{595BA2A8-C0D1-422A-820B-91BE75FF7822}"/>
    <dgm:cxn modelId="{8D4271C7-ABBA-4C2A-8D26-BB35A7C4ACBF}" srcId="{69145567-63DC-404E-AF23-8635927078F1}" destId="{C3C876A6-BC97-4529-8644-A5EAE4DA3FF2}" srcOrd="0" destOrd="0" parTransId="{A08C985C-2660-417E-AF53-6B640D3985E1}" sibTransId="{558108BD-C24A-4964-BE65-4EE5F8FF0167}"/>
    <dgm:cxn modelId="{B6A76FDB-22F2-4152-A367-A31A8054AE0D}" srcId="{69145567-63DC-404E-AF23-8635927078F1}" destId="{4AFC40A3-3B7F-4E0F-A35A-F9DA66E79DF2}" srcOrd="6" destOrd="0" parTransId="{A152BF72-463E-48BF-87B7-DB92A8EF7CD9}" sibTransId="{571F2212-8631-4AA0-8C24-7EAD79053662}"/>
    <dgm:cxn modelId="{E26314DE-B5C7-4C70-BCA7-5FCE366EA52A}" srcId="{69145567-63DC-404E-AF23-8635927078F1}" destId="{ABD20D0C-B846-4C3E-B4C7-ACB024BDBA8B}" srcOrd="5" destOrd="0" parTransId="{A12768A9-99E3-4294-95CA-F6E6860D511B}" sibTransId="{B3BF27FA-A62E-4D12-B3B8-B13A571C11A8}"/>
    <dgm:cxn modelId="{FEB4C5EF-0DCE-4EE2-A345-CBD433916A87}" type="presOf" srcId="{B3BF27FA-A62E-4D12-B3B8-B13A571C11A8}" destId="{41ADBF4A-6FFF-4B73-BFAC-E6DF332A46B5}" srcOrd="0" destOrd="0" presId="urn:microsoft.com/office/officeart/2005/8/layout/cycle5"/>
    <dgm:cxn modelId="{CCE88A80-20AE-4FA5-9FDE-C94FEFD51C8F}" type="presParOf" srcId="{A13FE076-6D5D-456A-8B78-8386F260550B}" destId="{7BB1D756-9B4B-41A8-BD52-92B08B996349}" srcOrd="0" destOrd="0" presId="urn:microsoft.com/office/officeart/2005/8/layout/cycle5"/>
    <dgm:cxn modelId="{50CA9A1C-D1C5-4CC3-B651-D888173787DA}" type="presParOf" srcId="{A13FE076-6D5D-456A-8B78-8386F260550B}" destId="{0AE298B2-B282-4993-9C0D-3E828C157627}" srcOrd="1" destOrd="0" presId="urn:microsoft.com/office/officeart/2005/8/layout/cycle5"/>
    <dgm:cxn modelId="{BFE176DD-54C2-4656-82F3-EB3C11D0B825}" type="presParOf" srcId="{A13FE076-6D5D-456A-8B78-8386F260550B}" destId="{F3C07C48-968B-4D32-AE8F-5C3CA1D37179}" srcOrd="2" destOrd="0" presId="urn:microsoft.com/office/officeart/2005/8/layout/cycle5"/>
    <dgm:cxn modelId="{37CCA49A-5543-4C2E-86A7-E60EEB86F8D4}" type="presParOf" srcId="{A13FE076-6D5D-456A-8B78-8386F260550B}" destId="{5AB79E0F-917E-4B22-9676-121F8C825D31}" srcOrd="3" destOrd="0" presId="urn:microsoft.com/office/officeart/2005/8/layout/cycle5"/>
    <dgm:cxn modelId="{8C4C15FA-A4D4-426E-BF0F-C375A561A5A6}" type="presParOf" srcId="{A13FE076-6D5D-456A-8B78-8386F260550B}" destId="{C193E8E7-4968-4532-BB02-F9EC8EC7EF14}" srcOrd="4" destOrd="0" presId="urn:microsoft.com/office/officeart/2005/8/layout/cycle5"/>
    <dgm:cxn modelId="{57F9AE43-5490-475C-B67C-F53C535519D2}" type="presParOf" srcId="{A13FE076-6D5D-456A-8B78-8386F260550B}" destId="{385A8AA6-C964-4382-A79D-966F71EDAD02}" srcOrd="5" destOrd="0" presId="urn:microsoft.com/office/officeart/2005/8/layout/cycle5"/>
    <dgm:cxn modelId="{12C2A608-3384-4146-90C3-4D4947297FEA}" type="presParOf" srcId="{A13FE076-6D5D-456A-8B78-8386F260550B}" destId="{B829EBFC-06F2-4F93-B785-8B0A25F062F3}" srcOrd="6" destOrd="0" presId="urn:microsoft.com/office/officeart/2005/8/layout/cycle5"/>
    <dgm:cxn modelId="{94A9B1F8-A5D6-4C2D-9413-2C5F91308D82}" type="presParOf" srcId="{A13FE076-6D5D-456A-8B78-8386F260550B}" destId="{A3C09380-F5D1-4077-908B-DC2879792B5B}" srcOrd="7" destOrd="0" presId="urn:microsoft.com/office/officeart/2005/8/layout/cycle5"/>
    <dgm:cxn modelId="{0408D487-3D81-403E-83C3-4D1F61BBAC33}" type="presParOf" srcId="{A13FE076-6D5D-456A-8B78-8386F260550B}" destId="{539ADBC9-19F1-476B-A3F0-68B1470DC9F1}" srcOrd="8" destOrd="0" presId="urn:microsoft.com/office/officeart/2005/8/layout/cycle5"/>
    <dgm:cxn modelId="{6FFE1E91-FF5D-49FE-93C2-F8E692BD2CE5}" type="presParOf" srcId="{A13FE076-6D5D-456A-8B78-8386F260550B}" destId="{34199ACD-ACAA-4A96-8090-C08CCAD8C458}" srcOrd="9" destOrd="0" presId="urn:microsoft.com/office/officeart/2005/8/layout/cycle5"/>
    <dgm:cxn modelId="{DC3DD56C-DE66-4E3A-97E7-FDF5C0B803EF}" type="presParOf" srcId="{A13FE076-6D5D-456A-8B78-8386F260550B}" destId="{FF38CA4D-2101-4247-9B78-53D0E2C58FC8}" srcOrd="10" destOrd="0" presId="urn:microsoft.com/office/officeart/2005/8/layout/cycle5"/>
    <dgm:cxn modelId="{E32F69EA-F8FD-4427-BE1A-C650A68B79C9}" type="presParOf" srcId="{A13FE076-6D5D-456A-8B78-8386F260550B}" destId="{0D1455BE-5749-4111-A261-D7C350BA7CA3}" srcOrd="11" destOrd="0" presId="urn:microsoft.com/office/officeart/2005/8/layout/cycle5"/>
    <dgm:cxn modelId="{8888AB55-8DAF-43D6-ADF0-7FDD403B0623}" type="presParOf" srcId="{A13FE076-6D5D-456A-8B78-8386F260550B}" destId="{92E89B5C-8D81-4E78-A067-5AAFA0D11B3F}" srcOrd="12" destOrd="0" presId="urn:microsoft.com/office/officeart/2005/8/layout/cycle5"/>
    <dgm:cxn modelId="{C49C11CF-9459-4D82-B146-2FDE826BE546}" type="presParOf" srcId="{A13FE076-6D5D-456A-8B78-8386F260550B}" destId="{65739B41-F8CF-424D-A5E4-D190B879F8F7}" srcOrd="13" destOrd="0" presId="urn:microsoft.com/office/officeart/2005/8/layout/cycle5"/>
    <dgm:cxn modelId="{62A39FA5-57B2-4917-9D24-52045A19DD0A}" type="presParOf" srcId="{A13FE076-6D5D-456A-8B78-8386F260550B}" destId="{E8D74344-7275-42E5-98BC-C6F68E8729AA}" srcOrd="14" destOrd="0" presId="urn:microsoft.com/office/officeart/2005/8/layout/cycle5"/>
    <dgm:cxn modelId="{40648FEA-AF43-4062-8180-8A7A82E9A845}" type="presParOf" srcId="{A13FE076-6D5D-456A-8B78-8386F260550B}" destId="{83E5B489-578F-4117-8943-DC3C64991600}" srcOrd="15" destOrd="0" presId="urn:microsoft.com/office/officeart/2005/8/layout/cycle5"/>
    <dgm:cxn modelId="{E790664F-45B6-4EA4-AEB9-4D4DA7C089C0}" type="presParOf" srcId="{A13FE076-6D5D-456A-8B78-8386F260550B}" destId="{60EF8987-AD1F-441A-9973-73EE77D33CE7}" srcOrd="16" destOrd="0" presId="urn:microsoft.com/office/officeart/2005/8/layout/cycle5"/>
    <dgm:cxn modelId="{6AD2999D-3447-48C7-AB41-4C10BEBFC60A}" type="presParOf" srcId="{A13FE076-6D5D-456A-8B78-8386F260550B}" destId="{41ADBF4A-6FFF-4B73-BFAC-E6DF332A46B5}" srcOrd="17" destOrd="0" presId="urn:microsoft.com/office/officeart/2005/8/layout/cycle5"/>
    <dgm:cxn modelId="{14FBAA66-4E02-4070-B93B-FCB42AF44FE4}" type="presParOf" srcId="{A13FE076-6D5D-456A-8B78-8386F260550B}" destId="{E9F7F164-B60A-4804-83A8-551CF7EFEA1B}" srcOrd="18" destOrd="0" presId="urn:microsoft.com/office/officeart/2005/8/layout/cycle5"/>
    <dgm:cxn modelId="{9A019065-9918-45AA-AB7F-B90005B2C754}" type="presParOf" srcId="{A13FE076-6D5D-456A-8B78-8386F260550B}" destId="{5CC2D7E7-7511-4F5F-9033-3445931FDA23}" srcOrd="19" destOrd="0" presId="urn:microsoft.com/office/officeart/2005/8/layout/cycle5"/>
    <dgm:cxn modelId="{5A7FD17A-0C67-4233-A527-78B911E898EA}" type="presParOf" srcId="{A13FE076-6D5D-456A-8B78-8386F260550B}" destId="{442C034D-2ED1-4DAE-A5E2-7B9B88E7A65D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601A2F-2B80-4B8F-9785-D209E01D33C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E38B62-6104-405B-ABFC-7C81734D220D}">
      <dgm:prSet/>
      <dgm:spPr/>
      <dgm:t>
        <a:bodyPr/>
        <a:lstStyle/>
        <a:p>
          <a:pPr>
            <a:defRPr cap="all"/>
          </a:pPr>
          <a:r>
            <a:rPr lang="en-GB"/>
            <a:t>One third of the total NHS Staff Retires every 10 years </a:t>
          </a:r>
          <a:endParaRPr lang="en-US"/>
        </a:p>
      </dgm:t>
    </dgm:pt>
    <dgm:pt modelId="{7AA06BED-83B1-4AE6-BAE9-9D80E1710409}" type="parTrans" cxnId="{CD018070-A199-452C-B045-A3CF5ADD9EFD}">
      <dgm:prSet/>
      <dgm:spPr/>
      <dgm:t>
        <a:bodyPr/>
        <a:lstStyle/>
        <a:p>
          <a:endParaRPr lang="en-US"/>
        </a:p>
      </dgm:t>
    </dgm:pt>
    <dgm:pt modelId="{A716B6CD-A7A8-4C9B-9F0E-6B5D21A091E1}" type="sibTrans" cxnId="{CD018070-A199-452C-B045-A3CF5ADD9EFD}">
      <dgm:prSet/>
      <dgm:spPr/>
      <dgm:t>
        <a:bodyPr/>
        <a:lstStyle/>
        <a:p>
          <a:endParaRPr lang="en-US"/>
        </a:p>
      </dgm:t>
    </dgm:pt>
    <dgm:pt modelId="{990D1A9E-6BF1-4F2A-88A4-A741C6FD88B3}">
      <dgm:prSet/>
      <dgm:spPr/>
      <dgm:t>
        <a:bodyPr/>
        <a:lstStyle/>
        <a:p>
          <a:pPr>
            <a:defRPr cap="all"/>
          </a:pPr>
          <a:r>
            <a:rPr lang="en-GB"/>
            <a:t>Currently 40,000 nurse vacancies</a:t>
          </a:r>
          <a:endParaRPr lang="en-US"/>
        </a:p>
      </dgm:t>
    </dgm:pt>
    <dgm:pt modelId="{592DA2A9-A726-4A80-B17D-72F7B8B3B5EE}" type="parTrans" cxnId="{60E7B364-D914-4C04-8FA8-279A53EE13D8}">
      <dgm:prSet/>
      <dgm:spPr/>
      <dgm:t>
        <a:bodyPr/>
        <a:lstStyle/>
        <a:p>
          <a:endParaRPr lang="en-US"/>
        </a:p>
      </dgm:t>
    </dgm:pt>
    <dgm:pt modelId="{EAC7D6EA-F99F-403A-8E36-708399142827}" type="sibTrans" cxnId="{60E7B364-D914-4C04-8FA8-279A53EE13D8}">
      <dgm:prSet/>
      <dgm:spPr/>
      <dgm:t>
        <a:bodyPr/>
        <a:lstStyle/>
        <a:p>
          <a:endParaRPr lang="en-US"/>
        </a:p>
      </dgm:t>
    </dgm:pt>
    <dgm:pt modelId="{94F98BC4-6DD8-471E-8EDC-E12342871110}">
      <dgm:prSet/>
      <dgm:spPr/>
      <dgm:t>
        <a:bodyPr/>
        <a:lstStyle/>
        <a:p>
          <a:pPr>
            <a:defRPr cap="all"/>
          </a:pPr>
          <a:r>
            <a:rPr lang="en-GB" b="1">
              <a:hlinkClick xmlns:r="http://schemas.openxmlformats.org/officeDocument/2006/relationships" r:id="rId1"/>
            </a:rPr>
            <a:t>Warned vacancies could rise to 70,000 within five years and 100,000 in 10</a:t>
          </a:r>
          <a:endParaRPr lang="en-US"/>
        </a:p>
      </dgm:t>
    </dgm:pt>
    <dgm:pt modelId="{750DC3C3-E7B9-4105-98D5-F1142805286A}" type="parTrans" cxnId="{7BF42A3F-E271-4ECF-AF06-0E8BE379BDA9}">
      <dgm:prSet/>
      <dgm:spPr/>
      <dgm:t>
        <a:bodyPr/>
        <a:lstStyle/>
        <a:p>
          <a:endParaRPr lang="en-US"/>
        </a:p>
      </dgm:t>
    </dgm:pt>
    <dgm:pt modelId="{CB4A4B31-B2D8-4784-B50D-93F9DFD94915}" type="sibTrans" cxnId="{7BF42A3F-E271-4ECF-AF06-0E8BE379BDA9}">
      <dgm:prSet/>
      <dgm:spPr/>
      <dgm:t>
        <a:bodyPr/>
        <a:lstStyle/>
        <a:p>
          <a:endParaRPr lang="en-US"/>
        </a:p>
      </dgm:t>
    </dgm:pt>
    <dgm:pt modelId="{DE69ECAD-3CD7-4E31-8EC3-3BE1EB14B306}" type="pres">
      <dgm:prSet presAssocID="{EA601A2F-2B80-4B8F-9785-D209E01D33C7}" presName="root" presStyleCnt="0">
        <dgm:presLayoutVars>
          <dgm:dir/>
          <dgm:resizeHandles val="exact"/>
        </dgm:presLayoutVars>
      </dgm:prSet>
      <dgm:spPr/>
    </dgm:pt>
    <dgm:pt modelId="{A47C82DF-2893-42A2-8D8A-07207BDB4FE1}" type="pres">
      <dgm:prSet presAssocID="{F3E38B62-6104-405B-ABFC-7C81734D220D}" presName="compNode" presStyleCnt="0"/>
      <dgm:spPr/>
    </dgm:pt>
    <dgm:pt modelId="{2DCF5A98-39F1-4049-B352-3AD2F271014B}" type="pres">
      <dgm:prSet presAssocID="{F3E38B62-6104-405B-ABFC-7C81734D220D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305EAC6-4A2A-421E-9C28-519EBAB605DC}" type="pres">
      <dgm:prSet presAssocID="{F3E38B62-6104-405B-ABFC-7C81734D220D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361D8EE-ED6D-466C-A40A-7F490A968D69}" type="pres">
      <dgm:prSet presAssocID="{F3E38B62-6104-405B-ABFC-7C81734D220D}" presName="spaceRect" presStyleCnt="0"/>
      <dgm:spPr/>
    </dgm:pt>
    <dgm:pt modelId="{03EA8E58-BE18-4786-93DD-52F4E94B454C}" type="pres">
      <dgm:prSet presAssocID="{F3E38B62-6104-405B-ABFC-7C81734D220D}" presName="textRect" presStyleLbl="revTx" presStyleIdx="0" presStyleCnt="3">
        <dgm:presLayoutVars>
          <dgm:chMax val="1"/>
          <dgm:chPref val="1"/>
        </dgm:presLayoutVars>
      </dgm:prSet>
      <dgm:spPr/>
    </dgm:pt>
    <dgm:pt modelId="{9FCC4276-D4A6-4A94-8184-603F79A541CE}" type="pres">
      <dgm:prSet presAssocID="{A716B6CD-A7A8-4C9B-9F0E-6B5D21A091E1}" presName="sibTrans" presStyleCnt="0"/>
      <dgm:spPr/>
    </dgm:pt>
    <dgm:pt modelId="{E5DAA66A-3E86-4AA5-BED3-181B94FC465C}" type="pres">
      <dgm:prSet presAssocID="{990D1A9E-6BF1-4F2A-88A4-A741C6FD88B3}" presName="compNode" presStyleCnt="0"/>
      <dgm:spPr/>
    </dgm:pt>
    <dgm:pt modelId="{A7CDDE52-C906-42D9-A2F9-5FF0C0C8EE29}" type="pres">
      <dgm:prSet presAssocID="{990D1A9E-6BF1-4F2A-88A4-A741C6FD88B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54FC226-5B75-44E7-9D86-B737AD738141}" type="pres">
      <dgm:prSet presAssocID="{990D1A9E-6BF1-4F2A-88A4-A741C6FD88B3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D3EDE89-8BDE-4C93-AAFA-EDE879895A38}" type="pres">
      <dgm:prSet presAssocID="{990D1A9E-6BF1-4F2A-88A4-A741C6FD88B3}" presName="spaceRect" presStyleCnt="0"/>
      <dgm:spPr/>
    </dgm:pt>
    <dgm:pt modelId="{1A0381B1-6BA9-4918-B0F0-1F67DC64F82B}" type="pres">
      <dgm:prSet presAssocID="{990D1A9E-6BF1-4F2A-88A4-A741C6FD88B3}" presName="textRect" presStyleLbl="revTx" presStyleIdx="1" presStyleCnt="3">
        <dgm:presLayoutVars>
          <dgm:chMax val="1"/>
          <dgm:chPref val="1"/>
        </dgm:presLayoutVars>
      </dgm:prSet>
      <dgm:spPr/>
    </dgm:pt>
    <dgm:pt modelId="{CC1D9600-D52C-4997-9A42-520BE7DFFFFD}" type="pres">
      <dgm:prSet presAssocID="{EAC7D6EA-F99F-403A-8E36-708399142827}" presName="sibTrans" presStyleCnt="0"/>
      <dgm:spPr/>
    </dgm:pt>
    <dgm:pt modelId="{425ECC88-B65F-4D1B-8F64-E3CFE289835E}" type="pres">
      <dgm:prSet presAssocID="{94F98BC4-6DD8-471E-8EDC-E12342871110}" presName="compNode" presStyleCnt="0"/>
      <dgm:spPr/>
    </dgm:pt>
    <dgm:pt modelId="{2BE0AC9D-5007-4F59-9DFB-8D753F5014E6}" type="pres">
      <dgm:prSet presAssocID="{94F98BC4-6DD8-471E-8EDC-E1234287111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98C448C-8BBD-4E28-9BB5-43393DF013B6}" type="pres">
      <dgm:prSet presAssocID="{94F98BC4-6DD8-471E-8EDC-E12342871110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8B8963D-D941-4E53-B3CB-97A65A021A5A}" type="pres">
      <dgm:prSet presAssocID="{94F98BC4-6DD8-471E-8EDC-E12342871110}" presName="spaceRect" presStyleCnt="0"/>
      <dgm:spPr/>
    </dgm:pt>
    <dgm:pt modelId="{C98BD233-7EC2-4353-9ABE-158798AD3432}" type="pres">
      <dgm:prSet presAssocID="{94F98BC4-6DD8-471E-8EDC-E1234287111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7CD9C35-8FCC-479C-BC13-6C91A4B459C7}" type="presOf" srcId="{EA601A2F-2B80-4B8F-9785-D209E01D33C7}" destId="{DE69ECAD-3CD7-4E31-8EC3-3BE1EB14B306}" srcOrd="0" destOrd="0" presId="urn:microsoft.com/office/officeart/2018/5/layout/IconLeafLabelList"/>
    <dgm:cxn modelId="{7BF42A3F-E271-4ECF-AF06-0E8BE379BDA9}" srcId="{EA601A2F-2B80-4B8F-9785-D209E01D33C7}" destId="{94F98BC4-6DD8-471E-8EDC-E12342871110}" srcOrd="2" destOrd="0" parTransId="{750DC3C3-E7B9-4105-98D5-F1142805286A}" sibTransId="{CB4A4B31-B2D8-4784-B50D-93F9DFD94915}"/>
    <dgm:cxn modelId="{60E7B364-D914-4C04-8FA8-279A53EE13D8}" srcId="{EA601A2F-2B80-4B8F-9785-D209E01D33C7}" destId="{990D1A9E-6BF1-4F2A-88A4-A741C6FD88B3}" srcOrd="1" destOrd="0" parTransId="{592DA2A9-A726-4A80-B17D-72F7B8B3B5EE}" sibTransId="{EAC7D6EA-F99F-403A-8E36-708399142827}"/>
    <dgm:cxn modelId="{5D216D6E-C5CF-4612-9003-1EEBB41B2DD3}" type="presOf" srcId="{990D1A9E-6BF1-4F2A-88A4-A741C6FD88B3}" destId="{1A0381B1-6BA9-4918-B0F0-1F67DC64F82B}" srcOrd="0" destOrd="0" presId="urn:microsoft.com/office/officeart/2018/5/layout/IconLeafLabelList"/>
    <dgm:cxn modelId="{CD018070-A199-452C-B045-A3CF5ADD9EFD}" srcId="{EA601A2F-2B80-4B8F-9785-D209E01D33C7}" destId="{F3E38B62-6104-405B-ABFC-7C81734D220D}" srcOrd="0" destOrd="0" parTransId="{7AA06BED-83B1-4AE6-BAE9-9D80E1710409}" sibTransId="{A716B6CD-A7A8-4C9B-9F0E-6B5D21A091E1}"/>
    <dgm:cxn modelId="{01577954-6210-4F5E-86D7-9ED4BC923C39}" type="presOf" srcId="{94F98BC4-6DD8-471E-8EDC-E12342871110}" destId="{C98BD233-7EC2-4353-9ABE-158798AD3432}" srcOrd="0" destOrd="0" presId="urn:microsoft.com/office/officeart/2018/5/layout/IconLeafLabelList"/>
    <dgm:cxn modelId="{659BD159-AE8C-4762-B310-9469630E0EAE}" type="presOf" srcId="{F3E38B62-6104-405B-ABFC-7C81734D220D}" destId="{03EA8E58-BE18-4786-93DD-52F4E94B454C}" srcOrd="0" destOrd="0" presId="urn:microsoft.com/office/officeart/2018/5/layout/IconLeafLabelList"/>
    <dgm:cxn modelId="{9823358D-039F-45BD-97F9-356BECD27A84}" type="presParOf" srcId="{DE69ECAD-3CD7-4E31-8EC3-3BE1EB14B306}" destId="{A47C82DF-2893-42A2-8D8A-07207BDB4FE1}" srcOrd="0" destOrd="0" presId="urn:microsoft.com/office/officeart/2018/5/layout/IconLeafLabelList"/>
    <dgm:cxn modelId="{B721D3A3-91EF-4679-930F-BDE3D0EB6CF8}" type="presParOf" srcId="{A47C82DF-2893-42A2-8D8A-07207BDB4FE1}" destId="{2DCF5A98-39F1-4049-B352-3AD2F271014B}" srcOrd="0" destOrd="0" presId="urn:microsoft.com/office/officeart/2018/5/layout/IconLeafLabelList"/>
    <dgm:cxn modelId="{07B80396-7C14-493D-900B-B479AF3CDF37}" type="presParOf" srcId="{A47C82DF-2893-42A2-8D8A-07207BDB4FE1}" destId="{C305EAC6-4A2A-421E-9C28-519EBAB605DC}" srcOrd="1" destOrd="0" presId="urn:microsoft.com/office/officeart/2018/5/layout/IconLeafLabelList"/>
    <dgm:cxn modelId="{B1FBBBC4-72B8-4B9E-9995-1D32E6DF597A}" type="presParOf" srcId="{A47C82DF-2893-42A2-8D8A-07207BDB4FE1}" destId="{D361D8EE-ED6D-466C-A40A-7F490A968D69}" srcOrd="2" destOrd="0" presId="urn:microsoft.com/office/officeart/2018/5/layout/IconLeafLabelList"/>
    <dgm:cxn modelId="{6AD0F42F-27F0-4BC9-A5C3-3E36C1385DA7}" type="presParOf" srcId="{A47C82DF-2893-42A2-8D8A-07207BDB4FE1}" destId="{03EA8E58-BE18-4786-93DD-52F4E94B454C}" srcOrd="3" destOrd="0" presId="urn:microsoft.com/office/officeart/2018/5/layout/IconLeafLabelList"/>
    <dgm:cxn modelId="{04CE7FC7-381D-4270-BA07-2944205ED14D}" type="presParOf" srcId="{DE69ECAD-3CD7-4E31-8EC3-3BE1EB14B306}" destId="{9FCC4276-D4A6-4A94-8184-603F79A541CE}" srcOrd="1" destOrd="0" presId="urn:microsoft.com/office/officeart/2018/5/layout/IconLeafLabelList"/>
    <dgm:cxn modelId="{8AE2BC80-31C5-4086-9C69-5C4D8B28F465}" type="presParOf" srcId="{DE69ECAD-3CD7-4E31-8EC3-3BE1EB14B306}" destId="{E5DAA66A-3E86-4AA5-BED3-181B94FC465C}" srcOrd="2" destOrd="0" presId="urn:microsoft.com/office/officeart/2018/5/layout/IconLeafLabelList"/>
    <dgm:cxn modelId="{32FF5BDD-2E9F-4CD8-A67A-7D426AA38525}" type="presParOf" srcId="{E5DAA66A-3E86-4AA5-BED3-181B94FC465C}" destId="{A7CDDE52-C906-42D9-A2F9-5FF0C0C8EE29}" srcOrd="0" destOrd="0" presId="urn:microsoft.com/office/officeart/2018/5/layout/IconLeafLabelList"/>
    <dgm:cxn modelId="{05B0CDDF-1968-4DA6-8911-CD91A992DA35}" type="presParOf" srcId="{E5DAA66A-3E86-4AA5-BED3-181B94FC465C}" destId="{B54FC226-5B75-44E7-9D86-B737AD738141}" srcOrd="1" destOrd="0" presId="urn:microsoft.com/office/officeart/2018/5/layout/IconLeafLabelList"/>
    <dgm:cxn modelId="{92FF1306-1660-471A-8A2E-CF4628E514D7}" type="presParOf" srcId="{E5DAA66A-3E86-4AA5-BED3-181B94FC465C}" destId="{2D3EDE89-8BDE-4C93-AAFA-EDE879895A38}" srcOrd="2" destOrd="0" presId="urn:microsoft.com/office/officeart/2018/5/layout/IconLeafLabelList"/>
    <dgm:cxn modelId="{A75231F2-2D82-4742-BCF6-263EF21F1F0D}" type="presParOf" srcId="{E5DAA66A-3E86-4AA5-BED3-181B94FC465C}" destId="{1A0381B1-6BA9-4918-B0F0-1F67DC64F82B}" srcOrd="3" destOrd="0" presId="urn:microsoft.com/office/officeart/2018/5/layout/IconLeafLabelList"/>
    <dgm:cxn modelId="{159EDDDF-C9DE-4F1F-8C68-C2AD3F4881BE}" type="presParOf" srcId="{DE69ECAD-3CD7-4E31-8EC3-3BE1EB14B306}" destId="{CC1D9600-D52C-4997-9A42-520BE7DFFFFD}" srcOrd="3" destOrd="0" presId="urn:microsoft.com/office/officeart/2018/5/layout/IconLeafLabelList"/>
    <dgm:cxn modelId="{B705A5A0-9FAA-48CB-B73F-A2F1EF084F37}" type="presParOf" srcId="{DE69ECAD-3CD7-4E31-8EC3-3BE1EB14B306}" destId="{425ECC88-B65F-4D1B-8F64-E3CFE289835E}" srcOrd="4" destOrd="0" presId="urn:microsoft.com/office/officeart/2018/5/layout/IconLeafLabelList"/>
    <dgm:cxn modelId="{A2695464-6A8A-4BE0-A107-CBAEBD60F5D1}" type="presParOf" srcId="{425ECC88-B65F-4D1B-8F64-E3CFE289835E}" destId="{2BE0AC9D-5007-4F59-9DFB-8D753F5014E6}" srcOrd="0" destOrd="0" presId="urn:microsoft.com/office/officeart/2018/5/layout/IconLeafLabelList"/>
    <dgm:cxn modelId="{D0534625-4C15-45EA-8267-9BEA0B7A1F26}" type="presParOf" srcId="{425ECC88-B65F-4D1B-8F64-E3CFE289835E}" destId="{A98C448C-8BBD-4E28-9BB5-43393DF013B6}" srcOrd="1" destOrd="0" presId="urn:microsoft.com/office/officeart/2018/5/layout/IconLeafLabelList"/>
    <dgm:cxn modelId="{87BDE429-EE92-4D31-BDFC-FAFC9EEE5C26}" type="presParOf" srcId="{425ECC88-B65F-4D1B-8F64-E3CFE289835E}" destId="{98B8963D-D941-4E53-B3CB-97A65A021A5A}" srcOrd="2" destOrd="0" presId="urn:microsoft.com/office/officeart/2018/5/layout/IconLeafLabelList"/>
    <dgm:cxn modelId="{9299F80C-DA8E-497E-842E-449EFD3692DD}" type="presParOf" srcId="{425ECC88-B65F-4D1B-8F64-E3CFE289835E}" destId="{C98BD233-7EC2-4353-9ABE-158798AD343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ADD01B7-520F-4EC2-9193-529D1B7B143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04C5D0DC-CC05-4491-A41F-845E4BC93F65}">
      <dgm:prSet/>
      <dgm:spPr/>
      <dgm:t>
        <a:bodyPr/>
        <a:lstStyle/>
        <a:p>
          <a:pPr>
            <a:defRPr cap="all"/>
          </a:pPr>
          <a:r>
            <a:rPr lang="en-GB"/>
            <a:t>Healthcare worker</a:t>
          </a:r>
          <a:endParaRPr lang="en-US"/>
        </a:p>
      </dgm:t>
    </dgm:pt>
    <dgm:pt modelId="{174164B0-3DCE-42D4-B4F4-FA7A3480D329}" type="parTrans" cxnId="{712FC44D-CB62-437A-AE4D-B0A6F8247333}">
      <dgm:prSet/>
      <dgm:spPr/>
      <dgm:t>
        <a:bodyPr/>
        <a:lstStyle/>
        <a:p>
          <a:endParaRPr lang="en-US"/>
        </a:p>
      </dgm:t>
    </dgm:pt>
    <dgm:pt modelId="{84A0B662-5896-4985-AB12-25AAEF95BFFB}" type="sibTrans" cxnId="{712FC44D-CB62-437A-AE4D-B0A6F8247333}">
      <dgm:prSet/>
      <dgm:spPr/>
      <dgm:t>
        <a:bodyPr/>
        <a:lstStyle/>
        <a:p>
          <a:endParaRPr lang="en-US"/>
        </a:p>
      </dgm:t>
    </dgm:pt>
    <dgm:pt modelId="{05FB676D-44BC-4A46-B31E-BA5B76366A2B}">
      <dgm:prSet/>
      <dgm:spPr/>
      <dgm:t>
        <a:bodyPr/>
        <a:lstStyle/>
        <a:p>
          <a:pPr>
            <a:defRPr cap="all"/>
          </a:pPr>
          <a:r>
            <a:rPr lang="en-GB"/>
            <a:t>Healthcare Manager</a:t>
          </a:r>
          <a:endParaRPr lang="en-US"/>
        </a:p>
      </dgm:t>
    </dgm:pt>
    <dgm:pt modelId="{23ABAB1E-0393-441B-86C8-8B3DA5C00B45}" type="parTrans" cxnId="{F405B671-A305-4552-B829-86EE34747995}">
      <dgm:prSet/>
      <dgm:spPr/>
      <dgm:t>
        <a:bodyPr/>
        <a:lstStyle/>
        <a:p>
          <a:endParaRPr lang="en-US"/>
        </a:p>
      </dgm:t>
    </dgm:pt>
    <dgm:pt modelId="{D4DB848C-3EE7-4FA5-9F58-31C37AD7532F}" type="sibTrans" cxnId="{F405B671-A305-4552-B829-86EE34747995}">
      <dgm:prSet/>
      <dgm:spPr/>
      <dgm:t>
        <a:bodyPr/>
        <a:lstStyle/>
        <a:p>
          <a:endParaRPr lang="en-US"/>
        </a:p>
      </dgm:t>
    </dgm:pt>
    <dgm:pt modelId="{0B8E6526-A4DC-4760-B541-6F8EC848785A}">
      <dgm:prSet/>
      <dgm:spPr/>
      <dgm:t>
        <a:bodyPr/>
        <a:lstStyle/>
        <a:p>
          <a:pPr>
            <a:defRPr cap="all"/>
          </a:pPr>
          <a:r>
            <a:rPr lang="en-GB"/>
            <a:t>MP/PM</a:t>
          </a:r>
          <a:endParaRPr lang="en-US"/>
        </a:p>
      </dgm:t>
    </dgm:pt>
    <dgm:pt modelId="{DFFF32A4-EC5C-4E9C-AFF6-2C2EA564D8B8}" type="parTrans" cxnId="{7E06D330-51C3-4E35-8E33-E2651234F7C6}">
      <dgm:prSet/>
      <dgm:spPr/>
      <dgm:t>
        <a:bodyPr/>
        <a:lstStyle/>
        <a:p>
          <a:endParaRPr lang="en-US"/>
        </a:p>
      </dgm:t>
    </dgm:pt>
    <dgm:pt modelId="{66885330-E9CF-439C-9900-66EA793FF018}" type="sibTrans" cxnId="{7E06D330-51C3-4E35-8E33-E2651234F7C6}">
      <dgm:prSet/>
      <dgm:spPr/>
      <dgm:t>
        <a:bodyPr/>
        <a:lstStyle/>
        <a:p>
          <a:endParaRPr lang="en-US"/>
        </a:p>
      </dgm:t>
    </dgm:pt>
    <dgm:pt modelId="{18CEB692-D025-4CF3-B72F-362C84703862}">
      <dgm:prSet/>
      <dgm:spPr/>
      <dgm:t>
        <a:bodyPr/>
        <a:lstStyle/>
        <a:p>
          <a:pPr>
            <a:defRPr cap="all"/>
          </a:pPr>
          <a:r>
            <a:rPr lang="en-GB"/>
            <a:t>Policy Maker</a:t>
          </a:r>
          <a:endParaRPr lang="en-US"/>
        </a:p>
      </dgm:t>
    </dgm:pt>
    <dgm:pt modelId="{0608DBAD-3E77-4E4C-9AF7-F49200DA8231}" type="parTrans" cxnId="{779E086A-A9CF-4562-B8F9-62F306CF2950}">
      <dgm:prSet/>
      <dgm:spPr/>
      <dgm:t>
        <a:bodyPr/>
        <a:lstStyle/>
        <a:p>
          <a:endParaRPr lang="en-US"/>
        </a:p>
      </dgm:t>
    </dgm:pt>
    <dgm:pt modelId="{79067682-93DB-400C-85C9-76B53AB2ED65}" type="sibTrans" cxnId="{779E086A-A9CF-4562-B8F9-62F306CF2950}">
      <dgm:prSet/>
      <dgm:spPr/>
      <dgm:t>
        <a:bodyPr/>
        <a:lstStyle/>
        <a:p>
          <a:endParaRPr lang="en-US"/>
        </a:p>
      </dgm:t>
    </dgm:pt>
    <dgm:pt modelId="{C4826E6B-E424-4B75-8F97-0A114B5216A6}" type="pres">
      <dgm:prSet presAssocID="{8ADD01B7-520F-4EC2-9193-529D1B7B1433}" presName="root" presStyleCnt="0">
        <dgm:presLayoutVars>
          <dgm:dir/>
          <dgm:resizeHandles val="exact"/>
        </dgm:presLayoutVars>
      </dgm:prSet>
      <dgm:spPr/>
    </dgm:pt>
    <dgm:pt modelId="{23856A32-7FE6-4466-B793-FA9A89096708}" type="pres">
      <dgm:prSet presAssocID="{04C5D0DC-CC05-4491-A41F-845E4BC93F65}" presName="compNode" presStyleCnt="0"/>
      <dgm:spPr/>
    </dgm:pt>
    <dgm:pt modelId="{2C734767-D3FB-4A04-8969-11A18A057616}" type="pres">
      <dgm:prSet presAssocID="{04C5D0DC-CC05-4491-A41F-845E4BC93F65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5A75198-374E-496D-844D-951D8FDA613D}" type="pres">
      <dgm:prSet presAssocID="{04C5D0DC-CC05-4491-A41F-845E4BC93F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1E7F9D49-F63F-4005-BD4C-4A78C609CA78}" type="pres">
      <dgm:prSet presAssocID="{04C5D0DC-CC05-4491-A41F-845E4BC93F65}" presName="spaceRect" presStyleCnt="0"/>
      <dgm:spPr/>
    </dgm:pt>
    <dgm:pt modelId="{34AF0E17-686C-43AC-A622-29284B90109B}" type="pres">
      <dgm:prSet presAssocID="{04C5D0DC-CC05-4491-A41F-845E4BC93F65}" presName="textRect" presStyleLbl="revTx" presStyleIdx="0" presStyleCnt="4">
        <dgm:presLayoutVars>
          <dgm:chMax val="1"/>
          <dgm:chPref val="1"/>
        </dgm:presLayoutVars>
      </dgm:prSet>
      <dgm:spPr/>
    </dgm:pt>
    <dgm:pt modelId="{4C2DBE71-B5AD-4870-ABDB-27DAAA5329A9}" type="pres">
      <dgm:prSet presAssocID="{84A0B662-5896-4985-AB12-25AAEF95BFFB}" presName="sibTrans" presStyleCnt="0"/>
      <dgm:spPr/>
    </dgm:pt>
    <dgm:pt modelId="{C64300B1-AC8F-417D-A068-DC1F6BD0B6AC}" type="pres">
      <dgm:prSet presAssocID="{05FB676D-44BC-4A46-B31E-BA5B76366A2B}" presName="compNode" presStyleCnt="0"/>
      <dgm:spPr/>
    </dgm:pt>
    <dgm:pt modelId="{702756E5-60C5-4FB5-B6DE-0C9F55ABBF84}" type="pres">
      <dgm:prSet presAssocID="{05FB676D-44BC-4A46-B31E-BA5B76366A2B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0CE6FD8-6A89-4F2A-9927-8388F4AA0740}" type="pres">
      <dgm:prSet presAssocID="{05FB676D-44BC-4A46-B31E-BA5B76366A2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AFE4014-4E14-418A-B4A6-C1101D17DE0C}" type="pres">
      <dgm:prSet presAssocID="{05FB676D-44BC-4A46-B31E-BA5B76366A2B}" presName="spaceRect" presStyleCnt="0"/>
      <dgm:spPr/>
    </dgm:pt>
    <dgm:pt modelId="{7B414B2F-9FCE-412F-A97E-2DB6D33876A8}" type="pres">
      <dgm:prSet presAssocID="{05FB676D-44BC-4A46-B31E-BA5B76366A2B}" presName="textRect" presStyleLbl="revTx" presStyleIdx="1" presStyleCnt="4">
        <dgm:presLayoutVars>
          <dgm:chMax val="1"/>
          <dgm:chPref val="1"/>
        </dgm:presLayoutVars>
      </dgm:prSet>
      <dgm:spPr/>
    </dgm:pt>
    <dgm:pt modelId="{411BB998-4B7A-4F0D-91C1-87CD49B89DDE}" type="pres">
      <dgm:prSet presAssocID="{D4DB848C-3EE7-4FA5-9F58-31C37AD7532F}" presName="sibTrans" presStyleCnt="0"/>
      <dgm:spPr/>
    </dgm:pt>
    <dgm:pt modelId="{369902C7-C9AB-4FE7-BFA0-F6942F3959B8}" type="pres">
      <dgm:prSet presAssocID="{0B8E6526-A4DC-4760-B541-6F8EC848785A}" presName="compNode" presStyleCnt="0"/>
      <dgm:spPr/>
    </dgm:pt>
    <dgm:pt modelId="{86B4DFB8-F18D-4372-82B4-E0E4EE97729A}" type="pres">
      <dgm:prSet presAssocID="{0B8E6526-A4DC-4760-B541-6F8EC848785A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9398C11-0E0F-4F56-872E-AA3B66FC6EC8}" type="pres">
      <dgm:prSet presAssocID="{0B8E6526-A4DC-4760-B541-6F8EC84878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6EF385C-DC51-4329-B08F-04D704D3E480}" type="pres">
      <dgm:prSet presAssocID="{0B8E6526-A4DC-4760-B541-6F8EC848785A}" presName="spaceRect" presStyleCnt="0"/>
      <dgm:spPr/>
    </dgm:pt>
    <dgm:pt modelId="{D51E10CC-3060-4947-9A1C-C910C72D9429}" type="pres">
      <dgm:prSet presAssocID="{0B8E6526-A4DC-4760-B541-6F8EC848785A}" presName="textRect" presStyleLbl="revTx" presStyleIdx="2" presStyleCnt="4">
        <dgm:presLayoutVars>
          <dgm:chMax val="1"/>
          <dgm:chPref val="1"/>
        </dgm:presLayoutVars>
      </dgm:prSet>
      <dgm:spPr/>
    </dgm:pt>
    <dgm:pt modelId="{5C300FB6-A7E3-4DBC-91B0-4FF12463B9DF}" type="pres">
      <dgm:prSet presAssocID="{66885330-E9CF-439C-9900-66EA793FF018}" presName="sibTrans" presStyleCnt="0"/>
      <dgm:spPr/>
    </dgm:pt>
    <dgm:pt modelId="{A17C6BF5-34EE-4DA9-AC11-47F293D5102C}" type="pres">
      <dgm:prSet presAssocID="{18CEB692-D025-4CF3-B72F-362C84703862}" presName="compNode" presStyleCnt="0"/>
      <dgm:spPr/>
    </dgm:pt>
    <dgm:pt modelId="{85A4245A-B656-4442-AE58-708CF09891B5}" type="pres">
      <dgm:prSet presAssocID="{18CEB692-D025-4CF3-B72F-362C84703862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6ABE209-0E5C-4F2D-B52E-B5F7AFDAD73F}" type="pres">
      <dgm:prSet presAssocID="{18CEB692-D025-4CF3-B72F-362C8470386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300C28B-88D8-456E-A446-29EB08E4C623}" type="pres">
      <dgm:prSet presAssocID="{18CEB692-D025-4CF3-B72F-362C84703862}" presName="spaceRect" presStyleCnt="0"/>
      <dgm:spPr/>
    </dgm:pt>
    <dgm:pt modelId="{3BD1C185-2F13-4A5F-9240-39DE6192C4B3}" type="pres">
      <dgm:prSet presAssocID="{18CEB692-D025-4CF3-B72F-362C8470386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D02B52B-1DBB-4FD9-9F55-E9057F46BE46}" type="presOf" srcId="{8ADD01B7-520F-4EC2-9193-529D1B7B1433}" destId="{C4826E6B-E424-4B75-8F97-0A114B5216A6}" srcOrd="0" destOrd="0" presId="urn:microsoft.com/office/officeart/2018/5/layout/IconLeafLabelList"/>
    <dgm:cxn modelId="{7E06D330-51C3-4E35-8E33-E2651234F7C6}" srcId="{8ADD01B7-520F-4EC2-9193-529D1B7B1433}" destId="{0B8E6526-A4DC-4760-B541-6F8EC848785A}" srcOrd="2" destOrd="0" parTransId="{DFFF32A4-EC5C-4E9C-AFF6-2C2EA564D8B8}" sibTransId="{66885330-E9CF-439C-9900-66EA793FF018}"/>
    <dgm:cxn modelId="{779E086A-A9CF-4562-B8F9-62F306CF2950}" srcId="{8ADD01B7-520F-4EC2-9193-529D1B7B1433}" destId="{18CEB692-D025-4CF3-B72F-362C84703862}" srcOrd="3" destOrd="0" parTransId="{0608DBAD-3E77-4E4C-9AF7-F49200DA8231}" sibTransId="{79067682-93DB-400C-85C9-76B53AB2ED65}"/>
    <dgm:cxn modelId="{712FC44D-CB62-437A-AE4D-B0A6F8247333}" srcId="{8ADD01B7-520F-4EC2-9193-529D1B7B1433}" destId="{04C5D0DC-CC05-4491-A41F-845E4BC93F65}" srcOrd="0" destOrd="0" parTransId="{174164B0-3DCE-42D4-B4F4-FA7A3480D329}" sibTransId="{84A0B662-5896-4985-AB12-25AAEF95BFFB}"/>
    <dgm:cxn modelId="{F405B671-A305-4552-B829-86EE34747995}" srcId="{8ADD01B7-520F-4EC2-9193-529D1B7B1433}" destId="{05FB676D-44BC-4A46-B31E-BA5B76366A2B}" srcOrd="1" destOrd="0" parTransId="{23ABAB1E-0393-441B-86C8-8B3DA5C00B45}" sibTransId="{D4DB848C-3EE7-4FA5-9F58-31C37AD7532F}"/>
    <dgm:cxn modelId="{CBD0AA56-664E-43A3-9D64-835EBCA961F3}" type="presOf" srcId="{18CEB692-D025-4CF3-B72F-362C84703862}" destId="{3BD1C185-2F13-4A5F-9240-39DE6192C4B3}" srcOrd="0" destOrd="0" presId="urn:microsoft.com/office/officeart/2018/5/layout/IconLeafLabelList"/>
    <dgm:cxn modelId="{32165D7A-66AD-49B2-A852-6271246616EE}" type="presOf" srcId="{0B8E6526-A4DC-4760-B541-6F8EC848785A}" destId="{D51E10CC-3060-4947-9A1C-C910C72D9429}" srcOrd="0" destOrd="0" presId="urn:microsoft.com/office/officeart/2018/5/layout/IconLeafLabelList"/>
    <dgm:cxn modelId="{3662B2EA-CD5F-4ED4-8273-D5229262D04A}" type="presOf" srcId="{04C5D0DC-CC05-4491-A41F-845E4BC93F65}" destId="{34AF0E17-686C-43AC-A622-29284B90109B}" srcOrd="0" destOrd="0" presId="urn:microsoft.com/office/officeart/2018/5/layout/IconLeafLabelList"/>
    <dgm:cxn modelId="{C3AEF0FD-B699-434A-8186-E66C4151C694}" type="presOf" srcId="{05FB676D-44BC-4A46-B31E-BA5B76366A2B}" destId="{7B414B2F-9FCE-412F-A97E-2DB6D33876A8}" srcOrd="0" destOrd="0" presId="urn:microsoft.com/office/officeart/2018/5/layout/IconLeafLabelList"/>
    <dgm:cxn modelId="{D832D851-3D15-46B2-80A3-6274D93DE53D}" type="presParOf" srcId="{C4826E6B-E424-4B75-8F97-0A114B5216A6}" destId="{23856A32-7FE6-4466-B793-FA9A89096708}" srcOrd="0" destOrd="0" presId="urn:microsoft.com/office/officeart/2018/5/layout/IconLeafLabelList"/>
    <dgm:cxn modelId="{DD936C5E-D17A-42E0-A13E-FB7DBFBC5F38}" type="presParOf" srcId="{23856A32-7FE6-4466-B793-FA9A89096708}" destId="{2C734767-D3FB-4A04-8969-11A18A057616}" srcOrd="0" destOrd="0" presId="urn:microsoft.com/office/officeart/2018/5/layout/IconLeafLabelList"/>
    <dgm:cxn modelId="{3327D6DE-56C8-4575-85E4-B0ED0148828F}" type="presParOf" srcId="{23856A32-7FE6-4466-B793-FA9A89096708}" destId="{25A75198-374E-496D-844D-951D8FDA613D}" srcOrd="1" destOrd="0" presId="urn:microsoft.com/office/officeart/2018/5/layout/IconLeafLabelList"/>
    <dgm:cxn modelId="{2FC9FF42-F3F7-4480-BA8C-521D89267471}" type="presParOf" srcId="{23856A32-7FE6-4466-B793-FA9A89096708}" destId="{1E7F9D49-F63F-4005-BD4C-4A78C609CA78}" srcOrd="2" destOrd="0" presId="urn:microsoft.com/office/officeart/2018/5/layout/IconLeafLabelList"/>
    <dgm:cxn modelId="{E2D28D49-7EEF-458F-B0CC-540B9B644605}" type="presParOf" srcId="{23856A32-7FE6-4466-B793-FA9A89096708}" destId="{34AF0E17-686C-43AC-A622-29284B90109B}" srcOrd="3" destOrd="0" presId="urn:microsoft.com/office/officeart/2018/5/layout/IconLeafLabelList"/>
    <dgm:cxn modelId="{DE5F232B-E186-4B9C-8ED9-97E6BD891679}" type="presParOf" srcId="{C4826E6B-E424-4B75-8F97-0A114B5216A6}" destId="{4C2DBE71-B5AD-4870-ABDB-27DAAA5329A9}" srcOrd="1" destOrd="0" presId="urn:microsoft.com/office/officeart/2018/5/layout/IconLeafLabelList"/>
    <dgm:cxn modelId="{67799D1F-89C6-4ADE-8E60-BD7718E5720C}" type="presParOf" srcId="{C4826E6B-E424-4B75-8F97-0A114B5216A6}" destId="{C64300B1-AC8F-417D-A068-DC1F6BD0B6AC}" srcOrd="2" destOrd="0" presId="urn:microsoft.com/office/officeart/2018/5/layout/IconLeafLabelList"/>
    <dgm:cxn modelId="{2D5650B9-7EFF-47A4-BB9C-7DA15515B798}" type="presParOf" srcId="{C64300B1-AC8F-417D-A068-DC1F6BD0B6AC}" destId="{702756E5-60C5-4FB5-B6DE-0C9F55ABBF84}" srcOrd="0" destOrd="0" presId="urn:microsoft.com/office/officeart/2018/5/layout/IconLeafLabelList"/>
    <dgm:cxn modelId="{84AB4324-470C-41DA-A887-E1A2EEB601FD}" type="presParOf" srcId="{C64300B1-AC8F-417D-A068-DC1F6BD0B6AC}" destId="{90CE6FD8-6A89-4F2A-9927-8388F4AA0740}" srcOrd="1" destOrd="0" presId="urn:microsoft.com/office/officeart/2018/5/layout/IconLeafLabelList"/>
    <dgm:cxn modelId="{3FB99936-92DF-4FAB-BE3D-7E92AC668FF5}" type="presParOf" srcId="{C64300B1-AC8F-417D-A068-DC1F6BD0B6AC}" destId="{6AFE4014-4E14-418A-B4A6-C1101D17DE0C}" srcOrd="2" destOrd="0" presId="urn:microsoft.com/office/officeart/2018/5/layout/IconLeafLabelList"/>
    <dgm:cxn modelId="{9430F06E-9207-4EA0-BE5E-BB9E264A1A57}" type="presParOf" srcId="{C64300B1-AC8F-417D-A068-DC1F6BD0B6AC}" destId="{7B414B2F-9FCE-412F-A97E-2DB6D33876A8}" srcOrd="3" destOrd="0" presId="urn:microsoft.com/office/officeart/2018/5/layout/IconLeafLabelList"/>
    <dgm:cxn modelId="{B15934B6-9E5B-47C4-BB66-CEA5FFF24FB5}" type="presParOf" srcId="{C4826E6B-E424-4B75-8F97-0A114B5216A6}" destId="{411BB998-4B7A-4F0D-91C1-87CD49B89DDE}" srcOrd="3" destOrd="0" presId="urn:microsoft.com/office/officeart/2018/5/layout/IconLeafLabelList"/>
    <dgm:cxn modelId="{A63ACB3E-06D4-4924-A935-874EEE86ED65}" type="presParOf" srcId="{C4826E6B-E424-4B75-8F97-0A114B5216A6}" destId="{369902C7-C9AB-4FE7-BFA0-F6942F3959B8}" srcOrd="4" destOrd="0" presId="urn:microsoft.com/office/officeart/2018/5/layout/IconLeafLabelList"/>
    <dgm:cxn modelId="{FFA700B9-F2DC-47D8-9BED-39A33218C85B}" type="presParOf" srcId="{369902C7-C9AB-4FE7-BFA0-F6942F3959B8}" destId="{86B4DFB8-F18D-4372-82B4-E0E4EE97729A}" srcOrd="0" destOrd="0" presId="urn:microsoft.com/office/officeart/2018/5/layout/IconLeafLabelList"/>
    <dgm:cxn modelId="{853FE50B-D7E0-4778-BA74-CF9EF44328E9}" type="presParOf" srcId="{369902C7-C9AB-4FE7-BFA0-F6942F3959B8}" destId="{49398C11-0E0F-4F56-872E-AA3B66FC6EC8}" srcOrd="1" destOrd="0" presId="urn:microsoft.com/office/officeart/2018/5/layout/IconLeafLabelList"/>
    <dgm:cxn modelId="{FDE52501-C203-4995-9B33-D8B835FC4F83}" type="presParOf" srcId="{369902C7-C9AB-4FE7-BFA0-F6942F3959B8}" destId="{E6EF385C-DC51-4329-B08F-04D704D3E480}" srcOrd="2" destOrd="0" presId="urn:microsoft.com/office/officeart/2018/5/layout/IconLeafLabelList"/>
    <dgm:cxn modelId="{1AA523A6-CA0E-4FFD-A40C-CF94772D358F}" type="presParOf" srcId="{369902C7-C9AB-4FE7-BFA0-F6942F3959B8}" destId="{D51E10CC-3060-4947-9A1C-C910C72D9429}" srcOrd="3" destOrd="0" presId="urn:microsoft.com/office/officeart/2018/5/layout/IconLeafLabelList"/>
    <dgm:cxn modelId="{34BF308A-E6E0-4AB4-BE52-E696C30A08DE}" type="presParOf" srcId="{C4826E6B-E424-4B75-8F97-0A114B5216A6}" destId="{5C300FB6-A7E3-4DBC-91B0-4FF12463B9DF}" srcOrd="5" destOrd="0" presId="urn:microsoft.com/office/officeart/2018/5/layout/IconLeafLabelList"/>
    <dgm:cxn modelId="{6B0D62F8-4D19-495D-A2E9-2018AC5B322F}" type="presParOf" srcId="{C4826E6B-E424-4B75-8F97-0A114B5216A6}" destId="{A17C6BF5-34EE-4DA9-AC11-47F293D5102C}" srcOrd="6" destOrd="0" presId="urn:microsoft.com/office/officeart/2018/5/layout/IconLeafLabelList"/>
    <dgm:cxn modelId="{66D42381-3ACA-4C02-A37D-78274362F355}" type="presParOf" srcId="{A17C6BF5-34EE-4DA9-AC11-47F293D5102C}" destId="{85A4245A-B656-4442-AE58-708CF09891B5}" srcOrd="0" destOrd="0" presId="urn:microsoft.com/office/officeart/2018/5/layout/IconLeafLabelList"/>
    <dgm:cxn modelId="{E99A1D60-7F78-4F26-A1E0-3FFD764C9F11}" type="presParOf" srcId="{A17C6BF5-34EE-4DA9-AC11-47F293D5102C}" destId="{C6ABE209-0E5C-4F2D-B52E-B5F7AFDAD73F}" srcOrd="1" destOrd="0" presId="urn:microsoft.com/office/officeart/2018/5/layout/IconLeafLabelList"/>
    <dgm:cxn modelId="{DD789925-A3C5-4C14-BD78-296346AA00A0}" type="presParOf" srcId="{A17C6BF5-34EE-4DA9-AC11-47F293D5102C}" destId="{6300C28B-88D8-456E-A446-29EB08E4C623}" srcOrd="2" destOrd="0" presId="urn:microsoft.com/office/officeart/2018/5/layout/IconLeafLabelList"/>
    <dgm:cxn modelId="{908D2BC4-2432-43B0-9C5F-8E74639A6E25}" type="presParOf" srcId="{A17C6BF5-34EE-4DA9-AC11-47F293D5102C}" destId="{3BD1C185-2F13-4A5F-9240-39DE6192C4B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BE49DC-08A0-4767-81F5-44863060B5EE}">
      <dsp:nvSpPr>
        <dsp:cNvPr id="0" name=""/>
        <dsp:cNvSpPr/>
      </dsp:nvSpPr>
      <dsp:spPr>
        <a:xfrm>
          <a:off x="199445" y="1591980"/>
          <a:ext cx="910962" cy="9109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103A7F-1826-4D16-9AF2-972C62AFB88C}">
      <dsp:nvSpPr>
        <dsp:cNvPr id="0" name=""/>
        <dsp:cNvSpPr/>
      </dsp:nvSpPr>
      <dsp:spPr>
        <a:xfrm>
          <a:off x="390747" y="1783282"/>
          <a:ext cx="528358" cy="5283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BD908-AE67-436C-830B-BD90794C5CF9}">
      <dsp:nvSpPr>
        <dsp:cNvPr id="0" name=""/>
        <dsp:cNvSpPr/>
      </dsp:nvSpPr>
      <dsp:spPr>
        <a:xfrm>
          <a:off x="1305613" y="1591980"/>
          <a:ext cx="2147267" cy="910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 and be able to summarise what the Nursing Crisis is </a:t>
          </a:r>
          <a:endParaRPr lang="en-US" sz="1700" kern="1200"/>
        </a:p>
      </dsp:txBody>
      <dsp:txXfrm>
        <a:off x="1305613" y="1591980"/>
        <a:ext cx="2147267" cy="910962"/>
      </dsp:txXfrm>
    </dsp:sp>
    <dsp:sp modelId="{DE13C697-3E56-4985-B257-35C9C2D55853}">
      <dsp:nvSpPr>
        <dsp:cNvPr id="0" name=""/>
        <dsp:cNvSpPr/>
      </dsp:nvSpPr>
      <dsp:spPr>
        <a:xfrm>
          <a:off x="3827026" y="1591980"/>
          <a:ext cx="910962" cy="9109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8A9EB9-D764-4BCA-8E5C-F805D34E7199}">
      <dsp:nvSpPr>
        <dsp:cNvPr id="0" name=""/>
        <dsp:cNvSpPr/>
      </dsp:nvSpPr>
      <dsp:spPr>
        <a:xfrm>
          <a:off x="4018328" y="1783282"/>
          <a:ext cx="528358" cy="5283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8183C-4CD5-49DC-A969-0A8567EF8466}">
      <dsp:nvSpPr>
        <dsp:cNvPr id="0" name=""/>
        <dsp:cNvSpPr/>
      </dsp:nvSpPr>
      <dsp:spPr>
        <a:xfrm>
          <a:off x="4933195" y="1591980"/>
          <a:ext cx="2147267" cy="910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List the Challenges that are faced by the Social care industry </a:t>
          </a:r>
          <a:endParaRPr lang="en-US" sz="1700" kern="1200"/>
        </a:p>
      </dsp:txBody>
      <dsp:txXfrm>
        <a:off x="4933195" y="1591980"/>
        <a:ext cx="2147267" cy="910962"/>
      </dsp:txXfrm>
    </dsp:sp>
    <dsp:sp modelId="{3E7CC976-D47F-4022-B491-D900AF689AB8}">
      <dsp:nvSpPr>
        <dsp:cNvPr id="0" name=""/>
        <dsp:cNvSpPr/>
      </dsp:nvSpPr>
      <dsp:spPr>
        <a:xfrm>
          <a:off x="7454608" y="1591980"/>
          <a:ext cx="910962" cy="9109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ED5FA-35AA-4CA1-A858-E1FB71CA4010}">
      <dsp:nvSpPr>
        <dsp:cNvPr id="0" name=""/>
        <dsp:cNvSpPr/>
      </dsp:nvSpPr>
      <dsp:spPr>
        <a:xfrm>
          <a:off x="7645910" y="1783282"/>
          <a:ext cx="528358" cy="5283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45822-9759-4C45-904D-F40D5D813B0F}">
      <dsp:nvSpPr>
        <dsp:cNvPr id="0" name=""/>
        <dsp:cNvSpPr/>
      </dsp:nvSpPr>
      <dsp:spPr>
        <a:xfrm>
          <a:off x="8560776" y="1591980"/>
          <a:ext cx="2147267" cy="910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Discuss the decision making process.</a:t>
          </a:r>
          <a:endParaRPr lang="en-US" sz="1700" kern="1200"/>
        </a:p>
      </dsp:txBody>
      <dsp:txXfrm>
        <a:off x="8560776" y="1591980"/>
        <a:ext cx="2147267" cy="9109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283FE-F59C-40D0-982A-1BE2508A83FA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DD12F-6C76-428E-96EE-9347B44727F4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5CF9D-8747-4BEB-A9BB-9DD3E8DA0321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EU Nurses</a:t>
          </a:r>
          <a:endParaRPr lang="en-US" sz="1900" kern="1200"/>
        </a:p>
      </dsp:txBody>
      <dsp:txXfrm>
        <a:off x="1131174" y="4597"/>
        <a:ext cx="5382429" cy="979371"/>
      </dsp:txXfrm>
    </dsp:sp>
    <dsp:sp modelId="{EABA69A4-6A16-4297-B429-0B44ABBB5641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0A84E-F5C4-45FB-806C-42E86E654775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D26F6-C296-4262-98D0-ACD556B5E39B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Abolition of the tuition fees for students doing first nursing degree </a:t>
          </a:r>
          <a:endParaRPr lang="en-US" sz="1900" kern="1200" dirty="0"/>
        </a:p>
      </dsp:txBody>
      <dsp:txXfrm>
        <a:off x="1131174" y="1228812"/>
        <a:ext cx="5382429" cy="979371"/>
      </dsp:txXfrm>
    </dsp:sp>
    <dsp:sp modelId="{06477A27-8D73-4D37-9BDA-731472F1B294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1776CA-8BF5-4620-AE05-39DC353ED7C0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30AED-42BE-422B-A41D-AFFB2EC8FF65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Retention</a:t>
          </a:r>
          <a:endParaRPr lang="en-US" sz="1900" kern="1200"/>
        </a:p>
      </dsp:txBody>
      <dsp:txXfrm>
        <a:off x="1131174" y="2453027"/>
        <a:ext cx="5382429" cy="979371"/>
      </dsp:txXfrm>
    </dsp:sp>
    <dsp:sp modelId="{A37F3338-59CF-42A3-B53B-9FA01BB3E0BC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AEC01-796C-41AE-83AA-7DAC55D3637F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55173-7FBF-430B-897C-3335533D284F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Agency Staff – NHS Staff Pays</a:t>
          </a:r>
          <a:endParaRPr lang="en-US" sz="1900" kern="1200"/>
        </a:p>
      </dsp:txBody>
      <dsp:txXfrm>
        <a:off x="1131174" y="3677241"/>
        <a:ext cx="5382429" cy="979371"/>
      </dsp:txXfrm>
    </dsp:sp>
    <dsp:sp modelId="{B4A9AFD3-1EDC-456D-B1D2-C247CA27ABFB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066FE-307A-4148-B6F5-630C6DD02036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FFB55-E335-41DE-9BDC-D673D152FF8B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Retiring staff</a:t>
          </a:r>
          <a:endParaRPr lang="en-US" sz="1900" kern="1200"/>
        </a:p>
      </dsp:txBody>
      <dsp:txXfrm>
        <a:off x="1131174" y="4901456"/>
        <a:ext cx="5382429" cy="9793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034BB-1B76-4C8A-A19C-DE2C2BBED4D3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AE3AF-2A08-4ADB-BC3B-46F5C0AD655E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0DD94-362D-4D2F-957C-CEC33338EC02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 2017 for every EU nurse who joined the NHS in Wales two left.</a:t>
          </a:r>
          <a:endParaRPr lang="en-US" sz="1700" kern="1200"/>
        </a:p>
      </dsp:txBody>
      <dsp:txXfrm>
        <a:off x="1838352" y="680"/>
        <a:ext cx="4430685" cy="1591647"/>
      </dsp:txXfrm>
    </dsp:sp>
    <dsp:sp modelId="{B2A53ECA-7AAF-4FBE-B1A0-85E3E3AFF052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A8D03-E4A1-4DA1-9AC8-F585ED258121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748AE6-A194-49D9-AC46-E04AFCC019FA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Welsh NHS - 90 EU doctors leaving in the 10 months</a:t>
          </a:r>
          <a:endParaRPr lang="en-US" sz="1700" kern="1200"/>
        </a:p>
      </dsp:txBody>
      <dsp:txXfrm>
        <a:off x="1838352" y="1990238"/>
        <a:ext cx="4430685" cy="1591647"/>
      </dsp:txXfrm>
    </dsp:sp>
    <dsp:sp modelId="{CC1BB2F4-D17E-4245-B293-8E0DCA50DE18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150FF-73AC-402C-8572-B85BB68C4EAD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4772F-A8E4-4FB5-8408-CA1CE43F5CE2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hlinkClick xmlns:r="http://schemas.openxmlformats.org/officeDocument/2006/relationships" r:id="rId7"/>
            </a:rPr>
            <a:t>https://www.walesonline.co.uk/news/wales-news/crippling-nhs-staff-shortages-being-14120395</a:t>
          </a:r>
          <a:endParaRPr lang="en-US" sz="1700" kern="1200"/>
        </a:p>
      </dsp:txBody>
      <dsp:txXfrm>
        <a:off x="1838352" y="3979797"/>
        <a:ext cx="4430685" cy="15916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9DEF1-1FC9-4C71-8098-B52CC9DE781D}">
      <dsp:nvSpPr>
        <dsp:cNvPr id="0" name=""/>
        <dsp:cNvSpPr/>
      </dsp:nvSpPr>
      <dsp:spPr>
        <a:xfrm>
          <a:off x="2009378" y="194452"/>
          <a:ext cx="2196000" cy="2196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E43BD-3038-433B-8211-DFFB209FB717}">
      <dsp:nvSpPr>
        <dsp:cNvPr id="0" name=""/>
        <dsp:cNvSpPr/>
      </dsp:nvSpPr>
      <dsp:spPr>
        <a:xfrm>
          <a:off x="2477378" y="66245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86666-B6EE-4E8B-8034-97A0D42692CC}">
      <dsp:nvSpPr>
        <dsp:cNvPr id="0" name=""/>
        <dsp:cNvSpPr/>
      </dsp:nvSpPr>
      <dsp:spPr>
        <a:xfrm>
          <a:off x="1307378" y="307445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52740 </a:t>
          </a:r>
          <a:endParaRPr lang="en-US" sz="4400" kern="1200"/>
        </a:p>
      </dsp:txBody>
      <dsp:txXfrm>
        <a:off x="1307378" y="3074452"/>
        <a:ext cx="3600000" cy="720000"/>
      </dsp:txXfrm>
    </dsp:sp>
    <dsp:sp modelId="{B05639B0-E398-43E1-8C47-0F44AAFD391B}">
      <dsp:nvSpPr>
        <dsp:cNvPr id="0" name=""/>
        <dsp:cNvSpPr/>
      </dsp:nvSpPr>
      <dsp:spPr>
        <a:xfrm>
          <a:off x="6239379" y="194452"/>
          <a:ext cx="2196000" cy="2196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4BC87B-5F56-4757-83D6-31FBF609ADF7}">
      <dsp:nvSpPr>
        <dsp:cNvPr id="0" name=""/>
        <dsp:cNvSpPr/>
      </dsp:nvSpPr>
      <dsp:spPr>
        <a:xfrm>
          <a:off x="6707379" y="66245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6CAB2-0B03-4708-B6A7-7904167B484E}">
      <dsp:nvSpPr>
        <dsp:cNvPr id="0" name=""/>
        <dsp:cNvSpPr/>
      </dsp:nvSpPr>
      <dsp:spPr>
        <a:xfrm>
          <a:off x="5537379" y="307445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39665 </a:t>
          </a:r>
          <a:endParaRPr lang="en-US" sz="4400" kern="1200"/>
        </a:p>
      </dsp:txBody>
      <dsp:txXfrm>
        <a:off x="5537379" y="3074452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B1D756-9B4B-41A8-BD52-92B08B996349}">
      <dsp:nvSpPr>
        <dsp:cNvPr id="0" name=""/>
        <dsp:cNvSpPr/>
      </dsp:nvSpPr>
      <dsp:spPr>
        <a:xfrm>
          <a:off x="5274468" y="777"/>
          <a:ext cx="1643062" cy="10679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NHS Staff</a:t>
          </a:r>
        </a:p>
      </dsp:txBody>
      <dsp:txXfrm>
        <a:off x="5326603" y="52912"/>
        <a:ext cx="1538792" cy="963720"/>
      </dsp:txXfrm>
    </dsp:sp>
    <dsp:sp modelId="{F3C07C48-968B-4D32-AE8F-5C3CA1D37179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4081104" y="181694"/>
              </a:moveTo>
              <a:arcTo wR="3045002" hR="3045002" stAng="17393575" swAng="770710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B79E0F-917E-4B22-9676-121F8C825D31}">
      <dsp:nvSpPr>
        <dsp:cNvPr id="0" name=""/>
        <dsp:cNvSpPr/>
      </dsp:nvSpPr>
      <dsp:spPr>
        <a:xfrm>
          <a:off x="7655147" y="1147251"/>
          <a:ext cx="1643062" cy="1067990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Paid Minimum Wages</a:t>
          </a:r>
        </a:p>
      </dsp:txBody>
      <dsp:txXfrm>
        <a:off x="7707282" y="1199386"/>
        <a:ext cx="1538792" cy="963720"/>
      </dsp:txXfrm>
    </dsp:sp>
    <dsp:sp modelId="{385A8AA6-C964-4382-A79D-966F71EDAD02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5891134" y="1962613"/>
              </a:moveTo>
              <a:arcTo wR="3045002" hR="3045002" stAng="20350687" swAng="1063391"/>
            </a:path>
          </a:pathLst>
        </a:custGeom>
        <a:noFill/>
        <a:ln w="635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29EBFC-06F2-4F93-B785-8B0A25F062F3}">
      <dsp:nvSpPr>
        <dsp:cNvPr id="0" name=""/>
        <dsp:cNvSpPr/>
      </dsp:nvSpPr>
      <dsp:spPr>
        <a:xfrm>
          <a:off x="8243126" y="3723356"/>
          <a:ext cx="1643062" cy="106799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NHS Staff Retention due to pay / Mental Health</a:t>
          </a:r>
        </a:p>
      </dsp:txBody>
      <dsp:txXfrm>
        <a:off x="8295261" y="3775491"/>
        <a:ext cx="1538792" cy="963720"/>
      </dsp:txXfrm>
    </dsp:sp>
    <dsp:sp modelId="{539ADBC9-19F1-476B-A3F0-68B1470DC9F1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5732838" y="4475935"/>
              </a:moveTo>
              <a:arcTo wR="3045002" hR="3045002" stAng="1681780" swAng="834348"/>
            </a:path>
          </a:pathLst>
        </a:custGeom>
        <a:noFill/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99ACD-ACAA-4A96-8090-C08CCAD8C458}">
      <dsp:nvSpPr>
        <dsp:cNvPr id="0" name=""/>
        <dsp:cNvSpPr/>
      </dsp:nvSpPr>
      <dsp:spPr>
        <a:xfrm>
          <a:off x="6595645" y="5789231"/>
          <a:ext cx="1643062" cy="10679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Lack of people on Rota</a:t>
          </a:r>
        </a:p>
      </dsp:txBody>
      <dsp:txXfrm>
        <a:off x="6647780" y="5841366"/>
        <a:ext cx="1538792" cy="963720"/>
      </dsp:txXfrm>
    </dsp:sp>
    <dsp:sp modelId="{0D1455BE-5749-4111-A261-D7C350BA7CA3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3346563" y="6075034"/>
              </a:moveTo>
              <a:arcTo wR="3045002" hR="3045002" stAng="5058984" swAng="682033"/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E89B5C-8D81-4E78-A067-5AAFA0D11B3F}">
      <dsp:nvSpPr>
        <dsp:cNvPr id="0" name=""/>
        <dsp:cNvSpPr/>
      </dsp:nvSpPr>
      <dsp:spPr>
        <a:xfrm>
          <a:off x="3953291" y="5789231"/>
          <a:ext cx="1643062" cy="106799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Use of Agency staff workers</a:t>
          </a:r>
        </a:p>
      </dsp:txBody>
      <dsp:txXfrm>
        <a:off x="4005426" y="5841366"/>
        <a:ext cx="1538792" cy="963720"/>
      </dsp:txXfrm>
    </dsp:sp>
    <dsp:sp modelId="{E8D74344-7275-42E5-98BC-C6F68E8729AA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779831" y="5079956"/>
              </a:moveTo>
              <a:arcTo wR="3045002" hR="3045002" stAng="8283872" swAng="834348"/>
            </a:path>
          </a:pathLst>
        </a:custGeom>
        <a:noFill/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E5B489-578F-4117-8943-DC3C64991600}">
      <dsp:nvSpPr>
        <dsp:cNvPr id="0" name=""/>
        <dsp:cNvSpPr/>
      </dsp:nvSpPr>
      <dsp:spPr>
        <a:xfrm>
          <a:off x="2305811" y="3723356"/>
          <a:ext cx="1643062" cy="1067990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Agency Staff gets paid higher wages due to the need of staff</a:t>
          </a:r>
        </a:p>
      </dsp:txBody>
      <dsp:txXfrm>
        <a:off x="2357946" y="3775491"/>
        <a:ext cx="1538792" cy="963720"/>
      </dsp:txXfrm>
    </dsp:sp>
    <dsp:sp modelId="{41ADBF4A-6FFF-4B73-BFAC-E6DF332A46B5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4452" y="2880401"/>
              </a:moveTo>
              <a:arcTo wR="3045002" hR="3045002" stAng="10985922" swAng="1063391"/>
            </a:path>
          </a:pathLst>
        </a:custGeom>
        <a:noFill/>
        <a:ln w="635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F7F164-B60A-4804-83A8-551CF7EFEA1B}">
      <dsp:nvSpPr>
        <dsp:cNvPr id="0" name=""/>
        <dsp:cNvSpPr/>
      </dsp:nvSpPr>
      <dsp:spPr>
        <a:xfrm>
          <a:off x="2893790" y="1147251"/>
          <a:ext cx="1643062" cy="10679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Depleted Financial Resources</a:t>
          </a:r>
        </a:p>
      </dsp:txBody>
      <dsp:txXfrm>
        <a:off x="2945925" y="1199386"/>
        <a:ext cx="1538792" cy="963720"/>
      </dsp:txXfrm>
    </dsp:sp>
    <dsp:sp modelId="{442C034D-2ED1-4DAE-A5E2-7B9B88E7A65D}">
      <dsp:nvSpPr>
        <dsp:cNvPr id="0" name=""/>
        <dsp:cNvSpPr/>
      </dsp:nvSpPr>
      <dsp:spPr>
        <a:xfrm>
          <a:off x="3050997" y="534772"/>
          <a:ext cx="6090004" cy="6090004"/>
        </a:xfrm>
        <a:custGeom>
          <a:avLst/>
          <a:gdLst/>
          <a:ahLst/>
          <a:cxnLst/>
          <a:rect l="0" t="0" r="0" b="0"/>
          <a:pathLst>
            <a:path>
              <a:moveTo>
                <a:pt x="1398265" y="483694"/>
              </a:moveTo>
              <a:arcTo wR="3045002" hR="3045002" stAng="14235714" swAng="770710"/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F5A98-39F1-4049-B352-3AD2F271014B}">
      <dsp:nvSpPr>
        <dsp:cNvPr id="0" name=""/>
        <dsp:cNvSpPr/>
      </dsp:nvSpPr>
      <dsp:spPr>
        <a:xfrm>
          <a:off x="708495" y="404961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05EAC6-4A2A-421E-9C28-519EBAB605DC}">
      <dsp:nvSpPr>
        <dsp:cNvPr id="0" name=""/>
        <dsp:cNvSpPr/>
      </dsp:nvSpPr>
      <dsp:spPr>
        <a:xfrm>
          <a:off x="1125307" y="82177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A8E58-BE18-4786-93DD-52F4E94B454C}">
      <dsp:nvSpPr>
        <dsp:cNvPr id="0" name=""/>
        <dsp:cNvSpPr/>
      </dsp:nvSpPr>
      <dsp:spPr>
        <a:xfrm>
          <a:off x="83276" y="296996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One third of the total NHS Staff Retires every 10 years </a:t>
          </a:r>
          <a:endParaRPr lang="en-US" sz="1700" kern="1200"/>
        </a:p>
      </dsp:txBody>
      <dsp:txXfrm>
        <a:off x="83276" y="2969961"/>
        <a:ext cx="3206250" cy="720000"/>
      </dsp:txXfrm>
    </dsp:sp>
    <dsp:sp modelId="{A7CDDE52-C906-42D9-A2F9-5FF0C0C8EE29}">
      <dsp:nvSpPr>
        <dsp:cNvPr id="0" name=""/>
        <dsp:cNvSpPr/>
      </dsp:nvSpPr>
      <dsp:spPr>
        <a:xfrm>
          <a:off x="4475838" y="404961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4FC226-5B75-44E7-9D86-B737AD738141}">
      <dsp:nvSpPr>
        <dsp:cNvPr id="0" name=""/>
        <dsp:cNvSpPr/>
      </dsp:nvSpPr>
      <dsp:spPr>
        <a:xfrm>
          <a:off x="4892651" y="82177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381B1-6BA9-4918-B0F0-1F67DC64F82B}">
      <dsp:nvSpPr>
        <dsp:cNvPr id="0" name=""/>
        <dsp:cNvSpPr/>
      </dsp:nvSpPr>
      <dsp:spPr>
        <a:xfrm>
          <a:off x="3850620" y="296996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Currently 40,000 nurse vacancies</a:t>
          </a:r>
          <a:endParaRPr lang="en-US" sz="1700" kern="1200"/>
        </a:p>
      </dsp:txBody>
      <dsp:txXfrm>
        <a:off x="3850620" y="2969961"/>
        <a:ext cx="3206250" cy="720000"/>
      </dsp:txXfrm>
    </dsp:sp>
    <dsp:sp modelId="{2BE0AC9D-5007-4F59-9DFB-8D753F5014E6}">
      <dsp:nvSpPr>
        <dsp:cNvPr id="0" name=""/>
        <dsp:cNvSpPr/>
      </dsp:nvSpPr>
      <dsp:spPr>
        <a:xfrm>
          <a:off x="8243182" y="404961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C448C-8BBD-4E28-9BB5-43393DF013B6}">
      <dsp:nvSpPr>
        <dsp:cNvPr id="0" name=""/>
        <dsp:cNvSpPr/>
      </dsp:nvSpPr>
      <dsp:spPr>
        <a:xfrm>
          <a:off x="8659995" y="82177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BD233-7EC2-4353-9ABE-158798AD3432}">
      <dsp:nvSpPr>
        <dsp:cNvPr id="0" name=""/>
        <dsp:cNvSpPr/>
      </dsp:nvSpPr>
      <dsp:spPr>
        <a:xfrm>
          <a:off x="7617963" y="296996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1" kern="1200">
              <a:hlinkClick xmlns:r="http://schemas.openxmlformats.org/officeDocument/2006/relationships" r:id="rId7"/>
            </a:rPr>
            <a:t>Warned vacancies could rise to 70,000 within five years and 100,000 in 10</a:t>
          </a:r>
          <a:endParaRPr lang="en-US" sz="1700" kern="1200"/>
        </a:p>
      </dsp:txBody>
      <dsp:txXfrm>
        <a:off x="7617963" y="2969961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34767-D3FB-4A04-8969-11A18A057616}">
      <dsp:nvSpPr>
        <dsp:cNvPr id="0" name=""/>
        <dsp:cNvSpPr/>
      </dsp:nvSpPr>
      <dsp:spPr>
        <a:xfrm>
          <a:off x="555386" y="739774"/>
          <a:ext cx="1445223" cy="144522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75198-374E-496D-844D-951D8FDA613D}">
      <dsp:nvSpPr>
        <dsp:cNvPr id="0" name=""/>
        <dsp:cNvSpPr/>
      </dsp:nvSpPr>
      <dsp:spPr>
        <a:xfrm>
          <a:off x="863384" y="1047772"/>
          <a:ext cx="829226" cy="8292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F0E17-686C-43AC-A622-29284B90109B}">
      <dsp:nvSpPr>
        <dsp:cNvPr id="0" name=""/>
        <dsp:cNvSpPr/>
      </dsp:nvSpPr>
      <dsp:spPr>
        <a:xfrm>
          <a:off x="93388" y="2635148"/>
          <a:ext cx="2369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Healthcare worker</a:t>
          </a:r>
          <a:endParaRPr lang="en-US" sz="2500" kern="1200"/>
        </a:p>
      </dsp:txBody>
      <dsp:txXfrm>
        <a:off x="93388" y="2635148"/>
        <a:ext cx="2369218" cy="720000"/>
      </dsp:txXfrm>
    </dsp:sp>
    <dsp:sp modelId="{702756E5-60C5-4FB5-B6DE-0C9F55ABBF84}">
      <dsp:nvSpPr>
        <dsp:cNvPr id="0" name=""/>
        <dsp:cNvSpPr/>
      </dsp:nvSpPr>
      <dsp:spPr>
        <a:xfrm>
          <a:off x="3339217" y="739774"/>
          <a:ext cx="1445223" cy="144522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E6FD8-6A89-4F2A-9927-8388F4AA0740}">
      <dsp:nvSpPr>
        <dsp:cNvPr id="0" name=""/>
        <dsp:cNvSpPr/>
      </dsp:nvSpPr>
      <dsp:spPr>
        <a:xfrm>
          <a:off x="3647216" y="1047772"/>
          <a:ext cx="829226" cy="8292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14B2F-9FCE-412F-A97E-2DB6D33876A8}">
      <dsp:nvSpPr>
        <dsp:cNvPr id="0" name=""/>
        <dsp:cNvSpPr/>
      </dsp:nvSpPr>
      <dsp:spPr>
        <a:xfrm>
          <a:off x="2877220" y="2635148"/>
          <a:ext cx="2369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Healthcare Manager</a:t>
          </a:r>
          <a:endParaRPr lang="en-US" sz="2500" kern="1200"/>
        </a:p>
      </dsp:txBody>
      <dsp:txXfrm>
        <a:off x="2877220" y="2635148"/>
        <a:ext cx="2369218" cy="720000"/>
      </dsp:txXfrm>
    </dsp:sp>
    <dsp:sp modelId="{86B4DFB8-F18D-4372-82B4-E0E4EE97729A}">
      <dsp:nvSpPr>
        <dsp:cNvPr id="0" name=""/>
        <dsp:cNvSpPr/>
      </dsp:nvSpPr>
      <dsp:spPr>
        <a:xfrm>
          <a:off x="6123049" y="739774"/>
          <a:ext cx="1445223" cy="144522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98C11-0E0F-4F56-872E-AA3B66FC6EC8}">
      <dsp:nvSpPr>
        <dsp:cNvPr id="0" name=""/>
        <dsp:cNvSpPr/>
      </dsp:nvSpPr>
      <dsp:spPr>
        <a:xfrm>
          <a:off x="6431047" y="1047772"/>
          <a:ext cx="829226" cy="8292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E10CC-3060-4947-9A1C-C910C72D9429}">
      <dsp:nvSpPr>
        <dsp:cNvPr id="0" name=""/>
        <dsp:cNvSpPr/>
      </dsp:nvSpPr>
      <dsp:spPr>
        <a:xfrm>
          <a:off x="5661051" y="2635148"/>
          <a:ext cx="2369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MP/PM</a:t>
          </a:r>
          <a:endParaRPr lang="en-US" sz="2500" kern="1200"/>
        </a:p>
      </dsp:txBody>
      <dsp:txXfrm>
        <a:off x="5661051" y="2635148"/>
        <a:ext cx="2369218" cy="720000"/>
      </dsp:txXfrm>
    </dsp:sp>
    <dsp:sp modelId="{85A4245A-B656-4442-AE58-708CF09891B5}">
      <dsp:nvSpPr>
        <dsp:cNvPr id="0" name=""/>
        <dsp:cNvSpPr/>
      </dsp:nvSpPr>
      <dsp:spPr>
        <a:xfrm>
          <a:off x="8906880" y="739774"/>
          <a:ext cx="1445223" cy="144522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BE209-0E5C-4F2D-B52E-B5F7AFDAD73F}">
      <dsp:nvSpPr>
        <dsp:cNvPr id="0" name=""/>
        <dsp:cNvSpPr/>
      </dsp:nvSpPr>
      <dsp:spPr>
        <a:xfrm>
          <a:off x="9214878" y="1047772"/>
          <a:ext cx="829226" cy="8292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1C185-2F13-4A5F-9240-39DE6192C4B3}">
      <dsp:nvSpPr>
        <dsp:cNvPr id="0" name=""/>
        <dsp:cNvSpPr/>
      </dsp:nvSpPr>
      <dsp:spPr>
        <a:xfrm>
          <a:off x="8444882" y="2635148"/>
          <a:ext cx="2369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Policy Maker</a:t>
          </a:r>
          <a:endParaRPr lang="en-US" sz="2500" kern="1200"/>
        </a:p>
      </dsp:txBody>
      <dsp:txXfrm>
        <a:off x="8444882" y="2635148"/>
        <a:ext cx="236921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F9077-DE98-4F08-93BB-EAAD10E11A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29F85-F015-4449-B4A8-38498F8FCA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B0CCB3-C7F9-451F-A69E-AAA97D681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60A09-86DE-4DE2-9D65-4098BABCE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7F38E-F6FF-4789-BAA0-EC272BC75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5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FDD0D-5F70-4F98-859A-2225347F3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7F4E6-2737-456F-9D02-5BFE4F401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1FC8D-0682-4B40-AAFC-254541387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E245E-4D34-494A-A698-86E44B53B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28860-0883-4D3E-9DA2-724A1B85A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41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423D1-758D-45A8-9D47-43C5DEDBD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DB7F4-1FA5-4FFC-A239-1218DD5F7C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C65D-3D0A-41C2-BB85-419620E9A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3B55D-2350-4B56-86BC-FD9421BF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885AB-2018-45CA-9B48-B46DBF068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45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5B967-B2E8-4D6D-97CC-996B0BD7D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95040-0E5E-49BC-AA59-16EE267685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AD7FB-8BDD-40DD-8BC1-FBCBC370CD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E8207B-8DB8-43BF-88FB-E927C6E4E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EC060-AE99-4956-A624-DD4324C89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0BB5C6-C362-42E3-A07F-309935735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572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DC682-F031-497D-83F4-F74876074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50D924-4011-426E-97E0-79EDC8C0F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DBE36-F405-4CB0-BFF6-271832FD77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9F6E01-06A3-402E-8800-7FDFE5EB2F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42F4E4-1546-498C-A879-D53AF72DE3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785BEB-FBA0-4987-B79E-5B9457331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EF8DB0-1BE1-4208-9890-DE195C30A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DFF2BC-DB85-44BF-8061-B0A081606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26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D8805-BF55-4520-B2C6-72A9309E9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AFF793-F0CA-4856-BFB9-A82428822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5E7BA3-3AEB-4885-8F1F-87A9FDF04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A9955B-3E9D-40B1-A4B6-ED29F23A4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ECCE16-D2FF-4BFE-A4DB-2E9506B2C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5DE234-3CEF-4183-BA21-CEF91F6E5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0DBCE-1831-4D17-ADB2-C42A2BADB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92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57291-6E5B-481D-9051-438450E96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83D0B-9005-49CF-8EBE-A4AE4718F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6031E7-7899-402B-8372-5F6525929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941155-A463-4277-96D2-04E5C655A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6EE03-2C28-4A57-B393-50F71A2EF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9E5EDC-9BF9-4090-9E12-7E7F77FFB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599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76BAD-ACBB-496F-BCA7-7E9A7CF02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C0E31B-62E3-4E94-A6FA-26DAC8352B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AEE766-EC5F-4F2E-B248-F6F5BAF404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389D93-3489-453C-BB66-E9B11C5B0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60A224-5140-47A7-BDEF-AAD143D8E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ACD112-EB1E-4D00-9D1F-7FC498146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63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3C212-D590-472A-9CE7-1ED061FD5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7D746E-FBAF-4A73-B2B6-568F959E0D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3B916-9FB3-4DD1-A8AD-BB5FDB6D8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4351C-5E52-492E-86CB-C5477676D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CEA43-5A9F-4189-AC53-647BB1900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321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72688F-C6AB-4204-95E6-DA78D1D1B4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8992EC-8F91-4BDD-A90A-3FBC49A80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F04D1-081F-4D82-B348-5495EEDF5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A5D10-E5E2-4B44-8CCD-1139176CE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8FA22-DAA7-4858-A9DE-D378B0BFA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99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283370-F053-4E76-840D-A6958B4C4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FE350C-8E32-4A9F-B035-368A084859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32612-F6CA-41D7-AFFD-C5E24AA60D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B64BA-27B3-4DCE-A782-084E5BEF866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62A76-CBC4-4952-BF0A-8556894749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5254E-CA4B-462E-907D-A50B067540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F9ABF8-9C7A-4A9C-88CC-EDEFD584F8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25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WC7VJukQY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fWC7VJukQY?feature=oembed" TargetMode="External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rsinginpractice.com/professional/nurse-shortages-most-concerning-nh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.org.uk/sites/default/files/upload/publications/2019/A%20Critical%20Moment_1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46FF75-1526-454F-9C31-531BBAB38E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925" y="2076450"/>
            <a:ext cx="10684151" cy="134513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</a:rPr>
              <a:t>Nursing Crisis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7FD85-E9F3-4C42-A26B-772860D8D8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1575" y="4473360"/>
            <a:ext cx="9469211" cy="865639"/>
          </a:xfrm>
        </p:spPr>
        <p:txBody>
          <a:bodyPr anchor="ctr">
            <a:normAutofit/>
          </a:bodyPr>
          <a:lstStyle/>
          <a:p>
            <a:endParaRPr lang="en-GB" sz="2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6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A8B150-BF30-4BCF-A10F-8AE3D26DF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 dirty="0"/>
              <a:t>Objectives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46F082-0EB1-4F52-AFD2-942C90120B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6538993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0435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46FF75-1526-454F-9C31-531BBAB38E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925" y="2076450"/>
            <a:ext cx="10684151" cy="134513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</a:rPr>
              <a:t>What is Nursing Crisis?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7FD85-E9F3-4C42-A26B-772860D8D8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1575" y="4473360"/>
            <a:ext cx="9469211" cy="865639"/>
          </a:xfrm>
        </p:spPr>
        <p:txBody>
          <a:bodyPr anchor="ctr">
            <a:normAutofit/>
          </a:bodyPr>
          <a:lstStyle/>
          <a:p>
            <a:endParaRPr lang="en-GB" sz="2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07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46FF75-1526-454F-9C31-531BBAB38E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925" y="2076450"/>
            <a:ext cx="10684151" cy="1345134"/>
          </a:xfrm>
        </p:spPr>
        <p:txBody>
          <a:bodyPr anchor="ctr">
            <a:normAutofit/>
          </a:bodyPr>
          <a:lstStyle/>
          <a:p>
            <a:pPr fontAlgn="base"/>
            <a:r>
              <a:rPr lang="en-GB" sz="4300" b="1">
                <a:solidFill>
                  <a:srgbClr val="FFFFFF"/>
                </a:solidFill>
              </a:rPr>
              <a:t>'A time of unprecedented challenges and crippling staff shortages'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7FD85-E9F3-4C42-A26B-772860D8D8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1575" y="4473360"/>
            <a:ext cx="9469211" cy="865639"/>
          </a:xfrm>
        </p:spPr>
        <p:txBody>
          <a:bodyPr anchor="ctr">
            <a:normAutofit/>
          </a:bodyPr>
          <a:lstStyle/>
          <a:p>
            <a:endParaRPr lang="en-GB" sz="2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263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20C3A-8229-4FAB-A260-13F0467A4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EE642-4130-4899-B77C-94BBF08C7E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54648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0014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DD119B-6BFA-4C3F-90CE-97DAFD604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5F399-EEEA-446F-9410-C051ED370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Nursing shortages have been a discussion since the 1960s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4A81B-5D32-4660-875D-2B7B7D848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8729" y="965198"/>
            <a:ext cx="2707937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kern="1200" dirty="0">
              <a:solidFill>
                <a:srgbClr val="FFC000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572D0-F0FD-4D84-8F82-DC59140EB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8160" y="2057399"/>
            <a:ext cx="0" cy="2743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355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BA6C54-A868-4403-97F6-4B9E8C2EF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/>
              <a:t>EU Nurses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C15C128-8E68-44BD-BF94-FBA9CA4B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304" y="2395983"/>
            <a:ext cx="0" cy="2228850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EE57F5-8596-4AF0-A536-0EA0F4257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6425652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3857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D3C1482-7123-4378-ADD1-1746805B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889930B-F3A3-46CC-B34C-49439CA3C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274476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8B9308-8809-4AD3-AF7B-D4668BFDF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480216"/>
            <a:ext cx="10444758" cy="134416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Applications from first time students for Nursing degrees in 2019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695100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ED727788-333C-4A87-99C8-8CD5835E4D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965314"/>
              </p:ext>
            </p:extLst>
          </p:nvPr>
        </p:nvGraphicFramePr>
        <p:xfrm>
          <a:off x="943277" y="2339935"/>
          <a:ext cx="10444758" cy="3988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7869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BC510-F5DF-44E5-8BDB-A2BA305CA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6D772CA-E25C-4479-A048-F65A317B4F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3314940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883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0D7D5-8796-48F6-9876-F9700FB57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B8E56-BBFA-4399-8818-7ECB4A3A0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0515600" cy="4351338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https://www.youtube.com/watch?v=XfWC7VJukQY</a:t>
            </a:r>
            <a:endParaRPr lang="en-GB" dirty="0"/>
          </a:p>
          <a:p>
            <a:endParaRPr lang="en-GB" dirty="0"/>
          </a:p>
        </p:txBody>
      </p:sp>
      <p:pic>
        <p:nvPicPr>
          <p:cNvPr id="4" name="Online Media 3" title="Why are so many nurses quitting the NHS in England? - BBC News">
            <a:hlinkClick r:id="" action="ppaction://media"/>
            <a:extLst>
              <a:ext uri="{FF2B5EF4-FFF2-40B4-BE49-F238E27FC236}">
                <a16:creationId xmlns:a16="http://schemas.microsoft.com/office/drawing/2014/main" id="{92F2298A-FDF4-481F-BCFF-43515814142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03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close up of a sign&#10;&#10;Description automatically generated">
            <a:extLst>
              <a:ext uri="{FF2B5EF4-FFF2-40B4-BE49-F238E27FC236}">
                <a16:creationId xmlns:a16="http://schemas.microsoft.com/office/drawing/2014/main" id="{642AE1B1-9881-49F9-9ECF-D97810B0E5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350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12191990" cy="455102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296D7-154F-4675-B706-106C360A1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9889797" cy="35749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 10 years time the shortfall of nurses will be </a:t>
            </a:r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1035"/>
            <a:ext cx="12191990" cy="230696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D57EA-F04D-4709-9D7F-EE2CF04F1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380" y="5132061"/>
            <a:ext cx="9544153" cy="10881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6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108,000</a:t>
            </a:r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6832F003-FCA6-4CFB-A2EA-308F3AA25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1180" y="4866503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96B692-DB88-48B3-A159-953EE9793347}"/>
              </a:ext>
            </a:extLst>
          </p:cNvPr>
          <p:cNvSpPr txBox="1"/>
          <p:nvPr/>
        </p:nvSpPr>
        <p:spPr>
          <a:xfrm>
            <a:off x="466928" y="6440076"/>
            <a:ext cx="8403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https://www.nursinginpractice.com/professional/nurse-shortages-most-concerning-nhs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507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AADFE-50FE-40A2-B6D0-339388BF0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 dirty="0"/>
              <a:t>Retiring staff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B2923E-FAFD-451C-9CFF-02B4FE0745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051821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9077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EB268-94F9-417D-BEDE-42FF213BE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8" y="1336329"/>
            <a:ext cx="3892732" cy="4382588"/>
          </a:xfrm>
        </p:spPr>
        <p:txBody>
          <a:bodyPr anchor="ctr">
            <a:normAutofit/>
          </a:bodyPr>
          <a:lstStyle/>
          <a:p>
            <a:r>
              <a:rPr lang="en-GB" sz="5400"/>
              <a:t>Positives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E9D15-778B-4293-B9D8-C896AE703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Restoration of the maintenance grants for student nurses, starting September</a:t>
            </a:r>
          </a:p>
          <a:p>
            <a:r>
              <a:rPr lang="en-GB" sz="2000" dirty="0"/>
              <a:t>Apprenticeships Launched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https://www.health.org.uk/sites/default/files/upload/publications/2019/A%20Critical%20Moment_1.pdf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123271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CB70A-92ED-48B3-A69E-FEBA99F59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 sz="4100"/>
              <a:t>How will you change the system if you were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0EA616F4-2B50-4B9C-9CFA-F55BA84297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7451606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50330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302</Words>
  <Application>Microsoft Office PowerPoint</Application>
  <PresentationFormat>Widescreen</PresentationFormat>
  <Paragraphs>51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Nursing Crisis</vt:lpstr>
      <vt:lpstr>Objectives</vt:lpstr>
      <vt:lpstr>What is Nursing Crisis?</vt:lpstr>
      <vt:lpstr>'A time of unprecedented challenges and crippling staff shortages'</vt:lpstr>
      <vt:lpstr>Challenges</vt:lpstr>
      <vt:lpstr>Nursing shortages have been a discussion since the 1960s </vt:lpstr>
      <vt:lpstr>EU Nurses</vt:lpstr>
      <vt:lpstr>Applications from first time students for Nursing degrees in 2019</vt:lpstr>
      <vt:lpstr>PowerPoint Presentation</vt:lpstr>
      <vt:lpstr>PowerPoint Presentation</vt:lpstr>
      <vt:lpstr>PowerPoint Presentation</vt:lpstr>
      <vt:lpstr>In 10 years time the shortfall of nurses will be </vt:lpstr>
      <vt:lpstr>Retiring staff</vt:lpstr>
      <vt:lpstr>Positives </vt:lpstr>
      <vt:lpstr>How will you change the system if you were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Nursing Crisis</dc:title>
  <dc:creator>Abhiyaan Malhotra (1704672)</dc:creator>
  <cp:lastModifiedBy>Abhiyaan Malhotra (1704672)</cp:lastModifiedBy>
  <cp:revision>1</cp:revision>
  <dcterms:created xsi:type="dcterms:W3CDTF">2020-03-02T18:38:46Z</dcterms:created>
  <dcterms:modified xsi:type="dcterms:W3CDTF">2020-03-02T18:39:00Z</dcterms:modified>
</cp:coreProperties>
</file>