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2" r:id="rId7"/>
    <p:sldId id="264" r:id="rId8"/>
    <p:sldId id="265" r:id="rId9"/>
    <p:sldId id="266" r:id="rId10"/>
    <p:sldId id="267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31E1B1-F6B3-B664-7FBF-1C04AD19592E}" v="264" dt="2026-05-08T10:54:42.089"/>
    <p1510:client id="{BEA806C0-61AA-4153-B0A6-8C23E8910131}" v="1261" dt="2026-05-08T12:57:48.938"/>
    <p1510:client id="{E671102D-CA27-5D40-A7D1-82A88F570930}" v="27" dt="2026-05-08T12:53:15.0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shton Tooley (2517475)" userId="bc1514f6-0e08-4680-93bf-1f3f8c77f64b" providerId="ADAL" clId="{69808924-972A-467A-B628-15117BCCB17F}"/>
    <pc:docChg chg="modSld">
      <pc:chgData name="Ashton Tooley (2517475)" userId="bc1514f6-0e08-4680-93bf-1f3f8c77f64b" providerId="ADAL" clId="{69808924-972A-467A-B628-15117BCCB17F}" dt="2026-05-06T18:22:30.990" v="18" actId="767"/>
      <pc:docMkLst>
        <pc:docMk/>
      </pc:docMkLst>
      <pc:sldChg chg="addSp modSp">
        <pc:chgData name="Ashton Tooley (2517475)" userId="bc1514f6-0e08-4680-93bf-1f3f8c77f64b" providerId="ADAL" clId="{69808924-972A-467A-B628-15117BCCB17F}" dt="2026-05-06T17:59:54.456" v="16"/>
        <pc:sldMkLst>
          <pc:docMk/>
          <pc:sldMk cId="109857222" sldId="256"/>
        </pc:sldMkLst>
        <pc:spChg chg="add mod">
          <ac:chgData name="Ashton Tooley (2517475)" userId="bc1514f6-0e08-4680-93bf-1f3f8c77f64b" providerId="ADAL" clId="{69808924-972A-467A-B628-15117BCCB17F}" dt="2026-05-06T17:47:41.759" v="6" actId="767"/>
          <ac:spMkLst>
            <pc:docMk/>
            <pc:sldMk cId="109857222" sldId="256"/>
            <ac:spMk id="4" creationId="{97203425-ABF5-67D9-2C04-D737FE45CBF2}"/>
          </ac:spMkLst>
        </pc:spChg>
        <pc:spChg chg="add mod">
          <ac:chgData name="Ashton Tooley (2517475)" userId="bc1514f6-0e08-4680-93bf-1f3f8c77f64b" providerId="ADAL" clId="{69808924-972A-467A-B628-15117BCCB17F}" dt="2026-05-06T17:50:36.857" v="8" actId="767"/>
          <ac:spMkLst>
            <pc:docMk/>
            <pc:sldMk cId="109857222" sldId="256"/>
            <ac:spMk id="5" creationId="{F116D957-9A36-2DA4-867D-FAB34281BA31}"/>
          </ac:spMkLst>
        </pc:spChg>
        <pc:spChg chg="add mod">
          <ac:chgData name="Ashton Tooley (2517475)" userId="bc1514f6-0e08-4680-93bf-1f3f8c77f64b" providerId="ADAL" clId="{69808924-972A-467A-B628-15117BCCB17F}" dt="2026-05-06T17:52:19.661" v="11" actId="767"/>
          <ac:spMkLst>
            <pc:docMk/>
            <pc:sldMk cId="109857222" sldId="256"/>
            <ac:spMk id="6" creationId="{E8A4B6AE-1D1B-EABC-7FF1-D06E9FE4C3A2}"/>
          </ac:spMkLst>
        </pc:spChg>
        <pc:spChg chg="add mod">
          <ac:chgData name="Ashton Tooley (2517475)" userId="bc1514f6-0e08-4680-93bf-1f3f8c77f64b" providerId="ADAL" clId="{69808924-972A-467A-B628-15117BCCB17F}" dt="2026-05-06T17:54:06.111" v="12" actId="767"/>
          <ac:spMkLst>
            <pc:docMk/>
            <pc:sldMk cId="109857222" sldId="256"/>
            <ac:spMk id="7" creationId="{DEC0BE90-755E-C2BD-BF16-68F4B0069FB0}"/>
          </ac:spMkLst>
        </pc:spChg>
        <pc:spChg chg="add mod">
          <ac:chgData name="Ashton Tooley (2517475)" userId="bc1514f6-0e08-4680-93bf-1f3f8c77f64b" providerId="ADAL" clId="{69808924-972A-467A-B628-15117BCCB17F}" dt="2026-05-06T17:59:32.313" v="14"/>
          <ac:spMkLst>
            <pc:docMk/>
            <pc:sldMk cId="109857222" sldId="256"/>
            <ac:spMk id="8" creationId="{88BABFD0-F20B-35E2-76BF-5CE3DC636AE7}"/>
          </ac:spMkLst>
        </pc:spChg>
        <pc:picChg chg="add mod">
          <ac:chgData name="Ashton Tooley (2517475)" userId="bc1514f6-0e08-4680-93bf-1f3f8c77f64b" providerId="ADAL" clId="{69808924-972A-467A-B628-15117BCCB17F}" dt="2026-05-06T17:54:59.737" v="13" actId="1076"/>
          <ac:picMkLst>
            <pc:docMk/>
            <pc:sldMk cId="109857222" sldId="256"/>
            <ac:picMk id="1026" creationId="{98D70CD5-2284-A349-DB8D-8CF90A00F8DF}"/>
          </ac:picMkLst>
        </pc:picChg>
      </pc:sldChg>
      <pc:sldChg chg="addSp modSp">
        <pc:chgData name="Ashton Tooley (2517475)" userId="bc1514f6-0e08-4680-93bf-1f3f8c77f64b" providerId="ADAL" clId="{69808924-972A-467A-B628-15117BCCB17F}" dt="2026-05-06T18:22:30.990" v="18" actId="767"/>
        <pc:sldMkLst>
          <pc:docMk/>
          <pc:sldMk cId="1656765842" sldId="258"/>
        </pc:sldMkLst>
        <pc:spChg chg="add mod">
          <ac:chgData name="Ashton Tooley (2517475)" userId="bc1514f6-0e08-4680-93bf-1f3f8c77f64b" providerId="ADAL" clId="{69808924-972A-467A-B628-15117BCCB17F}" dt="2026-05-06T18:22:30.990" v="18" actId="767"/>
          <ac:spMkLst>
            <pc:docMk/>
            <pc:sldMk cId="1656765842" sldId="258"/>
            <ac:spMk id="4" creationId="{39FFB4EC-19EC-0683-7798-CBA9DA0FB7BD}"/>
          </ac:spMkLst>
        </pc:spChg>
        <pc:graphicFrameChg chg="mod">
          <ac:chgData name="Ashton Tooley (2517475)" userId="bc1514f6-0e08-4680-93bf-1f3f8c77f64b" providerId="ADAL" clId="{69808924-972A-467A-B628-15117BCCB17F}" dt="2026-05-06T18:22:10.670" v="17" actId="478"/>
          <ac:graphicFrameMkLst>
            <pc:docMk/>
            <pc:sldMk cId="1656765842" sldId="258"/>
            <ac:graphicFrameMk id="26" creationId="{6962A885-C88C-B0D3-BBF3-648C4949356C}"/>
          </ac:graphicFrameMkLst>
        </pc:graphicFrameChg>
      </pc:sldChg>
    </pc:docChg>
  </pc:docChgLst>
  <pc:docChgLst>
    <pc:chgData name="Ceiran Gratrix (2517507)" userId="S::2517507@student.uwtsd.ac.uk::6130ccde-60d0-41a5-a5f5-ad1e7d2cfec9" providerId="AD" clId="Web-{3931E1B1-F6B3-B664-7FBF-1C04AD19592E}"/>
    <pc:docChg chg="addSld modSld sldOrd">
      <pc:chgData name="Ceiran Gratrix (2517507)" userId="S::2517507@student.uwtsd.ac.uk::6130ccde-60d0-41a5-a5f5-ad1e7d2cfec9" providerId="AD" clId="Web-{3931E1B1-F6B3-B664-7FBF-1C04AD19592E}" dt="2026-05-08T10:54:42.089" v="263" actId="20577"/>
      <pc:docMkLst>
        <pc:docMk/>
      </pc:docMkLst>
      <pc:sldChg chg="delSp">
        <pc:chgData name="Ceiran Gratrix (2517507)" userId="S::2517507@student.uwtsd.ac.uk::6130ccde-60d0-41a5-a5f5-ad1e7d2cfec9" providerId="AD" clId="Web-{3931E1B1-F6B3-B664-7FBF-1C04AD19592E}" dt="2026-05-08T10:11:42.530" v="0"/>
        <pc:sldMkLst>
          <pc:docMk/>
          <pc:sldMk cId="109857222" sldId="256"/>
        </pc:sldMkLst>
        <pc:spChg chg="del">
          <ac:chgData name="Ceiran Gratrix (2517507)" userId="S::2517507@student.uwtsd.ac.uk::6130ccde-60d0-41a5-a5f5-ad1e7d2cfec9" providerId="AD" clId="Web-{3931E1B1-F6B3-B664-7FBF-1C04AD19592E}" dt="2026-05-08T10:11:42.530" v="0"/>
          <ac:spMkLst>
            <pc:docMk/>
            <pc:sldMk cId="109857222" sldId="256"/>
            <ac:spMk id="12" creationId="{08304773-0940-3BA8-3E5D-110473EF7A29}"/>
          </ac:spMkLst>
        </pc:spChg>
      </pc:sldChg>
      <pc:sldChg chg="modSp ord">
        <pc:chgData name="Ceiran Gratrix (2517507)" userId="S::2517507@student.uwtsd.ac.uk::6130ccde-60d0-41a5-a5f5-ad1e7d2cfec9" providerId="AD" clId="Web-{3931E1B1-F6B3-B664-7FBF-1C04AD19592E}" dt="2026-05-08T10:24:54.570" v="125"/>
        <pc:sldMkLst>
          <pc:docMk/>
          <pc:sldMk cId="558572191" sldId="261"/>
        </pc:sldMkLst>
        <pc:spChg chg="mod">
          <ac:chgData name="Ceiran Gratrix (2517507)" userId="S::2517507@student.uwtsd.ac.uk::6130ccde-60d0-41a5-a5f5-ad1e7d2cfec9" providerId="AD" clId="Web-{3931E1B1-F6B3-B664-7FBF-1C04AD19592E}" dt="2026-05-08T10:24:40.335" v="122" actId="20577"/>
          <ac:spMkLst>
            <pc:docMk/>
            <pc:sldMk cId="558572191" sldId="261"/>
            <ac:spMk id="2" creationId="{11EFDD66-99A4-69D7-35D4-2F1CDAA16C79}"/>
          </ac:spMkLst>
        </pc:spChg>
      </pc:sldChg>
      <pc:sldChg chg="addSp delSp modSp add replId">
        <pc:chgData name="Ceiran Gratrix (2517507)" userId="S::2517507@student.uwtsd.ac.uk::6130ccde-60d0-41a5-a5f5-ad1e7d2cfec9" providerId="AD" clId="Web-{3931E1B1-F6B3-B664-7FBF-1C04AD19592E}" dt="2026-05-08T10:20:20.936" v="114" actId="20577"/>
        <pc:sldMkLst>
          <pc:docMk/>
          <pc:sldMk cId="3676450476" sldId="262"/>
        </pc:sldMkLst>
        <pc:spChg chg="add mod">
          <ac:chgData name="Ceiran Gratrix (2517507)" userId="S::2517507@student.uwtsd.ac.uk::6130ccde-60d0-41a5-a5f5-ad1e7d2cfec9" providerId="AD" clId="Web-{3931E1B1-F6B3-B664-7FBF-1C04AD19592E}" dt="2026-05-08T10:20:20.936" v="114" actId="20577"/>
          <ac:spMkLst>
            <pc:docMk/>
            <pc:sldMk cId="3676450476" sldId="262"/>
            <ac:spMk id="8" creationId="{258B2E60-A23E-1155-9726-8424FC797959}"/>
          </ac:spMkLst>
        </pc:spChg>
        <pc:graphicFrameChg chg="del">
          <ac:chgData name="Ceiran Gratrix (2517507)" userId="S::2517507@student.uwtsd.ac.uk::6130ccde-60d0-41a5-a5f5-ad1e7d2cfec9" providerId="AD" clId="Web-{3931E1B1-F6B3-B664-7FBF-1C04AD19592E}" dt="2026-05-08T10:18:23.870" v="5"/>
          <ac:graphicFrameMkLst>
            <pc:docMk/>
            <pc:sldMk cId="3676450476" sldId="262"/>
            <ac:graphicFrameMk id="5" creationId="{4B3B33B2-1791-7DF6-BFBF-57C86B74DB4B}"/>
          </ac:graphicFrameMkLst>
        </pc:graphicFrameChg>
      </pc:sldChg>
      <pc:sldChg chg="addSp delSp modSp add ord replId">
        <pc:chgData name="Ceiran Gratrix (2517507)" userId="S::2517507@student.uwtsd.ac.uk::6130ccde-60d0-41a5-a5f5-ad1e7d2cfec9" providerId="AD" clId="Web-{3931E1B1-F6B3-B664-7FBF-1C04AD19592E}" dt="2026-05-08T10:54:42.089" v="263" actId="20577"/>
        <pc:sldMkLst>
          <pc:docMk/>
          <pc:sldMk cId="3217961933" sldId="263"/>
        </pc:sldMkLst>
        <pc:spChg chg="add mod">
          <ac:chgData name="Ceiran Gratrix (2517507)" userId="S::2517507@student.uwtsd.ac.uk::6130ccde-60d0-41a5-a5f5-ad1e7d2cfec9" providerId="AD" clId="Web-{3931E1B1-F6B3-B664-7FBF-1C04AD19592E}" dt="2026-05-08T10:54:42.089" v="263" actId="20577"/>
          <ac:spMkLst>
            <pc:docMk/>
            <pc:sldMk cId="3217961933" sldId="263"/>
            <ac:spMk id="14" creationId="{C4435C6D-6E82-563B-1CA3-C1F77A87BD31}"/>
          </ac:spMkLst>
        </pc:spChg>
        <pc:graphicFrameChg chg="del">
          <ac:chgData name="Ceiran Gratrix (2517507)" userId="S::2517507@student.uwtsd.ac.uk::6130ccde-60d0-41a5-a5f5-ad1e7d2cfec9" providerId="AD" clId="Web-{3931E1B1-F6B3-B664-7FBF-1C04AD19592E}" dt="2026-05-08T10:24:57.179" v="126"/>
          <ac:graphicFrameMkLst>
            <pc:docMk/>
            <pc:sldMk cId="3217961933" sldId="263"/>
            <ac:graphicFrameMk id="5" creationId="{E4323F2C-6036-1C5F-D233-39062611E618}"/>
          </ac:graphicFrameMkLst>
        </pc:graphicFrameChg>
      </pc:sldChg>
    </pc:docChg>
  </pc:docChgLst>
  <pc:docChgLst>
    <pc:chgData name="Ashton Tooley (2517475)" userId="bc1514f6-0e08-4680-93bf-1f3f8c77f64b" providerId="ADAL" clId="{2019774A-5224-4D86-9ED1-EE2CCFC80961}"/>
    <pc:docChg chg="undo redo custSel addSld delSld modSld">
      <pc:chgData name="Ashton Tooley (2517475)" userId="bc1514f6-0e08-4680-93bf-1f3f8c77f64b" providerId="ADAL" clId="{2019774A-5224-4D86-9ED1-EE2CCFC80961}" dt="2026-05-08T12:57:48.938" v="2039" actId="20577"/>
      <pc:docMkLst>
        <pc:docMk/>
      </pc:docMkLst>
      <pc:sldChg chg="modSp mod">
        <pc:chgData name="Ashton Tooley (2517475)" userId="bc1514f6-0e08-4680-93bf-1f3f8c77f64b" providerId="ADAL" clId="{2019774A-5224-4D86-9ED1-EE2CCFC80961}" dt="2026-05-08T12:56:01.548" v="1984" actId="20577"/>
        <pc:sldMkLst>
          <pc:docMk/>
          <pc:sldMk cId="1651160291" sldId="257"/>
        </pc:sldMkLst>
        <pc:graphicFrameChg chg="modGraphic">
          <ac:chgData name="Ashton Tooley (2517475)" userId="bc1514f6-0e08-4680-93bf-1f3f8c77f64b" providerId="ADAL" clId="{2019774A-5224-4D86-9ED1-EE2CCFC80961}" dt="2026-05-08T12:56:01.548" v="1984" actId="20577"/>
          <ac:graphicFrameMkLst>
            <pc:docMk/>
            <pc:sldMk cId="1651160291" sldId="257"/>
            <ac:graphicFrameMk id="231" creationId="{D14B03C5-203A-A6FE-5EFC-BFD02803FD53}"/>
          </ac:graphicFrameMkLst>
        </pc:graphicFrameChg>
      </pc:sldChg>
      <pc:sldChg chg="modSp mod">
        <pc:chgData name="Ashton Tooley (2517475)" userId="bc1514f6-0e08-4680-93bf-1f3f8c77f64b" providerId="ADAL" clId="{2019774A-5224-4D86-9ED1-EE2CCFC80961}" dt="2026-05-08T12:56:09.278" v="1986" actId="20577"/>
        <pc:sldMkLst>
          <pc:docMk/>
          <pc:sldMk cId="1656765842" sldId="258"/>
        </pc:sldMkLst>
        <pc:graphicFrameChg chg="modGraphic">
          <ac:chgData name="Ashton Tooley (2517475)" userId="bc1514f6-0e08-4680-93bf-1f3f8c77f64b" providerId="ADAL" clId="{2019774A-5224-4D86-9ED1-EE2CCFC80961}" dt="2026-05-08T12:56:09.278" v="1986" actId="20577"/>
          <ac:graphicFrameMkLst>
            <pc:docMk/>
            <pc:sldMk cId="1656765842" sldId="258"/>
            <ac:graphicFrameMk id="26" creationId="{6962A885-C88C-B0D3-BBF3-648C4949356C}"/>
          </ac:graphicFrameMkLst>
        </pc:graphicFrameChg>
      </pc:sldChg>
      <pc:sldChg chg="addSp delSp modSp mod setBg">
        <pc:chgData name="Ashton Tooley (2517475)" userId="bc1514f6-0e08-4680-93bf-1f3f8c77f64b" providerId="ADAL" clId="{2019774A-5224-4D86-9ED1-EE2CCFC80961}" dt="2026-05-08T12:56:30.669" v="1991" actId="20577"/>
        <pc:sldMkLst>
          <pc:docMk/>
          <pc:sldMk cId="3495519159" sldId="259"/>
        </pc:sldMkLst>
        <pc:spChg chg="mod">
          <ac:chgData name="Ashton Tooley (2517475)" userId="bc1514f6-0e08-4680-93bf-1f3f8c77f64b" providerId="ADAL" clId="{2019774A-5224-4D86-9ED1-EE2CCFC80961}" dt="2026-05-08T09:13:15.657" v="189" actId="26606"/>
          <ac:spMkLst>
            <pc:docMk/>
            <pc:sldMk cId="3495519159" sldId="259"/>
            <ac:spMk id="2" creationId="{CBFC35B7-B6AE-AE7F-6BFC-C6891C3CB6DE}"/>
          </ac:spMkLst>
        </pc:spChg>
        <pc:spChg chg="del mod">
          <ac:chgData name="Ashton Tooley (2517475)" userId="bc1514f6-0e08-4680-93bf-1f3f8c77f64b" providerId="ADAL" clId="{2019774A-5224-4D86-9ED1-EE2CCFC80961}" dt="2026-05-08T09:13:15.657" v="189" actId="26606"/>
          <ac:spMkLst>
            <pc:docMk/>
            <pc:sldMk cId="3495519159" sldId="259"/>
            <ac:spMk id="3" creationId="{34D8C096-F20D-5D04-9F24-2163BAE2F9A6}"/>
          </ac:spMkLst>
        </pc:spChg>
        <pc:spChg chg="add del">
          <ac:chgData name="Ashton Tooley (2517475)" userId="bc1514f6-0e08-4680-93bf-1f3f8c77f64b" providerId="ADAL" clId="{2019774A-5224-4D86-9ED1-EE2CCFC80961}" dt="2026-05-08T09:28:48.853" v="191" actId="26606"/>
          <ac:spMkLst>
            <pc:docMk/>
            <pc:sldMk cId="3495519159" sldId="259"/>
            <ac:spMk id="9" creationId="{BACC6370-2D7E-4714-9D71-7542949D7D5D}"/>
          </ac:spMkLst>
        </pc:spChg>
        <pc:spChg chg="add del">
          <ac:chgData name="Ashton Tooley (2517475)" userId="bc1514f6-0e08-4680-93bf-1f3f8c77f64b" providerId="ADAL" clId="{2019774A-5224-4D86-9ED1-EE2CCFC80961}" dt="2026-05-08T09:28:48.853" v="191" actId="26606"/>
          <ac:spMkLst>
            <pc:docMk/>
            <pc:sldMk cId="3495519159" sldId="259"/>
            <ac:spMk id="11" creationId="{F68B3F68-107C-434F-AA38-110D5EA91B85}"/>
          </ac:spMkLst>
        </pc:spChg>
        <pc:spChg chg="add del">
          <ac:chgData name="Ashton Tooley (2517475)" userId="bc1514f6-0e08-4680-93bf-1f3f8c77f64b" providerId="ADAL" clId="{2019774A-5224-4D86-9ED1-EE2CCFC80961}" dt="2026-05-08T09:28:48.853" v="191" actId="26606"/>
          <ac:spMkLst>
            <pc:docMk/>
            <pc:sldMk cId="3495519159" sldId="259"/>
            <ac:spMk id="13" creationId="{AAD0DBB9-1A4B-4391-81D4-CB19F9AB918A}"/>
          </ac:spMkLst>
        </pc:spChg>
        <pc:spChg chg="add del">
          <ac:chgData name="Ashton Tooley (2517475)" userId="bc1514f6-0e08-4680-93bf-1f3f8c77f64b" providerId="ADAL" clId="{2019774A-5224-4D86-9ED1-EE2CCFC80961}" dt="2026-05-08T09:28:48.853" v="191" actId="26606"/>
          <ac:spMkLst>
            <pc:docMk/>
            <pc:sldMk cId="3495519159" sldId="259"/>
            <ac:spMk id="15" creationId="{063BBA22-50EA-4C4D-BE05-F1CE4E63AA56}"/>
          </ac:spMkLst>
        </pc:spChg>
        <pc:spChg chg="add">
          <ac:chgData name="Ashton Tooley (2517475)" userId="bc1514f6-0e08-4680-93bf-1f3f8c77f64b" providerId="ADAL" clId="{2019774A-5224-4D86-9ED1-EE2CCFC80961}" dt="2026-05-08T09:28:48.853" v="191" actId="26606"/>
          <ac:spMkLst>
            <pc:docMk/>
            <pc:sldMk cId="3495519159" sldId="259"/>
            <ac:spMk id="20" creationId="{BACC6370-2D7E-4714-9D71-7542949D7D5D}"/>
          </ac:spMkLst>
        </pc:spChg>
        <pc:spChg chg="add">
          <ac:chgData name="Ashton Tooley (2517475)" userId="bc1514f6-0e08-4680-93bf-1f3f8c77f64b" providerId="ADAL" clId="{2019774A-5224-4D86-9ED1-EE2CCFC80961}" dt="2026-05-08T09:28:48.853" v="191" actId="26606"/>
          <ac:spMkLst>
            <pc:docMk/>
            <pc:sldMk cId="3495519159" sldId="259"/>
            <ac:spMk id="22" creationId="{F68B3F68-107C-434F-AA38-110D5EA91B85}"/>
          </ac:spMkLst>
        </pc:spChg>
        <pc:spChg chg="add">
          <ac:chgData name="Ashton Tooley (2517475)" userId="bc1514f6-0e08-4680-93bf-1f3f8c77f64b" providerId="ADAL" clId="{2019774A-5224-4D86-9ED1-EE2CCFC80961}" dt="2026-05-08T09:28:48.853" v="191" actId="26606"/>
          <ac:spMkLst>
            <pc:docMk/>
            <pc:sldMk cId="3495519159" sldId="259"/>
            <ac:spMk id="24" creationId="{AAD0DBB9-1A4B-4391-81D4-CB19F9AB918A}"/>
          </ac:spMkLst>
        </pc:spChg>
        <pc:spChg chg="add">
          <ac:chgData name="Ashton Tooley (2517475)" userId="bc1514f6-0e08-4680-93bf-1f3f8c77f64b" providerId="ADAL" clId="{2019774A-5224-4D86-9ED1-EE2CCFC80961}" dt="2026-05-08T09:28:48.853" v="191" actId="26606"/>
          <ac:spMkLst>
            <pc:docMk/>
            <pc:sldMk cId="3495519159" sldId="259"/>
            <ac:spMk id="26" creationId="{063BBA22-50EA-4C4D-BE05-F1CE4E63AA56}"/>
          </ac:spMkLst>
        </pc:spChg>
        <pc:graphicFrameChg chg="add mod modGraphic">
          <ac:chgData name="Ashton Tooley (2517475)" userId="bc1514f6-0e08-4680-93bf-1f3f8c77f64b" providerId="ADAL" clId="{2019774A-5224-4D86-9ED1-EE2CCFC80961}" dt="2026-05-08T12:56:30.669" v="1991" actId="20577"/>
          <ac:graphicFrameMkLst>
            <pc:docMk/>
            <pc:sldMk cId="3495519159" sldId="259"/>
            <ac:graphicFrameMk id="5" creationId="{F3BE308F-542D-E11B-35F7-CA1F50F9F5CE}"/>
          </ac:graphicFrameMkLst>
        </pc:graphicFrameChg>
      </pc:sldChg>
      <pc:sldChg chg="addSp delSp modSp new mod setBg">
        <pc:chgData name="Ashton Tooley (2517475)" userId="bc1514f6-0e08-4680-93bf-1f3f8c77f64b" providerId="ADAL" clId="{2019774A-5224-4D86-9ED1-EE2CCFC80961}" dt="2026-05-08T12:56:38.660" v="1993" actId="20577"/>
        <pc:sldMkLst>
          <pc:docMk/>
          <pc:sldMk cId="890563293" sldId="260"/>
        </pc:sldMkLst>
        <pc:spChg chg="mod">
          <ac:chgData name="Ashton Tooley (2517475)" userId="bc1514f6-0e08-4680-93bf-1f3f8c77f64b" providerId="ADAL" clId="{2019774A-5224-4D86-9ED1-EE2CCFC80961}" dt="2026-05-08T10:14:27.269" v="744" actId="26606"/>
          <ac:spMkLst>
            <pc:docMk/>
            <pc:sldMk cId="890563293" sldId="260"/>
            <ac:spMk id="2" creationId="{AF9C56B3-63FA-3482-919D-A6CDB2150247}"/>
          </ac:spMkLst>
        </pc:spChg>
        <pc:spChg chg="del mod">
          <ac:chgData name="Ashton Tooley (2517475)" userId="bc1514f6-0e08-4680-93bf-1f3f8c77f64b" providerId="ADAL" clId="{2019774A-5224-4D86-9ED1-EE2CCFC80961}" dt="2026-05-08T10:14:27.269" v="744" actId="26606"/>
          <ac:spMkLst>
            <pc:docMk/>
            <pc:sldMk cId="890563293" sldId="260"/>
            <ac:spMk id="3" creationId="{4F3AF391-FCC6-D7E7-7294-E508B0A0CD96}"/>
          </ac:spMkLst>
        </pc:spChg>
        <pc:spChg chg="add">
          <ac:chgData name="Ashton Tooley (2517475)" userId="bc1514f6-0e08-4680-93bf-1f3f8c77f64b" providerId="ADAL" clId="{2019774A-5224-4D86-9ED1-EE2CCFC80961}" dt="2026-05-08T10:14:27.269" v="744" actId="26606"/>
          <ac:spMkLst>
            <pc:docMk/>
            <pc:sldMk cId="890563293" sldId="260"/>
            <ac:spMk id="9" creationId="{BACC6370-2D7E-4714-9D71-7542949D7D5D}"/>
          </ac:spMkLst>
        </pc:spChg>
        <pc:spChg chg="add">
          <ac:chgData name="Ashton Tooley (2517475)" userId="bc1514f6-0e08-4680-93bf-1f3f8c77f64b" providerId="ADAL" clId="{2019774A-5224-4D86-9ED1-EE2CCFC80961}" dt="2026-05-08T10:14:27.269" v="744" actId="26606"/>
          <ac:spMkLst>
            <pc:docMk/>
            <pc:sldMk cId="890563293" sldId="260"/>
            <ac:spMk id="11" creationId="{F68B3F68-107C-434F-AA38-110D5EA91B85}"/>
          </ac:spMkLst>
        </pc:spChg>
        <pc:spChg chg="add">
          <ac:chgData name="Ashton Tooley (2517475)" userId="bc1514f6-0e08-4680-93bf-1f3f8c77f64b" providerId="ADAL" clId="{2019774A-5224-4D86-9ED1-EE2CCFC80961}" dt="2026-05-08T10:14:27.269" v="744" actId="26606"/>
          <ac:spMkLst>
            <pc:docMk/>
            <pc:sldMk cId="890563293" sldId="260"/>
            <ac:spMk id="13" creationId="{AAD0DBB9-1A4B-4391-81D4-CB19F9AB918A}"/>
          </ac:spMkLst>
        </pc:spChg>
        <pc:spChg chg="add">
          <ac:chgData name="Ashton Tooley (2517475)" userId="bc1514f6-0e08-4680-93bf-1f3f8c77f64b" providerId="ADAL" clId="{2019774A-5224-4D86-9ED1-EE2CCFC80961}" dt="2026-05-08T10:14:27.269" v="744" actId="26606"/>
          <ac:spMkLst>
            <pc:docMk/>
            <pc:sldMk cId="890563293" sldId="260"/>
            <ac:spMk id="15" creationId="{063BBA22-50EA-4C4D-BE05-F1CE4E63AA56}"/>
          </ac:spMkLst>
        </pc:spChg>
        <pc:graphicFrameChg chg="add modGraphic">
          <ac:chgData name="Ashton Tooley (2517475)" userId="bc1514f6-0e08-4680-93bf-1f3f8c77f64b" providerId="ADAL" clId="{2019774A-5224-4D86-9ED1-EE2CCFC80961}" dt="2026-05-08T12:56:38.660" v="1993" actId="20577"/>
          <ac:graphicFrameMkLst>
            <pc:docMk/>
            <pc:sldMk cId="890563293" sldId="260"/>
            <ac:graphicFrameMk id="5" creationId="{2ADE5A37-8C2C-E14C-F3B0-D6E1B4E967D0}"/>
          </ac:graphicFrameMkLst>
        </pc:graphicFrameChg>
      </pc:sldChg>
      <pc:sldChg chg="new del">
        <pc:chgData name="Ashton Tooley (2517475)" userId="bc1514f6-0e08-4680-93bf-1f3f8c77f64b" providerId="ADAL" clId="{2019774A-5224-4D86-9ED1-EE2CCFC80961}" dt="2026-05-08T11:14:58.133" v="1522" actId="2696"/>
        <pc:sldMkLst>
          <pc:docMk/>
          <pc:sldMk cId="558572191" sldId="261"/>
        </pc:sldMkLst>
      </pc:sldChg>
      <pc:sldChg chg="addSp delSp modSp mod">
        <pc:chgData name="Ashton Tooley (2517475)" userId="bc1514f6-0e08-4680-93bf-1f3f8c77f64b" providerId="ADAL" clId="{2019774A-5224-4D86-9ED1-EE2CCFC80961}" dt="2026-05-08T12:56:59.664" v="1995" actId="26606"/>
        <pc:sldMkLst>
          <pc:docMk/>
          <pc:sldMk cId="3676450476" sldId="262"/>
        </pc:sldMkLst>
        <pc:spChg chg="mod">
          <ac:chgData name="Ashton Tooley (2517475)" userId="bc1514f6-0e08-4680-93bf-1f3f8c77f64b" providerId="ADAL" clId="{2019774A-5224-4D86-9ED1-EE2CCFC80961}" dt="2026-05-08T12:56:59.664" v="1995" actId="26606"/>
          <ac:spMkLst>
            <pc:docMk/>
            <pc:sldMk cId="3676450476" sldId="262"/>
            <ac:spMk id="2" creationId="{DE015AF4-9385-5A94-4C06-5A3AF8EE10A9}"/>
          </ac:spMkLst>
        </pc:spChg>
        <pc:spChg chg="add mod">
          <ac:chgData name="Ashton Tooley (2517475)" userId="bc1514f6-0e08-4680-93bf-1f3f8c77f64b" providerId="ADAL" clId="{2019774A-5224-4D86-9ED1-EE2CCFC80961}" dt="2026-05-08T10:22:00.084" v="912" actId="14100"/>
          <ac:spMkLst>
            <pc:docMk/>
            <pc:sldMk cId="3676450476" sldId="262"/>
            <ac:spMk id="3" creationId="{28EAAC86-550E-7A82-1B39-DFC49F00F2F0}"/>
          </ac:spMkLst>
        </pc:spChg>
        <pc:spChg chg="add del mod">
          <ac:chgData name="Ashton Tooley (2517475)" userId="bc1514f6-0e08-4680-93bf-1f3f8c77f64b" providerId="ADAL" clId="{2019774A-5224-4D86-9ED1-EE2CCFC80961}" dt="2026-05-08T10:22:20.771" v="919" actId="478"/>
          <ac:spMkLst>
            <pc:docMk/>
            <pc:sldMk cId="3676450476" sldId="262"/>
            <ac:spMk id="4" creationId="{6B65F0CF-16C8-1771-AEEB-3FB413DAEB41}"/>
          </ac:spMkLst>
        </pc:spChg>
        <pc:spChg chg="add del mod ord">
          <ac:chgData name="Ashton Tooley (2517475)" userId="bc1514f6-0e08-4680-93bf-1f3f8c77f64b" providerId="ADAL" clId="{2019774A-5224-4D86-9ED1-EE2CCFC80961}" dt="2026-05-08T12:56:59.664" v="1995" actId="26606"/>
          <ac:spMkLst>
            <pc:docMk/>
            <pc:sldMk cId="3676450476" sldId="262"/>
            <ac:spMk id="8" creationId="{258B2E60-A23E-1155-9726-8424FC797959}"/>
          </ac:spMkLst>
        </pc:spChg>
        <pc:spChg chg="add del">
          <ac:chgData name="Ashton Tooley (2517475)" userId="bc1514f6-0e08-4680-93bf-1f3f8c77f64b" providerId="ADAL" clId="{2019774A-5224-4D86-9ED1-EE2CCFC80961}" dt="2026-05-08T10:22:51.502" v="928" actId="26606"/>
          <ac:spMkLst>
            <pc:docMk/>
            <pc:sldMk cId="3676450476" sldId="262"/>
            <ac:spMk id="9" creationId="{29ADB8B4-48CD-9D03-1200-FF74ABB2CA08}"/>
          </ac:spMkLst>
        </pc:spChg>
        <pc:spChg chg="add del">
          <ac:chgData name="Ashton Tooley (2517475)" userId="bc1514f6-0e08-4680-93bf-1f3f8c77f64b" providerId="ADAL" clId="{2019774A-5224-4D86-9ED1-EE2CCFC80961}" dt="2026-05-08T10:22:51.502" v="928" actId="26606"/>
          <ac:spMkLst>
            <pc:docMk/>
            <pc:sldMk cId="3676450476" sldId="262"/>
            <ac:spMk id="11" creationId="{B60C1B07-0DDC-5DCF-21F0-65595046BD1A}"/>
          </ac:spMkLst>
        </pc:spChg>
        <pc:spChg chg="add del">
          <ac:chgData name="Ashton Tooley (2517475)" userId="bc1514f6-0e08-4680-93bf-1f3f8c77f64b" providerId="ADAL" clId="{2019774A-5224-4D86-9ED1-EE2CCFC80961}" dt="2026-05-08T10:22:51.502" v="928" actId="26606"/>
          <ac:spMkLst>
            <pc:docMk/>
            <pc:sldMk cId="3676450476" sldId="262"/>
            <ac:spMk id="13" creationId="{D13746BF-7142-41B6-BB13-448719E4992B}"/>
          </ac:spMkLst>
        </pc:spChg>
        <pc:spChg chg="add del">
          <ac:chgData name="Ashton Tooley (2517475)" userId="bc1514f6-0e08-4680-93bf-1f3f8c77f64b" providerId="ADAL" clId="{2019774A-5224-4D86-9ED1-EE2CCFC80961}" dt="2026-05-08T10:22:51.497" v="927" actId="26606"/>
          <ac:spMkLst>
            <pc:docMk/>
            <pc:sldMk cId="3676450476" sldId="262"/>
            <ac:spMk id="15" creationId="{BBCCE7DD-6512-6745-0413-58A9D9C1055C}"/>
          </ac:spMkLst>
        </pc:spChg>
        <pc:spChg chg="add del">
          <ac:chgData name="Ashton Tooley (2517475)" userId="bc1514f6-0e08-4680-93bf-1f3f8c77f64b" providerId="ADAL" clId="{2019774A-5224-4D86-9ED1-EE2CCFC80961}" dt="2026-05-08T10:22:35.850" v="923" actId="26606"/>
          <ac:spMkLst>
            <pc:docMk/>
            <pc:sldMk cId="3676450476" sldId="262"/>
            <ac:spMk id="20" creationId="{45D37F4E-DDB4-456B-97E0-9937730A039F}"/>
          </ac:spMkLst>
        </pc:spChg>
        <pc:spChg chg="add del">
          <ac:chgData name="Ashton Tooley (2517475)" userId="bc1514f6-0e08-4680-93bf-1f3f8c77f64b" providerId="ADAL" clId="{2019774A-5224-4D86-9ED1-EE2CCFC80961}" dt="2026-05-08T10:22:06.635" v="915" actId="26606"/>
          <ac:spMkLst>
            <pc:docMk/>
            <pc:sldMk cId="3676450476" sldId="262"/>
            <ac:spMk id="21" creationId="{53B021B3-DE93-4AB7-8A18-CF5F1CED88B8}"/>
          </ac:spMkLst>
        </pc:spChg>
        <pc:spChg chg="add del">
          <ac:chgData name="Ashton Tooley (2517475)" userId="bc1514f6-0e08-4680-93bf-1f3f8c77f64b" providerId="ADAL" clId="{2019774A-5224-4D86-9ED1-EE2CCFC80961}" dt="2026-05-08T10:22:35.850" v="923" actId="26606"/>
          <ac:spMkLst>
            <pc:docMk/>
            <pc:sldMk cId="3676450476" sldId="262"/>
            <ac:spMk id="22" creationId="{B2DD41CD-8F47-4F56-AD12-4E2FF7696987}"/>
          </ac:spMkLst>
        </pc:spChg>
        <pc:spChg chg="add del">
          <ac:chgData name="Ashton Tooley (2517475)" userId="bc1514f6-0e08-4680-93bf-1f3f8c77f64b" providerId="ADAL" clId="{2019774A-5224-4D86-9ED1-EE2CCFC80961}" dt="2026-05-08T10:22:06.635" v="915" actId="26606"/>
          <ac:spMkLst>
            <pc:docMk/>
            <pc:sldMk cId="3676450476" sldId="262"/>
            <ac:spMk id="23" creationId="{52D502E5-F6B4-4D58-B4AE-FC466FF15EE8}"/>
          </ac:spMkLst>
        </pc:spChg>
        <pc:spChg chg="add del">
          <ac:chgData name="Ashton Tooley (2517475)" userId="bc1514f6-0e08-4680-93bf-1f3f8c77f64b" providerId="ADAL" clId="{2019774A-5224-4D86-9ED1-EE2CCFC80961}" dt="2026-05-08T10:22:43.254" v="925" actId="26606"/>
          <ac:spMkLst>
            <pc:docMk/>
            <pc:sldMk cId="3676450476" sldId="262"/>
            <ac:spMk id="24" creationId="{B8B8D07F-F13E-443E-BA68-2D26672D76B9}"/>
          </ac:spMkLst>
        </pc:spChg>
        <pc:spChg chg="add del">
          <ac:chgData name="Ashton Tooley (2517475)" userId="bc1514f6-0e08-4680-93bf-1f3f8c77f64b" providerId="ADAL" clId="{2019774A-5224-4D86-9ED1-EE2CCFC80961}" dt="2026-05-08T10:22:06.635" v="915" actId="26606"/>
          <ac:spMkLst>
            <pc:docMk/>
            <pc:sldMk cId="3676450476" sldId="262"/>
            <ac:spMk id="25" creationId="{9DECDBF4-02B6-4BB4-B65B-B8107AD6A9E8}"/>
          </ac:spMkLst>
        </pc:spChg>
        <pc:spChg chg="add del">
          <ac:chgData name="Ashton Tooley (2517475)" userId="bc1514f6-0e08-4680-93bf-1f3f8c77f64b" providerId="ADAL" clId="{2019774A-5224-4D86-9ED1-EE2CCFC80961}" dt="2026-05-08T10:22:43.254" v="925" actId="26606"/>
          <ac:spMkLst>
            <pc:docMk/>
            <pc:sldMk cId="3676450476" sldId="262"/>
            <ac:spMk id="26" creationId="{2813A4FA-24A5-41ED-A534-3807D1B2F344}"/>
          </ac:spMkLst>
        </pc:spChg>
        <pc:spChg chg="add del">
          <ac:chgData name="Ashton Tooley (2517475)" userId="bc1514f6-0e08-4680-93bf-1f3f8c77f64b" providerId="ADAL" clId="{2019774A-5224-4D86-9ED1-EE2CCFC80961}" dt="2026-05-08T10:22:43.254" v="925" actId="26606"/>
          <ac:spMkLst>
            <pc:docMk/>
            <pc:sldMk cId="3676450476" sldId="262"/>
            <ac:spMk id="27" creationId="{12609869-9E80-471B-A487-A53288E0E791}"/>
          </ac:spMkLst>
        </pc:spChg>
        <pc:spChg chg="add del">
          <ac:chgData name="Ashton Tooley (2517475)" userId="bc1514f6-0e08-4680-93bf-1f3f8c77f64b" providerId="ADAL" clId="{2019774A-5224-4D86-9ED1-EE2CCFC80961}" dt="2026-05-08T10:22:43.254" v="925" actId="26606"/>
          <ac:spMkLst>
            <pc:docMk/>
            <pc:sldMk cId="3676450476" sldId="262"/>
            <ac:spMk id="28" creationId="{C3944F27-CA70-4E84-A51A-E6BF89558979}"/>
          </ac:spMkLst>
        </pc:spChg>
        <pc:spChg chg="add del">
          <ac:chgData name="Ashton Tooley (2517475)" userId="bc1514f6-0e08-4680-93bf-1f3f8c77f64b" providerId="ADAL" clId="{2019774A-5224-4D86-9ED1-EE2CCFC80961}" dt="2026-05-08T10:22:43.254" v="925" actId="26606"/>
          <ac:spMkLst>
            <pc:docMk/>
            <pc:sldMk cId="3676450476" sldId="262"/>
            <ac:spMk id="29" creationId="{7004738A-9D34-43E8-97D2-CA0EED4F8BE0}"/>
          </ac:spMkLst>
        </pc:spChg>
        <pc:spChg chg="add del">
          <ac:chgData name="Ashton Tooley (2517475)" userId="bc1514f6-0e08-4680-93bf-1f3f8c77f64b" providerId="ADAL" clId="{2019774A-5224-4D86-9ED1-EE2CCFC80961}" dt="2026-05-08T10:22:51.497" v="927" actId="26606"/>
          <ac:spMkLst>
            <pc:docMk/>
            <pc:sldMk cId="3676450476" sldId="262"/>
            <ac:spMk id="31" creationId="{3AFE8227-C443-417B-BA91-520EB1EF4559}"/>
          </ac:spMkLst>
        </pc:spChg>
        <pc:spChg chg="add del">
          <ac:chgData name="Ashton Tooley (2517475)" userId="bc1514f6-0e08-4680-93bf-1f3f8c77f64b" providerId="ADAL" clId="{2019774A-5224-4D86-9ED1-EE2CCFC80961}" dt="2026-05-08T10:22:51.497" v="927" actId="26606"/>
          <ac:spMkLst>
            <pc:docMk/>
            <pc:sldMk cId="3676450476" sldId="262"/>
            <ac:spMk id="32" creationId="{907741FC-B544-4A6E-B831-6789D042333D}"/>
          </ac:spMkLst>
        </pc:spChg>
        <pc:spChg chg="add del">
          <ac:chgData name="Ashton Tooley (2517475)" userId="bc1514f6-0e08-4680-93bf-1f3f8c77f64b" providerId="ADAL" clId="{2019774A-5224-4D86-9ED1-EE2CCFC80961}" dt="2026-05-08T10:22:51.497" v="927" actId="26606"/>
          <ac:spMkLst>
            <pc:docMk/>
            <pc:sldMk cId="3676450476" sldId="262"/>
            <ac:spMk id="33" creationId="{3F0BE7ED-7814-4273-B18A-F26CC0380380}"/>
          </ac:spMkLst>
        </pc:spChg>
        <pc:spChg chg="add del">
          <ac:chgData name="Ashton Tooley (2517475)" userId="bc1514f6-0e08-4680-93bf-1f3f8c77f64b" providerId="ADAL" clId="{2019774A-5224-4D86-9ED1-EE2CCFC80961}" dt="2026-05-08T10:23:10.336" v="933" actId="26606"/>
          <ac:spMkLst>
            <pc:docMk/>
            <pc:sldMk cId="3676450476" sldId="262"/>
            <ac:spMk id="35" creationId="{12609869-9E80-471B-A487-A53288E0E791}"/>
          </ac:spMkLst>
        </pc:spChg>
        <pc:spChg chg="add del">
          <ac:chgData name="Ashton Tooley (2517475)" userId="bc1514f6-0e08-4680-93bf-1f3f8c77f64b" providerId="ADAL" clId="{2019774A-5224-4D86-9ED1-EE2CCFC80961}" dt="2026-05-08T10:23:10.336" v="933" actId="26606"/>
          <ac:spMkLst>
            <pc:docMk/>
            <pc:sldMk cId="3676450476" sldId="262"/>
            <ac:spMk id="36" creationId="{7004738A-9D34-43E8-97D2-CA0EED4F8BE0}"/>
          </ac:spMkLst>
        </pc:spChg>
        <pc:spChg chg="add del">
          <ac:chgData name="Ashton Tooley (2517475)" userId="bc1514f6-0e08-4680-93bf-1f3f8c77f64b" providerId="ADAL" clId="{2019774A-5224-4D86-9ED1-EE2CCFC80961}" dt="2026-05-08T10:23:10.336" v="933" actId="26606"/>
          <ac:spMkLst>
            <pc:docMk/>
            <pc:sldMk cId="3676450476" sldId="262"/>
            <ac:spMk id="37" creationId="{B8B8D07F-F13E-443E-BA68-2D26672D76B9}"/>
          </ac:spMkLst>
        </pc:spChg>
        <pc:spChg chg="add del">
          <ac:chgData name="Ashton Tooley (2517475)" userId="bc1514f6-0e08-4680-93bf-1f3f8c77f64b" providerId="ADAL" clId="{2019774A-5224-4D86-9ED1-EE2CCFC80961}" dt="2026-05-08T10:23:10.336" v="933" actId="26606"/>
          <ac:spMkLst>
            <pc:docMk/>
            <pc:sldMk cId="3676450476" sldId="262"/>
            <ac:spMk id="38" creationId="{2813A4FA-24A5-41ED-A534-3807D1B2F344}"/>
          </ac:spMkLst>
        </pc:spChg>
        <pc:spChg chg="add del">
          <ac:chgData name="Ashton Tooley (2517475)" userId="bc1514f6-0e08-4680-93bf-1f3f8c77f64b" providerId="ADAL" clId="{2019774A-5224-4D86-9ED1-EE2CCFC80961}" dt="2026-05-08T10:23:10.336" v="933" actId="26606"/>
          <ac:spMkLst>
            <pc:docMk/>
            <pc:sldMk cId="3676450476" sldId="262"/>
            <ac:spMk id="39" creationId="{C3944F27-CA70-4E84-A51A-E6BF89558979}"/>
          </ac:spMkLst>
        </pc:spChg>
        <pc:spChg chg="add del">
          <ac:chgData name="Ashton Tooley (2517475)" userId="bc1514f6-0e08-4680-93bf-1f3f8c77f64b" providerId="ADAL" clId="{2019774A-5224-4D86-9ED1-EE2CCFC80961}" dt="2026-05-08T10:23:10.331" v="932" actId="26606"/>
          <ac:spMkLst>
            <pc:docMk/>
            <pc:sldMk cId="3676450476" sldId="262"/>
            <ac:spMk id="44" creationId="{979E27D9-03C7-44E2-9FF8-15D0C8506AF7}"/>
          </ac:spMkLst>
        </pc:spChg>
        <pc:spChg chg="add del">
          <ac:chgData name="Ashton Tooley (2517475)" userId="bc1514f6-0e08-4680-93bf-1f3f8c77f64b" providerId="ADAL" clId="{2019774A-5224-4D86-9ED1-EE2CCFC80961}" dt="2026-05-08T10:23:10.331" v="932" actId="26606"/>
          <ac:spMkLst>
            <pc:docMk/>
            <pc:sldMk cId="3676450476" sldId="262"/>
            <ac:spMk id="46" creationId="{EEBF1590-3B36-48EE-A89D-3B6F3CB256AB}"/>
          </ac:spMkLst>
        </pc:spChg>
        <pc:spChg chg="add del">
          <ac:chgData name="Ashton Tooley (2517475)" userId="bc1514f6-0e08-4680-93bf-1f3f8c77f64b" providerId="ADAL" clId="{2019774A-5224-4D86-9ED1-EE2CCFC80961}" dt="2026-05-08T10:23:10.331" v="932" actId="26606"/>
          <ac:spMkLst>
            <pc:docMk/>
            <pc:sldMk cId="3676450476" sldId="262"/>
            <ac:spMk id="48" creationId="{AC8F6C8C-AB5A-4548-942D-E3FD40ACBC49}"/>
          </ac:spMkLst>
        </pc:spChg>
        <pc:spChg chg="add del">
          <ac:chgData name="Ashton Tooley (2517475)" userId="bc1514f6-0e08-4680-93bf-1f3f8c77f64b" providerId="ADAL" clId="{2019774A-5224-4D86-9ED1-EE2CCFC80961}" dt="2026-05-08T12:56:59.664" v="1995" actId="26606"/>
          <ac:spMkLst>
            <pc:docMk/>
            <pc:sldMk cId="3676450476" sldId="262"/>
            <ac:spMk id="50" creationId="{2813A4FA-24A5-41ED-A534-3807D1B2F344}"/>
          </ac:spMkLst>
        </pc:spChg>
        <pc:spChg chg="del">
          <ac:chgData name="Ashton Tooley (2517475)" userId="bc1514f6-0e08-4680-93bf-1f3f8c77f64b" providerId="ADAL" clId="{2019774A-5224-4D86-9ED1-EE2CCFC80961}" dt="2026-05-08T12:56:59.664" v="1995" actId="26606"/>
          <ac:spMkLst>
            <pc:docMk/>
            <pc:sldMk cId="3676450476" sldId="262"/>
            <ac:spMk id="51" creationId="{12609869-9E80-471B-A487-A53288E0E791}"/>
          </ac:spMkLst>
        </pc:spChg>
        <pc:spChg chg="add del">
          <ac:chgData name="Ashton Tooley (2517475)" userId="bc1514f6-0e08-4680-93bf-1f3f8c77f64b" providerId="ADAL" clId="{2019774A-5224-4D86-9ED1-EE2CCFC80961}" dt="2026-05-08T12:56:59.664" v="1995" actId="26606"/>
          <ac:spMkLst>
            <pc:docMk/>
            <pc:sldMk cId="3676450476" sldId="262"/>
            <ac:spMk id="52" creationId="{C3944F27-CA70-4E84-A51A-E6BF89558979}"/>
          </ac:spMkLst>
        </pc:spChg>
        <pc:spChg chg="add del">
          <ac:chgData name="Ashton Tooley (2517475)" userId="bc1514f6-0e08-4680-93bf-1f3f8c77f64b" providerId="ADAL" clId="{2019774A-5224-4D86-9ED1-EE2CCFC80961}" dt="2026-05-08T12:56:59.664" v="1995" actId="26606"/>
          <ac:spMkLst>
            <pc:docMk/>
            <pc:sldMk cId="3676450476" sldId="262"/>
            <ac:spMk id="53" creationId="{7004738A-9D34-43E8-97D2-CA0EED4F8BE0}"/>
          </ac:spMkLst>
        </pc:spChg>
        <pc:spChg chg="add del">
          <ac:chgData name="Ashton Tooley (2517475)" userId="bc1514f6-0e08-4680-93bf-1f3f8c77f64b" providerId="ADAL" clId="{2019774A-5224-4D86-9ED1-EE2CCFC80961}" dt="2026-05-08T12:56:59.664" v="1995" actId="26606"/>
          <ac:spMkLst>
            <pc:docMk/>
            <pc:sldMk cId="3676450476" sldId="262"/>
            <ac:spMk id="54" creationId="{B8B8D07F-F13E-443E-BA68-2D26672D76B9}"/>
          </ac:spMkLst>
        </pc:spChg>
        <pc:spChg chg="add">
          <ac:chgData name="Ashton Tooley (2517475)" userId="bc1514f6-0e08-4680-93bf-1f3f8c77f64b" providerId="ADAL" clId="{2019774A-5224-4D86-9ED1-EE2CCFC80961}" dt="2026-05-08T12:56:59.664" v="1995" actId="26606"/>
          <ac:spMkLst>
            <pc:docMk/>
            <pc:sldMk cId="3676450476" sldId="262"/>
            <ac:spMk id="59" creationId="{7B831B6F-405A-4B47-B9BB-5CA88F285844}"/>
          </ac:spMkLst>
        </pc:spChg>
        <pc:spChg chg="add">
          <ac:chgData name="Ashton Tooley (2517475)" userId="bc1514f6-0e08-4680-93bf-1f3f8c77f64b" providerId="ADAL" clId="{2019774A-5224-4D86-9ED1-EE2CCFC80961}" dt="2026-05-08T12:56:59.664" v="1995" actId="26606"/>
          <ac:spMkLst>
            <pc:docMk/>
            <pc:sldMk cId="3676450476" sldId="262"/>
            <ac:spMk id="61" creationId="{953EE71A-6488-4203-A7C4-77102FD0DCCA}"/>
          </ac:spMkLst>
        </pc:spChg>
        <pc:graphicFrameChg chg="add del mod">
          <ac:chgData name="Ashton Tooley (2517475)" userId="bc1514f6-0e08-4680-93bf-1f3f8c77f64b" providerId="ADAL" clId="{2019774A-5224-4D86-9ED1-EE2CCFC80961}" dt="2026-05-08T10:22:06.635" v="915" actId="26606"/>
          <ac:graphicFrameMkLst>
            <pc:docMk/>
            <pc:sldMk cId="3676450476" sldId="262"/>
            <ac:graphicFrameMk id="17" creationId="{C36778ED-2C78-78A5-F0D5-FBB441C8BA56}"/>
          </ac:graphicFrameMkLst>
        </pc:graphicFrameChg>
        <pc:picChg chg="add mod">
          <ac:chgData name="Ashton Tooley (2517475)" userId="bc1514f6-0e08-4680-93bf-1f3f8c77f64b" providerId="ADAL" clId="{2019774A-5224-4D86-9ED1-EE2CCFC80961}" dt="2026-05-08T12:56:59.664" v="1995" actId="26606"/>
          <ac:picMkLst>
            <pc:docMk/>
            <pc:sldMk cId="3676450476" sldId="262"/>
            <ac:picMk id="7" creationId="{C5D4FC51-5955-1309-028C-C880F60A1926}"/>
          </ac:picMkLst>
        </pc:picChg>
      </pc:sldChg>
      <pc:sldChg chg="modSp del mod">
        <pc:chgData name="Ashton Tooley (2517475)" userId="bc1514f6-0e08-4680-93bf-1f3f8c77f64b" providerId="ADAL" clId="{2019774A-5224-4D86-9ED1-EE2CCFC80961}" dt="2026-05-08T11:14:56.411" v="1521" actId="2696"/>
        <pc:sldMkLst>
          <pc:docMk/>
          <pc:sldMk cId="3217961933" sldId="263"/>
        </pc:sldMkLst>
        <pc:spChg chg="mod">
          <ac:chgData name="Ashton Tooley (2517475)" userId="bc1514f6-0e08-4680-93bf-1f3f8c77f64b" providerId="ADAL" clId="{2019774A-5224-4D86-9ED1-EE2CCFC80961}" dt="2026-05-08T11:14:53.854" v="1520" actId="20577"/>
          <ac:spMkLst>
            <pc:docMk/>
            <pc:sldMk cId="3217961933" sldId="263"/>
            <ac:spMk id="14" creationId="{C4435C6D-6E82-563B-1CA3-C1F77A87BD31}"/>
          </ac:spMkLst>
        </pc:spChg>
      </pc:sldChg>
      <pc:sldChg chg="addSp delSp modSp new mod setBg">
        <pc:chgData name="Ashton Tooley (2517475)" userId="bc1514f6-0e08-4680-93bf-1f3f8c77f64b" providerId="ADAL" clId="{2019774A-5224-4D86-9ED1-EE2CCFC80961}" dt="2026-05-08T12:57:23.861" v="2021" actId="20577"/>
        <pc:sldMkLst>
          <pc:docMk/>
          <pc:sldMk cId="113635833" sldId="264"/>
        </pc:sldMkLst>
        <pc:spChg chg="mod">
          <ac:chgData name="Ashton Tooley (2517475)" userId="bc1514f6-0e08-4680-93bf-1f3f8c77f64b" providerId="ADAL" clId="{2019774A-5224-4D86-9ED1-EE2CCFC80961}" dt="2026-05-08T12:57:23.861" v="2021" actId="20577"/>
          <ac:spMkLst>
            <pc:docMk/>
            <pc:sldMk cId="113635833" sldId="264"/>
            <ac:spMk id="2" creationId="{AC591BA3-B50E-47AF-30F1-C0BDE59ABC6A}"/>
          </ac:spMkLst>
        </pc:spChg>
        <pc:spChg chg="add del mod">
          <ac:chgData name="Ashton Tooley (2517475)" userId="bc1514f6-0e08-4680-93bf-1f3f8c77f64b" providerId="ADAL" clId="{2019774A-5224-4D86-9ED1-EE2CCFC80961}" dt="2026-05-08T12:57:07.764" v="1997" actId="20577"/>
          <ac:spMkLst>
            <pc:docMk/>
            <pc:sldMk cId="113635833" sldId="264"/>
            <ac:spMk id="3" creationId="{2243139A-11FF-5644-2E31-37D0FEC6B5BB}"/>
          </ac:spMkLst>
        </pc:spChg>
        <pc:spChg chg="add">
          <ac:chgData name="Ashton Tooley (2517475)" userId="bc1514f6-0e08-4680-93bf-1f3f8c77f64b" providerId="ADAL" clId="{2019774A-5224-4D86-9ED1-EE2CCFC80961}" dt="2026-05-08T10:55:57.648" v="1519" actId="26606"/>
          <ac:spMkLst>
            <pc:docMk/>
            <pc:sldMk cId="113635833" sldId="264"/>
            <ac:spMk id="7" creationId="{A53CCC5C-D88E-40FB-B30B-23DCDBD01D37}"/>
          </ac:spMkLst>
        </pc:spChg>
        <pc:spChg chg="add">
          <ac:chgData name="Ashton Tooley (2517475)" userId="bc1514f6-0e08-4680-93bf-1f3f8c77f64b" providerId="ADAL" clId="{2019774A-5224-4D86-9ED1-EE2CCFC80961}" dt="2026-05-08T10:55:57.648" v="1519" actId="26606"/>
          <ac:spMkLst>
            <pc:docMk/>
            <pc:sldMk cId="113635833" sldId="264"/>
            <ac:spMk id="8" creationId="{389575E1-3389-451A-A5F7-27854C25C599}"/>
          </ac:spMkLst>
        </pc:spChg>
        <pc:spChg chg="add del">
          <ac:chgData name="Ashton Tooley (2517475)" userId="bc1514f6-0e08-4680-93bf-1f3f8c77f64b" providerId="ADAL" clId="{2019774A-5224-4D86-9ED1-EE2CCFC80961}" dt="2026-05-08T10:28:49.587" v="1171" actId="26606"/>
          <ac:spMkLst>
            <pc:docMk/>
            <pc:sldMk cId="113635833" sldId="264"/>
            <ac:spMk id="10" creationId="{B50AB553-2A96-4A92-96F2-93548E096954}"/>
          </ac:spMkLst>
        </pc:spChg>
        <pc:spChg chg="add">
          <ac:chgData name="Ashton Tooley (2517475)" userId="bc1514f6-0e08-4680-93bf-1f3f8c77f64b" providerId="ADAL" clId="{2019774A-5224-4D86-9ED1-EE2CCFC80961}" dt="2026-05-08T10:55:57.648" v="1519" actId="26606"/>
          <ac:spMkLst>
            <pc:docMk/>
            <pc:sldMk cId="113635833" sldId="264"/>
            <ac:spMk id="12" creationId="{081E4A58-353D-44AE-B2FC-2A74E2E400F7}"/>
          </ac:spMkLst>
        </pc:spChg>
        <pc:graphicFrameChg chg="add del">
          <ac:chgData name="Ashton Tooley (2517475)" userId="bc1514f6-0e08-4680-93bf-1f3f8c77f64b" providerId="ADAL" clId="{2019774A-5224-4D86-9ED1-EE2CCFC80961}" dt="2026-05-08T10:28:49.587" v="1171" actId="26606"/>
          <ac:graphicFrameMkLst>
            <pc:docMk/>
            <pc:sldMk cId="113635833" sldId="264"/>
            <ac:graphicFrameMk id="5" creationId="{D8EE0EAB-A239-20BF-5EAC-24DBCBEF2BC4}"/>
          </ac:graphicFrameMkLst>
        </pc:graphicFrameChg>
        <pc:picChg chg="add del">
          <ac:chgData name="Ashton Tooley (2517475)" userId="bc1514f6-0e08-4680-93bf-1f3f8c77f64b" providerId="ADAL" clId="{2019774A-5224-4D86-9ED1-EE2CCFC80961}" dt="2026-05-08T10:28:49.587" v="1171" actId="26606"/>
          <ac:picMkLst>
            <pc:docMk/>
            <pc:sldMk cId="113635833" sldId="264"/>
            <ac:picMk id="6" creationId="{7F3BC4F5-FBA4-453D-BFFD-059B2F902822}"/>
          </ac:picMkLst>
        </pc:picChg>
      </pc:sldChg>
      <pc:sldChg chg="addSp delSp modSp new mod setBg">
        <pc:chgData name="Ashton Tooley (2517475)" userId="bc1514f6-0e08-4680-93bf-1f3f8c77f64b" providerId="ADAL" clId="{2019774A-5224-4D86-9ED1-EE2CCFC80961}" dt="2026-05-08T12:57:30.092" v="2023" actId="20577"/>
        <pc:sldMkLst>
          <pc:docMk/>
          <pc:sldMk cId="3631142226" sldId="265"/>
        </pc:sldMkLst>
        <pc:spChg chg="mod">
          <ac:chgData name="Ashton Tooley (2517475)" userId="bc1514f6-0e08-4680-93bf-1f3f8c77f64b" providerId="ADAL" clId="{2019774A-5224-4D86-9ED1-EE2CCFC80961}" dt="2026-05-08T12:57:30.092" v="2023" actId="20577"/>
          <ac:spMkLst>
            <pc:docMk/>
            <pc:sldMk cId="3631142226" sldId="265"/>
            <ac:spMk id="2" creationId="{2738FF7E-9971-4A62-4DC0-4C6DE7647137}"/>
          </ac:spMkLst>
        </pc:spChg>
        <pc:spChg chg="del">
          <ac:chgData name="Ashton Tooley (2517475)" userId="bc1514f6-0e08-4680-93bf-1f3f8c77f64b" providerId="ADAL" clId="{2019774A-5224-4D86-9ED1-EE2CCFC80961}" dt="2026-05-08T11:42:08.813" v="1600"/>
          <ac:spMkLst>
            <pc:docMk/>
            <pc:sldMk cId="3631142226" sldId="265"/>
            <ac:spMk id="3" creationId="{1DAAC57D-C2EC-A7DC-7193-122D51ECC82F}"/>
          </ac:spMkLst>
        </pc:spChg>
        <pc:spChg chg="add del mod">
          <ac:chgData name="Ashton Tooley (2517475)" userId="bc1514f6-0e08-4680-93bf-1f3f8c77f64b" providerId="ADAL" clId="{2019774A-5224-4D86-9ED1-EE2CCFC80961}" dt="2026-05-08T11:42:20.453" v="1601"/>
          <ac:spMkLst>
            <pc:docMk/>
            <pc:sldMk cId="3631142226" sldId="265"/>
            <ac:spMk id="4" creationId="{A7915094-96B4-E64F-CEB5-FCAE34BD2356}"/>
          </ac:spMkLst>
        </pc:spChg>
        <pc:spChg chg="add del mod">
          <ac:chgData name="Ashton Tooley (2517475)" userId="bc1514f6-0e08-4680-93bf-1f3f8c77f64b" providerId="ADAL" clId="{2019774A-5224-4D86-9ED1-EE2CCFC80961}" dt="2026-05-08T11:42:21.916" v="1603"/>
          <ac:spMkLst>
            <pc:docMk/>
            <pc:sldMk cId="3631142226" sldId="265"/>
            <ac:spMk id="5" creationId="{115CE446-DF82-B94D-5AE3-D446715F925A}"/>
          </ac:spMkLst>
        </pc:spChg>
        <pc:spChg chg="add del mod">
          <ac:chgData name="Ashton Tooley (2517475)" userId="bc1514f6-0e08-4680-93bf-1f3f8c77f64b" providerId="ADAL" clId="{2019774A-5224-4D86-9ED1-EE2CCFC80961}" dt="2026-05-08T11:42:26.634" v="1604" actId="22"/>
          <ac:spMkLst>
            <pc:docMk/>
            <pc:sldMk cId="3631142226" sldId="265"/>
            <ac:spMk id="6" creationId="{CBD9F06B-34D1-B68B-30D7-5D685D9D968E}"/>
          </ac:spMkLst>
        </pc:spChg>
        <pc:spChg chg="add del mod">
          <ac:chgData name="Ashton Tooley (2517475)" userId="bc1514f6-0e08-4680-93bf-1f3f8c77f64b" providerId="ADAL" clId="{2019774A-5224-4D86-9ED1-EE2CCFC80961}" dt="2026-05-08T11:47:54.985" v="1646" actId="21"/>
          <ac:spMkLst>
            <pc:docMk/>
            <pc:sldMk cId="3631142226" sldId="265"/>
            <ac:spMk id="9" creationId="{A1C28D76-C963-FC89-D33F-8D8DCD1B4875}"/>
          </ac:spMkLst>
        </pc:spChg>
        <pc:spChg chg="add del mod">
          <ac:chgData name="Ashton Tooley (2517475)" userId="bc1514f6-0e08-4680-93bf-1f3f8c77f64b" providerId="ADAL" clId="{2019774A-5224-4D86-9ED1-EE2CCFC80961}" dt="2026-05-08T11:48:03.995" v="1649" actId="21"/>
          <ac:spMkLst>
            <pc:docMk/>
            <pc:sldMk cId="3631142226" sldId="265"/>
            <ac:spMk id="10" creationId="{A1C28D76-C963-FC89-D33F-8D8DCD1B4875}"/>
          </ac:spMkLst>
        </pc:spChg>
        <pc:spChg chg="add del">
          <ac:chgData name="Ashton Tooley (2517475)" userId="bc1514f6-0e08-4680-93bf-1f3f8c77f64b" providerId="ADAL" clId="{2019774A-5224-4D86-9ED1-EE2CCFC80961}" dt="2026-05-08T11:48:23.573" v="1651" actId="21"/>
          <ac:spMkLst>
            <pc:docMk/>
            <pc:sldMk cId="3631142226" sldId="265"/>
            <ac:spMk id="11" creationId="{7E20DA24-3B9D-7B83-CB5C-4091FEC58030}"/>
          </ac:spMkLst>
        </pc:spChg>
        <pc:spChg chg="add mod">
          <ac:chgData name="Ashton Tooley (2517475)" userId="bc1514f6-0e08-4680-93bf-1f3f8c77f64b" providerId="ADAL" clId="{2019774A-5224-4D86-9ED1-EE2CCFC80961}" dt="2026-05-08T11:48:28.758" v="1652"/>
          <ac:spMkLst>
            <pc:docMk/>
            <pc:sldMk cId="3631142226" sldId="265"/>
            <ac:spMk id="12" creationId="{165FF1C6-F8B0-15E0-9278-5D57CEE09661}"/>
          </ac:spMkLst>
        </pc:spChg>
        <pc:spChg chg="add del mod">
          <ac:chgData name="Ashton Tooley (2517475)" userId="bc1514f6-0e08-4680-93bf-1f3f8c77f64b" providerId="ADAL" clId="{2019774A-5224-4D86-9ED1-EE2CCFC80961}" dt="2026-05-08T11:48:46.865" v="1658" actId="478"/>
          <ac:spMkLst>
            <pc:docMk/>
            <pc:sldMk cId="3631142226" sldId="265"/>
            <ac:spMk id="15" creationId="{87EC0370-0E4B-A4E7-0A20-007481CDAD41}"/>
          </ac:spMkLst>
        </pc:spChg>
        <pc:spChg chg="add">
          <ac:chgData name="Ashton Tooley (2517475)" userId="bc1514f6-0e08-4680-93bf-1f3f8c77f64b" providerId="ADAL" clId="{2019774A-5224-4D86-9ED1-EE2CCFC80961}" dt="2026-05-08T11:49:22.253" v="1664" actId="26606"/>
          <ac:spMkLst>
            <pc:docMk/>
            <pc:sldMk cId="3631142226" sldId="265"/>
            <ac:spMk id="22" creationId="{2151139A-886F-4B97-8815-729AD3831BBD}"/>
          </ac:spMkLst>
        </pc:spChg>
        <pc:spChg chg="add del">
          <ac:chgData name="Ashton Tooley (2517475)" userId="bc1514f6-0e08-4680-93bf-1f3f8c77f64b" providerId="ADAL" clId="{2019774A-5224-4D86-9ED1-EE2CCFC80961}" dt="2026-05-08T11:51:29.875" v="1685" actId="26606"/>
          <ac:spMkLst>
            <pc:docMk/>
            <pc:sldMk cId="3631142226" sldId="265"/>
            <ac:spMk id="24" creationId="{AB5E08C4-8CDD-4623-A5B8-E998C6DEE3B7}"/>
          </ac:spMkLst>
        </pc:spChg>
        <pc:spChg chg="add del">
          <ac:chgData name="Ashton Tooley (2517475)" userId="bc1514f6-0e08-4680-93bf-1f3f8c77f64b" providerId="ADAL" clId="{2019774A-5224-4D86-9ED1-EE2CCFC80961}" dt="2026-05-08T11:51:29.875" v="1685" actId="26606"/>
          <ac:spMkLst>
            <pc:docMk/>
            <pc:sldMk cId="3631142226" sldId="265"/>
            <ac:spMk id="26" creationId="{AFFC87AC-C919-4FE5-BAC3-39509E001152}"/>
          </ac:spMkLst>
        </pc:spChg>
        <pc:spChg chg="add del">
          <ac:chgData name="Ashton Tooley (2517475)" userId="bc1514f6-0e08-4680-93bf-1f3f8c77f64b" providerId="ADAL" clId="{2019774A-5224-4D86-9ED1-EE2CCFC80961}" dt="2026-05-08T11:51:29.875" v="1685" actId="26606"/>
          <ac:spMkLst>
            <pc:docMk/>
            <pc:sldMk cId="3631142226" sldId="265"/>
            <ac:spMk id="28" creationId="{7D0659F6-0853-468D-B1B2-44FDBE98B80F}"/>
          </ac:spMkLst>
        </pc:spChg>
        <pc:spChg chg="add del">
          <ac:chgData name="Ashton Tooley (2517475)" userId="bc1514f6-0e08-4680-93bf-1f3f8c77f64b" providerId="ADAL" clId="{2019774A-5224-4D86-9ED1-EE2CCFC80961}" dt="2026-05-08T11:51:29.875" v="1685" actId="26606"/>
          <ac:spMkLst>
            <pc:docMk/>
            <pc:sldMk cId="3631142226" sldId="265"/>
            <ac:spMk id="30" creationId="{15F33878-D502-4FFA-8ACE-F2AECDB2A23F}"/>
          </ac:spMkLst>
        </pc:spChg>
        <pc:spChg chg="add del">
          <ac:chgData name="Ashton Tooley (2517475)" userId="bc1514f6-0e08-4680-93bf-1f3f8c77f64b" providerId="ADAL" clId="{2019774A-5224-4D86-9ED1-EE2CCFC80961}" dt="2026-05-08T11:51:29.875" v="1685" actId="26606"/>
          <ac:spMkLst>
            <pc:docMk/>
            <pc:sldMk cId="3631142226" sldId="265"/>
            <ac:spMk id="32" creationId="{977ACDD7-882D-4B81-A213-84C82B96B01E}"/>
          </ac:spMkLst>
        </pc:spChg>
        <pc:spChg chg="add del mod">
          <ac:chgData name="Ashton Tooley (2517475)" userId="bc1514f6-0e08-4680-93bf-1f3f8c77f64b" providerId="ADAL" clId="{2019774A-5224-4D86-9ED1-EE2CCFC80961}" dt="2026-05-08T11:51:33.309" v="1687" actId="478"/>
          <ac:spMkLst>
            <pc:docMk/>
            <pc:sldMk cId="3631142226" sldId="265"/>
            <ac:spMk id="36" creationId="{2708026C-00B6-68AD-93A5-AE95F533D594}"/>
          </ac:spMkLst>
        </pc:spChg>
        <pc:spChg chg="add del">
          <ac:chgData name="Ashton Tooley (2517475)" userId="bc1514f6-0e08-4680-93bf-1f3f8c77f64b" providerId="ADAL" clId="{2019774A-5224-4D86-9ED1-EE2CCFC80961}" dt="2026-05-08T11:51:37.155" v="1688" actId="26606"/>
          <ac:spMkLst>
            <pc:docMk/>
            <pc:sldMk cId="3631142226" sldId="265"/>
            <ac:spMk id="39" creationId="{4D327EF6-1201-4218-AA98-3DA5A0F48981}"/>
          </ac:spMkLst>
        </pc:spChg>
        <pc:spChg chg="add del">
          <ac:chgData name="Ashton Tooley (2517475)" userId="bc1514f6-0e08-4680-93bf-1f3f8c77f64b" providerId="ADAL" clId="{2019774A-5224-4D86-9ED1-EE2CCFC80961}" dt="2026-05-08T11:51:37.155" v="1688" actId="26606"/>
          <ac:spMkLst>
            <pc:docMk/>
            <pc:sldMk cId="3631142226" sldId="265"/>
            <ac:spMk id="41" creationId="{9864AAEA-8DC4-4D15-864C-B53C5B4CCEE0}"/>
          </ac:spMkLst>
        </pc:spChg>
        <pc:spChg chg="add del">
          <ac:chgData name="Ashton Tooley (2517475)" userId="bc1514f6-0e08-4680-93bf-1f3f8c77f64b" providerId="ADAL" clId="{2019774A-5224-4D86-9ED1-EE2CCFC80961}" dt="2026-05-08T11:51:37.155" v="1688" actId="26606"/>
          <ac:spMkLst>
            <pc:docMk/>
            <pc:sldMk cId="3631142226" sldId="265"/>
            <ac:spMk id="43" creationId="{E82F361B-984A-43B6-AFE8-1F14394284E4}"/>
          </ac:spMkLst>
        </pc:spChg>
        <pc:spChg chg="add del">
          <ac:chgData name="Ashton Tooley (2517475)" userId="bc1514f6-0e08-4680-93bf-1f3f8c77f64b" providerId="ADAL" clId="{2019774A-5224-4D86-9ED1-EE2CCFC80961}" dt="2026-05-08T11:51:37.155" v="1688" actId="26606"/>
          <ac:spMkLst>
            <pc:docMk/>
            <pc:sldMk cId="3631142226" sldId="265"/>
            <ac:spMk id="45" creationId="{4F2A6A32-9ADF-4DD4-AEA5-0D1FF0F8B490}"/>
          </ac:spMkLst>
        </pc:spChg>
        <pc:spChg chg="add">
          <ac:chgData name="Ashton Tooley (2517475)" userId="bc1514f6-0e08-4680-93bf-1f3f8c77f64b" providerId="ADAL" clId="{2019774A-5224-4D86-9ED1-EE2CCFC80961}" dt="2026-05-08T11:51:37.155" v="1688" actId="26606"/>
          <ac:spMkLst>
            <pc:docMk/>
            <pc:sldMk cId="3631142226" sldId="265"/>
            <ac:spMk id="50" creationId="{2151139A-886F-4B97-8815-729AD3831BBD}"/>
          </ac:spMkLst>
        </pc:spChg>
        <pc:spChg chg="add">
          <ac:chgData name="Ashton Tooley (2517475)" userId="bc1514f6-0e08-4680-93bf-1f3f8c77f64b" providerId="ADAL" clId="{2019774A-5224-4D86-9ED1-EE2CCFC80961}" dt="2026-05-08T11:51:37.155" v="1688" actId="26606"/>
          <ac:spMkLst>
            <pc:docMk/>
            <pc:sldMk cId="3631142226" sldId="265"/>
            <ac:spMk id="52" creationId="{AB5E08C4-8CDD-4623-A5B8-E998C6DEE3B7}"/>
          </ac:spMkLst>
        </pc:spChg>
        <pc:spChg chg="add">
          <ac:chgData name="Ashton Tooley (2517475)" userId="bc1514f6-0e08-4680-93bf-1f3f8c77f64b" providerId="ADAL" clId="{2019774A-5224-4D86-9ED1-EE2CCFC80961}" dt="2026-05-08T11:51:37.155" v="1688" actId="26606"/>
          <ac:spMkLst>
            <pc:docMk/>
            <pc:sldMk cId="3631142226" sldId="265"/>
            <ac:spMk id="54" creationId="{15F33878-D502-4FFA-8ACE-F2AECDB2A23F}"/>
          </ac:spMkLst>
        </pc:spChg>
        <pc:spChg chg="add">
          <ac:chgData name="Ashton Tooley (2517475)" userId="bc1514f6-0e08-4680-93bf-1f3f8c77f64b" providerId="ADAL" clId="{2019774A-5224-4D86-9ED1-EE2CCFC80961}" dt="2026-05-08T11:51:37.155" v="1688" actId="26606"/>
          <ac:spMkLst>
            <pc:docMk/>
            <pc:sldMk cId="3631142226" sldId="265"/>
            <ac:spMk id="56" creationId="{D3539FEE-81D3-4406-802E-60B20B16F4F6}"/>
          </ac:spMkLst>
        </pc:spChg>
        <pc:spChg chg="add">
          <ac:chgData name="Ashton Tooley (2517475)" userId="bc1514f6-0e08-4680-93bf-1f3f8c77f64b" providerId="ADAL" clId="{2019774A-5224-4D86-9ED1-EE2CCFC80961}" dt="2026-05-08T11:51:37.155" v="1688" actId="26606"/>
          <ac:spMkLst>
            <pc:docMk/>
            <pc:sldMk cId="3631142226" sldId="265"/>
            <ac:spMk id="58" creationId="{DC701763-729E-462F-A5A8-E0DEFEB1E2E4}"/>
          </ac:spMkLst>
        </pc:spChg>
        <pc:picChg chg="add mod ord">
          <ac:chgData name="Ashton Tooley (2517475)" userId="bc1514f6-0e08-4680-93bf-1f3f8c77f64b" providerId="ADAL" clId="{2019774A-5224-4D86-9ED1-EE2CCFC80961}" dt="2026-05-08T11:49:25.719" v="1665" actId="14100"/>
          <ac:picMkLst>
            <pc:docMk/>
            <pc:sldMk cId="3631142226" sldId="265"/>
            <ac:picMk id="8" creationId="{FF56B309-5C47-2D64-0090-C99F8FC30D46}"/>
          </ac:picMkLst>
        </pc:picChg>
        <pc:picChg chg="add del mod">
          <ac:chgData name="Ashton Tooley (2517475)" userId="bc1514f6-0e08-4680-93bf-1f3f8c77f64b" providerId="ADAL" clId="{2019774A-5224-4D86-9ED1-EE2CCFC80961}" dt="2026-05-08T11:48:36.976" v="1655" actId="478"/>
          <ac:picMkLst>
            <pc:docMk/>
            <pc:sldMk cId="3631142226" sldId="265"/>
            <ac:picMk id="14" creationId="{176F04DD-5CAA-F744-414A-A6A526FCAD28}"/>
          </ac:picMkLst>
        </pc:picChg>
        <pc:picChg chg="add mod">
          <ac:chgData name="Ashton Tooley (2517475)" userId="bc1514f6-0e08-4680-93bf-1f3f8c77f64b" providerId="ADAL" clId="{2019774A-5224-4D86-9ED1-EE2CCFC80961}" dt="2026-05-08T11:49:29.961" v="1667" actId="1076"/>
          <ac:picMkLst>
            <pc:docMk/>
            <pc:sldMk cId="3631142226" sldId="265"/>
            <ac:picMk id="17" creationId="{CBB52ABE-D4B8-B116-FAF8-0B00F7179733}"/>
          </ac:picMkLst>
        </pc:picChg>
      </pc:sldChg>
      <pc:sldChg chg="addSp delSp modSp new mod setBg">
        <pc:chgData name="Ashton Tooley (2517475)" userId="bc1514f6-0e08-4680-93bf-1f3f8c77f64b" providerId="ADAL" clId="{2019774A-5224-4D86-9ED1-EE2CCFC80961}" dt="2026-05-08T12:57:34.308" v="2027" actId="20577"/>
        <pc:sldMkLst>
          <pc:docMk/>
          <pc:sldMk cId="3893514382" sldId="266"/>
        </pc:sldMkLst>
        <pc:spChg chg="mod ord">
          <ac:chgData name="Ashton Tooley (2517475)" userId="bc1514f6-0e08-4680-93bf-1f3f8c77f64b" providerId="ADAL" clId="{2019774A-5224-4D86-9ED1-EE2CCFC80961}" dt="2026-05-08T12:57:34.308" v="2027" actId="20577"/>
          <ac:spMkLst>
            <pc:docMk/>
            <pc:sldMk cId="3893514382" sldId="266"/>
            <ac:spMk id="2" creationId="{7EAE567A-98E6-40C4-6E19-7CDE6EF73A37}"/>
          </ac:spMkLst>
        </pc:spChg>
        <pc:spChg chg="del">
          <ac:chgData name="Ashton Tooley (2517475)" userId="bc1514f6-0e08-4680-93bf-1f3f8c77f64b" providerId="ADAL" clId="{2019774A-5224-4D86-9ED1-EE2CCFC80961}" dt="2026-05-08T11:50:54.247" v="1674" actId="22"/>
          <ac:spMkLst>
            <pc:docMk/>
            <pc:sldMk cId="3893514382" sldId="266"/>
            <ac:spMk id="3" creationId="{3712F444-0708-33EF-BB01-7E279686CD39}"/>
          </ac:spMkLst>
        </pc:spChg>
        <pc:spChg chg="add del mod">
          <ac:chgData name="Ashton Tooley (2517475)" userId="bc1514f6-0e08-4680-93bf-1f3f8c77f64b" providerId="ADAL" clId="{2019774A-5224-4D86-9ED1-EE2CCFC80961}" dt="2026-05-08T12:31:37.486" v="1693" actId="478"/>
          <ac:spMkLst>
            <pc:docMk/>
            <pc:sldMk cId="3893514382" sldId="266"/>
            <ac:spMk id="7" creationId="{EEDCB8A4-9674-3C05-0820-7C7EFDFD02F4}"/>
          </ac:spMkLst>
        </pc:spChg>
        <pc:spChg chg="add del">
          <ac:chgData name="Ashton Tooley (2517475)" userId="bc1514f6-0e08-4680-93bf-1f3f8c77f64b" providerId="ADAL" clId="{2019774A-5224-4D86-9ED1-EE2CCFC80961}" dt="2026-05-08T11:51:05.578" v="1677" actId="26606"/>
          <ac:spMkLst>
            <pc:docMk/>
            <pc:sldMk cId="3893514382" sldId="266"/>
            <ac:spMk id="9" creationId="{795ABAAC-C606-4A4D-C743-092980265892}"/>
          </ac:spMkLst>
        </pc:spChg>
        <pc:spChg chg="add del">
          <ac:chgData name="Ashton Tooley (2517475)" userId="bc1514f6-0e08-4680-93bf-1f3f8c77f64b" providerId="ADAL" clId="{2019774A-5224-4D86-9ED1-EE2CCFC80961}" dt="2026-05-08T11:51:07.398" v="1679" actId="26606"/>
          <ac:spMkLst>
            <pc:docMk/>
            <pc:sldMk cId="3893514382" sldId="266"/>
            <ac:spMk id="10" creationId="{A8384FB5-9ADC-4DDC-881B-597D56F5B15D}"/>
          </ac:spMkLst>
        </pc:spChg>
        <pc:spChg chg="add del">
          <ac:chgData name="Ashton Tooley (2517475)" userId="bc1514f6-0e08-4680-93bf-1f3f8c77f64b" providerId="ADAL" clId="{2019774A-5224-4D86-9ED1-EE2CCFC80961}" dt="2026-05-08T11:51:05.578" v="1677" actId="26606"/>
          <ac:spMkLst>
            <pc:docMk/>
            <pc:sldMk cId="3893514382" sldId="266"/>
            <ac:spMk id="12" creationId="{04812C46-200A-4DEB-A05E-3ED6C68C2387}"/>
          </ac:spMkLst>
        </pc:spChg>
        <pc:spChg chg="add del">
          <ac:chgData name="Ashton Tooley (2517475)" userId="bc1514f6-0e08-4680-93bf-1f3f8c77f64b" providerId="ADAL" clId="{2019774A-5224-4D86-9ED1-EE2CCFC80961}" dt="2026-05-08T11:51:05.578" v="1677" actId="26606"/>
          <ac:spMkLst>
            <pc:docMk/>
            <pc:sldMk cId="3893514382" sldId="266"/>
            <ac:spMk id="14" creationId="{D1EA859B-E555-4109-94F3-6700E046E008}"/>
          </ac:spMkLst>
        </pc:spChg>
        <pc:spChg chg="add del">
          <ac:chgData name="Ashton Tooley (2517475)" userId="bc1514f6-0e08-4680-93bf-1f3f8c77f64b" providerId="ADAL" clId="{2019774A-5224-4D86-9ED1-EE2CCFC80961}" dt="2026-05-08T11:51:07.398" v="1679" actId="26606"/>
          <ac:spMkLst>
            <pc:docMk/>
            <pc:sldMk cId="3893514382" sldId="266"/>
            <ac:spMk id="16" creationId="{85149191-5F60-4A28-AAFF-039F96B0F3EC}"/>
          </ac:spMkLst>
        </pc:spChg>
        <pc:spChg chg="add del">
          <ac:chgData name="Ashton Tooley (2517475)" userId="bc1514f6-0e08-4680-93bf-1f3f8c77f64b" providerId="ADAL" clId="{2019774A-5224-4D86-9ED1-EE2CCFC80961}" dt="2026-05-08T11:51:07.398" v="1679" actId="26606"/>
          <ac:spMkLst>
            <pc:docMk/>
            <pc:sldMk cId="3893514382" sldId="266"/>
            <ac:spMk id="17" creationId="{91E5A9A7-95C6-4F4F-B00E-C82E07FE62EF}"/>
          </ac:spMkLst>
        </pc:spChg>
        <pc:spChg chg="add del">
          <ac:chgData name="Ashton Tooley (2517475)" userId="bc1514f6-0e08-4680-93bf-1f3f8c77f64b" providerId="ADAL" clId="{2019774A-5224-4D86-9ED1-EE2CCFC80961}" dt="2026-05-08T11:51:07.398" v="1679" actId="26606"/>
          <ac:spMkLst>
            <pc:docMk/>
            <pc:sldMk cId="3893514382" sldId="266"/>
            <ac:spMk id="18" creationId="{F8260ED5-17F7-4158-B241-D51DD4CF1B7E}"/>
          </ac:spMkLst>
        </pc:spChg>
        <pc:spChg chg="add del">
          <ac:chgData name="Ashton Tooley (2517475)" userId="bc1514f6-0e08-4680-93bf-1f3f8c77f64b" providerId="ADAL" clId="{2019774A-5224-4D86-9ED1-EE2CCFC80961}" dt="2026-05-08T11:51:07.398" v="1679" actId="26606"/>
          <ac:spMkLst>
            <pc:docMk/>
            <pc:sldMk cId="3893514382" sldId="266"/>
            <ac:spMk id="19" creationId="{D07DD2DE-F619-49DD-B5E7-03A290FF4ED1}"/>
          </ac:spMkLst>
        </pc:spChg>
        <pc:spChg chg="add del">
          <ac:chgData name="Ashton Tooley (2517475)" userId="bc1514f6-0e08-4680-93bf-1f3f8c77f64b" providerId="ADAL" clId="{2019774A-5224-4D86-9ED1-EE2CCFC80961}" dt="2026-05-08T11:51:21.656" v="1681" actId="26606"/>
          <ac:spMkLst>
            <pc:docMk/>
            <pc:sldMk cId="3893514382" sldId="266"/>
            <ac:spMk id="21" creationId="{37C89E4B-3C9F-44B9-8B86-D9E3D112D8EC}"/>
          </ac:spMkLst>
        </pc:spChg>
        <pc:spChg chg="add del">
          <ac:chgData name="Ashton Tooley (2517475)" userId="bc1514f6-0e08-4680-93bf-1f3f8c77f64b" providerId="ADAL" clId="{2019774A-5224-4D86-9ED1-EE2CCFC80961}" dt="2026-05-08T11:51:23.606" v="1683" actId="26606"/>
          <ac:spMkLst>
            <pc:docMk/>
            <pc:sldMk cId="3893514382" sldId="266"/>
            <ac:spMk id="25" creationId="{D1A4588A-55D5-49B8-BE41-54ACDCFF2C17}"/>
          </ac:spMkLst>
        </pc:spChg>
        <pc:spChg chg="add del">
          <ac:chgData name="Ashton Tooley (2517475)" userId="bc1514f6-0e08-4680-93bf-1f3f8c77f64b" providerId="ADAL" clId="{2019774A-5224-4D86-9ED1-EE2CCFC80961}" dt="2026-05-08T11:51:23.606" v="1683" actId="26606"/>
          <ac:spMkLst>
            <pc:docMk/>
            <pc:sldMk cId="3893514382" sldId="266"/>
            <ac:spMk id="26" creationId="{F97E7EA2-EDCD-47E9-81BC-415C606D1B58}"/>
          </ac:spMkLst>
        </pc:spChg>
        <pc:spChg chg="add del">
          <ac:chgData name="Ashton Tooley (2517475)" userId="bc1514f6-0e08-4680-93bf-1f3f8c77f64b" providerId="ADAL" clId="{2019774A-5224-4D86-9ED1-EE2CCFC80961}" dt="2026-05-08T11:51:23.606" v="1683" actId="26606"/>
          <ac:spMkLst>
            <pc:docMk/>
            <pc:sldMk cId="3893514382" sldId="266"/>
            <ac:spMk id="27" creationId="{6D09B706-E159-5C4D-9D5F-011873E7E8CC}"/>
          </ac:spMkLst>
        </pc:spChg>
        <pc:spChg chg="add del">
          <ac:chgData name="Ashton Tooley (2517475)" userId="bc1514f6-0e08-4680-93bf-1f3f8c77f64b" providerId="ADAL" clId="{2019774A-5224-4D86-9ED1-EE2CCFC80961}" dt="2026-05-08T11:51:41.337" v="1689" actId="26606"/>
          <ac:spMkLst>
            <pc:docMk/>
            <pc:sldMk cId="3893514382" sldId="266"/>
            <ac:spMk id="29" creationId="{6753252F-4873-4F63-801D-CC719279A7D5}"/>
          </ac:spMkLst>
        </pc:spChg>
        <pc:spChg chg="add del">
          <ac:chgData name="Ashton Tooley (2517475)" userId="bc1514f6-0e08-4680-93bf-1f3f8c77f64b" providerId="ADAL" clId="{2019774A-5224-4D86-9ED1-EE2CCFC80961}" dt="2026-05-08T11:51:41.337" v="1689" actId="26606"/>
          <ac:spMkLst>
            <pc:docMk/>
            <pc:sldMk cId="3893514382" sldId="266"/>
            <ac:spMk id="30" creationId="{047C8CCB-F95D-4249-92DD-651249D3535A}"/>
          </ac:spMkLst>
        </pc:spChg>
        <pc:spChg chg="add">
          <ac:chgData name="Ashton Tooley (2517475)" userId="bc1514f6-0e08-4680-93bf-1f3f8c77f64b" providerId="ADAL" clId="{2019774A-5224-4D86-9ED1-EE2CCFC80961}" dt="2026-05-08T11:51:41.337" v="1689" actId="26606"/>
          <ac:spMkLst>
            <pc:docMk/>
            <pc:sldMk cId="3893514382" sldId="266"/>
            <ac:spMk id="35" creationId="{A8384FB5-9ADC-4DDC-881B-597D56F5B15D}"/>
          </ac:spMkLst>
        </pc:spChg>
        <pc:spChg chg="add">
          <ac:chgData name="Ashton Tooley (2517475)" userId="bc1514f6-0e08-4680-93bf-1f3f8c77f64b" providerId="ADAL" clId="{2019774A-5224-4D86-9ED1-EE2CCFC80961}" dt="2026-05-08T11:51:41.337" v="1689" actId="26606"/>
          <ac:spMkLst>
            <pc:docMk/>
            <pc:sldMk cId="3893514382" sldId="266"/>
            <ac:spMk id="37" creationId="{91E5A9A7-95C6-4F4F-B00E-C82E07FE62EF}"/>
          </ac:spMkLst>
        </pc:spChg>
        <pc:spChg chg="add">
          <ac:chgData name="Ashton Tooley (2517475)" userId="bc1514f6-0e08-4680-93bf-1f3f8c77f64b" providerId="ADAL" clId="{2019774A-5224-4D86-9ED1-EE2CCFC80961}" dt="2026-05-08T11:51:41.337" v="1689" actId="26606"/>
          <ac:spMkLst>
            <pc:docMk/>
            <pc:sldMk cId="3893514382" sldId="266"/>
            <ac:spMk id="39" creationId="{D07DD2DE-F619-49DD-B5E7-03A290FF4ED1}"/>
          </ac:spMkLst>
        </pc:spChg>
        <pc:spChg chg="add">
          <ac:chgData name="Ashton Tooley (2517475)" userId="bc1514f6-0e08-4680-93bf-1f3f8c77f64b" providerId="ADAL" clId="{2019774A-5224-4D86-9ED1-EE2CCFC80961}" dt="2026-05-08T11:51:41.337" v="1689" actId="26606"/>
          <ac:spMkLst>
            <pc:docMk/>
            <pc:sldMk cId="3893514382" sldId="266"/>
            <ac:spMk id="41" creationId="{85149191-5F60-4A28-AAFF-039F96B0F3EC}"/>
          </ac:spMkLst>
        </pc:spChg>
        <pc:spChg chg="add">
          <ac:chgData name="Ashton Tooley (2517475)" userId="bc1514f6-0e08-4680-93bf-1f3f8c77f64b" providerId="ADAL" clId="{2019774A-5224-4D86-9ED1-EE2CCFC80961}" dt="2026-05-08T11:51:41.337" v="1689" actId="26606"/>
          <ac:spMkLst>
            <pc:docMk/>
            <pc:sldMk cId="3893514382" sldId="266"/>
            <ac:spMk id="43" creationId="{F8260ED5-17F7-4158-B241-D51DD4CF1B7E}"/>
          </ac:spMkLst>
        </pc:spChg>
        <pc:picChg chg="add mod ord">
          <ac:chgData name="Ashton Tooley (2517475)" userId="bc1514f6-0e08-4680-93bf-1f3f8c77f64b" providerId="ADAL" clId="{2019774A-5224-4D86-9ED1-EE2CCFC80961}" dt="2026-05-08T11:51:41.337" v="1689" actId="26606"/>
          <ac:picMkLst>
            <pc:docMk/>
            <pc:sldMk cId="3893514382" sldId="266"/>
            <ac:picMk id="5" creationId="{C005CF29-46C8-1807-F7BB-43C0F61E54F6}"/>
          </ac:picMkLst>
        </pc:picChg>
        <pc:cxnChg chg="add del">
          <ac:chgData name="Ashton Tooley (2517475)" userId="bc1514f6-0e08-4680-93bf-1f3f8c77f64b" providerId="ADAL" clId="{2019774A-5224-4D86-9ED1-EE2CCFC80961}" dt="2026-05-08T11:51:21.656" v="1681" actId="26606"/>
          <ac:cxnSpMkLst>
            <pc:docMk/>
            <pc:sldMk cId="3893514382" sldId="266"/>
            <ac:cxnSpMk id="22" creationId="{AA2EAA10-076F-46BD-8F0F-B9A2FB77A85C}"/>
          </ac:cxnSpMkLst>
        </pc:cxnChg>
        <pc:cxnChg chg="add del">
          <ac:chgData name="Ashton Tooley (2517475)" userId="bc1514f6-0e08-4680-93bf-1f3f8c77f64b" providerId="ADAL" clId="{2019774A-5224-4D86-9ED1-EE2CCFC80961}" dt="2026-05-08T11:51:21.656" v="1681" actId="26606"/>
          <ac:cxnSpMkLst>
            <pc:docMk/>
            <pc:sldMk cId="3893514382" sldId="266"/>
            <ac:cxnSpMk id="23" creationId="{D891E407-403B-4764-86C9-33A56D3BCAA3}"/>
          </ac:cxnSpMkLst>
        </pc:cxnChg>
      </pc:sldChg>
      <pc:sldChg chg="addSp modSp new mod setBg">
        <pc:chgData name="Ashton Tooley (2517475)" userId="bc1514f6-0e08-4680-93bf-1f3f8c77f64b" providerId="ADAL" clId="{2019774A-5224-4D86-9ED1-EE2CCFC80961}" dt="2026-05-08T12:57:48.938" v="2039" actId="20577"/>
        <pc:sldMkLst>
          <pc:docMk/>
          <pc:sldMk cId="546154967" sldId="267"/>
        </pc:sldMkLst>
        <pc:spChg chg="mod">
          <ac:chgData name="Ashton Tooley (2517475)" userId="bc1514f6-0e08-4680-93bf-1f3f8c77f64b" providerId="ADAL" clId="{2019774A-5224-4D86-9ED1-EE2CCFC80961}" dt="2026-05-08T12:57:36.969" v="2029" actId="20577"/>
          <ac:spMkLst>
            <pc:docMk/>
            <pc:sldMk cId="546154967" sldId="267"/>
            <ac:spMk id="2" creationId="{D1E230E0-75F7-B700-66E0-A88F1145E2FF}"/>
          </ac:spMkLst>
        </pc:spChg>
        <pc:spChg chg="mod">
          <ac:chgData name="Ashton Tooley (2517475)" userId="bc1514f6-0e08-4680-93bf-1f3f8c77f64b" providerId="ADAL" clId="{2019774A-5224-4D86-9ED1-EE2CCFC80961}" dt="2026-05-08T12:57:44.561" v="2033" actId="20577"/>
          <ac:spMkLst>
            <pc:docMk/>
            <pc:sldMk cId="546154967" sldId="267"/>
            <ac:spMk id="3" creationId="{619A590E-0A2B-2C31-F43B-97BF551CC35F}"/>
          </ac:spMkLst>
        </pc:spChg>
        <pc:spChg chg="mod">
          <ac:chgData name="Ashton Tooley (2517475)" userId="bc1514f6-0e08-4680-93bf-1f3f8c77f64b" providerId="ADAL" clId="{2019774A-5224-4D86-9ED1-EE2CCFC80961}" dt="2026-05-08T12:57:48.938" v="2039" actId="20577"/>
          <ac:spMkLst>
            <pc:docMk/>
            <pc:sldMk cId="546154967" sldId="267"/>
            <ac:spMk id="4" creationId="{EFBC094D-7233-5046-0A5D-42A6D53D4D18}"/>
          </ac:spMkLst>
        </pc:spChg>
        <pc:spChg chg="add">
          <ac:chgData name="Ashton Tooley (2517475)" userId="bc1514f6-0e08-4680-93bf-1f3f8c77f64b" providerId="ADAL" clId="{2019774A-5224-4D86-9ED1-EE2CCFC80961}" dt="2026-05-08T12:52:29.626" v="1968" actId="26606"/>
          <ac:spMkLst>
            <pc:docMk/>
            <pc:sldMk cId="546154967" sldId="267"/>
            <ac:spMk id="8" creationId="{C05CBC3C-2E5A-4839-8B9B-2E5A6ADF0F58}"/>
          </ac:spMkLst>
        </pc:spChg>
        <pc:spChg chg="add">
          <ac:chgData name="Ashton Tooley (2517475)" userId="bc1514f6-0e08-4680-93bf-1f3f8c77f64b" providerId="ADAL" clId="{2019774A-5224-4D86-9ED1-EE2CCFC80961}" dt="2026-05-08T12:52:29.626" v="1968" actId="26606"/>
          <ac:spMkLst>
            <pc:docMk/>
            <pc:sldMk cId="546154967" sldId="267"/>
            <ac:spMk id="10" creationId="{827FF362-FC97-4BF5-949B-D4ADFA26E457}"/>
          </ac:spMkLst>
        </pc:spChg>
      </pc:sldChg>
    </pc:docChg>
  </pc:docChgLst>
  <pc:docChgLst>
    <pc:chgData name="Ceiran Gratrix (2517507)" userId="S::2517507@student.uwtsd.ac.uk::6130ccde-60d0-41a5-a5f5-ad1e7d2cfec9" providerId="AD" clId="Web-{E671102D-CA27-5D40-A7D1-82A88F570930}"/>
    <pc:docChg chg="modSld">
      <pc:chgData name="Ceiran Gratrix (2517507)" userId="S::2517507@student.uwtsd.ac.uk::6130ccde-60d0-41a5-a5f5-ad1e7d2cfec9" providerId="AD" clId="Web-{E671102D-CA27-5D40-A7D1-82A88F570930}" dt="2026-05-08T12:53:15.008" v="16" actId="1076"/>
      <pc:docMkLst>
        <pc:docMk/>
      </pc:docMkLst>
      <pc:sldChg chg="modSp">
        <pc:chgData name="Ceiran Gratrix (2517507)" userId="S::2517507@student.uwtsd.ac.uk::6130ccde-60d0-41a5-a5f5-ad1e7d2cfec9" providerId="AD" clId="Web-{E671102D-CA27-5D40-A7D1-82A88F570930}" dt="2026-05-08T12:48:19.903" v="0" actId="20577"/>
        <pc:sldMkLst>
          <pc:docMk/>
          <pc:sldMk cId="113635833" sldId="264"/>
        </pc:sldMkLst>
        <pc:spChg chg="mod">
          <ac:chgData name="Ceiran Gratrix (2517507)" userId="S::2517507@student.uwtsd.ac.uk::6130ccde-60d0-41a5-a5f5-ad1e7d2cfec9" providerId="AD" clId="Web-{E671102D-CA27-5D40-A7D1-82A88F570930}" dt="2026-05-08T12:48:19.903" v="0" actId="20577"/>
          <ac:spMkLst>
            <pc:docMk/>
            <pc:sldMk cId="113635833" sldId="264"/>
            <ac:spMk id="3" creationId="{2243139A-11FF-5644-2E31-37D0FEC6B5BB}"/>
          </ac:spMkLst>
        </pc:spChg>
      </pc:sldChg>
      <pc:sldChg chg="addSp modSp">
        <pc:chgData name="Ceiran Gratrix (2517507)" userId="S::2517507@student.uwtsd.ac.uk::6130ccde-60d0-41a5-a5f5-ad1e7d2cfec9" providerId="AD" clId="Web-{E671102D-CA27-5D40-A7D1-82A88F570930}" dt="2026-05-08T12:53:15.008" v="16" actId="1076"/>
        <pc:sldMkLst>
          <pc:docMk/>
          <pc:sldMk cId="546154967" sldId="267"/>
        </pc:sldMkLst>
        <pc:spChg chg="add mod">
          <ac:chgData name="Ceiran Gratrix (2517507)" userId="S::2517507@student.uwtsd.ac.uk::6130ccde-60d0-41a5-a5f5-ad1e7d2cfec9" providerId="AD" clId="Web-{E671102D-CA27-5D40-A7D1-82A88F570930}" dt="2026-05-08T12:53:15.008" v="16" actId="1076"/>
          <ac:spMkLst>
            <pc:docMk/>
            <pc:sldMk cId="546154967" sldId="267"/>
            <ac:spMk id="4" creationId="{EFBC094D-7233-5046-0A5D-42A6D53D4D18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937E5B-8C1D-4F95-BADC-DAF75055A1F3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105C4D9-9549-484C-B734-20EC41FD86A4}">
      <dgm:prSet/>
      <dgm:spPr/>
      <dgm:t>
        <a:bodyPr/>
        <a:lstStyle/>
        <a:p>
          <a:r>
            <a:rPr lang="en-US"/>
            <a:t>Our group has been instructed to research, Cost-</a:t>
          </a:r>
          <a:r>
            <a:rPr lang="en-US" err="1"/>
            <a:t>analyse</a:t>
          </a:r>
          <a:r>
            <a:rPr lang="en-US"/>
            <a:t> and design a soap box rally car.</a:t>
          </a:r>
        </a:p>
      </dgm:t>
    </dgm:pt>
    <dgm:pt modelId="{3B2DBE62-60D0-400C-9154-5A81B8381D02}" type="parTrans" cxnId="{DEAB1261-8892-4A0F-BD08-D9AC2BF0525F}">
      <dgm:prSet/>
      <dgm:spPr/>
      <dgm:t>
        <a:bodyPr/>
        <a:lstStyle/>
        <a:p>
          <a:endParaRPr lang="en-US"/>
        </a:p>
      </dgm:t>
    </dgm:pt>
    <dgm:pt modelId="{1FB57B02-CC39-46FC-9568-9715A7960AE9}" type="sibTrans" cxnId="{DEAB1261-8892-4A0F-BD08-D9AC2BF0525F}">
      <dgm:prSet/>
      <dgm:spPr/>
      <dgm:t>
        <a:bodyPr/>
        <a:lstStyle/>
        <a:p>
          <a:endParaRPr lang="en-US"/>
        </a:p>
      </dgm:t>
    </dgm:pt>
    <dgm:pt modelId="{A129360A-C37B-4D77-A7D6-EB89461F2514}">
      <dgm:prSet/>
      <dgm:spPr/>
      <dgm:t>
        <a:bodyPr/>
        <a:lstStyle/>
        <a:p>
          <a:r>
            <a:rPr lang="en-US"/>
            <a:t>We Have been instructed to follow a set of regulations (Richards Castle Derby 2026)</a:t>
          </a:r>
        </a:p>
      </dgm:t>
    </dgm:pt>
    <dgm:pt modelId="{5EBF9039-170B-49ED-8CEB-ED845B207235}" type="parTrans" cxnId="{146D7FC7-4CC5-432D-A0DD-009F2F996A30}">
      <dgm:prSet/>
      <dgm:spPr/>
      <dgm:t>
        <a:bodyPr/>
        <a:lstStyle/>
        <a:p>
          <a:endParaRPr lang="en-US"/>
        </a:p>
      </dgm:t>
    </dgm:pt>
    <dgm:pt modelId="{5CC5DF8A-8132-44DE-A41A-31DC1FE8B850}" type="sibTrans" cxnId="{146D7FC7-4CC5-432D-A0DD-009F2F996A30}">
      <dgm:prSet/>
      <dgm:spPr/>
      <dgm:t>
        <a:bodyPr/>
        <a:lstStyle/>
        <a:p>
          <a:endParaRPr lang="en-US"/>
        </a:p>
      </dgm:t>
    </dgm:pt>
    <dgm:pt modelId="{92575164-1981-4026-8E4C-2B1A502E225C}">
      <dgm:prSet/>
      <dgm:spPr/>
      <dgm:t>
        <a:bodyPr/>
        <a:lstStyle/>
        <a:p>
          <a:r>
            <a:rPr lang="en-US"/>
            <a:t>The car we design will have to follow ALL rules and regulations that have been set.</a:t>
          </a:r>
        </a:p>
      </dgm:t>
    </dgm:pt>
    <dgm:pt modelId="{5A854EF4-D362-4D2C-B43D-090880DE43E9}" type="parTrans" cxnId="{9911B5DF-EA98-4B3C-BB35-CDA24588BC5A}">
      <dgm:prSet/>
      <dgm:spPr/>
      <dgm:t>
        <a:bodyPr/>
        <a:lstStyle/>
        <a:p>
          <a:endParaRPr lang="en-US"/>
        </a:p>
      </dgm:t>
    </dgm:pt>
    <dgm:pt modelId="{04F64D96-7AAD-4874-BC5F-F8532CD4F9BA}" type="sibTrans" cxnId="{9911B5DF-EA98-4B3C-BB35-CDA24588BC5A}">
      <dgm:prSet/>
      <dgm:spPr/>
      <dgm:t>
        <a:bodyPr/>
        <a:lstStyle/>
        <a:p>
          <a:endParaRPr lang="en-US"/>
        </a:p>
      </dgm:t>
    </dgm:pt>
    <dgm:pt modelId="{6C07EF76-49FF-4311-8FC8-DEC0DA9D22BB}" type="pres">
      <dgm:prSet presAssocID="{70937E5B-8C1D-4F95-BADC-DAF75055A1F3}" presName="outerComposite" presStyleCnt="0">
        <dgm:presLayoutVars>
          <dgm:chMax val="5"/>
          <dgm:dir/>
          <dgm:resizeHandles val="exact"/>
        </dgm:presLayoutVars>
      </dgm:prSet>
      <dgm:spPr/>
    </dgm:pt>
    <dgm:pt modelId="{EA40232F-A8AC-4252-8D13-0C24D7B8C93F}" type="pres">
      <dgm:prSet presAssocID="{70937E5B-8C1D-4F95-BADC-DAF75055A1F3}" presName="dummyMaxCanvas" presStyleCnt="0">
        <dgm:presLayoutVars/>
      </dgm:prSet>
      <dgm:spPr/>
    </dgm:pt>
    <dgm:pt modelId="{6AD2FED7-3401-48D8-8ED0-520AC53B8317}" type="pres">
      <dgm:prSet presAssocID="{70937E5B-8C1D-4F95-BADC-DAF75055A1F3}" presName="ThreeNodes_1" presStyleLbl="node1" presStyleIdx="0" presStyleCnt="3">
        <dgm:presLayoutVars>
          <dgm:bulletEnabled val="1"/>
        </dgm:presLayoutVars>
      </dgm:prSet>
      <dgm:spPr/>
    </dgm:pt>
    <dgm:pt modelId="{28B316E7-16CC-4BC5-831E-D8DEB23FFA3D}" type="pres">
      <dgm:prSet presAssocID="{70937E5B-8C1D-4F95-BADC-DAF75055A1F3}" presName="ThreeNodes_2" presStyleLbl="node1" presStyleIdx="1" presStyleCnt="3">
        <dgm:presLayoutVars>
          <dgm:bulletEnabled val="1"/>
        </dgm:presLayoutVars>
      </dgm:prSet>
      <dgm:spPr/>
    </dgm:pt>
    <dgm:pt modelId="{4A280DAD-7874-4B80-BDFA-53AAA5590381}" type="pres">
      <dgm:prSet presAssocID="{70937E5B-8C1D-4F95-BADC-DAF75055A1F3}" presName="ThreeNodes_3" presStyleLbl="node1" presStyleIdx="2" presStyleCnt="3">
        <dgm:presLayoutVars>
          <dgm:bulletEnabled val="1"/>
        </dgm:presLayoutVars>
      </dgm:prSet>
      <dgm:spPr/>
    </dgm:pt>
    <dgm:pt modelId="{4419ED58-BF76-4428-AD44-037B1C2E2E5B}" type="pres">
      <dgm:prSet presAssocID="{70937E5B-8C1D-4F95-BADC-DAF75055A1F3}" presName="ThreeConn_1-2" presStyleLbl="fgAccFollowNode1" presStyleIdx="0" presStyleCnt="2">
        <dgm:presLayoutVars>
          <dgm:bulletEnabled val="1"/>
        </dgm:presLayoutVars>
      </dgm:prSet>
      <dgm:spPr/>
    </dgm:pt>
    <dgm:pt modelId="{F37AACE9-C1D6-4390-8726-49A1B0270941}" type="pres">
      <dgm:prSet presAssocID="{70937E5B-8C1D-4F95-BADC-DAF75055A1F3}" presName="ThreeConn_2-3" presStyleLbl="fgAccFollowNode1" presStyleIdx="1" presStyleCnt="2">
        <dgm:presLayoutVars>
          <dgm:bulletEnabled val="1"/>
        </dgm:presLayoutVars>
      </dgm:prSet>
      <dgm:spPr/>
    </dgm:pt>
    <dgm:pt modelId="{B38BF8B1-94CB-46F7-B575-10F078F73E6B}" type="pres">
      <dgm:prSet presAssocID="{70937E5B-8C1D-4F95-BADC-DAF75055A1F3}" presName="ThreeNodes_1_text" presStyleLbl="node1" presStyleIdx="2" presStyleCnt="3">
        <dgm:presLayoutVars>
          <dgm:bulletEnabled val="1"/>
        </dgm:presLayoutVars>
      </dgm:prSet>
      <dgm:spPr/>
    </dgm:pt>
    <dgm:pt modelId="{9F02F7D3-A74C-4689-B49F-611B82335186}" type="pres">
      <dgm:prSet presAssocID="{70937E5B-8C1D-4F95-BADC-DAF75055A1F3}" presName="ThreeNodes_2_text" presStyleLbl="node1" presStyleIdx="2" presStyleCnt="3">
        <dgm:presLayoutVars>
          <dgm:bulletEnabled val="1"/>
        </dgm:presLayoutVars>
      </dgm:prSet>
      <dgm:spPr/>
    </dgm:pt>
    <dgm:pt modelId="{1FCD4C7B-A442-411C-AC4C-62FE6EC1930E}" type="pres">
      <dgm:prSet presAssocID="{70937E5B-8C1D-4F95-BADC-DAF75055A1F3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26981F25-0159-4A4B-BAE9-C63CB15DE2A6}" type="presOf" srcId="{1FB57B02-CC39-46FC-9568-9715A7960AE9}" destId="{4419ED58-BF76-4428-AD44-037B1C2E2E5B}" srcOrd="0" destOrd="0" presId="urn:microsoft.com/office/officeart/2005/8/layout/vProcess5"/>
    <dgm:cxn modelId="{16AB682C-65AE-424F-8E70-8EDFBE404E11}" type="presOf" srcId="{70937E5B-8C1D-4F95-BADC-DAF75055A1F3}" destId="{6C07EF76-49FF-4311-8FC8-DEC0DA9D22BB}" srcOrd="0" destOrd="0" presId="urn:microsoft.com/office/officeart/2005/8/layout/vProcess5"/>
    <dgm:cxn modelId="{DEAB1261-8892-4A0F-BD08-D9AC2BF0525F}" srcId="{70937E5B-8C1D-4F95-BADC-DAF75055A1F3}" destId="{C105C4D9-9549-484C-B734-20EC41FD86A4}" srcOrd="0" destOrd="0" parTransId="{3B2DBE62-60D0-400C-9154-5A81B8381D02}" sibTransId="{1FB57B02-CC39-46FC-9568-9715A7960AE9}"/>
    <dgm:cxn modelId="{68AFB543-B6CE-41D9-9659-F91A430AFEC5}" type="presOf" srcId="{A129360A-C37B-4D77-A7D6-EB89461F2514}" destId="{28B316E7-16CC-4BC5-831E-D8DEB23FFA3D}" srcOrd="0" destOrd="0" presId="urn:microsoft.com/office/officeart/2005/8/layout/vProcess5"/>
    <dgm:cxn modelId="{6F11B77E-3B95-4BCC-B657-52B940C72597}" type="presOf" srcId="{C105C4D9-9549-484C-B734-20EC41FD86A4}" destId="{6AD2FED7-3401-48D8-8ED0-520AC53B8317}" srcOrd="0" destOrd="0" presId="urn:microsoft.com/office/officeart/2005/8/layout/vProcess5"/>
    <dgm:cxn modelId="{7831598A-8AD8-415D-9FF2-1B9E493C05B9}" type="presOf" srcId="{92575164-1981-4026-8E4C-2B1A502E225C}" destId="{4A280DAD-7874-4B80-BDFA-53AAA5590381}" srcOrd="0" destOrd="0" presId="urn:microsoft.com/office/officeart/2005/8/layout/vProcess5"/>
    <dgm:cxn modelId="{FA31378F-4203-4DE1-9C60-EB23760A22C4}" type="presOf" srcId="{C105C4D9-9549-484C-B734-20EC41FD86A4}" destId="{B38BF8B1-94CB-46F7-B575-10F078F73E6B}" srcOrd="1" destOrd="0" presId="urn:microsoft.com/office/officeart/2005/8/layout/vProcess5"/>
    <dgm:cxn modelId="{6E884EC5-5A90-4324-969B-B2918DAFD300}" type="presOf" srcId="{5CC5DF8A-8132-44DE-A41A-31DC1FE8B850}" destId="{F37AACE9-C1D6-4390-8726-49A1B0270941}" srcOrd="0" destOrd="0" presId="urn:microsoft.com/office/officeart/2005/8/layout/vProcess5"/>
    <dgm:cxn modelId="{146D7FC7-4CC5-432D-A0DD-009F2F996A30}" srcId="{70937E5B-8C1D-4F95-BADC-DAF75055A1F3}" destId="{A129360A-C37B-4D77-A7D6-EB89461F2514}" srcOrd="1" destOrd="0" parTransId="{5EBF9039-170B-49ED-8CEB-ED845B207235}" sibTransId="{5CC5DF8A-8132-44DE-A41A-31DC1FE8B850}"/>
    <dgm:cxn modelId="{000450C8-8581-4C2E-8BC4-BD354080E0CE}" type="presOf" srcId="{A129360A-C37B-4D77-A7D6-EB89461F2514}" destId="{9F02F7D3-A74C-4689-B49F-611B82335186}" srcOrd="1" destOrd="0" presId="urn:microsoft.com/office/officeart/2005/8/layout/vProcess5"/>
    <dgm:cxn modelId="{9911B5DF-EA98-4B3C-BB35-CDA24588BC5A}" srcId="{70937E5B-8C1D-4F95-BADC-DAF75055A1F3}" destId="{92575164-1981-4026-8E4C-2B1A502E225C}" srcOrd="2" destOrd="0" parTransId="{5A854EF4-D362-4D2C-B43D-090880DE43E9}" sibTransId="{04F64D96-7AAD-4874-BC5F-F8532CD4F9BA}"/>
    <dgm:cxn modelId="{F2AC91FD-3BBE-408E-8843-CD6343AFA756}" type="presOf" srcId="{92575164-1981-4026-8E4C-2B1A502E225C}" destId="{1FCD4C7B-A442-411C-AC4C-62FE6EC1930E}" srcOrd="1" destOrd="0" presId="urn:microsoft.com/office/officeart/2005/8/layout/vProcess5"/>
    <dgm:cxn modelId="{05B9DD24-F972-4A77-ADED-AB2E560EB2C5}" type="presParOf" srcId="{6C07EF76-49FF-4311-8FC8-DEC0DA9D22BB}" destId="{EA40232F-A8AC-4252-8D13-0C24D7B8C93F}" srcOrd="0" destOrd="0" presId="urn:microsoft.com/office/officeart/2005/8/layout/vProcess5"/>
    <dgm:cxn modelId="{6049D5AC-1FBC-4781-AB9D-E8A4A6D282DD}" type="presParOf" srcId="{6C07EF76-49FF-4311-8FC8-DEC0DA9D22BB}" destId="{6AD2FED7-3401-48D8-8ED0-520AC53B8317}" srcOrd="1" destOrd="0" presId="urn:microsoft.com/office/officeart/2005/8/layout/vProcess5"/>
    <dgm:cxn modelId="{1CEAB4FF-DB8F-4CBF-BFDB-7479AF6607DF}" type="presParOf" srcId="{6C07EF76-49FF-4311-8FC8-DEC0DA9D22BB}" destId="{28B316E7-16CC-4BC5-831E-D8DEB23FFA3D}" srcOrd="2" destOrd="0" presId="urn:microsoft.com/office/officeart/2005/8/layout/vProcess5"/>
    <dgm:cxn modelId="{670A6E04-CAFE-42B7-9853-76D8E43AA680}" type="presParOf" srcId="{6C07EF76-49FF-4311-8FC8-DEC0DA9D22BB}" destId="{4A280DAD-7874-4B80-BDFA-53AAA5590381}" srcOrd="3" destOrd="0" presId="urn:microsoft.com/office/officeart/2005/8/layout/vProcess5"/>
    <dgm:cxn modelId="{2A876906-2275-4118-BADF-121A0F970A81}" type="presParOf" srcId="{6C07EF76-49FF-4311-8FC8-DEC0DA9D22BB}" destId="{4419ED58-BF76-4428-AD44-037B1C2E2E5B}" srcOrd="4" destOrd="0" presId="urn:microsoft.com/office/officeart/2005/8/layout/vProcess5"/>
    <dgm:cxn modelId="{F2789E52-A8F2-4735-9331-C6C70962A221}" type="presParOf" srcId="{6C07EF76-49FF-4311-8FC8-DEC0DA9D22BB}" destId="{F37AACE9-C1D6-4390-8726-49A1B0270941}" srcOrd="5" destOrd="0" presId="urn:microsoft.com/office/officeart/2005/8/layout/vProcess5"/>
    <dgm:cxn modelId="{A9659AB5-2015-4337-BC20-861E6ADF5478}" type="presParOf" srcId="{6C07EF76-49FF-4311-8FC8-DEC0DA9D22BB}" destId="{B38BF8B1-94CB-46F7-B575-10F078F73E6B}" srcOrd="6" destOrd="0" presId="urn:microsoft.com/office/officeart/2005/8/layout/vProcess5"/>
    <dgm:cxn modelId="{F4A9FA2A-FB20-4191-AB8B-13C5F0D1874A}" type="presParOf" srcId="{6C07EF76-49FF-4311-8FC8-DEC0DA9D22BB}" destId="{9F02F7D3-A74C-4689-B49F-611B82335186}" srcOrd="7" destOrd="0" presId="urn:microsoft.com/office/officeart/2005/8/layout/vProcess5"/>
    <dgm:cxn modelId="{B43CD707-D59F-4813-8A27-F2A312EE6417}" type="presParOf" srcId="{6C07EF76-49FF-4311-8FC8-DEC0DA9D22BB}" destId="{1FCD4C7B-A442-411C-AC4C-62FE6EC1930E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75946A2-600D-4807-A8E8-061230003DFD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02A6783-933A-41AF-BC24-E075C1CD87FC}">
      <dgm:prSet/>
      <dgm:spPr/>
      <dgm:t>
        <a:bodyPr/>
        <a:lstStyle/>
        <a:p>
          <a:r>
            <a:rPr lang="en-GB"/>
            <a:t>What materials to use</a:t>
          </a:r>
          <a:endParaRPr lang="en-US"/>
        </a:p>
      </dgm:t>
    </dgm:pt>
    <dgm:pt modelId="{15F08473-6AAA-4694-A28A-E26C5A4415D0}" type="parTrans" cxnId="{4AED022A-7B5C-4E5F-B138-1219EE18B266}">
      <dgm:prSet/>
      <dgm:spPr/>
      <dgm:t>
        <a:bodyPr/>
        <a:lstStyle/>
        <a:p>
          <a:endParaRPr lang="en-US"/>
        </a:p>
      </dgm:t>
    </dgm:pt>
    <dgm:pt modelId="{6DBA7C97-0ED0-4BBC-A078-041DE4923929}" type="sibTrans" cxnId="{4AED022A-7B5C-4E5F-B138-1219EE18B266}">
      <dgm:prSet/>
      <dgm:spPr/>
      <dgm:t>
        <a:bodyPr/>
        <a:lstStyle/>
        <a:p>
          <a:endParaRPr lang="en-US"/>
        </a:p>
      </dgm:t>
    </dgm:pt>
    <dgm:pt modelId="{955603E7-F757-49FE-B9F7-F563F67D8F76}">
      <dgm:prSet/>
      <dgm:spPr/>
      <dgm:t>
        <a:bodyPr/>
        <a:lstStyle/>
        <a:p>
          <a:r>
            <a:rPr lang="en-GB"/>
            <a:t>The cost (within £500 budget)</a:t>
          </a:r>
          <a:endParaRPr lang="en-US"/>
        </a:p>
      </dgm:t>
    </dgm:pt>
    <dgm:pt modelId="{14600BF2-4606-4AD2-B198-022727735BAD}" type="parTrans" cxnId="{AA0DF3F6-C833-4D6D-B87D-AA17B546BDB0}">
      <dgm:prSet/>
      <dgm:spPr/>
      <dgm:t>
        <a:bodyPr/>
        <a:lstStyle/>
        <a:p>
          <a:endParaRPr lang="en-US"/>
        </a:p>
      </dgm:t>
    </dgm:pt>
    <dgm:pt modelId="{EF00F2CD-3CEB-4AB2-A8C2-1942FFC5758C}" type="sibTrans" cxnId="{AA0DF3F6-C833-4D6D-B87D-AA17B546BDB0}">
      <dgm:prSet/>
      <dgm:spPr/>
      <dgm:t>
        <a:bodyPr/>
        <a:lstStyle/>
        <a:p>
          <a:endParaRPr lang="en-US"/>
        </a:p>
      </dgm:t>
    </dgm:pt>
    <dgm:pt modelId="{59A759A5-DC9F-4C1E-83F6-36E67F76F93D}">
      <dgm:prSet/>
      <dgm:spPr/>
      <dgm:t>
        <a:bodyPr/>
        <a:lstStyle/>
        <a:p>
          <a:r>
            <a:rPr lang="en-GB"/>
            <a:t>Drivability/Dynamics</a:t>
          </a:r>
          <a:endParaRPr lang="en-US"/>
        </a:p>
      </dgm:t>
    </dgm:pt>
    <dgm:pt modelId="{54295E67-5E94-4383-B365-26B933E794B6}" type="parTrans" cxnId="{40E2B262-49B6-4F59-84C0-BB7009962090}">
      <dgm:prSet/>
      <dgm:spPr/>
      <dgm:t>
        <a:bodyPr/>
        <a:lstStyle/>
        <a:p>
          <a:endParaRPr lang="en-US"/>
        </a:p>
      </dgm:t>
    </dgm:pt>
    <dgm:pt modelId="{4BCA4CA6-EC0E-4187-ACE0-D2B337D0B89F}" type="sibTrans" cxnId="{40E2B262-49B6-4F59-84C0-BB7009962090}">
      <dgm:prSet/>
      <dgm:spPr/>
      <dgm:t>
        <a:bodyPr/>
        <a:lstStyle/>
        <a:p>
          <a:endParaRPr lang="en-US"/>
        </a:p>
      </dgm:t>
    </dgm:pt>
    <dgm:pt modelId="{85BD99FE-34BC-4FB5-B566-0C3335F25CA0}" type="pres">
      <dgm:prSet presAssocID="{075946A2-600D-4807-A8E8-061230003DFD}" presName="outerComposite" presStyleCnt="0">
        <dgm:presLayoutVars>
          <dgm:chMax val="5"/>
          <dgm:dir/>
          <dgm:resizeHandles val="exact"/>
        </dgm:presLayoutVars>
      </dgm:prSet>
      <dgm:spPr/>
    </dgm:pt>
    <dgm:pt modelId="{5711997F-ED32-4CFC-B8E3-F9C2587F33CC}" type="pres">
      <dgm:prSet presAssocID="{075946A2-600D-4807-A8E8-061230003DFD}" presName="dummyMaxCanvas" presStyleCnt="0">
        <dgm:presLayoutVars/>
      </dgm:prSet>
      <dgm:spPr/>
    </dgm:pt>
    <dgm:pt modelId="{06AE36EB-53EA-41B5-9054-175B3EB6E667}" type="pres">
      <dgm:prSet presAssocID="{075946A2-600D-4807-A8E8-061230003DFD}" presName="ThreeNodes_1" presStyleLbl="node1" presStyleIdx="0" presStyleCnt="3">
        <dgm:presLayoutVars>
          <dgm:bulletEnabled val="1"/>
        </dgm:presLayoutVars>
      </dgm:prSet>
      <dgm:spPr/>
    </dgm:pt>
    <dgm:pt modelId="{5D1F4B40-CF9D-472F-BB40-FA8B146F3146}" type="pres">
      <dgm:prSet presAssocID="{075946A2-600D-4807-A8E8-061230003DFD}" presName="ThreeNodes_2" presStyleLbl="node1" presStyleIdx="1" presStyleCnt="3">
        <dgm:presLayoutVars>
          <dgm:bulletEnabled val="1"/>
        </dgm:presLayoutVars>
      </dgm:prSet>
      <dgm:spPr/>
    </dgm:pt>
    <dgm:pt modelId="{AD38C515-4276-4778-A620-0DE6EA539238}" type="pres">
      <dgm:prSet presAssocID="{075946A2-600D-4807-A8E8-061230003DFD}" presName="ThreeNodes_3" presStyleLbl="node1" presStyleIdx="2" presStyleCnt="3">
        <dgm:presLayoutVars>
          <dgm:bulletEnabled val="1"/>
        </dgm:presLayoutVars>
      </dgm:prSet>
      <dgm:spPr/>
    </dgm:pt>
    <dgm:pt modelId="{07F077E9-BA97-4294-BA43-61E2A8D4A7E4}" type="pres">
      <dgm:prSet presAssocID="{075946A2-600D-4807-A8E8-061230003DFD}" presName="ThreeConn_1-2" presStyleLbl="fgAccFollowNode1" presStyleIdx="0" presStyleCnt="2">
        <dgm:presLayoutVars>
          <dgm:bulletEnabled val="1"/>
        </dgm:presLayoutVars>
      </dgm:prSet>
      <dgm:spPr/>
    </dgm:pt>
    <dgm:pt modelId="{C6F37DD9-7371-4EC3-A429-E44D6E1D569F}" type="pres">
      <dgm:prSet presAssocID="{075946A2-600D-4807-A8E8-061230003DFD}" presName="ThreeConn_2-3" presStyleLbl="fgAccFollowNode1" presStyleIdx="1" presStyleCnt="2">
        <dgm:presLayoutVars>
          <dgm:bulletEnabled val="1"/>
        </dgm:presLayoutVars>
      </dgm:prSet>
      <dgm:spPr/>
    </dgm:pt>
    <dgm:pt modelId="{EF3A204C-ECA5-4A08-A73B-54DC852BB5E8}" type="pres">
      <dgm:prSet presAssocID="{075946A2-600D-4807-A8E8-061230003DFD}" presName="ThreeNodes_1_text" presStyleLbl="node1" presStyleIdx="2" presStyleCnt="3">
        <dgm:presLayoutVars>
          <dgm:bulletEnabled val="1"/>
        </dgm:presLayoutVars>
      </dgm:prSet>
      <dgm:spPr/>
    </dgm:pt>
    <dgm:pt modelId="{1661CCD3-E29B-4B94-A591-08AFF7D0BB07}" type="pres">
      <dgm:prSet presAssocID="{075946A2-600D-4807-A8E8-061230003DFD}" presName="ThreeNodes_2_text" presStyleLbl="node1" presStyleIdx="2" presStyleCnt="3">
        <dgm:presLayoutVars>
          <dgm:bulletEnabled val="1"/>
        </dgm:presLayoutVars>
      </dgm:prSet>
      <dgm:spPr/>
    </dgm:pt>
    <dgm:pt modelId="{45ADE6BF-683B-4D94-BC2C-D5BC8BA01AA0}" type="pres">
      <dgm:prSet presAssocID="{075946A2-600D-4807-A8E8-061230003DFD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8C02661E-AC17-4D50-A6BC-1E1E9AB5716C}" type="presOf" srcId="{002A6783-933A-41AF-BC24-E075C1CD87FC}" destId="{06AE36EB-53EA-41B5-9054-175B3EB6E667}" srcOrd="0" destOrd="0" presId="urn:microsoft.com/office/officeart/2005/8/layout/vProcess5"/>
    <dgm:cxn modelId="{4AED022A-7B5C-4E5F-B138-1219EE18B266}" srcId="{075946A2-600D-4807-A8E8-061230003DFD}" destId="{002A6783-933A-41AF-BC24-E075C1CD87FC}" srcOrd="0" destOrd="0" parTransId="{15F08473-6AAA-4694-A28A-E26C5A4415D0}" sibTransId="{6DBA7C97-0ED0-4BBC-A078-041DE4923929}"/>
    <dgm:cxn modelId="{AB337A3D-708D-426F-8053-CBA2D3D5DE81}" type="presOf" srcId="{EF00F2CD-3CEB-4AB2-A8C2-1942FFC5758C}" destId="{C6F37DD9-7371-4EC3-A429-E44D6E1D569F}" srcOrd="0" destOrd="0" presId="urn:microsoft.com/office/officeart/2005/8/layout/vProcess5"/>
    <dgm:cxn modelId="{C82E8A5B-6090-4189-87CE-9DBF3EA493C5}" type="presOf" srcId="{955603E7-F757-49FE-B9F7-F563F67D8F76}" destId="{1661CCD3-E29B-4B94-A591-08AFF7D0BB07}" srcOrd="1" destOrd="0" presId="urn:microsoft.com/office/officeart/2005/8/layout/vProcess5"/>
    <dgm:cxn modelId="{40E2B262-49B6-4F59-84C0-BB7009962090}" srcId="{075946A2-600D-4807-A8E8-061230003DFD}" destId="{59A759A5-DC9F-4C1E-83F6-36E67F76F93D}" srcOrd="2" destOrd="0" parTransId="{54295E67-5E94-4383-B365-26B933E794B6}" sibTransId="{4BCA4CA6-EC0E-4187-ACE0-D2B337D0B89F}"/>
    <dgm:cxn modelId="{30299866-72D3-45F2-91F5-15DA36D8D452}" type="presOf" srcId="{075946A2-600D-4807-A8E8-061230003DFD}" destId="{85BD99FE-34BC-4FB5-B566-0C3335F25CA0}" srcOrd="0" destOrd="0" presId="urn:microsoft.com/office/officeart/2005/8/layout/vProcess5"/>
    <dgm:cxn modelId="{757EC547-5550-4545-A8A5-91302A56647B}" type="presOf" srcId="{955603E7-F757-49FE-B9F7-F563F67D8F76}" destId="{5D1F4B40-CF9D-472F-BB40-FA8B146F3146}" srcOrd="0" destOrd="0" presId="urn:microsoft.com/office/officeart/2005/8/layout/vProcess5"/>
    <dgm:cxn modelId="{07F350CB-1505-4537-A2B9-A772F933DF77}" type="presOf" srcId="{59A759A5-DC9F-4C1E-83F6-36E67F76F93D}" destId="{AD38C515-4276-4778-A620-0DE6EA539238}" srcOrd="0" destOrd="0" presId="urn:microsoft.com/office/officeart/2005/8/layout/vProcess5"/>
    <dgm:cxn modelId="{D150F7CB-5CE3-43D6-BAF4-AA1F4025665C}" type="presOf" srcId="{002A6783-933A-41AF-BC24-E075C1CD87FC}" destId="{EF3A204C-ECA5-4A08-A73B-54DC852BB5E8}" srcOrd="1" destOrd="0" presId="urn:microsoft.com/office/officeart/2005/8/layout/vProcess5"/>
    <dgm:cxn modelId="{5467E0ED-3CD3-4EAA-9DB8-78BD7B72EBF1}" type="presOf" srcId="{59A759A5-DC9F-4C1E-83F6-36E67F76F93D}" destId="{45ADE6BF-683B-4D94-BC2C-D5BC8BA01AA0}" srcOrd="1" destOrd="0" presId="urn:microsoft.com/office/officeart/2005/8/layout/vProcess5"/>
    <dgm:cxn modelId="{AA0DF3F6-C833-4D6D-B87D-AA17B546BDB0}" srcId="{075946A2-600D-4807-A8E8-061230003DFD}" destId="{955603E7-F757-49FE-B9F7-F563F67D8F76}" srcOrd="1" destOrd="0" parTransId="{14600BF2-4606-4AD2-B198-022727735BAD}" sibTransId="{EF00F2CD-3CEB-4AB2-A8C2-1942FFC5758C}"/>
    <dgm:cxn modelId="{9AB8C4F9-B724-4267-AA43-98DD75E52CED}" type="presOf" srcId="{6DBA7C97-0ED0-4BBC-A078-041DE4923929}" destId="{07F077E9-BA97-4294-BA43-61E2A8D4A7E4}" srcOrd="0" destOrd="0" presId="urn:microsoft.com/office/officeart/2005/8/layout/vProcess5"/>
    <dgm:cxn modelId="{4C2D6F9B-E574-4FAA-B423-22DC99508E79}" type="presParOf" srcId="{85BD99FE-34BC-4FB5-B566-0C3335F25CA0}" destId="{5711997F-ED32-4CFC-B8E3-F9C2587F33CC}" srcOrd="0" destOrd="0" presId="urn:microsoft.com/office/officeart/2005/8/layout/vProcess5"/>
    <dgm:cxn modelId="{6E0BBCAE-C860-4D49-A35C-AB1934484E46}" type="presParOf" srcId="{85BD99FE-34BC-4FB5-B566-0C3335F25CA0}" destId="{06AE36EB-53EA-41B5-9054-175B3EB6E667}" srcOrd="1" destOrd="0" presId="urn:microsoft.com/office/officeart/2005/8/layout/vProcess5"/>
    <dgm:cxn modelId="{1E9906D0-B577-4CC3-A53D-4CE4420AEEB9}" type="presParOf" srcId="{85BD99FE-34BC-4FB5-B566-0C3335F25CA0}" destId="{5D1F4B40-CF9D-472F-BB40-FA8B146F3146}" srcOrd="2" destOrd="0" presId="urn:microsoft.com/office/officeart/2005/8/layout/vProcess5"/>
    <dgm:cxn modelId="{1D5D438F-5857-4A7C-96F0-668814998E06}" type="presParOf" srcId="{85BD99FE-34BC-4FB5-B566-0C3335F25CA0}" destId="{AD38C515-4276-4778-A620-0DE6EA539238}" srcOrd="3" destOrd="0" presId="urn:microsoft.com/office/officeart/2005/8/layout/vProcess5"/>
    <dgm:cxn modelId="{650726EE-84B2-4F5C-9208-0B033161F178}" type="presParOf" srcId="{85BD99FE-34BC-4FB5-B566-0C3335F25CA0}" destId="{07F077E9-BA97-4294-BA43-61E2A8D4A7E4}" srcOrd="4" destOrd="0" presId="urn:microsoft.com/office/officeart/2005/8/layout/vProcess5"/>
    <dgm:cxn modelId="{20624A26-A9DB-4497-A521-5F23F83F1EB8}" type="presParOf" srcId="{85BD99FE-34BC-4FB5-B566-0C3335F25CA0}" destId="{C6F37DD9-7371-4EC3-A429-E44D6E1D569F}" srcOrd="5" destOrd="0" presId="urn:microsoft.com/office/officeart/2005/8/layout/vProcess5"/>
    <dgm:cxn modelId="{F13B3EBA-9983-42A1-B5AE-F9FE9DFB485C}" type="presParOf" srcId="{85BD99FE-34BC-4FB5-B566-0C3335F25CA0}" destId="{EF3A204C-ECA5-4A08-A73B-54DC852BB5E8}" srcOrd="6" destOrd="0" presId="urn:microsoft.com/office/officeart/2005/8/layout/vProcess5"/>
    <dgm:cxn modelId="{557497A5-26C6-498D-AB90-2481818053F6}" type="presParOf" srcId="{85BD99FE-34BC-4FB5-B566-0C3335F25CA0}" destId="{1661CCD3-E29B-4B94-A591-08AFF7D0BB07}" srcOrd="7" destOrd="0" presId="urn:microsoft.com/office/officeart/2005/8/layout/vProcess5"/>
    <dgm:cxn modelId="{7138982F-5A10-41EF-9B89-04610798F88F}" type="presParOf" srcId="{85BD99FE-34BC-4FB5-B566-0C3335F25CA0}" destId="{45ADE6BF-683B-4D94-BC2C-D5BC8BA01AA0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9BB0146-0F0B-42D2-92F1-037EEC608021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BE5903E-69AB-4C36-B721-66711DDB1765}">
      <dgm:prSet/>
      <dgm:spPr/>
      <dgm:t>
        <a:bodyPr/>
        <a:lstStyle/>
        <a:p>
          <a:r>
            <a:rPr lang="en-GB"/>
            <a:t>We have been able to research a variety materials, due to the material choices not being limited by the rules and regulations.</a:t>
          </a:r>
          <a:endParaRPr lang="en-US"/>
        </a:p>
      </dgm:t>
    </dgm:pt>
    <dgm:pt modelId="{CB8980B6-F60A-4B9B-8646-AEB0B828A249}" type="parTrans" cxnId="{41234563-C3F6-453D-9AA8-68D3E132B7A1}">
      <dgm:prSet/>
      <dgm:spPr/>
      <dgm:t>
        <a:bodyPr/>
        <a:lstStyle/>
        <a:p>
          <a:endParaRPr lang="en-US"/>
        </a:p>
      </dgm:t>
    </dgm:pt>
    <dgm:pt modelId="{30BE8775-B610-44FB-98ED-015E76E02AE8}" type="sibTrans" cxnId="{41234563-C3F6-453D-9AA8-68D3E132B7A1}">
      <dgm:prSet/>
      <dgm:spPr/>
      <dgm:t>
        <a:bodyPr/>
        <a:lstStyle/>
        <a:p>
          <a:endParaRPr lang="en-US"/>
        </a:p>
      </dgm:t>
    </dgm:pt>
    <dgm:pt modelId="{EAABD090-5181-4BF9-8FA1-59815A84F808}">
      <dgm:prSet/>
      <dgm:spPr/>
      <dgm:t>
        <a:bodyPr/>
        <a:lstStyle/>
        <a:p>
          <a:r>
            <a:rPr lang="en-GB"/>
            <a:t>For the main chassis of the soap box, we will be using plywood with measurements of 2000mm x 1000mm.</a:t>
          </a:r>
        </a:p>
      </dgm:t>
    </dgm:pt>
    <dgm:pt modelId="{7D8F3B62-136E-4694-BA4D-C55488373922}" type="parTrans" cxnId="{107FC6DD-5FAD-45B9-9367-AB34CFB20E74}">
      <dgm:prSet/>
      <dgm:spPr/>
      <dgm:t>
        <a:bodyPr/>
        <a:lstStyle/>
        <a:p>
          <a:endParaRPr lang="en-US"/>
        </a:p>
      </dgm:t>
    </dgm:pt>
    <dgm:pt modelId="{7DF8B362-467F-4D5A-BE0A-1EEC4D9B0CCA}" type="sibTrans" cxnId="{107FC6DD-5FAD-45B9-9367-AB34CFB20E74}">
      <dgm:prSet/>
      <dgm:spPr/>
      <dgm:t>
        <a:bodyPr/>
        <a:lstStyle/>
        <a:p>
          <a:endParaRPr lang="en-US"/>
        </a:p>
      </dgm:t>
    </dgm:pt>
    <dgm:pt modelId="{F83FFC4A-0FF2-4DFB-91FF-2EEC3876D85F}">
      <dgm:prSet/>
      <dgm:spPr/>
      <dgm:t>
        <a:bodyPr/>
        <a:lstStyle/>
        <a:p>
          <a:r>
            <a:rPr lang="en-GB"/>
            <a:t>We wanted a material that was lightweight, yet strong enough to handle the weight of the driver.</a:t>
          </a:r>
          <a:endParaRPr lang="en-US"/>
        </a:p>
      </dgm:t>
    </dgm:pt>
    <dgm:pt modelId="{ED97E220-56C1-4171-80A1-662E13CB0D3F}" type="parTrans" cxnId="{4AEDDF5F-76DF-4875-BD97-0605F19A983F}">
      <dgm:prSet/>
      <dgm:spPr/>
      <dgm:t>
        <a:bodyPr/>
        <a:lstStyle/>
        <a:p>
          <a:endParaRPr lang="en-US"/>
        </a:p>
      </dgm:t>
    </dgm:pt>
    <dgm:pt modelId="{4E729FD9-5DB0-4349-A474-DB5A87070C99}" type="sibTrans" cxnId="{4AEDDF5F-76DF-4875-BD97-0605F19A983F}">
      <dgm:prSet/>
      <dgm:spPr/>
      <dgm:t>
        <a:bodyPr/>
        <a:lstStyle/>
        <a:p>
          <a:endParaRPr lang="en-US"/>
        </a:p>
      </dgm:t>
    </dgm:pt>
    <dgm:pt modelId="{29B29754-39CA-413B-BE5C-1C0843135807}" type="pres">
      <dgm:prSet presAssocID="{19BB0146-0F0B-42D2-92F1-037EEC608021}" presName="diagram" presStyleCnt="0">
        <dgm:presLayoutVars>
          <dgm:dir/>
          <dgm:resizeHandles val="exact"/>
        </dgm:presLayoutVars>
      </dgm:prSet>
      <dgm:spPr/>
    </dgm:pt>
    <dgm:pt modelId="{4D1E67BE-342F-4C16-9421-C2A710E3FFC7}" type="pres">
      <dgm:prSet presAssocID="{7BE5903E-69AB-4C36-B721-66711DDB1765}" presName="node" presStyleLbl="node1" presStyleIdx="0" presStyleCnt="3">
        <dgm:presLayoutVars>
          <dgm:bulletEnabled val="1"/>
        </dgm:presLayoutVars>
      </dgm:prSet>
      <dgm:spPr/>
    </dgm:pt>
    <dgm:pt modelId="{13FF4FE3-C9CC-48CE-B161-F573FC7EF233}" type="pres">
      <dgm:prSet presAssocID="{30BE8775-B610-44FB-98ED-015E76E02AE8}" presName="sibTrans" presStyleCnt="0"/>
      <dgm:spPr/>
    </dgm:pt>
    <dgm:pt modelId="{2EE0C944-7290-4E9C-BEB8-AF0D458E90F6}" type="pres">
      <dgm:prSet presAssocID="{EAABD090-5181-4BF9-8FA1-59815A84F808}" presName="node" presStyleLbl="node1" presStyleIdx="1" presStyleCnt="3">
        <dgm:presLayoutVars>
          <dgm:bulletEnabled val="1"/>
        </dgm:presLayoutVars>
      </dgm:prSet>
      <dgm:spPr/>
    </dgm:pt>
    <dgm:pt modelId="{42E8E35D-157A-4509-A2F3-E9876CDFFE30}" type="pres">
      <dgm:prSet presAssocID="{7DF8B362-467F-4D5A-BE0A-1EEC4D9B0CCA}" presName="sibTrans" presStyleCnt="0"/>
      <dgm:spPr/>
    </dgm:pt>
    <dgm:pt modelId="{BBFA15B4-46A8-4D6A-BE48-D764DEAAD289}" type="pres">
      <dgm:prSet presAssocID="{F83FFC4A-0FF2-4DFB-91FF-2EEC3876D85F}" presName="node" presStyleLbl="node1" presStyleIdx="2" presStyleCnt="3">
        <dgm:presLayoutVars>
          <dgm:bulletEnabled val="1"/>
        </dgm:presLayoutVars>
      </dgm:prSet>
      <dgm:spPr/>
    </dgm:pt>
  </dgm:ptLst>
  <dgm:cxnLst>
    <dgm:cxn modelId="{23056904-C382-489D-822F-3D045BD369D9}" type="presOf" srcId="{EAABD090-5181-4BF9-8FA1-59815A84F808}" destId="{2EE0C944-7290-4E9C-BEB8-AF0D458E90F6}" srcOrd="0" destOrd="0" presId="urn:microsoft.com/office/officeart/2005/8/layout/default"/>
    <dgm:cxn modelId="{4AEDDF5F-76DF-4875-BD97-0605F19A983F}" srcId="{19BB0146-0F0B-42D2-92F1-037EEC608021}" destId="{F83FFC4A-0FF2-4DFB-91FF-2EEC3876D85F}" srcOrd="2" destOrd="0" parTransId="{ED97E220-56C1-4171-80A1-662E13CB0D3F}" sibTransId="{4E729FD9-5DB0-4349-A474-DB5A87070C99}"/>
    <dgm:cxn modelId="{41234563-C3F6-453D-9AA8-68D3E132B7A1}" srcId="{19BB0146-0F0B-42D2-92F1-037EEC608021}" destId="{7BE5903E-69AB-4C36-B721-66711DDB1765}" srcOrd="0" destOrd="0" parTransId="{CB8980B6-F60A-4B9B-8646-AEB0B828A249}" sibTransId="{30BE8775-B610-44FB-98ED-015E76E02AE8}"/>
    <dgm:cxn modelId="{D6C78E57-2C6E-4FE5-8F95-AFE31D3D8106}" type="presOf" srcId="{F83FFC4A-0FF2-4DFB-91FF-2EEC3876D85F}" destId="{BBFA15B4-46A8-4D6A-BE48-D764DEAAD289}" srcOrd="0" destOrd="0" presId="urn:microsoft.com/office/officeart/2005/8/layout/default"/>
    <dgm:cxn modelId="{94447F8D-7BCA-437C-8988-6BABC32A91A3}" type="presOf" srcId="{7BE5903E-69AB-4C36-B721-66711DDB1765}" destId="{4D1E67BE-342F-4C16-9421-C2A710E3FFC7}" srcOrd="0" destOrd="0" presId="urn:microsoft.com/office/officeart/2005/8/layout/default"/>
    <dgm:cxn modelId="{107FC6DD-5FAD-45B9-9367-AB34CFB20E74}" srcId="{19BB0146-0F0B-42D2-92F1-037EEC608021}" destId="{EAABD090-5181-4BF9-8FA1-59815A84F808}" srcOrd="1" destOrd="0" parTransId="{7D8F3B62-136E-4694-BA4D-C55488373922}" sibTransId="{7DF8B362-467F-4D5A-BE0A-1EEC4D9B0CCA}"/>
    <dgm:cxn modelId="{18653EEB-1EFB-4674-95F2-846D78DD7046}" type="presOf" srcId="{19BB0146-0F0B-42D2-92F1-037EEC608021}" destId="{29B29754-39CA-413B-BE5C-1C0843135807}" srcOrd="0" destOrd="0" presId="urn:microsoft.com/office/officeart/2005/8/layout/default"/>
    <dgm:cxn modelId="{AD6733C9-95B1-4B41-9CB4-EDB34B9F5DBF}" type="presParOf" srcId="{29B29754-39CA-413B-BE5C-1C0843135807}" destId="{4D1E67BE-342F-4C16-9421-C2A710E3FFC7}" srcOrd="0" destOrd="0" presId="urn:microsoft.com/office/officeart/2005/8/layout/default"/>
    <dgm:cxn modelId="{90899C85-873A-427A-B1B6-60EBE7A86772}" type="presParOf" srcId="{29B29754-39CA-413B-BE5C-1C0843135807}" destId="{13FF4FE3-C9CC-48CE-B161-F573FC7EF233}" srcOrd="1" destOrd="0" presId="urn:microsoft.com/office/officeart/2005/8/layout/default"/>
    <dgm:cxn modelId="{DF85B20A-49E2-4D8C-B70B-E8082E035488}" type="presParOf" srcId="{29B29754-39CA-413B-BE5C-1C0843135807}" destId="{2EE0C944-7290-4E9C-BEB8-AF0D458E90F6}" srcOrd="2" destOrd="0" presId="urn:microsoft.com/office/officeart/2005/8/layout/default"/>
    <dgm:cxn modelId="{936F1BF9-AB9B-46C7-BE08-A6CEF0BC8E44}" type="presParOf" srcId="{29B29754-39CA-413B-BE5C-1C0843135807}" destId="{42E8E35D-157A-4509-A2F3-E9876CDFFE30}" srcOrd="3" destOrd="0" presId="urn:microsoft.com/office/officeart/2005/8/layout/default"/>
    <dgm:cxn modelId="{C577A906-FEBB-462D-8004-85D3574A9902}" type="presParOf" srcId="{29B29754-39CA-413B-BE5C-1C0843135807}" destId="{BBFA15B4-46A8-4D6A-BE48-D764DEAAD289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B5F8A5D-26D8-451B-B65D-4951DB630FB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25EA396-CEC6-481D-BC10-8783FFF4B3DE}">
      <dgm:prSet/>
      <dgm:spPr/>
      <dgm:t>
        <a:bodyPr/>
        <a:lstStyle/>
        <a:p>
          <a:r>
            <a:rPr lang="en-GB"/>
            <a:t>Cardboard will be used as a material for the body of the soap box. Cardboard is a lightweight material, that is easily shapable, meaning we can create bodywork that is aerodynamic.</a:t>
          </a:r>
          <a:endParaRPr lang="en-US"/>
        </a:p>
      </dgm:t>
    </dgm:pt>
    <dgm:pt modelId="{3D9E7DCB-EDA5-4D16-BBE1-6C8C53963197}" type="parTrans" cxnId="{CBBCBFBB-110C-4FE2-AD4C-C73E9AB4628D}">
      <dgm:prSet/>
      <dgm:spPr/>
      <dgm:t>
        <a:bodyPr/>
        <a:lstStyle/>
        <a:p>
          <a:endParaRPr lang="en-US"/>
        </a:p>
      </dgm:t>
    </dgm:pt>
    <dgm:pt modelId="{3D08762D-4F64-4685-A8F1-932A5CFF6ED1}" type="sibTrans" cxnId="{CBBCBFBB-110C-4FE2-AD4C-C73E9AB4628D}">
      <dgm:prSet/>
      <dgm:spPr/>
      <dgm:t>
        <a:bodyPr/>
        <a:lstStyle/>
        <a:p>
          <a:endParaRPr lang="en-US"/>
        </a:p>
      </dgm:t>
    </dgm:pt>
    <dgm:pt modelId="{CEF6E027-8F5A-41AB-8EF8-513FF4751A99}">
      <dgm:prSet/>
      <dgm:spPr/>
      <dgm:t>
        <a:bodyPr/>
        <a:lstStyle/>
        <a:p>
          <a:r>
            <a:rPr lang="en-GB"/>
            <a:t>PVC piping will be used as well as aluminium tubing for the axles, and roll bar</a:t>
          </a:r>
          <a:endParaRPr lang="en-US"/>
        </a:p>
      </dgm:t>
    </dgm:pt>
    <dgm:pt modelId="{51176F65-EF2E-4BCB-BCBC-6A2BB25578FC}" type="parTrans" cxnId="{A689DD29-B5C8-4323-966C-710ED3CE9F80}">
      <dgm:prSet/>
      <dgm:spPr/>
      <dgm:t>
        <a:bodyPr/>
        <a:lstStyle/>
        <a:p>
          <a:endParaRPr lang="en-US"/>
        </a:p>
      </dgm:t>
    </dgm:pt>
    <dgm:pt modelId="{193A9D05-5504-4902-955C-84E20C27BDCA}" type="sibTrans" cxnId="{A689DD29-B5C8-4323-966C-710ED3CE9F80}">
      <dgm:prSet/>
      <dgm:spPr/>
      <dgm:t>
        <a:bodyPr/>
        <a:lstStyle/>
        <a:p>
          <a:endParaRPr lang="en-US"/>
        </a:p>
      </dgm:t>
    </dgm:pt>
    <dgm:pt modelId="{223E9ECA-6262-4148-9606-649F0C7F12BB}" type="pres">
      <dgm:prSet presAssocID="{BB5F8A5D-26D8-451B-B65D-4951DB630FB6}" presName="linear" presStyleCnt="0">
        <dgm:presLayoutVars>
          <dgm:animLvl val="lvl"/>
          <dgm:resizeHandles val="exact"/>
        </dgm:presLayoutVars>
      </dgm:prSet>
      <dgm:spPr/>
    </dgm:pt>
    <dgm:pt modelId="{5C5ECAEE-3CD6-4B13-B560-5F0ED230B6DB}" type="pres">
      <dgm:prSet presAssocID="{325EA396-CEC6-481D-BC10-8783FFF4B3D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5F73B13-CBA4-41A7-953F-34B3A1D79147}" type="pres">
      <dgm:prSet presAssocID="{3D08762D-4F64-4685-A8F1-932A5CFF6ED1}" presName="spacer" presStyleCnt="0"/>
      <dgm:spPr/>
    </dgm:pt>
    <dgm:pt modelId="{54B918F3-BB3A-4947-BBDE-91DC0B0A08B7}" type="pres">
      <dgm:prSet presAssocID="{CEF6E027-8F5A-41AB-8EF8-513FF4751A99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F23B6A0E-9889-477F-A2B2-4DB56EA96F3B}" type="presOf" srcId="{BB5F8A5D-26D8-451B-B65D-4951DB630FB6}" destId="{223E9ECA-6262-4148-9606-649F0C7F12BB}" srcOrd="0" destOrd="0" presId="urn:microsoft.com/office/officeart/2005/8/layout/vList2"/>
    <dgm:cxn modelId="{A689DD29-B5C8-4323-966C-710ED3CE9F80}" srcId="{BB5F8A5D-26D8-451B-B65D-4951DB630FB6}" destId="{CEF6E027-8F5A-41AB-8EF8-513FF4751A99}" srcOrd="1" destOrd="0" parTransId="{51176F65-EF2E-4BCB-BCBC-6A2BB25578FC}" sibTransId="{193A9D05-5504-4902-955C-84E20C27BDCA}"/>
    <dgm:cxn modelId="{BD1CD534-0B91-4073-8F41-82B35EA8520E}" type="presOf" srcId="{325EA396-CEC6-481D-BC10-8783FFF4B3DE}" destId="{5C5ECAEE-3CD6-4B13-B560-5F0ED230B6DB}" srcOrd="0" destOrd="0" presId="urn:microsoft.com/office/officeart/2005/8/layout/vList2"/>
    <dgm:cxn modelId="{CBBCBFBB-110C-4FE2-AD4C-C73E9AB4628D}" srcId="{BB5F8A5D-26D8-451B-B65D-4951DB630FB6}" destId="{325EA396-CEC6-481D-BC10-8783FFF4B3DE}" srcOrd="0" destOrd="0" parTransId="{3D9E7DCB-EDA5-4D16-BBE1-6C8C53963197}" sibTransId="{3D08762D-4F64-4685-A8F1-932A5CFF6ED1}"/>
    <dgm:cxn modelId="{91B093E3-6C67-419D-8094-A87EE82F721C}" type="presOf" srcId="{CEF6E027-8F5A-41AB-8EF8-513FF4751A99}" destId="{54B918F3-BB3A-4947-BBDE-91DC0B0A08B7}" srcOrd="0" destOrd="0" presId="urn:microsoft.com/office/officeart/2005/8/layout/vList2"/>
    <dgm:cxn modelId="{2E64D6CF-2527-490E-B612-1997FD40DB64}" type="presParOf" srcId="{223E9ECA-6262-4148-9606-649F0C7F12BB}" destId="{5C5ECAEE-3CD6-4B13-B560-5F0ED230B6DB}" srcOrd="0" destOrd="0" presId="urn:microsoft.com/office/officeart/2005/8/layout/vList2"/>
    <dgm:cxn modelId="{7D41E7C9-92A7-4BEB-ADBA-E33B1F86CB3C}" type="presParOf" srcId="{223E9ECA-6262-4148-9606-649F0C7F12BB}" destId="{05F73B13-CBA4-41A7-953F-34B3A1D79147}" srcOrd="1" destOrd="0" presId="urn:microsoft.com/office/officeart/2005/8/layout/vList2"/>
    <dgm:cxn modelId="{AEEE93A9-4B59-4AFD-A307-5613CBFE9669}" type="presParOf" srcId="{223E9ECA-6262-4148-9606-649F0C7F12BB}" destId="{54B918F3-BB3A-4947-BBDE-91DC0B0A08B7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D2FED7-3401-48D8-8ED0-520AC53B8317}">
      <dsp:nvSpPr>
        <dsp:cNvPr id="0" name=""/>
        <dsp:cNvSpPr/>
      </dsp:nvSpPr>
      <dsp:spPr>
        <a:xfrm>
          <a:off x="0" y="0"/>
          <a:ext cx="9288654" cy="125784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Our group has been instructed to research, Cost-</a:t>
          </a:r>
          <a:r>
            <a:rPr lang="en-US" sz="3100" kern="1200" err="1"/>
            <a:t>analyse</a:t>
          </a:r>
          <a:r>
            <a:rPr lang="en-US" sz="3100" kern="1200"/>
            <a:t> and design a soap box rally car.</a:t>
          </a:r>
        </a:p>
      </dsp:txBody>
      <dsp:txXfrm>
        <a:off x="36841" y="36841"/>
        <a:ext cx="7931345" cy="1184159"/>
      </dsp:txXfrm>
    </dsp:sp>
    <dsp:sp modelId="{28B316E7-16CC-4BC5-831E-D8DEB23FFA3D}">
      <dsp:nvSpPr>
        <dsp:cNvPr id="0" name=""/>
        <dsp:cNvSpPr/>
      </dsp:nvSpPr>
      <dsp:spPr>
        <a:xfrm>
          <a:off x="819587" y="1467481"/>
          <a:ext cx="9288654" cy="1257841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We Have been instructed to follow a set of regulations (Richards Castle Derby 2026)</a:t>
          </a:r>
        </a:p>
      </dsp:txBody>
      <dsp:txXfrm>
        <a:off x="856428" y="1504322"/>
        <a:ext cx="7577788" cy="1184159"/>
      </dsp:txXfrm>
    </dsp:sp>
    <dsp:sp modelId="{4A280DAD-7874-4B80-BDFA-53AAA5590381}">
      <dsp:nvSpPr>
        <dsp:cNvPr id="0" name=""/>
        <dsp:cNvSpPr/>
      </dsp:nvSpPr>
      <dsp:spPr>
        <a:xfrm>
          <a:off x="1639174" y="2934963"/>
          <a:ext cx="9288654" cy="1257841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The car we design will have to follow ALL rules and regulations that have been set.</a:t>
          </a:r>
        </a:p>
      </dsp:txBody>
      <dsp:txXfrm>
        <a:off x="1676015" y="2971804"/>
        <a:ext cx="7577788" cy="1184159"/>
      </dsp:txXfrm>
    </dsp:sp>
    <dsp:sp modelId="{4419ED58-BF76-4428-AD44-037B1C2E2E5B}">
      <dsp:nvSpPr>
        <dsp:cNvPr id="0" name=""/>
        <dsp:cNvSpPr/>
      </dsp:nvSpPr>
      <dsp:spPr>
        <a:xfrm>
          <a:off x="8471057" y="953863"/>
          <a:ext cx="817596" cy="81759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655016" y="953863"/>
        <a:ext cx="449678" cy="615241"/>
      </dsp:txXfrm>
    </dsp:sp>
    <dsp:sp modelId="{F37AACE9-C1D6-4390-8726-49A1B0270941}">
      <dsp:nvSpPr>
        <dsp:cNvPr id="0" name=""/>
        <dsp:cNvSpPr/>
      </dsp:nvSpPr>
      <dsp:spPr>
        <a:xfrm>
          <a:off x="9290644" y="2412959"/>
          <a:ext cx="817596" cy="81759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9474603" y="2412959"/>
        <a:ext cx="449678" cy="61524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AE36EB-53EA-41B5-9054-175B3EB6E667}">
      <dsp:nvSpPr>
        <dsp:cNvPr id="0" name=""/>
        <dsp:cNvSpPr/>
      </dsp:nvSpPr>
      <dsp:spPr>
        <a:xfrm>
          <a:off x="0" y="0"/>
          <a:ext cx="8136198" cy="99613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What materials to use</a:t>
          </a:r>
          <a:endParaRPr lang="en-US" sz="4100" kern="1200"/>
        </a:p>
      </dsp:txBody>
      <dsp:txXfrm>
        <a:off x="29176" y="29176"/>
        <a:ext cx="7061291" cy="937781"/>
      </dsp:txXfrm>
    </dsp:sp>
    <dsp:sp modelId="{5D1F4B40-CF9D-472F-BB40-FA8B146F3146}">
      <dsp:nvSpPr>
        <dsp:cNvPr id="0" name=""/>
        <dsp:cNvSpPr/>
      </dsp:nvSpPr>
      <dsp:spPr>
        <a:xfrm>
          <a:off x="717899" y="1162156"/>
          <a:ext cx="8136198" cy="996133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The cost (within £500 budget)</a:t>
          </a:r>
          <a:endParaRPr lang="en-US" sz="4100" kern="1200"/>
        </a:p>
      </dsp:txBody>
      <dsp:txXfrm>
        <a:off x="747075" y="1191332"/>
        <a:ext cx="6712459" cy="937781"/>
      </dsp:txXfrm>
    </dsp:sp>
    <dsp:sp modelId="{AD38C515-4276-4778-A620-0DE6EA539238}">
      <dsp:nvSpPr>
        <dsp:cNvPr id="0" name=""/>
        <dsp:cNvSpPr/>
      </dsp:nvSpPr>
      <dsp:spPr>
        <a:xfrm>
          <a:off x="1435799" y="2324312"/>
          <a:ext cx="8136198" cy="996133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Drivability/Dynamics</a:t>
          </a:r>
          <a:endParaRPr lang="en-US" sz="4100" kern="1200"/>
        </a:p>
      </dsp:txBody>
      <dsp:txXfrm>
        <a:off x="1464975" y="2353488"/>
        <a:ext cx="6712459" cy="937781"/>
      </dsp:txXfrm>
    </dsp:sp>
    <dsp:sp modelId="{07F077E9-BA97-4294-BA43-61E2A8D4A7E4}">
      <dsp:nvSpPr>
        <dsp:cNvPr id="0" name=""/>
        <dsp:cNvSpPr/>
      </dsp:nvSpPr>
      <dsp:spPr>
        <a:xfrm>
          <a:off x="7488711" y="755401"/>
          <a:ext cx="647486" cy="64748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7634395" y="755401"/>
        <a:ext cx="356118" cy="487233"/>
      </dsp:txXfrm>
    </dsp:sp>
    <dsp:sp modelId="{C6F37DD9-7371-4EC3-A429-E44D6E1D569F}">
      <dsp:nvSpPr>
        <dsp:cNvPr id="0" name=""/>
        <dsp:cNvSpPr/>
      </dsp:nvSpPr>
      <dsp:spPr>
        <a:xfrm>
          <a:off x="8206611" y="1910916"/>
          <a:ext cx="647486" cy="64748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8352295" y="1910916"/>
        <a:ext cx="356118" cy="48723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1E67BE-342F-4C16-9421-C2A710E3FFC7}">
      <dsp:nvSpPr>
        <dsp:cNvPr id="0" name=""/>
        <dsp:cNvSpPr/>
      </dsp:nvSpPr>
      <dsp:spPr>
        <a:xfrm>
          <a:off x="0" y="1071918"/>
          <a:ext cx="3414946" cy="204896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We have been able to research a variety materials, due to the material choices not being limited by the rules and regulations.</a:t>
          </a:r>
          <a:endParaRPr lang="en-US" sz="2200" kern="1200"/>
        </a:p>
      </dsp:txBody>
      <dsp:txXfrm>
        <a:off x="0" y="1071918"/>
        <a:ext cx="3414946" cy="2048967"/>
      </dsp:txXfrm>
    </dsp:sp>
    <dsp:sp modelId="{2EE0C944-7290-4E9C-BEB8-AF0D458E90F6}">
      <dsp:nvSpPr>
        <dsp:cNvPr id="0" name=""/>
        <dsp:cNvSpPr/>
      </dsp:nvSpPr>
      <dsp:spPr>
        <a:xfrm>
          <a:off x="3756441" y="1071918"/>
          <a:ext cx="3414946" cy="2048967"/>
        </a:xfrm>
        <a:prstGeom prst="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For the main chassis of the soap box, we will be using plywood with measurements of 2000mm x 1000mm.</a:t>
          </a:r>
        </a:p>
      </dsp:txBody>
      <dsp:txXfrm>
        <a:off x="3756441" y="1071918"/>
        <a:ext cx="3414946" cy="2048967"/>
      </dsp:txXfrm>
    </dsp:sp>
    <dsp:sp modelId="{BBFA15B4-46A8-4D6A-BE48-D764DEAAD289}">
      <dsp:nvSpPr>
        <dsp:cNvPr id="0" name=""/>
        <dsp:cNvSpPr/>
      </dsp:nvSpPr>
      <dsp:spPr>
        <a:xfrm>
          <a:off x="7512882" y="1071918"/>
          <a:ext cx="3414946" cy="2048967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We wanted a material that was lightweight, yet strong enough to handle the weight of the driver.</a:t>
          </a:r>
          <a:endParaRPr lang="en-US" sz="2200" kern="1200"/>
        </a:p>
      </dsp:txBody>
      <dsp:txXfrm>
        <a:off x="7512882" y="1071918"/>
        <a:ext cx="3414946" cy="204896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5ECAEE-3CD6-4B13-B560-5F0ED230B6DB}">
      <dsp:nvSpPr>
        <dsp:cNvPr id="0" name=""/>
        <dsp:cNvSpPr/>
      </dsp:nvSpPr>
      <dsp:spPr>
        <a:xfrm>
          <a:off x="0" y="403502"/>
          <a:ext cx="10927829" cy="16497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Cardboard will be used as a material for the body of the soap box. Cardboard is a lightweight material, that is easily shapable, meaning we can create bodywork that is aerodynamic.</a:t>
          </a:r>
          <a:endParaRPr lang="en-US" sz="3000" kern="1200"/>
        </a:p>
      </dsp:txBody>
      <dsp:txXfrm>
        <a:off x="80532" y="484034"/>
        <a:ext cx="10766765" cy="1488636"/>
      </dsp:txXfrm>
    </dsp:sp>
    <dsp:sp modelId="{54B918F3-BB3A-4947-BBDE-91DC0B0A08B7}">
      <dsp:nvSpPr>
        <dsp:cNvPr id="0" name=""/>
        <dsp:cNvSpPr/>
      </dsp:nvSpPr>
      <dsp:spPr>
        <a:xfrm>
          <a:off x="0" y="2139602"/>
          <a:ext cx="10927829" cy="164970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PVC piping will be used as well as aluminium tubing for the axles, and roll bar</a:t>
          </a:r>
          <a:endParaRPr lang="en-US" sz="3000" kern="1200"/>
        </a:p>
      </dsp:txBody>
      <dsp:txXfrm>
        <a:off x="80532" y="2220134"/>
        <a:ext cx="10766765" cy="14886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C61BD1-5465-48BE-8725-7735A993C12C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49A2EC-DE45-4EBA-B306-5DA6214F9A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437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49A2EC-DE45-4EBA-B306-5DA6214F9A6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78686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D33973-A4FA-4EC9-EB57-CDA72DA05C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9C3F553-82D5-611D-D088-7050E8AF25B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6BBB480-BB41-3D9F-96DA-E33D5AB0B0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C616AE-F7D5-1398-58ED-4048C3CB2AB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49A2EC-DE45-4EBA-B306-5DA6214F9A6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2081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5/8/2026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 black and yellow logo&#10;&#10;AI-generated content may be incorrect.">
            <a:extLst>
              <a:ext uri="{FF2B5EF4-FFF2-40B4-BE49-F238E27FC236}">
                <a16:creationId xmlns:a16="http://schemas.microsoft.com/office/drawing/2014/main" id="{98D70CD5-2284-A349-DB8D-8CF90A00F8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9842" y="23443"/>
            <a:ext cx="6092311" cy="2946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7203425-ABF5-67D9-2C04-D737FE45CBF2}"/>
              </a:ext>
            </a:extLst>
          </p:cNvPr>
          <p:cNvSpPr txBox="1"/>
          <p:nvPr/>
        </p:nvSpPr>
        <p:spPr>
          <a:xfrm>
            <a:off x="4387651" y="2310525"/>
            <a:ext cx="341669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/>
              <a:t>University of Wales Trinty Saint David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116D957-9A36-2DA4-867D-FAB34281BA31}"/>
              </a:ext>
            </a:extLst>
          </p:cNvPr>
          <p:cNvSpPr txBox="1"/>
          <p:nvPr/>
        </p:nvSpPr>
        <p:spPr>
          <a:xfrm>
            <a:off x="4894479" y="2618302"/>
            <a:ext cx="2385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b="1"/>
          </a:p>
          <a:p>
            <a:r>
              <a:rPr lang="en-GB" sz="1200" b="1"/>
              <a:t>Wales Institute of Science and Art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8A4B6AE-1D1B-EABC-7FF1-D06E9FE4C3A2}"/>
              </a:ext>
            </a:extLst>
          </p:cNvPr>
          <p:cNvSpPr txBox="1"/>
          <p:nvPr/>
        </p:nvSpPr>
        <p:spPr>
          <a:xfrm>
            <a:off x="2307021" y="3321278"/>
            <a:ext cx="75779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/>
              <a:t>Engineering Projects Assessment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EC0BE90-755E-C2BD-BF16-68F4B0069FB0}"/>
              </a:ext>
            </a:extLst>
          </p:cNvPr>
          <p:cNvSpPr txBox="1"/>
          <p:nvPr/>
        </p:nvSpPr>
        <p:spPr>
          <a:xfrm>
            <a:off x="3600748" y="3901143"/>
            <a:ext cx="4990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/>
              <a:t>Engineering Projects (ACHA4034)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8BABFD0-F20B-35E2-76BF-5CE3DC636AE7}"/>
              </a:ext>
            </a:extLst>
          </p:cNvPr>
          <p:cNvSpPr txBox="1"/>
          <p:nvPr/>
        </p:nvSpPr>
        <p:spPr>
          <a:xfrm>
            <a:off x="3600748" y="4485918"/>
            <a:ext cx="501365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/>
              <a:t>Ashton Tooley- 2517475      Owen Hooper - 2517449              Ceiran Gratrix - 2517507 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5" name="Rectangle 23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7" name="Rectangle 236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9" name="Rectangle 238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1" name="Rectangle 240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72F4EA-79F4-F4FA-7C78-BE1FB54032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Soap Box Rally Car</a:t>
            </a:r>
          </a:p>
        </p:txBody>
      </p:sp>
      <p:graphicFrame>
        <p:nvGraphicFramePr>
          <p:cNvPr id="231" name="Content Placeholder 2">
            <a:extLst>
              <a:ext uri="{FF2B5EF4-FFF2-40B4-BE49-F238E27FC236}">
                <a16:creationId xmlns:a16="http://schemas.microsoft.com/office/drawing/2014/main" id="{D14B03C5-203A-A6FE-5EFC-BFD02803FD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02652571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511602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90355A-F8CA-7510-F6FF-4F64C0CE50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Research Aims</a:t>
            </a:r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6962A885-C88C-B0D3-BBF3-648C494935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8557227"/>
              </p:ext>
            </p:extLst>
          </p:nvPr>
        </p:nvGraphicFramePr>
        <p:xfrm>
          <a:off x="644057" y="2984938"/>
          <a:ext cx="9571998" cy="33204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9FFB4EC-19EC-0683-7798-CBA9DA0FB7BD}"/>
              </a:ext>
            </a:extLst>
          </p:cNvPr>
          <p:cNvSpPr txBox="1"/>
          <p:nvPr/>
        </p:nvSpPr>
        <p:spPr>
          <a:xfrm>
            <a:off x="644057" y="2173421"/>
            <a:ext cx="86193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/>
              <a:t>We are aiming to research:</a:t>
            </a:r>
          </a:p>
        </p:txBody>
      </p:sp>
    </p:spTree>
    <p:extLst>
      <p:ext uri="{BB962C8B-B14F-4D97-AF65-F5344CB8AC3E}">
        <p14:creationId xmlns:p14="http://schemas.microsoft.com/office/powerpoint/2010/main" val="16567658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FC35B7-B6AE-AE7F-6BFC-C6891C3C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 Materials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3BE308F-542D-E11B-35F7-CA1F50F9F5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020999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955191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9C56B3-63FA-3482-919D-A6CDB2150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Materials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ADE5A37-8C2C-E14C-F3B0-D6E1B4E967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6022423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905632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1CE5BCF-6DE2-D23E-1B0E-5181F479B2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015AF4-9385-5A94-4C06-5A3AF8EE10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638089"/>
            <a:ext cx="4818888" cy="1476801"/>
          </a:xfrm>
        </p:spPr>
        <p:txBody>
          <a:bodyPr anchor="b">
            <a:normAutofit/>
          </a:bodyPr>
          <a:lstStyle/>
          <a:p>
            <a:r>
              <a:rPr lang="en-GB" sz="5400"/>
              <a:t>Materials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5D4FC51-5955-1309-028C-C880F60A19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936" y="1151293"/>
            <a:ext cx="5458968" cy="4555414"/>
          </a:xfrm>
          <a:prstGeom prst="rect">
            <a:avLst/>
          </a:prstGeom>
        </p:spPr>
      </p:pic>
      <p:sp>
        <p:nvSpPr>
          <p:cNvPr id="61" name="sketch line">
            <a:extLst>
              <a:ext uri="{FF2B5EF4-FFF2-40B4-BE49-F238E27FC236}">
                <a16:creationId xmlns:a16="http://schemas.microsoft.com/office/drawing/2014/main" id="{953EE71A-6488-4203-A7C4-77102FD0D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58B2E60-A23E-1155-9726-8424FC797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128" y="2664886"/>
            <a:ext cx="4818888" cy="355078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200"/>
              <a:t>On our soap box car we will be using trailer wheels as they are cheap and light weight and don’t need to support a vast amount of weight. These wheels come pre equipped with pneumatic tyres, complying with the rules and regulations. </a:t>
            </a:r>
          </a:p>
          <a:p>
            <a:pPr marL="0" indent="0">
              <a:buNone/>
            </a:pPr>
            <a:endParaRPr lang="en-US" sz="2200"/>
          </a:p>
          <a:p>
            <a:pPr marL="0" indent="0">
              <a:buNone/>
            </a:pPr>
            <a:r>
              <a:rPr lang="en-US" sz="2200"/>
              <a:t>These wheels have center bearings, meaning they can spin freely.</a:t>
            </a:r>
          </a:p>
        </p:txBody>
      </p:sp>
    </p:spTree>
    <p:extLst>
      <p:ext uri="{BB962C8B-B14F-4D97-AF65-F5344CB8AC3E}">
        <p14:creationId xmlns:p14="http://schemas.microsoft.com/office/powerpoint/2010/main" val="36764504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591BA3-B50E-47AF-30F1-C0BDE59ABC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Cost of Materials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3139A-11FF-5644-2E31-37D0FEC6B5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 lnSpcReduction="10000"/>
          </a:bodyPr>
          <a:lstStyle/>
          <a:p>
            <a:r>
              <a:rPr lang="en-GB" sz="2000"/>
              <a:t>Plywood £65.10</a:t>
            </a:r>
          </a:p>
          <a:p>
            <a:r>
              <a:rPr lang="en-GB" sz="2000"/>
              <a:t>Aluminium piping £10*</a:t>
            </a:r>
          </a:p>
          <a:p>
            <a:r>
              <a:rPr lang="en-GB" sz="2000"/>
              <a:t>Wheels £26</a:t>
            </a:r>
          </a:p>
          <a:p>
            <a:r>
              <a:rPr lang="en-GB" sz="2000"/>
              <a:t>Steering wheel £14</a:t>
            </a:r>
          </a:p>
          <a:p>
            <a:r>
              <a:rPr lang="en-GB" sz="2000"/>
              <a:t>PVC piping £15*</a:t>
            </a:r>
          </a:p>
          <a:p>
            <a:r>
              <a:rPr lang="en-GB" sz="2000"/>
              <a:t>Wood block for front and rear knuckles £20</a:t>
            </a:r>
          </a:p>
          <a:p>
            <a:r>
              <a:rPr lang="en-GB" sz="2000"/>
              <a:t> Aluminium tube Anchor with base plate £10</a:t>
            </a:r>
          </a:p>
          <a:p>
            <a:r>
              <a:rPr lang="en-GB" sz="2000"/>
              <a:t>Pully + rope £15</a:t>
            </a:r>
          </a:p>
          <a:p>
            <a:r>
              <a:rPr lang="en-GB" sz="2000"/>
              <a:t>Flat Sheet MDF £5</a:t>
            </a:r>
          </a:p>
          <a:p>
            <a:r>
              <a:rPr lang="en-GB" sz="2000"/>
              <a:t>Seat £25</a:t>
            </a:r>
          </a:p>
          <a:p>
            <a:r>
              <a:rPr lang="en-GB" sz="2000"/>
              <a:t>Bolts and fixings spring + wood blocks + glue £50</a:t>
            </a:r>
          </a:p>
          <a:p>
            <a:r>
              <a:rPr lang="en-GB" sz="2000"/>
              <a:t>Fabricated roll bar, Steel frame £125</a:t>
            </a:r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r>
              <a:rPr lang="en-GB" sz="2000"/>
              <a:t>Total cost = £376.10</a:t>
            </a:r>
          </a:p>
        </p:txBody>
      </p:sp>
    </p:spTree>
    <p:extLst>
      <p:ext uri="{BB962C8B-B14F-4D97-AF65-F5344CB8AC3E}">
        <p14:creationId xmlns:p14="http://schemas.microsoft.com/office/powerpoint/2010/main" val="1136358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2151139A-886F-4B97-8815-729AD383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AB5E08C4-8CDD-4623-A5B8-E998C6DEE3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492"/>
            <a:ext cx="12191998" cy="1575955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15F33878-D502-4FFA-8ACE-F2AECDB2A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35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D3539FEE-81D3-4406-802E-60B20B16F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8" y="-5307777"/>
            <a:ext cx="1576446" cy="12192001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DC701763-729E-462F-A5A8-E0DEFEB1E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25434" y="986"/>
            <a:ext cx="4303422" cy="157546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38FF7E-9971-4A62-4DC0-4C6DE76471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4" y="353160"/>
            <a:ext cx="7091300" cy="89858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Rough Design Sketches 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FF56B309-5C47-2D64-0090-C99F8FC30D4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5" r="-2" b="-2"/>
          <a:stretch>
            <a:fillRect/>
          </a:stretch>
        </p:blipFill>
        <p:spPr bwMode="auto">
          <a:xfrm rot="16200000">
            <a:off x="1838965" y="1614699"/>
            <a:ext cx="2884649" cy="5131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CBB52ABE-D4B8-B116-FAF8-0B00F717973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7074" b="-2"/>
          <a:stretch>
            <a:fillRect/>
          </a:stretch>
        </p:blipFill>
        <p:spPr>
          <a:xfrm rot="16200000">
            <a:off x="7468383" y="1651186"/>
            <a:ext cx="2884650" cy="5131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11422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AE567A-98E6-40C4-6E19-7CDE6EF73A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  <a:prstGeom prst="ellipse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Free Body </a:t>
            </a:r>
            <a:r>
              <a:rPr lang="en-US" sz="4000">
                <a:solidFill>
                  <a:srgbClr val="FFFFFF"/>
                </a:solidFill>
              </a:rPr>
              <a:t>D</a:t>
            </a: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iagram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005CF29-46C8-1807-F7BB-43C0F61E54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 rot="16200000">
            <a:off x="6128222" y="-183874"/>
            <a:ext cx="3974160" cy="7225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35143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E230E0-75F7-B700-66E0-A88F1145E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673770"/>
            <a:ext cx="3644489" cy="2414488"/>
          </a:xfrm>
        </p:spPr>
        <p:txBody>
          <a:bodyPr anchor="t">
            <a:normAutofit/>
          </a:bodyPr>
          <a:lstStyle/>
          <a:p>
            <a:r>
              <a:rPr lang="en-GB" sz="5400">
                <a:solidFill>
                  <a:srgbClr val="FFFFFF"/>
                </a:solidFill>
              </a:rPr>
              <a:t>To Conclude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9A590E-0A2B-2C31-F43B-97BF551CC3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882315"/>
            <a:ext cx="5254754" cy="529464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/>
              <a:t>The team successfully:</a:t>
            </a:r>
          </a:p>
          <a:p>
            <a:r>
              <a:rPr lang="en-GB" sz="2200"/>
              <a:t>Designed a soap box car using cheap yet effective materials.</a:t>
            </a:r>
          </a:p>
          <a:p>
            <a:r>
              <a:rPr lang="en-GB" sz="2200"/>
              <a:t>Stayed within budget.</a:t>
            </a:r>
          </a:p>
          <a:p>
            <a:r>
              <a:rPr lang="en-GB" sz="2200"/>
              <a:t>Made sure not to breach rules and regulations.</a:t>
            </a:r>
          </a:p>
          <a:p>
            <a:r>
              <a:rPr lang="en-GB" sz="2200"/>
              <a:t>Conducted successful research into what makes an effective soap box racer.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FBC094D-7233-5046-0A5D-42A6D53D4D18}"/>
              </a:ext>
            </a:extLst>
          </p:cNvPr>
          <p:cNvSpPr txBox="1"/>
          <p:nvPr/>
        </p:nvSpPr>
        <p:spPr>
          <a:xfrm>
            <a:off x="3969091" y="5237728"/>
            <a:ext cx="9500591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5461549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PowerPoint Presentation</vt:lpstr>
      <vt:lpstr>Soap Box Rally Car</vt:lpstr>
      <vt:lpstr>Research Aims</vt:lpstr>
      <vt:lpstr> Materials</vt:lpstr>
      <vt:lpstr>Materials</vt:lpstr>
      <vt:lpstr>Materials</vt:lpstr>
      <vt:lpstr>Cost of Materials</vt:lpstr>
      <vt:lpstr>Rough Design Sketches </vt:lpstr>
      <vt:lpstr>Free Body Diagram</vt:lpstr>
      <vt:lpstr>To Conclude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2026-05-06T17:45:48Z</dcterms:created>
  <dcterms:modified xsi:type="dcterms:W3CDTF">2026-05-08T12:58:02Z</dcterms:modified>
</cp:coreProperties>
</file>