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60" r:id="rId5"/>
    <p:sldId id="261" r:id="rId6"/>
    <p:sldId id="259"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6DE9D4-D0BB-5EFC-E519-7221289E62AF}" v="456" dt="2025-12-03T15:03:51.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n Child (2402706)" userId="S::2402706@student.uwtsd.ac.uk::02e8b9bd-a021-4b9e-976c-123a27097dca" providerId="AD" clId="Web-{A56DE9D4-D0BB-5EFC-E519-7221289E62AF}"/>
    <pc:docChg chg="addSld delSld modSld">
      <pc:chgData name="Erin Child (2402706)" userId="S::2402706@student.uwtsd.ac.uk::02e8b9bd-a021-4b9e-976c-123a27097dca" providerId="AD" clId="Web-{A56DE9D4-D0BB-5EFC-E519-7221289E62AF}" dt="2025-12-03T15:20:03.237" v="689"/>
      <pc:docMkLst>
        <pc:docMk/>
      </pc:docMkLst>
      <pc:sldChg chg="addSp modSp mod setBg setClrOvrMap">
        <pc:chgData name="Erin Child (2402706)" userId="S::2402706@student.uwtsd.ac.uk::02e8b9bd-a021-4b9e-976c-123a27097dca" providerId="AD" clId="Web-{A56DE9D4-D0BB-5EFC-E519-7221289E62AF}" dt="2025-12-03T14:59:24.663" v="679"/>
        <pc:sldMkLst>
          <pc:docMk/>
          <pc:sldMk cId="109857222" sldId="256"/>
        </pc:sldMkLst>
        <pc:spChg chg="mod">
          <ac:chgData name="Erin Child (2402706)" userId="S::2402706@student.uwtsd.ac.uk::02e8b9bd-a021-4b9e-976c-123a27097dca" providerId="AD" clId="Web-{A56DE9D4-D0BB-5EFC-E519-7221289E62AF}" dt="2025-12-03T14:59:24.663" v="679"/>
          <ac:spMkLst>
            <pc:docMk/>
            <pc:sldMk cId="109857222" sldId="256"/>
            <ac:spMk id="2" creationId="{00000000-0000-0000-0000-000000000000}"/>
          </ac:spMkLst>
        </pc:spChg>
        <pc:spChg chg="mod">
          <ac:chgData name="Erin Child (2402706)" userId="S::2402706@student.uwtsd.ac.uk::02e8b9bd-a021-4b9e-976c-123a27097dca" providerId="AD" clId="Web-{A56DE9D4-D0BB-5EFC-E519-7221289E62AF}" dt="2025-12-03T14:59:24.663" v="679"/>
          <ac:spMkLst>
            <pc:docMk/>
            <pc:sldMk cId="109857222" sldId="256"/>
            <ac:spMk id="3" creationId="{00000000-0000-0000-0000-000000000000}"/>
          </ac:spMkLst>
        </pc:spChg>
        <pc:spChg chg="add">
          <ac:chgData name="Erin Child (2402706)" userId="S::2402706@student.uwtsd.ac.uk::02e8b9bd-a021-4b9e-976c-123a27097dca" providerId="AD" clId="Web-{A56DE9D4-D0BB-5EFC-E519-7221289E62AF}" dt="2025-12-03T14:59:24.663" v="679"/>
          <ac:spMkLst>
            <pc:docMk/>
            <pc:sldMk cId="109857222" sldId="256"/>
            <ac:spMk id="9" creationId="{71B2258F-86CA-4D4D-8270-BC05FCDEBFB3}"/>
          </ac:spMkLst>
        </pc:spChg>
        <pc:picChg chg="add mod ord">
          <ac:chgData name="Erin Child (2402706)" userId="S::2402706@student.uwtsd.ac.uk::02e8b9bd-a021-4b9e-976c-123a27097dca" providerId="AD" clId="Web-{A56DE9D4-D0BB-5EFC-E519-7221289E62AF}" dt="2025-12-03T14:59:24.663" v="679"/>
          <ac:picMkLst>
            <pc:docMk/>
            <pc:sldMk cId="109857222" sldId="256"/>
            <ac:picMk id="4" creationId="{5004939A-081C-4A12-206D-5B8DBDA338DB}"/>
          </ac:picMkLst>
        </pc:picChg>
      </pc:sldChg>
      <pc:sldChg chg="addSp delSp modSp new mod setBg modNotes">
        <pc:chgData name="Erin Child (2402706)" userId="S::2402706@student.uwtsd.ac.uk::02e8b9bd-a021-4b9e-976c-123a27097dca" providerId="AD" clId="Web-{A56DE9D4-D0BB-5EFC-E519-7221289E62AF}" dt="2025-12-03T15:00:37.726" v="680"/>
        <pc:sldMkLst>
          <pc:docMk/>
          <pc:sldMk cId="2961779038" sldId="257"/>
        </pc:sldMkLst>
        <pc:spChg chg="mod">
          <ac:chgData name="Erin Child (2402706)" userId="S::2402706@student.uwtsd.ac.uk::02e8b9bd-a021-4b9e-976c-123a27097dca" providerId="AD" clId="Web-{A56DE9D4-D0BB-5EFC-E519-7221289E62AF}" dt="2025-12-03T15:00:37.726" v="680"/>
          <ac:spMkLst>
            <pc:docMk/>
            <pc:sldMk cId="2961779038" sldId="257"/>
            <ac:spMk id="2" creationId="{452B8B24-ADE2-271B-7B2F-D23558E930CA}"/>
          </ac:spMkLst>
        </pc:spChg>
        <pc:spChg chg="del mod">
          <ac:chgData name="Erin Child (2402706)" userId="S::2402706@student.uwtsd.ac.uk::02e8b9bd-a021-4b9e-976c-123a27097dca" providerId="AD" clId="Web-{A56DE9D4-D0BB-5EFC-E519-7221289E62AF}" dt="2025-12-03T15:00:37.726" v="680"/>
          <ac:spMkLst>
            <pc:docMk/>
            <pc:sldMk cId="2961779038" sldId="257"/>
            <ac:spMk id="3" creationId="{0F359D96-64CF-8D29-735B-86D15444CDD0}"/>
          </ac:spMkLst>
        </pc:spChg>
        <pc:spChg chg="add">
          <ac:chgData name="Erin Child (2402706)" userId="S::2402706@student.uwtsd.ac.uk::02e8b9bd-a021-4b9e-976c-123a27097dca" providerId="AD" clId="Web-{A56DE9D4-D0BB-5EFC-E519-7221289E62AF}" dt="2025-12-03T15:00:37.726" v="680"/>
          <ac:spMkLst>
            <pc:docMk/>
            <pc:sldMk cId="2961779038" sldId="257"/>
            <ac:spMk id="9" creationId="{BACC6370-2D7E-4714-9D71-7542949D7D5D}"/>
          </ac:spMkLst>
        </pc:spChg>
        <pc:spChg chg="add">
          <ac:chgData name="Erin Child (2402706)" userId="S::2402706@student.uwtsd.ac.uk::02e8b9bd-a021-4b9e-976c-123a27097dca" providerId="AD" clId="Web-{A56DE9D4-D0BB-5EFC-E519-7221289E62AF}" dt="2025-12-03T15:00:37.726" v="680"/>
          <ac:spMkLst>
            <pc:docMk/>
            <pc:sldMk cId="2961779038" sldId="257"/>
            <ac:spMk id="11" creationId="{256B2C21-A230-48C0-8DF1-C46611373C44}"/>
          </ac:spMkLst>
        </pc:spChg>
        <pc:spChg chg="add">
          <ac:chgData name="Erin Child (2402706)" userId="S::2402706@student.uwtsd.ac.uk::02e8b9bd-a021-4b9e-976c-123a27097dca" providerId="AD" clId="Web-{A56DE9D4-D0BB-5EFC-E519-7221289E62AF}" dt="2025-12-03T15:00:37.726" v="680"/>
          <ac:spMkLst>
            <pc:docMk/>
            <pc:sldMk cId="2961779038" sldId="257"/>
            <ac:spMk id="13" creationId="{3847E18C-932D-4C95-AABA-FEC7C9499AD7}"/>
          </ac:spMkLst>
        </pc:spChg>
        <pc:spChg chg="add">
          <ac:chgData name="Erin Child (2402706)" userId="S::2402706@student.uwtsd.ac.uk::02e8b9bd-a021-4b9e-976c-123a27097dca" providerId="AD" clId="Web-{A56DE9D4-D0BB-5EFC-E519-7221289E62AF}" dt="2025-12-03T15:00:37.726" v="680"/>
          <ac:spMkLst>
            <pc:docMk/>
            <pc:sldMk cId="2961779038" sldId="257"/>
            <ac:spMk id="15" creationId="{3150CB11-0C61-439E-910F-5787759E72A0}"/>
          </ac:spMkLst>
        </pc:spChg>
        <pc:spChg chg="add">
          <ac:chgData name="Erin Child (2402706)" userId="S::2402706@student.uwtsd.ac.uk::02e8b9bd-a021-4b9e-976c-123a27097dca" providerId="AD" clId="Web-{A56DE9D4-D0BB-5EFC-E519-7221289E62AF}" dt="2025-12-03T15:00:37.726" v="680"/>
          <ac:spMkLst>
            <pc:docMk/>
            <pc:sldMk cId="2961779038" sldId="257"/>
            <ac:spMk id="17" creationId="{43F8A58B-5155-44CE-A5FF-7647B47D0A7A}"/>
          </ac:spMkLst>
        </pc:spChg>
        <pc:spChg chg="add">
          <ac:chgData name="Erin Child (2402706)" userId="S::2402706@student.uwtsd.ac.uk::02e8b9bd-a021-4b9e-976c-123a27097dca" providerId="AD" clId="Web-{A56DE9D4-D0BB-5EFC-E519-7221289E62AF}" dt="2025-12-03T15:00:37.726" v="680"/>
          <ac:spMkLst>
            <pc:docMk/>
            <pc:sldMk cId="2961779038" sldId="257"/>
            <ac:spMk id="19" creationId="{443F2ACA-E6D6-4028-82DD-F03C262D5DE6}"/>
          </ac:spMkLst>
        </pc:spChg>
        <pc:graphicFrameChg chg="add">
          <ac:chgData name="Erin Child (2402706)" userId="S::2402706@student.uwtsd.ac.uk::02e8b9bd-a021-4b9e-976c-123a27097dca" providerId="AD" clId="Web-{A56DE9D4-D0BB-5EFC-E519-7221289E62AF}" dt="2025-12-03T15:00:37.726" v="680"/>
          <ac:graphicFrameMkLst>
            <pc:docMk/>
            <pc:sldMk cId="2961779038" sldId="257"/>
            <ac:graphicFrameMk id="5" creationId="{145D58F2-987B-DB21-F949-F60D5FC72E00}"/>
          </ac:graphicFrameMkLst>
        </pc:graphicFrameChg>
      </pc:sldChg>
      <pc:sldChg chg="addSp modSp new mod setBg modNotes">
        <pc:chgData name="Erin Child (2402706)" userId="S::2402706@student.uwtsd.ac.uk::02e8b9bd-a021-4b9e-976c-123a27097dca" providerId="AD" clId="Web-{A56DE9D4-D0BB-5EFC-E519-7221289E62AF}" dt="2025-12-03T15:00:51.367" v="681"/>
        <pc:sldMkLst>
          <pc:docMk/>
          <pc:sldMk cId="1311111994" sldId="258"/>
        </pc:sldMkLst>
        <pc:spChg chg="mod">
          <ac:chgData name="Erin Child (2402706)" userId="S::2402706@student.uwtsd.ac.uk::02e8b9bd-a021-4b9e-976c-123a27097dca" providerId="AD" clId="Web-{A56DE9D4-D0BB-5EFC-E519-7221289E62AF}" dt="2025-12-03T15:00:51.367" v="681"/>
          <ac:spMkLst>
            <pc:docMk/>
            <pc:sldMk cId="1311111994" sldId="258"/>
            <ac:spMk id="2" creationId="{8238C20C-FA2A-C1B8-3016-6EFBE04AE63C}"/>
          </ac:spMkLst>
        </pc:spChg>
        <pc:spChg chg="mod">
          <ac:chgData name="Erin Child (2402706)" userId="S::2402706@student.uwtsd.ac.uk::02e8b9bd-a021-4b9e-976c-123a27097dca" providerId="AD" clId="Web-{A56DE9D4-D0BB-5EFC-E519-7221289E62AF}" dt="2025-12-03T15:00:51.367" v="681"/>
          <ac:spMkLst>
            <pc:docMk/>
            <pc:sldMk cId="1311111994" sldId="258"/>
            <ac:spMk id="3" creationId="{1B88CDC0-E9F0-6A6A-1660-682BFA27ADE7}"/>
          </ac:spMkLst>
        </pc:spChg>
        <pc:spChg chg="add">
          <ac:chgData name="Erin Child (2402706)" userId="S::2402706@student.uwtsd.ac.uk::02e8b9bd-a021-4b9e-976c-123a27097dca" providerId="AD" clId="Web-{A56DE9D4-D0BB-5EFC-E519-7221289E62AF}" dt="2025-12-03T15:00:51.367" v="681"/>
          <ac:spMkLst>
            <pc:docMk/>
            <pc:sldMk cId="1311111994" sldId="258"/>
            <ac:spMk id="9" creationId="{D1D34770-47A8-402C-AF23-2B653F2D88C1}"/>
          </ac:spMkLst>
        </pc:spChg>
        <pc:picChg chg="add mod">
          <ac:chgData name="Erin Child (2402706)" userId="S::2402706@student.uwtsd.ac.uk::02e8b9bd-a021-4b9e-976c-123a27097dca" providerId="AD" clId="Web-{A56DE9D4-D0BB-5EFC-E519-7221289E62AF}" dt="2025-12-03T15:00:51.367" v="681"/>
          <ac:picMkLst>
            <pc:docMk/>
            <pc:sldMk cId="1311111994" sldId="258"/>
            <ac:picMk id="4" creationId="{A738AE40-33F1-6829-E5DF-D5651BF43F04}"/>
          </ac:picMkLst>
        </pc:picChg>
      </pc:sldChg>
      <pc:sldChg chg="modSp new">
        <pc:chgData name="Erin Child (2402706)" userId="S::2402706@student.uwtsd.ac.uk::02e8b9bd-a021-4b9e-976c-123a27097dca" providerId="AD" clId="Web-{A56DE9D4-D0BB-5EFC-E519-7221289E62AF}" dt="2025-12-03T14:49:06.632" v="615" actId="20577"/>
        <pc:sldMkLst>
          <pc:docMk/>
          <pc:sldMk cId="2011991685" sldId="259"/>
        </pc:sldMkLst>
        <pc:spChg chg="mod">
          <ac:chgData name="Erin Child (2402706)" userId="S::2402706@student.uwtsd.ac.uk::02e8b9bd-a021-4b9e-976c-123a27097dca" providerId="AD" clId="Web-{A56DE9D4-D0BB-5EFC-E519-7221289E62AF}" dt="2025-12-03T13:54:05.894" v="445" actId="20577"/>
          <ac:spMkLst>
            <pc:docMk/>
            <pc:sldMk cId="2011991685" sldId="259"/>
            <ac:spMk id="2" creationId="{44A56241-9B62-0DC1-6106-18F28DA718AD}"/>
          </ac:spMkLst>
        </pc:spChg>
        <pc:spChg chg="mod">
          <ac:chgData name="Erin Child (2402706)" userId="S::2402706@student.uwtsd.ac.uk::02e8b9bd-a021-4b9e-976c-123a27097dca" providerId="AD" clId="Web-{A56DE9D4-D0BB-5EFC-E519-7221289E62AF}" dt="2025-12-03T14:49:06.632" v="615" actId="20577"/>
          <ac:spMkLst>
            <pc:docMk/>
            <pc:sldMk cId="2011991685" sldId="259"/>
            <ac:spMk id="3" creationId="{29548B23-5CF8-4745-A04F-064132A414DE}"/>
          </ac:spMkLst>
        </pc:spChg>
      </pc:sldChg>
      <pc:sldChg chg="addSp delSp modSp new mod setBg modNotes">
        <pc:chgData name="Erin Child (2402706)" userId="S::2402706@student.uwtsd.ac.uk::02e8b9bd-a021-4b9e-976c-123a27097dca" providerId="AD" clId="Web-{A56DE9D4-D0BB-5EFC-E519-7221289E62AF}" dt="2025-12-03T15:03:51.057" v="687" actId="1076"/>
        <pc:sldMkLst>
          <pc:docMk/>
          <pc:sldMk cId="3110541461" sldId="260"/>
        </pc:sldMkLst>
        <pc:spChg chg="mod">
          <ac:chgData name="Erin Child (2402706)" userId="S::2402706@student.uwtsd.ac.uk::02e8b9bd-a021-4b9e-976c-123a27097dca" providerId="AD" clId="Web-{A56DE9D4-D0BB-5EFC-E519-7221289E62AF}" dt="2025-12-03T15:03:16.010" v="684"/>
          <ac:spMkLst>
            <pc:docMk/>
            <pc:sldMk cId="3110541461" sldId="260"/>
            <ac:spMk id="2" creationId="{D3AC0F23-4E33-8924-F6DA-D9B576DC2672}"/>
          </ac:spMkLst>
        </pc:spChg>
        <pc:spChg chg="mod">
          <ac:chgData name="Erin Child (2402706)" userId="S::2402706@student.uwtsd.ac.uk::02e8b9bd-a021-4b9e-976c-123a27097dca" providerId="AD" clId="Web-{A56DE9D4-D0BB-5EFC-E519-7221289E62AF}" dt="2025-12-03T15:03:16.010" v="684"/>
          <ac:spMkLst>
            <pc:docMk/>
            <pc:sldMk cId="3110541461" sldId="260"/>
            <ac:spMk id="3" creationId="{43C8A792-8E7C-9474-779D-606BBFD5E3CC}"/>
          </ac:spMkLst>
        </pc:spChg>
        <pc:spChg chg="add mod">
          <ac:chgData name="Erin Child (2402706)" userId="S::2402706@student.uwtsd.ac.uk::02e8b9bd-a021-4b9e-976c-123a27097dca" providerId="AD" clId="Web-{A56DE9D4-D0BB-5EFC-E519-7221289E62AF}" dt="2025-12-03T15:03:16.010" v="684"/>
          <ac:spMkLst>
            <pc:docMk/>
            <pc:sldMk cId="3110541461" sldId="260"/>
            <ac:spMk id="4" creationId="{F2669DF8-8C40-C12D-E529-19CCA0B7C4F8}"/>
          </ac:spMkLst>
        </pc:spChg>
        <pc:spChg chg="add">
          <ac:chgData name="Erin Child (2402706)" userId="S::2402706@student.uwtsd.ac.uk::02e8b9bd-a021-4b9e-976c-123a27097dca" providerId="AD" clId="Web-{A56DE9D4-D0BB-5EFC-E519-7221289E62AF}" dt="2025-12-03T15:03:16.010" v="684"/>
          <ac:spMkLst>
            <pc:docMk/>
            <pc:sldMk cId="3110541461" sldId="260"/>
            <ac:spMk id="9" creationId="{4FFBEE45-F140-49D5-85EA-C78C24340B23}"/>
          </ac:spMkLst>
        </pc:spChg>
        <pc:picChg chg="add del mod">
          <ac:chgData name="Erin Child (2402706)" userId="S::2402706@student.uwtsd.ac.uk::02e8b9bd-a021-4b9e-976c-123a27097dca" providerId="AD" clId="Web-{A56DE9D4-D0BB-5EFC-E519-7221289E62AF}" dt="2025-12-03T15:02:21.681" v="683"/>
          <ac:picMkLst>
            <pc:docMk/>
            <pc:sldMk cId="3110541461" sldId="260"/>
            <ac:picMk id="5" creationId="{2EEF506B-C990-4D23-DCDF-20A8CDA7103C}"/>
          </ac:picMkLst>
        </pc:picChg>
        <pc:picChg chg="add mod">
          <ac:chgData name="Erin Child (2402706)" userId="S::2402706@student.uwtsd.ac.uk::02e8b9bd-a021-4b9e-976c-123a27097dca" providerId="AD" clId="Web-{A56DE9D4-D0BB-5EFC-E519-7221289E62AF}" dt="2025-12-03T15:03:51.057" v="687" actId="1076"/>
          <ac:picMkLst>
            <pc:docMk/>
            <pc:sldMk cId="3110541461" sldId="260"/>
            <ac:picMk id="6" creationId="{7A9F41A0-C34E-6D73-C73B-A7727D8B557B}"/>
          </ac:picMkLst>
        </pc:picChg>
      </pc:sldChg>
      <pc:sldChg chg="addSp modSp new mod setBg">
        <pc:chgData name="Erin Child (2402706)" userId="S::2402706@student.uwtsd.ac.uk::02e8b9bd-a021-4b9e-976c-123a27097dca" providerId="AD" clId="Web-{A56DE9D4-D0BB-5EFC-E519-7221289E62AF}" dt="2025-12-03T15:19:45.502" v="688"/>
        <pc:sldMkLst>
          <pc:docMk/>
          <pc:sldMk cId="2849313200" sldId="261"/>
        </pc:sldMkLst>
        <pc:spChg chg="mod">
          <ac:chgData name="Erin Child (2402706)" userId="S::2402706@student.uwtsd.ac.uk::02e8b9bd-a021-4b9e-976c-123a27097dca" providerId="AD" clId="Web-{A56DE9D4-D0BB-5EFC-E519-7221289E62AF}" dt="2025-12-03T15:19:45.502" v="688"/>
          <ac:spMkLst>
            <pc:docMk/>
            <pc:sldMk cId="2849313200" sldId="261"/>
            <ac:spMk id="2" creationId="{2576B98E-C99F-B6D2-1268-23182DF0BE5B}"/>
          </ac:spMkLst>
        </pc:spChg>
        <pc:spChg chg="mod">
          <ac:chgData name="Erin Child (2402706)" userId="S::2402706@student.uwtsd.ac.uk::02e8b9bd-a021-4b9e-976c-123a27097dca" providerId="AD" clId="Web-{A56DE9D4-D0BB-5EFC-E519-7221289E62AF}" dt="2025-12-03T15:19:45.502" v="688"/>
          <ac:spMkLst>
            <pc:docMk/>
            <pc:sldMk cId="2849313200" sldId="261"/>
            <ac:spMk id="3" creationId="{A6C4763B-2086-2DB8-667F-DF442079B22D}"/>
          </ac:spMkLst>
        </pc:spChg>
        <pc:spChg chg="add">
          <ac:chgData name="Erin Child (2402706)" userId="S::2402706@student.uwtsd.ac.uk::02e8b9bd-a021-4b9e-976c-123a27097dca" providerId="AD" clId="Web-{A56DE9D4-D0BB-5EFC-E519-7221289E62AF}" dt="2025-12-03T15:19:45.502" v="688"/>
          <ac:spMkLst>
            <pc:docMk/>
            <pc:sldMk cId="2849313200" sldId="261"/>
            <ac:spMk id="9" creationId="{9F7D5CDA-D291-4307-BF55-1381FED29634}"/>
          </ac:spMkLst>
        </pc:spChg>
        <pc:picChg chg="add">
          <ac:chgData name="Erin Child (2402706)" userId="S::2402706@student.uwtsd.ac.uk::02e8b9bd-a021-4b9e-976c-123a27097dca" providerId="AD" clId="Web-{A56DE9D4-D0BB-5EFC-E519-7221289E62AF}" dt="2025-12-03T15:19:45.502" v="688"/>
          <ac:picMkLst>
            <pc:docMk/>
            <pc:sldMk cId="2849313200" sldId="261"/>
            <ac:picMk id="5" creationId="{CA56440F-D867-1E6E-2251-99FA244DC296}"/>
          </ac:picMkLst>
        </pc:picChg>
      </pc:sldChg>
      <pc:sldChg chg="new del">
        <pc:chgData name="Erin Child (2402706)" userId="S::2402706@student.uwtsd.ac.uk::02e8b9bd-a021-4b9e-976c-123a27097dca" providerId="AD" clId="Web-{A56DE9D4-D0BB-5EFC-E519-7221289E62AF}" dt="2025-12-03T14:54:00.935" v="644"/>
        <pc:sldMkLst>
          <pc:docMk/>
          <pc:sldMk cId="2372098762" sldId="262"/>
        </pc:sldMkLst>
      </pc:sldChg>
      <pc:sldChg chg="addSp modSp new mod setBg setClrOvrMap">
        <pc:chgData name="Erin Child (2402706)" userId="S::2402706@student.uwtsd.ac.uk::02e8b9bd-a021-4b9e-976c-123a27097dca" providerId="AD" clId="Web-{A56DE9D4-D0BB-5EFC-E519-7221289E62AF}" dt="2025-12-03T15:20:03.237" v="689"/>
        <pc:sldMkLst>
          <pc:docMk/>
          <pc:sldMk cId="4186691474" sldId="262"/>
        </pc:sldMkLst>
        <pc:spChg chg="mod">
          <ac:chgData name="Erin Child (2402706)" userId="S::2402706@student.uwtsd.ac.uk::02e8b9bd-a021-4b9e-976c-123a27097dca" providerId="AD" clId="Web-{A56DE9D4-D0BB-5EFC-E519-7221289E62AF}" dt="2025-12-03T15:20:03.237" v="689"/>
          <ac:spMkLst>
            <pc:docMk/>
            <pc:sldMk cId="4186691474" sldId="262"/>
            <ac:spMk id="2" creationId="{3BAB03FE-A11E-7000-F9E6-3DA88AB1E23F}"/>
          </ac:spMkLst>
        </pc:spChg>
        <pc:spChg chg="mod">
          <ac:chgData name="Erin Child (2402706)" userId="S::2402706@student.uwtsd.ac.uk::02e8b9bd-a021-4b9e-976c-123a27097dca" providerId="AD" clId="Web-{A56DE9D4-D0BB-5EFC-E519-7221289E62AF}" dt="2025-12-03T15:20:03.237" v="689"/>
          <ac:spMkLst>
            <pc:docMk/>
            <pc:sldMk cId="4186691474" sldId="262"/>
            <ac:spMk id="3" creationId="{6EFCE6C7-72DA-93D3-B31D-1AF5F738C005}"/>
          </ac:spMkLst>
        </pc:spChg>
        <pc:spChg chg="add">
          <ac:chgData name="Erin Child (2402706)" userId="S::2402706@student.uwtsd.ac.uk::02e8b9bd-a021-4b9e-976c-123a27097dca" providerId="AD" clId="Web-{A56DE9D4-D0BB-5EFC-E519-7221289E62AF}" dt="2025-12-03T15:20:03.237" v="689"/>
          <ac:spMkLst>
            <pc:docMk/>
            <pc:sldMk cId="4186691474" sldId="262"/>
            <ac:spMk id="9" creationId="{71B2258F-86CA-4D4D-8270-BC05FCDEBFB3}"/>
          </ac:spMkLst>
        </pc:spChg>
        <pc:picChg chg="add">
          <ac:chgData name="Erin Child (2402706)" userId="S::2402706@student.uwtsd.ac.uk::02e8b9bd-a021-4b9e-976c-123a27097dca" providerId="AD" clId="Web-{A56DE9D4-D0BB-5EFC-E519-7221289E62AF}" dt="2025-12-03T15:20:03.237" v="689"/>
          <ac:picMkLst>
            <pc:docMk/>
            <pc:sldMk cId="4186691474" sldId="262"/>
            <ac:picMk id="5" creationId="{ECF130C2-07E1-2A84-0110-146A821174D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379C4E-8F08-48C3-9036-A2F53342DBC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3D85159-F292-4C3D-8A58-D8304619D322}">
      <dgm:prSet/>
      <dgm:spPr/>
      <dgm:t>
        <a:bodyPr/>
        <a:lstStyle/>
        <a:p>
          <a:r>
            <a:rPr lang="en-GB"/>
            <a:t>Assisting neighbourhood policing teams to develop relationships with their communities</a:t>
          </a:r>
          <a:endParaRPr lang="en-US"/>
        </a:p>
      </dgm:t>
    </dgm:pt>
    <dgm:pt modelId="{9304CCF4-B612-4F04-879D-B94D16842861}" type="parTrans" cxnId="{5ADD2548-6C71-4773-9871-35FDB84CD3E1}">
      <dgm:prSet/>
      <dgm:spPr/>
      <dgm:t>
        <a:bodyPr/>
        <a:lstStyle/>
        <a:p>
          <a:endParaRPr lang="en-US"/>
        </a:p>
      </dgm:t>
    </dgm:pt>
    <dgm:pt modelId="{AAEEA5EF-F687-421C-A85F-0AEB2DA20A87}" type="sibTrans" cxnId="{5ADD2548-6C71-4773-9871-35FDB84CD3E1}">
      <dgm:prSet/>
      <dgm:spPr/>
      <dgm:t>
        <a:bodyPr/>
        <a:lstStyle/>
        <a:p>
          <a:endParaRPr lang="en-US"/>
        </a:p>
      </dgm:t>
    </dgm:pt>
    <dgm:pt modelId="{0965DD7F-5F07-4920-8B30-C3B1F97B5384}">
      <dgm:prSet/>
      <dgm:spPr/>
      <dgm:t>
        <a:bodyPr/>
        <a:lstStyle/>
        <a:p>
          <a:r>
            <a:rPr lang="en-GB"/>
            <a:t>Deployed alongside Officers in the Nighttime Economy</a:t>
          </a:r>
          <a:endParaRPr lang="en-US"/>
        </a:p>
      </dgm:t>
    </dgm:pt>
    <dgm:pt modelId="{2F2DBADF-A6C2-401B-8464-8F2CCCC70576}" type="parTrans" cxnId="{389AD8EE-6438-445A-B158-1F40430D7FE9}">
      <dgm:prSet/>
      <dgm:spPr/>
      <dgm:t>
        <a:bodyPr/>
        <a:lstStyle/>
        <a:p>
          <a:endParaRPr lang="en-US"/>
        </a:p>
      </dgm:t>
    </dgm:pt>
    <dgm:pt modelId="{75062067-4CF3-4ADB-BCC5-CB102742C5E7}" type="sibTrans" cxnId="{389AD8EE-6438-445A-B158-1F40430D7FE9}">
      <dgm:prSet/>
      <dgm:spPr/>
      <dgm:t>
        <a:bodyPr/>
        <a:lstStyle/>
        <a:p>
          <a:endParaRPr lang="en-US"/>
        </a:p>
      </dgm:t>
    </dgm:pt>
    <dgm:pt modelId="{50CA231A-733C-4AFE-B912-AD770403EDCD}">
      <dgm:prSet/>
      <dgm:spPr/>
      <dgm:t>
        <a:bodyPr/>
        <a:lstStyle/>
        <a:p>
          <a:r>
            <a:rPr lang="en-GB"/>
            <a:t>Updating websites</a:t>
          </a:r>
          <a:endParaRPr lang="en-US"/>
        </a:p>
      </dgm:t>
    </dgm:pt>
    <dgm:pt modelId="{5FED8569-803B-4C17-B806-8B54AB2F56E0}" type="parTrans" cxnId="{47A45696-49E2-42E0-855D-78F76EBE14FA}">
      <dgm:prSet/>
      <dgm:spPr/>
      <dgm:t>
        <a:bodyPr/>
        <a:lstStyle/>
        <a:p>
          <a:endParaRPr lang="en-US"/>
        </a:p>
      </dgm:t>
    </dgm:pt>
    <dgm:pt modelId="{C852D20C-1875-473B-BA17-E876366B4B34}" type="sibTrans" cxnId="{47A45696-49E2-42E0-855D-78F76EBE14FA}">
      <dgm:prSet/>
      <dgm:spPr/>
      <dgm:t>
        <a:bodyPr/>
        <a:lstStyle/>
        <a:p>
          <a:endParaRPr lang="en-US"/>
        </a:p>
      </dgm:t>
    </dgm:pt>
    <dgm:pt modelId="{77597B38-7752-4C9E-BB9D-89F8E01FDE13}">
      <dgm:prSet/>
      <dgm:spPr/>
      <dgm:t>
        <a:bodyPr/>
        <a:lstStyle/>
        <a:p>
          <a:r>
            <a:rPr lang="en-GB"/>
            <a:t>Undertaking community surveys</a:t>
          </a:r>
          <a:endParaRPr lang="en-US"/>
        </a:p>
      </dgm:t>
    </dgm:pt>
    <dgm:pt modelId="{5CFAC445-56EA-4705-B4DC-3753327A1E44}" type="parTrans" cxnId="{757C0E68-C804-487F-B876-382861AF655E}">
      <dgm:prSet/>
      <dgm:spPr/>
      <dgm:t>
        <a:bodyPr/>
        <a:lstStyle/>
        <a:p>
          <a:endParaRPr lang="en-US"/>
        </a:p>
      </dgm:t>
    </dgm:pt>
    <dgm:pt modelId="{65AC09A0-F007-48A6-83F1-C41259BBC433}" type="sibTrans" cxnId="{757C0E68-C804-487F-B876-382861AF655E}">
      <dgm:prSet/>
      <dgm:spPr/>
      <dgm:t>
        <a:bodyPr/>
        <a:lstStyle/>
        <a:p>
          <a:endParaRPr lang="en-US"/>
        </a:p>
      </dgm:t>
    </dgm:pt>
    <dgm:pt modelId="{4D370AD6-3261-48F3-945C-2181504CE8B2}">
      <dgm:prSet/>
      <dgm:spPr/>
      <dgm:t>
        <a:bodyPr/>
        <a:lstStyle/>
        <a:p>
          <a:r>
            <a:rPr lang="en-GB"/>
            <a:t>Delivering flyers and newsletters</a:t>
          </a:r>
          <a:endParaRPr lang="en-US"/>
        </a:p>
      </dgm:t>
    </dgm:pt>
    <dgm:pt modelId="{5CFBC4E1-E70C-4203-9984-16E93AFF921B}" type="parTrans" cxnId="{B3B6D666-57DE-49BF-9B51-17A0E405CDA2}">
      <dgm:prSet/>
      <dgm:spPr/>
      <dgm:t>
        <a:bodyPr/>
        <a:lstStyle/>
        <a:p>
          <a:endParaRPr lang="en-US"/>
        </a:p>
      </dgm:t>
    </dgm:pt>
    <dgm:pt modelId="{FD2A70FB-F6F5-4EC6-B9F4-C9965392C1B5}" type="sibTrans" cxnId="{B3B6D666-57DE-49BF-9B51-17A0E405CDA2}">
      <dgm:prSet/>
      <dgm:spPr/>
      <dgm:t>
        <a:bodyPr/>
        <a:lstStyle/>
        <a:p>
          <a:endParaRPr lang="en-US"/>
        </a:p>
      </dgm:t>
    </dgm:pt>
    <dgm:pt modelId="{BDE2EA20-899C-4CCE-95A9-6D6C4BF14F20}">
      <dgm:prSet/>
      <dgm:spPr/>
      <dgm:t>
        <a:bodyPr/>
        <a:lstStyle/>
        <a:p>
          <a:r>
            <a:rPr lang="en-GB"/>
            <a:t>General administration</a:t>
          </a:r>
          <a:endParaRPr lang="en-US"/>
        </a:p>
      </dgm:t>
    </dgm:pt>
    <dgm:pt modelId="{0F6FAE23-41A4-463A-B0A9-81B49B36007B}" type="parTrans" cxnId="{36CB5542-5B72-41D1-94F7-9BA2617937B5}">
      <dgm:prSet/>
      <dgm:spPr/>
      <dgm:t>
        <a:bodyPr/>
        <a:lstStyle/>
        <a:p>
          <a:endParaRPr lang="en-US"/>
        </a:p>
      </dgm:t>
    </dgm:pt>
    <dgm:pt modelId="{09AB7E83-6497-48CB-B314-3D584CCA2AB0}" type="sibTrans" cxnId="{36CB5542-5B72-41D1-94F7-9BA2617937B5}">
      <dgm:prSet/>
      <dgm:spPr/>
      <dgm:t>
        <a:bodyPr/>
        <a:lstStyle/>
        <a:p>
          <a:endParaRPr lang="en-US"/>
        </a:p>
      </dgm:t>
    </dgm:pt>
    <dgm:pt modelId="{F299C4F0-4CAE-4AC7-BABF-3A943A82AC3A}">
      <dgm:prSet/>
      <dgm:spPr/>
      <dgm:t>
        <a:bodyPr/>
        <a:lstStyle/>
        <a:p>
          <a:r>
            <a:rPr lang="en-GB"/>
            <a:t>Assisting with local events</a:t>
          </a:r>
          <a:endParaRPr lang="en-US"/>
        </a:p>
      </dgm:t>
    </dgm:pt>
    <dgm:pt modelId="{6403A0A7-137E-4547-A152-7E423709D28E}" type="parTrans" cxnId="{6D64AA27-CD0F-461F-9DBB-1A763E77EF14}">
      <dgm:prSet/>
      <dgm:spPr/>
      <dgm:t>
        <a:bodyPr/>
        <a:lstStyle/>
        <a:p>
          <a:endParaRPr lang="en-US"/>
        </a:p>
      </dgm:t>
    </dgm:pt>
    <dgm:pt modelId="{D0ADA0A3-FBEC-4063-9685-F8FEE572FDC5}" type="sibTrans" cxnId="{6D64AA27-CD0F-461F-9DBB-1A763E77EF14}">
      <dgm:prSet/>
      <dgm:spPr/>
      <dgm:t>
        <a:bodyPr/>
        <a:lstStyle/>
        <a:p>
          <a:endParaRPr lang="en-US"/>
        </a:p>
      </dgm:t>
    </dgm:pt>
    <dgm:pt modelId="{142403D3-30BE-4E09-A50E-EC6F8BF44945}">
      <dgm:prSet/>
      <dgm:spPr/>
      <dgm:t>
        <a:bodyPr/>
        <a:lstStyle/>
        <a:p>
          <a:r>
            <a:rPr lang="en-GB"/>
            <a:t>Helping to deal with found, lost or stolen property</a:t>
          </a:r>
          <a:endParaRPr lang="en-US"/>
        </a:p>
      </dgm:t>
    </dgm:pt>
    <dgm:pt modelId="{49C88783-13A9-479A-89DB-41C0C507A0A5}" type="parTrans" cxnId="{3288BF2D-5EA5-49C6-8B8D-EB8F18C3EFFF}">
      <dgm:prSet/>
      <dgm:spPr/>
      <dgm:t>
        <a:bodyPr/>
        <a:lstStyle/>
        <a:p>
          <a:endParaRPr lang="en-US"/>
        </a:p>
      </dgm:t>
    </dgm:pt>
    <dgm:pt modelId="{22F11A47-A8B2-4B5A-BE52-8D31B508BC70}" type="sibTrans" cxnId="{3288BF2D-5EA5-49C6-8B8D-EB8F18C3EFFF}">
      <dgm:prSet/>
      <dgm:spPr/>
      <dgm:t>
        <a:bodyPr/>
        <a:lstStyle/>
        <a:p>
          <a:endParaRPr lang="en-US"/>
        </a:p>
      </dgm:t>
    </dgm:pt>
    <dgm:pt modelId="{723AD244-1DDF-4D8F-A208-F840C5EE8609}">
      <dgm:prSet/>
      <dgm:spPr/>
      <dgm:t>
        <a:bodyPr/>
        <a:lstStyle/>
        <a:p>
          <a:r>
            <a:rPr lang="en-GB"/>
            <a:t>(South Wales Police,2025)</a:t>
          </a:r>
          <a:endParaRPr lang="en-US"/>
        </a:p>
      </dgm:t>
    </dgm:pt>
    <dgm:pt modelId="{8AB8375D-AC68-4992-AC65-FCACA5CABB84}" type="parTrans" cxnId="{8CBA858C-5FB4-46FA-AF5B-B65D9B8261F2}">
      <dgm:prSet/>
      <dgm:spPr/>
      <dgm:t>
        <a:bodyPr/>
        <a:lstStyle/>
        <a:p>
          <a:endParaRPr lang="en-US"/>
        </a:p>
      </dgm:t>
    </dgm:pt>
    <dgm:pt modelId="{07220103-CAF5-425D-A4FF-A13EA23E355F}" type="sibTrans" cxnId="{8CBA858C-5FB4-46FA-AF5B-B65D9B8261F2}">
      <dgm:prSet/>
      <dgm:spPr/>
      <dgm:t>
        <a:bodyPr/>
        <a:lstStyle/>
        <a:p>
          <a:endParaRPr lang="en-US"/>
        </a:p>
      </dgm:t>
    </dgm:pt>
    <dgm:pt modelId="{DBC01F07-D397-43E3-8E62-12D8FB1BE65F}" type="pres">
      <dgm:prSet presAssocID="{58379C4E-8F08-48C3-9036-A2F53342DBC4}" presName="linear" presStyleCnt="0">
        <dgm:presLayoutVars>
          <dgm:animLvl val="lvl"/>
          <dgm:resizeHandles val="exact"/>
        </dgm:presLayoutVars>
      </dgm:prSet>
      <dgm:spPr/>
    </dgm:pt>
    <dgm:pt modelId="{97A1620E-9E5F-45D0-AE44-5D31808CF4F7}" type="pres">
      <dgm:prSet presAssocID="{93D85159-F292-4C3D-8A58-D8304619D322}" presName="parentText" presStyleLbl="node1" presStyleIdx="0" presStyleCnt="9">
        <dgm:presLayoutVars>
          <dgm:chMax val="0"/>
          <dgm:bulletEnabled val="1"/>
        </dgm:presLayoutVars>
      </dgm:prSet>
      <dgm:spPr/>
    </dgm:pt>
    <dgm:pt modelId="{83B36593-2FD6-49F1-B233-48676D4D68BC}" type="pres">
      <dgm:prSet presAssocID="{AAEEA5EF-F687-421C-A85F-0AEB2DA20A87}" presName="spacer" presStyleCnt="0"/>
      <dgm:spPr/>
    </dgm:pt>
    <dgm:pt modelId="{F303F837-85AB-4BCD-BD28-F0D51FDF0B0A}" type="pres">
      <dgm:prSet presAssocID="{0965DD7F-5F07-4920-8B30-C3B1F97B5384}" presName="parentText" presStyleLbl="node1" presStyleIdx="1" presStyleCnt="9">
        <dgm:presLayoutVars>
          <dgm:chMax val="0"/>
          <dgm:bulletEnabled val="1"/>
        </dgm:presLayoutVars>
      </dgm:prSet>
      <dgm:spPr/>
    </dgm:pt>
    <dgm:pt modelId="{1E41829A-8EEF-4639-B6E4-076F559A9088}" type="pres">
      <dgm:prSet presAssocID="{75062067-4CF3-4ADB-BCC5-CB102742C5E7}" presName="spacer" presStyleCnt="0"/>
      <dgm:spPr/>
    </dgm:pt>
    <dgm:pt modelId="{47DB8EA8-00AC-4BBB-AB30-94BFBA4156F4}" type="pres">
      <dgm:prSet presAssocID="{50CA231A-733C-4AFE-B912-AD770403EDCD}" presName="parentText" presStyleLbl="node1" presStyleIdx="2" presStyleCnt="9">
        <dgm:presLayoutVars>
          <dgm:chMax val="0"/>
          <dgm:bulletEnabled val="1"/>
        </dgm:presLayoutVars>
      </dgm:prSet>
      <dgm:spPr/>
    </dgm:pt>
    <dgm:pt modelId="{D94C971D-5166-4A91-8F58-327660467A81}" type="pres">
      <dgm:prSet presAssocID="{C852D20C-1875-473B-BA17-E876366B4B34}" presName="spacer" presStyleCnt="0"/>
      <dgm:spPr/>
    </dgm:pt>
    <dgm:pt modelId="{CE0FF082-B51A-4C8F-9CB1-5373D6111A88}" type="pres">
      <dgm:prSet presAssocID="{77597B38-7752-4C9E-BB9D-89F8E01FDE13}" presName="parentText" presStyleLbl="node1" presStyleIdx="3" presStyleCnt="9">
        <dgm:presLayoutVars>
          <dgm:chMax val="0"/>
          <dgm:bulletEnabled val="1"/>
        </dgm:presLayoutVars>
      </dgm:prSet>
      <dgm:spPr/>
    </dgm:pt>
    <dgm:pt modelId="{93463769-EAD8-4641-A2B6-2B65C4BA4D82}" type="pres">
      <dgm:prSet presAssocID="{65AC09A0-F007-48A6-83F1-C41259BBC433}" presName="spacer" presStyleCnt="0"/>
      <dgm:spPr/>
    </dgm:pt>
    <dgm:pt modelId="{A63AAC28-723A-4990-A2F4-ED184BCD0F99}" type="pres">
      <dgm:prSet presAssocID="{4D370AD6-3261-48F3-945C-2181504CE8B2}" presName="parentText" presStyleLbl="node1" presStyleIdx="4" presStyleCnt="9">
        <dgm:presLayoutVars>
          <dgm:chMax val="0"/>
          <dgm:bulletEnabled val="1"/>
        </dgm:presLayoutVars>
      </dgm:prSet>
      <dgm:spPr/>
    </dgm:pt>
    <dgm:pt modelId="{73AC6ACA-4C5C-4E56-9963-2434A6C78189}" type="pres">
      <dgm:prSet presAssocID="{FD2A70FB-F6F5-4EC6-B9F4-C9965392C1B5}" presName="spacer" presStyleCnt="0"/>
      <dgm:spPr/>
    </dgm:pt>
    <dgm:pt modelId="{9CE420E0-20AF-48D0-B45D-38B29B2A3DFA}" type="pres">
      <dgm:prSet presAssocID="{BDE2EA20-899C-4CCE-95A9-6D6C4BF14F20}" presName="parentText" presStyleLbl="node1" presStyleIdx="5" presStyleCnt="9">
        <dgm:presLayoutVars>
          <dgm:chMax val="0"/>
          <dgm:bulletEnabled val="1"/>
        </dgm:presLayoutVars>
      </dgm:prSet>
      <dgm:spPr/>
    </dgm:pt>
    <dgm:pt modelId="{05ED0D5E-5B70-46A7-9E7A-08EA984318B7}" type="pres">
      <dgm:prSet presAssocID="{09AB7E83-6497-48CB-B314-3D584CCA2AB0}" presName="spacer" presStyleCnt="0"/>
      <dgm:spPr/>
    </dgm:pt>
    <dgm:pt modelId="{1DD2157E-A36D-4771-83B3-67C06E348096}" type="pres">
      <dgm:prSet presAssocID="{F299C4F0-4CAE-4AC7-BABF-3A943A82AC3A}" presName="parentText" presStyleLbl="node1" presStyleIdx="6" presStyleCnt="9">
        <dgm:presLayoutVars>
          <dgm:chMax val="0"/>
          <dgm:bulletEnabled val="1"/>
        </dgm:presLayoutVars>
      </dgm:prSet>
      <dgm:spPr/>
    </dgm:pt>
    <dgm:pt modelId="{E198C49C-229A-436A-85A0-0D11D5B28D12}" type="pres">
      <dgm:prSet presAssocID="{D0ADA0A3-FBEC-4063-9685-F8FEE572FDC5}" presName="spacer" presStyleCnt="0"/>
      <dgm:spPr/>
    </dgm:pt>
    <dgm:pt modelId="{DF60011C-7BF9-473F-9BE8-CF516F7158B4}" type="pres">
      <dgm:prSet presAssocID="{142403D3-30BE-4E09-A50E-EC6F8BF44945}" presName="parentText" presStyleLbl="node1" presStyleIdx="7" presStyleCnt="9">
        <dgm:presLayoutVars>
          <dgm:chMax val="0"/>
          <dgm:bulletEnabled val="1"/>
        </dgm:presLayoutVars>
      </dgm:prSet>
      <dgm:spPr/>
    </dgm:pt>
    <dgm:pt modelId="{0C03648B-1242-4D74-9FA9-D3466468B151}" type="pres">
      <dgm:prSet presAssocID="{22F11A47-A8B2-4B5A-BE52-8D31B508BC70}" presName="spacer" presStyleCnt="0"/>
      <dgm:spPr/>
    </dgm:pt>
    <dgm:pt modelId="{07864E83-EC91-4AAA-9BFB-ED5081001DFD}" type="pres">
      <dgm:prSet presAssocID="{723AD244-1DDF-4D8F-A208-F840C5EE8609}" presName="parentText" presStyleLbl="node1" presStyleIdx="8" presStyleCnt="9">
        <dgm:presLayoutVars>
          <dgm:chMax val="0"/>
          <dgm:bulletEnabled val="1"/>
        </dgm:presLayoutVars>
      </dgm:prSet>
      <dgm:spPr/>
    </dgm:pt>
  </dgm:ptLst>
  <dgm:cxnLst>
    <dgm:cxn modelId="{752BA602-4019-4568-BEF1-4023422622A7}" type="presOf" srcId="{4D370AD6-3261-48F3-945C-2181504CE8B2}" destId="{A63AAC28-723A-4990-A2F4-ED184BCD0F99}" srcOrd="0" destOrd="0" presId="urn:microsoft.com/office/officeart/2005/8/layout/vList2"/>
    <dgm:cxn modelId="{B84F3304-A5A7-4FBB-B93C-A56516957880}" type="presOf" srcId="{142403D3-30BE-4E09-A50E-EC6F8BF44945}" destId="{DF60011C-7BF9-473F-9BE8-CF516F7158B4}" srcOrd="0" destOrd="0" presId="urn:microsoft.com/office/officeart/2005/8/layout/vList2"/>
    <dgm:cxn modelId="{A99AAA0A-2DBB-4655-B992-77CCF1D0D6A5}" type="presOf" srcId="{50CA231A-733C-4AFE-B912-AD770403EDCD}" destId="{47DB8EA8-00AC-4BBB-AB30-94BFBA4156F4}" srcOrd="0" destOrd="0" presId="urn:microsoft.com/office/officeart/2005/8/layout/vList2"/>
    <dgm:cxn modelId="{6D64AA27-CD0F-461F-9DBB-1A763E77EF14}" srcId="{58379C4E-8F08-48C3-9036-A2F53342DBC4}" destId="{F299C4F0-4CAE-4AC7-BABF-3A943A82AC3A}" srcOrd="6" destOrd="0" parTransId="{6403A0A7-137E-4547-A152-7E423709D28E}" sibTransId="{D0ADA0A3-FBEC-4063-9685-F8FEE572FDC5}"/>
    <dgm:cxn modelId="{3288BF2D-5EA5-49C6-8B8D-EB8F18C3EFFF}" srcId="{58379C4E-8F08-48C3-9036-A2F53342DBC4}" destId="{142403D3-30BE-4E09-A50E-EC6F8BF44945}" srcOrd="7" destOrd="0" parTransId="{49C88783-13A9-479A-89DB-41C0C507A0A5}" sibTransId="{22F11A47-A8B2-4B5A-BE52-8D31B508BC70}"/>
    <dgm:cxn modelId="{8AADD133-3A48-4825-BB08-00770F7C16CD}" type="presOf" srcId="{723AD244-1DDF-4D8F-A208-F840C5EE8609}" destId="{07864E83-EC91-4AAA-9BFB-ED5081001DFD}" srcOrd="0" destOrd="0" presId="urn:microsoft.com/office/officeart/2005/8/layout/vList2"/>
    <dgm:cxn modelId="{36CB5542-5B72-41D1-94F7-9BA2617937B5}" srcId="{58379C4E-8F08-48C3-9036-A2F53342DBC4}" destId="{BDE2EA20-899C-4CCE-95A9-6D6C4BF14F20}" srcOrd="5" destOrd="0" parTransId="{0F6FAE23-41A4-463A-B0A9-81B49B36007B}" sibTransId="{09AB7E83-6497-48CB-B314-3D584CCA2AB0}"/>
    <dgm:cxn modelId="{3BE4F742-C675-4AE4-8B8D-1B8086D04721}" type="presOf" srcId="{F299C4F0-4CAE-4AC7-BABF-3A943A82AC3A}" destId="{1DD2157E-A36D-4771-83B3-67C06E348096}" srcOrd="0" destOrd="0" presId="urn:microsoft.com/office/officeart/2005/8/layout/vList2"/>
    <dgm:cxn modelId="{B3B6D666-57DE-49BF-9B51-17A0E405CDA2}" srcId="{58379C4E-8F08-48C3-9036-A2F53342DBC4}" destId="{4D370AD6-3261-48F3-945C-2181504CE8B2}" srcOrd="4" destOrd="0" parTransId="{5CFBC4E1-E70C-4203-9984-16E93AFF921B}" sibTransId="{FD2A70FB-F6F5-4EC6-B9F4-C9965392C1B5}"/>
    <dgm:cxn modelId="{757C0E68-C804-487F-B876-382861AF655E}" srcId="{58379C4E-8F08-48C3-9036-A2F53342DBC4}" destId="{77597B38-7752-4C9E-BB9D-89F8E01FDE13}" srcOrd="3" destOrd="0" parTransId="{5CFAC445-56EA-4705-B4DC-3753327A1E44}" sibTransId="{65AC09A0-F007-48A6-83F1-C41259BBC433}"/>
    <dgm:cxn modelId="{5ADD2548-6C71-4773-9871-35FDB84CD3E1}" srcId="{58379C4E-8F08-48C3-9036-A2F53342DBC4}" destId="{93D85159-F292-4C3D-8A58-D8304619D322}" srcOrd="0" destOrd="0" parTransId="{9304CCF4-B612-4F04-879D-B94D16842861}" sibTransId="{AAEEA5EF-F687-421C-A85F-0AEB2DA20A87}"/>
    <dgm:cxn modelId="{8CBA858C-5FB4-46FA-AF5B-B65D9B8261F2}" srcId="{58379C4E-8F08-48C3-9036-A2F53342DBC4}" destId="{723AD244-1DDF-4D8F-A208-F840C5EE8609}" srcOrd="8" destOrd="0" parTransId="{8AB8375D-AC68-4992-AC65-FCACA5CABB84}" sibTransId="{07220103-CAF5-425D-A4FF-A13EA23E355F}"/>
    <dgm:cxn modelId="{68070D91-B26C-4981-8ADC-E051E135B3F1}" type="presOf" srcId="{58379C4E-8F08-48C3-9036-A2F53342DBC4}" destId="{DBC01F07-D397-43E3-8E62-12D8FB1BE65F}" srcOrd="0" destOrd="0" presId="urn:microsoft.com/office/officeart/2005/8/layout/vList2"/>
    <dgm:cxn modelId="{2E62C692-AA3C-482E-A791-E451FA9C8541}" type="presOf" srcId="{0965DD7F-5F07-4920-8B30-C3B1F97B5384}" destId="{F303F837-85AB-4BCD-BD28-F0D51FDF0B0A}" srcOrd="0" destOrd="0" presId="urn:microsoft.com/office/officeart/2005/8/layout/vList2"/>
    <dgm:cxn modelId="{47A45696-49E2-42E0-855D-78F76EBE14FA}" srcId="{58379C4E-8F08-48C3-9036-A2F53342DBC4}" destId="{50CA231A-733C-4AFE-B912-AD770403EDCD}" srcOrd="2" destOrd="0" parTransId="{5FED8569-803B-4C17-B806-8B54AB2F56E0}" sibTransId="{C852D20C-1875-473B-BA17-E876366B4B34}"/>
    <dgm:cxn modelId="{92D97FB5-9359-4161-AB8A-9485BACF39C1}" type="presOf" srcId="{93D85159-F292-4C3D-8A58-D8304619D322}" destId="{97A1620E-9E5F-45D0-AE44-5D31808CF4F7}" srcOrd="0" destOrd="0" presId="urn:microsoft.com/office/officeart/2005/8/layout/vList2"/>
    <dgm:cxn modelId="{2CA4BFE3-FD41-43B4-8037-F5AE77478AA0}" type="presOf" srcId="{BDE2EA20-899C-4CCE-95A9-6D6C4BF14F20}" destId="{9CE420E0-20AF-48D0-B45D-38B29B2A3DFA}" srcOrd="0" destOrd="0" presId="urn:microsoft.com/office/officeart/2005/8/layout/vList2"/>
    <dgm:cxn modelId="{389AD8EE-6438-445A-B158-1F40430D7FE9}" srcId="{58379C4E-8F08-48C3-9036-A2F53342DBC4}" destId="{0965DD7F-5F07-4920-8B30-C3B1F97B5384}" srcOrd="1" destOrd="0" parTransId="{2F2DBADF-A6C2-401B-8464-8F2CCCC70576}" sibTransId="{75062067-4CF3-4ADB-BCC5-CB102742C5E7}"/>
    <dgm:cxn modelId="{6D4632FF-CFBB-447F-BAD3-706C2B0B5B61}" type="presOf" srcId="{77597B38-7752-4C9E-BB9D-89F8E01FDE13}" destId="{CE0FF082-B51A-4C8F-9CB1-5373D6111A88}" srcOrd="0" destOrd="0" presId="urn:microsoft.com/office/officeart/2005/8/layout/vList2"/>
    <dgm:cxn modelId="{923AF85C-2E25-40CC-B304-9A4028FF8C62}" type="presParOf" srcId="{DBC01F07-D397-43E3-8E62-12D8FB1BE65F}" destId="{97A1620E-9E5F-45D0-AE44-5D31808CF4F7}" srcOrd="0" destOrd="0" presId="urn:microsoft.com/office/officeart/2005/8/layout/vList2"/>
    <dgm:cxn modelId="{F9CD6B9A-B51C-40AB-8A52-516F64971BAB}" type="presParOf" srcId="{DBC01F07-D397-43E3-8E62-12D8FB1BE65F}" destId="{83B36593-2FD6-49F1-B233-48676D4D68BC}" srcOrd="1" destOrd="0" presId="urn:microsoft.com/office/officeart/2005/8/layout/vList2"/>
    <dgm:cxn modelId="{C36FE6C3-CD7F-406C-9A03-FD0ABFF53A72}" type="presParOf" srcId="{DBC01F07-D397-43E3-8E62-12D8FB1BE65F}" destId="{F303F837-85AB-4BCD-BD28-F0D51FDF0B0A}" srcOrd="2" destOrd="0" presId="urn:microsoft.com/office/officeart/2005/8/layout/vList2"/>
    <dgm:cxn modelId="{654D86D4-B66F-4DB8-BAC5-A432E61DC0F8}" type="presParOf" srcId="{DBC01F07-D397-43E3-8E62-12D8FB1BE65F}" destId="{1E41829A-8EEF-4639-B6E4-076F559A9088}" srcOrd="3" destOrd="0" presId="urn:microsoft.com/office/officeart/2005/8/layout/vList2"/>
    <dgm:cxn modelId="{5B51A50D-93D7-4DDB-83C3-752CA2FB7DDA}" type="presParOf" srcId="{DBC01F07-D397-43E3-8E62-12D8FB1BE65F}" destId="{47DB8EA8-00AC-4BBB-AB30-94BFBA4156F4}" srcOrd="4" destOrd="0" presId="urn:microsoft.com/office/officeart/2005/8/layout/vList2"/>
    <dgm:cxn modelId="{DD5D0DB9-F12E-4E2D-A7CD-745C666E23D5}" type="presParOf" srcId="{DBC01F07-D397-43E3-8E62-12D8FB1BE65F}" destId="{D94C971D-5166-4A91-8F58-327660467A81}" srcOrd="5" destOrd="0" presId="urn:microsoft.com/office/officeart/2005/8/layout/vList2"/>
    <dgm:cxn modelId="{ED92827E-258E-49B6-932F-24D0887ACDFF}" type="presParOf" srcId="{DBC01F07-D397-43E3-8E62-12D8FB1BE65F}" destId="{CE0FF082-B51A-4C8F-9CB1-5373D6111A88}" srcOrd="6" destOrd="0" presId="urn:microsoft.com/office/officeart/2005/8/layout/vList2"/>
    <dgm:cxn modelId="{5C2E6C9B-CDB8-4A7F-8AA0-B4622D49C9FD}" type="presParOf" srcId="{DBC01F07-D397-43E3-8E62-12D8FB1BE65F}" destId="{93463769-EAD8-4641-A2B6-2B65C4BA4D82}" srcOrd="7" destOrd="0" presId="urn:microsoft.com/office/officeart/2005/8/layout/vList2"/>
    <dgm:cxn modelId="{5B1C51F9-3ED0-4F6B-89FD-DFFE7EEBE82A}" type="presParOf" srcId="{DBC01F07-D397-43E3-8E62-12D8FB1BE65F}" destId="{A63AAC28-723A-4990-A2F4-ED184BCD0F99}" srcOrd="8" destOrd="0" presId="urn:microsoft.com/office/officeart/2005/8/layout/vList2"/>
    <dgm:cxn modelId="{43662DAE-C5F1-4E57-AFAD-47578738B33C}" type="presParOf" srcId="{DBC01F07-D397-43E3-8E62-12D8FB1BE65F}" destId="{73AC6ACA-4C5C-4E56-9963-2434A6C78189}" srcOrd="9" destOrd="0" presId="urn:microsoft.com/office/officeart/2005/8/layout/vList2"/>
    <dgm:cxn modelId="{3F8FD26E-B57E-4554-BD97-E3762652E7C0}" type="presParOf" srcId="{DBC01F07-D397-43E3-8E62-12D8FB1BE65F}" destId="{9CE420E0-20AF-48D0-B45D-38B29B2A3DFA}" srcOrd="10" destOrd="0" presId="urn:microsoft.com/office/officeart/2005/8/layout/vList2"/>
    <dgm:cxn modelId="{2D31AC13-96FF-4416-83CF-F26E994506D3}" type="presParOf" srcId="{DBC01F07-D397-43E3-8E62-12D8FB1BE65F}" destId="{05ED0D5E-5B70-46A7-9E7A-08EA984318B7}" srcOrd="11" destOrd="0" presId="urn:microsoft.com/office/officeart/2005/8/layout/vList2"/>
    <dgm:cxn modelId="{9523549D-943B-4278-9321-1C404F8B03FD}" type="presParOf" srcId="{DBC01F07-D397-43E3-8E62-12D8FB1BE65F}" destId="{1DD2157E-A36D-4771-83B3-67C06E348096}" srcOrd="12" destOrd="0" presId="urn:microsoft.com/office/officeart/2005/8/layout/vList2"/>
    <dgm:cxn modelId="{3BDAA65F-ED90-4360-B56C-CC7BFD598355}" type="presParOf" srcId="{DBC01F07-D397-43E3-8E62-12D8FB1BE65F}" destId="{E198C49C-229A-436A-85A0-0D11D5B28D12}" srcOrd="13" destOrd="0" presId="urn:microsoft.com/office/officeart/2005/8/layout/vList2"/>
    <dgm:cxn modelId="{E3A13168-692D-4CB2-8813-FB8421E8D5B8}" type="presParOf" srcId="{DBC01F07-D397-43E3-8E62-12D8FB1BE65F}" destId="{DF60011C-7BF9-473F-9BE8-CF516F7158B4}" srcOrd="14" destOrd="0" presId="urn:microsoft.com/office/officeart/2005/8/layout/vList2"/>
    <dgm:cxn modelId="{FB9C7404-8A04-4840-9CFF-15998965C3ED}" type="presParOf" srcId="{DBC01F07-D397-43E3-8E62-12D8FB1BE65F}" destId="{0C03648B-1242-4D74-9FA9-D3466468B151}" srcOrd="15" destOrd="0" presId="urn:microsoft.com/office/officeart/2005/8/layout/vList2"/>
    <dgm:cxn modelId="{3B9DC3A7-9DB4-42BB-8AD6-149AED991D92}" type="presParOf" srcId="{DBC01F07-D397-43E3-8E62-12D8FB1BE65F}" destId="{07864E83-EC91-4AAA-9BFB-ED5081001DFD}"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1620E-9E5F-45D0-AE44-5D31808CF4F7}">
      <dsp:nvSpPr>
        <dsp:cNvPr id="0" name=""/>
        <dsp:cNvSpPr/>
      </dsp:nvSpPr>
      <dsp:spPr>
        <a:xfrm>
          <a:off x="0" y="59539"/>
          <a:ext cx="6666833" cy="5569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Assisting neighbourhood policing teams to develop relationships with their communities</a:t>
          </a:r>
          <a:endParaRPr lang="en-US" sz="1400" kern="1200"/>
        </a:p>
      </dsp:txBody>
      <dsp:txXfrm>
        <a:off x="27187" y="86726"/>
        <a:ext cx="6612459" cy="502546"/>
      </dsp:txXfrm>
    </dsp:sp>
    <dsp:sp modelId="{F303F837-85AB-4BCD-BD28-F0D51FDF0B0A}">
      <dsp:nvSpPr>
        <dsp:cNvPr id="0" name=""/>
        <dsp:cNvSpPr/>
      </dsp:nvSpPr>
      <dsp:spPr>
        <a:xfrm>
          <a:off x="0" y="656779"/>
          <a:ext cx="6666833" cy="556920"/>
        </a:xfrm>
        <a:prstGeom prst="roundRect">
          <a:avLst/>
        </a:prstGeom>
        <a:gradFill rotWithShape="0">
          <a:gsLst>
            <a:gs pos="0">
              <a:schemeClr val="accent5">
                <a:hueOff val="-1519019"/>
                <a:satOff val="-103"/>
                <a:lumOff val="245"/>
                <a:alphaOff val="0"/>
                <a:satMod val="103000"/>
                <a:lumMod val="102000"/>
                <a:tint val="94000"/>
              </a:schemeClr>
            </a:gs>
            <a:gs pos="50000">
              <a:schemeClr val="accent5">
                <a:hueOff val="-1519019"/>
                <a:satOff val="-103"/>
                <a:lumOff val="245"/>
                <a:alphaOff val="0"/>
                <a:satMod val="110000"/>
                <a:lumMod val="100000"/>
                <a:shade val="100000"/>
              </a:schemeClr>
            </a:gs>
            <a:gs pos="100000">
              <a:schemeClr val="accent5">
                <a:hueOff val="-1519019"/>
                <a:satOff val="-103"/>
                <a:lumOff val="2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Deployed alongside Officers in the Nighttime Economy</a:t>
          </a:r>
          <a:endParaRPr lang="en-US" sz="1400" kern="1200"/>
        </a:p>
      </dsp:txBody>
      <dsp:txXfrm>
        <a:off x="27187" y="683966"/>
        <a:ext cx="6612459" cy="502546"/>
      </dsp:txXfrm>
    </dsp:sp>
    <dsp:sp modelId="{47DB8EA8-00AC-4BBB-AB30-94BFBA4156F4}">
      <dsp:nvSpPr>
        <dsp:cNvPr id="0" name=""/>
        <dsp:cNvSpPr/>
      </dsp:nvSpPr>
      <dsp:spPr>
        <a:xfrm>
          <a:off x="0" y="1254019"/>
          <a:ext cx="6666833" cy="55692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Updating websites</a:t>
          </a:r>
          <a:endParaRPr lang="en-US" sz="1400" kern="1200"/>
        </a:p>
      </dsp:txBody>
      <dsp:txXfrm>
        <a:off x="27187" y="1281206"/>
        <a:ext cx="6612459" cy="502546"/>
      </dsp:txXfrm>
    </dsp:sp>
    <dsp:sp modelId="{CE0FF082-B51A-4C8F-9CB1-5373D6111A88}">
      <dsp:nvSpPr>
        <dsp:cNvPr id="0" name=""/>
        <dsp:cNvSpPr/>
      </dsp:nvSpPr>
      <dsp:spPr>
        <a:xfrm>
          <a:off x="0" y="1851259"/>
          <a:ext cx="6666833" cy="556920"/>
        </a:xfrm>
        <a:prstGeom prst="roundRect">
          <a:avLst/>
        </a:prstGeom>
        <a:gradFill rotWithShape="0">
          <a:gsLst>
            <a:gs pos="0">
              <a:schemeClr val="accent5">
                <a:hueOff val="-4557056"/>
                <a:satOff val="-310"/>
                <a:lumOff val="735"/>
                <a:alphaOff val="0"/>
                <a:satMod val="103000"/>
                <a:lumMod val="102000"/>
                <a:tint val="94000"/>
              </a:schemeClr>
            </a:gs>
            <a:gs pos="50000">
              <a:schemeClr val="accent5">
                <a:hueOff val="-4557056"/>
                <a:satOff val="-310"/>
                <a:lumOff val="735"/>
                <a:alphaOff val="0"/>
                <a:satMod val="110000"/>
                <a:lumMod val="100000"/>
                <a:shade val="100000"/>
              </a:schemeClr>
            </a:gs>
            <a:gs pos="100000">
              <a:schemeClr val="accent5">
                <a:hueOff val="-4557056"/>
                <a:satOff val="-310"/>
                <a:lumOff val="7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Undertaking community surveys</a:t>
          </a:r>
          <a:endParaRPr lang="en-US" sz="1400" kern="1200"/>
        </a:p>
      </dsp:txBody>
      <dsp:txXfrm>
        <a:off x="27187" y="1878446"/>
        <a:ext cx="6612459" cy="502546"/>
      </dsp:txXfrm>
    </dsp:sp>
    <dsp:sp modelId="{A63AAC28-723A-4990-A2F4-ED184BCD0F99}">
      <dsp:nvSpPr>
        <dsp:cNvPr id="0" name=""/>
        <dsp:cNvSpPr/>
      </dsp:nvSpPr>
      <dsp:spPr>
        <a:xfrm>
          <a:off x="0" y="2448499"/>
          <a:ext cx="6666833" cy="55692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Delivering flyers and newsletters</a:t>
          </a:r>
          <a:endParaRPr lang="en-US" sz="1400" kern="1200"/>
        </a:p>
      </dsp:txBody>
      <dsp:txXfrm>
        <a:off x="27187" y="2475686"/>
        <a:ext cx="6612459" cy="502546"/>
      </dsp:txXfrm>
    </dsp:sp>
    <dsp:sp modelId="{9CE420E0-20AF-48D0-B45D-38B29B2A3DFA}">
      <dsp:nvSpPr>
        <dsp:cNvPr id="0" name=""/>
        <dsp:cNvSpPr/>
      </dsp:nvSpPr>
      <dsp:spPr>
        <a:xfrm>
          <a:off x="0" y="3045739"/>
          <a:ext cx="6666833" cy="556920"/>
        </a:xfrm>
        <a:prstGeom prst="roundRect">
          <a:avLst/>
        </a:prstGeom>
        <a:gradFill rotWithShape="0">
          <a:gsLst>
            <a:gs pos="0">
              <a:schemeClr val="accent5">
                <a:hueOff val="-7595094"/>
                <a:satOff val="-516"/>
                <a:lumOff val="1226"/>
                <a:alphaOff val="0"/>
                <a:satMod val="103000"/>
                <a:lumMod val="102000"/>
                <a:tint val="94000"/>
              </a:schemeClr>
            </a:gs>
            <a:gs pos="50000">
              <a:schemeClr val="accent5">
                <a:hueOff val="-7595094"/>
                <a:satOff val="-516"/>
                <a:lumOff val="1226"/>
                <a:alphaOff val="0"/>
                <a:satMod val="110000"/>
                <a:lumMod val="100000"/>
                <a:shade val="100000"/>
              </a:schemeClr>
            </a:gs>
            <a:gs pos="100000">
              <a:schemeClr val="accent5">
                <a:hueOff val="-7595094"/>
                <a:satOff val="-516"/>
                <a:lumOff val="12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General administration</a:t>
          </a:r>
          <a:endParaRPr lang="en-US" sz="1400" kern="1200"/>
        </a:p>
      </dsp:txBody>
      <dsp:txXfrm>
        <a:off x="27187" y="3072926"/>
        <a:ext cx="6612459" cy="502546"/>
      </dsp:txXfrm>
    </dsp:sp>
    <dsp:sp modelId="{1DD2157E-A36D-4771-83B3-67C06E348096}">
      <dsp:nvSpPr>
        <dsp:cNvPr id="0" name=""/>
        <dsp:cNvSpPr/>
      </dsp:nvSpPr>
      <dsp:spPr>
        <a:xfrm>
          <a:off x="0" y="3642979"/>
          <a:ext cx="6666833" cy="55692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Assisting with local events</a:t>
          </a:r>
          <a:endParaRPr lang="en-US" sz="1400" kern="1200"/>
        </a:p>
      </dsp:txBody>
      <dsp:txXfrm>
        <a:off x="27187" y="3670166"/>
        <a:ext cx="6612459" cy="502546"/>
      </dsp:txXfrm>
    </dsp:sp>
    <dsp:sp modelId="{DF60011C-7BF9-473F-9BE8-CF516F7158B4}">
      <dsp:nvSpPr>
        <dsp:cNvPr id="0" name=""/>
        <dsp:cNvSpPr/>
      </dsp:nvSpPr>
      <dsp:spPr>
        <a:xfrm>
          <a:off x="0" y="4240220"/>
          <a:ext cx="6666833" cy="556920"/>
        </a:xfrm>
        <a:prstGeom prst="roundRect">
          <a:avLst/>
        </a:prstGeom>
        <a:gradFill rotWithShape="0">
          <a:gsLst>
            <a:gs pos="0">
              <a:schemeClr val="accent5">
                <a:hueOff val="-10633130"/>
                <a:satOff val="-723"/>
                <a:lumOff val="1716"/>
                <a:alphaOff val="0"/>
                <a:satMod val="103000"/>
                <a:lumMod val="102000"/>
                <a:tint val="94000"/>
              </a:schemeClr>
            </a:gs>
            <a:gs pos="50000">
              <a:schemeClr val="accent5">
                <a:hueOff val="-10633130"/>
                <a:satOff val="-723"/>
                <a:lumOff val="1716"/>
                <a:alphaOff val="0"/>
                <a:satMod val="110000"/>
                <a:lumMod val="100000"/>
                <a:shade val="100000"/>
              </a:schemeClr>
            </a:gs>
            <a:gs pos="100000">
              <a:schemeClr val="accent5">
                <a:hueOff val="-10633130"/>
                <a:satOff val="-723"/>
                <a:lumOff val="171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Helping to deal with found, lost or stolen property</a:t>
          </a:r>
          <a:endParaRPr lang="en-US" sz="1400" kern="1200"/>
        </a:p>
      </dsp:txBody>
      <dsp:txXfrm>
        <a:off x="27187" y="4267407"/>
        <a:ext cx="6612459" cy="502546"/>
      </dsp:txXfrm>
    </dsp:sp>
    <dsp:sp modelId="{07864E83-EC91-4AAA-9BFB-ED5081001DFD}">
      <dsp:nvSpPr>
        <dsp:cNvPr id="0" name=""/>
        <dsp:cNvSpPr/>
      </dsp:nvSpPr>
      <dsp:spPr>
        <a:xfrm>
          <a:off x="0" y="4837460"/>
          <a:ext cx="6666833" cy="5569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(South Wales Police,2025)</a:t>
          </a:r>
          <a:endParaRPr lang="en-US" sz="1400" kern="1200"/>
        </a:p>
      </dsp:txBody>
      <dsp:txXfrm>
        <a:off x="27187" y="4864647"/>
        <a:ext cx="6612459" cy="5025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4BFB5C-C18A-4AE5-ADB2-23E2ACE4744A}" type="datetimeFigureOut">
              <a:t>12/3/2025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3D5889-6100-4394-97E1-2EE97CE894B8}" type="slidenum">
              <a:t>‹#›</a:t>
            </a:fld>
            <a:endParaRPr lang="en-GB"/>
          </a:p>
        </p:txBody>
      </p:sp>
    </p:spTree>
    <p:extLst>
      <p:ext uri="{BB962C8B-B14F-4D97-AF65-F5344CB8AC3E}">
        <p14:creationId xmlns:p14="http://schemas.microsoft.com/office/powerpoint/2010/main" val="122393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During this presentation I will be explaining what volunteering I have chosen to do and how it connects to my future career path. </a:t>
            </a:r>
            <a:endParaRPr lang="en-US" dirty="0"/>
          </a:p>
          <a:p>
            <a:pPr>
              <a:lnSpc>
                <a:spcPct val="90000"/>
              </a:lnSpc>
              <a:spcBef>
                <a:spcPts val="1000"/>
              </a:spcBef>
            </a:pPr>
            <a:r>
              <a:rPr lang="en-GB" dirty="0"/>
              <a:t>I am hoping to volunteering with Emma from South Wales Police at the Help Point on Wind Street in Swansea helping the drunk and </a:t>
            </a:r>
            <a:r>
              <a:rPr lang="en-GB" dirty="0" err="1"/>
              <a:t>disordly</a:t>
            </a:r>
            <a:r>
              <a:rPr lang="en-GB" dirty="0"/>
              <a:t>. During my volunteering I will be required to complete tasks such as: </a:t>
            </a:r>
            <a:r>
              <a:rPr lang="en-GB" dirty="0">
                <a:solidFill>
                  <a:srgbClr val="1F2025"/>
                </a:solidFill>
              </a:rPr>
              <a:t>Assisting neighbourhood policing teams to develop relationships with their communities, Deployed alongside Officers in the Nighttime Economy, Updating websites, Undertaking community surveys, Delivering flyers and newsletters, General administration, Assisting with local events and Helping to deal with found, lost or stolen property. In order to reach my 80 hours I will be required to work two of the busiest days on Wind Street, those being a Wednesday and a Saturday. I will also work alongside South Wales Police during pop up events. </a:t>
            </a:r>
            <a:endParaRPr lang="en-GB" dirty="0">
              <a:solidFill>
                <a:srgbClr val="1F2025"/>
              </a:solidFill>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D3D5889-6100-4394-97E1-2EE97CE894B8}" type="slidenum">
              <a:t>2</a:t>
            </a:fld>
            <a:endParaRPr lang="en-GB"/>
          </a:p>
        </p:txBody>
      </p:sp>
    </p:spTree>
    <p:extLst>
      <p:ext uri="{BB962C8B-B14F-4D97-AF65-F5344CB8AC3E}">
        <p14:creationId xmlns:p14="http://schemas.microsoft.com/office/powerpoint/2010/main" val="2713113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pPr>
            <a:r>
              <a:rPr lang="en-GB"/>
              <a:t>I have chosen to volunteer with South Wales Police Support Volunteers because I believe it will provide me with crucial experience that will be highly transferable to my future career. I am eager to broaden my understanding of policing and community engagement, and I see this opportunity as an excellent way to develop both personally and professionally.</a:t>
            </a:r>
          </a:p>
          <a:p>
            <a:pPr marL="228600" indent="-228600">
              <a:lnSpc>
                <a:spcPct val="90000"/>
              </a:lnSpc>
              <a:spcBef>
                <a:spcPts val="1000"/>
              </a:spcBef>
            </a:pPr>
            <a:r>
              <a:rPr lang="en-GB" dirty="0"/>
              <a:t>Through this work, I hope to enhance my communication skills by interacting with a variety of people within the community. I'm especially interested in learning how to interact with people who might have negative opinions of the police since I think it will boost my confidence, resilience, and empathy. Understanding how to negotiate uncomfortable conversations and keep professionalism in stressful situations is a crucial talent for various job routes, and I am keen to develop this ability. I wish to acquire insight into the day-to-day tasks and operations of the police. By witnessing and supporting the work of officers and staff, I intend to get a realistic understanding of the responsibilities and expectations of the role. In addition to assisting me in determining whether a career in law enforcement is suited for me, this experience will provide me with useful knowledge and expertise that I can use in any professional setting.</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9D3D5889-6100-4394-97E1-2EE97CE894B8}" type="slidenum">
              <a:rPr lang="en-GB"/>
              <a:t>3</a:t>
            </a:fld>
            <a:endParaRPr lang="en-GB"/>
          </a:p>
        </p:txBody>
      </p:sp>
    </p:spTree>
    <p:extLst>
      <p:ext uri="{BB962C8B-B14F-4D97-AF65-F5344CB8AC3E}">
        <p14:creationId xmlns:p14="http://schemas.microsoft.com/office/powerpoint/2010/main" val="1842290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By engaging in volunteering, I aim to gain useful experience that I may apply to my next assignments and throughout my future career. I want to provide myself with critical abilities and insights that will support me when I begin my path into the police. Volunteering offers a unique opportunity to build practical qualities such as communication, teamwork, problem-solving, and resilience—skills that are vital within policing and many other professional situations. In addition to increasing my professional abilities, I believe volunteering may have a tremendous positive impact on personal growth. It encourages individuals to grow self-esteem and confidence by stepping into new situations, taking on responsibilities, and connecting with a wide variety of people. It also increases wellbeing through a sense of purpose, contribution, and community involvement. </a:t>
            </a:r>
            <a:endParaRPr lang="en-GB" dirty="0">
              <a:ea typeface="Calibri" panose="020F0502020204030204"/>
              <a:cs typeface="Calibri" panose="020F0502020204030204"/>
            </a:endParaRPr>
          </a:p>
          <a:p>
            <a:pPr>
              <a:lnSpc>
                <a:spcPct val="90000"/>
              </a:lnSpc>
              <a:spcBef>
                <a:spcPts val="1000"/>
              </a:spcBef>
            </a:pPr>
            <a:r>
              <a:rPr lang="en-GB" dirty="0"/>
              <a:t>Volunteering offers the opportunity to obtain valuable experience in realistic. It also offers access to high-quality training and opportunity to develop new skills that may not be available elsewhere. These experiences help form a better understanding of how businesses operate and what it means to be part of a team working towards the same goal </a:t>
            </a: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D3D5889-6100-4394-97E1-2EE97CE894B8}" type="slidenum">
              <a:rPr lang="en-GB"/>
              <a:t>4</a:t>
            </a:fld>
            <a:endParaRPr lang="en-GB"/>
          </a:p>
        </p:txBody>
      </p:sp>
    </p:spTree>
    <p:extLst>
      <p:ext uri="{BB962C8B-B14F-4D97-AF65-F5344CB8AC3E}">
        <p14:creationId xmlns:p14="http://schemas.microsoft.com/office/powerpoint/2010/main" val="2053498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03/12/2025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03/12/2025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itizensadvice.org.uk/about-us/information/understanding-the-benefits-of-volunteering/" TargetMode="External"/><Relationship Id="rId2" Type="http://schemas.openxmlformats.org/officeDocument/2006/relationships/hyperlink" Target="https://www.south-wales.police.uk/police-forces/south-wales-police/areas/careers/careers/volunteers-and-special-constables/police-support-volunteer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ing | Buckinghamshire New University">
            <a:extLst>
              <a:ext uri="{FF2B5EF4-FFF2-40B4-BE49-F238E27FC236}">
                <a16:creationId xmlns:a16="http://schemas.microsoft.com/office/drawing/2014/main" id="{5004939A-081C-4A12-206D-5B8DBDA338DB}"/>
              </a:ext>
            </a:extLst>
          </p:cNvPr>
          <p:cNvPicPr>
            <a:picLocks noChangeAspect="1"/>
          </p:cNvPicPr>
          <p:nvPr/>
        </p:nvPicPr>
        <p:blipFill>
          <a:blip r:embed="rId2">
            <a:alphaModFix amt="50000"/>
          </a:blip>
          <a:srcRect l="73" r="121" b="-1"/>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Gateway to employment</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rPr>
              <a:t>Erin Child</a:t>
            </a:r>
          </a:p>
          <a:p>
            <a:r>
              <a:rPr lang="en-GB">
                <a:solidFill>
                  <a:srgbClr val="FFFFFF"/>
                </a:solidFill>
                <a:ea typeface="+mn-lt"/>
                <a:cs typeface="+mn-lt"/>
              </a:rPr>
              <a:t>2402706</a:t>
            </a:r>
            <a:endParaRPr lang="en-GB">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B8B24-ADE2-271B-7B2F-D23558E930C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Introduction</a:t>
            </a:r>
          </a:p>
        </p:txBody>
      </p:sp>
      <p:graphicFrame>
        <p:nvGraphicFramePr>
          <p:cNvPr id="5" name="Content Placeholder 2">
            <a:extLst>
              <a:ext uri="{FF2B5EF4-FFF2-40B4-BE49-F238E27FC236}">
                <a16:creationId xmlns:a16="http://schemas.microsoft.com/office/drawing/2014/main" id="{145D58F2-987B-DB21-F949-F60D5FC72E00}"/>
              </a:ext>
            </a:extLst>
          </p:cNvPr>
          <p:cNvGraphicFramePr>
            <a:graphicFrameLocks noGrp="1"/>
          </p:cNvGraphicFramePr>
          <p:nvPr>
            <p:ph idx="1"/>
            <p:extLst>
              <p:ext uri="{D42A27DB-BD31-4B8C-83A1-F6EECF244321}">
                <p14:modId xmlns:p14="http://schemas.microsoft.com/office/powerpoint/2010/main" val="85378405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1779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8C20C-FA2A-C1B8-3016-6EFBE04AE63C}"/>
              </a:ext>
            </a:extLst>
          </p:cNvPr>
          <p:cNvSpPr>
            <a:spLocks noGrp="1"/>
          </p:cNvSpPr>
          <p:nvPr>
            <p:ph type="title"/>
          </p:nvPr>
        </p:nvSpPr>
        <p:spPr>
          <a:xfrm>
            <a:off x="836679" y="723898"/>
            <a:ext cx="6002110" cy="1495425"/>
          </a:xfrm>
        </p:spPr>
        <p:txBody>
          <a:bodyPr>
            <a:normAutofit/>
          </a:bodyPr>
          <a:lstStyle/>
          <a:p>
            <a:r>
              <a:rPr lang="en-GB" sz="4000"/>
              <a:t>Why I selected this volunteering</a:t>
            </a:r>
          </a:p>
        </p:txBody>
      </p:sp>
      <p:sp>
        <p:nvSpPr>
          <p:cNvPr id="3" name="Content Placeholder 2">
            <a:extLst>
              <a:ext uri="{FF2B5EF4-FFF2-40B4-BE49-F238E27FC236}">
                <a16:creationId xmlns:a16="http://schemas.microsoft.com/office/drawing/2014/main" id="{1B88CDC0-E9F0-6A6A-1660-682BFA27ADE7}"/>
              </a:ext>
            </a:extLst>
          </p:cNvPr>
          <p:cNvSpPr>
            <a:spLocks noGrp="1"/>
          </p:cNvSpPr>
          <p:nvPr>
            <p:ph idx="1"/>
          </p:nvPr>
        </p:nvSpPr>
        <p:spPr>
          <a:xfrm>
            <a:off x="836680" y="2405067"/>
            <a:ext cx="6002110" cy="3729034"/>
          </a:xfrm>
        </p:spPr>
        <p:txBody>
          <a:bodyPr vert="horz" lIns="91440" tIns="45720" rIns="91440" bIns="45720" rtlCol="0">
            <a:normAutofit/>
          </a:bodyPr>
          <a:lstStyle/>
          <a:p>
            <a:pPr>
              <a:buNone/>
            </a:pPr>
            <a:r>
              <a:rPr lang="en-GB" sz="2000">
                <a:ea typeface="+mn-lt"/>
                <a:cs typeface="+mn-lt"/>
              </a:rPr>
              <a:t>I have chosen to volunteer with South Wales Police Support Volunteers because I believe it will provide me with crucial experience that will be highly transferable to my future career. I am eager to broaden my understanding of policing and community engagement, and I see this opportunity as an excellent way to develop both personally and professionally.</a:t>
            </a:r>
            <a:endParaRPr lang="en-GB" sz="2000"/>
          </a:p>
          <a:p>
            <a:pPr>
              <a:buNone/>
            </a:pPr>
            <a:endParaRPr lang="en-GB" sz="2000"/>
          </a:p>
          <a:p>
            <a:pPr>
              <a:buNone/>
            </a:pPr>
            <a:endParaRPr lang="en-GB" sz="2000"/>
          </a:p>
          <a:p>
            <a:pPr>
              <a:buNone/>
            </a:pPr>
            <a:endParaRPr lang="en-GB" sz="2000"/>
          </a:p>
          <a:p>
            <a:pPr>
              <a:buNone/>
            </a:pPr>
            <a:endParaRPr lang="en-GB" sz="2000"/>
          </a:p>
          <a:p>
            <a:pPr>
              <a:buNone/>
            </a:pPr>
            <a:endParaRPr lang="en-GB" sz="2000"/>
          </a:p>
          <a:p>
            <a:pPr>
              <a:buNone/>
            </a:pPr>
            <a:endParaRPr lang="en-GB" sz="2000"/>
          </a:p>
          <a:p>
            <a:pPr marL="0" indent="0">
              <a:buNone/>
            </a:pPr>
            <a:endParaRPr lang="en-GB" sz="2000"/>
          </a:p>
        </p:txBody>
      </p:sp>
      <p:pic>
        <p:nvPicPr>
          <p:cNvPr id="4" name="Picture 3" descr="Police Support Volunteers |">
            <a:extLst>
              <a:ext uri="{FF2B5EF4-FFF2-40B4-BE49-F238E27FC236}">
                <a16:creationId xmlns:a16="http://schemas.microsoft.com/office/drawing/2014/main" id="{A738AE40-33F1-6829-E5DF-D5651BF43F04}"/>
              </a:ext>
            </a:extLst>
          </p:cNvPr>
          <p:cNvPicPr>
            <a:picLocks noChangeAspect="1"/>
          </p:cNvPicPr>
          <p:nvPr/>
        </p:nvPicPr>
        <p:blipFill>
          <a:blip r:embed="rId3"/>
          <a:srcRect r="2935"/>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1311111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C0F23-4E33-8924-F6DA-D9B576DC2672}"/>
              </a:ext>
            </a:extLst>
          </p:cNvPr>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kern="1200">
                <a:solidFill>
                  <a:schemeClr val="tx1"/>
                </a:solidFill>
                <a:latin typeface="+mj-lt"/>
                <a:ea typeface="+mj-ea"/>
                <a:cs typeface="+mj-cs"/>
              </a:rPr>
              <a:t>How it benefits me?</a:t>
            </a:r>
          </a:p>
        </p:txBody>
      </p:sp>
      <p:sp>
        <p:nvSpPr>
          <p:cNvPr id="3" name="Content Placeholder 2">
            <a:extLst>
              <a:ext uri="{FF2B5EF4-FFF2-40B4-BE49-F238E27FC236}">
                <a16:creationId xmlns:a16="http://schemas.microsoft.com/office/drawing/2014/main" id="{43C8A792-8E7C-9474-779D-606BBFD5E3CC}"/>
              </a:ext>
            </a:extLst>
          </p:cNvPr>
          <p:cNvSpPr>
            <a:spLocks noGrp="1"/>
          </p:cNvSpPr>
          <p:nvPr>
            <p:ph idx="1"/>
          </p:nvPr>
        </p:nvSpPr>
        <p:spPr>
          <a:xfrm>
            <a:off x="838200" y="2398626"/>
            <a:ext cx="5158427" cy="3730460"/>
          </a:xfrm>
        </p:spPr>
        <p:txBody>
          <a:bodyPr vert="horz" lIns="91440" tIns="45720" rIns="91440" bIns="45720" rtlCol="0">
            <a:normAutofit/>
          </a:bodyPr>
          <a:lstStyle/>
          <a:p>
            <a:pPr marL="0"/>
            <a:endParaRPr lang="en-US" sz="2000"/>
          </a:p>
          <a:p>
            <a:endParaRPr lang="en-US" sz="2000"/>
          </a:p>
          <a:p>
            <a:endParaRPr lang="en-US" sz="2000"/>
          </a:p>
        </p:txBody>
      </p:sp>
      <p:sp>
        <p:nvSpPr>
          <p:cNvPr id="4" name="TextBox 3">
            <a:extLst>
              <a:ext uri="{FF2B5EF4-FFF2-40B4-BE49-F238E27FC236}">
                <a16:creationId xmlns:a16="http://schemas.microsoft.com/office/drawing/2014/main" id="{F2669DF8-8C40-C12D-E529-19CCA0B7C4F8}"/>
              </a:ext>
            </a:extLst>
          </p:cNvPr>
          <p:cNvSpPr txBox="1"/>
          <p:nvPr/>
        </p:nvSpPr>
        <p:spPr>
          <a:xfrm>
            <a:off x="6189154" y="2398626"/>
            <a:ext cx="5164645" cy="373046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90000"/>
              </a:lnSpc>
              <a:spcAft>
                <a:spcPts val="600"/>
              </a:spcAft>
              <a:buFont typeface="Arial" panose="020B0604020202020204" pitchFamily="34" charset="0"/>
              <a:buChar char="•"/>
            </a:pPr>
            <a:r>
              <a:rPr lang="en-US" sz="1400"/>
              <a:t>make a positive difference to people's lives</a:t>
            </a:r>
          </a:p>
          <a:p>
            <a:pPr marL="228600" indent="-228600">
              <a:lnSpc>
                <a:spcPct val="90000"/>
              </a:lnSpc>
              <a:spcAft>
                <a:spcPts val="600"/>
              </a:spcAft>
              <a:buFont typeface="Arial" panose="020B0604020202020204" pitchFamily="34" charset="0"/>
              <a:buChar char="•"/>
            </a:pPr>
            <a:r>
              <a:rPr lang="en-US" sz="1400"/>
              <a:t>improve self-esteem, confidence and wellbeing</a:t>
            </a:r>
          </a:p>
          <a:p>
            <a:pPr marL="228600" indent="-228600">
              <a:lnSpc>
                <a:spcPct val="90000"/>
              </a:lnSpc>
              <a:spcAft>
                <a:spcPts val="600"/>
              </a:spcAft>
              <a:buFont typeface="Arial" panose="020B0604020202020204" pitchFamily="34" charset="0"/>
              <a:buChar char="•"/>
            </a:pPr>
            <a:r>
              <a:rPr lang="en-US" sz="1400"/>
              <a:t>gain invaluable work experience</a:t>
            </a:r>
          </a:p>
          <a:p>
            <a:pPr marL="228600" indent="-228600">
              <a:lnSpc>
                <a:spcPct val="90000"/>
              </a:lnSpc>
              <a:spcAft>
                <a:spcPts val="600"/>
              </a:spcAft>
              <a:buFont typeface="Arial" panose="020B0604020202020204" pitchFamily="34" charset="0"/>
              <a:buChar char="•"/>
            </a:pPr>
            <a:r>
              <a:rPr lang="en-US" sz="1400"/>
              <a:t>receive high-quality training and develop new skills</a:t>
            </a:r>
          </a:p>
          <a:p>
            <a:pPr marL="228600" indent="-228600">
              <a:lnSpc>
                <a:spcPct val="90000"/>
              </a:lnSpc>
              <a:spcAft>
                <a:spcPts val="600"/>
              </a:spcAft>
              <a:buFont typeface="Arial" panose="020B0604020202020204" pitchFamily="34" charset="0"/>
              <a:buChar char="•"/>
            </a:pPr>
            <a:r>
              <a:rPr lang="en-US" sz="1400"/>
              <a:t>use existing skills and knowledge to benefit the local community</a:t>
            </a:r>
          </a:p>
          <a:p>
            <a:pPr marL="228600" indent="-228600">
              <a:lnSpc>
                <a:spcPct val="90000"/>
              </a:lnSpc>
              <a:spcAft>
                <a:spcPts val="600"/>
              </a:spcAft>
              <a:buFont typeface="Arial" panose="020B0604020202020204" pitchFamily="34" charset="0"/>
              <a:buChar char="•"/>
            </a:pPr>
            <a:r>
              <a:rPr lang="en-US" sz="1400"/>
              <a:t>meet new people from a range of backgrounds</a:t>
            </a:r>
          </a:p>
          <a:p>
            <a:pPr marL="228600" indent="-228600">
              <a:lnSpc>
                <a:spcPct val="90000"/>
              </a:lnSpc>
              <a:spcAft>
                <a:spcPts val="600"/>
              </a:spcAft>
              <a:buFont typeface="Arial" panose="020B0604020202020204" pitchFamily="34" charset="0"/>
              <a:buChar char="•"/>
            </a:pPr>
            <a:r>
              <a:rPr lang="en-US" sz="1400"/>
              <a:t>feel valued and part of a team</a:t>
            </a:r>
          </a:p>
          <a:p>
            <a:pPr marL="228600" indent="-228600">
              <a:lnSpc>
                <a:spcPct val="90000"/>
              </a:lnSpc>
              <a:spcAft>
                <a:spcPts val="600"/>
              </a:spcAft>
              <a:buFont typeface="Arial" panose="020B0604020202020204" pitchFamily="34" charset="0"/>
              <a:buChar char="•"/>
            </a:pPr>
            <a:r>
              <a:rPr lang="en-US" sz="1400"/>
              <a:t>change the way things work for the better</a:t>
            </a:r>
          </a:p>
          <a:p>
            <a:pPr marL="228600" indent="-228600">
              <a:lnSpc>
                <a:spcPct val="90000"/>
              </a:lnSpc>
              <a:spcAft>
                <a:spcPts val="600"/>
              </a:spcAft>
              <a:buFont typeface="Arial" panose="020B0604020202020204" pitchFamily="34" charset="0"/>
              <a:buChar char="•"/>
            </a:pPr>
            <a:endParaRPr lang="en-US" sz="1400"/>
          </a:p>
          <a:p>
            <a:pPr marL="228600" indent="-228600">
              <a:lnSpc>
                <a:spcPct val="90000"/>
              </a:lnSpc>
              <a:spcAft>
                <a:spcPts val="600"/>
              </a:spcAft>
              <a:buFont typeface="Arial" panose="020B0604020202020204" pitchFamily="34" charset="0"/>
              <a:buChar char="•"/>
            </a:pPr>
            <a:endParaRPr lang="en-US" sz="1400"/>
          </a:p>
          <a:p>
            <a:pPr marL="228600"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(Citizens Advice, 2015)</a:t>
            </a:r>
          </a:p>
          <a:p>
            <a:pPr indent="-228600">
              <a:lnSpc>
                <a:spcPct val="90000"/>
              </a:lnSpc>
              <a:spcAft>
                <a:spcPts val="600"/>
              </a:spcAft>
              <a:buFont typeface="Arial" panose="020B0604020202020204" pitchFamily="34" charset="0"/>
              <a:buChar char="•"/>
            </a:pPr>
            <a:endParaRPr lang="en-US" sz="1400"/>
          </a:p>
        </p:txBody>
      </p:sp>
      <p:pic>
        <p:nvPicPr>
          <p:cNvPr id="6" name="Picture 5" descr="UK's most powerful police patrol cars used across the country including  'unusual' hot estate &amp; even a super-fast Tesla">
            <a:extLst>
              <a:ext uri="{FF2B5EF4-FFF2-40B4-BE49-F238E27FC236}">
                <a16:creationId xmlns:a16="http://schemas.microsoft.com/office/drawing/2014/main" id="{7A9F41A0-C34E-6D73-C73B-A7727D8B557B}"/>
              </a:ext>
            </a:extLst>
          </p:cNvPr>
          <p:cNvPicPr>
            <a:picLocks noChangeAspect="1"/>
          </p:cNvPicPr>
          <p:nvPr/>
        </p:nvPicPr>
        <p:blipFill>
          <a:blip r:embed="rId3"/>
          <a:stretch>
            <a:fillRect/>
          </a:stretch>
        </p:blipFill>
        <p:spPr>
          <a:xfrm>
            <a:off x="1388853" y="1999164"/>
            <a:ext cx="4065915" cy="3161598"/>
          </a:xfrm>
          <a:prstGeom prst="rect">
            <a:avLst/>
          </a:prstGeom>
        </p:spPr>
      </p:pic>
    </p:spTree>
    <p:extLst>
      <p:ext uri="{BB962C8B-B14F-4D97-AF65-F5344CB8AC3E}">
        <p14:creationId xmlns:p14="http://schemas.microsoft.com/office/powerpoint/2010/main" val="3110541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76B98E-C99F-B6D2-1268-23182DF0BE5B}"/>
              </a:ext>
            </a:extLst>
          </p:cNvPr>
          <p:cNvSpPr>
            <a:spLocks noGrp="1"/>
          </p:cNvSpPr>
          <p:nvPr>
            <p:ph type="title"/>
          </p:nvPr>
        </p:nvSpPr>
        <p:spPr>
          <a:xfrm>
            <a:off x="761800" y="762001"/>
            <a:ext cx="5334197" cy="1708242"/>
          </a:xfrm>
        </p:spPr>
        <p:txBody>
          <a:bodyPr anchor="ctr">
            <a:normAutofit/>
          </a:bodyPr>
          <a:lstStyle/>
          <a:p>
            <a:r>
              <a:rPr lang="en-GB" sz="4000"/>
              <a:t>Conclusion </a:t>
            </a:r>
          </a:p>
        </p:txBody>
      </p:sp>
      <p:sp>
        <p:nvSpPr>
          <p:cNvPr id="3" name="Content Placeholder 2">
            <a:extLst>
              <a:ext uri="{FF2B5EF4-FFF2-40B4-BE49-F238E27FC236}">
                <a16:creationId xmlns:a16="http://schemas.microsoft.com/office/drawing/2014/main" id="{A6C4763B-2086-2DB8-667F-DF442079B22D}"/>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a:ea typeface="+mn-lt"/>
                <a:cs typeface="+mn-lt"/>
              </a:rPr>
              <a:t>In conclusion, I chose this volunteering opportunity because it matches closely with the route I want my future studies and career to go. It allows me the chance to build vital skills, gain real-world insight into the work, and grow confidence in a professional atmosphere. Even though I haven't finished the placement yet, I think it will help me develop both intellectually and personally and give me a better idea of the kind of work I want to do in the future. Overall, this chance is a significant step in preparing myself for the career pathway I am looking for.</a:t>
            </a:r>
            <a:endParaRPr lang="en-US" sz="2000">
              <a:ea typeface="+mn-lt"/>
              <a:cs typeface="+mn-lt"/>
            </a:endParaRPr>
          </a:p>
        </p:txBody>
      </p:sp>
      <p:pic>
        <p:nvPicPr>
          <p:cNvPr id="5" name="Picture 4" descr="Hands holding each other's wrists and interlinked to form a circle">
            <a:extLst>
              <a:ext uri="{FF2B5EF4-FFF2-40B4-BE49-F238E27FC236}">
                <a16:creationId xmlns:a16="http://schemas.microsoft.com/office/drawing/2014/main" id="{CA56440F-D867-1E6E-2251-99FA244DC296}"/>
              </a:ext>
            </a:extLst>
          </p:cNvPr>
          <p:cNvPicPr>
            <a:picLocks noChangeAspect="1"/>
          </p:cNvPicPr>
          <p:nvPr/>
        </p:nvPicPr>
        <p:blipFill>
          <a:blip r:embed="rId2"/>
          <a:srcRect l="23424" r="24815"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49313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56241-9B62-0DC1-6106-18F28DA718A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9548B23-5CF8-4745-A04F-064132A414DE}"/>
              </a:ext>
            </a:extLst>
          </p:cNvPr>
          <p:cNvSpPr>
            <a:spLocks noGrp="1"/>
          </p:cNvSpPr>
          <p:nvPr>
            <p:ph idx="1"/>
          </p:nvPr>
        </p:nvSpPr>
        <p:spPr/>
        <p:txBody>
          <a:bodyPr vert="horz" lIns="91440" tIns="45720" rIns="91440" bIns="45720" rtlCol="0" anchor="t">
            <a:normAutofit/>
          </a:bodyPr>
          <a:lstStyle/>
          <a:p>
            <a:pPr>
              <a:buNone/>
            </a:pPr>
            <a:r>
              <a:rPr lang="en-GB" sz="1800" dirty="0">
                <a:ea typeface="+mn-lt"/>
                <a:cs typeface="+mn-lt"/>
              </a:rPr>
              <a:t>South Wales Police (no date) </a:t>
            </a:r>
            <a:r>
              <a:rPr lang="en-GB" sz="1800" i="1" dirty="0">
                <a:ea typeface="+mn-lt"/>
                <a:cs typeface="+mn-lt"/>
              </a:rPr>
              <a:t>Police Support Volunteers</a:t>
            </a:r>
            <a:r>
              <a:rPr lang="en-GB" sz="1800" dirty="0">
                <a:ea typeface="+mn-lt"/>
                <a:cs typeface="+mn-lt"/>
              </a:rPr>
              <a:t>. Available at: </a:t>
            </a:r>
            <a:r>
              <a:rPr lang="en-GB" sz="1800" dirty="0">
                <a:ea typeface="+mn-lt"/>
                <a:cs typeface="+mn-lt"/>
                <a:hlinkClick r:id="rId2"/>
              </a:rPr>
              <a:t>https://www.south-wales.police.uk/police-forces</a:t>
            </a:r>
            <a:r>
              <a:rPr lang="en-GB" sz="1800" dirty="0">
                <a:latin typeface="Aptos Display"/>
                <a:ea typeface="+mn-lt"/>
                <a:cs typeface="+mn-lt"/>
                <a:hlinkClick r:id="rId2"/>
              </a:rPr>
              <a:t>/south-wales-police/areas/careers/careers/volunteers-and-special-constables/police-support-volunteers/</a:t>
            </a:r>
            <a:r>
              <a:rPr lang="en-GB" sz="1800" dirty="0">
                <a:latin typeface="Aptos Display"/>
                <a:ea typeface="+mn-lt"/>
                <a:cs typeface="+mn-lt"/>
              </a:rPr>
              <a:t> (Accessed: 3rd December 2025).</a:t>
            </a:r>
            <a:endParaRPr lang="en-GB" sz="1800" dirty="0">
              <a:latin typeface="Aptos Display"/>
            </a:endParaRPr>
          </a:p>
          <a:p>
            <a:pPr>
              <a:buNone/>
            </a:pPr>
            <a:r>
              <a:rPr lang="en-GB" sz="1800" dirty="0">
                <a:latin typeface="Aptos Display"/>
                <a:ea typeface="Calibri"/>
                <a:cs typeface="Calibri"/>
              </a:rPr>
              <a:t>Citizens Advice. (2015). </a:t>
            </a:r>
            <a:r>
              <a:rPr lang="en-GB" sz="1800" i="1" dirty="0">
                <a:latin typeface="Aptos Display"/>
                <a:ea typeface="Calibri"/>
                <a:cs typeface="Calibri"/>
              </a:rPr>
              <a:t>Understanding the benefits of volunteering</a:t>
            </a:r>
            <a:r>
              <a:rPr lang="en-GB" sz="1800" dirty="0">
                <a:latin typeface="Aptos Display"/>
                <a:ea typeface="Calibri"/>
                <a:cs typeface="Calibri"/>
              </a:rPr>
              <a:t>.  Available at: </a:t>
            </a:r>
            <a:r>
              <a:rPr lang="en-GB" sz="1800" dirty="0">
                <a:latin typeface="Aptos Display"/>
                <a:ea typeface="Calibri"/>
                <a:cs typeface="Calibri"/>
                <a:hlinkClick r:id="rId3"/>
              </a:rPr>
              <a:t>https://www.citizensadvice.org.uk/about-us/information/understanding-the-benefits-of-volunteering/</a:t>
            </a:r>
            <a:r>
              <a:rPr lang="en-GB" sz="1800" dirty="0">
                <a:latin typeface="Aptos Display"/>
                <a:ea typeface="Calibri"/>
                <a:cs typeface="Calibri"/>
              </a:rPr>
              <a:t> (Accessed:3rd December 2025)</a:t>
            </a:r>
          </a:p>
          <a:p>
            <a:pPr>
              <a:buNone/>
            </a:pPr>
            <a:r>
              <a:rPr lang="en-GB" sz="1800" dirty="0">
                <a:latin typeface="Calibri"/>
                <a:ea typeface="Calibri"/>
                <a:cs typeface="Calibri"/>
              </a:rPr>
              <a:t>‌</a:t>
            </a:r>
            <a:endParaRPr lang="en-GB" dirty="0"/>
          </a:p>
          <a:p>
            <a:pPr>
              <a:buNone/>
            </a:pPr>
            <a:endParaRPr lang="en-GB" sz="1800" dirty="0"/>
          </a:p>
          <a:p>
            <a:pPr>
              <a:buNone/>
            </a:pPr>
            <a:endParaRPr lang="en-GB" dirty="0"/>
          </a:p>
          <a:p>
            <a:pPr marL="0" indent="0">
              <a:buNone/>
            </a:pPr>
            <a:endParaRPr lang="en-GB" dirty="0"/>
          </a:p>
        </p:txBody>
      </p:sp>
    </p:spTree>
    <p:extLst>
      <p:ext uri="{BB962C8B-B14F-4D97-AF65-F5344CB8AC3E}">
        <p14:creationId xmlns:p14="http://schemas.microsoft.com/office/powerpoint/2010/main" val="2011991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image of hands applauding">
            <a:extLst>
              <a:ext uri="{FF2B5EF4-FFF2-40B4-BE49-F238E27FC236}">
                <a16:creationId xmlns:a16="http://schemas.microsoft.com/office/drawing/2014/main" id="{ECF130C2-07E1-2A84-0110-146A821174D2}"/>
              </a:ext>
            </a:extLst>
          </p:cNvPr>
          <p:cNvPicPr>
            <a:picLocks noChangeAspect="1"/>
          </p:cNvPicPr>
          <p:nvPr/>
        </p:nvPicPr>
        <p:blipFill>
          <a:blip r:embed="rId2">
            <a:alphaModFix amt="50000"/>
          </a:blip>
          <a:srcRect r="-2" b="15726"/>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3BAB03FE-A11E-7000-F9E6-3DA88AB1E23F}"/>
              </a:ext>
            </a:extLst>
          </p:cNvPr>
          <p:cNvSpPr>
            <a:spLocks noGrp="1"/>
          </p:cNvSpPr>
          <p:nvPr>
            <p:ph type="ctrTitle"/>
          </p:nvPr>
        </p:nvSpPr>
        <p:spPr>
          <a:xfrm>
            <a:off x="1524000" y="1122362"/>
            <a:ext cx="9144000" cy="2900518"/>
          </a:xfrm>
        </p:spPr>
        <p:txBody>
          <a:bodyPr>
            <a:normAutofit/>
          </a:bodyPr>
          <a:lstStyle/>
          <a:p>
            <a:r>
              <a:rPr lang="en-GB">
                <a:solidFill>
                  <a:srgbClr val="FFFFFF"/>
                </a:solidFill>
              </a:rPr>
              <a:t>Thank you for listening </a:t>
            </a:r>
          </a:p>
        </p:txBody>
      </p:sp>
      <p:sp>
        <p:nvSpPr>
          <p:cNvPr id="3" name="Subtitle 2">
            <a:extLst>
              <a:ext uri="{FF2B5EF4-FFF2-40B4-BE49-F238E27FC236}">
                <a16:creationId xmlns:a16="http://schemas.microsoft.com/office/drawing/2014/main" id="{6EFCE6C7-72DA-93D3-B31D-1AF5F738C005}"/>
              </a:ext>
            </a:extLst>
          </p:cNvPr>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rPr>
              <a:t>Do you have any questions?</a:t>
            </a:r>
          </a:p>
        </p:txBody>
      </p:sp>
    </p:spTree>
    <p:extLst>
      <p:ext uri="{BB962C8B-B14F-4D97-AF65-F5344CB8AC3E}">
        <p14:creationId xmlns:p14="http://schemas.microsoft.com/office/powerpoint/2010/main" val="418669147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3</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Gateway to employment</vt:lpstr>
      <vt:lpstr>Introduction</vt:lpstr>
      <vt:lpstr>Why I selected this volunteering</vt:lpstr>
      <vt:lpstr>How it benefits me?</vt:lpstr>
      <vt:lpstr>Conclusion </vt:lpstr>
      <vt:lpstr>Reference list </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176</cp:revision>
  <dcterms:created xsi:type="dcterms:W3CDTF">2025-12-03T13:16:38Z</dcterms:created>
  <dcterms:modified xsi:type="dcterms:W3CDTF">2025-12-03T15:20:03Z</dcterms:modified>
</cp:coreProperties>
</file>