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45"/>
  </p:notesMasterIdLst>
  <p:sldIdLst>
    <p:sldId id="887" r:id="rId5"/>
    <p:sldId id="888" r:id="rId6"/>
    <p:sldId id="872" r:id="rId7"/>
    <p:sldId id="530" r:id="rId8"/>
    <p:sldId id="344" r:id="rId9"/>
    <p:sldId id="556" r:id="rId10"/>
    <p:sldId id="889" r:id="rId11"/>
    <p:sldId id="891" r:id="rId12"/>
    <p:sldId id="537" r:id="rId13"/>
    <p:sldId id="533" r:id="rId14"/>
    <p:sldId id="531" r:id="rId15"/>
    <p:sldId id="292" r:id="rId16"/>
    <p:sldId id="294" r:id="rId17"/>
    <p:sldId id="411" r:id="rId18"/>
    <p:sldId id="382" r:id="rId19"/>
    <p:sldId id="399" r:id="rId20"/>
    <p:sldId id="400" r:id="rId21"/>
    <p:sldId id="360" r:id="rId22"/>
    <p:sldId id="271" r:id="rId23"/>
    <p:sldId id="368" r:id="rId24"/>
    <p:sldId id="555" r:id="rId25"/>
    <p:sldId id="396" r:id="rId26"/>
    <p:sldId id="278" r:id="rId27"/>
    <p:sldId id="410" r:id="rId28"/>
    <p:sldId id="406" r:id="rId29"/>
    <p:sldId id="539" r:id="rId30"/>
    <p:sldId id="538" r:id="rId31"/>
    <p:sldId id="386" r:id="rId32"/>
    <p:sldId id="534" r:id="rId33"/>
    <p:sldId id="338" r:id="rId34"/>
    <p:sldId id="536" r:id="rId35"/>
    <p:sldId id="883" r:id="rId36"/>
    <p:sldId id="884" r:id="rId37"/>
    <p:sldId id="289" r:id="rId38"/>
    <p:sldId id="290" r:id="rId39"/>
    <p:sldId id="343" r:id="rId40"/>
    <p:sldId id="885" r:id="rId41"/>
    <p:sldId id="886" r:id="rId42"/>
    <p:sldId id="306" r:id="rId43"/>
    <p:sldId id="346" r:id="rId44"/>
  </p:sldIdLst>
  <p:sldSz cx="12192000" cy="6858000"/>
  <p:notesSz cx="6858000" cy="1057275"/>
  <p:defaultTextStyle>
    <a:defPPr>
      <a:defRPr lang="en-GB"/>
    </a:defPPr>
    <a:lvl1pPr marL="0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57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36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14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92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70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249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428" algn="l" defTabSz="91435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87"/>
            <p14:sldId id="888"/>
            <p14:sldId id="872"/>
            <p14:sldId id="530"/>
            <p14:sldId id="344"/>
            <p14:sldId id="556"/>
            <p14:sldId id="889"/>
            <p14:sldId id="891"/>
            <p14:sldId id="537"/>
            <p14:sldId id="533"/>
            <p14:sldId id="531"/>
            <p14:sldId id="292"/>
            <p14:sldId id="294"/>
            <p14:sldId id="411"/>
            <p14:sldId id="382"/>
            <p14:sldId id="399"/>
            <p14:sldId id="400"/>
            <p14:sldId id="360"/>
            <p14:sldId id="271"/>
            <p14:sldId id="368"/>
            <p14:sldId id="555"/>
            <p14:sldId id="396"/>
            <p14:sldId id="278"/>
            <p14:sldId id="410"/>
            <p14:sldId id="406"/>
            <p14:sldId id="539"/>
            <p14:sldId id="538"/>
            <p14:sldId id="386"/>
            <p14:sldId id="534"/>
            <p14:sldId id="338"/>
            <p14:sldId id="536"/>
            <p14:sldId id="883"/>
            <p14:sldId id="884"/>
            <p14:sldId id="289"/>
            <p14:sldId id="290"/>
            <p14:sldId id="343"/>
            <p14:sldId id="885"/>
            <p14:sldId id="886"/>
            <p14:sldId id="306"/>
            <p14:sldId id="34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59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0F9E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89A545-E526-40FE-905E-0A32B74657CC}" v="6" dt="2026-10-12T14:36:31.6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65" y="317"/>
      </p:cViewPr>
      <p:guideLst>
        <p:guide orient="horz" pos="2160"/>
        <p:guide pos="597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3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custSel addSld delSld modSld sldOrd modSection">
      <pc:chgData name="James Williams" userId="c957a50b-491f-4d94-b4bc-52aca3e2340d" providerId="ADAL" clId="{C5B620D8-DD12-4AC3-A523-41D5E143FF4F}" dt="2026-10-12T14:36:58.869" v="1231" actId="1076"/>
      <pc:docMkLst>
        <pc:docMk/>
      </pc:docMkLst>
      <pc:sldChg chg="addSp modSp mod">
        <pc:chgData name="James Williams" userId="c957a50b-491f-4d94-b4bc-52aca3e2340d" providerId="ADAL" clId="{C5B620D8-DD12-4AC3-A523-41D5E143FF4F}" dt="2026-10-08T15:44:41.527" v="150" actId="20577"/>
        <pc:sldMkLst>
          <pc:docMk/>
          <pc:sldMk cId="4229345940" sldId="271"/>
        </pc:sldMkLst>
        <pc:spChg chg="mod">
          <ac:chgData name="James Williams" userId="c957a50b-491f-4d94-b4bc-52aca3e2340d" providerId="ADAL" clId="{C5B620D8-DD12-4AC3-A523-41D5E143FF4F}" dt="2026-10-08T15:44:34.406" v="147" actId="1076"/>
          <ac:spMkLst>
            <pc:docMk/>
            <pc:sldMk cId="4229345940" sldId="271"/>
            <ac:spMk id="2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4:41.527" v="150" actId="20577"/>
          <ac:spMkLst>
            <pc:docMk/>
            <pc:sldMk cId="4229345940" sldId="271"/>
            <ac:spMk id="3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4:30.448" v="145"/>
          <ac:spMkLst>
            <pc:docMk/>
            <pc:sldMk cId="4229345940" sldId="271"/>
            <ac:spMk id="5" creationId="{491DF23F-9CBE-FF66-3D4C-37A1C5B7611C}"/>
          </ac:spMkLst>
        </pc:spChg>
        <pc:spChg chg="mod">
          <ac:chgData name="James Williams" userId="c957a50b-491f-4d94-b4bc-52aca3e2340d" providerId="ADAL" clId="{C5B620D8-DD12-4AC3-A523-41D5E143FF4F}" dt="2026-10-08T15:44:30.448" v="145"/>
          <ac:spMkLst>
            <pc:docMk/>
            <pc:sldMk cId="4229345940" sldId="271"/>
            <ac:spMk id="6" creationId="{BE3C4CC9-B337-A06A-3710-5CB4A511F0F4}"/>
          </ac:spMkLst>
        </pc:spChg>
        <pc:spChg chg="mod">
          <ac:chgData name="James Williams" userId="c957a50b-491f-4d94-b4bc-52aca3e2340d" providerId="ADAL" clId="{C5B620D8-DD12-4AC3-A523-41D5E143FF4F}" dt="2026-10-08T15:44:30.448" v="145"/>
          <ac:spMkLst>
            <pc:docMk/>
            <pc:sldMk cId="4229345940" sldId="271"/>
            <ac:spMk id="7" creationId="{3DE5455E-DE5D-CB0D-9BCD-0883AD57D13B}"/>
          </ac:spMkLst>
        </pc:spChg>
        <pc:grpChg chg="add mod">
          <ac:chgData name="James Williams" userId="c957a50b-491f-4d94-b4bc-52aca3e2340d" providerId="ADAL" clId="{C5B620D8-DD12-4AC3-A523-41D5E143FF4F}" dt="2026-10-08T15:44:32.155" v="146" actId="1076"/>
          <ac:grpSpMkLst>
            <pc:docMk/>
            <pc:sldMk cId="4229345940" sldId="271"/>
            <ac:grpSpMk id="4" creationId="{3EA71426-FF21-DD28-4BC7-3093A2B422D0}"/>
          </ac:grpSpMkLst>
        </pc:grpChg>
      </pc:sldChg>
      <pc:sldChg chg="addSp modSp mod setBg">
        <pc:chgData name="James Williams" userId="c957a50b-491f-4d94-b4bc-52aca3e2340d" providerId="ADAL" clId="{C5B620D8-DD12-4AC3-A523-41D5E143FF4F}" dt="2026-10-08T15:57:00.729" v="574" actId="1076"/>
        <pc:sldMkLst>
          <pc:docMk/>
          <pc:sldMk cId="425656128" sldId="278"/>
        </pc:sldMkLst>
        <pc:spChg chg="mod ord">
          <ac:chgData name="James Williams" userId="c957a50b-491f-4d94-b4bc-52aca3e2340d" providerId="ADAL" clId="{C5B620D8-DD12-4AC3-A523-41D5E143FF4F}" dt="2026-10-08T15:57:00.729" v="574" actId="1076"/>
          <ac:spMkLst>
            <pc:docMk/>
            <pc:sldMk cId="425656128" sldId="278"/>
            <ac:spMk id="4" creationId="{00000000-0000-0000-0000-000000000000}"/>
          </ac:spMkLst>
        </pc:spChg>
        <pc:spChg chg="add">
          <ac:chgData name="James Williams" userId="c957a50b-491f-4d94-b4bc-52aca3e2340d" providerId="ADAL" clId="{C5B620D8-DD12-4AC3-A523-41D5E143FF4F}" dt="2026-10-08T15:56:22.893" v="568" actId="26606"/>
          <ac:spMkLst>
            <pc:docMk/>
            <pc:sldMk cId="425656128" sldId="278"/>
            <ac:spMk id="9" creationId="{71B2258F-86CA-4D4D-8270-BC05FCDEBFB3}"/>
          </ac:spMkLst>
        </pc:spChg>
        <pc:picChg chg="add mod">
          <ac:chgData name="James Williams" userId="c957a50b-491f-4d94-b4bc-52aca3e2340d" providerId="ADAL" clId="{C5B620D8-DD12-4AC3-A523-41D5E143FF4F}" dt="2026-10-08T15:56:54.895" v="573" actId="1076"/>
          <ac:picMkLst>
            <pc:docMk/>
            <pc:sldMk cId="425656128" sldId="278"/>
            <ac:picMk id="3" creationId="{52731A12-4B77-5F1E-49C2-09FEBE2D5241}"/>
          </ac:picMkLst>
        </pc:picChg>
      </pc:sldChg>
      <pc:sldChg chg="addSp modSp mod">
        <pc:chgData name="James Williams" userId="c957a50b-491f-4d94-b4bc-52aca3e2340d" providerId="ADAL" clId="{C5B620D8-DD12-4AC3-A523-41D5E143FF4F}" dt="2026-10-08T15:39:25.599" v="80" actId="20577"/>
        <pc:sldMkLst>
          <pc:docMk/>
          <pc:sldMk cId="1384993253" sldId="292"/>
        </pc:sldMkLst>
        <pc:spChg chg="mod">
          <ac:chgData name="James Williams" userId="c957a50b-491f-4d94-b4bc-52aca3e2340d" providerId="ADAL" clId="{C5B620D8-DD12-4AC3-A523-41D5E143FF4F}" dt="2026-10-08T15:39:12.536" v="76" actId="1076"/>
          <ac:spMkLst>
            <pc:docMk/>
            <pc:sldMk cId="1384993253" sldId="292"/>
            <ac:spMk id="2" creationId="{396C8A7F-6A85-4189-BFB6-3883AB0E8A7A}"/>
          </ac:spMkLst>
        </pc:spChg>
        <pc:spChg chg="mod">
          <ac:chgData name="James Williams" userId="c957a50b-491f-4d94-b4bc-52aca3e2340d" providerId="ADAL" clId="{C5B620D8-DD12-4AC3-A523-41D5E143FF4F}" dt="2026-10-08T15:39:25.599" v="80" actId="20577"/>
          <ac:spMkLst>
            <pc:docMk/>
            <pc:sldMk cId="1384993253" sldId="292"/>
            <ac:spMk id="3" creationId="{6991AC4D-7A46-4215-8D31-C6EE59FD1C46}"/>
          </ac:spMkLst>
        </pc:spChg>
        <pc:spChg chg="mod">
          <ac:chgData name="James Williams" userId="c957a50b-491f-4d94-b4bc-52aca3e2340d" providerId="ADAL" clId="{C5B620D8-DD12-4AC3-A523-41D5E143FF4F}" dt="2026-10-08T15:39:05.579" v="74"/>
          <ac:spMkLst>
            <pc:docMk/>
            <pc:sldMk cId="1384993253" sldId="292"/>
            <ac:spMk id="6" creationId="{74D30976-1D4D-F3A4-42F1-12F12FB697A8}"/>
          </ac:spMkLst>
        </pc:spChg>
        <pc:spChg chg="mod">
          <ac:chgData name="James Williams" userId="c957a50b-491f-4d94-b4bc-52aca3e2340d" providerId="ADAL" clId="{C5B620D8-DD12-4AC3-A523-41D5E143FF4F}" dt="2026-10-08T15:39:05.579" v="74"/>
          <ac:spMkLst>
            <pc:docMk/>
            <pc:sldMk cId="1384993253" sldId="292"/>
            <ac:spMk id="7" creationId="{F257FB7F-054E-E0D2-5F2E-3ADD009EBE2F}"/>
          </ac:spMkLst>
        </pc:spChg>
        <pc:spChg chg="mod">
          <ac:chgData name="James Williams" userId="c957a50b-491f-4d94-b4bc-52aca3e2340d" providerId="ADAL" clId="{C5B620D8-DD12-4AC3-A523-41D5E143FF4F}" dt="2026-10-08T15:39:05.579" v="74"/>
          <ac:spMkLst>
            <pc:docMk/>
            <pc:sldMk cId="1384993253" sldId="292"/>
            <ac:spMk id="8" creationId="{704358C9-5EAC-AF04-B387-FEDE6BBECC9B}"/>
          </ac:spMkLst>
        </pc:spChg>
        <pc:grpChg chg="add mod">
          <ac:chgData name="James Williams" userId="c957a50b-491f-4d94-b4bc-52aca3e2340d" providerId="ADAL" clId="{C5B620D8-DD12-4AC3-A523-41D5E143FF4F}" dt="2026-10-08T15:39:08.114" v="75" actId="1076"/>
          <ac:grpSpMkLst>
            <pc:docMk/>
            <pc:sldMk cId="1384993253" sldId="292"/>
            <ac:grpSpMk id="5" creationId="{0C2046FC-FBDC-B133-2C0C-BB676844E232}"/>
          </ac:grpSpMkLst>
        </pc:grpChg>
      </pc:sldChg>
      <pc:sldChg chg="addSp modSp mod">
        <pc:chgData name="James Williams" userId="c957a50b-491f-4d94-b4bc-52aca3e2340d" providerId="ADAL" clId="{C5B620D8-DD12-4AC3-A523-41D5E143FF4F}" dt="2026-10-08T15:39:48.269" v="84" actId="1076"/>
        <pc:sldMkLst>
          <pc:docMk/>
          <pc:sldMk cId="1153077189" sldId="294"/>
        </pc:sldMkLst>
        <pc:spChg chg="mod">
          <ac:chgData name="James Williams" userId="c957a50b-491f-4d94-b4bc-52aca3e2340d" providerId="ADAL" clId="{C5B620D8-DD12-4AC3-A523-41D5E143FF4F}" dt="2026-10-08T15:39:48.269" v="84" actId="1076"/>
          <ac:spMkLst>
            <pc:docMk/>
            <pc:sldMk cId="1153077189" sldId="294"/>
            <ac:spMk id="2" creationId="{7126A035-BFAC-43CE-B993-65B83A3ECB5E}"/>
          </ac:spMkLst>
        </pc:spChg>
        <pc:spChg chg="mod">
          <ac:chgData name="James Williams" userId="c957a50b-491f-4d94-b4bc-52aca3e2340d" providerId="ADAL" clId="{C5B620D8-DD12-4AC3-A523-41D5E143FF4F}" dt="2026-10-08T15:39:43.734" v="82"/>
          <ac:spMkLst>
            <pc:docMk/>
            <pc:sldMk cId="1153077189" sldId="294"/>
            <ac:spMk id="6" creationId="{1177055E-4135-C1D9-3454-EE0B305B7507}"/>
          </ac:spMkLst>
        </pc:spChg>
        <pc:spChg chg="mod">
          <ac:chgData name="James Williams" userId="c957a50b-491f-4d94-b4bc-52aca3e2340d" providerId="ADAL" clId="{C5B620D8-DD12-4AC3-A523-41D5E143FF4F}" dt="2026-10-08T15:39:43.734" v="82"/>
          <ac:spMkLst>
            <pc:docMk/>
            <pc:sldMk cId="1153077189" sldId="294"/>
            <ac:spMk id="7" creationId="{D2DE3D47-3807-9BC0-C257-CD428544708E}"/>
          </ac:spMkLst>
        </pc:spChg>
        <pc:spChg chg="mod">
          <ac:chgData name="James Williams" userId="c957a50b-491f-4d94-b4bc-52aca3e2340d" providerId="ADAL" clId="{C5B620D8-DD12-4AC3-A523-41D5E143FF4F}" dt="2026-10-08T15:39:43.734" v="82"/>
          <ac:spMkLst>
            <pc:docMk/>
            <pc:sldMk cId="1153077189" sldId="294"/>
            <ac:spMk id="8" creationId="{4C44A2A9-E3E8-BC9A-549F-1D40245CD2A1}"/>
          </ac:spMkLst>
        </pc:spChg>
        <pc:grpChg chg="add mod">
          <ac:chgData name="James Williams" userId="c957a50b-491f-4d94-b4bc-52aca3e2340d" providerId="ADAL" clId="{C5B620D8-DD12-4AC3-A523-41D5E143FF4F}" dt="2026-10-08T15:39:45.669" v="83" actId="1076"/>
          <ac:grpSpMkLst>
            <pc:docMk/>
            <pc:sldMk cId="1153077189" sldId="294"/>
            <ac:grpSpMk id="4" creationId="{1ED20109-6ACA-CEDB-E202-2FE5BB4AE25C}"/>
          </ac:grpSpMkLst>
        </pc:grpChg>
      </pc:sldChg>
      <pc:sldChg chg="add del ord">
        <pc:chgData name="James Williams" userId="c957a50b-491f-4d94-b4bc-52aca3e2340d" providerId="ADAL" clId="{C5B620D8-DD12-4AC3-A523-41D5E143FF4F}" dt="2026-10-08T15:59:40.307" v="610"/>
        <pc:sldMkLst>
          <pc:docMk/>
          <pc:sldMk cId="595006056" sldId="306"/>
        </pc:sldMkLst>
      </pc:sldChg>
      <pc:sldChg chg="modSp mod">
        <pc:chgData name="James Williams" userId="c957a50b-491f-4d94-b4bc-52aca3e2340d" providerId="ADAL" clId="{C5B620D8-DD12-4AC3-A523-41D5E143FF4F}" dt="2026-10-08T16:19:32.847" v="962" actId="11"/>
        <pc:sldMkLst>
          <pc:docMk/>
          <pc:sldMk cId="2900813308" sldId="338"/>
        </pc:sldMkLst>
        <pc:spChg chg="mod">
          <ac:chgData name="James Williams" userId="c957a50b-491f-4d94-b4bc-52aca3e2340d" providerId="ADAL" clId="{C5B620D8-DD12-4AC3-A523-41D5E143FF4F}" dt="2026-10-08T16:19:32.847" v="962" actId="11"/>
          <ac:spMkLst>
            <pc:docMk/>
            <pc:sldMk cId="2900813308" sldId="338"/>
            <ac:spMk id="5" creationId="{93E1F041-1E1B-A839-6A5C-3AB8ED79A0BB}"/>
          </ac:spMkLst>
        </pc:spChg>
      </pc:sldChg>
      <pc:sldChg chg="delSp modSp mod">
        <pc:chgData name="James Williams" userId="c957a50b-491f-4d94-b4bc-52aca3e2340d" providerId="ADAL" clId="{C5B620D8-DD12-4AC3-A523-41D5E143FF4F}" dt="2026-10-08T15:59:04.890" v="600" actId="5793"/>
        <pc:sldMkLst>
          <pc:docMk/>
          <pc:sldMk cId="211967695" sldId="343"/>
        </pc:sldMkLst>
        <pc:spChg chg="mod">
          <ac:chgData name="James Williams" userId="c957a50b-491f-4d94-b4bc-52aca3e2340d" providerId="ADAL" clId="{C5B620D8-DD12-4AC3-A523-41D5E143FF4F}" dt="2026-10-08T15:59:04.890" v="600" actId="5793"/>
          <ac:spMkLst>
            <pc:docMk/>
            <pc:sldMk cId="211967695" sldId="343"/>
            <ac:spMk id="2" creationId="{9D7A5797-328B-4901-B8E3-D1235A4B583D}"/>
          </ac:spMkLst>
        </pc:spChg>
      </pc:sldChg>
      <pc:sldChg chg="modSp mod">
        <pc:chgData name="James Williams" userId="c957a50b-491f-4d94-b4bc-52aca3e2340d" providerId="ADAL" clId="{C5B620D8-DD12-4AC3-A523-41D5E143FF4F}" dt="2026-10-12T13:29:19.346" v="1102" actId="20577"/>
        <pc:sldMkLst>
          <pc:docMk/>
          <pc:sldMk cId="1298342852" sldId="344"/>
        </pc:sldMkLst>
        <pc:spChg chg="mod">
          <ac:chgData name="James Williams" userId="c957a50b-491f-4d94-b4bc-52aca3e2340d" providerId="ADAL" clId="{C5B620D8-DD12-4AC3-A523-41D5E143FF4F}" dt="2026-10-08T16:01:04.296" v="627" actId="20577"/>
          <ac:spMkLst>
            <pc:docMk/>
            <pc:sldMk cId="1298342852" sldId="344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12T13:29:19.346" v="1102" actId="20577"/>
          <ac:spMkLst>
            <pc:docMk/>
            <pc:sldMk cId="1298342852" sldId="344"/>
            <ac:spMk id="3" creationId="{7F4E3F27-B90A-4788-8BF3-38D2A26A5A53}"/>
          </ac:spMkLst>
        </pc:spChg>
      </pc:sldChg>
      <pc:sldChg chg="addSp modSp mod">
        <pc:chgData name="James Williams" userId="c957a50b-491f-4d94-b4bc-52aca3e2340d" providerId="ADAL" clId="{C5B620D8-DD12-4AC3-A523-41D5E143FF4F}" dt="2026-10-08T15:44:25.459" v="144" actId="20577"/>
        <pc:sldMkLst>
          <pc:docMk/>
          <pc:sldMk cId="2407786928" sldId="360"/>
        </pc:sldMkLst>
        <pc:spChg chg="mod">
          <ac:chgData name="James Williams" userId="c957a50b-491f-4d94-b4bc-52aca3e2340d" providerId="ADAL" clId="{C5B620D8-DD12-4AC3-A523-41D5E143FF4F}" dt="2026-10-08T15:44:20.916" v="143" actId="1076"/>
          <ac:spMkLst>
            <pc:docMk/>
            <pc:sldMk cId="2407786928" sldId="360"/>
            <ac:spMk id="2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4:25.459" v="144" actId="20577"/>
          <ac:spMkLst>
            <pc:docMk/>
            <pc:sldMk cId="2407786928" sldId="360"/>
            <ac:spMk id="3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4:15.576" v="141"/>
          <ac:spMkLst>
            <pc:docMk/>
            <pc:sldMk cId="2407786928" sldId="360"/>
            <ac:spMk id="5" creationId="{20DACCF7-15D6-09CA-8FB4-353645073DE3}"/>
          </ac:spMkLst>
        </pc:spChg>
        <pc:spChg chg="mod">
          <ac:chgData name="James Williams" userId="c957a50b-491f-4d94-b4bc-52aca3e2340d" providerId="ADAL" clId="{C5B620D8-DD12-4AC3-A523-41D5E143FF4F}" dt="2026-10-08T15:44:15.576" v="141"/>
          <ac:spMkLst>
            <pc:docMk/>
            <pc:sldMk cId="2407786928" sldId="360"/>
            <ac:spMk id="6" creationId="{3C08CBDA-A7E1-36D9-B4B1-61EFCA2CAD92}"/>
          </ac:spMkLst>
        </pc:spChg>
        <pc:spChg chg="mod">
          <ac:chgData name="James Williams" userId="c957a50b-491f-4d94-b4bc-52aca3e2340d" providerId="ADAL" clId="{C5B620D8-DD12-4AC3-A523-41D5E143FF4F}" dt="2026-10-08T15:44:15.576" v="141"/>
          <ac:spMkLst>
            <pc:docMk/>
            <pc:sldMk cId="2407786928" sldId="360"/>
            <ac:spMk id="7" creationId="{910C3D94-3643-7A2B-A65E-50A0BE8A0EE0}"/>
          </ac:spMkLst>
        </pc:spChg>
        <pc:grpChg chg="add mod">
          <ac:chgData name="James Williams" userId="c957a50b-491f-4d94-b4bc-52aca3e2340d" providerId="ADAL" clId="{C5B620D8-DD12-4AC3-A523-41D5E143FF4F}" dt="2026-10-08T15:44:17.851" v="142" actId="1076"/>
          <ac:grpSpMkLst>
            <pc:docMk/>
            <pc:sldMk cId="2407786928" sldId="360"/>
            <ac:grpSpMk id="4" creationId="{B3A44C1B-ED5C-60A4-BD91-B385AEC4C1E7}"/>
          </ac:grpSpMkLst>
        </pc:grpChg>
      </pc:sldChg>
      <pc:sldChg chg="modSp mod">
        <pc:chgData name="James Williams" userId="c957a50b-491f-4d94-b4bc-52aca3e2340d" providerId="ADAL" clId="{C5B620D8-DD12-4AC3-A523-41D5E143FF4F}" dt="2026-10-08T15:45:27.947" v="188" actId="313"/>
        <pc:sldMkLst>
          <pc:docMk/>
          <pc:sldMk cId="3715873350" sldId="368"/>
        </pc:sldMkLst>
        <pc:spChg chg="mod">
          <ac:chgData name="James Williams" userId="c957a50b-491f-4d94-b4bc-52aca3e2340d" providerId="ADAL" clId="{C5B620D8-DD12-4AC3-A523-41D5E143FF4F}" dt="2026-10-08T15:45:27.947" v="188" actId="313"/>
          <ac:spMkLst>
            <pc:docMk/>
            <pc:sldMk cId="3715873350" sldId="368"/>
            <ac:spMk id="2" creationId="{7FC2CF68-1570-4F9D-88FA-31459FB739F7}"/>
          </ac:spMkLst>
        </pc:spChg>
      </pc:sldChg>
      <pc:sldChg chg="addSp modSp mod">
        <pc:chgData name="James Williams" userId="c957a50b-491f-4d94-b4bc-52aca3e2340d" providerId="ADAL" clId="{C5B620D8-DD12-4AC3-A523-41D5E143FF4F}" dt="2026-10-08T15:42:48.485" v="127" actId="20577"/>
        <pc:sldMkLst>
          <pc:docMk/>
          <pc:sldMk cId="188324421" sldId="382"/>
        </pc:sldMkLst>
        <pc:spChg chg="mod">
          <ac:chgData name="James Williams" userId="c957a50b-491f-4d94-b4bc-52aca3e2340d" providerId="ADAL" clId="{C5B620D8-DD12-4AC3-A523-41D5E143FF4F}" dt="2026-10-08T15:42:18.924" v="102" actId="14100"/>
          <ac:spMkLst>
            <pc:docMk/>
            <pc:sldMk cId="188324421" sldId="382"/>
            <ac:spMk id="2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2:48.485" v="127" actId="20577"/>
          <ac:spMkLst>
            <pc:docMk/>
            <pc:sldMk cId="188324421" sldId="382"/>
            <ac:spMk id="3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2:15.396" v="101"/>
          <ac:spMkLst>
            <pc:docMk/>
            <pc:sldMk cId="188324421" sldId="382"/>
            <ac:spMk id="5" creationId="{3FFB662D-1F3E-9B61-8438-B78FE99F8291}"/>
          </ac:spMkLst>
        </pc:spChg>
        <pc:spChg chg="mod">
          <ac:chgData name="James Williams" userId="c957a50b-491f-4d94-b4bc-52aca3e2340d" providerId="ADAL" clId="{C5B620D8-DD12-4AC3-A523-41D5E143FF4F}" dt="2026-10-08T15:42:15.396" v="101"/>
          <ac:spMkLst>
            <pc:docMk/>
            <pc:sldMk cId="188324421" sldId="382"/>
            <ac:spMk id="6" creationId="{94BA5B19-BF95-2E61-6FCE-6695526F484F}"/>
          </ac:spMkLst>
        </pc:spChg>
        <pc:spChg chg="mod">
          <ac:chgData name="James Williams" userId="c957a50b-491f-4d94-b4bc-52aca3e2340d" providerId="ADAL" clId="{C5B620D8-DD12-4AC3-A523-41D5E143FF4F}" dt="2026-10-08T15:42:15.396" v="101"/>
          <ac:spMkLst>
            <pc:docMk/>
            <pc:sldMk cId="188324421" sldId="382"/>
            <ac:spMk id="7" creationId="{6388921E-0600-EE84-28AF-2D6BBEDBFDFB}"/>
          </ac:spMkLst>
        </pc:spChg>
        <pc:grpChg chg="add mod">
          <ac:chgData name="James Williams" userId="c957a50b-491f-4d94-b4bc-52aca3e2340d" providerId="ADAL" clId="{C5B620D8-DD12-4AC3-A523-41D5E143FF4F}" dt="2026-10-08T15:42:15.396" v="101"/>
          <ac:grpSpMkLst>
            <pc:docMk/>
            <pc:sldMk cId="188324421" sldId="382"/>
            <ac:grpSpMk id="4" creationId="{0184902D-DC15-8A93-E49E-8002229DE89B}"/>
          </ac:grpSpMkLst>
        </pc:grpChg>
        <pc:picChg chg="mod">
          <ac:chgData name="James Williams" userId="c957a50b-491f-4d94-b4bc-52aca3e2340d" providerId="ADAL" clId="{C5B620D8-DD12-4AC3-A523-41D5E143FF4F}" dt="2026-10-08T15:42:26.661" v="104" actId="1076"/>
          <ac:picMkLst>
            <pc:docMk/>
            <pc:sldMk cId="188324421" sldId="382"/>
            <ac:picMk id="1026" creationId="{00000000-0000-0000-0000-000000000000}"/>
          </ac:picMkLst>
        </pc:picChg>
      </pc:sldChg>
      <pc:sldChg chg="modSp mod">
        <pc:chgData name="James Williams" userId="c957a50b-491f-4d94-b4bc-52aca3e2340d" providerId="ADAL" clId="{C5B620D8-DD12-4AC3-A523-41D5E143FF4F}" dt="2026-10-08T15:57:46.120" v="584" actId="14100"/>
        <pc:sldMkLst>
          <pc:docMk/>
          <pc:sldMk cId="293640858" sldId="386"/>
        </pc:sldMkLst>
        <pc:spChg chg="mod">
          <ac:chgData name="James Williams" userId="c957a50b-491f-4d94-b4bc-52aca3e2340d" providerId="ADAL" clId="{C5B620D8-DD12-4AC3-A523-41D5E143FF4F}" dt="2026-10-08T15:57:46.120" v="584" actId="14100"/>
          <ac:spMkLst>
            <pc:docMk/>
            <pc:sldMk cId="293640858" sldId="386"/>
            <ac:spMk id="2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57:38.043" v="583" actId="20577"/>
          <ac:spMkLst>
            <pc:docMk/>
            <pc:sldMk cId="293640858" sldId="386"/>
            <ac:spMk id="3" creationId="{00000000-0000-0000-0000-000000000000}"/>
          </ac:spMkLst>
        </pc:spChg>
      </pc:sldChg>
      <pc:sldChg chg="addSp modSp mod">
        <pc:chgData name="James Williams" userId="c957a50b-491f-4d94-b4bc-52aca3e2340d" providerId="ADAL" clId="{C5B620D8-DD12-4AC3-A523-41D5E143FF4F}" dt="2026-10-08T15:53:47.302" v="509" actId="20577"/>
        <pc:sldMkLst>
          <pc:docMk/>
          <pc:sldMk cId="349138503" sldId="396"/>
        </pc:sldMkLst>
        <pc:spChg chg="mod">
          <ac:chgData name="James Williams" userId="c957a50b-491f-4d94-b4bc-52aca3e2340d" providerId="ADAL" clId="{C5B620D8-DD12-4AC3-A523-41D5E143FF4F}" dt="2026-10-08T15:53:47.302" v="509" actId="20577"/>
          <ac:spMkLst>
            <pc:docMk/>
            <pc:sldMk cId="349138503" sldId="396"/>
            <ac:spMk id="2" creationId="{584126F3-25BD-4BFD-91C5-9742E4E0320A}"/>
          </ac:spMkLst>
        </pc:spChg>
        <pc:spChg chg="mod">
          <ac:chgData name="James Williams" userId="c957a50b-491f-4d94-b4bc-52aca3e2340d" providerId="ADAL" clId="{C5B620D8-DD12-4AC3-A523-41D5E143FF4F}" dt="2026-10-08T15:53:13.810" v="480" actId="113"/>
          <ac:spMkLst>
            <pc:docMk/>
            <pc:sldMk cId="349138503" sldId="396"/>
            <ac:spMk id="3" creationId="{D764F3C0-703F-479B-B48B-749BFE13F0D7}"/>
          </ac:spMkLst>
        </pc:spChg>
        <pc:spChg chg="mod">
          <ac:chgData name="James Williams" userId="c957a50b-491f-4d94-b4bc-52aca3e2340d" providerId="ADAL" clId="{C5B620D8-DD12-4AC3-A523-41D5E143FF4F}" dt="2026-10-08T15:53:28.638" v="483"/>
          <ac:spMkLst>
            <pc:docMk/>
            <pc:sldMk cId="349138503" sldId="396"/>
            <ac:spMk id="9" creationId="{C684E02D-F4D0-9C60-2141-91CB246C0FD9}"/>
          </ac:spMkLst>
        </pc:spChg>
        <pc:spChg chg="mod">
          <ac:chgData name="James Williams" userId="c957a50b-491f-4d94-b4bc-52aca3e2340d" providerId="ADAL" clId="{C5B620D8-DD12-4AC3-A523-41D5E143FF4F}" dt="2026-10-08T15:53:28.638" v="483"/>
          <ac:spMkLst>
            <pc:docMk/>
            <pc:sldMk cId="349138503" sldId="396"/>
            <ac:spMk id="10" creationId="{0574D245-D5A4-341A-9ACD-24F2817EA22B}"/>
          </ac:spMkLst>
        </pc:spChg>
        <pc:spChg chg="mod">
          <ac:chgData name="James Williams" userId="c957a50b-491f-4d94-b4bc-52aca3e2340d" providerId="ADAL" clId="{C5B620D8-DD12-4AC3-A523-41D5E143FF4F}" dt="2026-10-08T15:53:28.638" v="483"/>
          <ac:spMkLst>
            <pc:docMk/>
            <pc:sldMk cId="349138503" sldId="396"/>
            <ac:spMk id="11" creationId="{C693FBCB-EDFF-251C-7999-6F9DB5885B35}"/>
          </ac:spMkLst>
        </pc:spChg>
        <pc:grpChg chg="add mod">
          <ac:chgData name="James Williams" userId="c957a50b-491f-4d94-b4bc-52aca3e2340d" providerId="ADAL" clId="{C5B620D8-DD12-4AC3-A523-41D5E143FF4F}" dt="2026-10-08T15:53:30.781" v="484" actId="1076"/>
          <ac:grpSpMkLst>
            <pc:docMk/>
            <pc:sldMk cId="349138503" sldId="396"/>
            <ac:grpSpMk id="4" creationId="{38F4963B-4300-E094-8402-B22F4F18FF25}"/>
          </ac:grpSpMkLst>
        </pc:grpChg>
      </pc:sldChg>
      <pc:sldChg chg="addSp modSp mod">
        <pc:chgData name="James Williams" userId="c957a50b-491f-4d94-b4bc-52aca3e2340d" providerId="ADAL" clId="{C5B620D8-DD12-4AC3-A523-41D5E143FF4F}" dt="2026-10-08T15:43:36.448" v="134" actId="13926"/>
        <pc:sldMkLst>
          <pc:docMk/>
          <pc:sldMk cId="179205488" sldId="399"/>
        </pc:sldMkLst>
        <pc:spChg chg="mod">
          <ac:chgData name="James Williams" userId="c957a50b-491f-4d94-b4bc-52aca3e2340d" providerId="ADAL" clId="{C5B620D8-DD12-4AC3-A523-41D5E143FF4F}" dt="2026-10-08T15:42:59.278" v="130" actId="1076"/>
          <ac:spMkLst>
            <pc:docMk/>
            <pc:sldMk cId="179205488" sldId="399"/>
            <ac:spMk id="2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3:36.448" v="134" actId="13926"/>
          <ac:spMkLst>
            <pc:docMk/>
            <pc:sldMk cId="179205488" sldId="399"/>
            <ac:spMk id="3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2:54.342" v="128"/>
          <ac:spMkLst>
            <pc:docMk/>
            <pc:sldMk cId="179205488" sldId="399"/>
            <ac:spMk id="5" creationId="{950BC3BA-BD6B-BBD8-F9B7-E91DF96E1186}"/>
          </ac:spMkLst>
        </pc:spChg>
        <pc:spChg chg="mod">
          <ac:chgData name="James Williams" userId="c957a50b-491f-4d94-b4bc-52aca3e2340d" providerId="ADAL" clId="{C5B620D8-DD12-4AC3-A523-41D5E143FF4F}" dt="2026-10-08T15:42:54.342" v="128"/>
          <ac:spMkLst>
            <pc:docMk/>
            <pc:sldMk cId="179205488" sldId="399"/>
            <ac:spMk id="6" creationId="{5F5200CE-A0B1-F6CA-5417-C341F2A107F9}"/>
          </ac:spMkLst>
        </pc:spChg>
        <pc:spChg chg="mod">
          <ac:chgData name="James Williams" userId="c957a50b-491f-4d94-b4bc-52aca3e2340d" providerId="ADAL" clId="{C5B620D8-DD12-4AC3-A523-41D5E143FF4F}" dt="2026-10-08T15:42:54.342" v="128"/>
          <ac:spMkLst>
            <pc:docMk/>
            <pc:sldMk cId="179205488" sldId="399"/>
            <ac:spMk id="7" creationId="{CD0D726B-5084-AF69-3D27-1B5BA217623A}"/>
          </ac:spMkLst>
        </pc:spChg>
        <pc:grpChg chg="add mod">
          <ac:chgData name="James Williams" userId="c957a50b-491f-4d94-b4bc-52aca3e2340d" providerId="ADAL" clId="{C5B620D8-DD12-4AC3-A523-41D5E143FF4F}" dt="2026-10-08T15:42:57.018" v="129" actId="1076"/>
          <ac:grpSpMkLst>
            <pc:docMk/>
            <pc:sldMk cId="179205488" sldId="399"/>
            <ac:grpSpMk id="4" creationId="{AFBCEF72-739A-3730-CFEF-4E5456457B7F}"/>
          </ac:grpSpMkLst>
        </pc:grpChg>
      </pc:sldChg>
      <pc:sldChg chg="addSp modSp mod">
        <pc:chgData name="James Williams" userId="c957a50b-491f-4d94-b4bc-52aca3e2340d" providerId="ADAL" clId="{C5B620D8-DD12-4AC3-A523-41D5E143FF4F}" dt="2026-10-08T15:44:09.549" v="140" actId="20577"/>
        <pc:sldMkLst>
          <pc:docMk/>
          <pc:sldMk cId="2017771143" sldId="400"/>
        </pc:sldMkLst>
        <pc:spChg chg="mod">
          <ac:chgData name="James Williams" userId="c957a50b-491f-4d94-b4bc-52aca3e2340d" providerId="ADAL" clId="{C5B620D8-DD12-4AC3-A523-41D5E143FF4F}" dt="2026-10-08T15:43:47.904" v="137" actId="1076"/>
          <ac:spMkLst>
            <pc:docMk/>
            <pc:sldMk cId="2017771143" sldId="400"/>
            <ac:spMk id="2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4:09.549" v="140" actId="20577"/>
          <ac:spMkLst>
            <pc:docMk/>
            <pc:sldMk cId="2017771143" sldId="400"/>
            <ac:spMk id="3" creationId="{00000000-0000-0000-0000-000000000000}"/>
          </ac:spMkLst>
        </pc:spChg>
        <pc:spChg chg="mod">
          <ac:chgData name="James Williams" userId="c957a50b-491f-4d94-b4bc-52aca3e2340d" providerId="ADAL" clId="{C5B620D8-DD12-4AC3-A523-41D5E143FF4F}" dt="2026-10-08T15:43:40.464" v="135"/>
          <ac:spMkLst>
            <pc:docMk/>
            <pc:sldMk cId="2017771143" sldId="400"/>
            <ac:spMk id="6" creationId="{7657DA0E-0C16-3E77-BBB8-D75B60ADD3BE}"/>
          </ac:spMkLst>
        </pc:spChg>
        <pc:spChg chg="mod">
          <ac:chgData name="James Williams" userId="c957a50b-491f-4d94-b4bc-52aca3e2340d" providerId="ADAL" clId="{C5B620D8-DD12-4AC3-A523-41D5E143FF4F}" dt="2026-10-08T15:43:40.464" v="135"/>
          <ac:spMkLst>
            <pc:docMk/>
            <pc:sldMk cId="2017771143" sldId="400"/>
            <ac:spMk id="10" creationId="{34F50BC8-DAD6-17C0-7872-9DAD3FB6E6C0}"/>
          </ac:spMkLst>
        </pc:spChg>
        <pc:spChg chg="mod">
          <ac:chgData name="James Williams" userId="c957a50b-491f-4d94-b4bc-52aca3e2340d" providerId="ADAL" clId="{C5B620D8-DD12-4AC3-A523-41D5E143FF4F}" dt="2026-10-08T15:43:40.464" v="135"/>
          <ac:spMkLst>
            <pc:docMk/>
            <pc:sldMk cId="2017771143" sldId="400"/>
            <ac:spMk id="11" creationId="{247EEBDF-55EA-E823-9DF1-C74FFC14F29D}"/>
          </ac:spMkLst>
        </pc:spChg>
        <pc:grpChg chg="add mod">
          <ac:chgData name="James Williams" userId="c957a50b-491f-4d94-b4bc-52aca3e2340d" providerId="ADAL" clId="{C5B620D8-DD12-4AC3-A523-41D5E143FF4F}" dt="2026-10-08T15:43:43.770" v="136" actId="1076"/>
          <ac:grpSpMkLst>
            <pc:docMk/>
            <pc:sldMk cId="2017771143" sldId="400"/>
            <ac:grpSpMk id="5" creationId="{CC8E6E7F-E400-97EC-8E51-40C205730382}"/>
          </ac:grpSpMkLst>
        </pc:grpChg>
      </pc:sldChg>
      <pc:sldChg chg="modSp mod">
        <pc:chgData name="James Williams" userId="c957a50b-491f-4d94-b4bc-52aca3e2340d" providerId="ADAL" clId="{C5B620D8-DD12-4AC3-A523-41D5E143FF4F}" dt="2026-10-08T15:41:46.534" v="100" actId="27636"/>
        <pc:sldMkLst>
          <pc:docMk/>
          <pc:sldMk cId="3582429657" sldId="411"/>
        </pc:sldMkLst>
        <pc:spChg chg="mod">
          <ac:chgData name="James Williams" userId="c957a50b-491f-4d94-b4bc-52aca3e2340d" providerId="ADAL" clId="{C5B620D8-DD12-4AC3-A523-41D5E143FF4F}" dt="2026-10-08T15:41:46.534" v="100" actId="27636"/>
          <ac:spMkLst>
            <pc:docMk/>
            <pc:sldMk cId="3582429657" sldId="411"/>
            <ac:spMk id="3" creationId="{002EABDA-FE4E-468F-9439-2250C958F89D}"/>
          </ac:spMkLst>
        </pc:spChg>
      </pc:sldChg>
      <pc:sldChg chg="modSp mod">
        <pc:chgData name="James Williams" userId="c957a50b-491f-4d94-b4bc-52aca3e2340d" providerId="ADAL" clId="{C5B620D8-DD12-4AC3-A523-41D5E143FF4F}" dt="2026-10-08T16:05:21.195" v="740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C5B620D8-DD12-4AC3-A523-41D5E143FF4F}" dt="2026-10-08T16:05:21.195" v="740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ord">
        <pc:chgData name="James Williams" userId="c957a50b-491f-4d94-b4bc-52aca3e2340d" providerId="ADAL" clId="{C5B620D8-DD12-4AC3-A523-41D5E143FF4F}" dt="2026-10-08T16:17:06.096" v="923"/>
        <pc:sldMkLst>
          <pc:docMk/>
          <pc:sldMk cId="2479459646" sldId="536"/>
        </pc:sldMkLst>
      </pc:sldChg>
      <pc:sldChg chg="modSp mod">
        <pc:chgData name="James Williams" userId="c957a50b-491f-4d94-b4bc-52aca3e2340d" providerId="ADAL" clId="{C5B620D8-DD12-4AC3-A523-41D5E143FF4F}" dt="2026-10-08T15:57:21.414" v="582" actId="20577"/>
        <pc:sldMkLst>
          <pc:docMk/>
          <pc:sldMk cId="3757135133" sldId="538"/>
        </pc:sldMkLst>
        <pc:spChg chg="mod ord">
          <ac:chgData name="James Williams" userId="c957a50b-491f-4d94-b4bc-52aca3e2340d" providerId="ADAL" clId="{C5B620D8-DD12-4AC3-A523-41D5E143FF4F}" dt="2026-10-08T15:57:21.414" v="582" actId="20577"/>
          <ac:spMkLst>
            <pc:docMk/>
            <pc:sldMk cId="3757135133" sldId="538"/>
            <ac:spMk id="3" creationId="{ED648E1E-1C90-E787-0BB0-741ED05FB640}"/>
          </ac:spMkLst>
        </pc:spChg>
      </pc:sldChg>
      <pc:sldChg chg="modSp mod">
        <pc:chgData name="James Williams" userId="c957a50b-491f-4d94-b4bc-52aca3e2340d" providerId="ADAL" clId="{C5B620D8-DD12-4AC3-A523-41D5E143FF4F}" dt="2026-10-08T15:55:15.423" v="528" actId="1076"/>
        <pc:sldMkLst>
          <pc:docMk/>
          <pc:sldMk cId="3725946126" sldId="539"/>
        </pc:sldMkLst>
        <pc:picChg chg="mod">
          <ac:chgData name="James Williams" userId="c957a50b-491f-4d94-b4bc-52aca3e2340d" providerId="ADAL" clId="{C5B620D8-DD12-4AC3-A523-41D5E143FF4F}" dt="2026-10-08T15:55:15.423" v="528" actId="1076"/>
          <ac:picMkLst>
            <pc:docMk/>
            <pc:sldMk cId="3725946126" sldId="539"/>
            <ac:picMk id="6" creationId="{08DA3771-3D45-44C5-9A4C-52F9B1F26F17}"/>
          </ac:picMkLst>
        </pc:picChg>
      </pc:sldChg>
      <pc:sldChg chg="addSp modSp mod">
        <pc:chgData name="James Williams" userId="c957a50b-491f-4d94-b4bc-52aca3e2340d" providerId="ADAL" clId="{C5B620D8-DD12-4AC3-A523-41D5E143FF4F}" dt="2026-10-12T14:22:38.549" v="1223" actId="20578"/>
        <pc:sldMkLst>
          <pc:docMk/>
          <pc:sldMk cId="683128110" sldId="555"/>
        </pc:sldMkLst>
        <pc:spChg chg="mod">
          <ac:chgData name="James Williams" userId="c957a50b-491f-4d94-b4bc-52aca3e2340d" providerId="ADAL" clId="{C5B620D8-DD12-4AC3-A523-41D5E143FF4F}" dt="2026-10-08T15:46:02.234" v="190" actId="1076"/>
          <ac:spMkLst>
            <pc:docMk/>
            <pc:sldMk cId="683128110" sldId="555"/>
            <ac:spMk id="2" creationId="{584126F3-25BD-4BFD-91C5-9742E4E0320A}"/>
          </ac:spMkLst>
        </pc:spChg>
        <pc:spChg chg="mod">
          <ac:chgData name="James Williams" userId="c957a50b-491f-4d94-b4bc-52aca3e2340d" providerId="ADAL" clId="{C5B620D8-DD12-4AC3-A523-41D5E143FF4F}" dt="2026-10-12T14:22:38.549" v="1223" actId="20578"/>
          <ac:spMkLst>
            <pc:docMk/>
            <pc:sldMk cId="683128110" sldId="555"/>
            <ac:spMk id="3" creationId="{D764F3C0-703F-479B-B48B-749BFE13F0D7}"/>
          </ac:spMkLst>
        </pc:spChg>
        <pc:spChg chg="mod">
          <ac:chgData name="James Williams" userId="c957a50b-491f-4d94-b4bc-52aca3e2340d" providerId="ADAL" clId="{C5B620D8-DD12-4AC3-A523-41D5E143FF4F}" dt="2026-10-08T15:45:58.876" v="189"/>
          <ac:spMkLst>
            <pc:docMk/>
            <pc:sldMk cId="683128110" sldId="555"/>
            <ac:spMk id="5" creationId="{2158B5EA-56DF-2D04-11E1-EE39122C3B8D}"/>
          </ac:spMkLst>
        </pc:spChg>
        <pc:spChg chg="mod">
          <ac:chgData name="James Williams" userId="c957a50b-491f-4d94-b4bc-52aca3e2340d" providerId="ADAL" clId="{C5B620D8-DD12-4AC3-A523-41D5E143FF4F}" dt="2026-10-08T15:52:47.180" v="479" actId="688"/>
          <ac:spMkLst>
            <pc:docMk/>
            <pc:sldMk cId="683128110" sldId="555"/>
            <ac:spMk id="6" creationId="{18D8DBF2-D16A-4DE7-A5FE-7297545365AF}"/>
          </ac:spMkLst>
        </pc:spChg>
        <pc:spChg chg="mod">
          <ac:chgData name="James Williams" userId="c957a50b-491f-4d94-b4bc-52aca3e2340d" providerId="ADAL" clId="{C5B620D8-DD12-4AC3-A523-41D5E143FF4F}" dt="2026-10-08T15:45:58.876" v="189"/>
          <ac:spMkLst>
            <pc:docMk/>
            <pc:sldMk cId="683128110" sldId="555"/>
            <ac:spMk id="7" creationId="{73DDECED-C7DB-8E5D-1B19-2C1A0617A7CC}"/>
          </ac:spMkLst>
        </pc:spChg>
        <pc:spChg chg="mod">
          <ac:chgData name="James Williams" userId="c957a50b-491f-4d94-b4bc-52aca3e2340d" providerId="ADAL" clId="{C5B620D8-DD12-4AC3-A523-41D5E143FF4F}" dt="2026-10-08T15:45:58.876" v="189"/>
          <ac:spMkLst>
            <pc:docMk/>
            <pc:sldMk cId="683128110" sldId="555"/>
            <ac:spMk id="8" creationId="{38AF157C-3515-0D8F-7725-EAA96BDF2C17}"/>
          </ac:spMkLst>
        </pc:spChg>
        <pc:grpChg chg="add mod">
          <ac:chgData name="James Williams" userId="c957a50b-491f-4d94-b4bc-52aca3e2340d" providerId="ADAL" clId="{C5B620D8-DD12-4AC3-A523-41D5E143FF4F}" dt="2026-10-08T15:45:58.876" v="189"/>
          <ac:grpSpMkLst>
            <pc:docMk/>
            <pc:sldMk cId="683128110" sldId="555"/>
            <ac:grpSpMk id="4" creationId="{169EC782-1416-CD6A-231A-C22CC4E501B3}"/>
          </ac:grpSpMkLst>
        </pc:grpChg>
      </pc:sldChg>
      <pc:sldChg chg="addSp modSp add mod">
        <pc:chgData name="James Williams" userId="c957a50b-491f-4d94-b4bc-52aca3e2340d" providerId="ADAL" clId="{C5B620D8-DD12-4AC3-A523-41D5E143FF4F}" dt="2026-10-12T14:36:58.869" v="1231" actId="1076"/>
        <pc:sldMkLst>
          <pc:docMk/>
          <pc:sldMk cId="3176184872" sldId="556"/>
        </pc:sldMkLst>
        <pc:picChg chg="add mod">
          <ac:chgData name="James Williams" userId="c957a50b-491f-4d94-b4bc-52aca3e2340d" providerId="ADAL" clId="{C5B620D8-DD12-4AC3-A523-41D5E143FF4F}" dt="2026-10-12T14:36:58.869" v="1231" actId="1076"/>
          <ac:picMkLst>
            <pc:docMk/>
            <pc:sldMk cId="3176184872" sldId="556"/>
            <ac:picMk id="9" creationId="{C7BFC6F2-B94C-0E3F-5E74-AF07AB5B537F}"/>
          </ac:picMkLst>
        </pc:picChg>
      </pc:sldChg>
      <pc:sldChg chg="del">
        <pc:chgData name="James Williams" userId="c957a50b-491f-4d94-b4bc-52aca3e2340d" providerId="ADAL" clId="{C5B620D8-DD12-4AC3-A523-41D5E143FF4F}" dt="2026-10-12T14:35:43.650" v="1224" actId="2696"/>
        <pc:sldMkLst>
          <pc:docMk/>
          <pc:sldMk cId="3241146733" sldId="556"/>
        </pc:sldMkLst>
      </pc:sldChg>
      <pc:sldChg chg="modSp mod ord">
        <pc:chgData name="James Williams" userId="c957a50b-491f-4d94-b4bc-52aca3e2340d" providerId="ADAL" clId="{C5B620D8-DD12-4AC3-A523-41D5E143FF4F}" dt="2026-10-08T15:15:30.349" v="36" actId="1076"/>
        <pc:sldMkLst>
          <pc:docMk/>
          <pc:sldMk cId="1772304843" sldId="872"/>
        </pc:sldMkLst>
        <pc:spChg chg="mod">
          <ac:chgData name="James Williams" userId="c957a50b-491f-4d94-b4bc-52aca3e2340d" providerId="ADAL" clId="{C5B620D8-DD12-4AC3-A523-41D5E143FF4F}" dt="2026-10-08T15:15:30.349" v="36" actId="1076"/>
          <ac:spMkLst>
            <pc:docMk/>
            <pc:sldMk cId="1772304843" sldId="872"/>
            <ac:spMk id="3" creationId="{7B4F399D-AE01-4224-ADB2-3C2EA541805E}"/>
          </ac:spMkLst>
        </pc:spChg>
      </pc:sldChg>
      <pc:sldChg chg="delSp modSp mod">
        <pc:chgData name="James Williams" userId="c957a50b-491f-4d94-b4bc-52aca3e2340d" providerId="ADAL" clId="{C5B620D8-DD12-4AC3-A523-41D5E143FF4F}" dt="2026-10-08T16:00:10.778" v="616" actId="1076"/>
        <pc:sldMkLst>
          <pc:docMk/>
          <pc:sldMk cId="3593199153" sldId="883"/>
        </pc:sldMkLst>
        <pc:spChg chg="mod">
          <ac:chgData name="James Williams" userId="c957a50b-491f-4d94-b4bc-52aca3e2340d" providerId="ADAL" clId="{C5B620D8-DD12-4AC3-A523-41D5E143FF4F}" dt="2026-10-08T15:59:51.935" v="611" actId="20577"/>
          <ac:spMkLst>
            <pc:docMk/>
            <pc:sldMk cId="3593199153" sldId="883"/>
            <ac:spMk id="3" creationId="{4715B6C1-1798-AE42-91C3-0D41CC746602}"/>
          </ac:spMkLst>
        </pc:spChg>
        <pc:picChg chg="mod">
          <ac:chgData name="James Williams" userId="c957a50b-491f-4d94-b4bc-52aca3e2340d" providerId="ADAL" clId="{C5B620D8-DD12-4AC3-A523-41D5E143FF4F}" dt="2026-10-08T16:00:06.635" v="615" actId="1076"/>
          <ac:picMkLst>
            <pc:docMk/>
            <pc:sldMk cId="3593199153" sldId="883"/>
            <ac:picMk id="5" creationId="{B0CC3343-ACDC-CA23-1B24-429ACACD46C4}"/>
          </ac:picMkLst>
        </pc:picChg>
        <pc:picChg chg="mod">
          <ac:chgData name="James Williams" userId="c957a50b-491f-4d94-b4bc-52aca3e2340d" providerId="ADAL" clId="{C5B620D8-DD12-4AC3-A523-41D5E143FF4F}" dt="2026-10-08T16:00:10.778" v="616" actId="1076"/>
          <ac:picMkLst>
            <pc:docMk/>
            <pc:sldMk cId="3593199153" sldId="883"/>
            <ac:picMk id="13" creationId="{6545CD98-D67D-D17D-6028-CA3AB3341BE7}"/>
          </ac:picMkLst>
        </pc:picChg>
      </pc:sldChg>
      <pc:sldChg chg="modSp add mod">
        <pc:chgData name="James Williams" userId="c957a50b-491f-4d94-b4bc-52aca3e2340d" providerId="ADAL" clId="{C5B620D8-DD12-4AC3-A523-41D5E143FF4F}" dt="2026-10-08T15:59:17.529" v="606" actId="20577"/>
        <pc:sldMkLst>
          <pc:docMk/>
          <pc:sldMk cId="3629209721" sldId="885"/>
        </pc:sldMkLst>
        <pc:spChg chg="mod">
          <ac:chgData name="James Williams" userId="c957a50b-491f-4d94-b4bc-52aca3e2340d" providerId="ADAL" clId="{C5B620D8-DD12-4AC3-A523-41D5E143FF4F}" dt="2026-10-08T15:59:17.529" v="606" actId="20577"/>
          <ac:spMkLst>
            <pc:docMk/>
            <pc:sldMk cId="3629209721" sldId="885"/>
            <ac:spMk id="3" creationId="{B6E69B73-FAB8-1500-F2AB-1B90BE63B561}"/>
          </ac:spMkLst>
        </pc:spChg>
      </pc:sldChg>
      <pc:sldChg chg="add">
        <pc:chgData name="James Williams" userId="c957a50b-491f-4d94-b4bc-52aca3e2340d" providerId="ADAL" clId="{C5B620D8-DD12-4AC3-A523-41D5E143FF4F}" dt="2026-10-08T15:59:08.315" v="601"/>
        <pc:sldMkLst>
          <pc:docMk/>
          <pc:sldMk cId="1837523437" sldId="886"/>
        </pc:sldMkLst>
      </pc:sldChg>
      <pc:sldChg chg="add">
        <pc:chgData name="James Williams" userId="c957a50b-491f-4d94-b4bc-52aca3e2340d" providerId="ADAL" clId="{C5B620D8-DD12-4AC3-A523-41D5E143FF4F}" dt="2026-10-08T15:14:22.923" v="1"/>
        <pc:sldMkLst>
          <pc:docMk/>
          <pc:sldMk cId="3664855321" sldId="887"/>
        </pc:sldMkLst>
      </pc:sldChg>
      <pc:sldChg chg="modSp add mod">
        <pc:chgData name="James Williams" userId="c957a50b-491f-4d94-b4bc-52aca3e2340d" providerId="ADAL" clId="{C5B620D8-DD12-4AC3-A523-41D5E143FF4F}" dt="2026-10-08T15:14:52.036" v="14" actId="20577"/>
        <pc:sldMkLst>
          <pc:docMk/>
          <pc:sldMk cId="980365191" sldId="888"/>
        </pc:sldMkLst>
        <pc:spChg chg="mod">
          <ac:chgData name="James Williams" userId="c957a50b-491f-4d94-b4bc-52aca3e2340d" providerId="ADAL" clId="{C5B620D8-DD12-4AC3-A523-41D5E143FF4F}" dt="2026-10-08T15:14:52.036" v="14" actId="20577"/>
          <ac:spMkLst>
            <pc:docMk/>
            <pc:sldMk cId="980365191" sldId="888"/>
            <ac:spMk id="4" creationId="{25147AAE-7C10-A7D2-362A-DBB641DA1005}"/>
          </ac:spMkLst>
        </pc:spChg>
      </pc:sldChg>
      <pc:sldChg chg="modSp add mod">
        <pc:chgData name="James Williams" userId="c957a50b-491f-4d94-b4bc-52aca3e2340d" providerId="ADAL" clId="{C5B620D8-DD12-4AC3-A523-41D5E143FF4F}" dt="2026-10-12T13:47:20.267" v="1186" actId="20577"/>
        <pc:sldMkLst>
          <pc:docMk/>
          <pc:sldMk cId="1657609990" sldId="889"/>
        </pc:sldMkLst>
        <pc:spChg chg="mod">
          <ac:chgData name="James Williams" userId="c957a50b-491f-4d94-b4bc-52aca3e2340d" providerId="ADAL" clId="{C5B620D8-DD12-4AC3-A523-41D5E143FF4F}" dt="2026-10-12T13:46:36.084" v="1178" actId="20577"/>
          <ac:spMkLst>
            <pc:docMk/>
            <pc:sldMk cId="1657609990" sldId="889"/>
            <ac:spMk id="2" creationId="{54839B23-9F1B-2F26-D27D-B68D5AFB0C0D}"/>
          </ac:spMkLst>
        </pc:spChg>
        <pc:spChg chg="mod">
          <ac:chgData name="James Williams" userId="c957a50b-491f-4d94-b4bc-52aca3e2340d" providerId="ADAL" clId="{C5B620D8-DD12-4AC3-A523-41D5E143FF4F}" dt="2026-10-12T13:47:20.267" v="1186" actId="20577"/>
          <ac:spMkLst>
            <pc:docMk/>
            <pc:sldMk cId="1657609990" sldId="889"/>
            <ac:spMk id="5" creationId="{BFEBC444-6074-6516-BDC6-EF1A119CA87A}"/>
          </ac:spMkLst>
        </pc:spChg>
        <pc:picChg chg="mod ord">
          <ac:chgData name="James Williams" userId="c957a50b-491f-4d94-b4bc-52aca3e2340d" providerId="ADAL" clId="{C5B620D8-DD12-4AC3-A523-41D5E143FF4F}" dt="2026-10-12T13:47:10.763" v="1185" actId="1076"/>
          <ac:picMkLst>
            <pc:docMk/>
            <pc:sldMk cId="1657609990" sldId="889"/>
            <ac:picMk id="4" creationId="{A361F9C2-B1C1-92C7-2CA1-1792F6FD4027}"/>
          </ac:picMkLst>
        </pc:picChg>
      </pc:sldChg>
      <pc:sldChg chg="new del">
        <pc:chgData name="James Williams" userId="c957a50b-491f-4d94-b4bc-52aca3e2340d" providerId="ADAL" clId="{C5B620D8-DD12-4AC3-A523-41D5E143FF4F}" dt="2026-10-12T13:54:41.409" v="1219" actId="2696"/>
        <pc:sldMkLst>
          <pc:docMk/>
          <pc:sldMk cId="2718490474" sldId="890"/>
        </pc:sldMkLst>
      </pc:sldChg>
      <pc:sldChg chg="modSp new mod">
        <pc:chgData name="James Williams" userId="c957a50b-491f-4d94-b4bc-52aca3e2340d" providerId="ADAL" clId="{C5B620D8-DD12-4AC3-A523-41D5E143FF4F}" dt="2026-10-12T13:54:29.201" v="1218" actId="403"/>
        <pc:sldMkLst>
          <pc:docMk/>
          <pc:sldMk cId="3085247874" sldId="891"/>
        </pc:sldMkLst>
        <pc:spChg chg="mod">
          <ac:chgData name="James Williams" userId="c957a50b-491f-4d94-b4bc-52aca3e2340d" providerId="ADAL" clId="{C5B620D8-DD12-4AC3-A523-41D5E143FF4F}" dt="2026-10-12T13:54:19.977" v="1199" actId="20577"/>
          <ac:spMkLst>
            <pc:docMk/>
            <pc:sldMk cId="3085247874" sldId="891"/>
            <ac:spMk id="2" creationId="{6222ED08-6993-8B6F-3C55-88F0EBD85E5B}"/>
          </ac:spMkLst>
        </pc:spChg>
        <pc:spChg chg="mod">
          <ac:chgData name="James Williams" userId="c957a50b-491f-4d94-b4bc-52aca3e2340d" providerId="ADAL" clId="{C5B620D8-DD12-4AC3-A523-41D5E143FF4F}" dt="2026-10-12T13:54:29.201" v="1218" actId="403"/>
          <ac:spMkLst>
            <pc:docMk/>
            <pc:sldMk cId="3085247874" sldId="891"/>
            <ac:spMk id="3" creationId="{23DCD3BB-2EDB-3C09-E262-156BD8C62BF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178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357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536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714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892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70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249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428" algn="l" defTabSz="914357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62915-2CB5-7499-22A8-5B28A8DB0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718015-3542-18AF-8A4F-7728B1F1B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4E28CB-0DAE-1F80-6A26-102C37B5B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CA63C-57DE-54B2-5414-3BF63D7FB8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5894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29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 SOAC past Degree Show. Here an A1 printed poster is used. For this module an online version is needed.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48734-E4FE-44E8-BE09-6EF6541C1FB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19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9" indent="0" algn="ctr">
              <a:buNone/>
              <a:defRPr sz="2000"/>
            </a:lvl2pPr>
            <a:lvl3pPr marL="914418" indent="0" algn="ctr">
              <a:buNone/>
              <a:defRPr sz="1800"/>
            </a:lvl3pPr>
            <a:lvl4pPr marL="1371627" indent="0" algn="ctr">
              <a:buNone/>
              <a:defRPr sz="1600"/>
            </a:lvl4pPr>
            <a:lvl5pPr marL="1828837" indent="0" algn="ctr">
              <a:buNone/>
              <a:defRPr sz="1600"/>
            </a:lvl5pPr>
            <a:lvl6pPr marL="2286046" indent="0" algn="ctr">
              <a:buNone/>
              <a:defRPr sz="1600"/>
            </a:lvl6pPr>
            <a:lvl7pPr marL="2743255" indent="0" algn="ctr">
              <a:buNone/>
              <a:defRPr sz="1600"/>
            </a:lvl7pPr>
            <a:lvl8pPr marL="3200464" indent="0" algn="ctr">
              <a:buNone/>
              <a:defRPr sz="1600"/>
            </a:lvl8pPr>
            <a:lvl9pPr marL="3657673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1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2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5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6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7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9" indent="0">
              <a:buNone/>
              <a:defRPr sz="2000" b="1"/>
            </a:lvl2pPr>
            <a:lvl3pPr marL="914418" indent="0">
              <a:buNone/>
              <a:defRPr sz="1800" b="1"/>
            </a:lvl3pPr>
            <a:lvl4pPr marL="1371627" indent="0">
              <a:buNone/>
              <a:defRPr sz="1600" b="1"/>
            </a:lvl4pPr>
            <a:lvl5pPr marL="1828837" indent="0">
              <a:buNone/>
              <a:defRPr sz="1600" b="1"/>
            </a:lvl5pPr>
            <a:lvl6pPr marL="2286046" indent="0">
              <a:buNone/>
              <a:defRPr sz="1600" b="1"/>
            </a:lvl6pPr>
            <a:lvl7pPr marL="2743255" indent="0">
              <a:buNone/>
              <a:defRPr sz="1600" b="1"/>
            </a:lvl7pPr>
            <a:lvl8pPr marL="3200464" indent="0">
              <a:buNone/>
              <a:defRPr sz="1600" b="1"/>
            </a:lvl8pPr>
            <a:lvl9pPr marL="3657673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9" indent="0">
              <a:buNone/>
              <a:defRPr sz="2000" b="1"/>
            </a:lvl2pPr>
            <a:lvl3pPr marL="914418" indent="0">
              <a:buNone/>
              <a:defRPr sz="1800" b="1"/>
            </a:lvl3pPr>
            <a:lvl4pPr marL="1371627" indent="0">
              <a:buNone/>
              <a:defRPr sz="1600" b="1"/>
            </a:lvl4pPr>
            <a:lvl5pPr marL="1828837" indent="0">
              <a:buNone/>
              <a:defRPr sz="1600" b="1"/>
            </a:lvl5pPr>
            <a:lvl6pPr marL="2286046" indent="0">
              <a:buNone/>
              <a:defRPr sz="1600" b="1"/>
            </a:lvl6pPr>
            <a:lvl7pPr marL="2743255" indent="0">
              <a:buNone/>
              <a:defRPr sz="1600" b="1"/>
            </a:lvl7pPr>
            <a:lvl8pPr marL="3200464" indent="0">
              <a:buNone/>
              <a:defRPr sz="1600" b="1"/>
            </a:lvl8pPr>
            <a:lvl9pPr marL="3657673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9" indent="0">
              <a:buNone/>
              <a:defRPr sz="1400"/>
            </a:lvl2pPr>
            <a:lvl3pPr marL="914418" indent="0">
              <a:buNone/>
              <a:defRPr sz="1200"/>
            </a:lvl3pPr>
            <a:lvl4pPr marL="1371627" indent="0">
              <a:buNone/>
              <a:defRPr sz="1000"/>
            </a:lvl4pPr>
            <a:lvl5pPr marL="1828837" indent="0">
              <a:buNone/>
              <a:defRPr sz="1000"/>
            </a:lvl5pPr>
            <a:lvl6pPr marL="2286046" indent="0">
              <a:buNone/>
              <a:defRPr sz="1000"/>
            </a:lvl6pPr>
            <a:lvl7pPr marL="2743255" indent="0">
              <a:buNone/>
              <a:defRPr sz="1000"/>
            </a:lvl7pPr>
            <a:lvl8pPr marL="3200464" indent="0">
              <a:buNone/>
              <a:defRPr sz="1000"/>
            </a:lvl8pPr>
            <a:lvl9pPr marL="365767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9" indent="0">
              <a:buNone/>
              <a:defRPr sz="2800"/>
            </a:lvl2pPr>
            <a:lvl3pPr marL="914418" indent="0">
              <a:buNone/>
              <a:defRPr sz="2400"/>
            </a:lvl3pPr>
            <a:lvl4pPr marL="1371627" indent="0">
              <a:buNone/>
              <a:defRPr sz="2000"/>
            </a:lvl4pPr>
            <a:lvl5pPr marL="1828837" indent="0">
              <a:buNone/>
              <a:defRPr sz="2000"/>
            </a:lvl5pPr>
            <a:lvl6pPr marL="2286046" indent="0">
              <a:buNone/>
              <a:defRPr sz="2000"/>
            </a:lvl6pPr>
            <a:lvl7pPr marL="2743255" indent="0">
              <a:buNone/>
              <a:defRPr sz="2000"/>
            </a:lvl7pPr>
            <a:lvl8pPr marL="3200464" indent="0">
              <a:buNone/>
              <a:defRPr sz="2000"/>
            </a:lvl8pPr>
            <a:lvl9pPr marL="3657673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9" indent="0">
              <a:buNone/>
              <a:defRPr sz="1400"/>
            </a:lvl2pPr>
            <a:lvl3pPr marL="914418" indent="0">
              <a:buNone/>
              <a:defRPr sz="1200"/>
            </a:lvl3pPr>
            <a:lvl4pPr marL="1371627" indent="0">
              <a:buNone/>
              <a:defRPr sz="1000"/>
            </a:lvl4pPr>
            <a:lvl5pPr marL="1828837" indent="0">
              <a:buNone/>
              <a:defRPr sz="1000"/>
            </a:lvl5pPr>
            <a:lvl6pPr marL="2286046" indent="0">
              <a:buNone/>
              <a:defRPr sz="1000"/>
            </a:lvl6pPr>
            <a:lvl7pPr marL="2743255" indent="0">
              <a:buNone/>
              <a:defRPr sz="1000"/>
            </a:lvl7pPr>
            <a:lvl8pPr marL="3200464" indent="0">
              <a:buNone/>
              <a:defRPr sz="1000"/>
            </a:lvl8pPr>
            <a:lvl9pPr marL="365767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18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5" indent="-228605" algn="l" defTabSz="914418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4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3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32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41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50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59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69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78" indent="-228605" algn="l" defTabSz="914418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9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8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7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46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55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64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73" algn="l" defTabSz="91441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tufts.edu/eeseniordesignhandbook/electrical-and-computer-engineering-design-handbook/senior-capstone-projects-summary-for-the-2015-16-academic-year/cayenne-team-2016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epticalscience.com/print.php?n=1752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uides.library.duke.edu/c.php?g=643078&amp;p=5867109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llo.com/" TargetMode="External"/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7" Type="http://schemas.openxmlformats.org/officeDocument/2006/relationships/hyperlink" Target="https://www.canva.com/en_gb/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park.adobe.com/sp/" TargetMode="Externa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tufts.edu/eeseniordesignhandbook/electrical-and-computer-engineering-design-handbook/senior-capstone-projects-summary-for-the-2015-16-academic-year/cayenne-team-2016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hyperlink" Target="https://creativecommons.org/licenses/by/3.0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hyperlink" Target="https://creativecommons.org/licenses/by/3.0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heerful-diverse-colleagues-with-laptop-in-spacious-office-3866284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hyperlink" Target="https://sites.tufts.edu/eeseniordesignhandbook/electrical-and-computer-engineering-design-handbook/senior-capstone-projects-summary-for-the-2016-17-academic-year/" TargetMode="External"/><Relationship Id="rId7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_WnhoIbfcoM&amp;feature=emb_logo" TargetMode="External"/><Relationship Id="rId5" Type="http://schemas.openxmlformats.org/officeDocument/2006/relationships/hyperlink" Target="https://www.youtube.com/watch?v=_UylugmaCHk" TargetMode="External"/><Relationship Id="rId4" Type="http://schemas.openxmlformats.org/officeDocument/2006/relationships/hyperlink" Target="https://creativecommons.org/licenses/by/3.0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plants.swtexture.com/2014/01/cassia-surattensis.html" TargetMode="External"/><Relationship Id="rId3" Type="http://schemas.openxmlformats.org/officeDocument/2006/relationships/hyperlink" Target="http://www.pngall.com/tree-png" TargetMode="External"/><Relationship Id="rId7" Type="http://schemas.openxmlformats.org/officeDocument/2006/relationships/image" Target="../media/image3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xpixel.net/Geometric-Spirograph-Pattern-Spiral-Shape-Circle-1984082" TargetMode="External"/><Relationship Id="rId5" Type="http://schemas.openxmlformats.org/officeDocument/2006/relationships/image" Target="../media/image37.png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36.png"/><Relationship Id="rId9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5C900-8D4E-DBDF-29B0-A04F3EFFC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63F-D619-1F46-52A6-E9EA85EF4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5" y="553037"/>
            <a:ext cx="11778599" cy="902512"/>
          </a:xfrm>
        </p:spPr>
        <p:txBody>
          <a:bodyPr>
            <a:normAutofit/>
          </a:bodyPr>
          <a:lstStyle/>
          <a:p>
            <a:r>
              <a:rPr lang="en-GB" sz="5400" b="1" dirty="0"/>
              <a:t>Reminder: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MS-Teams Qs via chat</a:t>
            </a:r>
            <a:endParaRPr lang="en-GB" sz="5400" b="1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277C4-0CD6-1237-61F5-C6E7E05C4507}"/>
              </a:ext>
            </a:extLst>
          </p:cNvPr>
          <p:cNvSpPr txBox="1">
            <a:spLocks/>
          </p:cNvSpPr>
          <p:nvPr/>
        </p:nvSpPr>
        <p:spPr>
          <a:xfrm>
            <a:off x="1007219" y="1637777"/>
            <a:ext cx="10865913" cy="4667186"/>
          </a:xfrm>
          <a:prstGeom prst="rect">
            <a:avLst/>
          </a:prstGeom>
          <a:ln w="19050">
            <a:noFill/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Open MS-Teams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Select: Chat (Left side menu)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Search: James Williams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Type a Message: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If you are struggling with an activity, you can message me via chat or request a 1-2-1 voice chat whenever needed.</a:t>
            </a: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You can also ask each other and help and support each other.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86E038-01A1-CABD-0CF6-BAAD08C88D66}"/>
              </a:ext>
            </a:extLst>
          </p:cNvPr>
          <p:cNvSpPr/>
          <p:nvPr/>
        </p:nvSpPr>
        <p:spPr>
          <a:xfrm>
            <a:off x="208497" y="553037"/>
            <a:ext cx="164038" cy="9025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75DD4-920F-4E2D-9105-131E51008EB3}"/>
              </a:ext>
            </a:extLst>
          </p:cNvPr>
          <p:cNvGrpSpPr/>
          <p:nvPr/>
        </p:nvGrpSpPr>
        <p:grpSpPr>
          <a:xfrm>
            <a:off x="7491046" y="942080"/>
            <a:ext cx="3624978" cy="317272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2A3F66BA-3A5A-1FB9-F569-B3B26FABE4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757A6C35-B6E0-40CD-6AFD-8113D01C53A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4855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8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8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892819"/>
            <a:ext cx="4023360" cy="14182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007" y="3007827"/>
            <a:ext cx="4443231" cy="151690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GB" sz="4000" dirty="0"/>
              <a:t>Assignment 1: </a:t>
            </a:r>
            <a:br>
              <a:rPr lang="en-GB" sz="3600" dirty="0"/>
            </a:br>
            <a:r>
              <a:rPr lang="en-GB" sz="3600" dirty="0">
                <a:solidFill>
                  <a:schemeClr val="bg1"/>
                </a:solidFill>
                <a:highlight>
                  <a:srgbClr val="FFFF00"/>
                </a:highlight>
              </a:rPr>
              <a:t>Task 2b – Professional Poster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72304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7" y="640264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/>
              <a:t>Introduction &amp; Overview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6" y="1849915"/>
            <a:ext cx="6345403" cy="4048378"/>
          </a:xfrm>
        </p:spPr>
        <p:txBody>
          <a:bodyPr>
            <a:normAutofit/>
          </a:bodyPr>
          <a:lstStyle/>
          <a:p>
            <a:pPr marL="514361" indent="-514361">
              <a:buFont typeface="+mj-lt"/>
              <a:buAutoNum type="arabicPeriod"/>
            </a:pPr>
            <a:r>
              <a:rPr lang="en-GB" dirty="0"/>
              <a:t>Assignment 1 </a:t>
            </a:r>
            <a:r>
              <a:rPr lang="en-US" dirty="0"/>
              <a:t>Task 2 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Tutorial Activity 1: Unit Topic Summary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Example: Professional Academic Poster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Poster design options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Poster Guidelines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Further examples: Professional Posters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Tutorial Activity: Assign. 1 Task 2b – Professional Academic Poster</a:t>
            </a:r>
          </a:p>
          <a:p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2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8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2" y="4354825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10" y="0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Assignment 1 </a:t>
            </a:r>
            <a:r>
              <a:rPr lang="en-US" sz="4800" b="1" u="sng" dirty="0"/>
              <a:t>Task 2b: 2 parts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84" y="1192658"/>
            <a:ext cx="11319595" cy="5052686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Professional Academic poster: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why some of the areas/concepts covered in the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Moodle Unit 2 topic 4 ‘Life is a Team Sport’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are important for academic and career success in your chosen discipline.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+ See online word document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located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‘Learning &amp; Teaching resources’: </a:t>
            </a:r>
            <a:r>
              <a:rPr lang="en-GB" sz="24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2 topic 4 ‘Life is a Team Sport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‘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A3 Professional Academic poster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’. It is important to follow the ‘</a:t>
            </a:r>
            <a:r>
              <a:rPr lang="en-GB" sz="2400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Poster Guidelines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in this deck to complete this task. The guidelines include important 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format instructions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Citations and a reference list should be included in the poster (Approx. 3/4 sources). </a:t>
            </a:r>
            <a:r>
              <a:rPr lang="en-GB" sz="20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poster should be completed individually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Remember to include an image of your mind-map with brief accompanying description in your poster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312302" y="212098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1298342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02E44-D306-DDDE-4B8D-21F2710EB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Unit 2 Topic 4 ‘Life is a Team Sport’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5E20C-D2DE-514C-E779-78BF29424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Task 2b asks you to identify and state how some of the areas/concepts covered in the Moodle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Unit 2 topic 4 ‘Life is a Team Sport’ </a:t>
            </a:r>
            <a:r>
              <a:rPr lang="en-GB" dirty="0"/>
              <a:t>are important for academic and career success in your chosen discipline.</a:t>
            </a:r>
          </a:p>
          <a:p>
            <a:pPr marL="0" indent="0">
              <a:buNone/>
            </a:pPr>
            <a:r>
              <a:rPr lang="en-GB" dirty="0"/>
              <a:t>There are 2 ways to access the content:</a:t>
            </a:r>
          </a:p>
          <a:p>
            <a:pPr marL="514361" indent="-514361">
              <a:buAutoNum type="arabicPeriod"/>
            </a:pPr>
            <a:r>
              <a:rPr lang="en-GB" dirty="0"/>
              <a:t>Via the e-learning Unit in Moodle: </a:t>
            </a:r>
            <a:r>
              <a:rPr lang="en-GB" b="1" u="sng" dirty="0"/>
              <a:t>Unit 2 &gt; Topic 4 ‘Life is a Team Sport’.</a:t>
            </a:r>
            <a:endParaRPr lang="en-GB" dirty="0"/>
          </a:p>
          <a:p>
            <a:pPr marL="514361" indent="-514361">
              <a:buAutoNum type="arabicPeriod"/>
            </a:pPr>
            <a:r>
              <a:rPr lang="en-GB" dirty="0"/>
              <a:t>Via the word document in the Learning &amp; Teaching resources tile in Moodle: </a:t>
            </a:r>
            <a:r>
              <a:rPr lang="en-GB" b="1" u="sng" dirty="0"/>
              <a:t>Unit 2 Topic 4 ‘Life is a Team Sport’.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E9D0712-32E8-F78D-223D-3633F740F0E1}"/>
              </a:ext>
            </a:extLst>
          </p:cNvPr>
          <p:cNvGrpSpPr/>
          <p:nvPr/>
        </p:nvGrpSpPr>
        <p:grpSpPr>
          <a:xfrm>
            <a:off x="319336" y="537627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B88B782-CEE0-C855-D5D8-CA7760DD617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5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117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ED607E9-E6EC-9282-8DB4-F0FD88671398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5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117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AAD1718-EF95-F185-B557-7DD024E86BB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357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117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Graphic 8" descr="Document with solid fill">
            <a:extLst>
              <a:ext uri="{FF2B5EF4-FFF2-40B4-BE49-F238E27FC236}">
                <a16:creationId xmlns:a16="http://schemas.microsoft.com/office/drawing/2014/main" id="{C7BFC6F2-B94C-0E3F-5E74-AF07AB5B53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68233" y="236703"/>
            <a:ext cx="1460499" cy="1460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184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212BD-20AD-EEAA-4400-C2D775374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839B23-9F1B-2F26-D27D-B68D5AFB0C0D}"/>
              </a:ext>
            </a:extLst>
          </p:cNvPr>
          <p:cNvSpPr txBox="1"/>
          <p:nvPr/>
        </p:nvSpPr>
        <p:spPr>
          <a:xfrm>
            <a:off x="105024" y="65528"/>
            <a:ext cx="11600206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defTabSz="914418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400" b="1" u="sng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Calibri" panose="020F0502020204030204"/>
              </a:rPr>
              <a:t>3</a:t>
            </a: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0min Activity:</a:t>
            </a: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440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Review topic ‘</a:t>
            </a:r>
            <a:r>
              <a:rPr lang="en-GB" sz="4400" u="sng" dirty="0">
                <a:solidFill>
                  <a:prstClr val="white"/>
                </a:solidFill>
              </a:rPr>
              <a:t>Life is a Team Sport’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FEBC444-6074-6516-BDC6-EF1A119CA87A}"/>
              </a:ext>
            </a:extLst>
          </p:cNvPr>
          <p:cNvSpPr txBox="1">
            <a:spLocks/>
          </p:cNvSpPr>
          <p:nvPr/>
        </p:nvSpPr>
        <p:spPr>
          <a:xfrm>
            <a:off x="292174" y="1156710"/>
            <a:ext cx="11299743" cy="5510012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32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 Summary: </a:t>
            </a:r>
          </a:p>
          <a:p>
            <a:pPr marL="514361" marR="0" lvl="0" indent="-51436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 through the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Unit 2 Topic 4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‘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Life is a Team Sport’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 on Moodle and paraphrase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some of the main areas covered</a:t>
            </a:r>
            <a:endParaRPr lang="en-GB" sz="3000" dirty="0">
              <a:solidFill>
                <a:prstClr val="white"/>
              </a:solidFill>
              <a:latin typeface="Calibri" panose="020F0502020204030204"/>
            </a:endParaRPr>
          </a:p>
          <a:p>
            <a:pPr marL="971561" lvl="1" indent="-51436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2600" dirty="0">
                <a:solidFill>
                  <a:prstClr val="white"/>
                </a:solidFill>
              </a:rPr>
              <a:t>Reference the word doc/</a:t>
            </a:r>
            <a:r>
              <a:rPr lang="en-GB" sz="2600" dirty="0" err="1">
                <a:solidFill>
                  <a:prstClr val="white"/>
                </a:solidFill>
              </a:rPr>
              <a:t>elearning</a:t>
            </a:r>
            <a:r>
              <a:rPr lang="en-GB" sz="2600" dirty="0">
                <a:solidFill>
                  <a:prstClr val="white"/>
                </a:solidFill>
              </a:rPr>
              <a:t> object using IEEE standard referencing for an online reference. Use UWTSD as the author.</a:t>
            </a:r>
          </a:p>
          <a:p>
            <a:pPr marL="971561" lvl="1" indent="-51436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2600" dirty="0">
                <a:solidFill>
                  <a:prstClr val="white"/>
                </a:solidFill>
              </a:rPr>
              <a:t>Approx. 150-200 words per section.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61" marR="0" lvl="0" indent="-51436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sz="3000" dirty="0">
                <a:solidFill>
                  <a:prstClr val="white"/>
                </a:solidFill>
              </a:rPr>
              <a:t>Use either the Unit e-learning module or the 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word document located in the Learning &amp; Teaching resources tile.</a:t>
            </a:r>
          </a:p>
          <a:p>
            <a:pPr marL="514361" lvl="0" indent="-514361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Add several citations and 1/2 images</a:t>
            </a:r>
            <a:r>
              <a:rPr lang="en-GB" sz="3000" dirty="0">
                <a:solidFill>
                  <a:prstClr val="white"/>
                </a:solidFill>
              </a:rPr>
              <a:t> (related to the text content summary).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61" marR="0" lvl="0" indent="-51436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State why some of the key topics covered are important for academic &amp; career success in your course/career area.</a:t>
            </a: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A361F9C2-B1C1-92C7-2CA1-1792F6FD40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90790" y="5634252"/>
            <a:ext cx="1223748" cy="1223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609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2ED08-6993-8B6F-3C55-88F0EBD85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 time: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CD3BB-2EDB-3C09-E262-156BD8C62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Start back 3.10pm</a:t>
            </a:r>
          </a:p>
        </p:txBody>
      </p:sp>
    </p:spTree>
    <p:extLst>
      <p:ext uri="{BB962C8B-B14F-4D97-AF65-F5344CB8AC3E}">
        <p14:creationId xmlns:p14="http://schemas.microsoft.com/office/powerpoint/2010/main" val="3085247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pic>
        <p:nvPicPr>
          <p:cNvPr id="6" name="Picture 5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8E629456-AF86-72E9-87E6-AD2AC099A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5000"/>
          <a:stretch/>
        </p:blipFill>
        <p:spPr>
          <a:xfrm>
            <a:off x="20" y="2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084F74-3537-512E-B2D7-BBAF8B16C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381251"/>
            <a:ext cx="9144000" cy="988026"/>
          </a:xfrm>
          <a:solidFill>
            <a:schemeClr val="bg1">
              <a:alpha val="60000"/>
            </a:schemeClr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u="sng" dirty="0">
                <a:solidFill>
                  <a:srgbClr val="FFFFFF"/>
                </a:solidFill>
              </a:rPr>
              <a:t>Example Posters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1158C-111F-8E86-09C5-629470617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3393243"/>
            <a:ext cx="9144000" cy="835858"/>
          </a:xfrm>
          <a:solidFill>
            <a:schemeClr val="bg1">
              <a:alpha val="6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The following slides show some example Professional academic posters.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2A29D4-636A-E352-74EA-96913C2226A7}"/>
              </a:ext>
            </a:extLst>
          </p:cNvPr>
          <p:cNvSpPr txBox="1"/>
          <p:nvPr/>
        </p:nvSpPr>
        <p:spPr>
          <a:xfrm>
            <a:off x="10005184" y="6657946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sites.tufts.edu/eeseniordesignhandbook/electrical-and-computer-engineering-design-handbook/senior-capstone-projects-summary-for-the-2015-16-academic-year/cayenne-team-201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570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0577B4A-9B43-3C5F-B7D3-2C5DDBC86F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315" y="0"/>
            <a:ext cx="1187137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6EE540-7CC1-C850-C032-DDCB7EE18A5D}"/>
              </a:ext>
            </a:extLst>
          </p:cNvPr>
          <p:cNvSpPr txBox="1"/>
          <p:nvPr/>
        </p:nvSpPr>
        <p:spPr>
          <a:xfrm>
            <a:off x="610314" y="7308000"/>
            <a:ext cx="11871372" cy="237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skepticalscience.com/print.php?n=175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703C5C-53A2-399A-F427-D9AEA7848343}"/>
              </a:ext>
            </a:extLst>
          </p:cNvPr>
          <p:cNvSpPr txBox="1"/>
          <p:nvPr/>
        </p:nvSpPr>
        <p:spPr>
          <a:xfrm>
            <a:off x="2669059" y="6119523"/>
            <a:ext cx="6384324" cy="646331"/>
          </a:xfrm>
          <a:prstGeom prst="rect">
            <a:avLst/>
          </a:prstGeom>
          <a:solidFill>
            <a:schemeClr val="bg1"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Example Poster</a:t>
            </a:r>
          </a:p>
        </p:txBody>
      </p:sp>
    </p:spTree>
    <p:extLst>
      <p:ext uri="{BB962C8B-B14F-4D97-AF65-F5344CB8AC3E}">
        <p14:creationId xmlns:p14="http://schemas.microsoft.com/office/powerpoint/2010/main" val="2925790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A9501D5C-A5CE-1BA4-69E2-9829EC2A32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74900" y="635000"/>
            <a:ext cx="7442200" cy="558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4B08E3-EBC5-9F0D-ECCE-8F3B665740B4}"/>
              </a:ext>
            </a:extLst>
          </p:cNvPr>
          <p:cNvSpPr txBox="1"/>
          <p:nvPr/>
        </p:nvSpPr>
        <p:spPr>
          <a:xfrm>
            <a:off x="2374900" y="6223001"/>
            <a:ext cx="7442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guides.library.duke.edu/c.php?g=643078&amp;p=586710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5" name="Picture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07512F6D-966E-4129-ACBA-64ACDF9714B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5331" y="39130"/>
            <a:ext cx="11961340" cy="677974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FD4AF8-DDF4-F61D-6FE1-DBD2187DDE58}"/>
              </a:ext>
            </a:extLst>
          </p:cNvPr>
          <p:cNvSpPr txBox="1"/>
          <p:nvPr/>
        </p:nvSpPr>
        <p:spPr>
          <a:xfrm>
            <a:off x="1674000" y="7008000"/>
            <a:ext cx="9144000" cy="237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6769F3-9E3C-E70D-0E0D-BD6B3429B9D6}"/>
              </a:ext>
            </a:extLst>
          </p:cNvPr>
          <p:cNvSpPr txBox="1"/>
          <p:nvPr/>
        </p:nvSpPr>
        <p:spPr>
          <a:xfrm>
            <a:off x="2669059" y="6119523"/>
            <a:ext cx="6384324" cy="646331"/>
          </a:xfrm>
          <a:prstGeom prst="rect">
            <a:avLst/>
          </a:prstGeom>
          <a:solidFill>
            <a:schemeClr val="bg1"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Example Poster</a:t>
            </a:r>
          </a:p>
        </p:txBody>
      </p:sp>
    </p:spTree>
    <p:extLst>
      <p:ext uri="{BB962C8B-B14F-4D97-AF65-F5344CB8AC3E}">
        <p14:creationId xmlns:p14="http://schemas.microsoft.com/office/powerpoint/2010/main" val="839052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715" y="142979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454027"/>
            <a:ext cx="11374245" cy="463295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dirty="0"/>
              <a:t>Choose a poster design tool you feel comfortable using.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/>
              <a:t>There are many poster design tools, here are some examples: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Recommended: MS PowerPoint</a:t>
            </a:r>
            <a:r>
              <a:rPr lang="en-GB" b="1" dirty="0"/>
              <a:t>: </a:t>
            </a:r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learn how to create a poster using PowerPoint.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MS Publisher </a:t>
            </a:r>
            <a:r>
              <a:rPr lang="en-GB" dirty="0"/>
              <a:t>Please </a:t>
            </a:r>
            <a:r>
              <a:rPr lang="en-GB" dirty="0">
                <a:hlinkClick r:id="rId3"/>
              </a:rPr>
              <a:t>click-here</a:t>
            </a:r>
            <a:r>
              <a:rPr lang="en-GB" dirty="0"/>
              <a:t> to learn how to create a poster using Publisher.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Adobe Illustrator: </a:t>
            </a:r>
            <a:r>
              <a:rPr lang="en-GB" dirty="0"/>
              <a:t>Please </a:t>
            </a:r>
            <a:r>
              <a:rPr lang="en-GB" dirty="0">
                <a:hlinkClick r:id="rId4"/>
              </a:rPr>
              <a:t>click-here</a:t>
            </a:r>
            <a:r>
              <a:rPr lang="en-GB" dirty="0"/>
              <a:t> to learn how to create a poster using Illustrator.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b="1" dirty="0"/>
              <a:t>Google Slides: </a:t>
            </a:r>
            <a:r>
              <a:rPr lang="en-GB" dirty="0"/>
              <a:t>Please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 to learn how to create a poster using Slides.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400" dirty="0"/>
              <a:t>Some other options include:</a:t>
            </a:r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Adobe Spark: </a:t>
            </a:r>
            <a:r>
              <a:rPr lang="en-GB" dirty="0">
                <a:hlinkClick r:id="rId6"/>
              </a:rPr>
              <a:t>https://spark.adobe.com/sp/</a:t>
            </a:r>
            <a:endParaRPr lang="en-GB" dirty="0"/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Canva.com: </a:t>
            </a:r>
            <a:r>
              <a:rPr lang="en-GB" dirty="0">
                <a:hlinkClick r:id="rId7"/>
              </a:rPr>
              <a:t>https://www.canva.com/en_gb/</a:t>
            </a:r>
            <a:endParaRPr lang="en-GB" dirty="0"/>
          </a:p>
          <a:p>
            <a:pPr lvl="1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Crello.com: </a:t>
            </a:r>
            <a:r>
              <a:rPr lang="en-GB" dirty="0">
                <a:hlinkClick r:id="rId8"/>
              </a:rPr>
              <a:t>https://crello.com</a:t>
            </a:r>
            <a:r>
              <a:rPr lang="en-GB" dirty="0"/>
              <a:t>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AE4CA10F-8BCF-433C-91F8-8B910D7C7385}"/>
              </a:ext>
            </a:extLst>
          </p:cNvPr>
          <p:cNvSpPr/>
          <p:nvPr/>
        </p:nvSpPr>
        <p:spPr>
          <a:xfrm rot="7949683">
            <a:off x="8129578" y="316900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117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C2046FC-FBDC-B133-2C0C-BB676844E232}"/>
              </a:ext>
            </a:extLst>
          </p:cNvPr>
          <p:cNvGrpSpPr/>
          <p:nvPr/>
        </p:nvGrpSpPr>
        <p:grpSpPr>
          <a:xfrm>
            <a:off x="239514" y="30763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4D30976-1D4D-F3A4-42F1-12F12FB697A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F257FB7F-054E-E0D2-5F2E-3ADD009EBE2F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04358C9-5EAC-AF04-B387-FEDE6BBECC9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74439"/>
            <a:ext cx="3408088" cy="48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965" y="21190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</a:t>
            </a:r>
            <a:r>
              <a:rPr lang="en-GB" b="1" dirty="0"/>
              <a:t>portrait or landscape</a:t>
            </a:r>
            <a:r>
              <a:rPr lang="en-GB" dirty="0"/>
              <a:t>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5493834" y="1974439"/>
            <a:ext cx="5486400" cy="3729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1ED20109-6ACA-CEDB-E202-2FE5BB4AE25C}"/>
              </a:ext>
            </a:extLst>
          </p:cNvPr>
          <p:cNvGrpSpPr/>
          <p:nvPr/>
        </p:nvGrpSpPr>
        <p:grpSpPr>
          <a:xfrm>
            <a:off x="152399" y="359759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177055E-4135-C1D9-3454-EE0B305B7507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E3D47-3807-9BC0-C257-CD428544708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C44A2A9-E3E8-BC9A-549F-1D40245CD2A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19E501-37BC-4B42-8725-C4FEC09D2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1" y="856180"/>
            <a:ext cx="4777496" cy="1128068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A3 Poster dimensions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117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117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EABDA-FE4E-468F-9439-2250C958F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6"/>
            <a:ext cx="5256628" cy="3979585"/>
          </a:xfrm>
        </p:spPr>
        <p:txBody>
          <a:bodyPr anchor="t">
            <a:normAutofit fontScale="92500" lnSpcReduction="10000"/>
          </a:bodyPr>
          <a:lstStyle/>
          <a:p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A3 landscape is 29.7cm high and 42cm wide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.</a:t>
            </a:r>
          </a:p>
          <a:p>
            <a:r>
              <a:rPr lang="en-GB" dirty="0"/>
              <a:t>A3 portrait is 42 high and 29.7cm  wide.</a:t>
            </a:r>
          </a:p>
          <a:p>
            <a:pPr lvl="1"/>
            <a:r>
              <a:rPr lang="en-GB" sz="2600" dirty="0"/>
              <a:t>To set the </a:t>
            </a:r>
            <a:r>
              <a:rPr lang="en-GB" sz="2600" b="1" dirty="0"/>
              <a:t>slide size</a:t>
            </a:r>
            <a:r>
              <a:rPr lang="en-GB" sz="2600" dirty="0"/>
              <a:t>: Go to the ‘Design’ tab &gt; Customise &gt; Slide size </a:t>
            </a:r>
          </a:p>
          <a:p>
            <a:pPr lvl="2"/>
            <a:r>
              <a:rPr lang="en-GB" sz="1800" dirty="0"/>
              <a:t>And set the dimensions as above to create an A3 Poster.</a:t>
            </a:r>
          </a:p>
          <a:p>
            <a:pPr lvl="1"/>
            <a:r>
              <a:rPr lang="en-GB" sz="2600" dirty="0"/>
              <a:t>To set the </a:t>
            </a:r>
            <a:r>
              <a:rPr lang="en-GB" sz="2600" b="1" dirty="0"/>
              <a:t>background colour </a:t>
            </a:r>
            <a:r>
              <a:rPr lang="en-GB" sz="2600" dirty="0"/>
              <a:t>of the slide </a:t>
            </a:r>
            <a:r>
              <a:rPr lang="en-GB" sz="2600" dirty="0" err="1"/>
              <a:t>goto</a:t>
            </a:r>
            <a:r>
              <a:rPr lang="en-GB" sz="2600" dirty="0"/>
              <a:t>: Design tab &gt; Customise &gt; Format background. 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pic>
        <p:nvPicPr>
          <p:cNvPr id="12" name="Picture 11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4782681-4ABF-4648-B6F1-2F7C13F4BC1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73174" y="1083485"/>
            <a:ext cx="5877679" cy="439502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75F3068-F5B0-4BAD-8268-61F3A8DF7EDC}"/>
              </a:ext>
            </a:extLst>
          </p:cNvPr>
          <p:cNvSpPr txBox="1"/>
          <p:nvPr/>
        </p:nvSpPr>
        <p:spPr>
          <a:xfrm>
            <a:off x="8354414" y="5508748"/>
            <a:ext cx="32964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824296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611" y="72071"/>
            <a:ext cx="10069455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037" y="1192658"/>
            <a:ext cx="10848681" cy="1800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 title to clearly describe your project</a:t>
            </a:r>
          </a:p>
          <a:p>
            <a:r>
              <a:rPr lang="en-GB" dirty="0"/>
              <a:t>Make it big and easy to find – usually at the top</a:t>
            </a:r>
          </a:p>
          <a:p>
            <a:r>
              <a:rPr lang="en-GB" dirty="0"/>
              <a:t>Name and course should also be prominent &amp; placed underneath the main heading. Although not as large.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502" y="2880679"/>
            <a:ext cx="86677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184902D-DC15-8A93-E49E-8002229DE89B}"/>
              </a:ext>
            </a:extLst>
          </p:cNvPr>
          <p:cNvGrpSpPr/>
          <p:nvPr/>
        </p:nvGrpSpPr>
        <p:grpSpPr>
          <a:xfrm>
            <a:off x="312302" y="212098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FB662D-1F3E-9B61-8438-B78FE99F8291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BA5B19-BF95-2E61-6FCE-6695526F484F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388921E-0600-EE84-28AF-2D6BBEDBFDF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188324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130" y="1612723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942" y="266831"/>
            <a:ext cx="10972800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Text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612723"/>
            <a:ext cx="4694355" cy="44045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Usual flow is from the </a:t>
            </a:r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top left down</a:t>
            </a:r>
            <a:r>
              <a:rPr lang="en-GB" dirty="0"/>
              <a:t>, and up to the next column, in a zig zag fashion.</a:t>
            </a:r>
          </a:p>
          <a:p>
            <a:r>
              <a:rPr lang="en-GB" b="1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Number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 each section </a:t>
            </a:r>
            <a:r>
              <a:rPr lang="en-GB" dirty="0"/>
              <a:t>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FBCEF72-739A-3730-CFEF-4E5456457B7F}"/>
              </a:ext>
            </a:extLst>
          </p:cNvPr>
          <p:cNvGrpSpPr/>
          <p:nvPr/>
        </p:nvGrpSpPr>
        <p:grpSpPr>
          <a:xfrm>
            <a:off x="192741" y="350463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950BC3BA-BD6B-BBD8-F9B7-E91DF96E1186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F5200CE-A0B1-F6CA-5417-C341F2A107F9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D0D726B-5084-AF69-3D27-1B5BA217623A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1792054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A1E8D72-B418-4875-9C05-F4D7A2238917}"/>
              </a:ext>
            </a:extLst>
          </p:cNvPr>
          <p:cNvGrpSpPr/>
          <p:nvPr/>
        </p:nvGrpSpPr>
        <p:grpSpPr>
          <a:xfrm>
            <a:off x="9101796" y="1"/>
            <a:ext cx="3443019" cy="2426677"/>
            <a:chOff x="5379357" y="4134797"/>
            <a:chExt cx="2001864" cy="2001864"/>
          </a:xfrm>
          <a:noFill/>
        </p:grpSpPr>
        <p:pic>
          <p:nvPicPr>
            <p:cNvPr id="4" name="Graphic 3" descr="Easel">
              <a:extLst>
                <a:ext uri="{FF2B5EF4-FFF2-40B4-BE49-F238E27FC236}">
                  <a16:creationId xmlns:a16="http://schemas.microsoft.com/office/drawing/2014/main" id="{19AA2F45-4F62-4F99-B15F-6DC145A7BCD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5379357" y="4134797"/>
              <a:ext cx="2001864" cy="2001864"/>
            </a:xfrm>
            <a:prstGeom prst="rect">
              <a:avLst/>
            </a:prstGeom>
          </p:spPr>
        </p:pic>
        <p:pic>
          <p:nvPicPr>
            <p:cNvPr id="7" name="Graphic 6" descr="Document outline">
              <a:extLst>
                <a:ext uri="{FF2B5EF4-FFF2-40B4-BE49-F238E27FC236}">
                  <a16:creationId xmlns:a16="http://schemas.microsoft.com/office/drawing/2014/main" id="{4A542E1F-95C2-419C-B37B-CEC66AECC27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029092" y="4645876"/>
              <a:ext cx="721113" cy="721113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574" y="237638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Text and font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240" y="1563201"/>
            <a:ext cx="10979592" cy="2530862"/>
          </a:xfrm>
        </p:spPr>
        <p:txBody>
          <a:bodyPr>
            <a:noAutofit/>
          </a:bodyPr>
          <a:lstStyle/>
          <a:p>
            <a:r>
              <a:rPr lang="en-GB" sz="3200" dirty="0"/>
              <a:t>Make sure the text is </a:t>
            </a:r>
            <a:r>
              <a:rPr lang="en-GB" sz="3200" b="1" dirty="0"/>
              <a:t>not too small</a:t>
            </a:r>
            <a:r>
              <a:rPr lang="en-GB" sz="3200" dirty="0"/>
              <a:t>.</a:t>
            </a:r>
          </a:p>
          <a:p>
            <a:r>
              <a:rPr lang="en-GB" sz="3200" dirty="0"/>
              <a:t>The font size you should use is dependent on the size of the poster. As a guide:</a:t>
            </a:r>
          </a:p>
          <a:p>
            <a:pPr lvl="1"/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A3 posters often use size approx.: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14/16 for body text size, 28/32 for section titles and 44-66 for the Title size.</a:t>
            </a:r>
          </a:p>
          <a:p>
            <a:pPr marL="914418" lvl="2" indent="0">
              <a:buNone/>
            </a:pPr>
            <a:r>
              <a:rPr lang="en-GB" sz="2800" dirty="0"/>
              <a:t>Bg. </a:t>
            </a:r>
            <a:r>
              <a:rPr lang="en-GB" sz="2400" dirty="0"/>
              <a:t>A1 posters often use a body text size of 24, and the section headings 48, and 72-to-96 for the Title.</a:t>
            </a:r>
            <a:endParaRPr lang="en-GB" sz="2400" b="1" dirty="0"/>
          </a:p>
          <a:p>
            <a:endParaRPr lang="en-GB" sz="3200" dirty="0"/>
          </a:p>
        </p:txBody>
      </p:sp>
      <p:sp>
        <p:nvSpPr>
          <p:cNvPr id="9" name="Arc 8">
            <a:extLst>
              <a:ext uri="{FF2B5EF4-FFF2-40B4-BE49-F238E27FC236}">
                <a16:creationId xmlns:a16="http://schemas.microsoft.com/office/drawing/2014/main" id="{3F011C30-029B-4042-8E4B-6A35F5C638F2}"/>
              </a:ext>
            </a:extLst>
          </p:cNvPr>
          <p:cNvSpPr/>
          <p:nvPr/>
        </p:nvSpPr>
        <p:spPr>
          <a:xfrm rot="7949683">
            <a:off x="7905865" y="30181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117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C8E6E7F-E400-97EC-8E51-40C205730382}"/>
              </a:ext>
            </a:extLst>
          </p:cNvPr>
          <p:cNvGrpSpPr/>
          <p:nvPr/>
        </p:nvGrpSpPr>
        <p:grpSpPr>
          <a:xfrm>
            <a:off x="223185" y="36489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657DA0E-0C16-3E77-BBB8-D75B60ADD3BE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4F50BC8-DAD6-17C0-7872-9DAD3FB6E6C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47EEBDF-55EA-E823-9DF1-C74FFC14F29D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339" y="1624336"/>
            <a:ext cx="5991019" cy="4655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912" y="269761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Graphics: Images, pictures and diagrams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4981" y="1776388"/>
            <a:ext cx="1051560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Balance text and graphics.</a:t>
            </a:r>
          </a:p>
          <a:p>
            <a:r>
              <a:rPr lang="en-GB" sz="3200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Replace text or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800" dirty="0"/>
              <a:t>Catch the eye</a:t>
            </a:r>
          </a:p>
          <a:p>
            <a:r>
              <a:rPr lang="en-GB" sz="3200" dirty="0"/>
              <a:t>Label each figure.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3A44C1B-ED5C-60A4-BD91-B385AEC4C1E7}"/>
              </a:ext>
            </a:extLst>
          </p:cNvPr>
          <p:cNvGrpSpPr/>
          <p:nvPr/>
        </p:nvGrpSpPr>
        <p:grpSpPr>
          <a:xfrm>
            <a:off x="257711" y="389519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0DACCF7-15D6-09CA-8FB4-353645073DE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C08CBDA-A7E1-36D9-B4B1-61EFCA2CAD9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10C3D94-3643-7A2B-A65E-50A0BE8A0EE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208" y="241417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Colours: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9447" y="1531658"/>
            <a:ext cx="3875628" cy="3917032"/>
          </a:xfrm>
        </p:spPr>
        <p:txBody>
          <a:bodyPr/>
          <a:lstStyle/>
          <a:p>
            <a:r>
              <a:rPr lang="en-GB" dirty="0"/>
              <a:t>Colour is your friend, but use it carefully</a:t>
            </a:r>
          </a:p>
          <a:p>
            <a:r>
              <a:rPr lang="en-GB" dirty="0"/>
              <a:t>2-3 colours no more</a:t>
            </a:r>
          </a:p>
          <a:p>
            <a:r>
              <a:rPr lang="en-GB" dirty="0"/>
              <a:t>Contrast: Dark font on light background or vice versa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A71426-FF21-DD28-4BC7-3093A2B422D0}"/>
              </a:ext>
            </a:extLst>
          </p:cNvPr>
          <p:cNvGrpSpPr/>
          <p:nvPr/>
        </p:nvGrpSpPr>
        <p:grpSpPr>
          <a:xfrm>
            <a:off x="271007" y="413919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91DF23F-9CBE-FF66-3D4C-37A1C5B7611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E3C4CC9-B337-A06A-3710-5CB4A511F0F4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DE5455E-DE5D-CB0D-9BCD-0883AD57D13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514" y="116634"/>
            <a:ext cx="8767797" cy="6552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2CF68-1570-4F9D-88FA-31459FB739F7}"/>
              </a:ext>
            </a:extLst>
          </p:cNvPr>
          <p:cNvSpPr txBox="1"/>
          <p:nvPr/>
        </p:nvSpPr>
        <p:spPr>
          <a:xfrm>
            <a:off x="1" y="116634"/>
            <a:ext cx="12191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Preparation Activity for your L6 Group &amp; Independent Project Showcase:</a:t>
            </a:r>
          </a:p>
        </p:txBody>
      </p:sp>
    </p:spTree>
    <p:extLst>
      <p:ext uri="{BB962C8B-B14F-4D97-AF65-F5344CB8AC3E}">
        <p14:creationId xmlns:p14="http://schemas.microsoft.com/office/powerpoint/2010/main" val="37158733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126F3-25BD-4BFD-91C5-9742E4E03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503" y="4744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Demo: Poster creation in PowerPoint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4F3C0-703F-479B-B48B-749BFE13F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03" y="1443486"/>
            <a:ext cx="10515600" cy="5148381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300" dirty="0"/>
              <a:t>Create a blank slide: Home &gt; Slides &gt; New slide &gt; Blank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b="1" dirty="0"/>
              <a:t>Design tab</a:t>
            </a:r>
            <a:r>
              <a:rPr lang="en-GB" sz="3300" dirty="0"/>
              <a:t>: Select A3 or Set the size and background colour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b="1" dirty="0"/>
              <a:t>Insert: </a:t>
            </a:r>
            <a:r>
              <a:rPr lang="en-GB" sz="3300" dirty="0"/>
              <a:t>‘</a:t>
            </a:r>
            <a:r>
              <a:rPr lang="en-GB" sz="3300" b="1" dirty="0"/>
              <a:t>Text boxes</a:t>
            </a:r>
            <a:r>
              <a:rPr lang="en-GB" sz="3300" dirty="0"/>
              <a:t>’ to create the sections for your poster (Insert tab &gt; Text). Or: Tables can also be used to create content sections.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b="1" dirty="0"/>
              <a:t>Header: </a:t>
            </a:r>
            <a:r>
              <a:rPr lang="en-GB" sz="3300" dirty="0"/>
              <a:t>Create the Header Text-box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300" b="1" dirty="0"/>
              <a:t>Columns: </a:t>
            </a:r>
            <a:r>
              <a:rPr lang="en-GB" sz="3300" dirty="0"/>
              <a:t>Goto ‘Slide Size’, divined that dimension by 3, create column 1, copy &amp; paste it 2 more times to create column 2 and 3. Insert content boxes. E.g. For an A3 width of 35.56 </a:t>
            </a:r>
            <a:r>
              <a:rPr lang="en-GB" sz="3300" dirty="0" err="1"/>
              <a:t>cms</a:t>
            </a:r>
            <a:r>
              <a:rPr lang="en-GB" sz="3300" dirty="0"/>
              <a:t> / 3 = 11.853 </a:t>
            </a:r>
            <a:r>
              <a:rPr lang="en-GB" sz="3300" dirty="0" err="1"/>
              <a:t>cms</a:t>
            </a:r>
            <a:endParaRPr lang="en-GB" sz="3300" dirty="0"/>
          </a:p>
          <a:p>
            <a:pPr marL="514350" indent="-514350">
              <a:buFont typeface="+mj-lt"/>
              <a:buAutoNum type="arabicPeriod"/>
            </a:pPr>
            <a:r>
              <a:rPr lang="en-GB" sz="3300" b="1" dirty="0"/>
              <a:t>Content boxes: </a:t>
            </a:r>
            <a:r>
              <a:rPr lang="en-GB" sz="3300" dirty="0"/>
              <a:t>Create a content box by using a </a:t>
            </a:r>
            <a:r>
              <a:rPr lang="en-GB" sz="3300" b="1" dirty="0"/>
              <a:t>‘1 row 2 column table’ </a:t>
            </a:r>
            <a:r>
              <a:rPr lang="en-GB" sz="3300" dirty="0"/>
              <a:t>format it then copy &amp; paste for each section. </a:t>
            </a:r>
          </a:p>
          <a:p>
            <a:pPr lvl="1"/>
            <a:r>
              <a:rPr lang="en-GB" dirty="0"/>
              <a:t>Or use ‘Insert Text area’ to create the sub-header then content area. Group the ‘Header and content boxes’ together then Copy and paste for each section. + Right click and select ‘Size &amp; position’ to make each content section the same width.</a:t>
            </a:r>
          </a:p>
          <a:p>
            <a:r>
              <a:rPr lang="en-GB" b="1" dirty="0"/>
              <a:t>View tip: Add Gridlines &amp; Guides</a:t>
            </a:r>
            <a:r>
              <a:rPr lang="en-GB" dirty="0"/>
              <a:t> to help with positioning elements on the canvas.</a:t>
            </a: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18D8DBF2-D16A-4DE7-A5FE-7297545365AF}"/>
              </a:ext>
            </a:extLst>
          </p:cNvPr>
          <p:cNvSpPr/>
          <p:nvPr/>
        </p:nvSpPr>
        <p:spPr>
          <a:xfrm rot="6862398">
            <a:off x="9450246" y="4169792"/>
            <a:ext cx="2378147" cy="258388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117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69EC782-1416-CD6A-231A-C22CC4E501B3}"/>
              </a:ext>
            </a:extLst>
          </p:cNvPr>
          <p:cNvGrpSpPr/>
          <p:nvPr/>
        </p:nvGrpSpPr>
        <p:grpSpPr>
          <a:xfrm>
            <a:off x="312302" y="212098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158B5EA-56DF-2D04-11E1-EE39122C3B8D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3DDECED-C7DB-8E5D-1B19-2C1A0617A7C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8AF157C-3515-0D8F-7725-EAA96BDF2C17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683128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916F194-810A-4E72-8BC9-D1E5BDD6AB7A}"/>
              </a:ext>
            </a:extLst>
          </p:cNvPr>
          <p:cNvGrpSpPr/>
          <p:nvPr/>
        </p:nvGrpSpPr>
        <p:grpSpPr>
          <a:xfrm>
            <a:off x="6417914" y="280443"/>
            <a:ext cx="6655802" cy="5960404"/>
            <a:chOff x="6590948" y="4441908"/>
            <a:chExt cx="2001864" cy="2001864"/>
          </a:xfrm>
          <a:noFill/>
        </p:grpSpPr>
        <p:pic>
          <p:nvPicPr>
            <p:cNvPr id="7" name="Graphic 6" descr="Easel">
              <a:extLst>
                <a:ext uri="{FF2B5EF4-FFF2-40B4-BE49-F238E27FC236}">
                  <a16:creationId xmlns:a16="http://schemas.microsoft.com/office/drawing/2014/main" id="{37938EBA-2CD1-4E90-92EB-AAE10B87DA6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6590948" y="4441908"/>
              <a:ext cx="2001864" cy="2001864"/>
            </a:xfrm>
            <a:prstGeom prst="rect">
              <a:avLst/>
            </a:prstGeom>
          </p:spPr>
        </p:pic>
        <p:pic>
          <p:nvPicPr>
            <p:cNvPr id="8" name="Graphic 7" descr="Document outline">
              <a:extLst>
                <a:ext uri="{FF2B5EF4-FFF2-40B4-BE49-F238E27FC236}">
                  <a16:creationId xmlns:a16="http://schemas.microsoft.com/office/drawing/2014/main" id="{85611981-0A90-4592-885A-F287D9E9E98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252493" y="4960874"/>
              <a:ext cx="721113" cy="72111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4126F3-25BD-4BFD-91C5-9742E4E03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Reminders:</a:t>
            </a:r>
            <a:endParaRPr lang="en-GB" sz="48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4F3C0-703F-479B-B48B-749BFE13F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6822989" cy="4351338"/>
          </a:xfrm>
        </p:spPr>
        <p:txBody>
          <a:bodyPr>
            <a:normAutofit/>
          </a:bodyPr>
          <a:lstStyle/>
          <a:p>
            <a:r>
              <a:rPr lang="en-GB" b="1" dirty="0"/>
              <a:t>Research</a:t>
            </a:r>
            <a:r>
              <a:rPr lang="en-GB" dirty="0"/>
              <a:t>: The poster should include several citations and a reference list section.</a:t>
            </a:r>
          </a:p>
          <a:p>
            <a:r>
              <a:rPr lang="en-GB" b="1" dirty="0"/>
              <a:t>e-Portfolio: </a:t>
            </a:r>
            <a:r>
              <a:rPr lang="en-GB" dirty="0"/>
              <a:t>You will need to </a:t>
            </a:r>
            <a:r>
              <a:rPr lang="en-GB" b="1" dirty="0"/>
              <a:t>i</a:t>
            </a:r>
            <a:r>
              <a:rPr lang="en-GB" dirty="0"/>
              <a:t>nclude a </a:t>
            </a:r>
            <a:r>
              <a:rPr lang="en-GB" b="1" dirty="0"/>
              <a:t>screenshot</a:t>
            </a:r>
            <a:r>
              <a:rPr lang="en-GB" dirty="0"/>
              <a:t> and a </a:t>
            </a:r>
            <a:r>
              <a:rPr lang="en-GB" b="1" dirty="0"/>
              <a:t>link</a:t>
            </a:r>
            <a:r>
              <a:rPr lang="en-GB" dirty="0"/>
              <a:t> to download your Poster on a page in your e-portfolio and word submission document.</a:t>
            </a: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18D8DBF2-D16A-4DE7-A5FE-7297545365AF}"/>
              </a:ext>
            </a:extLst>
          </p:cNvPr>
          <p:cNvSpPr/>
          <p:nvPr/>
        </p:nvSpPr>
        <p:spPr>
          <a:xfrm rot="7949683">
            <a:off x="8025499" y="2975713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117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8F4963B-4300-E094-8402-B22F4F18FF25}"/>
              </a:ext>
            </a:extLst>
          </p:cNvPr>
          <p:cNvGrpSpPr/>
          <p:nvPr/>
        </p:nvGrpSpPr>
        <p:grpSpPr>
          <a:xfrm>
            <a:off x="280457" y="537627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84E02D-F4D0-9C60-2141-91CB246C0FD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574D245-D5A4-341A-9ACD-24F2817EA22B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693FBCB-EDFF-251C-7999-6F9DB5885B3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117"/>
            </a:p>
          </p:txBody>
        </p:sp>
      </p:grpSp>
    </p:spTree>
    <p:extLst>
      <p:ext uri="{BB962C8B-B14F-4D97-AF65-F5344CB8AC3E}">
        <p14:creationId xmlns:p14="http://schemas.microsoft.com/office/powerpoint/2010/main" val="349138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2731A12-4B77-5F1E-49C2-09FEBE2D52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8" b="20466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78507" y="2741896"/>
            <a:ext cx="9144000" cy="17163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b="1" u="sng" dirty="0">
                <a:solidFill>
                  <a:srgbClr val="FFFFFF"/>
                </a:solidFill>
                <a:highlight>
                  <a:srgbClr val="000000"/>
                </a:highlight>
              </a:rPr>
              <a:t>Poster examples: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B36DD9-09A4-4DAA-9BA8-263ABB111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1152" y="287727"/>
            <a:ext cx="8376731" cy="62825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798BE9-A246-4376-941E-E9C180544FE7}"/>
              </a:ext>
            </a:extLst>
          </p:cNvPr>
          <p:cNvSpPr txBox="1"/>
          <p:nvPr/>
        </p:nvSpPr>
        <p:spPr>
          <a:xfrm>
            <a:off x="2886000" y="6886500"/>
            <a:ext cx="7620000" cy="237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sites.tufts.edu/eeseniordesignhandbook/electrical-and-computer-engineering-design-handbook/senior-capstone-projects-summary-for-the-2015-16-academic-year/cayenne-team-2016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5963FB-5793-443F-92DF-EADB0FD4F2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9467670" y="1295276"/>
            <a:ext cx="2353628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0EF3CA-5D80-43A5-91E1-B2437283F8E5}"/>
              </a:ext>
            </a:extLst>
          </p:cNvPr>
          <p:cNvSpPr txBox="1"/>
          <p:nvPr/>
        </p:nvSpPr>
        <p:spPr>
          <a:xfrm>
            <a:off x="9467670" y="2252547"/>
            <a:ext cx="2353628" cy="224676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Good. But, numbers or arrows would enhance the design here.</a:t>
            </a:r>
          </a:p>
        </p:txBody>
      </p:sp>
    </p:spTree>
    <p:extLst>
      <p:ext uri="{BB962C8B-B14F-4D97-AF65-F5344CB8AC3E}">
        <p14:creationId xmlns:p14="http://schemas.microsoft.com/office/powerpoint/2010/main" val="163212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9CE8914-B411-451A-9CDE-291C1E8D04F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2866" y="377892"/>
            <a:ext cx="8136291" cy="61022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BA99FC-ABDF-4070-B7A9-BFD22037CF79}"/>
              </a:ext>
            </a:extLst>
          </p:cNvPr>
          <p:cNvSpPr txBox="1"/>
          <p:nvPr/>
        </p:nvSpPr>
        <p:spPr>
          <a:xfrm>
            <a:off x="2274000" y="7608000"/>
            <a:ext cx="9144000" cy="237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70BF8A-0268-4C0D-8D95-B55F54C86B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5816"/>
          <a:stretch/>
        </p:blipFill>
        <p:spPr bwMode="auto">
          <a:xfrm>
            <a:off x="9467669" y="1295276"/>
            <a:ext cx="1952625" cy="957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B3DCA4-88C2-487E-BDBF-C70DFD44A7DC}"/>
              </a:ext>
            </a:extLst>
          </p:cNvPr>
          <p:cNvSpPr txBox="1"/>
          <p:nvPr/>
        </p:nvSpPr>
        <p:spPr>
          <a:xfrm>
            <a:off x="9467669" y="2252546"/>
            <a:ext cx="1952625" cy="310854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Good, but numbers could be used to indicate reading flow.</a:t>
            </a:r>
          </a:p>
        </p:txBody>
      </p:sp>
    </p:spTree>
    <p:extLst>
      <p:ext uri="{BB962C8B-B14F-4D97-AF65-F5344CB8AC3E}">
        <p14:creationId xmlns:p14="http://schemas.microsoft.com/office/powerpoint/2010/main" val="88144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9D6C3-FBD8-55EC-50F1-485F2A381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Task 2b: Example Poster sections /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3C6A6-57E6-6BA2-B4DB-68EA69FF7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61" indent="-514361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Effective team working – Mind-map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Sub-section 1: Managing emotions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Sub-section 2: The role of empathy 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Career success: + State why the key topics covered are important for academic/career success </a:t>
            </a:r>
            <a:r>
              <a:rPr lang="en-GB" dirty="0">
                <a:effectLst/>
                <a:ea typeface="Times New Roman" panose="02020603050405020304" pitchFamily="18" charset="0"/>
              </a:rPr>
              <a:t>in your chosen discipline.</a:t>
            </a:r>
            <a:endParaRPr lang="en-GB" dirty="0"/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Conclusion</a:t>
            </a:r>
          </a:p>
          <a:p>
            <a:pPr marL="514361" indent="-514361">
              <a:buFont typeface="+mj-lt"/>
              <a:buAutoNum type="arabicPeriod"/>
            </a:pPr>
            <a:r>
              <a:rPr lang="en-GB" dirty="0"/>
              <a:t>Reference list</a:t>
            </a:r>
          </a:p>
        </p:txBody>
      </p:sp>
      <p:pic>
        <p:nvPicPr>
          <p:cNvPr id="6" name="Picture 5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08DA3771-3D45-44C5-9A4C-52F9B1F26F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36" b="20474"/>
          <a:stretch/>
        </p:blipFill>
        <p:spPr>
          <a:xfrm>
            <a:off x="6760492" y="1825625"/>
            <a:ext cx="5168044" cy="2906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9461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ECE32A5-A33D-5F7D-AE89-98BDAA2BF485}"/>
              </a:ext>
            </a:extLst>
          </p:cNvPr>
          <p:cNvGrpSpPr/>
          <p:nvPr/>
        </p:nvGrpSpPr>
        <p:grpSpPr>
          <a:xfrm>
            <a:off x="2076884" y="564949"/>
            <a:ext cx="8980321" cy="6224887"/>
            <a:chOff x="2076884" y="564949"/>
            <a:chExt cx="8980321" cy="622488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3EF4450-FCFF-8FA7-7B69-FFF1EFB6D4E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076884" y="564949"/>
              <a:ext cx="8980321" cy="6224887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135E49D-4B17-5FD4-A8CC-96C0F9ADA767}"/>
                </a:ext>
              </a:extLst>
            </p:cNvPr>
            <p:cNvSpPr/>
            <p:nvPr/>
          </p:nvSpPr>
          <p:spPr>
            <a:xfrm>
              <a:off x="8630529" y="1406769"/>
              <a:ext cx="520505" cy="140677"/>
            </a:xfrm>
            <a:prstGeom prst="rect">
              <a:avLst/>
            </a:prstGeom>
            <a:solidFill>
              <a:srgbClr val="0F9ED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D648E1E-1C90-E787-0BB0-741ED05FB640}"/>
              </a:ext>
            </a:extLst>
          </p:cNvPr>
          <p:cNvSpPr txBox="1"/>
          <p:nvPr/>
        </p:nvSpPr>
        <p:spPr>
          <a:xfrm>
            <a:off x="0" y="0"/>
            <a:ext cx="2323070" cy="1446550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4400" dirty="0"/>
              <a:t>Example poster:</a:t>
            </a:r>
          </a:p>
        </p:txBody>
      </p:sp>
    </p:spTree>
    <p:extLst>
      <p:ext uri="{BB962C8B-B14F-4D97-AF65-F5344CB8AC3E}">
        <p14:creationId xmlns:p14="http://schemas.microsoft.com/office/powerpoint/2010/main" val="37571351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82" t="9091" r="18203"/>
          <a:stretch/>
        </p:blipFill>
        <p:spPr>
          <a:xfrm>
            <a:off x="5898293" y="10"/>
            <a:ext cx="6293708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72" y="360287"/>
            <a:ext cx="4089394" cy="954447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Check your poster: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952"/>
            <a:ext cx="5782962" cy="4440195"/>
          </a:xfrm>
        </p:spPr>
        <p:txBody>
          <a:bodyPr anchor="t">
            <a:normAutofit lnSpcReduction="10000"/>
          </a:bodyPr>
          <a:lstStyle/>
          <a:p>
            <a:r>
              <a:rPr lang="en-GB" dirty="0"/>
              <a:t>Ask yourself some review questions when you have created a draft version of your poster e.g. </a:t>
            </a:r>
          </a:p>
          <a:p>
            <a:pPr lvl="1"/>
            <a:r>
              <a:rPr lang="en-GB" dirty="0"/>
              <a:t>Can you read the text easily?</a:t>
            </a:r>
          </a:p>
          <a:p>
            <a:pPr lvl="1"/>
            <a:r>
              <a:rPr lang="en-GB" dirty="0"/>
              <a:t>Is the colour scheme effective?</a:t>
            </a:r>
          </a:p>
          <a:p>
            <a:pPr lvl="1"/>
            <a:r>
              <a:rPr lang="en-GB" dirty="0"/>
              <a:t>Does it look empty or too busy?</a:t>
            </a:r>
          </a:p>
          <a:p>
            <a:pPr lvl="1"/>
            <a:r>
              <a:rPr lang="en-GB" dirty="0"/>
              <a:t>Are the main points obvious?</a:t>
            </a:r>
          </a:p>
          <a:p>
            <a:pPr lvl="1"/>
            <a:r>
              <a:rPr lang="en-GB" dirty="0"/>
              <a:t>Is there a good balance between text and images/diagrams?</a:t>
            </a:r>
          </a:p>
          <a:p>
            <a:pPr lvl="1"/>
            <a:r>
              <a:rPr lang="en-GB" dirty="0"/>
              <a:t>Ask somebody else (a friend, family member or colleague) to view it and give you feedback.</a:t>
            </a:r>
          </a:p>
        </p:txBody>
      </p:sp>
    </p:spTree>
    <p:extLst>
      <p:ext uri="{BB962C8B-B14F-4D97-AF65-F5344CB8AC3E}">
        <p14:creationId xmlns:p14="http://schemas.microsoft.com/office/powerpoint/2010/main" val="2936408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95475-811A-44D4-45D9-FA1E74B9C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730" y="400737"/>
            <a:ext cx="10515600" cy="1325563"/>
          </a:xfrm>
        </p:spPr>
        <p:txBody>
          <a:bodyPr/>
          <a:lstStyle/>
          <a:p>
            <a:r>
              <a:rPr lang="en-GB" b="1" u="sng" dirty="0"/>
              <a:t>Video tutorial: Professional/Academic Poster</a:t>
            </a:r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7A8D53E1-7005-1114-F8BB-2C3DB74A03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26724" y="2567772"/>
            <a:ext cx="5233471" cy="39251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76FBF0-525A-4075-F1E0-C50DFE289CD7}"/>
              </a:ext>
            </a:extLst>
          </p:cNvPr>
          <p:cNvSpPr txBox="1"/>
          <p:nvPr/>
        </p:nvSpPr>
        <p:spPr>
          <a:xfrm>
            <a:off x="8181394" y="6492875"/>
            <a:ext cx="3172406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" dirty="0">
                <a:hlinkClick r:id="rId3" tooltip="https://sites.tufts.edu/eeseniordesignhandbook/electrical-and-computer-engineering-design-handbook/senior-capstone-projects-summary-for-the-2016-17-academic-year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/3.0/"/>
              </a:rPr>
              <a:t>CC BY</a:t>
            </a:r>
            <a:endParaRPr lang="en-GB" sz="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CCE81-14DA-0A28-F339-99F11FE66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731" y="1690689"/>
            <a:ext cx="10365259" cy="3556815"/>
          </a:xfrm>
          <a:solidFill>
            <a:schemeClr val="bg1">
              <a:alpha val="58000"/>
            </a:schemeClr>
          </a:solidFill>
        </p:spPr>
        <p:txBody>
          <a:bodyPr>
            <a:noAutofit/>
          </a:bodyPr>
          <a:lstStyle/>
          <a:p>
            <a:r>
              <a:rPr lang="en-GB" sz="3200" dirty="0"/>
              <a:t>The following tutorials show you how to create a professional/academic poster using MS PowerPoint:</a:t>
            </a:r>
          </a:p>
          <a:p>
            <a:pPr lvl="1"/>
            <a:r>
              <a:rPr lang="en-GB" sz="3200" dirty="0"/>
              <a:t>Example Poster tutorial 1: </a:t>
            </a:r>
            <a:r>
              <a:rPr lang="en-GB" sz="3200" dirty="0">
                <a:hlinkClick r:id="rId5"/>
              </a:rPr>
              <a:t>Landscape poster</a:t>
            </a:r>
            <a:r>
              <a:rPr lang="en-GB" sz="3200" dirty="0"/>
              <a:t>.</a:t>
            </a:r>
          </a:p>
          <a:p>
            <a:pPr lvl="3"/>
            <a:r>
              <a:rPr lang="en-GB" sz="3200" b="1" dirty="0"/>
              <a:t>Adding text boxes</a:t>
            </a:r>
            <a:r>
              <a:rPr lang="en-GB" sz="3200" dirty="0"/>
              <a:t>: 1:40 to 3:00mins</a:t>
            </a:r>
          </a:p>
          <a:p>
            <a:pPr lvl="3"/>
            <a:r>
              <a:rPr lang="en-GB" sz="3200" b="1" dirty="0"/>
              <a:t>Colour scheme</a:t>
            </a:r>
            <a:r>
              <a:rPr lang="en-GB" sz="3200" dirty="0"/>
              <a:t>: 8:52 to 13:20mins</a:t>
            </a:r>
          </a:p>
          <a:p>
            <a:pPr lvl="1"/>
            <a:r>
              <a:rPr lang="en-GB" sz="3200" dirty="0"/>
              <a:t>Example Poster tutorial 2: </a:t>
            </a:r>
            <a:r>
              <a:rPr lang="en-GB" sz="3200" dirty="0">
                <a:hlinkClick r:id="rId6"/>
              </a:rPr>
              <a:t>Portrait poster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r>
              <a:rPr lang="en-GB" dirty="0"/>
              <a:t>For more MS PowerPoint tutorials on how to create a poster, please </a:t>
            </a:r>
            <a:r>
              <a:rPr lang="en-GB" dirty="0">
                <a:hlinkClick r:id="rId7"/>
              </a:rPr>
              <a:t>click-here</a:t>
            </a:r>
            <a:r>
              <a:rPr lang="en-GB" dirty="0"/>
              <a:t>.</a:t>
            </a:r>
          </a:p>
          <a:p>
            <a:pPr marL="457209" lvl="1" indent="0">
              <a:buNone/>
            </a:pPr>
            <a:endParaRPr lang="en-GB" sz="3200" dirty="0"/>
          </a:p>
          <a:p>
            <a:pPr lvl="1"/>
            <a:endParaRPr lang="en-GB" sz="3200" dirty="0"/>
          </a:p>
        </p:txBody>
      </p:sp>
      <p:pic>
        <p:nvPicPr>
          <p:cNvPr id="7" name="Graphic 6" descr="Presentation with media with solid fill">
            <a:extLst>
              <a:ext uri="{FF2B5EF4-FFF2-40B4-BE49-F238E27FC236}">
                <a16:creationId xmlns:a16="http://schemas.microsoft.com/office/drawing/2014/main" id="{585A7884-413E-BAD4-1AF0-7FD167B9B2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16995" y="2398496"/>
            <a:ext cx="2475471" cy="247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9710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059241" y="273928"/>
            <a:ext cx="10073518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18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400" b="1" u="sng" dirty="0">
                <a:solidFill>
                  <a:prstClr val="white"/>
                </a:solidFill>
                <a:latin typeface="Calibri" panose="020F0502020204030204"/>
              </a:rPr>
              <a:t>Activity: Professional Academic Poster</a:t>
            </a:r>
            <a:endParaRPr lang="en-GB" sz="4400" b="1" u="sng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3305" y="368061"/>
            <a:ext cx="914400" cy="914400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782622" y="1650520"/>
            <a:ext cx="10626756" cy="3980721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25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61" indent="-51436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Poster: </a:t>
            </a:r>
            <a:r>
              <a:rPr lang="en-GB" sz="3200" dirty="0"/>
              <a:t>Create a new blank slide, and create the initial poster structure and format by simply drawing boxes and setting the colour scheme and text size in PowerPoint.</a:t>
            </a:r>
          </a:p>
          <a:p>
            <a:pPr marL="514361" indent="-51436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3200" b="1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</a:rPr>
              <a:t>Content: </a:t>
            </a:r>
            <a:r>
              <a:rPr lang="en-GB" sz="3200" dirty="0"/>
              <a:t>Include the summary of Unit 2 Topic 4 in the poster from your word document.</a:t>
            </a:r>
          </a:p>
          <a:p>
            <a:pPr marL="514361" indent="-51436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</a:pPr>
            <a:r>
              <a:rPr lang="en-GB" sz="3200" b="1" dirty="0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Mind-Map: 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Remember to include an image of your mind-map with brief accompanying description in your poster.</a:t>
            </a:r>
          </a:p>
        </p:txBody>
      </p:sp>
    </p:spTree>
    <p:extLst>
      <p:ext uri="{BB962C8B-B14F-4D97-AF65-F5344CB8AC3E}">
        <p14:creationId xmlns:p14="http://schemas.microsoft.com/office/powerpoint/2010/main" val="29008133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5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Assignment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a typeface="Times New Roman" panose="02020603050405020304" pitchFamily="18" charset="0"/>
              </a:rPr>
              <a:t> </a:t>
            </a:r>
            <a:r>
              <a:rPr lang="en-GB" sz="3600" dirty="0">
                <a:ea typeface="Times New Roman" panose="02020603050405020304" pitchFamily="18" charset="0"/>
              </a:rPr>
              <a:t>Show 1/2 task answer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9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4596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87287" y="1821646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6545CD98-D67D-D17D-6028-CA3AB3341B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2251" y="2944364"/>
            <a:ext cx="1983596" cy="198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984993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117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117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117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8" y="666729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3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dirty="0"/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9984852">
            <a:off x="1571759" y="1738102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20"/>
            <a:ext cx="5350350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2" indent="-228605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2" indent="-228605">
              <a:buFont typeface="Arial" panose="020B0604020202020204" pitchFamily="34" charset="0"/>
              <a:buChar char="•"/>
            </a:pPr>
            <a:r>
              <a:rPr lang="en-US" sz="3200" dirty="0"/>
              <a:t>Do not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5797-328B-4901-B8E3-D1235A4B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slides…</a:t>
            </a:r>
          </a:p>
        </p:txBody>
      </p:sp>
    </p:spTree>
    <p:extLst>
      <p:ext uri="{BB962C8B-B14F-4D97-AF65-F5344CB8AC3E}">
        <p14:creationId xmlns:p14="http://schemas.microsoft.com/office/powerpoint/2010/main" val="2119676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3023D-65B3-939F-436E-C6D34AFB1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758" y="166343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Task 3: Third-person tense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9B73-FAB8-1500-F2AB-1B90BE63B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418" y="1491906"/>
            <a:ext cx="10968824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Many of your University assessments will ask and expect you to write reports and complete assessments in 3</a:t>
            </a:r>
            <a:r>
              <a:rPr lang="en-GB" baseline="30000" dirty="0"/>
              <a:t>rd</a:t>
            </a:r>
            <a:r>
              <a:rPr lang="en-GB" dirty="0"/>
              <a:t> person tense.</a:t>
            </a:r>
          </a:p>
          <a:p>
            <a:r>
              <a:rPr lang="en-GB" dirty="0"/>
              <a:t>When answering the Assignment 2, use 3</a:t>
            </a:r>
            <a:r>
              <a:rPr lang="en-GB" baseline="30000" dirty="0"/>
              <a:t>rd</a:t>
            </a:r>
            <a:r>
              <a:rPr lang="en-GB" dirty="0"/>
              <a:t> person tense to practice this skill.</a:t>
            </a:r>
          </a:p>
          <a:p>
            <a:pPr marL="0" indent="0">
              <a:buNone/>
            </a:pPr>
            <a:r>
              <a:rPr lang="en-GB" b="1" dirty="0"/>
              <a:t>Third-person tense is important in Academic &amp; Professional reports because:</a:t>
            </a:r>
            <a:endParaRPr lang="en-GB" dirty="0"/>
          </a:p>
          <a:p>
            <a:pPr lvl="0"/>
            <a:r>
              <a:rPr lang="en-GB" b="1" dirty="0"/>
              <a:t>Objectivity and professionalism: </a:t>
            </a:r>
            <a:r>
              <a:rPr lang="en-GB" dirty="0"/>
              <a:t>Writing in 3rd person tense removes personal bias and creates a neutral tone, which is essential for presenting research and technical information credibly.</a:t>
            </a:r>
          </a:p>
          <a:p>
            <a:pPr lvl="0"/>
            <a:r>
              <a:rPr lang="en-GB" b="1" dirty="0"/>
              <a:t>Clarity and focus: </a:t>
            </a:r>
            <a:r>
              <a:rPr lang="en-GB" dirty="0"/>
              <a:t>Using third person emphasises the subject matter rather than the author, making the report content more focused on the research, facts and findings.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2097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010B7-3D8A-234E-1315-2D0ECDAB1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720" y="226932"/>
            <a:ext cx="10972800" cy="809045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How: Third-person tense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E1BE3-C39F-FB48-F2C4-A4F8F8757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038" y="1171148"/>
            <a:ext cx="11449878" cy="4728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Focus on</a:t>
            </a:r>
            <a:r>
              <a:rPr lang="en-GB" b="1" dirty="0"/>
              <a:t> </a:t>
            </a:r>
            <a:r>
              <a:rPr lang="en-GB" dirty="0"/>
              <a:t>the topic, findings, or analysis rather than personal opinion and involvement. Keep tone neutral, unbiased and objective. </a:t>
            </a:r>
          </a:p>
          <a:p>
            <a:r>
              <a:rPr lang="en-GB" dirty="0"/>
              <a:t>Writing in third person means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avoid using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words such as: I, we, my, or our </a:t>
            </a:r>
          </a:p>
          <a:p>
            <a:r>
              <a:rPr lang="en-GB" dirty="0"/>
              <a:t>And instead focus on the subject itself. </a:t>
            </a:r>
          </a:p>
          <a:p>
            <a:r>
              <a:rPr lang="en-GB" dirty="0"/>
              <a:t>The student/author does not refer to themselves directly.</a:t>
            </a:r>
          </a:p>
          <a:p>
            <a:r>
              <a:rPr lang="en-GB" dirty="0"/>
              <a:t>Avoid using I. Such as: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DFE9EB7-BC8C-9910-AC5B-3902C2A03CDD}"/>
              </a:ext>
            </a:extLst>
          </p:cNvPr>
          <p:cNvGraphicFramePr>
            <a:graphicFrameLocks noGrp="1"/>
          </p:cNvGraphicFramePr>
          <p:nvPr/>
        </p:nvGraphicFramePr>
        <p:xfrm>
          <a:off x="426720" y="4297753"/>
          <a:ext cx="11521440" cy="18406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720">
                  <a:extLst>
                    <a:ext uri="{9D8B030D-6E8A-4147-A177-3AD203B41FA5}">
                      <a16:colId xmlns:a16="http://schemas.microsoft.com/office/drawing/2014/main" val="3228515258"/>
                    </a:ext>
                  </a:extLst>
                </a:gridCol>
                <a:gridCol w="5760720">
                  <a:extLst>
                    <a:ext uri="{9D8B030D-6E8A-4147-A177-3AD203B41FA5}">
                      <a16:colId xmlns:a16="http://schemas.microsoft.com/office/drawing/2014/main" val="1084090945"/>
                    </a:ext>
                  </a:extLst>
                </a:gridCol>
              </a:tblGrid>
              <a:tr h="1840653">
                <a:tc>
                  <a:txBody>
                    <a:bodyPr/>
                    <a:lstStyle/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highlight>
                            <a:srgbClr val="00FFFF"/>
                          </a:highlight>
                        </a:rPr>
                        <a:t>Instead of:</a:t>
                      </a:r>
                      <a:r>
                        <a:rPr lang="en-GB" sz="2400" dirty="0">
                          <a:solidFill>
                            <a:schemeClr val="bg1"/>
                          </a:solidFill>
                          <a:highlight>
                            <a:srgbClr val="00FFFF"/>
                          </a:highlight>
                        </a:rPr>
                        <a:t>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I think reflective learning is..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I used the tool to..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I developed the application using..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highlight>
                            <a:srgbClr val="00FFFF"/>
                          </a:highlight>
                        </a:rPr>
                        <a:t>Write: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dirty="0"/>
                        <a:t>Reflective learning involves..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dirty="0"/>
                        <a:t>The tool was used to..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200" dirty="0"/>
                        <a:t>The application was developed using..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702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75234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117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8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</a:t>
            </a:r>
            <a:endParaRPr lang="en-US" sz="2400" dirty="0">
              <a:latin typeface="+mn-lt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8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965A35-BFD5-46FC-9D13-94ADD9395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632" y="1180032"/>
            <a:ext cx="2560320" cy="449178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1E8EEE-AEDF-445A-BBED-9B27E47B5B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54631" y="1425677"/>
            <a:ext cx="2560320" cy="400050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57394A12-DE12-46A7-B674-279F90BC603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235726" y="2164970"/>
            <a:ext cx="2560320" cy="2521915"/>
          </a:xfrm>
          <a:prstGeom prst="rect">
            <a:avLst/>
          </a:prstGeom>
          <a:noFill/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69AE8B67-971D-4BE9-ADE8-9DA502AAEA1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120662" y="2350594"/>
            <a:ext cx="2560320" cy="21506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FB1F94-B4CD-45C5-AC50-AA1EA59BDF14}"/>
              </a:ext>
            </a:extLst>
          </p:cNvPr>
          <p:cNvSpPr txBox="1"/>
          <p:nvPr/>
        </p:nvSpPr>
        <p:spPr>
          <a:xfrm>
            <a:off x="9872134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35957-8701-4D7E-B29F-838D2764F662}"/>
              </a:ext>
            </a:extLst>
          </p:cNvPr>
          <p:cNvSpPr txBox="1"/>
          <p:nvPr/>
        </p:nvSpPr>
        <p:spPr>
          <a:xfrm>
            <a:off x="7539568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83AEF1-4E13-402D-A5BE-8983601A4432}"/>
              </a:ext>
            </a:extLst>
          </p:cNvPr>
          <p:cNvSpPr txBox="1"/>
          <p:nvPr/>
        </p:nvSpPr>
        <p:spPr>
          <a:xfrm>
            <a:off x="5207002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pngall.com/tre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65BD0D8-0BE0-48E3-8D3B-EA551D32AD02}"/>
              </a:ext>
            </a:extLst>
          </p:cNvPr>
          <p:cNvSpPr txBox="1"/>
          <p:nvPr/>
        </p:nvSpPr>
        <p:spPr>
          <a:xfrm>
            <a:off x="9494166" y="4301207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plants.swtexture.com/2014/01/cassia-surattensi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25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2006</Words>
  <Application>Microsoft Office PowerPoint</Application>
  <PresentationFormat>Widescreen</PresentationFormat>
  <Paragraphs>187</Paragraphs>
  <Slides>40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Calibri</vt:lpstr>
      <vt:lpstr>Calibri Light</vt:lpstr>
      <vt:lpstr>Courier New</vt:lpstr>
      <vt:lpstr>Times New Roman</vt:lpstr>
      <vt:lpstr>Office Theme</vt:lpstr>
      <vt:lpstr>Reminder: MS-Teams Qs via chat</vt:lpstr>
      <vt:lpstr>Log-in to MS-Teams</vt:lpstr>
      <vt:lpstr>L4: Learning in the Digital Era</vt:lpstr>
      <vt:lpstr>Introduction &amp; Overview</vt:lpstr>
      <vt:lpstr>Assignment 1 Task 2b: 2 parts</vt:lpstr>
      <vt:lpstr>Unit 2 Topic 4 ‘Life is a Team Sport’</vt:lpstr>
      <vt:lpstr>PowerPoint Presentation</vt:lpstr>
      <vt:lpstr>Break time:</vt:lpstr>
      <vt:lpstr>Example Posters</vt:lpstr>
      <vt:lpstr>PowerPoint Presentation</vt:lpstr>
      <vt:lpstr>PowerPoint Presentation</vt:lpstr>
      <vt:lpstr>Poster design options</vt:lpstr>
      <vt:lpstr>Poster orientation</vt:lpstr>
      <vt:lpstr>A3 Poster dimensions</vt:lpstr>
      <vt:lpstr>The Title</vt:lpstr>
      <vt:lpstr>Text flow</vt:lpstr>
      <vt:lpstr>Text and font size</vt:lpstr>
      <vt:lpstr>Graphics: Images, pictures and diagrams</vt:lpstr>
      <vt:lpstr>Colours:</vt:lpstr>
      <vt:lpstr>PowerPoint Presentation</vt:lpstr>
      <vt:lpstr>Demo: Poster creation in PowerPoint</vt:lpstr>
      <vt:lpstr>Reminders:</vt:lpstr>
      <vt:lpstr>Poster examples:</vt:lpstr>
      <vt:lpstr>PowerPoint Presentation</vt:lpstr>
      <vt:lpstr>PowerPoint Presentation</vt:lpstr>
      <vt:lpstr>Task 2b: Example Poster sections / structure</vt:lpstr>
      <vt:lpstr>PowerPoint Presentation</vt:lpstr>
      <vt:lpstr>Check your poster:</vt:lpstr>
      <vt:lpstr>Video tutorial: Professional/Academic Poster</vt:lpstr>
      <vt:lpstr>PowerPoint Presentation</vt:lpstr>
      <vt:lpstr>Show: Assignment example</vt:lpstr>
      <vt:lpstr> Check-in</vt:lpstr>
      <vt:lpstr> Register</vt:lpstr>
      <vt:lpstr>The End.</vt:lpstr>
      <vt:lpstr>The Key to Success</vt:lpstr>
      <vt:lpstr>Archive slides…</vt:lpstr>
      <vt:lpstr>Task 3: Third-person tense</vt:lpstr>
      <vt:lpstr>How: Third-person tense</vt:lpstr>
      <vt:lpstr>Student Social Support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41</cp:revision>
  <dcterms:created xsi:type="dcterms:W3CDTF">2021-03-07T16:09:18Z</dcterms:created>
  <dcterms:modified xsi:type="dcterms:W3CDTF">2026-10-12T14:37:00Z</dcterms:modified>
</cp:coreProperties>
</file>