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2.xml" ContentType="application/vnd.openxmlformats-officedocument.theme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3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4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theme/theme5.xml" ContentType="application/vnd.openxmlformats-officedocument.theme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theme/theme6.xml" ContentType="application/vnd.openxmlformats-officedocument.theme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theme/theme7.xml" ContentType="application/vnd.openxmlformats-officedocument.theme+xml"/>
  <Override PartName="/ppt/slideLayouts/slideLayout12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129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slideLayouts/slideLayout13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137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140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143.xml" ContentType="application/vnd.openxmlformats-officedocument.presentationml.slideLayout+xml"/>
  <Override PartName="/ppt/theme/theme8.xml" ContentType="application/vnd.openxmlformats-officedocument.theme+xml"/>
  <Override PartName="/ppt/theme/theme9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6" r:id="rId2"/>
    <p:sldMasterId id="2147483694" r:id="rId3"/>
    <p:sldMasterId id="2147483715" r:id="rId4"/>
    <p:sldMasterId id="2147483737" r:id="rId5"/>
    <p:sldMasterId id="2147483754" r:id="rId6"/>
    <p:sldMasterId id="2147483772" r:id="rId7"/>
    <p:sldMasterId id="2147483794" r:id="rId8"/>
  </p:sldMasterIdLst>
  <p:notesMasterIdLst>
    <p:notesMasterId r:id="rId20"/>
  </p:notesMasterIdLst>
  <p:sldIdLst>
    <p:sldId id="257" r:id="rId9"/>
    <p:sldId id="325" r:id="rId10"/>
    <p:sldId id="300" r:id="rId11"/>
    <p:sldId id="294" r:id="rId12"/>
    <p:sldId id="301" r:id="rId13"/>
    <p:sldId id="295" r:id="rId14"/>
    <p:sldId id="302" r:id="rId15"/>
    <p:sldId id="304" r:id="rId16"/>
    <p:sldId id="320" r:id="rId17"/>
    <p:sldId id="272" r:id="rId18"/>
    <p:sldId id="316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87B6B71-E8A3-4493-A1CF-E47FFE2A045F}" v="5" dt="2025-05-27T11:11:22.4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1" d="100"/>
          <a:sy n="71" d="100"/>
        </p:scale>
        <p:origin x="178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microsoft.com/office/2015/10/relationships/revisionInfo" Target="revisionInfo.xml"/><Relationship Id="rId3" Type="http://schemas.openxmlformats.org/officeDocument/2006/relationships/slideMaster" Target="slideMasters/slideMaster3.xml"/><Relationship Id="rId21" Type="http://schemas.openxmlformats.org/officeDocument/2006/relationships/presProps" Target="presProps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microsoft.com/office/2016/11/relationships/changesInfo" Target="changesInfos/changesInfo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8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3.xml"/><Relationship Id="rId24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7.xml"/><Relationship Id="rId23" Type="http://schemas.openxmlformats.org/officeDocument/2006/relationships/theme" Target="theme/theme1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if Salem" userId="93371da5-1b6a-4146-a736-4a3b0c81f0c2" providerId="ADAL" clId="{587B6B71-E8A3-4493-A1CF-E47FFE2A045F}"/>
    <pc:docChg chg="custSel addSld delSld modSld modMainMaster">
      <pc:chgData name="Serif Salem" userId="93371da5-1b6a-4146-a736-4a3b0c81f0c2" providerId="ADAL" clId="{587B6B71-E8A3-4493-A1CF-E47FFE2A045F}" dt="2025-05-27T11:13:31.068" v="35" actId="27636"/>
      <pc:docMkLst>
        <pc:docMk/>
      </pc:docMkLst>
      <pc:sldChg chg="modSp mod modClrScheme chgLayout">
        <pc:chgData name="Serif Salem" userId="93371da5-1b6a-4146-a736-4a3b0c81f0c2" providerId="ADAL" clId="{587B6B71-E8A3-4493-A1CF-E47FFE2A045F}" dt="2025-05-27T11:13:31.068" v="35" actId="27636"/>
        <pc:sldMkLst>
          <pc:docMk/>
          <pc:sldMk cId="0" sldId="257"/>
        </pc:sldMkLst>
        <pc:spChg chg="mod ord">
          <ac:chgData name="Serif Salem" userId="93371da5-1b6a-4146-a736-4a3b0c81f0c2" providerId="ADAL" clId="{587B6B71-E8A3-4493-A1CF-E47FFE2A045F}" dt="2025-05-27T11:13:31.068" v="35" actId="27636"/>
          <ac:spMkLst>
            <pc:docMk/>
            <pc:sldMk cId="0" sldId="257"/>
            <ac:spMk id="2" creationId="{00000000-0000-0000-0000-000000000000}"/>
          </ac:spMkLst>
        </pc:spChg>
        <pc:spChg chg="mod ord">
          <ac:chgData name="Serif Salem" userId="93371da5-1b6a-4146-a736-4a3b0c81f0c2" providerId="ADAL" clId="{587B6B71-E8A3-4493-A1CF-E47FFE2A045F}" dt="2025-05-27T11:13:31.004" v="34" actId="700"/>
          <ac:spMkLst>
            <pc:docMk/>
            <pc:sldMk cId="0" sldId="257"/>
            <ac:spMk id="3" creationId="{00000000-0000-0000-0000-000000000000}"/>
          </ac:spMkLst>
        </pc:spChg>
        <pc:spChg chg="mod ord">
          <ac:chgData name="Serif Salem" userId="93371da5-1b6a-4146-a736-4a3b0c81f0c2" providerId="ADAL" clId="{587B6B71-E8A3-4493-A1CF-E47FFE2A045F}" dt="2025-05-27T11:13:31.004" v="34" actId="700"/>
          <ac:spMkLst>
            <pc:docMk/>
            <pc:sldMk cId="0" sldId="257"/>
            <ac:spMk id="5" creationId="{DE0DB2DE-A2AA-7940-9E08-653B15869BC3}"/>
          </ac:spMkLst>
        </pc:spChg>
        <pc:picChg chg="mod">
          <ac:chgData name="Serif Salem" userId="93371da5-1b6a-4146-a736-4a3b0c81f0c2" providerId="ADAL" clId="{587B6B71-E8A3-4493-A1CF-E47FFE2A045F}" dt="2025-05-19T21:10:39.891" v="14" actId="1076"/>
          <ac:picMkLst>
            <pc:docMk/>
            <pc:sldMk cId="0" sldId="257"/>
            <ac:picMk id="4" creationId="{098C467F-6115-3C6D-3E3B-B139925789B0}"/>
          </ac:picMkLst>
        </pc:picChg>
      </pc:sldChg>
      <pc:sldChg chg="modSp mod modClrScheme chgLayout">
        <pc:chgData name="Serif Salem" userId="93371da5-1b6a-4146-a736-4a3b0c81f0c2" providerId="ADAL" clId="{587B6B71-E8A3-4493-A1CF-E47FFE2A045F}" dt="2025-05-27T11:12:12.805" v="26" actId="27636"/>
        <pc:sldMkLst>
          <pc:docMk/>
          <pc:sldMk cId="0" sldId="272"/>
        </pc:sldMkLst>
        <pc:spChg chg="mod ord">
          <ac:chgData name="Serif Salem" userId="93371da5-1b6a-4146-a736-4a3b0c81f0c2" providerId="ADAL" clId="{587B6B71-E8A3-4493-A1CF-E47FFE2A045F}" dt="2025-05-27T11:12:12.587" v="25" actId="700"/>
          <ac:spMkLst>
            <pc:docMk/>
            <pc:sldMk cId="0" sldId="272"/>
            <ac:spMk id="2" creationId="{00000000-0000-0000-0000-000000000000}"/>
          </ac:spMkLst>
        </pc:spChg>
        <pc:spChg chg="mod ord">
          <ac:chgData name="Serif Salem" userId="93371da5-1b6a-4146-a736-4a3b0c81f0c2" providerId="ADAL" clId="{587B6B71-E8A3-4493-A1CF-E47FFE2A045F}" dt="2025-05-27T11:12:12.805" v="26" actId="27636"/>
          <ac:spMkLst>
            <pc:docMk/>
            <pc:sldMk cId="0" sldId="272"/>
            <ac:spMk id="3" creationId="{00000000-0000-0000-0000-000000000000}"/>
          </ac:spMkLst>
        </pc:spChg>
        <pc:spChg chg="mod ord">
          <ac:chgData name="Serif Salem" userId="93371da5-1b6a-4146-a736-4a3b0c81f0c2" providerId="ADAL" clId="{587B6B71-E8A3-4493-A1CF-E47FFE2A045F}" dt="2025-05-27T11:12:12.587" v="25" actId="700"/>
          <ac:spMkLst>
            <pc:docMk/>
            <pc:sldMk cId="0" sldId="272"/>
            <ac:spMk id="4" creationId="{00000000-0000-0000-0000-000000000000}"/>
          </ac:spMkLst>
        </pc:spChg>
      </pc:sldChg>
      <pc:sldChg chg="del">
        <pc:chgData name="Serif Salem" userId="93371da5-1b6a-4146-a736-4a3b0c81f0c2" providerId="ADAL" clId="{587B6B71-E8A3-4493-A1CF-E47FFE2A045F}" dt="2025-05-19T21:09:41.177" v="0" actId="47"/>
        <pc:sldMkLst>
          <pc:docMk/>
          <pc:sldMk cId="0" sldId="273"/>
        </pc:sldMkLst>
      </pc:sldChg>
      <pc:sldChg chg="del">
        <pc:chgData name="Serif Salem" userId="93371da5-1b6a-4146-a736-4a3b0c81f0c2" providerId="ADAL" clId="{587B6B71-E8A3-4493-A1CF-E47FFE2A045F}" dt="2025-05-19T21:09:41.177" v="0" actId="47"/>
        <pc:sldMkLst>
          <pc:docMk/>
          <pc:sldMk cId="0" sldId="275"/>
        </pc:sldMkLst>
      </pc:sldChg>
      <pc:sldChg chg="del">
        <pc:chgData name="Serif Salem" userId="93371da5-1b6a-4146-a736-4a3b0c81f0c2" providerId="ADAL" clId="{587B6B71-E8A3-4493-A1CF-E47FFE2A045F}" dt="2025-05-19T21:09:41.177" v="0" actId="47"/>
        <pc:sldMkLst>
          <pc:docMk/>
          <pc:sldMk cId="0" sldId="276"/>
        </pc:sldMkLst>
      </pc:sldChg>
      <pc:sldChg chg="del">
        <pc:chgData name="Serif Salem" userId="93371da5-1b6a-4146-a736-4a3b0c81f0c2" providerId="ADAL" clId="{587B6B71-E8A3-4493-A1CF-E47FFE2A045F}" dt="2025-05-19T21:09:41.177" v="0" actId="47"/>
        <pc:sldMkLst>
          <pc:docMk/>
          <pc:sldMk cId="0" sldId="277"/>
        </pc:sldMkLst>
      </pc:sldChg>
      <pc:sldChg chg="del">
        <pc:chgData name="Serif Salem" userId="93371da5-1b6a-4146-a736-4a3b0c81f0c2" providerId="ADAL" clId="{587B6B71-E8A3-4493-A1CF-E47FFE2A045F}" dt="2025-05-19T21:09:41.177" v="0" actId="47"/>
        <pc:sldMkLst>
          <pc:docMk/>
          <pc:sldMk cId="0" sldId="278"/>
        </pc:sldMkLst>
      </pc:sldChg>
      <pc:sldChg chg="del">
        <pc:chgData name="Serif Salem" userId="93371da5-1b6a-4146-a736-4a3b0c81f0c2" providerId="ADAL" clId="{587B6B71-E8A3-4493-A1CF-E47FFE2A045F}" dt="2025-05-19T21:09:41.177" v="0" actId="47"/>
        <pc:sldMkLst>
          <pc:docMk/>
          <pc:sldMk cId="0" sldId="279"/>
        </pc:sldMkLst>
      </pc:sldChg>
      <pc:sldChg chg="del">
        <pc:chgData name="Serif Salem" userId="93371da5-1b6a-4146-a736-4a3b0c81f0c2" providerId="ADAL" clId="{587B6B71-E8A3-4493-A1CF-E47FFE2A045F}" dt="2025-05-19T21:09:41.177" v="0" actId="47"/>
        <pc:sldMkLst>
          <pc:docMk/>
          <pc:sldMk cId="0" sldId="280"/>
        </pc:sldMkLst>
      </pc:sldChg>
      <pc:sldChg chg="del">
        <pc:chgData name="Serif Salem" userId="93371da5-1b6a-4146-a736-4a3b0c81f0c2" providerId="ADAL" clId="{587B6B71-E8A3-4493-A1CF-E47FFE2A045F}" dt="2025-05-19T21:09:41.177" v="0" actId="47"/>
        <pc:sldMkLst>
          <pc:docMk/>
          <pc:sldMk cId="0" sldId="281"/>
        </pc:sldMkLst>
      </pc:sldChg>
      <pc:sldChg chg="del">
        <pc:chgData name="Serif Salem" userId="93371da5-1b6a-4146-a736-4a3b0c81f0c2" providerId="ADAL" clId="{587B6B71-E8A3-4493-A1CF-E47FFE2A045F}" dt="2025-05-19T21:09:41.177" v="0" actId="47"/>
        <pc:sldMkLst>
          <pc:docMk/>
          <pc:sldMk cId="0" sldId="283"/>
        </pc:sldMkLst>
      </pc:sldChg>
      <pc:sldChg chg="del">
        <pc:chgData name="Serif Salem" userId="93371da5-1b6a-4146-a736-4a3b0c81f0c2" providerId="ADAL" clId="{587B6B71-E8A3-4493-A1CF-E47FFE2A045F}" dt="2025-05-19T21:09:41.177" v="0" actId="47"/>
        <pc:sldMkLst>
          <pc:docMk/>
          <pc:sldMk cId="442663758" sldId="288"/>
        </pc:sldMkLst>
      </pc:sldChg>
      <pc:sldChg chg="del">
        <pc:chgData name="Serif Salem" userId="93371da5-1b6a-4146-a736-4a3b0c81f0c2" providerId="ADAL" clId="{587B6B71-E8A3-4493-A1CF-E47FFE2A045F}" dt="2025-05-19T21:09:41.177" v="0" actId="47"/>
        <pc:sldMkLst>
          <pc:docMk/>
          <pc:sldMk cId="510855910" sldId="289"/>
        </pc:sldMkLst>
      </pc:sldChg>
      <pc:sldChg chg="del">
        <pc:chgData name="Serif Salem" userId="93371da5-1b6a-4146-a736-4a3b0c81f0c2" providerId="ADAL" clId="{587B6B71-E8A3-4493-A1CF-E47FFE2A045F}" dt="2025-05-19T21:09:41.177" v="0" actId="47"/>
        <pc:sldMkLst>
          <pc:docMk/>
          <pc:sldMk cId="3316016300" sldId="290"/>
        </pc:sldMkLst>
      </pc:sldChg>
      <pc:sldChg chg="del">
        <pc:chgData name="Serif Salem" userId="93371da5-1b6a-4146-a736-4a3b0c81f0c2" providerId="ADAL" clId="{587B6B71-E8A3-4493-A1CF-E47FFE2A045F}" dt="2025-05-19T21:09:41.177" v="0" actId="47"/>
        <pc:sldMkLst>
          <pc:docMk/>
          <pc:sldMk cId="1268131039" sldId="291"/>
        </pc:sldMkLst>
      </pc:sldChg>
      <pc:sldChg chg="del">
        <pc:chgData name="Serif Salem" userId="93371da5-1b6a-4146-a736-4a3b0c81f0c2" providerId="ADAL" clId="{587B6B71-E8A3-4493-A1CF-E47FFE2A045F}" dt="2025-05-19T21:09:41.177" v="0" actId="47"/>
        <pc:sldMkLst>
          <pc:docMk/>
          <pc:sldMk cId="3249586039" sldId="292"/>
        </pc:sldMkLst>
      </pc:sldChg>
      <pc:sldChg chg="modSp mod modClrScheme chgLayout">
        <pc:chgData name="Serif Salem" userId="93371da5-1b6a-4146-a736-4a3b0c81f0c2" providerId="ADAL" clId="{587B6B71-E8A3-4493-A1CF-E47FFE2A045F}" dt="2025-05-27T11:12:29.669" v="27" actId="14100"/>
        <pc:sldMkLst>
          <pc:docMk/>
          <pc:sldMk cId="398771358" sldId="294"/>
        </pc:sldMkLst>
        <pc:spChg chg="mod ord">
          <ac:chgData name="Serif Salem" userId="93371da5-1b6a-4146-a736-4a3b0c81f0c2" providerId="ADAL" clId="{587B6B71-E8A3-4493-A1CF-E47FFE2A045F}" dt="2025-05-27T11:12:29.669" v="27" actId="14100"/>
          <ac:spMkLst>
            <pc:docMk/>
            <pc:sldMk cId="398771358" sldId="294"/>
            <ac:spMk id="2" creationId="{D687C690-0F15-9F30-410F-022E0AF2474B}"/>
          </ac:spMkLst>
        </pc:spChg>
        <pc:spChg chg="mod ord">
          <ac:chgData name="Serif Salem" userId="93371da5-1b6a-4146-a736-4a3b0c81f0c2" providerId="ADAL" clId="{587B6B71-E8A3-4493-A1CF-E47FFE2A045F}" dt="2025-05-27T11:12:12.587" v="25" actId="700"/>
          <ac:spMkLst>
            <pc:docMk/>
            <pc:sldMk cId="398771358" sldId="294"/>
            <ac:spMk id="4" creationId="{1A51AEE7-A2EF-2047-DFB2-568BB3DA70E4}"/>
          </ac:spMkLst>
        </pc:spChg>
        <pc:spChg chg="mod ord">
          <ac:chgData name="Serif Salem" userId="93371da5-1b6a-4146-a736-4a3b0c81f0c2" providerId="ADAL" clId="{587B6B71-E8A3-4493-A1CF-E47FFE2A045F}" dt="2025-05-27T11:12:12.587" v="25" actId="700"/>
          <ac:spMkLst>
            <pc:docMk/>
            <pc:sldMk cId="398771358" sldId="294"/>
            <ac:spMk id="9" creationId="{0001CD8E-1EBD-0CB8-02E7-A629603A0EB3}"/>
          </ac:spMkLst>
        </pc:spChg>
      </pc:sldChg>
      <pc:sldChg chg="modSp mod modClrScheme chgLayout">
        <pc:chgData name="Serif Salem" userId="93371da5-1b6a-4146-a736-4a3b0c81f0c2" providerId="ADAL" clId="{587B6B71-E8A3-4493-A1CF-E47FFE2A045F}" dt="2025-05-27T11:12:39.681" v="29" actId="14100"/>
        <pc:sldMkLst>
          <pc:docMk/>
          <pc:sldMk cId="2845708507" sldId="295"/>
        </pc:sldMkLst>
        <pc:spChg chg="mod ord">
          <ac:chgData name="Serif Salem" userId="93371da5-1b6a-4146-a736-4a3b0c81f0c2" providerId="ADAL" clId="{587B6B71-E8A3-4493-A1CF-E47FFE2A045F}" dt="2025-05-27T11:12:12.587" v="25" actId="700"/>
          <ac:spMkLst>
            <pc:docMk/>
            <pc:sldMk cId="2845708507" sldId="295"/>
            <ac:spMk id="4" creationId="{DB98F70E-85D7-AD3C-A740-E196ED84A579}"/>
          </ac:spMkLst>
        </pc:spChg>
        <pc:spChg chg="mod ord">
          <ac:chgData name="Serif Salem" userId="93371da5-1b6a-4146-a736-4a3b0c81f0c2" providerId="ADAL" clId="{587B6B71-E8A3-4493-A1CF-E47FFE2A045F}" dt="2025-05-27T11:12:12.587" v="25" actId="700"/>
          <ac:spMkLst>
            <pc:docMk/>
            <pc:sldMk cId="2845708507" sldId="295"/>
            <ac:spMk id="8" creationId="{83C29D0F-ECF8-6423-C132-E9C021E80F13}"/>
          </ac:spMkLst>
        </pc:spChg>
        <pc:spChg chg="mod ord">
          <ac:chgData name="Serif Salem" userId="93371da5-1b6a-4146-a736-4a3b0c81f0c2" providerId="ADAL" clId="{587B6B71-E8A3-4493-A1CF-E47FFE2A045F}" dt="2025-05-27T11:12:39.681" v="29" actId="14100"/>
          <ac:spMkLst>
            <pc:docMk/>
            <pc:sldMk cId="2845708507" sldId="295"/>
            <ac:spMk id="9" creationId="{1EA94648-12B3-474D-F774-FF101DD80273}"/>
          </ac:spMkLst>
        </pc:spChg>
      </pc:sldChg>
      <pc:sldChg chg="del">
        <pc:chgData name="Serif Salem" userId="93371da5-1b6a-4146-a736-4a3b0c81f0c2" providerId="ADAL" clId="{587B6B71-E8A3-4493-A1CF-E47FFE2A045F}" dt="2025-05-19T21:09:41.177" v="0" actId="47"/>
        <pc:sldMkLst>
          <pc:docMk/>
          <pc:sldMk cId="2998400492" sldId="297"/>
        </pc:sldMkLst>
      </pc:sldChg>
      <pc:sldChg chg="del">
        <pc:chgData name="Serif Salem" userId="93371da5-1b6a-4146-a736-4a3b0c81f0c2" providerId="ADAL" clId="{587B6B71-E8A3-4493-A1CF-E47FFE2A045F}" dt="2025-05-19T21:09:41.177" v="0" actId="47"/>
        <pc:sldMkLst>
          <pc:docMk/>
          <pc:sldMk cId="0" sldId="298"/>
        </pc:sldMkLst>
      </pc:sldChg>
      <pc:sldChg chg="del">
        <pc:chgData name="Serif Salem" userId="93371da5-1b6a-4146-a736-4a3b0c81f0c2" providerId="ADAL" clId="{587B6B71-E8A3-4493-A1CF-E47FFE2A045F}" dt="2025-05-19T21:09:41.177" v="0" actId="47"/>
        <pc:sldMkLst>
          <pc:docMk/>
          <pc:sldMk cId="0" sldId="299"/>
        </pc:sldMkLst>
      </pc:sldChg>
      <pc:sldChg chg="modSp mod modClrScheme chgLayout">
        <pc:chgData name="Serif Salem" userId="93371da5-1b6a-4146-a736-4a3b0c81f0c2" providerId="ADAL" clId="{587B6B71-E8A3-4493-A1CF-E47FFE2A045F}" dt="2025-05-27T11:11:44.724" v="24" actId="700"/>
        <pc:sldMkLst>
          <pc:docMk/>
          <pc:sldMk cId="1393188308" sldId="300"/>
        </pc:sldMkLst>
        <pc:spChg chg="mod ord">
          <ac:chgData name="Serif Salem" userId="93371da5-1b6a-4146-a736-4a3b0c81f0c2" providerId="ADAL" clId="{587B6B71-E8A3-4493-A1CF-E47FFE2A045F}" dt="2025-05-27T11:11:44.724" v="24" actId="700"/>
          <ac:spMkLst>
            <pc:docMk/>
            <pc:sldMk cId="1393188308" sldId="300"/>
            <ac:spMk id="2" creationId="{5210A36F-2DC5-22A5-F6AB-53D834856C48}"/>
          </ac:spMkLst>
        </pc:spChg>
        <pc:spChg chg="mod ord">
          <ac:chgData name="Serif Salem" userId="93371da5-1b6a-4146-a736-4a3b0c81f0c2" providerId="ADAL" clId="{587B6B71-E8A3-4493-A1CF-E47FFE2A045F}" dt="2025-05-27T11:11:44.724" v="24" actId="700"/>
          <ac:spMkLst>
            <pc:docMk/>
            <pc:sldMk cId="1393188308" sldId="300"/>
            <ac:spMk id="3" creationId="{239E5F70-6D51-6056-ABA9-2D18DFB07BEA}"/>
          </ac:spMkLst>
        </pc:spChg>
        <pc:spChg chg="mod ord">
          <ac:chgData name="Serif Salem" userId="93371da5-1b6a-4146-a736-4a3b0c81f0c2" providerId="ADAL" clId="{587B6B71-E8A3-4493-A1CF-E47FFE2A045F}" dt="2025-05-27T11:11:44.724" v="24" actId="700"/>
          <ac:spMkLst>
            <pc:docMk/>
            <pc:sldMk cId="1393188308" sldId="300"/>
            <ac:spMk id="6" creationId="{0DEB1509-821F-5970-1766-536033CD24A3}"/>
          </ac:spMkLst>
        </pc:spChg>
      </pc:sldChg>
      <pc:sldChg chg="modSp mod modClrScheme chgLayout">
        <pc:chgData name="Serif Salem" userId="93371da5-1b6a-4146-a736-4a3b0c81f0c2" providerId="ADAL" clId="{587B6B71-E8A3-4493-A1CF-E47FFE2A045F}" dt="2025-05-27T11:12:34.915" v="28" actId="14100"/>
        <pc:sldMkLst>
          <pc:docMk/>
          <pc:sldMk cId="1030617400" sldId="301"/>
        </pc:sldMkLst>
        <pc:spChg chg="mod ord">
          <ac:chgData name="Serif Salem" userId="93371da5-1b6a-4146-a736-4a3b0c81f0c2" providerId="ADAL" clId="{587B6B71-E8A3-4493-A1CF-E47FFE2A045F}" dt="2025-05-27T11:12:34.915" v="28" actId="14100"/>
          <ac:spMkLst>
            <pc:docMk/>
            <pc:sldMk cId="1030617400" sldId="301"/>
            <ac:spMk id="2" creationId="{BE205B33-8351-3186-5B30-BC56C8991196}"/>
          </ac:spMkLst>
        </pc:spChg>
        <pc:spChg chg="mod ord">
          <ac:chgData name="Serif Salem" userId="93371da5-1b6a-4146-a736-4a3b0c81f0c2" providerId="ADAL" clId="{587B6B71-E8A3-4493-A1CF-E47FFE2A045F}" dt="2025-05-27T11:12:12.587" v="25" actId="700"/>
          <ac:spMkLst>
            <pc:docMk/>
            <pc:sldMk cId="1030617400" sldId="301"/>
            <ac:spMk id="3" creationId="{E24A2667-388F-8F21-EF8C-D2B7E8DC9B76}"/>
          </ac:spMkLst>
        </pc:spChg>
        <pc:spChg chg="mod ord">
          <ac:chgData name="Serif Salem" userId="93371da5-1b6a-4146-a736-4a3b0c81f0c2" providerId="ADAL" clId="{587B6B71-E8A3-4493-A1CF-E47FFE2A045F}" dt="2025-05-27T11:12:12.587" v="25" actId="700"/>
          <ac:spMkLst>
            <pc:docMk/>
            <pc:sldMk cId="1030617400" sldId="301"/>
            <ac:spMk id="7" creationId="{5429DDB3-5CF0-2E1F-FDB2-A3953E02103A}"/>
          </ac:spMkLst>
        </pc:spChg>
      </pc:sldChg>
      <pc:sldChg chg="modSp mod modClrScheme chgLayout">
        <pc:chgData name="Serif Salem" userId="93371da5-1b6a-4146-a736-4a3b0c81f0c2" providerId="ADAL" clId="{587B6B71-E8A3-4493-A1CF-E47FFE2A045F}" dt="2025-05-27T11:12:44.189" v="30" actId="14100"/>
        <pc:sldMkLst>
          <pc:docMk/>
          <pc:sldMk cId="2118488643" sldId="302"/>
        </pc:sldMkLst>
        <pc:spChg chg="mod ord">
          <ac:chgData name="Serif Salem" userId="93371da5-1b6a-4146-a736-4a3b0c81f0c2" providerId="ADAL" clId="{587B6B71-E8A3-4493-A1CF-E47FFE2A045F}" dt="2025-05-27T11:12:12.587" v="25" actId="700"/>
          <ac:spMkLst>
            <pc:docMk/>
            <pc:sldMk cId="2118488643" sldId="302"/>
            <ac:spMk id="2" creationId="{2988A0D8-1857-2EAF-3101-701276DA76F9}"/>
          </ac:spMkLst>
        </pc:spChg>
        <pc:spChg chg="mod ord">
          <ac:chgData name="Serif Salem" userId="93371da5-1b6a-4146-a736-4a3b0c81f0c2" providerId="ADAL" clId="{587B6B71-E8A3-4493-A1CF-E47FFE2A045F}" dt="2025-05-27T11:12:44.189" v="30" actId="14100"/>
          <ac:spMkLst>
            <pc:docMk/>
            <pc:sldMk cId="2118488643" sldId="302"/>
            <ac:spMk id="3" creationId="{CFDD8D9E-2FEF-BF8A-814D-2BE4DFDAC891}"/>
          </ac:spMkLst>
        </pc:spChg>
        <pc:spChg chg="mod ord">
          <ac:chgData name="Serif Salem" userId="93371da5-1b6a-4146-a736-4a3b0c81f0c2" providerId="ADAL" clId="{587B6B71-E8A3-4493-A1CF-E47FFE2A045F}" dt="2025-05-27T11:12:12.587" v="25" actId="700"/>
          <ac:spMkLst>
            <pc:docMk/>
            <pc:sldMk cId="2118488643" sldId="302"/>
            <ac:spMk id="7" creationId="{19CD1E30-CA16-E8BD-255A-ADF36A8993AD}"/>
          </ac:spMkLst>
        </pc:spChg>
      </pc:sldChg>
      <pc:sldChg chg="del">
        <pc:chgData name="Serif Salem" userId="93371da5-1b6a-4146-a736-4a3b0c81f0c2" providerId="ADAL" clId="{587B6B71-E8A3-4493-A1CF-E47FFE2A045F}" dt="2025-05-19T21:09:41.177" v="0" actId="47"/>
        <pc:sldMkLst>
          <pc:docMk/>
          <pc:sldMk cId="1151424426" sldId="303"/>
        </pc:sldMkLst>
      </pc:sldChg>
      <pc:sldChg chg="addSp delSp modSp mod modClrScheme chgLayout">
        <pc:chgData name="Serif Salem" userId="93371da5-1b6a-4146-a736-4a3b0c81f0c2" providerId="ADAL" clId="{587B6B71-E8A3-4493-A1CF-E47FFE2A045F}" dt="2025-05-27T11:13:04.349" v="32" actId="700"/>
        <pc:sldMkLst>
          <pc:docMk/>
          <pc:sldMk cId="3336898952" sldId="304"/>
        </pc:sldMkLst>
        <pc:spChg chg="add del mod ord">
          <ac:chgData name="Serif Salem" userId="93371da5-1b6a-4146-a736-4a3b0c81f0c2" providerId="ADAL" clId="{587B6B71-E8A3-4493-A1CF-E47FFE2A045F}" dt="2025-05-27T11:13:04.349" v="32" actId="700"/>
          <ac:spMkLst>
            <pc:docMk/>
            <pc:sldMk cId="3336898952" sldId="304"/>
            <ac:spMk id="2" creationId="{964211C1-3742-8244-713C-41F0F04B97DC}"/>
          </ac:spMkLst>
        </pc:spChg>
        <pc:spChg chg="mod ord">
          <ac:chgData name="Serif Salem" userId="93371da5-1b6a-4146-a736-4a3b0c81f0c2" providerId="ADAL" clId="{587B6B71-E8A3-4493-A1CF-E47FFE2A045F}" dt="2025-05-27T11:13:04.349" v="32" actId="700"/>
          <ac:spMkLst>
            <pc:docMk/>
            <pc:sldMk cId="3336898952" sldId="304"/>
            <ac:spMk id="4" creationId="{AEE5C8FF-3667-4E16-E774-49874A8F12BD}"/>
          </ac:spMkLst>
        </pc:spChg>
        <pc:spChg chg="mod ord">
          <ac:chgData name="Serif Salem" userId="93371da5-1b6a-4146-a736-4a3b0c81f0c2" providerId="ADAL" clId="{587B6B71-E8A3-4493-A1CF-E47FFE2A045F}" dt="2025-05-27T11:13:04.349" v="32" actId="700"/>
          <ac:spMkLst>
            <pc:docMk/>
            <pc:sldMk cId="3336898952" sldId="304"/>
            <ac:spMk id="6" creationId="{F9EA8C60-7678-4F18-330A-C4BC79B28375}"/>
          </ac:spMkLst>
        </pc:spChg>
        <pc:picChg chg="mod">
          <ac:chgData name="Serif Salem" userId="93371da5-1b6a-4146-a736-4a3b0c81f0c2" providerId="ADAL" clId="{587B6B71-E8A3-4493-A1CF-E47FFE2A045F}" dt="2025-05-27T11:12:52.712" v="31" actId="1076"/>
          <ac:picMkLst>
            <pc:docMk/>
            <pc:sldMk cId="3336898952" sldId="304"/>
            <ac:picMk id="7" creationId="{179902A8-DE57-8133-B940-DEFF9E9501D9}"/>
          </ac:picMkLst>
        </pc:picChg>
      </pc:sldChg>
      <pc:sldChg chg="modSp mod modClrScheme chgLayout">
        <pc:chgData name="Serif Salem" userId="93371da5-1b6a-4146-a736-4a3b0c81f0c2" providerId="ADAL" clId="{587B6B71-E8A3-4493-A1CF-E47FFE2A045F}" dt="2025-05-27T11:13:21.150" v="33" actId="700"/>
        <pc:sldMkLst>
          <pc:docMk/>
          <pc:sldMk cId="4164713639" sldId="316"/>
        </pc:sldMkLst>
        <pc:spChg chg="mod ord">
          <ac:chgData name="Serif Salem" userId="93371da5-1b6a-4146-a736-4a3b0c81f0c2" providerId="ADAL" clId="{587B6B71-E8A3-4493-A1CF-E47FFE2A045F}" dt="2025-05-27T11:13:21.150" v="33" actId="700"/>
          <ac:spMkLst>
            <pc:docMk/>
            <pc:sldMk cId="4164713639" sldId="316"/>
            <ac:spMk id="6" creationId="{F8D9A1FD-ACF9-2BE2-2878-CB6C08D0D8A1}"/>
          </ac:spMkLst>
        </pc:spChg>
      </pc:sldChg>
      <pc:sldChg chg="addSp delSp modSp mod modClrScheme chgLayout">
        <pc:chgData name="Serif Salem" userId="93371da5-1b6a-4146-a736-4a3b0c81f0c2" providerId="ADAL" clId="{587B6B71-E8A3-4493-A1CF-E47FFE2A045F}" dt="2025-05-27T11:13:04.349" v="32" actId="700"/>
        <pc:sldMkLst>
          <pc:docMk/>
          <pc:sldMk cId="2178886681" sldId="320"/>
        </pc:sldMkLst>
        <pc:spChg chg="add del mod ord">
          <ac:chgData name="Serif Salem" userId="93371da5-1b6a-4146-a736-4a3b0c81f0c2" providerId="ADAL" clId="{587B6B71-E8A3-4493-A1CF-E47FFE2A045F}" dt="2025-05-27T11:13:04.349" v="32" actId="700"/>
          <ac:spMkLst>
            <pc:docMk/>
            <pc:sldMk cId="2178886681" sldId="320"/>
            <ac:spMk id="2" creationId="{B5F6DD00-5000-46EB-7B4E-4453647372FC}"/>
          </ac:spMkLst>
        </pc:spChg>
        <pc:spChg chg="mod ord">
          <ac:chgData name="Serif Salem" userId="93371da5-1b6a-4146-a736-4a3b0c81f0c2" providerId="ADAL" clId="{587B6B71-E8A3-4493-A1CF-E47FFE2A045F}" dt="2025-05-27T11:13:04.349" v="32" actId="700"/>
          <ac:spMkLst>
            <pc:docMk/>
            <pc:sldMk cId="2178886681" sldId="320"/>
            <ac:spMk id="6" creationId="{6A04BE9F-945F-8B58-F3B5-235105DC0F4F}"/>
          </ac:spMkLst>
        </pc:spChg>
        <pc:spChg chg="mod ord">
          <ac:chgData name="Serif Salem" userId="93371da5-1b6a-4146-a736-4a3b0c81f0c2" providerId="ADAL" clId="{587B6B71-E8A3-4493-A1CF-E47FFE2A045F}" dt="2025-05-27T11:13:04.349" v="32" actId="700"/>
          <ac:spMkLst>
            <pc:docMk/>
            <pc:sldMk cId="2178886681" sldId="320"/>
            <ac:spMk id="3086" creationId="{B7001BED-2569-2620-CD61-132896D82A01}"/>
          </ac:spMkLst>
        </pc:spChg>
      </pc:sldChg>
      <pc:sldChg chg="modSp del">
        <pc:chgData name="Serif Salem" userId="93371da5-1b6a-4146-a736-4a3b0c81f0c2" providerId="ADAL" clId="{587B6B71-E8A3-4493-A1CF-E47FFE2A045F}" dt="2025-05-27T11:10:20.883" v="17" actId="47"/>
        <pc:sldMkLst>
          <pc:docMk/>
          <pc:sldMk cId="0" sldId="324"/>
        </pc:sldMkLst>
      </pc:sldChg>
      <pc:sldChg chg="modSp add">
        <pc:chgData name="Serif Salem" userId="93371da5-1b6a-4146-a736-4a3b0c81f0c2" providerId="ADAL" clId="{587B6B71-E8A3-4493-A1CF-E47FFE2A045F}" dt="2025-05-27T11:10:46.488" v="18"/>
        <pc:sldMkLst>
          <pc:docMk/>
          <pc:sldMk cId="0" sldId="325"/>
        </pc:sldMkLst>
        <pc:spChg chg="mod">
          <ac:chgData name="Serif Salem" userId="93371da5-1b6a-4146-a736-4a3b0c81f0c2" providerId="ADAL" clId="{587B6B71-E8A3-4493-A1CF-E47FFE2A045F}" dt="2025-05-27T11:10:46.488" v="18"/>
          <ac:spMkLst>
            <pc:docMk/>
            <pc:sldMk cId="0" sldId="325"/>
            <ac:spMk id="2" creationId="{49C4F023-D6C0-AF7F-E547-81436FFB648D}"/>
          </ac:spMkLst>
        </pc:spChg>
        <pc:spChg chg="mod">
          <ac:chgData name="Serif Salem" userId="93371da5-1b6a-4146-a736-4a3b0c81f0c2" providerId="ADAL" clId="{587B6B71-E8A3-4493-A1CF-E47FFE2A045F}" dt="2025-05-27T11:10:46.488" v="18"/>
          <ac:spMkLst>
            <pc:docMk/>
            <pc:sldMk cId="0" sldId="325"/>
            <ac:spMk id="4" creationId="{4EB95BA3-6785-E066-C67C-CCF4DBD10C8D}"/>
          </ac:spMkLst>
        </pc:spChg>
      </pc:sldChg>
      <pc:sldChg chg="del">
        <pc:chgData name="Serif Salem" userId="93371da5-1b6a-4146-a736-4a3b0c81f0c2" providerId="ADAL" clId="{587B6B71-E8A3-4493-A1CF-E47FFE2A045F}" dt="2025-05-19T21:09:41.177" v="0" actId="47"/>
        <pc:sldMkLst>
          <pc:docMk/>
          <pc:sldMk cId="3675868311" sldId="325"/>
        </pc:sldMkLst>
      </pc:sldChg>
      <pc:sldMasterChg chg="delSldLayout">
        <pc:chgData name="Serif Salem" userId="93371da5-1b6a-4146-a736-4a3b0c81f0c2" providerId="ADAL" clId="{587B6B71-E8A3-4493-A1CF-E47FFE2A045F}" dt="2025-05-19T21:09:41.177" v="0" actId="47"/>
        <pc:sldMasterMkLst>
          <pc:docMk/>
          <pc:sldMasterMk cId="66435453" sldId="2147483715"/>
        </pc:sldMasterMkLst>
        <pc:sldLayoutChg chg="del">
          <pc:chgData name="Serif Salem" userId="93371da5-1b6a-4146-a736-4a3b0c81f0c2" providerId="ADAL" clId="{587B6B71-E8A3-4493-A1CF-E47FFE2A045F}" dt="2025-05-19T21:09:41.177" v="0" actId="47"/>
          <pc:sldLayoutMkLst>
            <pc:docMk/>
            <pc:sldMasterMk cId="66435453" sldId="2147483715"/>
            <pc:sldLayoutMk cId="3500898838" sldId="2147483732"/>
          </pc:sldLayoutMkLst>
        </pc:sldLayoutChg>
        <pc:sldLayoutChg chg="del">
          <pc:chgData name="Serif Salem" userId="93371da5-1b6a-4146-a736-4a3b0c81f0c2" providerId="ADAL" clId="{587B6B71-E8A3-4493-A1CF-E47FFE2A045F}" dt="2025-05-19T21:09:41.177" v="0" actId="47"/>
          <pc:sldLayoutMkLst>
            <pc:docMk/>
            <pc:sldMasterMk cId="66435453" sldId="2147483715"/>
            <pc:sldLayoutMk cId="3879268361" sldId="2147483734"/>
          </pc:sldLayoutMkLst>
        </pc:sldLayoutChg>
      </pc:sldMasterChg>
      <pc:sldMasterChg chg="modSldLayout">
        <pc:chgData name="Serif Salem" userId="93371da5-1b6a-4146-a736-4a3b0c81f0c2" providerId="ADAL" clId="{587B6B71-E8A3-4493-A1CF-E47FFE2A045F}" dt="2025-05-27T11:11:22.420" v="22"/>
        <pc:sldMasterMkLst>
          <pc:docMk/>
          <pc:sldMasterMk cId="3267593785" sldId="2147483772"/>
        </pc:sldMasterMkLst>
        <pc:sldLayoutChg chg="delSp">
          <pc:chgData name="Serif Salem" userId="93371da5-1b6a-4146-a736-4a3b0c81f0c2" providerId="ADAL" clId="{587B6B71-E8A3-4493-A1CF-E47FFE2A045F}" dt="2025-05-27T11:11:22.420" v="22"/>
          <pc:sldLayoutMkLst>
            <pc:docMk/>
            <pc:sldMasterMk cId="3267593785" sldId="2147483772"/>
            <pc:sldLayoutMk cId="2778953083" sldId="2147483792"/>
          </pc:sldLayoutMkLst>
          <pc:picChg chg="del">
            <ac:chgData name="Serif Salem" userId="93371da5-1b6a-4146-a736-4a3b0c81f0c2" providerId="ADAL" clId="{587B6B71-E8A3-4493-A1CF-E47FFE2A045F}" dt="2025-05-27T11:11:22.420" v="22"/>
            <ac:picMkLst>
              <pc:docMk/>
              <pc:sldMasterMk cId="3267593785" sldId="2147483772"/>
              <pc:sldLayoutMk cId="2778953083" sldId="2147483792"/>
              <ac:picMk id="6" creationId="{1FF1696F-9436-B86E-7C05-485104556A72}"/>
            </ac:picMkLst>
          </pc:picChg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9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3788E5-27F8-40F4-B18D-FCF251AE9AF8}" type="datetimeFigureOut">
              <a:rPr lang="en-GB" smtClean="0"/>
              <a:t>27/05/2025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3572F-BDF2-4BCC-801C-9D0504FB07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1136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20.png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3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3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3.xml"/></Relationships>
</file>

<file path=ppt/slideLayouts/_rels/slideLayout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3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4.xml"/></Relationships>
</file>

<file path=ppt/slideLayouts/_rels/slideLayout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4.xml"/></Relationships>
</file>

<file path=ppt/slideLayouts/_rels/slideLayout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4.xml"/></Relationships>
</file>

<file path=ppt/slideLayouts/_rels/slideLayout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4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4.xml"/></Relationships>
</file>

<file path=ppt/slideLayouts/_rels/slideLayout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4.xml"/></Relationships>
</file>

<file path=ppt/slideLayouts/_rels/slideLayout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4.xml"/></Relationships>
</file>

<file path=ppt/slideLayouts/_rels/slideLayout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4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5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5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5.xml"/></Relationships>
</file>

<file path=ppt/slideLayouts/_rels/slideLayout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5.xml"/></Relationships>
</file>

<file path=ppt/slideLayouts/_rels/slideLayout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5.xml"/></Relationships>
</file>

<file path=ppt/slideLayouts/_rels/slideLayout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5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5.xml"/></Relationships>
</file>

<file path=ppt/slideLayouts/_rels/slideLayout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5.xml"/></Relationships>
</file>

<file path=ppt/slideLayouts/_rels/slideLayout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5.xml"/></Relationships>
</file>

<file path=ppt/slideLayouts/_rels/slideLayout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6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6.xml"/></Relationships>
</file>

<file path=ppt/slideLayouts/_rels/slideLayout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6.xml"/></Relationships>
</file>

<file path=ppt/slideLayouts/_rels/slideLayout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6.xml"/></Relationships>
</file>

<file path=ppt/slideLayouts/_rels/slideLayout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6.xml"/></Relationships>
</file>

<file path=ppt/slideLayouts/_rels/slideLayout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6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6.xml"/></Relationships>
</file>

<file path=ppt/slideLayouts/_rels/slideLayout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6.xml"/></Relationships>
</file>

<file path=ppt/slideLayouts/_rels/slideLayout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6.xml"/></Relationships>
</file>

<file path=ppt/slideLayouts/_rels/slideLayout1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6.xml"/></Relationships>
</file>

<file path=ppt/slideLayouts/_rels/slideLayout1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6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7.xml"/></Relationships>
</file>

<file path=ppt/slideLayouts/_rels/slideLayout1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7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7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7.xml"/></Relationships>
</file>

<file path=ppt/slideLayouts/_rels/slideLayout1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7.xml"/></Relationships>
</file>

<file path=ppt/slideLayouts/_rels/slideLayout1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7.xml"/></Relationships>
</file>

<file path=ppt/slideLayouts/_rels/slideLayout1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7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7.xml"/></Relationships>
</file>

<file path=ppt/slideLayouts/_rels/slideLayout1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7.xml"/></Relationships>
</file>

<file path=ppt/slideLayouts/_rels/slideLayout1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7.xml"/></Relationships>
</file>

<file path=ppt/slideLayouts/_rels/slideLayout1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7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8.xml"/></Relationships>
</file>

<file path=ppt/slideLayouts/_rels/slideLayout1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8.xml"/></Relationships>
</file>

<file path=ppt/slideLayouts/_rels/slideLayout1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8.xml"/></Relationships>
</file>

<file path=ppt/slideLayouts/_rels/slideLayout1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8.xml"/></Relationships>
</file>

<file path=ppt/slideLayouts/_rels/slideLayout1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8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8.xml"/></Relationships>
</file>

<file path=ppt/slideLayouts/_rels/slideLayout1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8.xml"/></Relationships>
</file>

<file path=ppt/slideLayouts/_rels/slideLayout1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8.xml"/></Relationships>
</file>

<file path=ppt/slideLayouts/_rels/slideLayout1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8.xml"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8.xml"/></Relationships>
</file>

<file path=ppt/slideLayouts/_rels/slideLayout1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8.xml"/></Relationships>
</file>

<file path=ppt/slideLayouts/_rels/slideLayout1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8.xml"/></Relationships>
</file>

<file path=ppt/slideLayouts/_rels/slideLayout1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t">
            <a:normAutofit/>
          </a:bodyPr>
          <a:lstStyle>
            <a:lvl1pPr algn="ctr">
              <a:defRPr sz="52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2">
                    <a:lumMod val="60000"/>
                    <a:lumOff val="40000"/>
                  </a:schemeClr>
                </a:solidFill>
              </a:defRPr>
            </a:lvl1pPr>
            <a:extLst/>
          </a:lstStyle>
          <a:p>
            <a:fld id="{2FE3BD53-29D5-455F-9F11-2DEABE24C368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87684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1017116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55041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D0A171E-A204-458B-ACDB-5400C0E38F1C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1616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1017116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F250684-4028-CD1F-B2FE-7371D66D60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F373CAB-2756-4406-BEF5-83ECEA9F34EB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4" name="Slide Number Placeholder 7">
            <a:extLst>
              <a:ext uri="{FF2B5EF4-FFF2-40B4-BE49-F238E27FC236}">
                <a16:creationId xmlns:a16="http://schemas.microsoft.com/office/drawing/2014/main" id="{08421759-3BF2-A965-DA21-A7B90DB166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8978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44831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92FD339E-D879-16A4-AF23-4C27E74B12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054CB3E-1E5D-4E3C-A9BA-112D8F0D0827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3" name="Slide Number Placeholder 7">
            <a:extLst>
              <a:ext uri="{FF2B5EF4-FFF2-40B4-BE49-F238E27FC236}">
                <a16:creationId xmlns:a16="http://schemas.microsoft.com/office/drawing/2014/main" id="{1D0ABA37-9D80-A37D-202E-C9C016B713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13107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9B35D00-8285-48BE-B31C-90A7A2930C79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17513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8D91DDB-40C6-3598-09AA-7F6865FC73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48FE85-D4A0-4835-8F43-0CE0CFF0B2F8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FB326374-0C9F-7C34-278C-ECAE76E06F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739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4018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8B8D02B-077C-4F11-AA4E-D60788DFF4C0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42044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820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D3DD7997-68DA-C490-5815-1DDFF7A564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19683A4-119D-4D96-BC0C-49F32289F0AF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5" name="Slide Number Placeholder 7">
            <a:extLst>
              <a:ext uri="{FF2B5EF4-FFF2-40B4-BE49-F238E27FC236}">
                <a16:creationId xmlns:a16="http://schemas.microsoft.com/office/drawing/2014/main" id="{3BF5F345-4EC4-7F1E-F197-BCFCB0C75F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1593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9340" y="0"/>
            <a:ext cx="12234532" cy="685800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B27DEFB-DAFD-4B42-9E3F-D0781C2272C7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14845836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D1672CB-65C9-4C33-96D5-3B8744AECCEC}" type="datetime1">
              <a:rPr lang="en-GB" smtClean="0"/>
              <a:t>27/05/2025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0" name="Subtitle 16">
            <a:extLst>
              <a:ext uri="{FF2B5EF4-FFF2-40B4-BE49-F238E27FC236}">
                <a16:creationId xmlns:a16="http://schemas.microsoft.com/office/drawing/2014/main" id="{A36D3DE7-03C4-7424-EAEA-7A58F3280A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41381368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0C0BD958-5996-37B8-9B49-347E9CC615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CA6D0C8-C48B-43B6-A62F-F0081F308FC2}" type="datetime1">
              <a:rPr lang="en-GB" smtClean="0"/>
              <a:t>27/05/2025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03192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B5C01-A9F3-40EB-AFFE-7547E4FDB785}" type="datetime1">
              <a:rPr lang="en-GB" smtClean="0"/>
              <a:t>27/05/2025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the Module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4990499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ection Header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416" y="1059712"/>
            <a:ext cx="10486952" cy="4097480"/>
          </a:xfr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ctr">
              <a:buNone/>
              <a:defRPr sz="4800" b="1" cap="none" baseline="0">
                <a:solidFill>
                  <a:srgbClr val="023B59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6F73F-8E7F-45CF-AC58-51AB4BDA96AD}" type="datetime1">
              <a:rPr lang="en-GB" smtClean="0"/>
              <a:t>27/05/2025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the Module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9685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2FF19C-990D-4903-ACF2-0D4564939142}" type="datetime1">
              <a:rPr lang="en-GB" smtClean="0"/>
              <a:t>27/05/2025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the Module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8227542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8B061-99E6-41B7-8BFF-398D5F0927FB}" type="datetime1">
              <a:rPr lang="en-GB" smtClean="0"/>
              <a:t>27/05/2025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the Module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8461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t">
            <a:normAutofit/>
          </a:bodyPr>
          <a:lstStyle>
            <a:lvl1pPr algn="ctr">
              <a:defRPr sz="52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829B5AAD-8CAD-4AD2-B83B-5926920019F6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4657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51756EE-0718-4F9C-913A-DE865A844D91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44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26895"/>
            <a:ext cx="11481847" cy="953319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F250684-4028-CD1F-B2FE-7371D66D60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C08B38A-D8A9-486C-8AD0-B2055D107DEE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4" name="Slide Number Placeholder 7">
            <a:extLst>
              <a:ext uri="{FF2B5EF4-FFF2-40B4-BE49-F238E27FC236}">
                <a16:creationId xmlns:a16="http://schemas.microsoft.com/office/drawing/2014/main" id="{08421759-3BF2-A965-DA21-A7B90DB166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8978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6386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92FD339E-D879-16A4-AF23-4C27E74B12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48606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6153C07-FB35-48BB-924A-90F84F982F74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3" name="Slide Number Placeholder 7">
            <a:extLst>
              <a:ext uri="{FF2B5EF4-FFF2-40B4-BE49-F238E27FC236}">
                <a16:creationId xmlns:a16="http://schemas.microsoft.com/office/drawing/2014/main" id="{1D0ABA37-9D80-A37D-202E-C9C016B713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7095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4031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AA2E36A-4A0B-4C3F-992F-0A9481CF52B5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1062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CC695D9-41E3-446B-8699-B26D0B6B3696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</p:spTree>
    <p:extLst>
      <p:ext uri="{BB962C8B-B14F-4D97-AF65-F5344CB8AC3E}">
        <p14:creationId xmlns:p14="http://schemas.microsoft.com/office/powerpoint/2010/main" val="3166876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8D91DDB-40C6-3598-09AA-7F6865FC73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8F15109-F65E-446C-AED0-24BD4E2F99AB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FB326374-0C9F-7C34-278C-ECAE76E06F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739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95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BA0A45C-F633-4CB6-BFF8-9883D68FFCC2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42044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61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D3DD7997-68DA-C490-5815-1DDFF7A564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37589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00C1871-3664-4644-99EE-C65B3533E02D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5" name="Slide Number Placeholder 7">
            <a:extLst>
              <a:ext uri="{FF2B5EF4-FFF2-40B4-BE49-F238E27FC236}">
                <a16:creationId xmlns:a16="http://schemas.microsoft.com/office/drawing/2014/main" id="{3BF5F345-4EC4-7F1E-F197-BCFCB0C75F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87509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1493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283A867-58DD-45DD-8D49-EB09445D1733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305108"/>
            <a:ext cx="464287" cy="5103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27982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33C6A-6ED6-7711-0ED0-3C3741664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0051055" cy="1052623"/>
          </a:xfrm>
        </p:spPr>
        <p:txBody>
          <a:bodyPr/>
          <a:lstStyle>
            <a:lvl1pPr>
              <a:defRPr>
                <a:ln w="22225">
                  <a:solidFill>
                    <a:srgbClr val="A20000"/>
                  </a:solidFill>
                  <a:prstDash val="solid"/>
                </a:ln>
                <a:solidFill>
                  <a:srgbClr val="A2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50AE03-5E7C-9D8D-6343-867344B323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79654-D132-4366-A6AF-007BB4F101A7}" type="datetime1">
              <a:rPr lang="en-GB" smtClean="0"/>
              <a:t>27/05/2025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the Module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E1B4BD-3F89-BEC9-7D31-2F491F918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31494" y="181856"/>
            <a:ext cx="1607235" cy="901562"/>
          </a:xfrm>
          <a:prstGeom prst="rect">
            <a:avLst/>
          </a:prstGeom>
        </p:spPr>
      </p:pic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9F8745BD-F4B6-5016-90DE-457DBF122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1988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DA6F60C1-0919-4E0B-90D2-7CE166793136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78B835-84F5-EB1C-793D-8EFAB61327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2626" y="1231606"/>
            <a:ext cx="4031511" cy="4031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5304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4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A6739819-27CE-462E-9D33-1F4BED28A301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2619679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01C8EFD0-7EFB-4926-99F5-098407E3C933}" type="datetime1">
              <a:rPr lang="en-GB" smtClean="0"/>
              <a:t>27/05/2025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0" name="Subtitle 16">
            <a:extLst>
              <a:ext uri="{FF2B5EF4-FFF2-40B4-BE49-F238E27FC236}">
                <a16:creationId xmlns:a16="http://schemas.microsoft.com/office/drawing/2014/main" id="{A36D3DE7-03C4-7424-EAEA-7A58F3280A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1884840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3E74D46A-21CA-4BE2-AE85-28BFC403BA0D}" type="datetime1">
              <a:rPr lang="en-GB" smtClean="0"/>
              <a:t>27/05/2025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1143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00D66-321D-4893-AE83-82E3035A19F2}" type="datetime1">
              <a:rPr lang="en-GB" smtClean="0"/>
              <a:t>27/05/2025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the Module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71473053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ection Header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416" y="1059712"/>
            <a:ext cx="10486952" cy="4097480"/>
          </a:xfr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ctr">
              <a:buNone/>
              <a:defRPr sz="4800" b="1" cap="none" baseline="0">
                <a:solidFill>
                  <a:srgbClr val="023B59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DDD51E-CB89-4C01-921A-F14F7A4175CF}" type="datetime1">
              <a:rPr lang="en-GB" smtClean="0"/>
              <a:t>27/05/2025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the Module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81872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t">
            <a:normAutofit/>
          </a:bodyPr>
          <a:lstStyle>
            <a:lvl1pPr algn="ctr">
              <a:defRPr sz="52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FB70CABF-4831-4E5B-88BD-A54F8F5B3789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966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4BF4180-DBBA-4BE1-BC8A-D603E7960517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69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33C6A-6ED6-7711-0ED0-3C3741664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0051055" cy="1052623"/>
          </a:xfrm>
        </p:spPr>
        <p:txBody>
          <a:bodyPr/>
          <a:lstStyle>
            <a:lvl1pPr>
              <a:defRPr>
                <a:ln w="22225">
                  <a:solidFill>
                    <a:srgbClr val="A20000"/>
                  </a:solidFill>
                  <a:prstDash val="solid"/>
                </a:ln>
                <a:solidFill>
                  <a:srgbClr val="A2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50AE03-5E7C-9D8D-6343-867344B323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D40B6-C74E-42CB-A281-EE0454D2CF07}" type="datetime1">
              <a:rPr lang="en-GB" smtClean="0"/>
              <a:t>27/05/2025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the Module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E1B4BD-3F89-BEC9-7D31-2F491F918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31494" y="181856"/>
            <a:ext cx="1607235" cy="901562"/>
          </a:xfrm>
          <a:prstGeom prst="rect">
            <a:avLst/>
          </a:prstGeom>
        </p:spPr>
      </p:pic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9F8745BD-F4B6-5016-90DE-457DBF122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9835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26895"/>
            <a:ext cx="11481847" cy="953319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F250684-4028-CD1F-B2FE-7371D66D60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9AC021F-8D8A-48F3-8F5C-853646B8040A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4" name="Slide Number Placeholder 7">
            <a:extLst>
              <a:ext uri="{FF2B5EF4-FFF2-40B4-BE49-F238E27FC236}">
                <a16:creationId xmlns:a16="http://schemas.microsoft.com/office/drawing/2014/main" id="{08421759-3BF2-A965-DA21-A7B90DB166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8978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331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3598736-AA71-4EEA-9C83-0A7E0761BBBA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</p:spTree>
    <p:extLst>
      <p:ext uri="{BB962C8B-B14F-4D97-AF65-F5344CB8AC3E}">
        <p14:creationId xmlns:p14="http://schemas.microsoft.com/office/powerpoint/2010/main" val="1711472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92FD339E-D879-16A4-AF23-4C27E74B12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48606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30BF6C-06E0-4232-B179-B7AE68DD5E0C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3" name="Slide Number Placeholder 7">
            <a:extLst>
              <a:ext uri="{FF2B5EF4-FFF2-40B4-BE49-F238E27FC236}">
                <a16:creationId xmlns:a16="http://schemas.microsoft.com/office/drawing/2014/main" id="{1D0ABA37-9D80-A37D-202E-C9C016B713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7095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6236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88DC3B3-104D-4782-895A-85B160840A5B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2384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8D91DDB-40C6-3598-09AA-7F6865FC73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D4D1BC6-835A-4296-B04A-6510FBFAEF49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FB326374-0C9F-7C34-278C-ECAE76E06F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739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4924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79E1FB3-6176-4355-83DE-2D4DB4D87B38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42044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1421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D3DD7997-68DA-C490-5815-1DDFF7A564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37589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E9D398-63D0-4A7E-A590-8008CC64FB13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5" name="Slide Number Placeholder 7">
            <a:extLst>
              <a:ext uri="{FF2B5EF4-FFF2-40B4-BE49-F238E27FC236}">
                <a16:creationId xmlns:a16="http://schemas.microsoft.com/office/drawing/2014/main" id="{3BF5F345-4EC4-7F1E-F197-BCFCB0C75F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87509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6498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7638931-4143-4C2A-8286-9A30D0CD7DD5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305108"/>
            <a:ext cx="464287" cy="5103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96624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4C40E96E-570F-44EB-86BA-E02B61452FCD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78B835-84F5-EB1C-793D-8EFAB61327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2626" y="1231606"/>
            <a:ext cx="4031511" cy="4031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9097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7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3FBA7868-D6E8-494A-B52F-73CCF28D9EA3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1026" name="Picture 2" descr="Free Png Download Question Marks Png Png Images Background ...">
            <a:extLst>
              <a:ext uri="{FF2B5EF4-FFF2-40B4-BE49-F238E27FC236}">
                <a16:creationId xmlns:a16="http://schemas.microsoft.com/office/drawing/2014/main" id="{BC6E1740-E061-F4E7-73C5-766518C96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1593" y="1442319"/>
            <a:ext cx="5328814" cy="2965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9196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8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6B8BAC2C-9C53-4B02-8D3C-15F301CD0F47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1026" name="Picture 2" descr="Free Png Download Question Marks Png Png Images Background ...">
            <a:extLst>
              <a:ext uri="{FF2B5EF4-FFF2-40B4-BE49-F238E27FC236}">
                <a16:creationId xmlns:a16="http://schemas.microsoft.com/office/drawing/2014/main" id="{BC6E1740-E061-F4E7-73C5-766518C96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5028" y="948935"/>
            <a:ext cx="3065483" cy="1705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รูปการ์ตูนหนังสือการ์ตูนแม่แบบสัญลักษณ์ฟองสบู่คืนชีพ เวกเตอร์ PNG , การ ...">
            <a:extLst>
              <a:ext uri="{FF2B5EF4-FFF2-40B4-BE49-F238E27FC236}">
                <a16:creationId xmlns:a16="http://schemas.microsoft.com/office/drawing/2014/main" id="{751D2F7E-B835-3535-0807-F2A6F773D2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7358" y="2924984"/>
            <a:ext cx="2560822" cy="2553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8037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6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7C124088-E92C-4A73-ADE6-1E8237A3C5F6}" type="datetime1">
              <a:rPr lang="en-GB" smtClean="0"/>
              <a:t>27/05/2025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914400" y="988300"/>
            <a:ext cx="10363199" cy="1680472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ctr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 dirty="0"/>
              <a:t>Any Questions</a:t>
            </a:r>
          </a:p>
        </p:txBody>
      </p:sp>
      <p:sp>
        <p:nvSpPr>
          <p:cNvPr id="2" name="Subtitle 16">
            <a:extLst>
              <a:ext uri="{FF2B5EF4-FFF2-40B4-BE49-F238E27FC236}">
                <a16:creationId xmlns:a16="http://schemas.microsoft.com/office/drawing/2014/main" id="{0812F8DD-6764-32FF-DD21-07426E6DBED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914400" y="2667963"/>
            <a:ext cx="10363200" cy="1680472"/>
          </a:xfrm>
          <a:prstGeom prst="roundRect">
            <a:avLst/>
          </a:prstGeom>
          <a:ln w="28575">
            <a:noFill/>
          </a:ln>
        </p:spPr>
        <p:txBody>
          <a:bodyPr lIns="45720" rIns="45720" anchor="ctr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dirty="0"/>
              <a:t>End of the Class</a:t>
            </a:r>
          </a:p>
        </p:txBody>
      </p:sp>
    </p:spTree>
    <p:extLst>
      <p:ext uri="{BB962C8B-B14F-4D97-AF65-F5344CB8AC3E}">
        <p14:creationId xmlns:p14="http://schemas.microsoft.com/office/powerpoint/2010/main" val="2512722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4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E2574BCA-92ED-47FD-938C-EDE3C993DCEF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1839230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45B990D0-AFA6-455A-91EC-E4416EAB502C}" type="datetime1">
              <a:rPr lang="en-GB" smtClean="0"/>
              <a:t>27/05/2025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946776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ctr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1411349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639560A-5C6A-4AE6-B584-6387D0226ECB}" type="datetime1">
              <a:rPr lang="en-GB" smtClean="0"/>
              <a:t>27/05/2025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3761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ection Header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416" y="1059712"/>
            <a:ext cx="10486952" cy="4097480"/>
          </a:xfr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ctr">
              <a:buNone/>
              <a:defRPr sz="4800" b="1" cap="none" baseline="0">
                <a:solidFill>
                  <a:srgbClr val="023B59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281E9-1B7A-42A3-B9A1-BB60B57CF2A7}" type="datetime1">
              <a:rPr lang="en-GB" smtClean="0"/>
              <a:t>27/05/2025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the Module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16423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F78E63-C385-4D0F-B525-9F47A1DEA889}" type="datetime1">
              <a:rPr lang="en-GB" smtClean="0"/>
              <a:t>27/05/2025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the Module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59859963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61A73FE6-7A7E-49B6-A4D3-D148CA6B192C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35507" y="5776972"/>
            <a:ext cx="356492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608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A4C49D92-B8EB-4C97-80ED-0765931C3C56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26873" y="5676492"/>
            <a:ext cx="365126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3239543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E4A69-4AC5-42CD-8BE4-17B2435FA677}" type="datetime1">
              <a:rPr lang="en-GB" smtClean="0"/>
              <a:t>27/05/2025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the Module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2589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A34B-D454-4B98-ACD3-DC8122A9152B}" type="datetime1">
              <a:rPr lang="en-GB" smtClean="0"/>
              <a:t>27/05/2025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the Module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257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376594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4B5A1-EF64-9729-AEC2-36C3D85F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DF811DF-0ADD-2F4F-8990-B3AD45C58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25202" y="4894507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CAF4589-5C2D-4E4C-AD25-FDD24D810324}" type="datetime1">
              <a:rPr lang="en-GB" smtClean="0"/>
              <a:t>27/05/2025</a:t>
            </a:fld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A5A49E56-298E-C426-9650-8EEEBAD9B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26005" y="6465069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A3EAE59-13ED-B1C7-162D-79A726945A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775" y="1081088"/>
            <a:ext cx="11487150" cy="5175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6108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422093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E824191-4574-D2F9-BF4A-543F7539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275264DE-D66C-27CC-4667-30A994A9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25202" y="4917912"/>
            <a:ext cx="2743200" cy="356491"/>
          </a:xfrm>
        </p:spPr>
        <p:txBody>
          <a:bodyPr/>
          <a:lstStyle/>
          <a:p>
            <a:fld id="{9CEC0D2A-6BC5-4ABC-BF42-D8226BCB7CA9}" type="datetime1">
              <a:rPr lang="en-GB" smtClean="0"/>
              <a:t>27/05/2025</a:t>
            </a:fld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BE756EC-DF41-C17E-EAD6-1B54AEFE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26005" y="6488474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0979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E231DB1-2228-4A0C-8FFB-A232342892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15154" y="4128387"/>
            <a:ext cx="2743200" cy="356491"/>
          </a:xfrm>
        </p:spPr>
        <p:txBody>
          <a:bodyPr/>
          <a:lstStyle/>
          <a:p>
            <a:fld id="{9AE9CB41-587A-4973-98B9-8DF7955943DB}" type="datetime1">
              <a:rPr lang="en-GB" smtClean="0"/>
              <a:t>27/05/2025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DEB7CF-C32B-A454-1FCA-0BC0966F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15957" y="5698949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2960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27482" y="4904378"/>
            <a:ext cx="2743200" cy="3519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3D396F6-3B6A-4363-B379-41195B79914D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23116" y="6484567"/>
            <a:ext cx="351933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</p:spTree>
    <p:extLst>
      <p:ext uri="{BB962C8B-B14F-4D97-AF65-F5344CB8AC3E}">
        <p14:creationId xmlns:p14="http://schemas.microsoft.com/office/powerpoint/2010/main" val="328162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DBF1FC7-C217-2C8F-9A62-2BC0A0EA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25202" y="4919015"/>
            <a:ext cx="2743200" cy="356491"/>
          </a:xfrm>
        </p:spPr>
        <p:txBody>
          <a:bodyPr/>
          <a:lstStyle/>
          <a:p>
            <a:fld id="{4B4C64E6-AE73-4AC4-882F-92E6249FB0F6}" type="datetime1">
              <a:rPr lang="en-GB" smtClean="0"/>
              <a:t>27/05/2025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C2CFF-4E02-2641-951E-0DF407A3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26005" y="6489577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1371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74552-58FE-3BDB-DB27-3FDE19F1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15154" y="4908971"/>
            <a:ext cx="2743200" cy="356491"/>
          </a:xfrm>
        </p:spPr>
        <p:txBody>
          <a:bodyPr/>
          <a:lstStyle/>
          <a:p>
            <a:fld id="{091120A8-C10A-4B57-8218-A1D78203AFB7}" type="datetime1">
              <a:rPr lang="en-GB" smtClean="0"/>
              <a:t>27/05/2025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DB3C7BE9-9756-CC10-D22A-EBEA1F3CF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15957" y="6479533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0614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99B0D98-C636-EF0B-AE82-F9920277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25202" y="4887770"/>
            <a:ext cx="2743200" cy="356491"/>
          </a:xfrm>
        </p:spPr>
        <p:txBody>
          <a:bodyPr/>
          <a:lstStyle/>
          <a:p>
            <a:fld id="{05ADD47C-4FF8-438D-B61C-2D96795B05FB}" type="datetime1">
              <a:rPr lang="en-GB" smtClean="0"/>
              <a:t>27/05/2025</a:t>
            </a:fld>
            <a:endParaRPr lang="en-GB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CA36DEF-4F02-7B14-2317-A234814C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15957" y="6458332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440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D59DD-5410-DA56-6F80-D064267A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45298" y="4215389"/>
            <a:ext cx="2743200" cy="356491"/>
          </a:xfrm>
        </p:spPr>
        <p:txBody>
          <a:bodyPr/>
          <a:lstStyle/>
          <a:p>
            <a:fld id="{B588F6E0-FC7E-47E6-8131-0376E2CAF676}" type="datetime1">
              <a:rPr lang="en-GB" smtClean="0"/>
              <a:t>27/05/2025</a:t>
            </a:fld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5BC8D80-C98C-B0D8-FD5A-CFDCD699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36053" y="5795999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6381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82E766D-2562-27F2-2A1A-D66333DD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0"/>
            <a:ext cx="2743200" cy="356491"/>
          </a:xfrm>
        </p:spPr>
        <p:txBody>
          <a:bodyPr/>
          <a:lstStyle/>
          <a:p>
            <a:fld id="{FCF8C6BF-0A63-4EC6-97A9-727148BF880F}" type="datetime1">
              <a:rPr lang="en-GB" smtClean="0"/>
              <a:t>27/05/2025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5D9C-2A80-2CA1-9340-2EC836F2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2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2269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the Module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46921" y="1676118"/>
            <a:ext cx="3124901" cy="1752881"/>
          </a:xfrm>
          <a:prstGeom prst="rect">
            <a:avLst/>
          </a:prstGeom>
        </p:spPr>
      </p:pic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22537E9-854A-1343-5A3E-DE9041A9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45298" y="4215389"/>
            <a:ext cx="2743200" cy="356491"/>
          </a:xfrm>
        </p:spPr>
        <p:txBody>
          <a:bodyPr/>
          <a:lstStyle/>
          <a:p>
            <a:fld id="{A3D98BA2-A050-4744-B83D-02D3925B93F4}" type="datetime1">
              <a:rPr lang="en-GB" smtClean="0"/>
              <a:t>27/05/2025</a:t>
            </a:fld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BA5CA9B-C854-379F-CA72-13454A47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46101" y="5795999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013CC0F-541B-515C-FD51-96D7C1CD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690071-E015-2666-8280-8044ECC2045F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3CFC43-085D-ECDB-C94E-5ACBCD8DC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103313"/>
            <a:ext cx="11487150" cy="5008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DE0E5074-9C3F-FB3E-2E4D-94B5898C83EE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3460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Questions Transparent Png">
            <a:extLst>
              <a:ext uri="{FF2B5EF4-FFF2-40B4-BE49-F238E27FC236}">
                <a16:creationId xmlns:a16="http://schemas.microsoft.com/office/drawing/2014/main" id="{C6A16EE1-D3FD-3B39-C1BD-B5082D397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Questions Transparent Png">
            <a:extLst>
              <a:ext uri="{FF2B5EF4-FFF2-40B4-BE49-F238E27FC236}">
                <a16:creationId xmlns:a16="http://schemas.microsoft.com/office/drawing/2014/main" id="{4543B017-0323-6F4E-1BB2-E28C90FEE0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1875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C5C8B02-6523-476B-AC48-900AC478C314}" type="datetime1">
              <a:rPr lang="en-GB" smtClean="0"/>
              <a:t>27/05/2025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2353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5867E-9758-4F9C-8B5F-A94698A8B752}" type="datetime1">
              <a:rPr lang="en-GB" smtClean="0"/>
              <a:t>27/05/2025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the Module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643103220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8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33C6A-6ED6-7711-0ED0-3C3741664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0051055" cy="1052623"/>
          </a:xfrm>
        </p:spPr>
        <p:txBody>
          <a:bodyPr/>
          <a:lstStyle>
            <a:lvl1pPr>
              <a:defRPr>
                <a:ln w="22225">
                  <a:solidFill>
                    <a:srgbClr val="A20000"/>
                  </a:solidFill>
                  <a:prstDash val="solid"/>
                </a:ln>
                <a:solidFill>
                  <a:srgbClr val="A2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50AE03-5E7C-9D8D-6343-867344B323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982A1-6600-4975-9B5A-456B6977641E}" type="datetime1">
              <a:rPr lang="en-GB" smtClean="0"/>
              <a:t>27/05/2025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the Module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E1B4BD-3F89-BEC9-7D31-2F491F918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9F8745BD-F4B6-5016-90DE-457DBF122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9650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26014-11B0-403C-876C-17654FE5BE81}" type="datetime1">
              <a:rPr lang="en-GB" smtClean="0"/>
              <a:t>27/05/2025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FI"/>
              <a:t>Introduction to the Module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1254396315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0D8D2EB3-E099-446F-8EF3-B03716855569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35507" y="5776972"/>
            <a:ext cx="356492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5611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07059699-0CA8-40C2-B3DE-A7F3BF167BEF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26873" y="5676492"/>
            <a:ext cx="365126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80900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70FDB2-FC15-4713-84AE-B91273F42375}" type="datetime1">
              <a:rPr lang="en-GB" smtClean="0"/>
              <a:t>27/05/2025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the Module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2262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D65E8-3FEC-4A1D-B401-51F405596B5A}" type="datetime1">
              <a:rPr lang="en-GB" smtClean="0"/>
              <a:t>27/05/2025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the Module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341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376594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4B5A1-EF64-9729-AEC2-36C3D85F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DF811DF-0ADD-2F4F-8990-B3AD45C58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25202" y="4894507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63C837A-A89B-426A-9B32-B71002C72F93}" type="datetime1">
              <a:rPr lang="en-GB" smtClean="0"/>
              <a:t>27/05/2025</a:t>
            </a:fld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A5A49E56-298E-C426-9650-8EEEBAD9B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26005" y="6465069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A3EAE59-13ED-B1C7-162D-79A726945A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775" y="1081088"/>
            <a:ext cx="11487150" cy="5175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296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422093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E824191-4574-D2F9-BF4A-543F7539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275264DE-D66C-27CC-4667-30A994A9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25202" y="4917912"/>
            <a:ext cx="2743200" cy="356491"/>
          </a:xfrm>
        </p:spPr>
        <p:txBody>
          <a:bodyPr/>
          <a:lstStyle/>
          <a:p>
            <a:fld id="{9544FEE6-FD10-4DA6-8CD9-67E7E9CDA510}" type="datetime1">
              <a:rPr lang="en-GB" smtClean="0"/>
              <a:t>27/05/2025</a:t>
            </a:fld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BE756EC-DF41-C17E-EAD6-1B54AEFE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26005" y="6488474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0017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E231DB1-2228-4A0C-8FFB-A232342892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15154" y="4128387"/>
            <a:ext cx="2743200" cy="356491"/>
          </a:xfrm>
        </p:spPr>
        <p:txBody>
          <a:bodyPr/>
          <a:lstStyle/>
          <a:p>
            <a:fld id="{DE535C95-1A60-42A7-8926-EB74277D30E8}" type="datetime1">
              <a:rPr lang="en-GB" smtClean="0"/>
              <a:t>27/05/2025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DEB7CF-C32B-A454-1FCA-0BC0966F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15957" y="5698949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6864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27482" y="4904378"/>
            <a:ext cx="2743200" cy="3519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ADE3768-D974-411D-BDDA-5AE9FC775747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23116" y="6484567"/>
            <a:ext cx="351933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</p:spTree>
    <p:extLst>
      <p:ext uri="{BB962C8B-B14F-4D97-AF65-F5344CB8AC3E}">
        <p14:creationId xmlns:p14="http://schemas.microsoft.com/office/powerpoint/2010/main" val="4050401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DBF1FC7-C217-2C8F-9A62-2BC0A0EA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25202" y="4919015"/>
            <a:ext cx="2743200" cy="356491"/>
          </a:xfrm>
        </p:spPr>
        <p:txBody>
          <a:bodyPr/>
          <a:lstStyle/>
          <a:p>
            <a:fld id="{5F93CF7E-2CF3-4D5F-8CB4-6D950CBE10CE}" type="datetime1">
              <a:rPr lang="en-GB" smtClean="0"/>
              <a:t>27/05/2025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C2CFF-4E02-2641-951E-0DF407A3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26005" y="6489577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0629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74552-58FE-3BDB-DB27-3FDE19F1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15154" y="4908971"/>
            <a:ext cx="2743200" cy="356491"/>
          </a:xfrm>
        </p:spPr>
        <p:txBody>
          <a:bodyPr/>
          <a:lstStyle/>
          <a:p>
            <a:fld id="{21FDA28F-9C97-4D80-B6ED-40597A33C2E8}" type="datetime1">
              <a:rPr lang="en-GB" smtClean="0"/>
              <a:t>27/05/2025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DB3C7BE9-9756-CC10-D22A-EBEA1F3CF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15957" y="6479533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769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99B0D98-C636-EF0B-AE82-F9920277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25202" y="4887770"/>
            <a:ext cx="2743200" cy="356491"/>
          </a:xfrm>
        </p:spPr>
        <p:txBody>
          <a:bodyPr/>
          <a:lstStyle/>
          <a:p>
            <a:fld id="{F82CA0B0-75D0-4813-8FD6-201622313274}" type="datetime1">
              <a:rPr lang="en-GB" smtClean="0"/>
              <a:t>27/05/2025</a:t>
            </a:fld>
            <a:endParaRPr lang="en-GB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CA36DEF-4F02-7B14-2317-A234814C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15957" y="6458332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1866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D59DD-5410-DA56-6F80-D064267A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45298" y="4215389"/>
            <a:ext cx="2743200" cy="356491"/>
          </a:xfrm>
        </p:spPr>
        <p:txBody>
          <a:bodyPr/>
          <a:lstStyle/>
          <a:p>
            <a:fld id="{3B12CB92-D54A-4664-ADF7-D49C72E487B3}" type="datetime1">
              <a:rPr lang="en-GB" smtClean="0"/>
              <a:t>27/05/2025</a:t>
            </a:fld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5BC8D80-C98C-B0D8-FD5A-CFDCD699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36053" y="5795999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25432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82E766D-2562-27F2-2A1A-D66333DD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0"/>
            <a:ext cx="2743200" cy="356491"/>
          </a:xfrm>
        </p:spPr>
        <p:txBody>
          <a:bodyPr/>
          <a:lstStyle/>
          <a:p>
            <a:fld id="{6E8A024C-7157-4E40-A8C3-1782EDD25EA0}" type="datetime1">
              <a:rPr lang="en-GB" smtClean="0"/>
              <a:t>27/05/2025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5D9C-2A80-2CA1-9340-2EC836F2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2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913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the Module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46921" y="1676118"/>
            <a:ext cx="3124901" cy="1752881"/>
          </a:xfrm>
          <a:prstGeom prst="rect">
            <a:avLst/>
          </a:prstGeom>
        </p:spPr>
      </p:pic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22537E9-854A-1343-5A3E-DE9041A9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45298" y="4215389"/>
            <a:ext cx="2743200" cy="356491"/>
          </a:xfrm>
        </p:spPr>
        <p:txBody>
          <a:bodyPr/>
          <a:lstStyle/>
          <a:p>
            <a:fld id="{26FE7EFF-2479-48DF-A981-6F305B0BCD0E}" type="datetime1">
              <a:rPr lang="en-GB" smtClean="0"/>
              <a:t>27/05/2025</a:t>
            </a:fld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BA5CA9B-C854-379F-CA72-13454A47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46101" y="5795999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013CC0F-541B-515C-FD51-96D7C1CD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690071-E015-2666-8280-8044ECC2045F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3CFC43-085D-ECDB-C94E-5ACBCD8DC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103313"/>
            <a:ext cx="11487150" cy="5008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DE0E5074-9C3F-FB3E-2E4D-94B5898C83EE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9758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Questions Transparent Png">
            <a:extLst>
              <a:ext uri="{FF2B5EF4-FFF2-40B4-BE49-F238E27FC236}">
                <a16:creationId xmlns:a16="http://schemas.microsoft.com/office/drawing/2014/main" id="{C6A16EE1-D3FD-3B39-C1BD-B5082D397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Questions Transparent Png">
            <a:extLst>
              <a:ext uri="{FF2B5EF4-FFF2-40B4-BE49-F238E27FC236}">
                <a16:creationId xmlns:a16="http://schemas.microsoft.com/office/drawing/2014/main" id="{4543B017-0323-6F4E-1BB2-E28C90FEE0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8672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1F6C28B3-2595-4DB8-BE1B-8AC4AE58B9B0}" type="datetime1">
              <a:rPr lang="en-GB" smtClean="0"/>
              <a:t>27/05/2025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065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t">
            <a:normAutofit/>
          </a:bodyPr>
          <a:lstStyle>
            <a:lvl1pPr algn="ctr">
              <a:defRPr sz="48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61A73FE6-7A7E-49B6-A4D3-D148CA6B192C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8578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>
            <a:lvl2pPr>
              <a:defRPr>
                <a:solidFill>
                  <a:srgbClr val="005392"/>
                </a:solidFill>
              </a:defRPr>
            </a:lvl2pPr>
            <a:lvl3pPr>
              <a:defRPr>
                <a:solidFill>
                  <a:srgbClr val="00B050"/>
                </a:solidFill>
              </a:defRPr>
            </a:lvl3pPr>
            <a:lvl4pPr>
              <a:defRPr>
                <a:solidFill>
                  <a:srgbClr val="7030A0"/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8E1605A-7588-43D9-8DA8-AD8D20FEA509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6960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26895"/>
            <a:ext cx="11481847" cy="953319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F250684-4028-CD1F-B2FE-7371D66D60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CEC0D2A-6BC5-4ABC-BF42-D8226BCB7CA9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4" name="Slide Number Placeholder 7">
            <a:extLst>
              <a:ext uri="{FF2B5EF4-FFF2-40B4-BE49-F238E27FC236}">
                <a16:creationId xmlns:a16="http://schemas.microsoft.com/office/drawing/2014/main" id="{08421759-3BF2-A965-DA21-A7B90DB166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8978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042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92FD339E-D879-16A4-AF23-4C27E74B12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48606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AE9CB41-587A-4973-98B9-8DF7955943DB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3" name="Slide Number Placeholder 7">
            <a:extLst>
              <a:ext uri="{FF2B5EF4-FFF2-40B4-BE49-F238E27FC236}">
                <a16:creationId xmlns:a16="http://schemas.microsoft.com/office/drawing/2014/main" id="{1D0ABA37-9D80-A37D-202E-C9C016B713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7095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2619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B4C64E6-AE73-4AC4-882F-92E6249FB0F6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1879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3D396F6-3B6A-4363-B379-41195B79914D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</p:spTree>
    <p:extLst>
      <p:ext uri="{BB962C8B-B14F-4D97-AF65-F5344CB8AC3E}">
        <p14:creationId xmlns:p14="http://schemas.microsoft.com/office/powerpoint/2010/main" val="2049098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8D91DDB-40C6-3598-09AA-7F6865FC73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91120A8-C10A-4B57-8218-A1D78203AFB7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FB326374-0C9F-7C34-278C-ECAE76E06F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739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0202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5ADD47C-4FF8-438D-B61C-2D96795B05FB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42044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392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D3DD7997-68DA-C490-5815-1DDFF7A564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37589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588F6E0-FC7E-47E6-8131-0376E2CAF676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5" name="Slide Number Placeholder 7">
            <a:extLst>
              <a:ext uri="{FF2B5EF4-FFF2-40B4-BE49-F238E27FC236}">
                <a16:creationId xmlns:a16="http://schemas.microsoft.com/office/drawing/2014/main" id="{3BF5F345-4EC4-7F1E-F197-BCFCB0C75F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87509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799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CF8C6BF-0A63-4EC6-97A9-727148BF880F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305108"/>
            <a:ext cx="464287" cy="5103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82413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33C6A-6ED6-7711-0ED0-3C3741664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0051055" cy="1052623"/>
          </a:xfrm>
        </p:spPr>
        <p:txBody>
          <a:bodyPr/>
          <a:lstStyle>
            <a:lvl1pPr>
              <a:defRPr>
                <a:ln w="22225">
                  <a:solidFill>
                    <a:srgbClr val="A20000"/>
                  </a:solidFill>
                  <a:prstDash val="solid"/>
                </a:ln>
                <a:solidFill>
                  <a:srgbClr val="A2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50AE03-5E7C-9D8D-6343-867344B323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E1605A-7588-43D9-8DA8-AD8D20FEA509}" type="datetime1">
              <a:rPr lang="en-GB" smtClean="0"/>
              <a:t>27/05/2025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the Module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E1B4BD-3F89-BEC9-7D31-2F491F918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31494" y="181856"/>
            <a:ext cx="1607235" cy="901562"/>
          </a:xfrm>
          <a:prstGeom prst="rect">
            <a:avLst/>
          </a:prstGeom>
        </p:spPr>
      </p:pic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9F8745BD-F4B6-5016-90DE-457DBF122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7062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A4C49D92-B8EB-4C97-80ED-0765931C3C56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937408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F8E1605A-7588-43D9-8DA8-AD8D20FEA509}" type="datetime1">
              <a:rPr lang="en-GB" smtClean="0"/>
              <a:t>27/05/2025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0" name="Subtitle 16">
            <a:extLst>
              <a:ext uri="{FF2B5EF4-FFF2-40B4-BE49-F238E27FC236}">
                <a16:creationId xmlns:a16="http://schemas.microsoft.com/office/drawing/2014/main" id="{A36D3DE7-03C4-7424-EAEA-7A58F3280A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1252294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C5C8B02-6523-476B-AC48-900AC478C314}" type="datetime1">
              <a:rPr lang="en-GB" smtClean="0"/>
              <a:t>27/05/2025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189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6C5867E-9758-4F9C-8B5F-A94698A8B752}" type="datetime1">
              <a:rPr lang="en-GB" smtClean="0"/>
              <a:t>27/05/2025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6955969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E1605A-7588-43D9-8DA8-AD8D20FEA509}" type="datetime1">
              <a:rPr lang="en-GB" smtClean="0"/>
              <a:t>27/05/2025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2732251"/>
      </p:ext>
    </p:extLst>
  </p:cSld>
  <p:clrMapOvr>
    <a:masterClrMapping/>
  </p:clrMapOvr>
  <p:hf hdr="0" ftr="0" dt="0"/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E4A69-4AC5-42CD-8BE4-17B2435FA677}" type="datetime1">
              <a:rPr lang="en-GB" smtClean="0"/>
              <a:t>27/05/2025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the Module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6992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61A73FE6-7A7E-49B6-A4D3-D148CA6B192C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064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A4C49D92-B8EB-4C97-80ED-0765931C3C56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118760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E4A69-4AC5-42CD-8BE4-17B2435FA677}" type="datetime1">
              <a:rPr lang="en-GB" smtClean="0"/>
              <a:t>27/05/2025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the Module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1787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62C37-0763-44CB-9DB3-BA2116CC68D5}" type="datetime1">
              <a:rPr lang="en-GB" smtClean="0"/>
              <a:t>27/05/2025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the Module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7" name="Graphic 6" descr="Chat with solid fill">
            <a:extLst>
              <a:ext uri="{FF2B5EF4-FFF2-40B4-BE49-F238E27FC236}">
                <a16:creationId xmlns:a16="http://schemas.microsoft.com/office/drawing/2014/main" id="{C1B3A237-B989-E423-4627-AB4D474298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28259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0423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62C37-0763-44CB-9DB3-BA2116CC68D5}" type="datetime1">
              <a:rPr lang="en-GB" smtClean="0"/>
              <a:t>27/05/2025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the Module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9507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376594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4B5A1-EF64-9729-AEC2-36C3D85F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DF811DF-0ADD-2F4F-8990-B3AD45C58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854315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2B62C37-0763-44CB-9DB3-BA2116CC68D5}" type="datetime1">
              <a:rPr lang="en-GB" smtClean="0"/>
              <a:t>27/05/2025</a:t>
            </a:fld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A5A49E56-298E-C426-9650-8EEEBAD9B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6424877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A3EAE59-13ED-B1C7-162D-79A726945A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775" y="1081088"/>
            <a:ext cx="11487150" cy="5175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1082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422093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E824191-4574-D2F9-BF4A-543F7539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275264DE-D66C-27CC-4667-30A994A9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68"/>
            <a:ext cx="2743200" cy="356491"/>
          </a:xfrm>
        </p:spPr>
        <p:txBody>
          <a:bodyPr/>
          <a:lstStyle/>
          <a:p>
            <a:fld id="{9CEC0D2A-6BC5-4ABC-BF42-D8226BCB7CA9}" type="datetime1">
              <a:rPr lang="en-GB" smtClean="0"/>
              <a:t>27/05/2025</a:t>
            </a:fld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BE756EC-DF41-C17E-EAD6-1B54AEFE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0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8255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E231DB1-2228-4A0C-8FFB-A232342892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18339"/>
            <a:ext cx="2743200" cy="356491"/>
          </a:xfrm>
        </p:spPr>
        <p:txBody>
          <a:bodyPr/>
          <a:lstStyle/>
          <a:p>
            <a:fld id="{9AE9CB41-587A-4973-98B9-8DF7955943DB}" type="datetime1">
              <a:rPr lang="en-GB" smtClean="0"/>
              <a:t>27/05/2025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DEB7CF-C32B-A454-1FCA-0BC0966F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688901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5358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3D396F6-3B6A-4363-B379-41195B79914D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</p:spTree>
    <p:extLst>
      <p:ext uri="{BB962C8B-B14F-4D97-AF65-F5344CB8AC3E}">
        <p14:creationId xmlns:p14="http://schemas.microsoft.com/office/powerpoint/2010/main" val="3396159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DBF1FC7-C217-2C8F-9A62-2BC0A0EA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19"/>
            <a:ext cx="2743200" cy="356491"/>
          </a:xfrm>
        </p:spPr>
        <p:txBody>
          <a:bodyPr/>
          <a:lstStyle/>
          <a:p>
            <a:fld id="{4B4C64E6-AE73-4AC4-882F-92E6249FB0F6}" type="datetime1">
              <a:rPr lang="en-GB" smtClean="0"/>
              <a:t>27/05/2025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C2CFF-4E02-2641-951E-0DF407A3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1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816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74552-58FE-3BDB-DB27-3FDE19F1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3"/>
            <a:ext cx="2743200" cy="356491"/>
          </a:xfrm>
        </p:spPr>
        <p:txBody>
          <a:bodyPr/>
          <a:lstStyle/>
          <a:p>
            <a:fld id="{091120A8-C10A-4B57-8218-A1D78203AFB7}" type="datetime1">
              <a:rPr lang="en-GB" smtClean="0"/>
              <a:t>27/05/2025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DB3C7BE9-9756-CC10-D22A-EBEA1F3CF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5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3333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99B0D98-C636-EF0B-AE82-F9920277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70"/>
            <a:ext cx="2743200" cy="356491"/>
          </a:xfrm>
        </p:spPr>
        <p:txBody>
          <a:bodyPr/>
          <a:lstStyle/>
          <a:p>
            <a:fld id="{05ADD47C-4FF8-438D-B61C-2D96795B05FB}" type="datetime1">
              <a:rPr lang="en-GB" smtClean="0"/>
              <a:t>27/05/2025</a:t>
            </a:fld>
            <a:endParaRPr lang="en-GB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CA36DEF-4F02-7B14-2317-A234814C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2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6462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D59DD-5410-DA56-6F80-D064267A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fld id="{B588F6E0-FC7E-47E6-8131-0376E2CAF676}" type="datetime1">
              <a:rPr lang="en-GB" smtClean="0"/>
              <a:t>27/05/2025</a:t>
            </a:fld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5BC8D80-C98C-B0D8-FD5A-CFDCD699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250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82E766D-2562-27F2-2A1A-D66333DD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0"/>
            <a:ext cx="2743200" cy="356491"/>
          </a:xfrm>
        </p:spPr>
        <p:txBody>
          <a:bodyPr/>
          <a:lstStyle/>
          <a:p>
            <a:fld id="{FCF8C6BF-0A63-4EC6-97A9-727148BF880F}" type="datetime1">
              <a:rPr lang="en-GB" smtClean="0"/>
              <a:t>27/05/2025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5D9C-2A80-2CA1-9340-2EC836F2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2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8908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the Module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46921" y="1676118"/>
            <a:ext cx="3124901" cy="1752881"/>
          </a:xfrm>
          <a:prstGeom prst="rect">
            <a:avLst/>
          </a:prstGeom>
        </p:spPr>
      </p:pic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22537E9-854A-1343-5A3E-DE9041A9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fld id="{F2B62C37-0763-44CB-9DB3-BA2116CC68D5}" type="datetime1">
              <a:rPr lang="en-GB" smtClean="0"/>
              <a:t>27/05/2025</a:t>
            </a:fld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BA5CA9B-C854-379F-CA72-13454A47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013CC0F-541B-515C-FD51-96D7C1CD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690071-E015-2666-8280-8044ECC2045F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3CFC43-085D-ECDB-C94E-5ACBCD8DC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103313"/>
            <a:ext cx="11487150" cy="5008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DE0E5074-9C3F-FB3E-2E4D-94B5898C83EE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86963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Questions Transparent Png">
            <a:extLst>
              <a:ext uri="{FF2B5EF4-FFF2-40B4-BE49-F238E27FC236}">
                <a16:creationId xmlns:a16="http://schemas.microsoft.com/office/drawing/2014/main" id="{C6A16EE1-D3FD-3B39-C1BD-B5082D397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Questions Transparent Png">
            <a:extLst>
              <a:ext uri="{FF2B5EF4-FFF2-40B4-BE49-F238E27FC236}">
                <a16:creationId xmlns:a16="http://schemas.microsoft.com/office/drawing/2014/main" id="{4543B017-0323-6F4E-1BB2-E28C90FEE0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5470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C5C8B02-6523-476B-AC48-900AC478C314}" type="datetime1">
              <a:rPr lang="en-GB" smtClean="0"/>
              <a:t>27/05/2025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8840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62C37-0763-44CB-9DB3-BA2116CC68D5}" type="datetime1">
              <a:rPr lang="en-GB" smtClean="0"/>
              <a:t>27/05/2025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9587026"/>
      </p:ext>
    </p:extLst>
  </p:cSld>
  <p:clrMapOvr>
    <a:masterClrMapping/>
  </p:clrMapOvr>
  <p:hf hdr="0" ftr="0" dt="0"/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8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12651"/>
            <a:ext cx="9774609" cy="934901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1"/>
            <a:ext cx="11481847" cy="4763387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4">
            <a:extLst>
              <a:ext uri="{FF2B5EF4-FFF2-40B4-BE49-F238E27FC236}">
                <a16:creationId xmlns:a16="http://schemas.microsoft.com/office/drawing/2014/main" id="{D393EEE6-4776-4CA0-327C-20EA207EF1F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10800000" flipV="1">
            <a:off x="9099933" y="6273734"/>
            <a:ext cx="2467779" cy="5103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/>
                </a:solidFill>
              </a:defRPr>
            </a:lvl1pPr>
          </a:lstStyle>
          <a:p>
            <a:fld id="{F2B62C37-0763-44CB-9DB3-BA2116CC68D5}" type="datetime1">
              <a:rPr lang="en-GB" smtClean="0"/>
              <a:t>27/05/2025</a:t>
            </a:fld>
            <a:endParaRPr lang="en-GB"/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6A5CBAF8-A692-5C02-839C-FF3935C6D1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290191" y="6285325"/>
            <a:ext cx="5707566" cy="5103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9" name="Slide Number Placeholder 7">
            <a:extLst>
              <a:ext uri="{FF2B5EF4-FFF2-40B4-BE49-F238E27FC236}">
                <a16:creationId xmlns:a16="http://schemas.microsoft.com/office/drawing/2014/main" id="{072C2287-FCA7-554F-2D16-2C368E7059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4534" y="6285324"/>
            <a:ext cx="464287" cy="5103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348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9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33C6A-6ED6-7711-0ED0-3C3741664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0051055" cy="1052623"/>
          </a:xfrm>
        </p:spPr>
        <p:txBody>
          <a:bodyPr/>
          <a:lstStyle>
            <a:lvl1pPr>
              <a:defRPr>
                <a:ln w="22225">
                  <a:solidFill>
                    <a:srgbClr val="A20000"/>
                  </a:solidFill>
                  <a:prstDash val="solid"/>
                </a:ln>
                <a:solidFill>
                  <a:srgbClr val="A2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50AE03-5E7C-9D8D-6343-867344B323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E1605A-7588-43D9-8DA8-AD8D20FEA509}" type="datetime1">
              <a:rPr lang="en-GB" smtClean="0"/>
              <a:t>27/05/2025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the Module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E1B4BD-3F89-BEC9-7D31-2F491F918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9F8745BD-F4B6-5016-90DE-457DBF122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8953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6C5867E-9758-4F9C-8B5F-A94698A8B752}" type="datetime1">
              <a:rPr lang="en-GB" smtClean="0"/>
              <a:t>27/05/2025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8217843"/>
      </p:ext>
    </p:extLst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E1CB102A-24EA-4315-AF03-ADD50827595D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989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C49E573C-3C91-4CE4-A7E9-0C236810943E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047907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419" y="164077"/>
            <a:ext cx="11031105" cy="778582"/>
          </a:xfrm>
        </p:spPr>
        <p:txBody>
          <a:bodyPr>
            <a:normAutofit/>
          </a:bodyPr>
          <a:lstStyle>
            <a:lvl1pPr>
              <a:defRPr sz="3000">
                <a:solidFill>
                  <a:srgbClr val="004989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D0B170-B156-4D4E-BE93-09E10918688B}" type="datetime1">
              <a:rPr lang="en-GB" smtClean="0"/>
              <a:t>27/05/2025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pic>
        <p:nvPicPr>
          <p:cNvPr id="8" name="Graphic 7" descr="Clipboard with solid fill">
            <a:extLst>
              <a:ext uri="{FF2B5EF4-FFF2-40B4-BE49-F238E27FC236}">
                <a16:creationId xmlns:a16="http://schemas.microsoft.com/office/drawing/2014/main" id="{3C61A5C2-849A-B063-927F-B9CB242693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164077"/>
            <a:ext cx="720883" cy="720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2950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013" y="164077"/>
            <a:ext cx="11012511" cy="778582"/>
          </a:xfrm>
        </p:spPr>
        <p:txBody>
          <a:bodyPr>
            <a:normAutofit/>
          </a:bodyPr>
          <a:lstStyle>
            <a:lvl1pPr>
              <a:defRPr sz="3000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BEF71-FCA7-4E06-B1CC-C08E1C040E60}" type="datetime1">
              <a:rPr lang="en-GB" smtClean="0"/>
              <a:t>27/05/2025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7" name="Graphic 6" descr="Chat with solid fill">
            <a:extLst>
              <a:ext uri="{FF2B5EF4-FFF2-40B4-BE49-F238E27FC236}">
                <a16:creationId xmlns:a16="http://schemas.microsoft.com/office/drawing/2014/main" id="{C1B3A237-B989-E423-4627-AB4D474298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28259"/>
            <a:ext cx="914400" cy="914400"/>
          </a:xfrm>
          <a:prstGeom prst="rect">
            <a:avLst/>
          </a:prstGeom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91829EA-6FE6-9842-0CC3-3982AA3ECD79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FFD900"/>
            </a:solidFill>
          </a:ln>
          <a:effectLst>
            <a:glow rad="63500">
              <a:srgbClr val="004989"/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0202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22537E9-854A-1343-5A3E-DE9041A9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fld id="{77F3D1F6-9DE1-4C1C-BA6C-80FD93724E77}" type="datetime1">
              <a:rPr lang="en-GB" smtClean="0"/>
              <a:t>27/05/2025</a:t>
            </a:fld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BA5CA9B-C854-379F-CA72-13454A47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013CC0F-541B-515C-FD51-96D7C1CD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868" y="164077"/>
            <a:ext cx="11042656" cy="778582"/>
          </a:xfr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690071-E015-2666-8280-8044ECC2045F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3CFC43-085D-ECDB-C94E-5ACBCD8DC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103313"/>
            <a:ext cx="11487150" cy="5008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DE0E5074-9C3F-FB3E-2E4D-94B5898C83EE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  <a:effectLst>
            <a:glow rad="63500">
              <a:srgbClr val="004989"/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Graphic 7" descr="Puzzle pieces with solid fill">
            <a:extLst>
              <a:ext uri="{FF2B5EF4-FFF2-40B4-BE49-F238E27FC236}">
                <a16:creationId xmlns:a16="http://schemas.microsoft.com/office/drawing/2014/main" id="{4890D5CD-044A-9D0A-69AB-9213116126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96168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8876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D5F51-A2C8-45A7-B60E-881D31F755ED}" type="datetime1">
              <a:rPr lang="en-GB" smtClean="0"/>
              <a:t>27/05/2025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6651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376594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4B5A1-EF64-9729-AEC2-36C3D85F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DF811DF-0ADD-2F4F-8990-B3AD45C58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854315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F276943-36F3-4740-983B-911689A0344E}" type="datetime1">
              <a:rPr lang="en-GB" smtClean="0"/>
              <a:t>27/05/2025</a:t>
            </a:fld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A5A49E56-298E-C426-9650-8EEEBAD9B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6424877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A3EAE59-13ED-B1C7-162D-79A726945A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775" y="1081088"/>
            <a:ext cx="11487150" cy="5175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7984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422093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E824191-4574-D2F9-BF4A-543F7539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275264DE-D66C-27CC-4667-30A994A9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68"/>
            <a:ext cx="2743200" cy="356491"/>
          </a:xfrm>
        </p:spPr>
        <p:txBody>
          <a:bodyPr/>
          <a:lstStyle/>
          <a:p>
            <a:fld id="{87F97FA6-B147-429E-A85E-AF1F2E9D6B8F}" type="datetime1">
              <a:rPr lang="en-GB" smtClean="0"/>
              <a:t>27/05/2025</a:t>
            </a:fld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BE756EC-DF41-C17E-EAD6-1B54AEFE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0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3021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E231DB1-2228-4A0C-8FFB-A232342892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18339"/>
            <a:ext cx="2743200" cy="356491"/>
          </a:xfrm>
        </p:spPr>
        <p:txBody>
          <a:bodyPr/>
          <a:lstStyle/>
          <a:p>
            <a:fld id="{8955E97E-9A00-4438-AD77-81E5C8E1AE77}" type="datetime1">
              <a:rPr lang="en-GB" smtClean="0"/>
              <a:t>27/05/2025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DEB7CF-C32B-A454-1FCA-0BC0966F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688901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2358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DB3812A-028A-4E5D-B01E-0889E71CDF11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5480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DBF1FC7-C217-2C8F-9A62-2BC0A0EA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19"/>
            <a:ext cx="2743200" cy="356491"/>
          </a:xfrm>
        </p:spPr>
        <p:txBody>
          <a:bodyPr/>
          <a:lstStyle/>
          <a:p>
            <a:fld id="{1A7F5E23-67D0-4771-9A1B-94061A645511}" type="datetime1">
              <a:rPr lang="en-GB" smtClean="0"/>
              <a:t>27/05/2025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C2CFF-4E02-2641-951E-0DF407A3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1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9877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74552-58FE-3BDB-DB27-3FDE19F1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3"/>
            <a:ext cx="2743200" cy="356491"/>
          </a:xfrm>
        </p:spPr>
        <p:txBody>
          <a:bodyPr/>
          <a:lstStyle/>
          <a:p>
            <a:fld id="{96FEDD30-3538-494A-A3B8-F2003B912129}" type="datetime1">
              <a:rPr lang="en-GB" smtClean="0"/>
              <a:t>27/05/2025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DB3C7BE9-9756-CC10-D22A-EBEA1F3CF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5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3070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99B0D98-C636-EF0B-AE82-F9920277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70"/>
            <a:ext cx="2743200" cy="356491"/>
          </a:xfrm>
        </p:spPr>
        <p:txBody>
          <a:bodyPr/>
          <a:lstStyle/>
          <a:p>
            <a:fld id="{1C25D732-57D0-428B-B8D2-29E9DD1FFE23}" type="datetime1">
              <a:rPr lang="en-GB" smtClean="0"/>
              <a:t>27/05/2025</a:t>
            </a:fld>
            <a:endParaRPr lang="en-GB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CA36DEF-4F02-7B14-2317-A234814C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2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087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D59DD-5410-DA56-6F80-D064267A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fld id="{EA798A55-8D82-42CA-8C46-4F619C1D6DED}" type="datetime1">
              <a:rPr lang="en-GB" smtClean="0"/>
              <a:t>27/05/2025</a:t>
            </a:fld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5BC8D80-C98C-B0D8-FD5A-CFDCD699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1263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82E766D-2562-27F2-2A1A-D66333DD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0"/>
            <a:ext cx="2743200" cy="356491"/>
          </a:xfrm>
        </p:spPr>
        <p:txBody>
          <a:bodyPr/>
          <a:lstStyle/>
          <a:p>
            <a:fld id="{343765DC-9D75-4A5A-9EBB-C166DE4F82DB}" type="datetime1">
              <a:rPr lang="en-GB" smtClean="0"/>
              <a:t>27/05/2025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5D9C-2A80-2CA1-9340-2EC836F2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2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0380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Questions Transparent Png">
            <a:extLst>
              <a:ext uri="{FF2B5EF4-FFF2-40B4-BE49-F238E27FC236}">
                <a16:creationId xmlns:a16="http://schemas.microsoft.com/office/drawing/2014/main" id="{C6A16EE1-D3FD-3B39-C1BD-B5082D397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Questions Transparent Png">
            <a:extLst>
              <a:ext uri="{FF2B5EF4-FFF2-40B4-BE49-F238E27FC236}">
                <a16:creationId xmlns:a16="http://schemas.microsoft.com/office/drawing/2014/main" id="{4543B017-0323-6F4E-1BB2-E28C90FEE0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8937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652D2F5-DE06-49E6-8A49-CBB594E28D47}" type="datetime1">
              <a:rPr lang="en-GB" smtClean="0"/>
              <a:t>27/05/2025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3007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8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12651"/>
            <a:ext cx="9774609" cy="934901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1"/>
            <a:ext cx="11481847" cy="4763387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4">
            <a:extLst>
              <a:ext uri="{FF2B5EF4-FFF2-40B4-BE49-F238E27FC236}">
                <a16:creationId xmlns:a16="http://schemas.microsoft.com/office/drawing/2014/main" id="{D393EEE6-4776-4CA0-327C-20EA207EF1F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10800000" flipV="1">
            <a:off x="9099933" y="6273734"/>
            <a:ext cx="2467779" cy="5103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/>
                </a:solidFill>
              </a:defRPr>
            </a:lvl1pPr>
          </a:lstStyle>
          <a:p>
            <a:fld id="{E25E6E7B-8CD0-4739-8242-A7B3AC2D0762}" type="datetime1">
              <a:rPr lang="en-US" smtClean="0"/>
              <a:t>5/27/2025</a:t>
            </a:fld>
            <a:endParaRPr lang="en-GB"/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6A5CBAF8-A692-5C02-839C-FF3935C6D1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290191" y="6285325"/>
            <a:ext cx="5707566" cy="5103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7">
            <a:extLst>
              <a:ext uri="{FF2B5EF4-FFF2-40B4-BE49-F238E27FC236}">
                <a16:creationId xmlns:a16="http://schemas.microsoft.com/office/drawing/2014/main" id="{072C2287-FCA7-554F-2D16-2C368E7059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4534" y="6285324"/>
            <a:ext cx="464287" cy="5103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/>
                </a:solidFill>
              </a:defRPr>
            </a:lvl1pPr>
          </a:lstStyle>
          <a:p>
            <a:fld id="{7CC7D564-9908-4C12-8CEB-5CB4FB9993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012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8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18.xml"/><Relationship Id="rId7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7.xml"/><Relationship Id="rId17" Type="http://schemas.openxmlformats.org/officeDocument/2006/relationships/slideLayout" Target="../slideLayouts/slideLayout32.xml"/><Relationship Id="rId2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31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0.xml"/><Relationship Id="rId1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25.xml"/><Relationship Id="rId19" Type="http://schemas.openxmlformats.org/officeDocument/2006/relationships/image" Target="../media/image7.png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Relationship Id="rId14" Type="http://schemas.openxmlformats.org/officeDocument/2006/relationships/slideLayout" Target="../slideLayouts/slideLayout29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0.xml"/><Relationship Id="rId13" Type="http://schemas.openxmlformats.org/officeDocument/2006/relationships/slideLayout" Target="../slideLayouts/slideLayout45.xml"/><Relationship Id="rId18" Type="http://schemas.openxmlformats.org/officeDocument/2006/relationships/slideLayout" Target="../slideLayouts/slideLayout50.xml"/><Relationship Id="rId3" Type="http://schemas.openxmlformats.org/officeDocument/2006/relationships/slideLayout" Target="../slideLayouts/slideLayout35.xml"/><Relationship Id="rId21" Type="http://schemas.openxmlformats.org/officeDocument/2006/relationships/theme" Target="../theme/theme3.xml"/><Relationship Id="rId7" Type="http://schemas.openxmlformats.org/officeDocument/2006/relationships/slideLayout" Target="../slideLayouts/slideLayout39.xml"/><Relationship Id="rId12" Type="http://schemas.openxmlformats.org/officeDocument/2006/relationships/slideLayout" Target="../slideLayouts/slideLayout44.xml"/><Relationship Id="rId17" Type="http://schemas.openxmlformats.org/officeDocument/2006/relationships/slideLayout" Target="../slideLayouts/slideLayout49.xml"/><Relationship Id="rId2" Type="http://schemas.openxmlformats.org/officeDocument/2006/relationships/slideLayout" Target="../slideLayouts/slideLayout34.xml"/><Relationship Id="rId16" Type="http://schemas.openxmlformats.org/officeDocument/2006/relationships/slideLayout" Target="../slideLayouts/slideLayout48.xml"/><Relationship Id="rId20" Type="http://schemas.openxmlformats.org/officeDocument/2006/relationships/slideLayout" Target="../slideLayouts/slideLayout52.xml"/><Relationship Id="rId1" Type="http://schemas.openxmlformats.org/officeDocument/2006/relationships/slideLayout" Target="../slideLayouts/slideLayout33.xml"/><Relationship Id="rId6" Type="http://schemas.openxmlformats.org/officeDocument/2006/relationships/slideLayout" Target="../slideLayouts/slideLayout38.xml"/><Relationship Id="rId11" Type="http://schemas.openxmlformats.org/officeDocument/2006/relationships/slideLayout" Target="../slideLayouts/slideLayout43.xml"/><Relationship Id="rId5" Type="http://schemas.openxmlformats.org/officeDocument/2006/relationships/slideLayout" Target="../slideLayouts/slideLayout37.xml"/><Relationship Id="rId15" Type="http://schemas.openxmlformats.org/officeDocument/2006/relationships/slideLayout" Target="../slideLayouts/slideLayout47.xml"/><Relationship Id="rId23" Type="http://schemas.openxmlformats.org/officeDocument/2006/relationships/image" Target="../media/image1.png"/><Relationship Id="rId10" Type="http://schemas.openxmlformats.org/officeDocument/2006/relationships/slideLayout" Target="../slideLayouts/slideLayout42.xml"/><Relationship Id="rId19" Type="http://schemas.openxmlformats.org/officeDocument/2006/relationships/slideLayout" Target="../slideLayouts/slideLayout51.xml"/><Relationship Id="rId4" Type="http://schemas.openxmlformats.org/officeDocument/2006/relationships/slideLayout" Target="../slideLayouts/slideLayout36.xml"/><Relationship Id="rId9" Type="http://schemas.openxmlformats.org/officeDocument/2006/relationships/slideLayout" Target="../slideLayouts/slideLayout41.xml"/><Relationship Id="rId14" Type="http://schemas.openxmlformats.org/officeDocument/2006/relationships/slideLayout" Target="../slideLayouts/slideLayout46.xml"/><Relationship Id="rId22" Type="http://schemas.openxmlformats.org/officeDocument/2006/relationships/image" Target="../media/image7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18" Type="http://schemas.openxmlformats.org/officeDocument/2006/relationships/slideLayout" Target="../slideLayouts/slideLayout70.xml"/><Relationship Id="rId3" Type="http://schemas.openxmlformats.org/officeDocument/2006/relationships/slideLayout" Target="../slideLayouts/slideLayout55.xml"/><Relationship Id="rId21" Type="http://schemas.openxmlformats.org/officeDocument/2006/relationships/image" Target="../media/image1.png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17" Type="http://schemas.openxmlformats.org/officeDocument/2006/relationships/slideLayout" Target="../slideLayouts/slideLayout69.xml"/><Relationship Id="rId2" Type="http://schemas.openxmlformats.org/officeDocument/2006/relationships/slideLayout" Target="../slideLayouts/slideLayout54.xml"/><Relationship Id="rId16" Type="http://schemas.openxmlformats.org/officeDocument/2006/relationships/slideLayout" Target="../slideLayouts/slideLayout68.xml"/><Relationship Id="rId20" Type="http://schemas.openxmlformats.org/officeDocument/2006/relationships/theme" Target="../theme/theme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5" Type="http://schemas.openxmlformats.org/officeDocument/2006/relationships/slideLayout" Target="../slideLayouts/slideLayout67.xml"/><Relationship Id="rId10" Type="http://schemas.openxmlformats.org/officeDocument/2006/relationships/slideLayout" Target="../slideLayouts/slideLayout62.xml"/><Relationship Id="rId19" Type="http://schemas.openxmlformats.org/officeDocument/2006/relationships/slideLayout" Target="../slideLayouts/slideLayout71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slideLayout" Target="../slideLayouts/slideLayout66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9.xml"/><Relationship Id="rId13" Type="http://schemas.openxmlformats.org/officeDocument/2006/relationships/slideLayout" Target="../slideLayouts/slideLayout84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74.xml"/><Relationship Id="rId7" Type="http://schemas.openxmlformats.org/officeDocument/2006/relationships/slideLayout" Target="../slideLayouts/slideLayout78.xml"/><Relationship Id="rId12" Type="http://schemas.openxmlformats.org/officeDocument/2006/relationships/slideLayout" Target="../slideLayouts/slideLayout83.xml"/><Relationship Id="rId17" Type="http://schemas.openxmlformats.org/officeDocument/2006/relationships/theme" Target="../theme/theme5.xml"/><Relationship Id="rId2" Type="http://schemas.openxmlformats.org/officeDocument/2006/relationships/slideLayout" Target="../slideLayouts/slideLayout73.xml"/><Relationship Id="rId16" Type="http://schemas.openxmlformats.org/officeDocument/2006/relationships/slideLayout" Target="../slideLayouts/slideLayout87.xml"/><Relationship Id="rId1" Type="http://schemas.openxmlformats.org/officeDocument/2006/relationships/slideLayout" Target="../slideLayouts/slideLayout72.xml"/><Relationship Id="rId6" Type="http://schemas.openxmlformats.org/officeDocument/2006/relationships/slideLayout" Target="../slideLayouts/slideLayout77.xml"/><Relationship Id="rId11" Type="http://schemas.openxmlformats.org/officeDocument/2006/relationships/slideLayout" Target="../slideLayouts/slideLayout82.xml"/><Relationship Id="rId5" Type="http://schemas.openxmlformats.org/officeDocument/2006/relationships/slideLayout" Target="../slideLayouts/slideLayout76.xml"/><Relationship Id="rId15" Type="http://schemas.openxmlformats.org/officeDocument/2006/relationships/slideLayout" Target="../slideLayouts/slideLayout86.xml"/><Relationship Id="rId10" Type="http://schemas.openxmlformats.org/officeDocument/2006/relationships/slideLayout" Target="../slideLayouts/slideLayout81.xml"/><Relationship Id="rId4" Type="http://schemas.openxmlformats.org/officeDocument/2006/relationships/slideLayout" Target="../slideLayouts/slideLayout75.xml"/><Relationship Id="rId9" Type="http://schemas.openxmlformats.org/officeDocument/2006/relationships/slideLayout" Target="../slideLayouts/slideLayout80.xml"/><Relationship Id="rId14" Type="http://schemas.openxmlformats.org/officeDocument/2006/relationships/slideLayout" Target="../slideLayouts/slideLayout8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5.xml"/><Relationship Id="rId13" Type="http://schemas.openxmlformats.org/officeDocument/2006/relationships/slideLayout" Target="../slideLayouts/slideLayout100.xml"/><Relationship Id="rId18" Type="http://schemas.openxmlformats.org/officeDocument/2006/relationships/theme" Target="../theme/theme6.xml"/><Relationship Id="rId3" Type="http://schemas.openxmlformats.org/officeDocument/2006/relationships/slideLayout" Target="../slideLayouts/slideLayout90.xml"/><Relationship Id="rId7" Type="http://schemas.openxmlformats.org/officeDocument/2006/relationships/slideLayout" Target="../slideLayouts/slideLayout94.xml"/><Relationship Id="rId12" Type="http://schemas.openxmlformats.org/officeDocument/2006/relationships/slideLayout" Target="../slideLayouts/slideLayout99.xml"/><Relationship Id="rId17" Type="http://schemas.openxmlformats.org/officeDocument/2006/relationships/slideLayout" Target="../slideLayouts/slideLayout104.xml"/><Relationship Id="rId2" Type="http://schemas.openxmlformats.org/officeDocument/2006/relationships/slideLayout" Target="../slideLayouts/slideLayout89.xml"/><Relationship Id="rId16" Type="http://schemas.openxmlformats.org/officeDocument/2006/relationships/slideLayout" Target="../slideLayouts/slideLayout103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88.xml"/><Relationship Id="rId6" Type="http://schemas.openxmlformats.org/officeDocument/2006/relationships/slideLayout" Target="../slideLayouts/slideLayout93.xml"/><Relationship Id="rId11" Type="http://schemas.openxmlformats.org/officeDocument/2006/relationships/slideLayout" Target="../slideLayouts/slideLayout98.xml"/><Relationship Id="rId5" Type="http://schemas.openxmlformats.org/officeDocument/2006/relationships/slideLayout" Target="../slideLayouts/slideLayout92.xml"/><Relationship Id="rId15" Type="http://schemas.openxmlformats.org/officeDocument/2006/relationships/slideLayout" Target="../slideLayouts/slideLayout102.xml"/><Relationship Id="rId10" Type="http://schemas.openxmlformats.org/officeDocument/2006/relationships/slideLayout" Target="../slideLayouts/slideLayout97.xml"/><Relationship Id="rId19" Type="http://schemas.openxmlformats.org/officeDocument/2006/relationships/image" Target="../media/image7.png"/><Relationship Id="rId4" Type="http://schemas.openxmlformats.org/officeDocument/2006/relationships/slideLayout" Target="../slideLayouts/slideLayout91.xml"/><Relationship Id="rId9" Type="http://schemas.openxmlformats.org/officeDocument/2006/relationships/slideLayout" Target="../slideLayouts/slideLayout96.xml"/><Relationship Id="rId14" Type="http://schemas.openxmlformats.org/officeDocument/2006/relationships/slideLayout" Target="../slideLayouts/slideLayout101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2.xml"/><Relationship Id="rId13" Type="http://schemas.openxmlformats.org/officeDocument/2006/relationships/slideLayout" Target="../slideLayouts/slideLayout117.xml"/><Relationship Id="rId18" Type="http://schemas.openxmlformats.org/officeDocument/2006/relationships/slideLayout" Target="../slideLayouts/slideLayout122.xml"/><Relationship Id="rId3" Type="http://schemas.openxmlformats.org/officeDocument/2006/relationships/slideLayout" Target="../slideLayouts/slideLayout107.xml"/><Relationship Id="rId21" Type="http://schemas.openxmlformats.org/officeDocument/2006/relationships/slideLayout" Target="../slideLayouts/slideLayout125.xml"/><Relationship Id="rId7" Type="http://schemas.openxmlformats.org/officeDocument/2006/relationships/slideLayout" Target="../slideLayouts/slideLayout111.xml"/><Relationship Id="rId12" Type="http://schemas.openxmlformats.org/officeDocument/2006/relationships/slideLayout" Target="../slideLayouts/slideLayout116.xml"/><Relationship Id="rId17" Type="http://schemas.openxmlformats.org/officeDocument/2006/relationships/slideLayout" Target="../slideLayouts/slideLayout121.xml"/><Relationship Id="rId2" Type="http://schemas.openxmlformats.org/officeDocument/2006/relationships/slideLayout" Target="../slideLayouts/slideLayout106.xml"/><Relationship Id="rId16" Type="http://schemas.openxmlformats.org/officeDocument/2006/relationships/slideLayout" Target="../slideLayouts/slideLayout120.xml"/><Relationship Id="rId20" Type="http://schemas.openxmlformats.org/officeDocument/2006/relationships/slideLayout" Target="../slideLayouts/slideLayout124.xml"/><Relationship Id="rId1" Type="http://schemas.openxmlformats.org/officeDocument/2006/relationships/slideLayout" Target="../slideLayouts/slideLayout105.xml"/><Relationship Id="rId6" Type="http://schemas.openxmlformats.org/officeDocument/2006/relationships/slideLayout" Target="../slideLayouts/slideLayout110.xml"/><Relationship Id="rId11" Type="http://schemas.openxmlformats.org/officeDocument/2006/relationships/slideLayout" Target="../slideLayouts/slideLayout115.xml"/><Relationship Id="rId5" Type="http://schemas.openxmlformats.org/officeDocument/2006/relationships/slideLayout" Target="../slideLayouts/slideLayout109.xml"/><Relationship Id="rId15" Type="http://schemas.openxmlformats.org/officeDocument/2006/relationships/slideLayout" Target="../slideLayouts/slideLayout119.xml"/><Relationship Id="rId23" Type="http://schemas.openxmlformats.org/officeDocument/2006/relationships/image" Target="../media/image1.png"/><Relationship Id="rId10" Type="http://schemas.openxmlformats.org/officeDocument/2006/relationships/slideLayout" Target="../slideLayouts/slideLayout114.xml"/><Relationship Id="rId19" Type="http://schemas.openxmlformats.org/officeDocument/2006/relationships/slideLayout" Target="../slideLayouts/slideLayout123.xml"/><Relationship Id="rId4" Type="http://schemas.openxmlformats.org/officeDocument/2006/relationships/slideLayout" Target="../slideLayouts/slideLayout108.xml"/><Relationship Id="rId9" Type="http://schemas.openxmlformats.org/officeDocument/2006/relationships/slideLayout" Target="../slideLayouts/slideLayout113.xml"/><Relationship Id="rId14" Type="http://schemas.openxmlformats.org/officeDocument/2006/relationships/slideLayout" Target="../slideLayouts/slideLayout118.xml"/><Relationship Id="rId22" Type="http://schemas.openxmlformats.org/officeDocument/2006/relationships/theme" Target="../theme/theme7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3.xml"/><Relationship Id="rId13" Type="http://schemas.openxmlformats.org/officeDocument/2006/relationships/slideLayout" Target="../slideLayouts/slideLayout138.xml"/><Relationship Id="rId18" Type="http://schemas.openxmlformats.org/officeDocument/2006/relationships/slideLayout" Target="../slideLayouts/slideLayout143.xml"/><Relationship Id="rId3" Type="http://schemas.openxmlformats.org/officeDocument/2006/relationships/slideLayout" Target="../slideLayouts/slideLayout128.xml"/><Relationship Id="rId7" Type="http://schemas.openxmlformats.org/officeDocument/2006/relationships/slideLayout" Target="../slideLayouts/slideLayout132.xml"/><Relationship Id="rId12" Type="http://schemas.openxmlformats.org/officeDocument/2006/relationships/slideLayout" Target="../slideLayouts/slideLayout137.xml"/><Relationship Id="rId17" Type="http://schemas.openxmlformats.org/officeDocument/2006/relationships/slideLayout" Target="../slideLayouts/slideLayout142.xml"/><Relationship Id="rId2" Type="http://schemas.openxmlformats.org/officeDocument/2006/relationships/slideLayout" Target="../slideLayouts/slideLayout127.xml"/><Relationship Id="rId16" Type="http://schemas.openxmlformats.org/officeDocument/2006/relationships/slideLayout" Target="../slideLayouts/slideLayout141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26.xml"/><Relationship Id="rId6" Type="http://schemas.openxmlformats.org/officeDocument/2006/relationships/slideLayout" Target="../slideLayouts/slideLayout131.xml"/><Relationship Id="rId11" Type="http://schemas.openxmlformats.org/officeDocument/2006/relationships/slideLayout" Target="../slideLayouts/slideLayout136.xml"/><Relationship Id="rId5" Type="http://schemas.openxmlformats.org/officeDocument/2006/relationships/slideLayout" Target="../slideLayouts/slideLayout130.xml"/><Relationship Id="rId15" Type="http://schemas.openxmlformats.org/officeDocument/2006/relationships/slideLayout" Target="../slideLayouts/slideLayout140.xml"/><Relationship Id="rId10" Type="http://schemas.openxmlformats.org/officeDocument/2006/relationships/slideLayout" Target="../slideLayouts/slideLayout135.xml"/><Relationship Id="rId19" Type="http://schemas.openxmlformats.org/officeDocument/2006/relationships/theme" Target="../theme/theme8.xml"/><Relationship Id="rId4" Type="http://schemas.openxmlformats.org/officeDocument/2006/relationships/slideLayout" Target="../slideLayouts/slideLayout129.xml"/><Relationship Id="rId9" Type="http://schemas.openxmlformats.org/officeDocument/2006/relationships/slideLayout" Target="../slideLayouts/slideLayout134.xml"/><Relationship Id="rId14" Type="http://schemas.openxmlformats.org/officeDocument/2006/relationships/slideLayout" Target="../slideLayouts/slideLayout13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26896"/>
            <a:ext cx="11481847" cy="932053"/>
          </a:xfrm>
          <a:prstGeom prst="roundRect">
            <a:avLst/>
          </a:prstGeom>
          <a:ln w="28575"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360964"/>
            <a:ext cx="11481847" cy="4486940"/>
          </a:xfrm>
          <a:prstGeom prst="roundRect">
            <a:avLst>
              <a:gd name="adj" fmla="val 3871"/>
            </a:avLst>
          </a:prstGeom>
          <a:ln w="28575"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17"/>
          <a:srcRect t="85271" b="2946"/>
          <a:stretch/>
        </p:blipFill>
        <p:spPr>
          <a:xfrm>
            <a:off x="0" y="6049925"/>
            <a:ext cx="12192000" cy="808075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2B62C37-0763-44CB-9DB3-BA2116CC68D5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02458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0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600" kern="1200">
          <a:solidFill>
            <a:srgbClr val="A5002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0033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9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1571511" cy="1052623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360963"/>
            <a:ext cx="11571511" cy="4561371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0"/>
          <a:srcRect t="85271" b="2946"/>
          <a:stretch/>
        </p:blipFill>
        <p:spPr>
          <a:xfrm>
            <a:off x="0" y="6049925"/>
            <a:ext cx="12192000" cy="808075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5860" y="4158854"/>
            <a:ext cx="2743200" cy="275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9C096-1212-4BAF-BAE4-4768A3848B1F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10003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  <p:sldLayoutId id="2147483689" r:id="rId13"/>
    <p:sldLayoutId id="2147483690" r:id="rId14"/>
    <p:sldLayoutId id="2147483691" r:id="rId15"/>
    <p:sldLayoutId id="2147483692" r:id="rId16"/>
    <p:sldLayoutId id="2147483693" r:id="rId17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0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600" kern="1200">
          <a:solidFill>
            <a:srgbClr val="A5002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0033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22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1571511" cy="1052623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360963"/>
            <a:ext cx="11571511" cy="4561371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3"/>
          <a:srcRect t="85271" b="2946"/>
          <a:stretch/>
        </p:blipFill>
        <p:spPr>
          <a:xfrm>
            <a:off x="0" y="6049925"/>
            <a:ext cx="12192000" cy="808075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5860" y="4158854"/>
            <a:ext cx="2743200" cy="275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503789E-4FD0-4FEA-8343-1BE8837B0338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9822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  <p:sldLayoutId id="2147483706" r:id="rId12"/>
    <p:sldLayoutId id="2147483707" r:id="rId13"/>
    <p:sldLayoutId id="2147483708" r:id="rId14"/>
    <p:sldLayoutId id="2147483709" r:id="rId15"/>
    <p:sldLayoutId id="2147483710" r:id="rId16"/>
    <p:sldLayoutId id="2147483711" r:id="rId17"/>
    <p:sldLayoutId id="2147483712" r:id="rId18"/>
    <p:sldLayoutId id="2147483713" r:id="rId19"/>
    <p:sldLayoutId id="2147483714" r:id="rId20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0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600" kern="1200">
          <a:solidFill>
            <a:srgbClr val="A5002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0033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1"/>
          <a:srcRect t="86719" b="2946"/>
          <a:stretch/>
        </p:blipFill>
        <p:spPr>
          <a:xfrm>
            <a:off x="0" y="6149230"/>
            <a:ext cx="12192000" cy="70877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45298" y="4218819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F8E1605A-7588-43D9-8DA8-AD8D20FEA509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36053" y="578938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100" b="1" baseline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430A051-8BEF-1418-DB2F-94B3F31D81FD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058610"/>
            <a:ext cx="11488305" cy="4985464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241BCB9-C2B2-7B93-E5F7-1A145D795383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4354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  <p:sldLayoutId id="2147483719" r:id="rId4"/>
    <p:sldLayoutId id="2147483720" r:id="rId5"/>
    <p:sldLayoutId id="2147483721" r:id="rId6"/>
    <p:sldLayoutId id="2147483722" r:id="rId7"/>
    <p:sldLayoutId id="2147483723" r:id="rId8"/>
    <p:sldLayoutId id="2147483724" r:id="rId9"/>
    <p:sldLayoutId id="2147483725" r:id="rId10"/>
    <p:sldLayoutId id="2147483726" r:id="rId11"/>
    <p:sldLayoutId id="2147483727" r:id="rId12"/>
    <p:sldLayoutId id="2147483728" r:id="rId13"/>
    <p:sldLayoutId id="2147483729" r:id="rId14"/>
    <p:sldLayoutId id="2147483730" r:id="rId15"/>
    <p:sldLayoutId id="2147483731" r:id="rId16"/>
    <p:sldLayoutId id="2147483733" r:id="rId17"/>
    <p:sldLayoutId id="2147483735" r:id="rId18"/>
    <p:sldLayoutId id="2147483736" r:id="rId1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4988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004989"/>
          </a:solidFill>
          <a:latin typeface="+mn-lt"/>
          <a:ea typeface="+mn-ea"/>
          <a:cs typeface="+mn-cs"/>
        </a:defRPr>
      </a:lvl2pPr>
      <a:lvl3pPr marL="89217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rgbClr val="00B050"/>
          </a:solidFill>
          <a:latin typeface="+mn-lt"/>
          <a:ea typeface="+mn-ea"/>
          <a:cs typeface="+mn-cs"/>
        </a:defRPr>
      </a:lvl3pPr>
      <a:lvl4pPr marL="126047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100" kern="1200">
          <a:solidFill>
            <a:srgbClr val="7030A0"/>
          </a:solidFill>
          <a:latin typeface="+mn-lt"/>
          <a:ea typeface="+mn-ea"/>
          <a:cs typeface="+mn-cs"/>
        </a:defRPr>
      </a:lvl4pPr>
      <a:lvl5pPr marL="1706563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18"/>
          <a:srcRect t="86719" b="2946"/>
          <a:stretch/>
        </p:blipFill>
        <p:spPr>
          <a:xfrm>
            <a:off x="0" y="6149230"/>
            <a:ext cx="12192000" cy="70877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45298" y="4218819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4A206853-227F-48CB-AD44-7DA801A89275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36053" y="578938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100" b="1" baseline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430A051-8BEF-1418-DB2F-94B3F31D81FD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058610"/>
            <a:ext cx="11488305" cy="4985464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241BCB9-C2B2-7B93-E5F7-1A145D795383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42857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8" r:id="rId1"/>
    <p:sldLayoutId id="2147483739" r:id="rId2"/>
    <p:sldLayoutId id="2147483740" r:id="rId3"/>
    <p:sldLayoutId id="2147483741" r:id="rId4"/>
    <p:sldLayoutId id="2147483742" r:id="rId5"/>
    <p:sldLayoutId id="2147483743" r:id="rId6"/>
    <p:sldLayoutId id="2147483744" r:id="rId7"/>
    <p:sldLayoutId id="2147483745" r:id="rId8"/>
    <p:sldLayoutId id="2147483746" r:id="rId9"/>
    <p:sldLayoutId id="2147483747" r:id="rId10"/>
    <p:sldLayoutId id="2147483748" r:id="rId11"/>
    <p:sldLayoutId id="2147483749" r:id="rId12"/>
    <p:sldLayoutId id="2147483750" r:id="rId13"/>
    <p:sldLayoutId id="2147483751" r:id="rId14"/>
    <p:sldLayoutId id="2147483752" r:id="rId15"/>
    <p:sldLayoutId id="2147483753" r:id="rId16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4988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004989"/>
          </a:solidFill>
          <a:latin typeface="+mn-lt"/>
          <a:ea typeface="+mn-ea"/>
          <a:cs typeface="+mn-cs"/>
        </a:defRPr>
      </a:lvl2pPr>
      <a:lvl3pPr marL="89217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rgbClr val="00B050"/>
          </a:solidFill>
          <a:latin typeface="+mn-lt"/>
          <a:ea typeface="+mn-ea"/>
          <a:cs typeface="+mn-cs"/>
        </a:defRPr>
      </a:lvl3pPr>
      <a:lvl4pPr marL="126047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100" kern="1200">
          <a:solidFill>
            <a:srgbClr val="7030A0"/>
          </a:solidFill>
          <a:latin typeface="+mn-lt"/>
          <a:ea typeface="+mn-ea"/>
          <a:cs typeface="+mn-cs"/>
        </a:defRPr>
      </a:lvl4pPr>
      <a:lvl5pPr marL="1706563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9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1571511" cy="1052623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360963"/>
            <a:ext cx="11571511" cy="4561371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0"/>
          <a:srcRect t="85271" b="2946"/>
          <a:stretch/>
        </p:blipFill>
        <p:spPr>
          <a:xfrm>
            <a:off x="0" y="6049925"/>
            <a:ext cx="12192000" cy="808075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5860" y="4158854"/>
            <a:ext cx="2743200" cy="275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2B62C37-0763-44CB-9DB3-BA2116CC68D5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9883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6" r:id="rId2"/>
    <p:sldLayoutId id="2147483757" r:id="rId3"/>
    <p:sldLayoutId id="2147483758" r:id="rId4"/>
    <p:sldLayoutId id="2147483759" r:id="rId5"/>
    <p:sldLayoutId id="2147483760" r:id="rId6"/>
    <p:sldLayoutId id="2147483761" r:id="rId7"/>
    <p:sldLayoutId id="2147483762" r:id="rId8"/>
    <p:sldLayoutId id="2147483763" r:id="rId9"/>
    <p:sldLayoutId id="2147483764" r:id="rId10"/>
    <p:sldLayoutId id="2147483765" r:id="rId11"/>
    <p:sldLayoutId id="2147483766" r:id="rId12"/>
    <p:sldLayoutId id="2147483767" r:id="rId13"/>
    <p:sldLayoutId id="2147483768" r:id="rId14"/>
    <p:sldLayoutId id="2147483769" r:id="rId15"/>
    <p:sldLayoutId id="2147483770" r:id="rId16"/>
    <p:sldLayoutId id="2147483771" r:id="rId17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500" kern="1200">
          <a:solidFill>
            <a:srgbClr val="A5002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300" kern="1200">
          <a:solidFill>
            <a:srgbClr val="0033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3"/>
          <a:srcRect t="86719" b="2946"/>
          <a:stretch/>
        </p:blipFill>
        <p:spPr>
          <a:xfrm>
            <a:off x="0" y="6149230"/>
            <a:ext cx="12192000" cy="70877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118339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F2B62C37-0763-44CB-9DB3-BA2116CC68D5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568890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430A051-8BEF-1418-DB2F-94B3F31D81FD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058610"/>
            <a:ext cx="11488305" cy="4985464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241BCB9-C2B2-7B93-E5F7-1A145D795383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7593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3" r:id="rId1"/>
    <p:sldLayoutId id="2147483774" r:id="rId2"/>
    <p:sldLayoutId id="2147483775" r:id="rId3"/>
    <p:sldLayoutId id="2147483776" r:id="rId4"/>
    <p:sldLayoutId id="2147483777" r:id="rId5"/>
    <p:sldLayoutId id="2147483778" r:id="rId6"/>
    <p:sldLayoutId id="2147483779" r:id="rId7"/>
    <p:sldLayoutId id="2147483780" r:id="rId8"/>
    <p:sldLayoutId id="2147483781" r:id="rId9"/>
    <p:sldLayoutId id="2147483782" r:id="rId10"/>
    <p:sldLayoutId id="2147483783" r:id="rId11"/>
    <p:sldLayoutId id="2147483784" r:id="rId12"/>
    <p:sldLayoutId id="2147483785" r:id="rId13"/>
    <p:sldLayoutId id="2147483786" r:id="rId14"/>
    <p:sldLayoutId id="2147483787" r:id="rId15"/>
    <p:sldLayoutId id="2147483788" r:id="rId16"/>
    <p:sldLayoutId id="2147483789" r:id="rId17"/>
    <p:sldLayoutId id="2147483790" r:id="rId18"/>
    <p:sldLayoutId id="2147483791" r:id="rId19"/>
    <p:sldLayoutId id="2147483792" r:id="rId20"/>
    <p:sldLayoutId id="2147483793" r:id="rId2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Calibri" panose="020F0502020204030204" pitchFamily="34" charset="0"/>
        <a:buChar char="●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4988" indent="-228600" algn="l" defTabSz="914400" rtl="0" eaLnBrk="1" latinLnBrk="0" hangingPunct="1">
        <a:lnSpc>
          <a:spcPct val="90000"/>
        </a:lnSpc>
        <a:spcBef>
          <a:spcPts val="500"/>
        </a:spcBef>
        <a:buSzPct val="60000"/>
        <a:buFont typeface="Wingdings" panose="05000000000000000000" pitchFamily="2" charset="2"/>
        <a:buChar char="q"/>
        <a:defRPr sz="2400" kern="1200">
          <a:solidFill>
            <a:srgbClr val="004989"/>
          </a:solidFill>
          <a:latin typeface="+mn-lt"/>
          <a:ea typeface="+mn-ea"/>
          <a:cs typeface="+mn-cs"/>
        </a:defRPr>
      </a:lvl2pPr>
      <a:lvl3pPr marL="892175" indent="-228600" algn="l" defTabSz="914400" rtl="0" eaLnBrk="1" latinLnBrk="0" hangingPunct="1">
        <a:lnSpc>
          <a:spcPct val="90000"/>
        </a:lnSpc>
        <a:spcBef>
          <a:spcPts val="500"/>
        </a:spcBef>
        <a:buSzPct val="80000"/>
        <a:buFont typeface="Wingdings" panose="05000000000000000000" pitchFamily="2" charset="2"/>
        <a:buChar char="§"/>
        <a:defRPr sz="2200" kern="1200">
          <a:solidFill>
            <a:srgbClr val="00B050"/>
          </a:solidFill>
          <a:latin typeface="+mn-lt"/>
          <a:ea typeface="+mn-ea"/>
          <a:cs typeface="+mn-cs"/>
        </a:defRPr>
      </a:lvl3pPr>
      <a:lvl4pPr marL="126047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100" kern="1200">
          <a:solidFill>
            <a:srgbClr val="7030A0"/>
          </a:solidFill>
          <a:latin typeface="+mn-lt"/>
          <a:ea typeface="+mn-ea"/>
          <a:cs typeface="+mn-cs"/>
        </a:defRPr>
      </a:lvl4pPr>
      <a:lvl5pPr marL="1706563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0"/>
          <a:srcRect t="86719" b="2946"/>
          <a:stretch/>
        </p:blipFill>
        <p:spPr>
          <a:xfrm>
            <a:off x="0" y="6149230"/>
            <a:ext cx="12192000" cy="70877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118339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4E1C09AF-621C-472F-8DE0-6FFFA877B36E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568890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430A051-8BEF-1418-DB2F-94B3F31D81FD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058610"/>
            <a:ext cx="11488305" cy="4985464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241BCB9-C2B2-7B93-E5F7-1A145D795383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64183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5" r:id="rId1"/>
    <p:sldLayoutId id="2147483796" r:id="rId2"/>
    <p:sldLayoutId id="2147483797" r:id="rId3"/>
    <p:sldLayoutId id="2147483798" r:id="rId4"/>
    <p:sldLayoutId id="2147483799" r:id="rId5"/>
    <p:sldLayoutId id="2147483800" r:id="rId6"/>
    <p:sldLayoutId id="2147483801" r:id="rId7"/>
    <p:sldLayoutId id="2147483802" r:id="rId8"/>
    <p:sldLayoutId id="2147483803" r:id="rId9"/>
    <p:sldLayoutId id="2147483804" r:id="rId10"/>
    <p:sldLayoutId id="2147483805" r:id="rId11"/>
    <p:sldLayoutId id="2147483806" r:id="rId12"/>
    <p:sldLayoutId id="2147483807" r:id="rId13"/>
    <p:sldLayoutId id="2147483808" r:id="rId14"/>
    <p:sldLayoutId id="2147483809" r:id="rId15"/>
    <p:sldLayoutId id="2147483810" r:id="rId16"/>
    <p:sldLayoutId id="2147483811" r:id="rId17"/>
    <p:sldLayoutId id="2147483812" r:id="rId18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Calibri" panose="020F0502020204030204" pitchFamily="34" charset="0"/>
        <a:buChar char="●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4988" indent="-228600" algn="l" defTabSz="914400" rtl="0" eaLnBrk="1" latinLnBrk="0" hangingPunct="1">
        <a:lnSpc>
          <a:spcPct val="90000"/>
        </a:lnSpc>
        <a:spcBef>
          <a:spcPts val="500"/>
        </a:spcBef>
        <a:buSzPct val="60000"/>
        <a:buFont typeface="Wingdings" panose="05000000000000000000" pitchFamily="2" charset="2"/>
        <a:buChar char="q"/>
        <a:defRPr sz="2400" kern="1200">
          <a:solidFill>
            <a:srgbClr val="004989"/>
          </a:solidFill>
          <a:latin typeface="+mn-lt"/>
          <a:ea typeface="+mn-ea"/>
          <a:cs typeface="+mn-cs"/>
        </a:defRPr>
      </a:lvl2pPr>
      <a:lvl3pPr marL="892175" indent="-228600" algn="l" defTabSz="914400" rtl="0" eaLnBrk="1" latinLnBrk="0" hangingPunct="1">
        <a:lnSpc>
          <a:spcPct val="90000"/>
        </a:lnSpc>
        <a:spcBef>
          <a:spcPts val="500"/>
        </a:spcBef>
        <a:buSzPct val="80000"/>
        <a:buFont typeface="Wingdings" panose="05000000000000000000" pitchFamily="2" charset="2"/>
        <a:buChar char="§"/>
        <a:defRPr sz="2200" kern="1200">
          <a:solidFill>
            <a:srgbClr val="00B050"/>
          </a:solidFill>
          <a:latin typeface="+mn-lt"/>
          <a:ea typeface="+mn-ea"/>
          <a:cs typeface="+mn-cs"/>
        </a:defRPr>
      </a:lvl3pPr>
      <a:lvl4pPr marL="126047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100" kern="1200">
          <a:solidFill>
            <a:srgbClr val="7030A0"/>
          </a:solidFill>
          <a:latin typeface="+mn-lt"/>
          <a:ea typeface="+mn-ea"/>
          <a:cs typeface="+mn-cs"/>
        </a:defRPr>
      </a:lvl4pPr>
      <a:lvl5pPr marL="1706563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2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2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2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2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2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3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3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noProof="0" dirty="0"/>
              <a:t>Data Mining &amp; Visualisation (ACCA7015)</a:t>
            </a:r>
            <a:br>
              <a:rPr lang="en-GB" noProof="0" dirty="0"/>
            </a:br>
            <a:br>
              <a:rPr lang="en-GB" noProof="0" dirty="0"/>
            </a:br>
            <a:r>
              <a:rPr lang="en-GB" noProof="0" dirty="0"/>
              <a:t>Week 1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noProof="0" dirty="0"/>
              <a:t>Introduction to Data Mining (Tutorial)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0DB2DE-A2AA-7940-9E08-653B15869BC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1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98C467F-6115-3C6D-3E3B-B139925789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12189" y="2648455"/>
            <a:ext cx="1721977" cy="1773637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4F023-D6C0-AF7F-E547-81436FFB6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Weekly schedule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B95BA3-6785-E066-C67C-CCF4DBD10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4355555-1AB2-4C5A-9135-4E25C9227EF3}" type="slidenum">
              <a:rPr kumimoji="0" lang="en-GB" sz="11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1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1880D74B-47A9-6774-E271-38E158600C1B}"/>
              </a:ext>
            </a:extLst>
          </p:cNvPr>
          <p:cNvGraphicFramePr>
            <a:graphicFrameLocks noGrp="1"/>
          </p:cNvGraphicFramePr>
          <p:nvPr/>
        </p:nvGraphicFramePr>
        <p:xfrm>
          <a:off x="777961" y="942975"/>
          <a:ext cx="10636078" cy="50264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62995">
                  <a:extLst>
                    <a:ext uri="{9D8B030D-6E8A-4147-A177-3AD203B41FA5}">
                      <a16:colId xmlns:a16="http://schemas.microsoft.com/office/drawing/2014/main" val="3057948719"/>
                    </a:ext>
                  </a:extLst>
                </a:gridCol>
                <a:gridCol w="8373083">
                  <a:extLst>
                    <a:ext uri="{9D8B030D-6E8A-4147-A177-3AD203B41FA5}">
                      <a16:colId xmlns:a16="http://schemas.microsoft.com/office/drawing/2014/main" val="3015195872"/>
                    </a:ext>
                  </a:extLst>
                </a:gridCol>
              </a:tblGrid>
              <a:tr h="245110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effectLst/>
                        </a:rPr>
                        <a:t>Topics 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4732260"/>
                  </a:ext>
                </a:extLst>
              </a:tr>
              <a:tr h="249555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 1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effectLst/>
                        </a:rPr>
                        <a:t>Introduction to Data Mining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FFCC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95731072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Week 2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The Data Mining Process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869103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Week 3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Data Mining Approaches and Techniques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664211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Week 4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CRISP Phase 1 - Business Understanding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6812496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Week 5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CRISP Phase 2 - Understanding Data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583615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Week 6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CRISP Phase 3 - </a:t>
                      </a: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Data Preparation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8624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Week 7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CRISP Phase 4 - Modelling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4741380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8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CRISP Phase 5 - Evaluation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91286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9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Data Management / Revision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1605429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10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Revision &amp; Formative feedback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031385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EB1509-821F-5970-1766-536033CD24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39E5F70-6D51-6056-ABA9-2D18DFB07B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210A36F-2DC5-22A5-F6AB-53D834856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For the Topics:</a:t>
            </a:r>
          </a:p>
          <a:p>
            <a:pPr lvl="1" indent="-255905"/>
            <a:r>
              <a:rPr lang="en-GB" dirty="0">
                <a:latin typeface="Calibri"/>
                <a:ea typeface="Calibri"/>
                <a:cs typeface="Calibri"/>
              </a:rPr>
              <a:t>Data Warehouse</a:t>
            </a:r>
            <a:endParaRPr lang="en-US" dirty="0">
              <a:latin typeface="Calibri"/>
              <a:ea typeface="Calibri"/>
              <a:cs typeface="Calibri"/>
            </a:endParaRPr>
          </a:p>
          <a:p>
            <a:pPr lvl="1" indent="-255905"/>
            <a:r>
              <a:rPr lang="en-GB" dirty="0">
                <a:latin typeface="Calibri"/>
                <a:ea typeface="Calibri"/>
                <a:cs typeface="Calibri"/>
              </a:rPr>
              <a:t>Business intelligence</a:t>
            </a:r>
          </a:p>
          <a:p>
            <a:pPr lvl="1" indent="-255905"/>
            <a:r>
              <a:rPr lang="en-GB" dirty="0">
                <a:latin typeface="Calibri"/>
                <a:ea typeface="Calibri"/>
                <a:cs typeface="Calibri"/>
              </a:rPr>
              <a:t>Data analytics and </a:t>
            </a:r>
          </a:p>
          <a:p>
            <a:pPr lvl="1" indent="-255905"/>
            <a:r>
              <a:rPr lang="en-GB" dirty="0">
                <a:latin typeface="Calibri"/>
                <a:ea typeface="Calibri"/>
                <a:cs typeface="Calibri"/>
              </a:rPr>
              <a:t>Business Analytics</a:t>
            </a:r>
          </a:p>
          <a:p>
            <a:pPr lvl="1" indent="-255905"/>
            <a:endParaRPr lang="en-GB" dirty="0">
              <a:latin typeface="Calibri"/>
              <a:ea typeface="Calibri"/>
              <a:cs typeface="Calibri"/>
            </a:endParaRPr>
          </a:p>
          <a:p>
            <a:pPr indent="-255905"/>
            <a:r>
              <a:rPr lang="en-GB" dirty="0">
                <a:latin typeface="Calibri"/>
                <a:ea typeface="Calibri"/>
                <a:cs typeface="Calibri"/>
              </a:rPr>
              <a:t>Each group to prepare a 5 Min presentation on one of the topics.</a:t>
            </a:r>
          </a:p>
          <a:p>
            <a:pPr indent="-255905"/>
            <a:endParaRPr lang="en-GB" dirty="0">
              <a:latin typeface="Calibri"/>
              <a:ea typeface="Calibri"/>
              <a:cs typeface="Calibri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3188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0001CD8E-1EBD-0CB8-02E7-A629603A0E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 dirty="0"/>
              <a:t>Data Warehouse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51AEE7-A2EF-2047-DFB2-568BB3DA70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noProof="0" smtClean="0"/>
              <a:pPr/>
              <a:t>4</a:t>
            </a:fld>
            <a:endParaRPr lang="en-GB" noProof="0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687C690-0F15-9F30-410F-022E0AF2474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5987552" cy="4975225"/>
          </a:xfrm>
        </p:spPr>
        <p:txBody>
          <a:bodyPr>
            <a:normAutofit/>
          </a:bodyPr>
          <a:lstStyle/>
          <a:p>
            <a:r>
              <a:rPr lang="en-GB" noProof="0" dirty="0"/>
              <a:t>ETL stands for Extract, Transform, Load.</a:t>
            </a:r>
          </a:p>
          <a:p>
            <a:r>
              <a:rPr lang="en-GB" b="1" noProof="0" dirty="0"/>
              <a:t>A data warehouse </a:t>
            </a:r>
            <a:r>
              <a:rPr lang="en-GB" noProof="0" dirty="0"/>
              <a:t>is a centralised system used to store and manage large volumes of data collected from different sources. </a:t>
            </a:r>
          </a:p>
          <a:p>
            <a:r>
              <a:rPr lang="en-GB" noProof="0" dirty="0"/>
              <a:t>It is specifically designed for analysing and reporting, helping organisations make better decisions by providing a unified view of their data. </a:t>
            </a:r>
          </a:p>
          <a:p>
            <a:r>
              <a:rPr lang="en-GB" noProof="0" dirty="0"/>
              <a:t>It organises data in a way that makes it easy to query and analyse, often used in </a:t>
            </a:r>
            <a:r>
              <a:rPr lang="en-GB" b="1" noProof="0" dirty="0"/>
              <a:t>business intelligence</a:t>
            </a:r>
            <a:r>
              <a:rPr lang="en-GB" noProof="0" dirty="0"/>
              <a:t>.</a:t>
            </a:r>
          </a:p>
        </p:txBody>
      </p:sp>
      <p:pic>
        <p:nvPicPr>
          <p:cNvPr id="1026" name="Picture 2" descr="Data Warehouse and Data-Marts overview">
            <a:extLst>
              <a:ext uri="{FF2B5EF4-FFF2-40B4-BE49-F238E27FC236}">
                <a16:creationId xmlns:a16="http://schemas.microsoft.com/office/drawing/2014/main" id="{CC33F14E-FAD1-D5BD-F5C1-A43E52DEC2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6327" y="1664136"/>
            <a:ext cx="5493739" cy="3529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771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24A2667-388F-8F21-EF8C-D2B7E8DC9B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Business intelligence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29DDB3-5CF0-2E1F-FDB2-A3953E0210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E205B33-8351-3186-5B30-BC56C899119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7010213" cy="4975225"/>
          </a:xfrm>
        </p:spPr>
        <p:txBody>
          <a:bodyPr>
            <a:normAutofit/>
          </a:bodyPr>
          <a:lstStyle/>
          <a:p>
            <a:r>
              <a:rPr lang="en-GB" b="1" dirty="0"/>
              <a:t>Business Intelligence (BI) </a:t>
            </a:r>
            <a:r>
              <a:rPr lang="en-GB" dirty="0"/>
              <a:t>refers to the processes, technologies, and tools used to collect, analyse, and present data to support better business decision-making. </a:t>
            </a:r>
          </a:p>
          <a:p>
            <a:r>
              <a:rPr lang="en-GB" dirty="0"/>
              <a:t>It transforms </a:t>
            </a:r>
            <a:r>
              <a:rPr lang="en-GB" b="1" dirty="0"/>
              <a:t>raw data into meaningful insights </a:t>
            </a:r>
            <a:r>
              <a:rPr lang="en-GB" dirty="0"/>
              <a:t>through reporting, dashboards, and visualisations, enabling organisations to identify trends, improve efficiency, and make data-driven decisions.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FADFF47-B0CA-B933-13DC-CE03608DAC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23265" y="1360963"/>
            <a:ext cx="4557676" cy="4363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0617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83C29D0F-ECF8-6423-C132-E9C021E80F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noProof="0" dirty="0"/>
              <a:t>Data analytics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B98F70E-85D7-AD3C-A740-E196ED84A5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noProof="0" smtClean="0"/>
              <a:pPr/>
              <a:t>6</a:t>
            </a:fld>
            <a:endParaRPr lang="en-GB" noProof="0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EA94648-12B3-474D-F774-FF101DD8027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6074298" cy="4975225"/>
          </a:xfrm>
        </p:spPr>
        <p:txBody>
          <a:bodyPr/>
          <a:lstStyle/>
          <a:p>
            <a:r>
              <a:rPr lang="en-GB" b="1" dirty="0"/>
              <a:t>Data Analytics</a:t>
            </a:r>
            <a:r>
              <a:rPr lang="en-GB" dirty="0"/>
              <a:t> is the process of examining, cleaning, transforming, and interpreting data to uncover meaningful patterns, trends, and insights. It involves using statistical and computational techniques to support decision-making, solve problems, and predict future outcomes across various fields such as business, healthcare, and technology.</a:t>
            </a:r>
            <a:endParaRPr lang="en-GB" noProof="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DD44BEF-6586-60F7-F6A9-E854ABBBD6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34478" y="1971901"/>
            <a:ext cx="5925747" cy="2723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5708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88A0D8-1857-2EAF-3101-701276DA76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Analytics (BA)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CD1E30-CA16-E8BD-255A-ADF36A8993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ABC71-AD42-483E-BE5F-26F4DDD1D2BD}" type="slidenum">
              <a:rPr lang="en-GB" smtClean="0"/>
              <a:t>7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DD8D9E-2FEF-BF8A-814D-2BE4DFDAC89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6762787" cy="4975225"/>
          </a:xfrm>
        </p:spPr>
        <p:txBody>
          <a:bodyPr>
            <a:normAutofit/>
          </a:bodyPr>
          <a:lstStyle/>
          <a:p>
            <a:r>
              <a:rPr lang="en-GB" sz="2400" b="1" dirty="0"/>
              <a:t>Business Analytics </a:t>
            </a:r>
            <a:r>
              <a:rPr lang="en-GB" sz="2400" dirty="0"/>
              <a:t>is …..</a:t>
            </a:r>
          </a:p>
          <a:p>
            <a:pPr lvl="1"/>
            <a:r>
              <a:rPr lang="en-GB" sz="2200" dirty="0">
                <a:solidFill>
                  <a:schemeClr val="tx1"/>
                </a:solidFill>
              </a:rPr>
              <a:t>The </a:t>
            </a:r>
            <a:r>
              <a:rPr lang="en-GB" sz="2200" b="1" dirty="0">
                <a:solidFill>
                  <a:schemeClr val="tx1"/>
                </a:solidFill>
              </a:rPr>
              <a:t>systematic</a:t>
            </a:r>
            <a:r>
              <a:rPr lang="en-GB" sz="2200" dirty="0">
                <a:solidFill>
                  <a:schemeClr val="tx1"/>
                </a:solidFill>
              </a:rPr>
              <a:t> exploration and analysis of an organisation’s data </a:t>
            </a:r>
          </a:p>
          <a:p>
            <a:pPr lvl="1"/>
            <a:r>
              <a:rPr lang="en-GB" sz="2200" dirty="0">
                <a:solidFill>
                  <a:schemeClr val="tx1"/>
                </a:solidFill>
              </a:rPr>
              <a:t>Using </a:t>
            </a:r>
            <a:r>
              <a:rPr lang="en-GB" sz="2200" b="1" dirty="0"/>
              <a:t>analytical methods </a:t>
            </a:r>
            <a:r>
              <a:rPr lang="en-GB" sz="2200" dirty="0"/>
              <a:t>(data mining, predictive modelling, and machine learning) </a:t>
            </a:r>
          </a:p>
          <a:p>
            <a:pPr lvl="1"/>
            <a:r>
              <a:rPr lang="en-GB" sz="2200" dirty="0">
                <a:solidFill>
                  <a:schemeClr val="tx1"/>
                </a:solidFill>
              </a:rPr>
              <a:t>To generate </a:t>
            </a:r>
            <a:r>
              <a:rPr lang="en-GB" sz="2200" b="1" dirty="0">
                <a:solidFill>
                  <a:srgbClr val="008000"/>
                </a:solidFill>
              </a:rPr>
              <a:t>actionable insights </a:t>
            </a:r>
          </a:p>
          <a:p>
            <a:pPr lvl="1"/>
            <a:r>
              <a:rPr lang="en-GB" sz="2200" dirty="0">
                <a:solidFill>
                  <a:schemeClr val="tx1"/>
                </a:solidFill>
              </a:rPr>
              <a:t>To </a:t>
            </a:r>
            <a:r>
              <a:rPr lang="en-GB" dirty="0">
                <a:solidFill>
                  <a:schemeClr val="tx1"/>
                </a:solidFill>
              </a:rPr>
              <a:t>improve</a:t>
            </a:r>
            <a:r>
              <a:rPr lang="en-GB" sz="2200" b="1" dirty="0">
                <a:solidFill>
                  <a:srgbClr val="0000CC"/>
                </a:solidFill>
              </a:rPr>
              <a:t> strategic data-driven decision-making (</a:t>
            </a:r>
            <a:r>
              <a:rPr lang="en-GB" sz="2400" dirty="0">
                <a:solidFill>
                  <a:srgbClr val="0000CC"/>
                </a:solidFill>
              </a:rPr>
              <a:t>performance, optimise processes, and anticipate future trends)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FA2B6ED-2F87-E27B-5589-9CA23B8CA7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5927" y="2009399"/>
            <a:ext cx="4944139" cy="2583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8488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F9EA8C60-7678-4F18-330A-C4BC79B283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 vs BA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E5C8FF-3667-4E16-E774-49874A8F12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8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79902A8-DE57-8133-B940-DEFF9E9501D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582" b="4432"/>
          <a:stretch/>
        </p:blipFill>
        <p:spPr>
          <a:xfrm>
            <a:off x="2851115" y="1236348"/>
            <a:ext cx="6502470" cy="4630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6898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6" name="Title 1">
            <a:extLst>
              <a:ext uri="{FF2B5EF4-FFF2-40B4-BE49-F238E27FC236}">
                <a16:creationId xmlns:a16="http://schemas.microsoft.com/office/drawing/2014/main" id="{B7001BED-2569-2620-CD61-132896D82A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Types of Business Analytics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04BE9F-945F-8B58-F3B5-235105DC0F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b">
            <a:normAutofit/>
          </a:bodyPr>
          <a:lstStyle/>
          <a:p>
            <a:pPr>
              <a:spcAft>
                <a:spcPts val="600"/>
              </a:spcAft>
            </a:pPr>
            <a:fld id="{79CABC71-AD42-483E-BE5F-26F4DDD1D2BD}" type="slidenum">
              <a:rPr lang="en-GB" smtClean="0"/>
              <a:pPr>
                <a:spcAft>
                  <a:spcPts val="600"/>
                </a:spcAft>
              </a:pPr>
              <a:t>9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0C232F3-F788-FAEB-1309-77345D518E0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176"/>
          <a:stretch/>
        </p:blipFill>
        <p:spPr>
          <a:xfrm>
            <a:off x="470177" y="1879960"/>
            <a:ext cx="7584058" cy="4004609"/>
          </a:xfrm>
          <a:prstGeom prst="rect">
            <a:avLst/>
          </a:prstGeom>
          <a:noFill/>
        </p:spPr>
      </p:pic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53514403-8319-C247-0B0A-D19BC132402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0628450"/>
              </p:ext>
            </p:extLst>
          </p:nvPr>
        </p:nvGraphicFramePr>
        <p:xfrm>
          <a:off x="8198151" y="2046605"/>
          <a:ext cx="3567350" cy="3721039"/>
        </p:xfrm>
        <a:graphic>
          <a:graphicData uri="http://schemas.openxmlformats.org/drawingml/2006/table">
            <a:tbl>
              <a:tblPr/>
              <a:tblGrid>
                <a:gridCol w="3567350">
                  <a:extLst>
                    <a:ext uri="{9D8B030D-6E8A-4147-A177-3AD203B41FA5}">
                      <a16:colId xmlns:a16="http://schemas.microsoft.com/office/drawing/2014/main" val="3014012948"/>
                    </a:ext>
                  </a:extLst>
                </a:gridCol>
              </a:tblGrid>
              <a:tr h="865358">
                <a:tc>
                  <a:txBody>
                    <a:bodyPr/>
                    <a:lstStyle/>
                    <a:p>
                      <a:r>
                        <a:rPr lang="en-US" sz="1700" dirty="0"/>
                        <a:t>Patterns - customers segmentation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44957803"/>
                  </a:ext>
                </a:extLst>
              </a:tr>
              <a:tr h="865358">
                <a:tc>
                  <a:txBody>
                    <a:bodyPr/>
                    <a:lstStyle/>
                    <a:p>
                      <a:r>
                        <a:rPr lang="en-GB" sz="1700" dirty="0"/>
                        <a:t>Causes and Relationships – causes of students' attendance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31945347"/>
                  </a:ext>
                </a:extLst>
              </a:tr>
              <a:tr h="1124965">
                <a:tc>
                  <a:txBody>
                    <a:bodyPr/>
                    <a:lstStyle/>
                    <a:p>
                      <a:r>
                        <a:rPr lang="en-US" sz="1700" dirty="0"/>
                        <a:t>Prediction and forecasting – Predicting students’ enrolment.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23027342"/>
                  </a:ext>
                </a:extLst>
              </a:tr>
              <a:tr h="865358">
                <a:tc>
                  <a:txBody>
                    <a:bodyPr/>
                    <a:lstStyle/>
                    <a:p>
                      <a:r>
                        <a:rPr lang="en-US" sz="1700" dirty="0"/>
                        <a:t>Inventory </a:t>
                      </a:r>
                      <a:r>
                        <a:rPr lang="en-GB" sz="1700" noProof="0" dirty="0"/>
                        <a:t>optimization</a:t>
                      </a:r>
                      <a:r>
                        <a:rPr lang="en-US" sz="1700" noProof="0" dirty="0"/>
                        <a:t> - </a:t>
                      </a:r>
                      <a:r>
                        <a:rPr lang="en-US" sz="1700" dirty="0"/>
                        <a:t>pricing strategies, resource scheduling.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04600793"/>
                  </a:ext>
                </a:extLst>
              </a:tr>
            </a:tbl>
          </a:graphicData>
        </a:graphic>
      </p:graphicFrame>
      <p:sp>
        <p:nvSpPr>
          <p:cNvPr id="3" name="Arrow: Down 2">
            <a:extLst>
              <a:ext uri="{FF2B5EF4-FFF2-40B4-BE49-F238E27FC236}">
                <a16:creationId xmlns:a16="http://schemas.microsoft.com/office/drawing/2014/main" id="{D0E7B451-CDF0-6269-E36A-D20BADF5A633}"/>
              </a:ext>
            </a:extLst>
          </p:cNvPr>
          <p:cNvSpPr/>
          <p:nvPr/>
        </p:nvSpPr>
        <p:spPr>
          <a:xfrm>
            <a:off x="1520328" y="1367924"/>
            <a:ext cx="655503" cy="1608462"/>
          </a:xfrm>
          <a:prstGeom prst="downArrow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Arrow: Down 6">
            <a:extLst>
              <a:ext uri="{FF2B5EF4-FFF2-40B4-BE49-F238E27FC236}">
                <a16:creationId xmlns:a16="http://schemas.microsoft.com/office/drawing/2014/main" id="{29286327-2C2C-7D6C-0DBF-06482A50A7FB}"/>
              </a:ext>
            </a:extLst>
          </p:cNvPr>
          <p:cNvSpPr/>
          <p:nvPr/>
        </p:nvSpPr>
        <p:spPr>
          <a:xfrm>
            <a:off x="3088396" y="1367924"/>
            <a:ext cx="655503" cy="1294628"/>
          </a:xfrm>
          <a:prstGeom prst="downArrow">
            <a:avLst/>
          </a:prstGeom>
          <a:solidFill>
            <a:srgbClr val="0000C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E1F43EC4-4D44-82EB-3455-BE1A5EEFA6AC}"/>
              </a:ext>
            </a:extLst>
          </p:cNvPr>
          <p:cNvSpPr/>
          <p:nvPr/>
        </p:nvSpPr>
        <p:spPr>
          <a:xfrm>
            <a:off x="6242685" y="1367922"/>
            <a:ext cx="655503" cy="512037"/>
          </a:xfrm>
          <a:prstGeom prst="downArrow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B2B652D2-E7DA-EA29-F83D-5CB6A5362FE3}"/>
              </a:ext>
            </a:extLst>
          </p:cNvPr>
          <p:cNvSpPr/>
          <p:nvPr/>
        </p:nvSpPr>
        <p:spPr>
          <a:xfrm>
            <a:off x="4638311" y="1367923"/>
            <a:ext cx="655503" cy="876317"/>
          </a:xfrm>
          <a:prstGeom prst="downArrow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Down 10">
            <a:extLst>
              <a:ext uri="{FF2B5EF4-FFF2-40B4-BE49-F238E27FC236}">
                <a16:creationId xmlns:a16="http://schemas.microsoft.com/office/drawing/2014/main" id="{CE89C603-19E1-3CC0-7E89-798FBDDD6BE1}"/>
              </a:ext>
            </a:extLst>
          </p:cNvPr>
          <p:cNvSpPr/>
          <p:nvPr/>
        </p:nvSpPr>
        <p:spPr>
          <a:xfrm rot="16200000">
            <a:off x="7634689" y="2205204"/>
            <a:ext cx="655503" cy="589402"/>
          </a:xfrm>
          <a:prstGeom prst="downArrow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Arrow: Down 12">
            <a:extLst>
              <a:ext uri="{FF2B5EF4-FFF2-40B4-BE49-F238E27FC236}">
                <a16:creationId xmlns:a16="http://schemas.microsoft.com/office/drawing/2014/main" id="{B0833839-CD9B-CB51-3D32-D52EA3BEB4CC}"/>
              </a:ext>
            </a:extLst>
          </p:cNvPr>
          <p:cNvSpPr/>
          <p:nvPr/>
        </p:nvSpPr>
        <p:spPr>
          <a:xfrm rot="16200000">
            <a:off x="7634591" y="3017697"/>
            <a:ext cx="655503" cy="589402"/>
          </a:xfrm>
          <a:prstGeom prst="downArrow">
            <a:avLst/>
          </a:prstGeom>
          <a:solidFill>
            <a:srgbClr val="0000C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Arrow: Down 13">
            <a:extLst>
              <a:ext uri="{FF2B5EF4-FFF2-40B4-BE49-F238E27FC236}">
                <a16:creationId xmlns:a16="http://schemas.microsoft.com/office/drawing/2014/main" id="{0D12DCD1-37E4-4657-F666-FFE734B69D37}"/>
              </a:ext>
            </a:extLst>
          </p:cNvPr>
          <p:cNvSpPr/>
          <p:nvPr/>
        </p:nvSpPr>
        <p:spPr>
          <a:xfrm rot="16200000">
            <a:off x="7634590" y="3990518"/>
            <a:ext cx="655503" cy="589402"/>
          </a:xfrm>
          <a:prstGeom prst="downArrow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Arrow: Down 14">
            <a:extLst>
              <a:ext uri="{FF2B5EF4-FFF2-40B4-BE49-F238E27FC236}">
                <a16:creationId xmlns:a16="http://schemas.microsoft.com/office/drawing/2014/main" id="{813DF959-C58A-0819-D288-7C8CBA501DA1}"/>
              </a:ext>
            </a:extLst>
          </p:cNvPr>
          <p:cNvSpPr/>
          <p:nvPr/>
        </p:nvSpPr>
        <p:spPr>
          <a:xfrm rot="16200000">
            <a:off x="7634590" y="5008434"/>
            <a:ext cx="655503" cy="589402"/>
          </a:xfrm>
          <a:prstGeom prst="downArrow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8886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9" grpId="0" animBg="1"/>
      <p:bldP spid="10" grpId="0" animBg="1"/>
      <p:bldP spid="11" grpId="0" animBg="1"/>
      <p:bldP spid="13" grpId="0" animBg="1"/>
      <p:bldP spid="14" grpId="0" animBg="1"/>
      <p:bldP spid="1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noProof="0" dirty="0"/>
              <a:t>Looking ahead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noProof="0" smtClean="0"/>
              <a:pPr/>
              <a:t>10</a:t>
            </a:fld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b="1" noProof="0" dirty="0"/>
              <a:t>Next session: </a:t>
            </a:r>
            <a:r>
              <a:rPr lang="en-GB" noProof="0" dirty="0"/>
              <a:t>The Data Mining Process</a:t>
            </a:r>
          </a:p>
          <a:p>
            <a:endParaRPr lang="en-GB" noProof="0" dirty="0"/>
          </a:p>
          <a:p>
            <a:r>
              <a:rPr lang="en-GB" b="1" noProof="0" dirty="0"/>
              <a:t>Homework:</a:t>
            </a:r>
            <a:r>
              <a:rPr lang="en-GB" noProof="0" dirty="0"/>
              <a:t> </a:t>
            </a:r>
          </a:p>
          <a:p>
            <a:pPr lvl="1"/>
            <a:r>
              <a:rPr lang="en-GB" dirty="0"/>
              <a:t>Conduct a thorough review of scholarly and reputable online sources on data mining. </a:t>
            </a:r>
          </a:p>
          <a:p>
            <a:pPr lvl="1"/>
            <a:r>
              <a:rPr lang="en-GB" dirty="0"/>
              <a:t>Explore various articles and investigate relevant links that provide insightful information on the topic. </a:t>
            </a:r>
          </a:p>
          <a:p>
            <a:pPr lvl="1"/>
            <a:r>
              <a:rPr lang="en-GB" dirty="0"/>
              <a:t>Dedicate at least 30 minutes to this research to develop a foundational understanding.</a:t>
            </a:r>
          </a:p>
          <a:p>
            <a:pPr lvl="1"/>
            <a:r>
              <a:rPr lang="en-GB" dirty="0"/>
              <a:t>Let me know if you need further refinements</a:t>
            </a:r>
            <a:endParaRPr lang="en-GB" noProof="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D9A1FD-ACF9-2BE2-2878-CB6C08D0D8A1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728450" y="5676900"/>
            <a:ext cx="463550" cy="373063"/>
          </a:xfrm>
        </p:spPr>
        <p:txBody>
          <a:bodyPr/>
          <a:lstStyle/>
          <a:p>
            <a:fld id="{0135451B-1D68-4A3B-9773-114939DC305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4713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UWTSD Serif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" id="{51E03EBB-95FF-440C-8683-E20FFC039208}" vid="{85D292AB-8F4E-4B70-A39E-C0E8ADDA2ABC}"/>
    </a:ext>
  </a:extLst>
</a:theme>
</file>

<file path=ppt/theme/theme2.xml><?xml version="1.0" encoding="utf-8"?>
<a:theme xmlns:a="http://schemas.openxmlformats.org/drawingml/2006/main" name="UWTSD Serif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1" id="{0D8ED538-23B8-4FD9-9BF7-4B04218E5B6F}" vid="{73C6698D-16FF-458F-B335-F50C5C43B3E7}"/>
    </a:ext>
  </a:extLst>
</a:theme>
</file>

<file path=ppt/theme/theme3.xml><?xml version="1.0" encoding="utf-8"?>
<a:theme xmlns:a="http://schemas.openxmlformats.org/drawingml/2006/main" name="1_UWTSD Serif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1" id="{21B5A331-BAE1-433A-A92B-63745863DE8B}" vid="{25C9EDD5-5741-457C-9E37-AEFB13C41163}"/>
    </a:ext>
  </a:extLst>
</a:theme>
</file>

<file path=ppt/theme/theme4.xml><?xml version="1.0" encoding="utf-8"?>
<a:theme xmlns:a="http://schemas.openxmlformats.org/drawingml/2006/main" name="UWTSD Serif 202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025" id="{C2979ADD-A160-4F5E-BA70-B0A5C6BB9EE2}" vid="{A95A9701-7F45-4BEF-8A75-C20201765B71}"/>
    </a:ext>
  </a:extLst>
</a:theme>
</file>

<file path=ppt/theme/theme5.xml><?xml version="1.0" encoding="utf-8"?>
<a:theme xmlns:a="http://schemas.openxmlformats.org/drawingml/2006/main" name="1_UWTSD Serif 202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025" id="{C2979ADD-A160-4F5E-BA70-B0A5C6BB9EE2}" vid="{A95A9701-7F45-4BEF-8A75-C20201765B71}"/>
    </a:ext>
  </a:extLst>
</a:theme>
</file>

<file path=ppt/theme/theme6.xml><?xml version="1.0" encoding="utf-8"?>
<a:theme xmlns:a="http://schemas.openxmlformats.org/drawingml/2006/main" name="1_UWTSD Serif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" id="{D77B76CC-86BB-44C8-A1A4-C1EBE77FF5E5}" vid="{23406469-19AC-413B-8F9B-6CA669673F62}"/>
    </a:ext>
  </a:extLst>
</a:theme>
</file>

<file path=ppt/theme/theme7.xml><?xml version="1.0" encoding="utf-8"?>
<a:theme xmlns:a="http://schemas.openxmlformats.org/drawingml/2006/main" name="UWTSD Serif 2025_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025_2" id="{9E088808-55C6-4E49-887D-D4CC35F7DE4C}" vid="{F18BBF01-5A81-46AD-BBA9-C79B77AC6A82}"/>
    </a:ext>
  </a:extLst>
</a:theme>
</file>

<file path=ppt/theme/theme8.xml><?xml version="1.0" encoding="utf-8"?>
<a:theme xmlns:a="http://schemas.openxmlformats.org/drawingml/2006/main" name="1_UWTSD Serif 2025_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025_2" id="{B6913785-96E4-4712-8393-7C5A02A3851A}" vid="{1865C400-15EC-4F82-9CB3-FF32190DBFC2}"/>
    </a:ext>
  </a:extLst>
</a:theme>
</file>

<file path=ppt/theme/theme9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54C6370F-1948-4AC7-930E-532C97DDDAAD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UWTSD Serif 2</Template>
  <TotalTime>369</TotalTime>
  <Words>475</Words>
  <Application>Microsoft Office PowerPoint</Application>
  <PresentationFormat>Widescreen</PresentationFormat>
  <Paragraphs>74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8</vt:i4>
      </vt:variant>
      <vt:variant>
        <vt:lpstr>Slide Titles</vt:lpstr>
      </vt:variant>
      <vt:variant>
        <vt:i4>11</vt:i4>
      </vt:variant>
    </vt:vector>
  </HeadingPairs>
  <TitlesOfParts>
    <vt:vector size="24" baseType="lpstr">
      <vt:lpstr>Aptos</vt:lpstr>
      <vt:lpstr>Arial</vt:lpstr>
      <vt:lpstr>Calibri</vt:lpstr>
      <vt:lpstr>Calibri Light</vt:lpstr>
      <vt:lpstr>Wingdings</vt:lpstr>
      <vt:lpstr>UWTSD Serif 2</vt:lpstr>
      <vt:lpstr>UWTSD Serif 1</vt:lpstr>
      <vt:lpstr>1_UWTSD Serif 1</vt:lpstr>
      <vt:lpstr>UWTSD Serif 2025</vt:lpstr>
      <vt:lpstr>1_UWTSD Serif 2025</vt:lpstr>
      <vt:lpstr>1_UWTSD Serif 2</vt:lpstr>
      <vt:lpstr>UWTSD Serif 2025_2</vt:lpstr>
      <vt:lpstr>1_UWTSD Serif 2025_2</vt:lpstr>
      <vt:lpstr>Data Mining &amp; Visualisation (ACCA7015)  Week 1</vt:lpstr>
      <vt:lpstr>Weekly schedule</vt:lpstr>
      <vt:lpstr>Activity</vt:lpstr>
      <vt:lpstr>Data Warehouse</vt:lpstr>
      <vt:lpstr>Business intelligence</vt:lpstr>
      <vt:lpstr>Data analytics</vt:lpstr>
      <vt:lpstr>Business Analytics (BA)</vt:lpstr>
      <vt:lpstr>BI vs BA</vt:lpstr>
      <vt:lpstr>Types of Business Analytics</vt:lpstr>
      <vt:lpstr>Looking ahead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Serif Salem</dc:creator>
  <cp:lastModifiedBy>Serif Salem</cp:lastModifiedBy>
  <cp:revision>8</cp:revision>
  <dcterms:created xsi:type="dcterms:W3CDTF">2025-01-20T20:44:16Z</dcterms:created>
  <dcterms:modified xsi:type="dcterms:W3CDTF">2025-05-27T11:13:39Z</dcterms:modified>
</cp:coreProperties>
</file>